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0287000" cy="18288000"/>
  <p:notesSz cx="10287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5669280"/>
            <a:ext cx="8743950" cy="384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10241280"/>
            <a:ext cx="7200900" cy="457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4350" y="4206240"/>
            <a:ext cx="4474845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97805" y="4206240"/>
            <a:ext cx="4474845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350" y="731520"/>
            <a:ext cx="9258300" cy="292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50" y="4206240"/>
            <a:ext cx="9258300" cy="1207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97580" y="17007840"/>
            <a:ext cx="329184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4350" y="17007840"/>
            <a:ext cx="236601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06640" y="17007840"/>
            <a:ext cx="236601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287000" cy="18288000"/>
            <a:chOff x="0" y="0"/>
            <a:chExt cx="10287000" cy="1828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6999" cy="1828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383" y="7921751"/>
              <a:ext cx="7181087" cy="1950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2743" y="11804903"/>
              <a:ext cx="5986271" cy="18044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9401" y="2662811"/>
            <a:ext cx="8729345" cy="4705985"/>
            <a:chOff x="529401" y="2662811"/>
            <a:chExt cx="8729345" cy="4705985"/>
          </a:xfrm>
        </p:grpSpPr>
        <p:sp>
          <p:nvSpPr>
            <p:cNvPr id="3" name="object 3"/>
            <p:cNvSpPr/>
            <p:nvPr/>
          </p:nvSpPr>
          <p:spPr>
            <a:xfrm>
              <a:off x="4623269" y="2662811"/>
              <a:ext cx="0" cy="4705985"/>
            </a:xfrm>
            <a:custGeom>
              <a:avLst/>
              <a:gdLst/>
              <a:ahLst/>
              <a:cxnLst/>
              <a:rect l="l" t="t" r="r" b="b"/>
              <a:pathLst>
                <a:path w="0" h="4705984">
                  <a:moveTo>
                    <a:pt x="0" y="4705469"/>
                  </a:moveTo>
                  <a:lnTo>
                    <a:pt x="0" y="0"/>
                  </a:lnTo>
                </a:path>
              </a:pathLst>
            </a:custGeom>
            <a:ln w="38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7349287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 h="0">
                  <a:moveTo>
                    <a:pt x="822959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401" y="3372239"/>
              <a:ext cx="3590924" cy="239077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3952" y="8130337"/>
            <a:ext cx="5438774" cy="31051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18125" y="2628456"/>
            <a:ext cx="238061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14" b="1">
                <a:latin typeface="Georgia"/>
                <a:cs typeface="Georgia"/>
              </a:rPr>
              <a:t>INTRODUÇÃO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5453" y="3796835"/>
            <a:ext cx="4364355" cy="1525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dirty="0" sz="1200" spc="50">
                <a:latin typeface="Tahoma"/>
                <a:cs typeface="Tahoma"/>
              </a:rPr>
              <a:t>Os </a:t>
            </a:r>
            <a:r>
              <a:rPr dirty="0" sz="1200" spc="90">
                <a:latin typeface="Tahoma"/>
                <a:cs typeface="Tahoma"/>
              </a:rPr>
              <a:t>biomas marinhos são </a:t>
            </a:r>
            <a:r>
              <a:rPr dirty="0" sz="1200" spc="100">
                <a:latin typeface="Tahoma"/>
                <a:cs typeface="Tahoma"/>
              </a:rPr>
              <a:t>vastas </a:t>
            </a:r>
            <a:r>
              <a:rPr dirty="0" sz="1200" spc="85">
                <a:latin typeface="Tahoma"/>
                <a:cs typeface="Tahoma"/>
              </a:rPr>
              <a:t>áreas </a:t>
            </a:r>
            <a:r>
              <a:rPr dirty="0" sz="1200" spc="65">
                <a:latin typeface="Tahoma"/>
                <a:cs typeface="Tahoma"/>
              </a:rPr>
              <a:t>do </a:t>
            </a:r>
            <a:r>
              <a:rPr dirty="0" sz="1200" spc="80">
                <a:latin typeface="Tahoma"/>
                <a:cs typeface="Tahoma"/>
              </a:rPr>
              <a:t>oceano </a:t>
            </a:r>
            <a:r>
              <a:rPr dirty="0" sz="1200" spc="60">
                <a:latin typeface="Tahoma"/>
                <a:cs typeface="Tahoma"/>
              </a:rPr>
              <a:t>que 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abrigam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85">
                <a:latin typeface="Tahoma"/>
                <a:cs typeface="Tahoma"/>
              </a:rPr>
              <a:t>diversidade surpreendente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50">
                <a:latin typeface="Tahoma"/>
                <a:cs typeface="Tahoma"/>
              </a:rPr>
              <a:t>vida. </a:t>
            </a:r>
            <a:r>
              <a:rPr dirty="0" sz="1200" spc="95">
                <a:latin typeface="Tahoma"/>
                <a:cs typeface="Tahoma"/>
              </a:rPr>
              <a:t>Esses </a:t>
            </a:r>
            <a:r>
              <a:rPr dirty="0" sz="1200" spc="100">
                <a:latin typeface="Tahoma"/>
                <a:cs typeface="Tahoma"/>
              </a:rPr>
              <a:t> ecossistemas </a:t>
            </a:r>
            <a:r>
              <a:rPr dirty="0" sz="1200" spc="85">
                <a:latin typeface="Tahoma"/>
                <a:cs typeface="Tahoma"/>
              </a:rPr>
              <a:t>aquáticos desempenham </a:t>
            </a:r>
            <a:r>
              <a:rPr dirty="0" sz="1200" spc="70">
                <a:latin typeface="Tahoma"/>
                <a:cs typeface="Tahoma"/>
              </a:rPr>
              <a:t>um </a:t>
            </a:r>
            <a:r>
              <a:rPr dirty="0" sz="1200" spc="85">
                <a:latin typeface="Tahoma"/>
                <a:cs typeface="Tahoma"/>
              </a:rPr>
              <a:t>papel </a:t>
            </a:r>
            <a:r>
              <a:rPr dirty="0" sz="1200" spc="90">
                <a:latin typeface="Tahoma"/>
                <a:cs typeface="Tahoma"/>
              </a:rPr>
              <a:t> fundamental </a:t>
            </a:r>
            <a:r>
              <a:rPr dirty="0" sz="1200" spc="65">
                <a:latin typeface="Tahoma"/>
                <a:cs typeface="Tahoma"/>
              </a:rPr>
              <a:t>na </a:t>
            </a:r>
            <a:r>
              <a:rPr dirty="0" sz="1200" spc="80">
                <a:latin typeface="Tahoma"/>
                <a:cs typeface="Tahoma"/>
              </a:rPr>
              <a:t>saúde </a:t>
            </a:r>
            <a:r>
              <a:rPr dirty="0" sz="1200" spc="65">
                <a:latin typeface="Tahoma"/>
                <a:cs typeface="Tahoma"/>
              </a:rPr>
              <a:t>do </a:t>
            </a:r>
            <a:r>
              <a:rPr dirty="0" sz="1200" spc="95">
                <a:latin typeface="Tahoma"/>
                <a:cs typeface="Tahoma"/>
              </a:rPr>
              <a:t>nosso </a:t>
            </a:r>
            <a:r>
              <a:rPr dirty="0" sz="1200" spc="75">
                <a:latin typeface="Tahoma"/>
                <a:cs typeface="Tahoma"/>
              </a:rPr>
              <a:t>planeta, </a:t>
            </a:r>
            <a:r>
              <a:rPr dirty="0" sz="1200" spc="85">
                <a:latin typeface="Tahoma"/>
                <a:cs typeface="Tahoma"/>
              </a:rPr>
              <a:t>fornecendo 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uma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ampla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gama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serviços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ecossistêmicos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60">
                <a:latin typeface="Tahoma"/>
                <a:cs typeface="Tahoma"/>
              </a:rPr>
              <a:t>que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afetam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diretamente </a:t>
            </a: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75">
                <a:latin typeface="Tahoma"/>
                <a:cs typeface="Tahoma"/>
              </a:rPr>
              <a:t>vida </a:t>
            </a:r>
            <a:r>
              <a:rPr dirty="0" sz="1200" spc="65">
                <a:latin typeface="Tahoma"/>
                <a:cs typeface="Tahoma"/>
              </a:rPr>
              <a:t>na </a:t>
            </a:r>
            <a:r>
              <a:rPr dirty="0" sz="1200" spc="55">
                <a:latin typeface="Tahoma"/>
                <a:cs typeface="Tahoma"/>
              </a:rPr>
              <a:t>Terra. </a:t>
            </a:r>
            <a:r>
              <a:rPr dirty="0" sz="1200" spc="90">
                <a:latin typeface="Tahoma"/>
                <a:cs typeface="Tahoma"/>
              </a:rPr>
              <a:t>Neste </a:t>
            </a:r>
            <a:r>
              <a:rPr dirty="0" sz="1200" spc="75">
                <a:latin typeface="Tahoma"/>
                <a:cs typeface="Tahoma"/>
              </a:rPr>
              <a:t>trabalho, 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exploraremos </a:t>
            </a: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75">
                <a:latin typeface="Tahoma"/>
                <a:cs typeface="Tahoma"/>
              </a:rPr>
              <a:t>diversidade, </a:t>
            </a:r>
            <a:r>
              <a:rPr dirty="0" sz="1200" spc="85">
                <a:latin typeface="Tahoma"/>
                <a:cs typeface="Tahoma"/>
              </a:rPr>
              <a:t>importância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95">
                <a:latin typeface="Tahoma"/>
                <a:cs typeface="Tahoma"/>
              </a:rPr>
              <a:t>desafios </a:t>
            </a:r>
            <a:r>
              <a:rPr dirty="0" sz="1200" spc="60">
                <a:latin typeface="Tahoma"/>
                <a:cs typeface="Tahoma"/>
              </a:rPr>
              <a:t>que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envolvem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bioma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marinho.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4708" y="12884925"/>
            <a:ext cx="0" cy="4705985"/>
          </a:xfrm>
          <a:custGeom>
            <a:avLst/>
            <a:gdLst/>
            <a:ahLst/>
            <a:cxnLst/>
            <a:rect l="l" t="t" r="r" b="b"/>
            <a:pathLst>
              <a:path w="0" h="4705984">
                <a:moveTo>
                  <a:pt x="0" y="4705469"/>
                </a:moveTo>
                <a:lnTo>
                  <a:pt x="0" y="0"/>
                </a:lnTo>
              </a:path>
            </a:pathLst>
          </a:custGeom>
          <a:ln w="38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32522" y="12100979"/>
            <a:ext cx="7165340" cy="1031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42010">
              <a:lnSpc>
                <a:spcPct val="100000"/>
              </a:lnSpc>
              <a:spcBef>
                <a:spcPts val="105"/>
              </a:spcBef>
            </a:pPr>
            <a:r>
              <a:rPr dirty="0" sz="2500" spc="-195" b="1">
                <a:latin typeface="Georgia"/>
                <a:cs typeface="Georgia"/>
              </a:rPr>
              <a:t>D</a:t>
            </a:r>
            <a:r>
              <a:rPr dirty="0" sz="2500" spc="-265" b="1">
                <a:latin typeface="Georgia"/>
                <a:cs typeface="Georgia"/>
              </a:rPr>
              <a:t>I</a:t>
            </a:r>
            <a:r>
              <a:rPr dirty="0" sz="2500" spc="150" b="1">
                <a:latin typeface="Georgia"/>
                <a:cs typeface="Georgia"/>
              </a:rPr>
              <a:t>V</a:t>
            </a:r>
            <a:r>
              <a:rPr dirty="0" sz="2500" spc="-330" b="1">
                <a:latin typeface="Georgia"/>
                <a:cs typeface="Georgia"/>
              </a:rPr>
              <a:t>E</a:t>
            </a:r>
            <a:r>
              <a:rPr dirty="0" sz="2500" spc="-245" b="1">
                <a:latin typeface="Georgia"/>
                <a:cs typeface="Georgia"/>
              </a:rPr>
              <a:t>R</a:t>
            </a:r>
            <a:r>
              <a:rPr dirty="0" sz="2500" spc="-325" b="1">
                <a:latin typeface="Georgia"/>
                <a:cs typeface="Georgia"/>
              </a:rPr>
              <a:t>S</a:t>
            </a:r>
            <a:r>
              <a:rPr dirty="0" sz="2500" spc="-265" b="1">
                <a:latin typeface="Georgia"/>
                <a:cs typeface="Georgia"/>
              </a:rPr>
              <a:t>I</a:t>
            </a:r>
            <a:r>
              <a:rPr dirty="0" sz="2500" spc="-195" b="1">
                <a:latin typeface="Georgia"/>
                <a:cs typeface="Georgia"/>
              </a:rPr>
              <a:t>D</a:t>
            </a:r>
            <a:r>
              <a:rPr dirty="0" sz="2500" spc="170" b="1">
                <a:latin typeface="Georgia"/>
                <a:cs typeface="Georgia"/>
              </a:rPr>
              <a:t>A</a:t>
            </a:r>
            <a:r>
              <a:rPr dirty="0" sz="2500" spc="-195" b="1">
                <a:latin typeface="Georgia"/>
                <a:cs typeface="Georgia"/>
              </a:rPr>
              <a:t>D</a:t>
            </a:r>
            <a:r>
              <a:rPr dirty="0" sz="2500" spc="-365" b="1">
                <a:latin typeface="Georgia"/>
                <a:cs typeface="Georgia"/>
              </a:rPr>
              <a:t>E</a:t>
            </a:r>
            <a:r>
              <a:rPr dirty="0" sz="2500" spc="15" b="1">
                <a:latin typeface="Georgia"/>
                <a:cs typeface="Georgia"/>
              </a:rPr>
              <a:t> </a:t>
            </a:r>
            <a:r>
              <a:rPr dirty="0" sz="2500" spc="-70" b="1">
                <a:latin typeface="Georgia"/>
                <a:cs typeface="Georgia"/>
              </a:rPr>
              <a:t>N</a:t>
            </a:r>
            <a:r>
              <a:rPr dirty="0" sz="2500" spc="-145" b="1">
                <a:latin typeface="Georgia"/>
                <a:cs typeface="Georgia"/>
              </a:rPr>
              <a:t>O</a:t>
            </a:r>
            <a:r>
              <a:rPr dirty="0" sz="2500" spc="15" b="1">
                <a:latin typeface="Georgia"/>
                <a:cs typeface="Georgia"/>
              </a:rPr>
              <a:t> </a:t>
            </a:r>
            <a:r>
              <a:rPr dirty="0" sz="2500" spc="-245" b="1">
                <a:latin typeface="Georgia"/>
                <a:cs typeface="Georgia"/>
              </a:rPr>
              <a:t>B</a:t>
            </a:r>
            <a:r>
              <a:rPr dirty="0" sz="2500" spc="-265" b="1">
                <a:latin typeface="Georgia"/>
                <a:cs typeface="Georgia"/>
              </a:rPr>
              <a:t>I</a:t>
            </a:r>
            <a:r>
              <a:rPr dirty="0" sz="2500" spc="-110" b="1">
                <a:latin typeface="Georgia"/>
                <a:cs typeface="Georgia"/>
              </a:rPr>
              <a:t>O</a:t>
            </a:r>
            <a:r>
              <a:rPr dirty="0" sz="2500" spc="-85" b="1">
                <a:latin typeface="Georgia"/>
                <a:cs typeface="Georgia"/>
              </a:rPr>
              <a:t>M</a:t>
            </a:r>
            <a:r>
              <a:rPr dirty="0" sz="2500" spc="135" b="1">
                <a:latin typeface="Georgia"/>
                <a:cs typeface="Georgia"/>
              </a:rPr>
              <a:t>A</a:t>
            </a:r>
            <a:r>
              <a:rPr dirty="0" sz="2500" spc="15" b="1">
                <a:latin typeface="Georgia"/>
                <a:cs typeface="Georgia"/>
              </a:rPr>
              <a:t> </a:t>
            </a:r>
            <a:r>
              <a:rPr dirty="0" sz="2500" spc="-85" b="1">
                <a:latin typeface="Georgia"/>
                <a:cs typeface="Georgia"/>
              </a:rPr>
              <a:t>M</a:t>
            </a:r>
            <a:r>
              <a:rPr dirty="0" sz="2500" spc="170" b="1">
                <a:latin typeface="Georgia"/>
                <a:cs typeface="Georgia"/>
              </a:rPr>
              <a:t>A</a:t>
            </a:r>
            <a:r>
              <a:rPr dirty="0" sz="2500" spc="-245" b="1">
                <a:latin typeface="Georgia"/>
                <a:cs typeface="Georgia"/>
              </a:rPr>
              <a:t>R</a:t>
            </a:r>
            <a:r>
              <a:rPr dirty="0" sz="2500" spc="-265" b="1">
                <a:latin typeface="Georgia"/>
                <a:cs typeface="Georgia"/>
              </a:rPr>
              <a:t>I</a:t>
            </a:r>
            <a:r>
              <a:rPr dirty="0" sz="2500" spc="-70" b="1">
                <a:latin typeface="Georgia"/>
                <a:cs typeface="Georgia"/>
              </a:rPr>
              <a:t>N</a:t>
            </a:r>
            <a:r>
              <a:rPr dirty="0" sz="2500" spc="-245" b="1">
                <a:latin typeface="Georgia"/>
                <a:cs typeface="Georgia"/>
              </a:rPr>
              <a:t>H</a:t>
            </a:r>
            <a:r>
              <a:rPr dirty="0" sz="2500" spc="-145" b="1">
                <a:latin typeface="Georgia"/>
                <a:cs typeface="Georgia"/>
              </a:rPr>
              <a:t>O</a:t>
            </a:r>
            <a:endParaRPr sz="2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5217795" algn="l"/>
              </a:tabLst>
            </a:pPr>
            <a:r>
              <a:rPr dirty="0" sz="1600" spc="-110" b="1">
                <a:latin typeface="Georgia"/>
                <a:cs typeface="Georgia"/>
              </a:rPr>
              <a:t>BIODIVERSIDADE	</a:t>
            </a:r>
            <a:r>
              <a:rPr dirty="0" sz="1600" spc="-60" b="1">
                <a:latin typeface="Georgia"/>
                <a:cs typeface="Georgia"/>
              </a:rPr>
              <a:t>ADAPTABILIDADE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701" y="13944029"/>
            <a:ext cx="3848735" cy="1337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dirty="0" sz="1200" spc="50">
                <a:latin typeface="Tahoma"/>
                <a:cs typeface="Tahoma"/>
              </a:rPr>
              <a:t>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biomas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marinhos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são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alguns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dos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100">
                <a:latin typeface="Tahoma"/>
                <a:cs typeface="Tahoma"/>
              </a:rPr>
              <a:t>ecossistemas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mais diversos </a:t>
            </a:r>
            <a:r>
              <a:rPr dirty="0" sz="1200" spc="65">
                <a:latin typeface="Tahoma"/>
                <a:cs typeface="Tahoma"/>
              </a:rPr>
              <a:t>da </a:t>
            </a:r>
            <a:r>
              <a:rPr dirty="0" sz="1200" spc="55">
                <a:latin typeface="Tahoma"/>
                <a:cs typeface="Tahoma"/>
              </a:rPr>
              <a:t>Terra. </a:t>
            </a:r>
            <a:r>
              <a:rPr dirty="0" sz="1200" spc="85">
                <a:latin typeface="Tahoma"/>
                <a:cs typeface="Tahoma"/>
              </a:rPr>
              <a:t>Eles </a:t>
            </a:r>
            <a:r>
              <a:rPr dirty="0" sz="1200" spc="80">
                <a:latin typeface="Tahoma"/>
                <a:cs typeface="Tahoma"/>
              </a:rPr>
              <a:t>abrigam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80">
                <a:latin typeface="Tahoma"/>
                <a:cs typeface="Tahoma"/>
              </a:rPr>
              <a:t> variedade </a:t>
            </a:r>
            <a:r>
              <a:rPr dirty="0" sz="1200" spc="85">
                <a:latin typeface="Tahoma"/>
                <a:cs typeface="Tahoma"/>
              </a:rPr>
              <a:t>incrível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80">
                <a:latin typeface="Tahoma"/>
                <a:cs typeface="Tahoma"/>
              </a:rPr>
              <a:t>organismos, desde </a:t>
            </a:r>
            <a:r>
              <a:rPr dirty="0" sz="1200" spc="90">
                <a:latin typeface="Tahoma"/>
                <a:cs typeface="Tahoma"/>
              </a:rPr>
              <a:t>os </a:t>
            </a:r>
            <a:r>
              <a:rPr dirty="0" sz="1200" spc="95">
                <a:latin typeface="Tahoma"/>
                <a:cs typeface="Tahoma"/>
              </a:rPr>
              <a:t> microscópicos fitoplânctons </a:t>
            </a:r>
            <a:r>
              <a:rPr dirty="0" sz="1200" spc="75">
                <a:latin typeface="Tahoma"/>
                <a:cs typeface="Tahoma"/>
              </a:rPr>
              <a:t>até </a:t>
            </a:r>
            <a:r>
              <a:rPr dirty="0" sz="1200" spc="85">
                <a:latin typeface="Tahoma"/>
                <a:cs typeface="Tahoma"/>
              </a:rPr>
              <a:t>as </a:t>
            </a:r>
            <a:r>
              <a:rPr dirty="0" sz="1200" spc="90">
                <a:latin typeface="Tahoma"/>
                <a:cs typeface="Tahoma"/>
              </a:rPr>
              <a:t>majestosas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baleias. </a:t>
            </a:r>
            <a:r>
              <a:rPr dirty="0" sz="1200" spc="90">
                <a:latin typeface="Tahoma"/>
                <a:cs typeface="Tahoma"/>
              </a:rPr>
              <a:t>Além </a:t>
            </a:r>
            <a:r>
              <a:rPr dirty="0" sz="1200" spc="70">
                <a:latin typeface="Tahoma"/>
                <a:cs typeface="Tahoma"/>
              </a:rPr>
              <a:t>disso, </a:t>
            </a:r>
            <a:r>
              <a:rPr dirty="0" sz="1200" spc="90">
                <a:latin typeface="Tahoma"/>
                <a:cs typeface="Tahoma"/>
              </a:rPr>
              <a:t>os recifes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70">
                <a:latin typeface="Tahoma"/>
                <a:cs typeface="Tahoma"/>
              </a:rPr>
              <a:t>coral, 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considerados os </a:t>
            </a:r>
            <a:r>
              <a:rPr dirty="0" sz="1200" spc="65">
                <a:latin typeface="Tahoma"/>
                <a:cs typeface="Tahoma"/>
              </a:rPr>
              <a:t>"jardins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100">
                <a:latin typeface="Tahoma"/>
                <a:cs typeface="Tahoma"/>
              </a:rPr>
              <a:t>floresta </a:t>
            </a:r>
            <a:r>
              <a:rPr dirty="0" sz="1200" spc="90">
                <a:latin typeface="Tahoma"/>
                <a:cs typeface="Tahoma"/>
              </a:rPr>
              <a:t>tropical </a:t>
            </a:r>
            <a:r>
              <a:rPr dirty="0" sz="1200" spc="65">
                <a:latin typeface="Tahoma"/>
                <a:cs typeface="Tahoma"/>
              </a:rPr>
              <a:t>do 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40">
                <a:latin typeface="Tahoma"/>
                <a:cs typeface="Tahoma"/>
              </a:rPr>
              <a:t>mar",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são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notáveis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por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sua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riqueza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espécies.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0303" y="14037781"/>
            <a:ext cx="3894454" cy="1150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85">
                <a:latin typeface="Tahoma"/>
                <a:cs typeface="Tahoma"/>
              </a:rPr>
              <a:t>adaptação </a:t>
            </a:r>
            <a:r>
              <a:rPr dirty="0" sz="1200" spc="25">
                <a:latin typeface="Tahoma"/>
                <a:cs typeface="Tahoma"/>
              </a:rPr>
              <a:t>é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95">
                <a:latin typeface="Tahoma"/>
                <a:cs typeface="Tahoma"/>
              </a:rPr>
              <a:t>característica-chave </a:t>
            </a:r>
            <a:r>
              <a:rPr dirty="0" sz="1200" spc="65">
                <a:latin typeface="Tahoma"/>
                <a:cs typeface="Tahoma"/>
              </a:rPr>
              <a:t>da </a:t>
            </a:r>
            <a:r>
              <a:rPr dirty="0" sz="1200" spc="75">
                <a:latin typeface="Tahoma"/>
                <a:cs typeface="Tahoma"/>
              </a:rPr>
              <a:t>vida 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marinha. </a:t>
            </a:r>
            <a:r>
              <a:rPr dirty="0" sz="1200" spc="50">
                <a:latin typeface="Tahoma"/>
                <a:cs typeface="Tahoma"/>
              </a:rPr>
              <a:t>Os </a:t>
            </a:r>
            <a:r>
              <a:rPr dirty="0" sz="1200" spc="90">
                <a:latin typeface="Tahoma"/>
                <a:cs typeface="Tahoma"/>
              </a:rPr>
              <a:t>organismos marinhos desenvolveram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80">
                <a:latin typeface="Tahoma"/>
                <a:cs typeface="Tahoma"/>
              </a:rPr>
              <a:t>série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90">
                <a:latin typeface="Tahoma"/>
                <a:cs typeface="Tahoma"/>
              </a:rPr>
              <a:t>adaptações </a:t>
            </a:r>
            <a:r>
              <a:rPr dirty="0" sz="1200" spc="85">
                <a:latin typeface="Tahoma"/>
                <a:cs typeface="Tahoma"/>
              </a:rPr>
              <a:t>únicas </a:t>
            </a:r>
            <a:r>
              <a:rPr dirty="0" sz="1200" spc="80">
                <a:latin typeface="Tahoma"/>
                <a:cs typeface="Tahoma"/>
              </a:rPr>
              <a:t>para </a:t>
            </a:r>
            <a:r>
              <a:rPr dirty="0" sz="1200" spc="85">
                <a:latin typeface="Tahoma"/>
                <a:cs typeface="Tahoma"/>
              </a:rPr>
              <a:t>sobreviver 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nas condições </a:t>
            </a:r>
            <a:r>
              <a:rPr dirty="0" sz="1200" spc="95">
                <a:latin typeface="Tahoma"/>
                <a:cs typeface="Tahoma"/>
              </a:rPr>
              <a:t>desafiadoras </a:t>
            </a:r>
            <a:r>
              <a:rPr dirty="0" sz="1200" spc="65">
                <a:latin typeface="Tahoma"/>
                <a:cs typeface="Tahoma"/>
              </a:rPr>
              <a:t>do </a:t>
            </a:r>
            <a:r>
              <a:rPr dirty="0" sz="1200" spc="60">
                <a:latin typeface="Tahoma"/>
                <a:cs typeface="Tahoma"/>
              </a:rPr>
              <a:t>oceano, </a:t>
            </a:r>
            <a:r>
              <a:rPr dirty="0" sz="1200" spc="85">
                <a:latin typeface="Tahoma"/>
                <a:cs typeface="Tahoma"/>
              </a:rPr>
              <a:t>incluindo 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pressões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extremas,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temperaturas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variáveis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100">
                <a:latin typeface="Tahoma"/>
                <a:cs typeface="Tahoma"/>
              </a:rPr>
              <a:t>falta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oxigênio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em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certas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profundidades.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1527" y="6061182"/>
            <a:ext cx="2663943" cy="26639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8773" y="1315154"/>
            <a:ext cx="423418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85" b="1">
                <a:latin typeface="Georgia"/>
                <a:cs typeface="Georgia"/>
              </a:rPr>
              <a:t>IMPORTÂNCIA</a:t>
            </a:r>
            <a:r>
              <a:rPr dirty="0" sz="2400" spc="-40" b="1">
                <a:latin typeface="Georgia"/>
                <a:cs typeface="Georgia"/>
              </a:rPr>
              <a:t> </a:t>
            </a:r>
            <a:r>
              <a:rPr dirty="0" sz="2400" spc="-150" b="1">
                <a:latin typeface="Georgia"/>
                <a:cs typeface="Georgia"/>
              </a:rPr>
              <a:t>ECOLÓGICA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745693"/>
            <a:ext cx="290830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80" b="1">
                <a:latin typeface="Georgia"/>
                <a:cs typeface="Georgia"/>
              </a:rPr>
              <a:t>R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-220" b="1">
                <a:latin typeface="Georgia"/>
                <a:cs typeface="Georgia"/>
              </a:rPr>
              <a:t>G</a:t>
            </a:r>
            <a:r>
              <a:rPr dirty="0" sz="1900" spc="-65" b="1">
                <a:latin typeface="Georgia"/>
                <a:cs typeface="Georgia"/>
              </a:rPr>
              <a:t>U</a:t>
            </a:r>
            <a:r>
              <a:rPr dirty="0" sz="1900" spc="-195" b="1">
                <a:latin typeface="Georgia"/>
                <a:cs typeface="Georgia"/>
              </a:rPr>
              <a:t>L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114" b="1">
                <a:latin typeface="Georgia"/>
                <a:cs typeface="Georgia"/>
              </a:rPr>
              <a:t>Ç</a:t>
            </a:r>
            <a:r>
              <a:rPr dirty="0" sz="1900" spc="135" b="1">
                <a:latin typeface="Georgia"/>
                <a:cs typeface="Georgia"/>
              </a:rPr>
              <a:t>Ã</a:t>
            </a:r>
            <a:r>
              <a:rPr dirty="0" sz="1900" spc="-100" b="1">
                <a:latin typeface="Georgia"/>
                <a:cs typeface="Georgia"/>
              </a:rPr>
              <a:t>O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100" b="1">
                <a:latin typeface="Georgia"/>
                <a:cs typeface="Georgia"/>
              </a:rPr>
              <a:t>O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-195" b="1">
                <a:latin typeface="Georgia"/>
                <a:cs typeface="Georgia"/>
              </a:rPr>
              <a:t>L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50" b="1">
                <a:latin typeface="Georgia"/>
                <a:cs typeface="Georgia"/>
              </a:rPr>
              <a:t>M</a:t>
            </a:r>
            <a:r>
              <a:rPr dirty="0" sz="1900" spc="114" b="1">
                <a:latin typeface="Georgia"/>
                <a:cs typeface="Georgia"/>
              </a:rPr>
              <a:t>A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759" y="2745693"/>
            <a:ext cx="315658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30" b="1">
                <a:latin typeface="Georgia"/>
                <a:cs typeface="Georgia"/>
              </a:rPr>
              <a:t>P</a:t>
            </a:r>
            <a:r>
              <a:rPr dirty="0" sz="1900" spc="-180" b="1">
                <a:latin typeface="Georgia"/>
                <a:cs typeface="Georgia"/>
              </a:rPr>
              <a:t>R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65" b="1">
                <a:latin typeface="Georgia"/>
                <a:cs typeface="Georgia"/>
              </a:rPr>
              <a:t>U</a:t>
            </a:r>
            <a:r>
              <a:rPr dirty="0" sz="1900" spc="-114" b="1">
                <a:latin typeface="Georgia"/>
                <a:cs typeface="Georgia"/>
              </a:rPr>
              <a:t>Ç</a:t>
            </a:r>
            <a:r>
              <a:rPr dirty="0" sz="1900" spc="135" b="1">
                <a:latin typeface="Georgia"/>
                <a:cs typeface="Georgia"/>
              </a:rPr>
              <a:t>Ã</a:t>
            </a:r>
            <a:r>
              <a:rPr dirty="0" sz="1900" spc="-100" b="1">
                <a:latin typeface="Georgia"/>
                <a:cs typeface="Georgia"/>
              </a:rPr>
              <a:t>O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270" b="1">
                <a:latin typeface="Georgia"/>
                <a:cs typeface="Georgia"/>
              </a:rPr>
              <a:t>E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20" b="1">
                <a:latin typeface="Georgia"/>
                <a:cs typeface="Georgia"/>
              </a:rPr>
              <a:t>X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220" b="1">
                <a:latin typeface="Georgia"/>
                <a:cs typeface="Georgia"/>
              </a:rPr>
              <a:t>G</a:t>
            </a:r>
            <a:r>
              <a:rPr dirty="0" sz="1900" spc="-245" b="1">
                <a:latin typeface="Georgia"/>
                <a:cs typeface="Georgia"/>
              </a:rPr>
              <a:t>Ê</a:t>
            </a:r>
            <a:r>
              <a:rPr dirty="0" sz="1900" spc="-45" b="1">
                <a:latin typeface="Georgia"/>
                <a:cs typeface="Georgia"/>
              </a:rPr>
              <a:t>N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00" b="1">
                <a:latin typeface="Georgia"/>
                <a:cs typeface="Georgia"/>
              </a:rPr>
              <a:t>O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08" y="4663211"/>
            <a:ext cx="3942079" cy="11658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50">
                <a:latin typeface="Tahoma"/>
                <a:cs typeface="Tahoma"/>
              </a:rPr>
              <a:t>Os </a:t>
            </a:r>
            <a:r>
              <a:rPr dirty="0" sz="1200" spc="85">
                <a:latin typeface="Tahoma"/>
                <a:cs typeface="Tahoma"/>
              </a:rPr>
              <a:t>oceanos </a:t>
            </a:r>
            <a:r>
              <a:rPr dirty="0" sz="1200" spc="80">
                <a:latin typeface="Tahoma"/>
                <a:cs typeface="Tahoma"/>
              </a:rPr>
              <a:t>têm </a:t>
            </a:r>
            <a:r>
              <a:rPr dirty="0" sz="1200" spc="70">
                <a:latin typeface="Tahoma"/>
                <a:cs typeface="Tahoma"/>
              </a:rPr>
              <a:t>um </a:t>
            </a:r>
            <a:r>
              <a:rPr dirty="0" sz="1200" spc="85">
                <a:latin typeface="Tahoma"/>
                <a:cs typeface="Tahoma"/>
              </a:rPr>
              <a:t>papel </a:t>
            </a:r>
            <a:r>
              <a:rPr dirty="0" sz="1200" spc="90">
                <a:latin typeface="Tahoma"/>
                <a:cs typeface="Tahoma"/>
              </a:rPr>
              <a:t>fundamental </a:t>
            </a:r>
            <a:r>
              <a:rPr dirty="0" sz="1200" spc="65">
                <a:latin typeface="Tahoma"/>
                <a:cs typeface="Tahoma"/>
              </a:rPr>
              <a:t>na 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regulação </a:t>
            </a:r>
            <a:r>
              <a:rPr dirty="0" sz="1200" spc="65">
                <a:latin typeface="Tahoma"/>
                <a:cs typeface="Tahoma"/>
              </a:rPr>
              <a:t>do </a:t>
            </a:r>
            <a:r>
              <a:rPr dirty="0" sz="1200" spc="90">
                <a:latin typeface="Tahoma"/>
                <a:cs typeface="Tahoma"/>
              </a:rPr>
              <a:t>clima </a:t>
            </a:r>
            <a:r>
              <a:rPr dirty="0" sz="1200" spc="70">
                <a:latin typeface="Tahoma"/>
                <a:cs typeface="Tahoma"/>
              </a:rPr>
              <a:t>global. </a:t>
            </a:r>
            <a:r>
              <a:rPr dirty="0" sz="1200" spc="85">
                <a:latin typeface="Tahoma"/>
                <a:cs typeface="Tahoma"/>
              </a:rPr>
              <a:t>Eles </a:t>
            </a:r>
            <a:r>
              <a:rPr dirty="0" sz="1200" spc="90">
                <a:latin typeface="Tahoma"/>
                <a:cs typeface="Tahoma"/>
              </a:rPr>
              <a:t>absorvem </a:t>
            </a:r>
            <a:r>
              <a:rPr dirty="0" sz="1200" spc="85">
                <a:latin typeface="Tahoma"/>
                <a:cs typeface="Tahoma"/>
              </a:rPr>
              <a:t>grandes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quantidades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dióxido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carbono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(CO2),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ajudando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85">
                <a:latin typeface="Tahoma"/>
                <a:cs typeface="Tahoma"/>
              </a:rPr>
              <a:t>mitigar as </a:t>
            </a:r>
            <a:r>
              <a:rPr dirty="0" sz="1200" spc="90">
                <a:latin typeface="Tahoma"/>
                <a:cs typeface="Tahoma"/>
              </a:rPr>
              <a:t>mudanças </a:t>
            </a:r>
            <a:r>
              <a:rPr dirty="0" sz="1200" spc="80">
                <a:latin typeface="Tahoma"/>
                <a:cs typeface="Tahoma"/>
              </a:rPr>
              <a:t>climáticas. </a:t>
            </a:r>
            <a:r>
              <a:rPr dirty="0" sz="1200" spc="90">
                <a:latin typeface="Tahoma"/>
                <a:cs typeface="Tahoma"/>
              </a:rPr>
              <a:t>Além </a:t>
            </a:r>
            <a:r>
              <a:rPr dirty="0" sz="1200" spc="70">
                <a:latin typeface="Tahoma"/>
                <a:cs typeface="Tahoma"/>
              </a:rPr>
              <a:t>disso, </a:t>
            </a:r>
            <a:r>
              <a:rPr dirty="0" sz="1200" spc="90">
                <a:latin typeface="Tahoma"/>
                <a:cs typeface="Tahoma"/>
              </a:rPr>
              <a:t>os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oceanos </a:t>
            </a:r>
            <a:r>
              <a:rPr dirty="0" sz="1200" spc="90">
                <a:latin typeface="Tahoma"/>
                <a:cs typeface="Tahoma"/>
              </a:rPr>
              <a:t>influenciam os padrões </a:t>
            </a:r>
            <a:r>
              <a:rPr dirty="0" sz="1200" spc="95">
                <a:latin typeface="Tahoma"/>
                <a:cs typeface="Tahoma"/>
              </a:rPr>
              <a:t>climáticos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3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ajudam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moderar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as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temperaturas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65">
                <a:latin typeface="Tahoma"/>
                <a:cs typeface="Tahoma"/>
              </a:rPr>
              <a:t>da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Terra.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9424" y="4666206"/>
            <a:ext cx="3900170" cy="9753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50">
                <a:latin typeface="Tahoma"/>
                <a:cs typeface="Tahoma"/>
              </a:rPr>
              <a:t>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oceanos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são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maiores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produtores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oxigênio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65">
                <a:latin typeface="Tahoma"/>
                <a:cs typeface="Tahoma"/>
              </a:rPr>
              <a:t>do </a:t>
            </a:r>
            <a:r>
              <a:rPr dirty="0" sz="1200" spc="60">
                <a:latin typeface="Tahoma"/>
                <a:cs typeface="Tahoma"/>
              </a:rPr>
              <a:t>mundo, </a:t>
            </a:r>
            <a:r>
              <a:rPr dirty="0" sz="1200" spc="85">
                <a:latin typeface="Tahoma"/>
                <a:cs typeface="Tahoma"/>
              </a:rPr>
              <a:t>contribuindo </a:t>
            </a:r>
            <a:r>
              <a:rPr dirty="0" sz="1200" spc="90">
                <a:latin typeface="Tahoma"/>
                <a:cs typeface="Tahoma"/>
              </a:rPr>
              <a:t>significativamente </a:t>
            </a:r>
            <a:r>
              <a:rPr dirty="0" sz="1200" spc="80">
                <a:latin typeface="Tahoma"/>
                <a:cs typeface="Tahoma"/>
              </a:rPr>
              <a:t>para </a:t>
            </a: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atmosfera </a:t>
            </a:r>
            <a:r>
              <a:rPr dirty="0" sz="1200" spc="65">
                <a:latin typeface="Tahoma"/>
                <a:cs typeface="Tahoma"/>
              </a:rPr>
              <a:t>da </a:t>
            </a:r>
            <a:r>
              <a:rPr dirty="0" sz="1200" spc="55">
                <a:latin typeface="Tahoma"/>
                <a:cs typeface="Tahoma"/>
              </a:rPr>
              <a:t>Terra. Isso </a:t>
            </a:r>
            <a:r>
              <a:rPr dirty="0" sz="1200" spc="25">
                <a:latin typeface="Tahoma"/>
                <a:cs typeface="Tahoma"/>
              </a:rPr>
              <a:t>é </a:t>
            </a:r>
            <a:r>
              <a:rPr dirty="0" sz="1200" spc="95">
                <a:latin typeface="Tahoma"/>
                <a:cs typeface="Tahoma"/>
              </a:rPr>
              <a:t>possível </a:t>
            </a:r>
            <a:r>
              <a:rPr dirty="0" sz="1200" spc="85">
                <a:latin typeface="Tahoma"/>
                <a:cs typeface="Tahoma"/>
              </a:rPr>
              <a:t>graças </a:t>
            </a:r>
            <a:r>
              <a:rPr dirty="0" sz="1200" spc="45">
                <a:latin typeface="Tahoma"/>
                <a:cs typeface="Tahoma"/>
              </a:rPr>
              <a:t>à 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100">
                <a:latin typeface="Tahoma"/>
                <a:cs typeface="Tahoma"/>
              </a:rPr>
              <a:t>fotossíntese </a:t>
            </a:r>
            <a:r>
              <a:rPr dirty="0" sz="1200" spc="90">
                <a:latin typeface="Tahoma"/>
                <a:cs typeface="Tahoma"/>
              </a:rPr>
              <a:t>realizada </a:t>
            </a:r>
            <a:r>
              <a:rPr dirty="0" sz="1200" spc="80">
                <a:latin typeface="Tahoma"/>
                <a:cs typeface="Tahoma"/>
              </a:rPr>
              <a:t>por </a:t>
            </a:r>
            <a:r>
              <a:rPr dirty="0" sz="1200" spc="95">
                <a:latin typeface="Tahoma"/>
                <a:cs typeface="Tahoma"/>
              </a:rPr>
              <a:t>fitoplânctons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90">
                <a:latin typeface="Tahoma"/>
                <a:cs typeface="Tahoma"/>
              </a:rPr>
              <a:t>algas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marinhas.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782" y="9106725"/>
            <a:ext cx="2863850" cy="6038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793750" marR="5080" indent="-781685">
              <a:lnSpc>
                <a:spcPts val="2250"/>
              </a:lnSpc>
              <a:spcBef>
                <a:spcPts val="215"/>
              </a:spcBef>
            </a:pPr>
            <a:r>
              <a:rPr dirty="0" sz="1900" spc="-114" b="1">
                <a:latin typeface="Georgia"/>
                <a:cs typeface="Georgia"/>
              </a:rPr>
              <a:t>F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45" b="1">
                <a:latin typeface="Georgia"/>
                <a:cs typeface="Georgia"/>
              </a:rPr>
              <a:t>N</a:t>
            </a:r>
            <a:r>
              <a:rPr dirty="0" sz="1900" spc="-65" b="1">
                <a:latin typeface="Georgia"/>
                <a:cs typeface="Georgia"/>
              </a:rPr>
              <a:t>T</a:t>
            </a:r>
            <a:r>
              <a:rPr dirty="0" sz="1900" spc="-270" b="1">
                <a:latin typeface="Georgia"/>
                <a:cs typeface="Georgia"/>
              </a:rPr>
              <a:t>E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270" b="1">
                <a:latin typeface="Georgia"/>
                <a:cs typeface="Georgia"/>
              </a:rPr>
              <a:t>E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195" b="1">
                <a:latin typeface="Georgia"/>
                <a:cs typeface="Georgia"/>
              </a:rPr>
              <a:t>L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50" b="1">
                <a:latin typeface="Georgia"/>
                <a:cs typeface="Georgia"/>
              </a:rPr>
              <a:t>M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-45" b="1">
                <a:latin typeface="Georgia"/>
                <a:cs typeface="Georgia"/>
              </a:rPr>
              <a:t>N</a:t>
            </a:r>
            <a:r>
              <a:rPr dirty="0" sz="1900" spc="-65" b="1">
                <a:latin typeface="Georgia"/>
                <a:cs typeface="Georgia"/>
              </a:rPr>
              <a:t>T</a:t>
            </a:r>
            <a:r>
              <a:rPr dirty="0" sz="1900" spc="-100" b="1">
                <a:latin typeface="Georgia"/>
                <a:cs typeface="Georgia"/>
              </a:rPr>
              <a:t>O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55" b="1">
                <a:latin typeface="Georgia"/>
                <a:cs typeface="Georgia"/>
              </a:rPr>
              <a:t>E  </a:t>
            </a:r>
            <a:r>
              <a:rPr dirty="0" sz="1900" spc="-170" b="1">
                <a:latin typeface="Georgia"/>
                <a:cs typeface="Georgia"/>
              </a:rPr>
              <a:t>RECURSOS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480" y="9106725"/>
            <a:ext cx="3396615" cy="6038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516890">
              <a:lnSpc>
                <a:spcPts val="2250"/>
              </a:lnSpc>
              <a:spcBef>
                <a:spcPts val="215"/>
              </a:spcBef>
            </a:pPr>
            <a:r>
              <a:rPr dirty="0" sz="1900" spc="-180" b="1">
                <a:latin typeface="Georgia"/>
                <a:cs typeface="Georgia"/>
              </a:rPr>
              <a:t>B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120" b="1">
                <a:latin typeface="Georgia"/>
                <a:cs typeface="Georgia"/>
              </a:rPr>
              <a:t>V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-180" b="1">
                <a:latin typeface="Georgia"/>
                <a:cs typeface="Georgia"/>
              </a:rPr>
              <a:t>R</a:t>
            </a:r>
            <a:r>
              <a:rPr dirty="0" sz="1900" spc="-240" b="1">
                <a:latin typeface="Georgia"/>
                <a:cs typeface="Georgia"/>
              </a:rPr>
              <a:t>S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270" b="1">
                <a:latin typeface="Georgia"/>
                <a:cs typeface="Georgia"/>
              </a:rPr>
              <a:t>E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55" b="1">
                <a:latin typeface="Georgia"/>
                <a:cs typeface="Georgia"/>
              </a:rPr>
              <a:t>E  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-240" b="1">
                <a:latin typeface="Georgia"/>
                <a:cs typeface="Georgia"/>
              </a:rPr>
              <a:t>S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180" b="1">
                <a:latin typeface="Georgia"/>
                <a:cs typeface="Georgia"/>
              </a:rPr>
              <a:t>B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-180" b="1">
                <a:latin typeface="Georgia"/>
                <a:cs typeface="Georgia"/>
              </a:rPr>
              <a:t>R</a:t>
            </a:r>
            <a:r>
              <a:rPr dirty="0" sz="1900" spc="-65" b="1">
                <a:latin typeface="Georgia"/>
                <a:cs typeface="Georgia"/>
              </a:rPr>
              <a:t>T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265" b="1">
                <a:latin typeface="Georgia"/>
                <a:cs typeface="Georgia"/>
              </a:rPr>
              <a:t>S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-45" b="1">
                <a:latin typeface="Georgia"/>
                <a:cs typeface="Georgia"/>
              </a:rPr>
              <a:t>N</a:t>
            </a:r>
            <a:r>
              <a:rPr dirty="0" sz="1900" spc="-65" b="1">
                <a:latin typeface="Georgia"/>
                <a:cs typeface="Georgia"/>
              </a:rPr>
              <a:t>T</a:t>
            </a:r>
            <a:r>
              <a:rPr dirty="0" sz="1900" spc="-114" b="1">
                <a:latin typeface="Georgia"/>
                <a:cs typeface="Georgia"/>
              </a:rPr>
              <a:t>Í</a:t>
            </a:r>
            <a:r>
              <a:rPr dirty="0" sz="1900" spc="-114" b="1">
                <a:latin typeface="Georgia"/>
                <a:cs typeface="Georgia"/>
              </a:rPr>
              <a:t>F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265" b="1">
                <a:latin typeface="Georgia"/>
                <a:cs typeface="Georgia"/>
              </a:rPr>
              <a:t>S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871" y="11506489"/>
            <a:ext cx="3851910" cy="9753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50">
                <a:latin typeface="Tahoma"/>
                <a:cs typeface="Tahoma"/>
              </a:rPr>
              <a:t>Os </a:t>
            </a:r>
            <a:r>
              <a:rPr dirty="0" sz="1200" spc="85">
                <a:latin typeface="Tahoma"/>
                <a:cs typeface="Tahoma"/>
              </a:rPr>
              <a:t>oceanos </a:t>
            </a:r>
            <a:r>
              <a:rPr dirty="0" sz="1200" spc="90">
                <a:latin typeface="Tahoma"/>
                <a:cs typeface="Tahoma"/>
              </a:rPr>
              <a:t>são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90">
                <a:latin typeface="Tahoma"/>
                <a:cs typeface="Tahoma"/>
              </a:rPr>
              <a:t>fonte vital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90">
                <a:latin typeface="Tahoma"/>
                <a:cs typeface="Tahoma"/>
              </a:rPr>
              <a:t>alimento </a:t>
            </a:r>
            <a:r>
              <a:rPr dirty="0" sz="1200" spc="80">
                <a:latin typeface="Tahoma"/>
                <a:cs typeface="Tahoma"/>
              </a:rPr>
              <a:t>para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bilhões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100">
                <a:latin typeface="Tahoma"/>
                <a:cs typeface="Tahoma"/>
              </a:rPr>
              <a:t>pessoas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em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todo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60">
                <a:latin typeface="Tahoma"/>
                <a:cs typeface="Tahoma"/>
              </a:rPr>
              <a:t>mundo.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Além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disso, 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fornecem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uma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variedade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recursos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econômicos,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como </a:t>
            </a:r>
            <a:r>
              <a:rPr dirty="0" sz="1200" spc="65">
                <a:latin typeface="Tahoma"/>
                <a:cs typeface="Tahoma"/>
              </a:rPr>
              <a:t>peixes, </a:t>
            </a:r>
            <a:r>
              <a:rPr dirty="0" sz="1200" spc="80">
                <a:latin typeface="Tahoma"/>
                <a:cs typeface="Tahoma"/>
              </a:rPr>
              <a:t>mariscos, </a:t>
            </a:r>
            <a:r>
              <a:rPr dirty="0" sz="1200" spc="60">
                <a:latin typeface="Tahoma"/>
                <a:cs typeface="Tahoma"/>
              </a:rPr>
              <a:t>óleo, </a:t>
            </a:r>
            <a:r>
              <a:rPr dirty="0" sz="1200" spc="85">
                <a:latin typeface="Tahoma"/>
                <a:cs typeface="Tahoma"/>
              </a:rPr>
              <a:t>minerais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90">
                <a:latin typeface="Tahoma"/>
                <a:cs typeface="Tahoma"/>
              </a:rPr>
              <a:t>produtos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farmacêuticos.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6695" y="11506489"/>
            <a:ext cx="4000500" cy="9753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50">
                <a:latin typeface="Tahoma"/>
                <a:cs typeface="Tahoma"/>
              </a:rPr>
              <a:t>Os </a:t>
            </a:r>
            <a:r>
              <a:rPr dirty="0" sz="1200" spc="85">
                <a:latin typeface="Tahoma"/>
                <a:cs typeface="Tahoma"/>
              </a:rPr>
              <a:t>oceanos </a:t>
            </a:r>
            <a:r>
              <a:rPr dirty="0" sz="1200" spc="90">
                <a:latin typeface="Tahoma"/>
                <a:cs typeface="Tahoma"/>
              </a:rPr>
              <a:t>também são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90">
                <a:latin typeface="Tahoma"/>
                <a:cs typeface="Tahoma"/>
              </a:rPr>
              <a:t>fonte inestimável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biodiversidade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60">
                <a:latin typeface="Tahoma"/>
                <a:cs typeface="Tahoma"/>
              </a:rPr>
              <a:t>que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pode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conter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curas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para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doenças,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inspirar avanços </a:t>
            </a:r>
            <a:r>
              <a:rPr dirty="0" sz="1200" spc="65">
                <a:latin typeface="Tahoma"/>
                <a:cs typeface="Tahoma"/>
              </a:rPr>
              <a:t>na </a:t>
            </a:r>
            <a:r>
              <a:rPr dirty="0" sz="1200" spc="80">
                <a:latin typeface="Tahoma"/>
                <a:cs typeface="Tahoma"/>
              </a:rPr>
              <a:t>engenharia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85">
                <a:latin typeface="Tahoma"/>
                <a:cs typeface="Tahoma"/>
              </a:rPr>
              <a:t>fornecer </a:t>
            </a:r>
            <a:r>
              <a:rPr dirty="0" sz="1200" spc="90">
                <a:latin typeface="Tahoma"/>
                <a:cs typeface="Tahoma"/>
              </a:rPr>
              <a:t> informações </a:t>
            </a:r>
            <a:r>
              <a:rPr dirty="0" sz="1200" spc="100">
                <a:latin typeface="Tahoma"/>
                <a:cs typeface="Tahoma"/>
              </a:rPr>
              <a:t>valiosas </a:t>
            </a:r>
            <a:r>
              <a:rPr dirty="0" sz="1200" spc="85">
                <a:latin typeface="Tahoma"/>
                <a:cs typeface="Tahoma"/>
              </a:rPr>
              <a:t>sobre </a:t>
            </a: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85">
                <a:latin typeface="Tahoma"/>
                <a:cs typeface="Tahoma"/>
              </a:rPr>
              <a:t>evolução </a:t>
            </a:r>
            <a:r>
              <a:rPr dirty="0" sz="1200" spc="65">
                <a:latin typeface="Tahoma"/>
                <a:cs typeface="Tahoma"/>
              </a:rPr>
              <a:t>da </a:t>
            </a:r>
            <a:r>
              <a:rPr dirty="0" sz="1200" spc="75">
                <a:latin typeface="Tahoma"/>
                <a:cs typeface="Tahoma"/>
              </a:rPr>
              <a:t>vida </a:t>
            </a:r>
            <a:r>
              <a:rPr dirty="0" sz="1200" spc="65">
                <a:latin typeface="Tahoma"/>
                <a:cs typeface="Tahoma"/>
              </a:rPr>
              <a:t>na 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Terra.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442" y="4169691"/>
            <a:ext cx="38100" cy="12011660"/>
          </a:xfrm>
          <a:custGeom>
            <a:avLst/>
            <a:gdLst/>
            <a:ahLst/>
            <a:cxnLst/>
            <a:rect l="l" t="t" r="r" b="b"/>
            <a:pathLst>
              <a:path w="38100" h="12011660">
                <a:moveTo>
                  <a:pt x="0" y="12011080"/>
                </a:moveTo>
                <a:lnTo>
                  <a:pt x="38104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66184" y="7354680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 h="0">
                <a:moveTo>
                  <a:pt x="31432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66184" y="10030705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 h="0">
                <a:moveTo>
                  <a:pt x="31432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1027" y="13039819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 h="0">
                <a:moveTo>
                  <a:pt x="31432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5176" y="8343900"/>
            <a:ext cx="1762124" cy="16853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4322" y="5577637"/>
            <a:ext cx="1365264" cy="13652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4007" y="11377690"/>
            <a:ext cx="1335579" cy="1335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68774" y="2202032"/>
            <a:ext cx="348869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170" b="1">
                <a:latin typeface="Georgia"/>
                <a:cs typeface="Georgia"/>
              </a:rPr>
              <a:t>D</a:t>
            </a:r>
            <a:r>
              <a:rPr dirty="0" sz="2400" spc="-305" b="1">
                <a:latin typeface="Georgia"/>
                <a:cs typeface="Georgia"/>
              </a:rPr>
              <a:t>E</a:t>
            </a:r>
            <a:r>
              <a:rPr dirty="0" sz="2400" spc="-300" b="1">
                <a:latin typeface="Georgia"/>
                <a:cs typeface="Georgia"/>
              </a:rPr>
              <a:t>S</a:t>
            </a:r>
            <a:r>
              <a:rPr dirty="0" sz="2400" spc="185" b="1">
                <a:latin typeface="Georgia"/>
                <a:cs typeface="Georgia"/>
              </a:rPr>
              <a:t>A</a:t>
            </a:r>
            <a:r>
              <a:rPr dirty="0" sz="2400" spc="-140" b="1">
                <a:latin typeface="Georgia"/>
                <a:cs typeface="Georgia"/>
              </a:rPr>
              <a:t>F</a:t>
            </a:r>
            <a:r>
              <a:rPr dirty="0" sz="2400" spc="-245" b="1">
                <a:latin typeface="Georgia"/>
                <a:cs typeface="Georgia"/>
              </a:rPr>
              <a:t>I</a:t>
            </a:r>
            <a:r>
              <a:rPr dirty="0" sz="2400" spc="-85" b="1">
                <a:latin typeface="Georgia"/>
                <a:cs typeface="Georgia"/>
              </a:rPr>
              <a:t>O</a:t>
            </a:r>
            <a:r>
              <a:rPr dirty="0" sz="2400" spc="-335" b="1">
                <a:latin typeface="Georgia"/>
                <a:cs typeface="Georgia"/>
              </a:rPr>
              <a:t>S</a:t>
            </a:r>
            <a:r>
              <a:rPr dirty="0" sz="2400" spc="20" b="1">
                <a:latin typeface="Georgia"/>
                <a:cs typeface="Georgia"/>
              </a:rPr>
              <a:t> </a:t>
            </a:r>
            <a:r>
              <a:rPr dirty="0" sz="2400" spc="-340" b="1">
                <a:latin typeface="Georgia"/>
                <a:cs typeface="Georgia"/>
              </a:rPr>
              <a:t>E</a:t>
            </a:r>
            <a:r>
              <a:rPr dirty="0" sz="2400" spc="20" b="1">
                <a:latin typeface="Georgia"/>
                <a:cs typeface="Georgia"/>
              </a:rPr>
              <a:t> </a:t>
            </a:r>
            <a:r>
              <a:rPr dirty="0" sz="2400" spc="185" b="1">
                <a:latin typeface="Georgia"/>
                <a:cs typeface="Georgia"/>
              </a:rPr>
              <a:t>A</a:t>
            </a:r>
            <a:r>
              <a:rPr dirty="0" sz="2400" spc="-55" b="1">
                <a:latin typeface="Georgia"/>
                <a:cs typeface="Georgia"/>
              </a:rPr>
              <a:t>M</a:t>
            </a:r>
            <a:r>
              <a:rPr dirty="0" sz="2400" spc="-305" b="1">
                <a:latin typeface="Georgia"/>
                <a:cs typeface="Georgia"/>
              </a:rPr>
              <a:t>E</a:t>
            </a:r>
            <a:r>
              <a:rPr dirty="0" sz="2400" spc="185" b="1">
                <a:latin typeface="Georgia"/>
                <a:cs typeface="Georgia"/>
              </a:rPr>
              <a:t>A</a:t>
            </a:r>
            <a:r>
              <a:rPr dirty="0" sz="2400" spc="-140" b="1">
                <a:latin typeface="Georgia"/>
                <a:cs typeface="Georgia"/>
              </a:rPr>
              <a:t>Ç</a:t>
            </a:r>
            <a:r>
              <a:rPr dirty="0" sz="2400" spc="185" b="1">
                <a:latin typeface="Georgia"/>
                <a:cs typeface="Georgia"/>
              </a:rPr>
              <a:t>A</a:t>
            </a:r>
            <a:r>
              <a:rPr dirty="0" sz="2400" spc="-335" b="1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4527046"/>
            <a:ext cx="268541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30" b="1">
                <a:latin typeface="Georgia"/>
                <a:cs typeface="Georgia"/>
              </a:rPr>
              <a:t>P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195" b="1">
                <a:latin typeface="Georgia"/>
                <a:cs typeface="Georgia"/>
              </a:rPr>
              <a:t>L</a:t>
            </a:r>
            <a:r>
              <a:rPr dirty="0" sz="1900" spc="-65" b="1">
                <a:latin typeface="Georgia"/>
                <a:cs typeface="Georgia"/>
              </a:rPr>
              <a:t>U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14" b="1">
                <a:latin typeface="Georgia"/>
                <a:cs typeface="Georgia"/>
              </a:rPr>
              <a:t>Ç</a:t>
            </a:r>
            <a:r>
              <a:rPr dirty="0" sz="1900" spc="135" b="1">
                <a:latin typeface="Georgia"/>
                <a:cs typeface="Georgia"/>
              </a:rPr>
              <a:t>Ã</a:t>
            </a:r>
            <a:r>
              <a:rPr dirty="0" sz="1900" spc="-100" b="1">
                <a:latin typeface="Georgia"/>
                <a:cs typeface="Georgia"/>
              </a:rPr>
              <a:t>O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50" b="1">
                <a:latin typeface="Georgia"/>
                <a:cs typeface="Georgia"/>
              </a:rPr>
              <a:t>M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180" b="1">
                <a:latin typeface="Georgia"/>
                <a:cs typeface="Georgia"/>
              </a:rPr>
              <a:t>R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45" b="1">
                <a:latin typeface="Georgia"/>
                <a:cs typeface="Georgia"/>
              </a:rPr>
              <a:t>N</a:t>
            </a:r>
            <a:r>
              <a:rPr dirty="0" sz="1900" spc="-175" b="1">
                <a:latin typeface="Georgia"/>
                <a:cs typeface="Georgia"/>
              </a:rPr>
              <a:t>H</a:t>
            </a:r>
            <a:r>
              <a:rPr dirty="0" sz="1900" spc="114" b="1">
                <a:latin typeface="Georgia"/>
                <a:cs typeface="Georgia"/>
              </a:rPr>
              <a:t>A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704" y="7558336"/>
            <a:ext cx="369887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14" b="1">
                <a:latin typeface="Georgia"/>
                <a:cs typeface="Georgia"/>
              </a:rPr>
              <a:t>F</a:t>
            </a:r>
            <a:r>
              <a:rPr dirty="0" sz="1900" spc="-200" b="1">
                <a:latin typeface="Georgia"/>
                <a:cs typeface="Georgia"/>
              </a:rPr>
              <a:t>I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114" b="1">
                <a:latin typeface="Georgia"/>
                <a:cs typeface="Georgia"/>
              </a:rPr>
              <a:t>Ç</a:t>
            </a:r>
            <a:r>
              <a:rPr dirty="0" sz="1900" spc="135" b="1">
                <a:latin typeface="Georgia"/>
                <a:cs typeface="Georgia"/>
              </a:rPr>
              <a:t>Ã</a:t>
            </a:r>
            <a:r>
              <a:rPr dirty="0" sz="1900" spc="-100" b="1">
                <a:latin typeface="Georgia"/>
                <a:cs typeface="Georgia"/>
              </a:rPr>
              <a:t>O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140" b="1">
                <a:latin typeface="Georgia"/>
                <a:cs typeface="Georgia"/>
              </a:rPr>
              <a:t>D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265" b="1">
                <a:latin typeface="Georgia"/>
                <a:cs typeface="Georgia"/>
              </a:rPr>
              <a:t>S</a:t>
            </a:r>
            <a:r>
              <a:rPr dirty="0" sz="1900" spc="15" b="1">
                <a:latin typeface="Georgia"/>
                <a:cs typeface="Georgia"/>
              </a:rPr>
              <a:t> 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114" b="1">
                <a:latin typeface="Georgia"/>
                <a:cs typeface="Georgia"/>
              </a:rPr>
              <a:t>C</a:t>
            </a:r>
            <a:r>
              <a:rPr dirty="0" sz="1900" spc="-245" b="1">
                <a:latin typeface="Georgia"/>
                <a:cs typeface="Georgia"/>
              </a:rPr>
              <a:t>E</a:t>
            </a:r>
            <a:r>
              <a:rPr dirty="0" sz="1900" spc="140" b="1">
                <a:latin typeface="Georgia"/>
                <a:cs typeface="Georgia"/>
              </a:rPr>
              <a:t>A</a:t>
            </a:r>
            <a:r>
              <a:rPr dirty="0" sz="1900" spc="-45" b="1">
                <a:latin typeface="Georgia"/>
                <a:cs typeface="Georgia"/>
              </a:rPr>
              <a:t>N</a:t>
            </a:r>
            <a:r>
              <a:rPr dirty="0" sz="1900" spc="-75" b="1">
                <a:latin typeface="Georgia"/>
                <a:cs typeface="Georgia"/>
              </a:rPr>
              <a:t>O</a:t>
            </a:r>
            <a:r>
              <a:rPr dirty="0" sz="1900" spc="-265" b="1">
                <a:latin typeface="Georgia"/>
                <a:cs typeface="Georgia"/>
              </a:rPr>
              <a:t>S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3244" y="4435659"/>
            <a:ext cx="3987800" cy="7848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 indent="-635">
              <a:lnSpc>
                <a:spcPct val="104200"/>
              </a:lnSpc>
              <a:spcBef>
                <a:spcPts val="65"/>
              </a:spcBef>
            </a:pP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85">
                <a:latin typeface="Tahoma"/>
                <a:cs typeface="Tahoma"/>
              </a:rPr>
              <a:t>poluição </a:t>
            </a:r>
            <a:r>
              <a:rPr dirty="0" sz="1200" spc="70">
                <a:latin typeface="Tahoma"/>
                <a:cs typeface="Tahoma"/>
              </a:rPr>
              <a:t>marinha, </a:t>
            </a:r>
            <a:r>
              <a:rPr dirty="0" sz="1200" spc="85">
                <a:latin typeface="Tahoma"/>
                <a:cs typeface="Tahoma"/>
              </a:rPr>
              <a:t>incluindo plásticos, </a:t>
            </a:r>
            <a:r>
              <a:rPr dirty="0" sz="1200" spc="90">
                <a:latin typeface="Tahoma"/>
                <a:cs typeface="Tahoma"/>
              </a:rPr>
              <a:t>produtos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químicos </a:t>
            </a:r>
            <a:r>
              <a:rPr dirty="0" sz="1200" spc="90">
                <a:latin typeface="Tahoma"/>
                <a:cs typeface="Tahoma"/>
              </a:rPr>
              <a:t>tóxicos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90">
                <a:latin typeface="Tahoma"/>
                <a:cs typeface="Tahoma"/>
              </a:rPr>
              <a:t>resíduos </a:t>
            </a:r>
            <a:r>
              <a:rPr dirty="0" sz="1200" spc="75">
                <a:latin typeface="Tahoma"/>
                <a:cs typeface="Tahoma"/>
              </a:rPr>
              <a:t>orgânicos, </a:t>
            </a:r>
            <a:r>
              <a:rPr dirty="0" sz="1200" spc="25">
                <a:latin typeface="Tahoma"/>
                <a:cs typeface="Tahoma"/>
              </a:rPr>
              <a:t>é </a:t>
            </a:r>
            <a:r>
              <a:rPr dirty="0" sz="1200" spc="75">
                <a:latin typeface="Tahoma"/>
                <a:cs typeface="Tahoma"/>
              </a:rPr>
              <a:t>uma </a:t>
            </a:r>
            <a:r>
              <a:rPr dirty="0" sz="1200" spc="80">
                <a:latin typeface="Tahoma"/>
                <a:cs typeface="Tahoma"/>
              </a:rPr>
              <a:t> ameaça </a:t>
            </a:r>
            <a:r>
              <a:rPr dirty="0" sz="1200" spc="85">
                <a:latin typeface="Tahoma"/>
                <a:cs typeface="Tahoma"/>
              </a:rPr>
              <a:t>crescente </a:t>
            </a:r>
            <a:r>
              <a:rPr dirty="0" sz="1200" spc="80">
                <a:latin typeface="Tahoma"/>
                <a:cs typeface="Tahoma"/>
              </a:rPr>
              <a:t>para </a:t>
            </a:r>
            <a:r>
              <a:rPr dirty="0" sz="1200" spc="90">
                <a:latin typeface="Tahoma"/>
                <a:cs typeface="Tahoma"/>
              </a:rPr>
              <a:t>os biomas </a:t>
            </a:r>
            <a:r>
              <a:rPr dirty="0" sz="1200" spc="75">
                <a:latin typeface="Tahoma"/>
                <a:cs typeface="Tahoma"/>
              </a:rPr>
              <a:t>marinhos, 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prejudicando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vida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marinha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saúde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dos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oceanos.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0989" y="7558299"/>
            <a:ext cx="3872229" cy="7848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45">
                <a:latin typeface="Tahoma"/>
                <a:cs typeface="Tahoma"/>
              </a:rPr>
              <a:t>A </a:t>
            </a:r>
            <a:r>
              <a:rPr dirty="0" sz="1200" spc="90">
                <a:latin typeface="Tahoma"/>
                <a:cs typeface="Tahoma"/>
              </a:rPr>
              <a:t>absorção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25">
                <a:latin typeface="Tahoma"/>
                <a:cs typeface="Tahoma"/>
              </a:rPr>
              <a:t>CO2 </a:t>
            </a:r>
            <a:r>
              <a:rPr dirty="0" sz="1200" spc="95">
                <a:latin typeface="Tahoma"/>
                <a:cs typeface="Tahoma"/>
              </a:rPr>
              <a:t>pelos </a:t>
            </a:r>
            <a:r>
              <a:rPr dirty="0" sz="1200" spc="85">
                <a:latin typeface="Tahoma"/>
                <a:cs typeface="Tahoma"/>
              </a:rPr>
              <a:t>oceanos </a:t>
            </a:r>
            <a:r>
              <a:rPr dirty="0" sz="1200" spc="90">
                <a:latin typeface="Tahoma"/>
                <a:cs typeface="Tahoma"/>
              </a:rPr>
              <a:t>está </a:t>
            </a:r>
            <a:r>
              <a:rPr dirty="0" sz="1200" spc="85">
                <a:latin typeface="Tahoma"/>
                <a:cs typeface="Tahoma"/>
              </a:rPr>
              <a:t>levando </a:t>
            </a:r>
            <a:r>
              <a:rPr dirty="0" sz="1200" spc="45">
                <a:latin typeface="Tahoma"/>
                <a:cs typeface="Tahoma"/>
              </a:rPr>
              <a:t>à 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acidificação dos </a:t>
            </a:r>
            <a:r>
              <a:rPr dirty="0" sz="1200" spc="70">
                <a:latin typeface="Tahoma"/>
                <a:cs typeface="Tahoma"/>
              </a:rPr>
              <a:t>oceanos, </a:t>
            </a:r>
            <a:r>
              <a:rPr dirty="0" sz="1200" spc="75">
                <a:latin typeface="Tahoma"/>
                <a:cs typeface="Tahoma"/>
              </a:rPr>
              <a:t>prejudicando </a:t>
            </a:r>
            <a:r>
              <a:rPr dirty="0" sz="1200" spc="90">
                <a:latin typeface="Tahoma"/>
                <a:cs typeface="Tahoma"/>
              </a:rPr>
              <a:t>os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organismos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marinhos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60">
                <a:latin typeface="Tahoma"/>
                <a:cs typeface="Tahoma"/>
              </a:rPr>
              <a:t>que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dependem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conchas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esqueletos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carbonato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cálcio.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2381" y="10571229"/>
            <a:ext cx="159639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55" b="1">
                <a:latin typeface="Georgia"/>
                <a:cs typeface="Georgia"/>
              </a:rPr>
              <a:t>SOBREPESCA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963" y="13514548"/>
            <a:ext cx="314007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50" b="1">
                <a:latin typeface="Georgia"/>
                <a:cs typeface="Georgia"/>
              </a:rPr>
              <a:t>MUDANÇAS</a:t>
            </a:r>
            <a:r>
              <a:rPr dirty="0" sz="1900" spc="-20" b="1">
                <a:latin typeface="Georgia"/>
                <a:cs typeface="Georgia"/>
              </a:rPr>
              <a:t> </a:t>
            </a:r>
            <a:r>
              <a:rPr dirty="0" sz="1900" spc="-95" b="1">
                <a:latin typeface="Georgia"/>
                <a:cs typeface="Georgia"/>
              </a:rPr>
              <a:t>CLIMÁTICAS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6816" y="10201564"/>
            <a:ext cx="3980815" cy="7848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45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pesca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ameaça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excessivamente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45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sobrevivência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muitas </a:t>
            </a:r>
            <a:r>
              <a:rPr dirty="0" sz="1200" spc="85">
                <a:latin typeface="Tahoma"/>
                <a:cs typeface="Tahoma"/>
              </a:rPr>
              <a:t>espécies </a:t>
            </a:r>
            <a:r>
              <a:rPr dirty="0" sz="1200" spc="75">
                <a:latin typeface="Tahoma"/>
                <a:cs typeface="Tahoma"/>
              </a:rPr>
              <a:t>marinhas, </a:t>
            </a:r>
            <a:r>
              <a:rPr dirty="0" sz="1200" spc="85">
                <a:latin typeface="Tahoma"/>
                <a:cs typeface="Tahoma"/>
              </a:rPr>
              <a:t>desequilibra </a:t>
            </a:r>
            <a:r>
              <a:rPr dirty="0" sz="1200" spc="90">
                <a:latin typeface="Tahoma"/>
                <a:cs typeface="Tahoma"/>
              </a:rPr>
              <a:t>os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100">
                <a:latin typeface="Tahoma"/>
                <a:cs typeface="Tahoma"/>
              </a:rPr>
              <a:t>ecossistemas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70">
                <a:latin typeface="Tahoma"/>
                <a:cs typeface="Tahoma"/>
              </a:rPr>
              <a:t>prejudica </a:t>
            </a:r>
            <a:r>
              <a:rPr dirty="0" sz="1200" spc="85">
                <a:latin typeface="Tahoma"/>
                <a:cs typeface="Tahoma"/>
              </a:rPr>
              <a:t>as comunidades </a:t>
            </a:r>
            <a:r>
              <a:rPr dirty="0" sz="1200" spc="60">
                <a:latin typeface="Tahoma"/>
                <a:cs typeface="Tahoma"/>
              </a:rPr>
              <a:t>que 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dependem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65">
                <a:latin typeface="Tahoma"/>
                <a:cs typeface="Tahoma"/>
              </a:rPr>
              <a:t>da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65">
                <a:latin typeface="Tahoma"/>
                <a:cs typeface="Tahoma"/>
              </a:rPr>
              <a:t>pesca.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3342" y="13335384"/>
            <a:ext cx="3847465" cy="9753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4200"/>
              </a:lnSpc>
              <a:spcBef>
                <a:spcPts val="65"/>
              </a:spcBef>
            </a:pPr>
            <a:r>
              <a:rPr dirty="0" sz="1200" spc="-30">
                <a:latin typeface="Tahoma"/>
                <a:cs typeface="Tahoma"/>
              </a:rPr>
              <a:t>O </a:t>
            </a:r>
            <a:r>
              <a:rPr dirty="0" sz="1200" spc="85">
                <a:latin typeface="Tahoma"/>
                <a:cs typeface="Tahoma"/>
              </a:rPr>
              <a:t>aumento </a:t>
            </a:r>
            <a:r>
              <a:rPr dirty="0" sz="1200" spc="65">
                <a:latin typeface="Tahoma"/>
                <a:cs typeface="Tahoma"/>
              </a:rPr>
              <a:t>da </a:t>
            </a:r>
            <a:r>
              <a:rPr dirty="0" sz="1200" spc="90">
                <a:latin typeface="Tahoma"/>
                <a:cs typeface="Tahoma"/>
              </a:rPr>
              <a:t>temperatura </a:t>
            </a:r>
            <a:r>
              <a:rPr dirty="0" sz="1200" spc="65">
                <a:latin typeface="Tahoma"/>
                <a:cs typeface="Tahoma"/>
              </a:rPr>
              <a:t>da água do </a:t>
            </a:r>
            <a:r>
              <a:rPr dirty="0" sz="1200" spc="85">
                <a:latin typeface="Tahoma"/>
                <a:cs typeface="Tahoma"/>
              </a:rPr>
              <a:t>mar </a:t>
            </a:r>
            <a:r>
              <a:rPr dirty="0" sz="1200" spc="25">
                <a:latin typeface="Tahoma"/>
                <a:cs typeface="Tahoma"/>
              </a:rPr>
              <a:t>e </a:t>
            </a:r>
            <a:r>
              <a:rPr dirty="0" sz="1200" spc="45">
                <a:latin typeface="Tahoma"/>
                <a:cs typeface="Tahoma"/>
              </a:rPr>
              <a:t>o 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aumento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65">
                <a:latin typeface="Tahoma"/>
                <a:cs typeface="Tahoma"/>
              </a:rPr>
              <a:t>do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nível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65">
                <a:latin typeface="Tahoma"/>
                <a:cs typeface="Tahoma"/>
              </a:rPr>
              <a:t>do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mar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às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mudanças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5">
                <a:latin typeface="Tahoma"/>
                <a:cs typeface="Tahoma"/>
              </a:rPr>
              <a:t>climáticas </a:t>
            </a:r>
            <a:r>
              <a:rPr dirty="0" sz="1200" spc="10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estão </a:t>
            </a:r>
            <a:r>
              <a:rPr dirty="0" sz="1200" spc="85">
                <a:latin typeface="Tahoma"/>
                <a:cs typeface="Tahoma"/>
              </a:rPr>
              <a:t>causando </a:t>
            </a:r>
            <a:r>
              <a:rPr dirty="0" sz="1200" spc="90">
                <a:latin typeface="Tahoma"/>
                <a:cs typeface="Tahoma"/>
              </a:rPr>
              <a:t>impactos </a:t>
            </a:r>
            <a:r>
              <a:rPr dirty="0" sz="1200" spc="95">
                <a:latin typeface="Tahoma"/>
                <a:cs typeface="Tahoma"/>
              </a:rPr>
              <a:t>severos </a:t>
            </a:r>
            <a:r>
              <a:rPr dirty="0" sz="1200" spc="90">
                <a:latin typeface="Tahoma"/>
                <a:cs typeface="Tahoma"/>
              </a:rPr>
              <a:t>nos biomas 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75">
                <a:latin typeface="Tahoma"/>
                <a:cs typeface="Tahoma"/>
              </a:rPr>
              <a:t>marinhos,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como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5">
                <a:latin typeface="Tahoma"/>
                <a:cs typeface="Tahoma"/>
              </a:rPr>
              <a:t>branqueamento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corais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perda </a:t>
            </a:r>
            <a:r>
              <a:rPr dirty="0" sz="1200" spc="-360">
                <a:latin typeface="Tahoma"/>
                <a:cs typeface="Tahoma"/>
              </a:rPr>
              <a:t> </a:t>
            </a:r>
            <a:r>
              <a:rPr dirty="0" sz="1200" spc="5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90">
                <a:latin typeface="Tahoma"/>
                <a:cs typeface="Tahoma"/>
              </a:rPr>
              <a:t>habitats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80">
                <a:latin typeface="Tahoma"/>
                <a:cs typeface="Tahoma"/>
              </a:rPr>
              <a:t>costeiros.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4007" y="14702003"/>
            <a:ext cx="1335579" cy="133557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181027" y="16199910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 h="0">
                <a:moveTo>
                  <a:pt x="31432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81027" y="4190142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 h="0">
                <a:moveTo>
                  <a:pt x="314327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0524" y="9220255"/>
            <a:ext cx="4107583" cy="24949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3935" y="9946814"/>
            <a:ext cx="1244218" cy="10401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4" y="10770128"/>
            <a:ext cx="600115" cy="494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3228" y="13748117"/>
            <a:ext cx="1324359" cy="15076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3900" y="15361753"/>
            <a:ext cx="1133342" cy="19881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9754" y="15637895"/>
            <a:ext cx="2745989" cy="22580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9077" y="14698167"/>
            <a:ext cx="2443462" cy="26120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34593" y="12059749"/>
            <a:ext cx="2267611" cy="11731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6403" y="15258589"/>
            <a:ext cx="371431" cy="3225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76403" y="14209137"/>
            <a:ext cx="371431" cy="32257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692207" y="15668090"/>
            <a:ext cx="597535" cy="2053589"/>
          </a:xfrm>
          <a:custGeom>
            <a:avLst/>
            <a:gdLst/>
            <a:ahLst/>
            <a:cxnLst/>
            <a:rect l="l" t="t" r="r" b="b"/>
            <a:pathLst>
              <a:path w="597535" h="2053590">
                <a:moveTo>
                  <a:pt x="224548" y="392137"/>
                </a:moveTo>
                <a:lnTo>
                  <a:pt x="224536" y="391160"/>
                </a:lnTo>
                <a:lnTo>
                  <a:pt x="224548" y="392137"/>
                </a:lnTo>
                <a:close/>
              </a:path>
              <a:path w="597535" h="2053590">
                <a:moveTo>
                  <a:pt x="597027" y="1127379"/>
                </a:moveTo>
                <a:lnTo>
                  <a:pt x="596811" y="1124839"/>
                </a:lnTo>
                <a:lnTo>
                  <a:pt x="596519" y="1123569"/>
                </a:lnTo>
                <a:lnTo>
                  <a:pt x="596226" y="1122299"/>
                </a:lnTo>
                <a:lnTo>
                  <a:pt x="595909" y="1121029"/>
                </a:lnTo>
                <a:lnTo>
                  <a:pt x="595274" y="1119759"/>
                </a:lnTo>
                <a:lnTo>
                  <a:pt x="594309" y="1119759"/>
                </a:lnTo>
                <a:lnTo>
                  <a:pt x="592721" y="1117460"/>
                </a:lnTo>
                <a:lnTo>
                  <a:pt x="592721" y="1131189"/>
                </a:lnTo>
                <a:lnTo>
                  <a:pt x="592315" y="1132459"/>
                </a:lnTo>
                <a:lnTo>
                  <a:pt x="591743" y="1136269"/>
                </a:lnTo>
                <a:lnTo>
                  <a:pt x="591527" y="1138809"/>
                </a:lnTo>
                <a:lnTo>
                  <a:pt x="590397" y="1143889"/>
                </a:lnTo>
                <a:lnTo>
                  <a:pt x="589965" y="1146429"/>
                </a:lnTo>
                <a:lnTo>
                  <a:pt x="589368" y="1147699"/>
                </a:lnTo>
                <a:lnTo>
                  <a:pt x="588403" y="1151509"/>
                </a:lnTo>
                <a:lnTo>
                  <a:pt x="586460" y="1155319"/>
                </a:lnTo>
                <a:lnTo>
                  <a:pt x="583272" y="1159129"/>
                </a:lnTo>
                <a:lnTo>
                  <a:pt x="582904" y="1159129"/>
                </a:lnTo>
                <a:lnTo>
                  <a:pt x="581253" y="1160399"/>
                </a:lnTo>
                <a:lnTo>
                  <a:pt x="578269" y="1160399"/>
                </a:lnTo>
                <a:lnTo>
                  <a:pt x="576338" y="1157859"/>
                </a:lnTo>
                <a:lnTo>
                  <a:pt x="574268" y="1155319"/>
                </a:lnTo>
                <a:lnTo>
                  <a:pt x="573862" y="1154049"/>
                </a:lnTo>
                <a:lnTo>
                  <a:pt x="574281" y="1152779"/>
                </a:lnTo>
                <a:lnTo>
                  <a:pt x="575513" y="1148969"/>
                </a:lnTo>
                <a:lnTo>
                  <a:pt x="576402" y="1146429"/>
                </a:lnTo>
                <a:lnTo>
                  <a:pt x="577202" y="1145159"/>
                </a:lnTo>
                <a:lnTo>
                  <a:pt x="579628" y="1141349"/>
                </a:lnTo>
                <a:lnTo>
                  <a:pt x="580644" y="1137539"/>
                </a:lnTo>
                <a:lnTo>
                  <a:pt x="581152" y="1133729"/>
                </a:lnTo>
                <a:lnTo>
                  <a:pt x="581342" y="1133729"/>
                </a:lnTo>
                <a:lnTo>
                  <a:pt x="583107" y="1128649"/>
                </a:lnTo>
                <a:lnTo>
                  <a:pt x="584644" y="1126109"/>
                </a:lnTo>
                <a:lnTo>
                  <a:pt x="585419" y="1124839"/>
                </a:lnTo>
                <a:lnTo>
                  <a:pt x="590651" y="1123569"/>
                </a:lnTo>
                <a:lnTo>
                  <a:pt x="591756" y="1124839"/>
                </a:lnTo>
                <a:lnTo>
                  <a:pt x="592467" y="1127379"/>
                </a:lnTo>
                <a:lnTo>
                  <a:pt x="592569" y="1129919"/>
                </a:lnTo>
                <a:lnTo>
                  <a:pt x="592721" y="1131189"/>
                </a:lnTo>
                <a:lnTo>
                  <a:pt x="592721" y="1117460"/>
                </a:lnTo>
                <a:lnTo>
                  <a:pt x="592556" y="1117219"/>
                </a:lnTo>
                <a:lnTo>
                  <a:pt x="590677" y="1117219"/>
                </a:lnTo>
                <a:lnTo>
                  <a:pt x="588695" y="1118489"/>
                </a:lnTo>
                <a:lnTo>
                  <a:pt x="581355" y="1122299"/>
                </a:lnTo>
                <a:lnTo>
                  <a:pt x="578294" y="1122299"/>
                </a:lnTo>
                <a:lnTo>
                  <a:pt x="576389" y="1121029"/>
                </a:lnTo>
                <a:lnTo>
                  <a:pt x="575462" y="1121029"/>
                </a:lnTo>
                <a:lnTo>
                  <a:pt x="575462" y="1127379"/>
                </a:lnTo>
                <a:lnTo>
                  <a:pt x="575373" y="1128649"/>
                </a:lnTo>
                <a:lnTo>
                  <a:pt x="574395" y="1133729"/>
                </a:lnTo>
                <a:lnTo>
                  <a:pt x="573595" y="1135443"/>
                </a:lnTo>
                <a:lnTo>
                  <a:pt x="573595" y="1173099"/>
                </a:lnTo>
                <a:lnTo>
                  <a:pt x="573163" y="1174369"/>
                </a:lnTo>
                <a:lnTo>
                  <a:pt x="572287" y="1175639"/>
                </a:lnTo>
                <a:lnTo>
                  <a:pt x="571246" y="1178179"/>
                </a:lnTo>
                <a:lnTo>
                  <a:pt x="569912" y="1179449"/>
                </a:lnTo>
                <a:lnTo>
                  <a:pt x="567016" y="1180719"/>
                </a:lnTo>
                <a:lnTo>
                  <a:pt x="564311" y="1183259"/>
                </a:lnTo>
                <a:lnTo>
                  <a:pt x="561238" y="1183259"/>
                </a:lnTo>
                <a:lnTo>
                  <a:pt x="560717" y="1181989"/>
                </a:lnTo>
                <a:lnTo>
                  <a:pt x="559549" y="1178179"/>
                </a:lnTo>
                <a:lnTo>
                  <a:pt x="559231" y="1176909"/>
                </a:lnTo>
                <a:lnTo>
                  <a:pt x="558838" y="1174369"/>
                </a:lnTo>
                <a:lnTo>
                  <a:pt x="557580" y="1171829"/>
                </a:lnTo>
                <a:lnTo>
                  <a:pt x="557009" y="1170559"/>
                </a:lnTo>
                <a:lnTo>
                  <a:pt x="556780" y="1169289"/>
                </a:lnTo>
                <a:lnTo>
                  <a:pt x="556691" y="1168019"/>
                </a:lnTo>
                <a:lnTo>
                  <a:pt x="557047" y="1165479"/>
                </a:lnTo>
                <a:lnTo>
                  <a:pt x="557911" y="1159129"/>
                </a:lnTo>
                <a:lnTo>
                  <a:pt x="558063" y="1159129"/>
                </a:lnTo>
                <a:lnTo>
                  <a:pt x="559587" y="1156589"/>
                </a:lnTo>
                <a:lnTo>
                  <a:pt x="561073" y="1154049"/>
                </a:lnTo>
                <a:lnTo>
                  <a:pt x="563206" y="1152779"/>
                </a:lnTo>
                <a:lnTo>
                  <a:pt x="564743" y="1152779"/>
                </a:lnTo>
                <a:lnTo>
                  <a:pt x="565429" y="1154049"/>
                </a:lnTo>
                <a:lnTo>
                  <a:pt x="566635" y="1154049"/>
                </a:lnTo>
                <a:lnTo>
                  <a:pt x="567118" y="1155319"/>
                </a:lnTo>
                <a:lnTo>
                  <a:pt x="568490" y="1156589"/>
                </a:lnTo>
                <a:lnTo>
                  <a:pt x="569760" y="1159129"/>
                </a:lnTo>
                <a:lnTo>
                  <a:pt x="571080" y="1161669"/>
                </a:lnTo>
                <a:lnTo>
                  <a:pt x="572173" y="1162939"/>
                </a:lnTo>
                <a:lnTo>
                  <a:pt x="572820" y="1164209"/>
                </a:lnTo>
                <a:lnTo>
                  <a:pt x="573138" y="1168019"/>
                </a:lnTo>
                <a:lnTo>
                  <a:pt x="573316" y="1169289"/>
                </a:lnTo>
                <a:lnTo>
                  <a:pt x="573455" y="1169289"/>
                </a:lnTo>
                <a:lnTo>
                  <a:pt x="573544" y="1170559"/>
                </a:lnTo>
                <a:lnTo>
                  <a:pt x="573595" y="1173099"/>
                </a:lnTo>
                <a:lnTo>
                  <a:pt x="573595" y="1135443"/>
                </a:lnTo>
                <a:lnTo>
                  <a:pt x="572617" y="1137539"/>
                </a:lnTo>
                <a:lnTo>
                  <a:pt x="570230" y="1143889"/>
                </a:lnTo>
                <a:lnTo>
                  <a:pt x="568388" y="1143889"/>
                </a:lnTo>
                <a:lnTo>
                  <a:pt x="564718" y="1145159"/>
                </a:lnTo>
                <a:lnTo>
                  <a:pt x="563029" y="1143889"/>
                </a:lnTo>
                <a:lnTo>
                  <a:pt x="562724" y="1141349"/>
                </a:lnTo>
                <a:lnTo>
                  <a:pt x="562825" y="1140079"/>
                </a:lnTo>
                <a:lnTo>
                  <a:pt x="563168" y="1138809"/>
                </a:lnTo>
                <a:lnTo>
                  <a:pt x="564019" y="1136269"/>
                </a:lnTo>
                <a:lnTo>
                  <a:pt x="564413" y="1134999"/>
                </a:lnTo>
                <a:lnTo>
                  <a:pt x="564794" y="1133729"/>
                </a:lnTo>
                <a:lnTo>
                  <a:pt x="567766" y="1131189"/>
                </a:lnTo>
                <a:lnTo>
                  <a:pt x="568439" y="1129919"/>
                </a:lnTo>
                <a:lnTo>
                  <a:pt x="570052" y="1127379"/>
                </a:lnTo>
                <a:lnTo>
                  <a:pt x="571106" y="1127379"/>
                </a:lnTo>
                <a:lnTo>
                  <a:pt x="572884" y="1126109"/>
                </a:lnTo>
                <a:lnTo>
                  <a:pt x="575081" y="1126109"/>
                </a:lnTo>
                <a:lnTo>
                  <a:pt x="575462" y="1127379"/>
                </a:lnTo>
                <a:lnTo>
                  <a:pt x="575462" y="1121029"/>
                </a:lnTo>
                <a:lnTo>
                  <a:pt x="572173" y="1121029"/>
                </a:lnTo>
                <a:lnTo>
                  <a:pt x="567905" y="1123569"/>
                </a:lnTo>
                <a:lnTo>
                  <a:pt x="564083" y="1126109"/>
                </a:lnTo>
                <a:lnTo>
                  <a:pt x="561060" y="1129919"/>
                </a:lnTo>
                <a:lnTo>
                  <a:pt x="560336" y="1131189"/>
                </a:lnTo>
                <a:lnTo>
                  <a:pt x="559549" y="1132459"/>
                </a:lnTo>
                <a:lnTo>
                  <a:pt x="558114" y="1133729"/>
                </a:lnTo>
                <a:lnTo>
                  <a:pt x="556691" y="1133729"/>
                </a:lnTo>
                <a:lnTo>
                  <a:pt x="556691" y="1147699"/>
                </a:lnTo>
                <a:lnTo>
                  <a:pt x="556145" y="1151509"/>
                </a:lnTo>
                <a:lnTo>
                  <a:pt x="555231" y="1152245"/>
                </a:lnTo>
                <a:lnTo>
                  <a:pt x="555231" y="1201039"/>
                </a:lnTo>
                <a:lnTo>
                  <a:pt x="554850" y="1202309"/>
                </a:lnTo>
                <a:lnTo>
                  <a:pt x="554075" y="1203579"/>
                </a:lnTo>
                <a:lnTo>
                  <a:pt x="551446" y="1206119"/>
                </a:lnTo>
                <a:lnTo>
                  <a:pt x="548716" y="1208659"/>
                </a:lnTo>
                <a:lnTo>
                  <a:pt x="546049" y="1212469"/>
                </a:lnTo>
                <a:lnTo>
                  <a:pt x="543852" y="1215009"/>
                </a:lnTo>
                <a:lnTo>
                  <a:pt x="541362" y="1216279"/>
                </a:lnTo>
                <a:lnTo>
                  <a:pt x="537489" y="1218819"/>
                </a:lnTo>
                <a:lnTo>
                  <a:pt x="535139" y="1218819"/>
                </a:lnTo>
                <a:lnTo>
                  <a:pt x="533819" y="1217549"/>
                </a:lnTo>
                <a:lnTo>
                  <a:pt x="532765" y="1216279"/>
                </a:lnTo>
                <a:lnTo>
                  <a:pt x="532917" y="1215009"/>
                </a:lnTo>
                <a:lnTo>
                  <a:pt x="532904" y="1213739"/>
                </a:lnTo>
                <a:lnTo>
                  <a:pt x="533679" y="1211199"/>
                </a:lnTo>
                <a:lnTo>
                  <a:pt x="534631" y="1208659"/>
                </a:lnTo>
                <a:lnTo>
                  <a:pt x="535114" y="1207389"/>
                </a:lnTo>
                <a:lnTo>
                  <a:pt x="535978" y="1206119"/>
                </a:lnTo>
                <a:lnTo>
                  <a:pt x="538594" y="1202309"/>
                </a:lnTo>
                <a:lnTo>
                  <a:pt x="541642" y="1197229"/>
                </a:lnTo>
                <a:lnTo>
                  <a:pt x="548182" y="1193419"/>
                </a:lnTo>
                <a:lnTo>
                  <a:pt x="549389" y="1190879"/>
                </a:lnTo>
                <a:lnTo>
                  <a:pt x="554062" y="1190879"/>
                </a:lnTo>
                <a:lnTo>
                  <a:pt x="554253" y="1192149"/>
                </a:lnTo>
                <a:lnTo>
                  <a:pt x="554812" y="1194689"/>
                </a:lnTo>
                <a:lnTo>
                  <a:pt x="555129" y="1195959"/>
                </a:lnTo>
                <a:lnTo>
                  <a:pt x="555231" y="1201039"/>
                </a:lnTo>
                <a:lnTo>
                  <a:pt x="555231" y="1152245"/>
                </a:lnTo>
                <a:lnTo>
                  <a:pt x="552348" y="1154557"/>
                </a:lnTo>
                <a:lnTo>
                  <a:pt x="552348" y="1174369"/>
                </a:lnTo>
                <a:lnTo>
                  <a:pt x="551637" y="1178179"/>
                </a:lnTo>
                <a:lnTo>
                  <a:pt x="549656" y="1180719"/>
                </a:lnTo>
                <a:lnTo>
                  <a:pt x="548081" y="1183259"/>
                </a:lnTo>
                <a:lnTo>
                  <a:pt x="546303" y="1184529"/>
                </a:lnTo>
                <a:lnTo>
                  <a:pt x="544296" y="1187069"/>
                </a:lnTo>
                <a:lnTo>
                  <a:pt x="543699" y="1187069"/>
                </a:lnTo>
                <a:lnTo>
                  <a:pt x="543077" y="1188339"/>
                </a:lnTo>
                <a:lnTo>
                  <a:pt x="541426" y="1188339"/>
                </a:lnTo>
                <a:lnTo>
                  <a:pt x="540308" y="1189609"/>
                </a:lnTo>
                <a:lnTo>
                  <a:pt x="537870" y="1188339"/>
                </a:lnTo>
                <a:lnTo>
                  <a:pt x="535393" y="1180198"/>
                </a:lnTo>
                <a:lnTo>
                  <a:pt x="535393" y="1195959"/>
                </a:lnTo>
                <a:lnTo>
                  <a:pt x="535381" y="1197229"/>
                </a:lnTo>
                <a:lnTo>
                  <a:pt x="533044" y="1202309"/>
                </a:lnTo>
                <a:lnTo>
                  <a:pt x="530402" y="1204849"/>
                </a:lnTo>
                <a:lnTo>
                  <a:pt x="526516" y="1204849"/>
                </a:lnTo>
                <a:lnTo>
                  <a:pt x="526516" y="1222629"/>
                </a:lnTo>
                <a:lnTo>
                  <a:pt x="526046" y="1226439"/>
                </a:lnTo>
                <a:lnTo>
                  <a:pt x="526046" y="1225169"/>
                </a:lnTo>
                <a:lnTo>
                  <a:pt x="525678" y="1227709"/>
                </a:lnTo>
                <a:lnTo>
                  <a:pt x="524840" y="1230249"/>
                </a:lnTo>
                <a:lnTo>
                  <a:pt x="521677" y="1235329"/>
                </a:lnTo>
                <a:lnTo>
                  <a:pt x="519531" y="1237869"/>
                </a:lnTo>
                <a:lnTo>
                  <a:pt x="515404" y="1242949"/>
                </a:lnTo>
                <a:lnTo>
                  <a:pt x="513295" y="1244219"/>
                </a:lnTo>
                <a:lnTo>
                  <a:pt x="509130" y="1244219"/>
                </a:lnTo>
                <a:lnTo>
                  <a:pt x="507669" y="1242949"/>
                </a:lnTo>
                <a:lnTo>
                  <a:pt x="506399" y="1241679"/>
                </a:lnTo>
                <a:lnTo>
                  <a:pt x="505206" y="1241679"/>
                </a:lnTo>
                <a:lnTo>
                  <a:pt x="503885" y="1240409"/>
                </a:lnTo>
                <a:lnTo>
                  <a:pt x="500354" y="1234173"/>
                </a:lnTo>
                <a:lnTo>
                  <a:pt x="500354" y="1246759"/>
                </a:lnTo>
                <a:lnTo>
                  <a:pt x="492506" y="1260729"/>
                </a:lnTo>
                <a:lnTo>
                  <a:pt x="488467" y="1265809"/>
                </a:lnTo>
                <a:lnTo>
                  <a:pt x="484352" y="1272159"/>
                </a:lnTo>
                <a:lnTo>
                  <a:pt x="483336" y="1273429"/>
                </a:lnTo>
                <a:lnTo>
                  <a:pt x="482244" y="1273429"/>
                </a:lnTo>
                <a:lnTo>
                  <a:pt x="481076" y="1274699"/>
                </a:lnTo>
                <a:lnTo>
                  <a:pt x="479221" y="1277239"/>
                </a:lnTo>
                <a:lnTo>
                  <a:pt x="475259" y="1275969"/>
                </a:lnTo>
                <a:lnTo>
                  <a:pt x="473608" y="1274699"/>
                </a:lnTo>
                <a:lnTo>
                  <a:pt x="471843" y="1272159"/>
                </a:lnTo>
                <a:lnTo>
                  <a:pt x="471246" y="1271143"/>
                </a:lnTo>
                <a:lnTo>
                  <a:pt x="471246" y="1281049"/>
                </a:lnTo>
                <a:lnTo>
                  <a:pt x="471119" y="1283589"/>
                </a:lnTo>
                <a:lnTo>
                  <a:pt x="470179" y="1286129"/>
                </a:lnTo>
                <a:lnTo>
                  <a:pt x="470027" y="1286129"/>
                </a:lnTo>
                <a:lnTo>
                  <a:pt x="469836" y="1287399"/>
                </a:lnTo>
                <a:lnTo>
                  <a:pt x="465086" y="1293749"/>
                </a:lnTo>
                <a:lnTo>
                  <a:pt x="462343" y="1297559"/>
                </a:lnTo>
                <a:lnTo>
                  <a:pt x="461505" y="1297559"/>
                </a:lnTo>
                <a:lnTo>
                  <a:pt x="460578" y="1298829"/>
                </a:lnTo>
                <a:lnTo>
                  <a:pt x="459562" y="1298829"/>
                </a:lnTo>
                <a:lnTo>
                  <a:pt x="458457" y="1300099"/>
                </a:lnTo>
                <a:lnTo>
                  <a:pt x="457327" y="1300099"/>
                </a:lnTo>
                <a:lnTo>
                  <a:pt x="456171" y="1298829"/>
                </a:lnTo>
                <a:lnTo>
                  <a:pt x="455015" y="1298829"/>
                </a:lnTo>
                <a:lnTo>
                  <a:pt x="454977" y="1312799"/>
                </a:lnTo>
                <a:lnTo>
                  <a:pt x="454888" y="1315339"/>
                </a:lnTo>
                <a:lnTo>
                  <a:pt x="438302" y="1342009"/>
                </a:lnTo>
                <a:lnTo>
                  <a:pt x="431050" y="1342009"/>
                </a:lnTo>
                <a:lnTo>
                  <a:pt x="430072" y="1340739"/>
                </a:lnTo>
                <a:lnTo>
                  <a:pt x="428663" y="1339469"/>
                </a:lnTo>
                <a:lnTo>
                  <a:pt x="428421" y="1338199"/>
                </a:lnTo>
                <a:lnTo>
                  <a:pt x="428650" y="1336929"/>
                </a:lnTo>
                <a:lnTo>
                  <a:pt x="429209" y="1333119"/>
                </a:lnTo>
                <a:lnTo>
                  <a:pt x="430237" y="1329309"/>
                </a:lnTo>
                <a:lnTo>
                  <a:pt x="435051" y="1322959"/>
                </a:lnTo>
                <a:lnTo>
                  <a:pt x="436537" y="1320419"/>
                </a:lnTo>
                <a:lnTo>
                  <a:pt x="438454" y="1317879"/>
                </a:lnTo>
                <a:lnTo>
                  <a:pt x="440664" y="1316609"/>
                </a:lnTo>
                <a:lnTo>
                  <a:pt x="443153" y="1314069"/>
                </a:lnTo>
                <a:lnTo>
                  <a:pt x="444728" y="1312799"/>
                </a:lnTo>
                <a:lnTo>
                  <a:pt x="446125" y="1311529"/>
                </a:lnTo>
                <a:lnTo>
                  <a:pt x="448233" y="1310259"/>
                </a:lnTo>
                <a:lnTo>
                  <a:pt x="448945" y="1308989"/>
                </a:lnTo>
                <a:lnTo>
                  <a:pt x="451116" y="1307719"/>
                </a:lnTo>
                <a:lnTo>
                  <a:pt x="453821" y="1308989"/>
                </a:lnTo>
                <a:lnTo>
                  <a:pt x="454355" y="1310259"/>
                </a:lnTo>
                <a:lnTo>
                  <a:pt x="454977" y="1312799"/>
                </a:lnTo>
                <a:lnTo>
                  <a:pt x="454977" y="1298765"/>
                </a:lnTo>
                <a:lnTo>
                  <a:pt x="454367" y="1297559"/>
                </a:lnTo>
                <a:lnTo>
                  <a:pt x="454228" y="1296289"/>
                </a:lnTo>
                <a:lnTo>
                  <a:pt x="454317" y="1295019"/>
                </a:lnTo>
                <a:lnTo>
                  <a:pt x="454596" y="1293749"/>
                </a:lnTo>
                <a:lnTo>
                  <a:pt x="454367" y="1292479"/>
                </a:lnTo>
                <a:lnTo>
                  <a:pt x="452945" y="1291209"/>
                </a:lnTo>
                <a:lnTo>
                  <a:pt x="452183" y="1289939"/>
                </a:lnTo>
                <a:lnTo>
                  <a:pt x="451383" y="1288669"/>
                </a:lnTo>
                <a:lnTo>
                  <a:pt x="450024" y="1287399"/>
                </a:lnTo>
                <a:lnTo>
                  <a:pt x="449249" y="1286129"/>
                </a:lnTo>
                <a:lnTo>
                  <a:pt x="449135" y="1284859"/>
                </a:lnTo>
                <a:lnTo>
                  <a:pt x="449033" y="1283589"/>
                </a:lnTo>
                <a:lnTo>
                  <a:pt x="448868" y="1282319"/>
                </a:lnTo>
                <a:lnTo>
                  <a:pt x="448779" y="1279779"/>
                </a:lnTo>
                <a:lnTo>
                  <a:pt x="448919" y="1278509"/>
                </a:lnTo>
                <a:lnTo>
                  <a:pt x="449275" y="1277239"/>
                </a:lnTo>
                <a:lnTo>
                  <a:pt x="451446" y="1273429"/>
                </a:lnTo>
                <a:lnTo>
                  <a:pt x="453961" y="1270889"/>
                </a:lnTo>
                <a:lnTo>
                  <a:pt x="458558" y="1267079"/>
                </a:lnTo>
                <a:lnTo>
                  <a:pt x="461848" y="1267079"/>
                </a:lnTo>
                <a:lnTo>
                  <a:pt x="462191" y="1268349"/>
                </a:lnTo>
                <a:lnTo>
                  <a:pt x="462762" y="1268349"/>
                </a:lnTo>
                <a:lnTo>
                  <a:pt x="465213" y="1272159"/>
                </a:lnTo>
                <a:lnTo>
                  <a:pt x="471246" y="1281049"/>
                </a:lnTo>
                <a:lnTo>
                  <a:pt x="471246" y="1271143"/>
                </a:lnTo>
                <a:lnTo>
                  <a:pt x="470357" y="1269619"/>
                </a:lnTo>
                <a:lnTo>
                  <a:pt x="469138" y="1267079"/>
                </a:lnTo>
                <a:lnTo>
                  <a:pt x="468845" y="1267079"/>
                </a:lnTo>
                <a:lnTo>
                  <a:pt x="468630" y="1265809"/>
                </a:lnTo>
                <a:lnTo>
                  <a:pt x="468503" y="1265809"/>
                </a:lnTo>
                <a:lnTo>
                  <a:pt x="468312" y="1264539"/>
                </a:lnTo>
                <a:lnTo>
                  <a:pt x="468122" y="1263269"/>
                </a:lnTo>
                <a:lnTo>
                  <a:pt x="468388" y="1261999"/>
                </a:lnTo>
                <a:lnTo>
                  <a:pt x="469303" y="1260729"/>
                </a:lnTo>
                <a:lnTo>
                  <a:pt x="473303" y="1254379"/>
                </a:lnTo>
                <a:lnTo>
                  <a:pt x="478142" y="1249299"/>
                </a:lnTo>
                <a:lnTo>
                  <a:pt x="485749" y="1244219"/>
                </a:lnTo>
                <a:lnTo>
                  <a:pt x="487768" y="1242949"/>
                </a:lnTo>
                <a:lnTo>
                  <a:pt x="489902" y="1241679"/>
                </a:lnTo>
                <a:lnTo>
                  <a:pt x="490931" y="1240409"/>
                </a:lnTo>
                <a:lnTo>
                  <a:pt x="496201" y="1240409"/>
                </a:lnTo>
                <a:lnTo>
                  <a:pt x="498856" y="1241679"/>
                </a:lnTo>
                <a:lnTo>
                  <a:pt x="500316" y="1245489"/>
                </a:lnTo>
                <a:lnTo>
                  <a:pt x="500354" y="1246759"/>
                </a:lnTo>
                <a:lnTo>
                  <a:pt x="500354" y="1234173"/>
                </a:lnTo>
                <a:lnTo>
                  <a:pt x="497751" y="1230249"/>
                </a:lnTo>
                <a:lnTo>
                  <a:pt x="497166" y="1223899"/>
                </a:lnTo>
                <a:lnTo>
                  <a:pt x="496989" y="1222629"/>
                </a:lnTo>
                <a:lnTo>
                  <a:pt x="496900" y="1221359"/>
                </a:lnTo>
                <a:lnTo>
                  <a:pt x="497332" y="1218819"/>
                </a:lnTo>
                <a:lnTo>
                  <a:pt x="499211" y="1216279"/>
                </a:lnTo>
                <a:lnTo>
                  <a:pt x="500227" y="1215009"/>
                </a:lnTo>
                <a:lnTo>
                  <a:pt x="501332" y="1215009"/>
                </a:lnTo>
                <a:lnTo>
                  <a:pt x="502462" y="1213739"/>
                </a:lnTo>
                <a:lnTo>
                  <a:pt x="503859" y="1212469"/>
                </a:lnTo>
                <a:lnTo>
                  <a:pt x="505587" y="1211199"/>
                </a:lnTo>
                <a:lnTo>
                  <a:pt x="507301" y="1209929"/>
                </a:lnTo>
                <a:lnTo>
                  <a:pt x="509905" y="1208659"/>
                </a:lnTo>
                <a:lnTo>
                  <a:pt x="515747" y="1208659"/>
                </a:lnTo>
                <a:lnTo>
                  <a:pt x="518160" y="1209929"/>
                </a:lnTo>
                <a:lnTo>
                  <a:pt x="520014" y="1212469"/>
                </a:lnTo>
                <a:lnTo>
                  <a:pt x="521525" y="1213739"/>
                </a:lnTo>
                <a:lnTo>
                  <a:pt x="524395" y="1217549"/>
                </a:lnTo>
                <a:lnTo>
                  <a:pt x="526186" y="1220089"/>
                </a:lnTo>
                <a:lnTo>
                  <a:pt x="526516" y="1222629"/>
                </a:lnTo>
                <a:lnTo>
                  <a:pt x="526516" y="1204849"/>
                </a:lnTo>
                <a:lnTo>
                  <a:pt x="525043" y="1204849"/>
                </a:lnTo>
                <a:lnTo>
                  <a:pt x="523087" y="1206119"/>
                </a:lnTo>
                <a:lnTo>
                  <a:pt x="521779" y="1206119"/>
                </a:lnTo>
                <a:lnTo>
                  <a:pt x="519557" y="1204849"/>
                </a:lnTo>
                <a:lnTo>
                  <a:pt x="516928" y="1203579"/>
                </a:lnTo>
                <a:lnTo>
                  <a:pt x="516280" y="1202309"/>
                </a:lnTo>
                <a:lnTo>
                  <a:pt x="515073" y="1202309"/>
                </a:lnTo>
                <a:lnTo>
                  <a:pt x="514273" y="1201039"/>
                </a:lnTo>
                <a:lnTo>
                  <a:pt x="513943" y="1199769"/>
                </a:lnTo>
                <a:lnTo>
                  <a:pt x="513816" y="1199769"/>
                </a:lnTo>
                <a:lnTo>
                  <a:pt x="513562" y="1198499"/>
                </a:lnTo>
                <a:lnTo>
                  <a:pt x="513664" y="1197229"/>
                </a:lnTo>
                <a:lnTo>
                  <a:pt x="514134" y="1195959"/>
                </a:lnTo>
                <a:lnTo>
                  <a:pt x="517194" y="1189609"/>
                </a:lnTo>
                <a:lnTo>
                  <a:pt x="520382" y="1184529"/>
                </a:lnTo>
                <a:lnTo>
                  <a:pt x="523989" y="1183259"/>
                </a:lnTo>
                <a:lnTo>
                  <a:pt x="526364" y="1184529"/>
                </a:lnTo>
                <a:lnTo>
                  <a:pt x="535393" y="1195959"/>
                </a:lnTo>
                <a:lnTo>
                  <a:pt x="535393" y="1180198"/>
                </a:lnTo>
                <a:lnTo>
                  <a:pt x="535152" y="1178179"/>
                </a:lnTo>
                <a:lnTo>
                  <a:pt x="534936" y="1175639"/>
                </a:lnTo>
                <a:lnTo>
                  <a:pt x="534454" y="1173099"/>
                </a:lnTo>
                <a:lnTo>
                  <a:pt x="535317" y="1169289"/>
                </a:lnTo>
                <a:lnTo>
                  <a:pt x="535787" y="1168019"/>
                </a:lnTo>
                <a:lnTo>
                  <a:pt x="536524" y="1168019"/>
                </a:lnTo>
                <a:lnTo>
                  <a:pt x="539089" y="1166749"/>
                </a:lnTo>
                <a:lnTo>
                  <a:pt x="541718" y="1166749"/>
                </a:lnTo>
                <a:lnTo>
                  <a:pt x="545528" y="1165479"/>
                </a:lnTo>
                <a:lnTo>
                  <a:pt x="546658" y="1165479"/>
                </a:lnTo>
                <a:lnTo>
                  <a:pt x="550316" y="1166749"/>
                </a:lnTo>
                <a:lnTo>
                  <a:pt x="551408" y="1169289"/>
                </a:lnTo>
                <a:lnTo>
                  <a:pt x="551789" y="1171829"/>
                </a:lnTo>
                <a:lnTo>
                  <a:pt x="552348" y="1174369"/>
                </a:lnTo>
                <a:lnTo>
                  <a:pt x="552348" y="1154557"/>
                </a:lnTo>
                <a:lnTo>
                  <a:pt x="551383" y="1155319"/>
                </a:lnTo>
                <a:lnTo>
                  <a:pt x="550456" y="1156589"/>
                </a:lnTo>
                <a:lnTo>
                  <a:pt x="549376" y="1156589"/>
                </a:lnTo>
                <a:lnTo>
                  <a:pt x="546125" y="1159129"/>
                </a:lnTo>
                <a:lnTo>
                  <a:pt x="537451" y="1159129"/>
                </a:lnTo>
                <a:lnTo>
                  <a:pt x="536194" y="1157859"/>
                </a:lnTo>
                <a:lnTo>
                  <a:pt x="536803" y="1154049"/>
                </a:lnTo>
                <a:lnTo>
                  <a:pt x="536981" y="1152779"/>
                </a:lnTo>
                <a:lnTo>
                  <a:pt x="537159" y="1151509"/>
                </a:lnTo>
                <a:lnTo>
                  <a:pt x="537311" y="1150239"/>
                </a:lnTo>
                <a:lnTo>
                  <a:pt x="537819" y="1148969"/>
                </a:lnTo>
                <a:lnTo>
                  <a:pt x="538683" y="1148969"/>
                </a:lnTo>
                <a:lnTo>
                  <a:pt x="540677" y="1146429"/>
                </a:lnTo>
                <a:lnTo>
                  <a:pt x="542709" y="1145159"/>
                </a:lnTo>
                <a:lnTo>
                  <a:pt x="546354" y="1141349"/>
                </a:lnTo>
                <a:lnTo>
                  <a:pt x="548030" y="1141349"/>
                </a:lnTo>
                <a:lnTo>
                  <a:pt x="550202" y="1138809"/>
                </a:lnTo>
                <a:lnTo>
                  <a:pt x="552323" y="1140079"/>
                </a:lnTo>
                <a:lnTo>
                  <a:pt x="553021" y="1140079"/>
                </a:lnTo>
                <a:lnTo>
                  <a:pt x="553999" y="1141349"/>
                </a:lnTo>
                <a:lnTo>
                  <a:pt x="554697" y="1141349"/>
                </a:lnTo>
                <a:lnTo>
                  <a:pt x="555117" y="1142619"/>
                </a:lnTo>
                <a:lnTo>
                  <a:pt x="556691" y="1147699"/>
                </a:lnTo>
                <a:lnTo>
                  <a:pt x="556691" y="1133729"/>
                </a:lnTo>
                <a:lnTo>
                  <a:pt x="553453" y="1134999"/>
                </a:lnTo>
                <a:lnTo>
                  <a:pt x="547090" y="1134999"/>
                </a:lnTo>
                <a:lnTo>
                  <a:pt x="546455" y="1133729"/>
                </a:lnTo>
                <a:lnTo>
                  <a:pt x="545515" y="1133729"/>
                </a:lnTo>
                <a:lnTo>
                  <a:pt x="543623" y="1129919"/>
                </a:lnTo>
                <a:lnTo>
                  <a:pt x="543547" y="1124839"/>
                </a:lnTo>
                <a:lnTo>
                  <a:pt x="542124" y="1122299"/>
                </a:lnTo>
                <a:lnTo>
                  <a:pt x="540715" y="1119759"/>
                </a:lnTo>
                <a:lnTo>
                  <a:pt x="541566" y="1118489"/>
                </a:lnTo>
                <a:lnTo>
                  <a:pt x="544436" y="1114679"/>
                </a:lnTo>
                <a:lnTo>
                  <a:pt x="545490" y="1113409"/>
                </a:lnTo>
                <a:lnTo>
                  <a:pt x="546557" y="1112139"/>
                </a:lnTo>
                <a:lnTo>
                  <a:pt x="548487" y="1109599"/>
                </a:lnTo>
                <a:lnTo>
                  <a:pt x="550075" y="1108329"/>
                </a:lnTo>
                <a:lnTo>
                  <a:pt x="550786" y="1105789"/>
                </a:lnTo>
                <a:lnTo>
                  <a:pt x="549681" y="1093089"/>
                </a:lnTo>
                <a:lnTo>
                  <a:pt x="550214" y="1091819"/>
                </a:lnTo>
                <a:lnTo>
                  <a:pt x="551446" y="1090549"/>
                </a:lnTo>
                <a:lnTo>
                  <a:pt x="553847" y="1088009"/>
                </a:lnTo>
                <a:lnTo>
                  <a:pt x="555040" y="1086739"/>
                </a:lnTo>
                <a:lnTo>
                  <a:pt x="556755" y="1085469"/>
                </a:lnTo>
                <a:lnTo>
                  <a:pt x="558469" y="1084199"/>
                </a:lnTo>
                <a:lnTo>
                  <a:pt x="561327" y="1080389"/>
                </a:lnTo>
                <a:lnTo>
                  <a:pt x="562597" y="1077849"/>
                </a:lnTo>
                <a:lnTo>
                  <a:pt x="563549" y="1076579"/>
                </a:lnTo>
                <a:lnTo>
                  <a:pt x="564184" y="1075309"/>
                </a:lnTo>
                <a:lnTo>
                  <a:pt x="564921" y="1072769"/>
                </a:lnTo>
                <a:lnTo>
                  <a:pt x="566166" y="1070229"/>
                </a:lnTo>
                <a:lnTo>
                  <a:pt x="567905" y="1068959"/>
                </a:lnTo>
                <a:lnTo>
                  <a:pt x="570090" y="1066419"/>
                </a:lnTo>
                <a:lnTo>
                  <a:pt x="572046" y="1063879"/>
                </a:lnTo>
                <a:lnTo>
                  <a:pt x="573163" y="1062609"/>
                </a:lnTo>
                <a:lnTo>
                  <a:pt x="585228" y="1032129"/>
                </a:lnTo>
                <a:lnTo>
                  <a:pt x="585063" y="1030859"/>
                </a:lnTo>
                <a:lnTo>
                  <a:pt x="584758" y="1030859"/>
                </a:lnTo>
                <a:lnTo>
                  <a:pt x="584504" y="1029589"/>
                </a:lnTo>
                <a:lnTo>
                  <a:pt x="584034" y="1029589"/>
                </a:lnTo>
                <a:lnTo>
                  <a:pt x="583704" y="1028319"/>
                </a:lnTo>
                <a:lnTo>
                  <a:pt x="583323" y="1028319"/>
                </a:lnTo>
                <a:lnTo>
                  <a:pt x="583018" y="1027049"/>
                </a:lnTo>
                <a:lnTo>
                  <a:pt x="582612" y="1025779"/>
                </a:lnTo>
                <a:lnTo>
                  <a:pt x="582637" y="1024509"/>
                </a:lnTo>
                <a:lnTo>
                  <a:pt x="582879" y="1024509"/>
                </a:lnTo>
                <a:lnTo>
                  <a:pt x="584327" y="1020699"/>
                </a:lnTo>
                <a:lnTo>
                  <a:pt x="586574" y="1018159"/>
                </a:lnTo>
                <a:lnTo>
                  <a:pt x="587425" y="1013079"/>
                </a:lnTo>
                <a:lnTo>
                  <a:pt x="587540" y="1011809"/>
                </a:lnTo>
                <a:lnTo>
                  <a:pt x="584835" y="1006729"/>
                </a:lnTo>
                <a:lnTo>
                  <a:pt x="583831" y="1005459"/>
                </a:lnTo>
                <a:lnTo>
                  <a:pt x="581672" y="1002741"/>
                </a:lnTo>
                <a:lnTo>
                  <a:pt x="581672" y="1013079"/>
                </a:lnTo>
                <a:lnTo>
                  <a:pt x="581533" y="1015619"/>
                </a:lnTo>
                <a:lnTo>
                  <a:pt x="580148" y="1018895"/>
                </a:lnTo>
                <a:lnTo>
                  <a:pt x="580148" y="1042289"/>
                </a:lnTo>
                <a:lnTo>
                  <a:pt x="578688" y="1046099"/>
                </a:lnTo>
                <a:lnTo>
                  <a:pt x="576021" y="1051179"/>
                </a:lnTo>
                <a:lnTo>
                  <a:pt x="573468" y="1054989"/>
                </a:lnTo>
                <a:lnTo>
                  <a:pt x="570547" y="1058799"/>
                </a:lnTo>
                <a:lnTo>
                  <a:pt x="566127" y="1062609"/>
                </a:lnTo>
                <a:lnTo>
                  <a:pt x="563841" y="1062609"/>
                </a:lnTo>
                <a:lnTo>
                  <a:pt x="563156" y="1061339"/>
                </a:lnTo>
                <a:lnTo>
                  <a:pt x="562965" y="1061339"/>
                </a:lnTo>
                <a:lnTo>
                  <a:pt x="562800" y="1060069"/>
                </a:lnTo>
                <a:lnTo>
                  <a:pt x="562648" y="1060069"/>
                </a:lnTo>
                <a:lnTo>
                  <a:pt x="561809" y="1057529"/>
                </a:lnTo>
                <a:lnTo>
                  <a:pt x="561873" y="1054989"/>
                </a:lnTo>
                <a:lnTo>
                  <a:pt x="562838" y="1053719"/>
                </a:lnTo>
                <a:lnTo>
                  <a:pt x="563638" y="1051179"/>
                </a:lnTo>
                <a:lnTo>
                  <a:pt x="564261" y="1049909"/>
                </a:lnTo>
                <a:lnTo>
                  <a:pt x="567956" y="1044829"/>
                </a:lnTo>
                <a:lnTo>
                  <a:pt x="569658" y="1039749"/>
                </a:lnTo>
                <a:lnTo>
                  <a:pt x="571792" y="1035939"/>
                </a:lnTo>
                <a:lnTo>
                  <a:pt x="572744" y="1034669"/>
                </a:lnTo>
                <a:lnTo>
                  <a:pt x="574243" y="1033399"/>
                </a:lnTo>
                <a:lnTo>
                  <a:pt x="577253" y="1032129"/>
                </a:lnTo>
                <a:lnTo>
                  <a:pt x="577888" y="1033399"/>
                </a:lnTo>
                <a:lnTo>
                  <a:pt x="578573" y="1033399"/>
                </a:lnTo>
                <a:lnTo>
                  <a:pt x="578777" y="1034669"/>
                </a:lnTo>
                <a:lnTo>
                  <a:pt x="578942" y="1034669"/>
                </a:lnTo>
                <a:lnTo>
                  <a:pt x="579170" y="1035939"/>
                </a:lnTo>
                <a:lnTo>
                  <a:pt x="579297" y="1035939"/>
                </a:lnTo>
                <a:lnTo>
                  <a:pt x="580148" y="1042289"/>
                </a:lnTo>
                <a:lnTo>
                  <a:pt x="580148" y="1018895"/>
                </a:lnTo>
                <a:lnTo>
                  <a:pt x="578840" y="1021969"/>
                </a:lnTo>
                <a:lnTo>
                  <a:pt x="575640" y="1024509"/>
                </a:lnTo>
                <a:lnTo>
                  <a:pt x="574306" y="1025779"/>
                </a:lnTo>
                <a:lnTo>
                  <a:pt x="572782" y="1027049"/>
                </a:lnTo>
                <a:lnTo>
                  <a:pt x="571512" y="1028319"/>
                </a:lnTo>
                <a:lnTo>
                  <a:pt x="568477" y="1028319"/>
                </a:lnTo>
                <a:lnTo>
                  <a:pt x="566318" y="1029589"/>
                </a:lnTo>
                <a:lnTo>
                  <a:pt x="564515" y="1028319"/>
                </a:lnTo>
                <a:lnTo>
                  <a:pt x="563003" y="1026401"/>
                </a:lnTo>
                <a:lnTo>
                  <a:pt x="563003" y="1039749"/>
                </a:lnTo>
                <a:lnTo>
                  <a:pt x="562610" y="1042289"/>
                </a:lnTo>
                <a:lnTo>
                  <a:pt x="559447" y="1045349"/>
                </a:lnTo>
                <a:lnTo>
                  <a:pt x="559447" y="1072769"/>
                </a:lnTo>
                <a:lnTo>
                  <a:pt x="558952" y="1074039"/>
                </a:lnTo>
                <a:lnTo>
                  <a:pt x="555917" y="1079119"/>
                </a:lnTo>
                <a:lnTo>
                  <a:pt x="553402" y="1081659"/>
                </a:lnTo>
                <a:lnTo>
                  <a:pt x="550341" y="1085469"/>
                </a:lnTo>
                <a:lnTo>
                  <a:pt x="548817" y="1085469"/>
                </a:lnTo>
                <a:lnTo>
                  <a:pt x="546684" y="1084084"/>
                </a:lnTo>
                <a:lnTo>
                  <a:pt x="546684" y="1105789"/>
                </a:lnTo>
                <a:lnTo>
                  <a:pt x="543966" y="1109599"/>
                </a:lnTo>
                <a:lnTo>
                  <a:pt x="540181" y="1112494"/>
                </a:lnTo>
                <a:lnTo>
                  <a:pt x="540181" y="1138809"/>
                </a:lnTo>
                <a:lnTo>
                  <a:pt x="539915" y="1138809"/>
                </a:lnTo>
                <a:lnTo>
                  <a:pt x="537768" y="1141349"/>
                </a:lnTo>
                <a:lnTo>
                  <a:pt x="535813" y="1142619"/>
                </a:lnTo>
                <a:lnTo>
                  <a:pt x="533527" y="1143889"/>
                </a:lnTo>
                <a:lnTo>
                  <a:pt x="530898" y="1145159"/>
                </a:lnTo>
                <a:lnTo>
                  <a:pt x="528904" y="1145159"/>
                </a:lnTo>
                <a:lnTo>
                  <a:pt x="528904" y="1161669"/>
                </a:lnTo>
                <a:lnTo>
                  <a:pt x="528231" y="1166749"/>
                </a:lnTo>
                <a:lnTo>
                  <a:pt x="527786" y="1169289"/>
                </a:lnTo>
                <a:lnTo>
                  <a:pt x="527202" y="1171829"/>
                </a:lnTo>
                <a:lnTo>
                  <a:pt x="527050" y="1171829"/>
                </a:lnTo>
                <a:lnTo>
                  <a:pt x="526669" y="1173099"/>
                </a:lnTo>
                <a:lnTo>
                  <a:pt x="526072" y="1173099"/>
                </a:lnTo>
                <a:lnTo>
                  <a:pt x="521601" y="1176909"/>
                </a:lnTo>
                <a:lnTo>
                  <a:pt x="516991" y="1179449"/>
                </a:lnTo>
                <a:lnTo>
                  <a:pt x="512229" y="1181989"/>
                </a:lnTo>
                <a:lnTo>
                  <a:pt x="510311" y="1183259"/>
                </a:lnTo>
                <a:lnTo>
                  <a:pt x="507187" y="1183259"/>
                </a:lnTo>
                <a:lnTo>
                  <a:pt x="506361" y="1181735"/>
                </a:lnTo>
                <a:lnTo>
                  <a:pt x="506361" y="1201039"/>
                </a:lnTo>
                <a:lnTo>
                  <a:pt x="506044" y="1202309"/>
                </a:lnTo>
                <a:lnTo>
                  <a:pt x="504710" y="1204849"/>
                </a:lnTo>
                <a:lnTo>
                  <a:pt x="503948" y="1204849"/>
                </a:lnTo>
                <a:lnTo>
                  <a:pt x="503097" y="1206119"/>
                </a:lnTo>
                <a:lnTo>
                  <a:pt x="501624" y="1207389"/>
                </a:lnTo>
                <a:lnTo>
                  <a:pt x="500087" y="1208659"/>
                </a:lnTo>
                <a:lnTo>
                  <a:pt x="497166" y="1211199"/>
                </a:lnTo>
                <a:lnTo>
                  <a:pt x="495731" y="1211199"/>
                </a:lnTo>
                <a:lnTo>
                  <a:pt x="491426" y="1210017"/>
                </a:lnTo>
                <a:lnTo>
                  <a:pt x="491426" y="1232789"/>
                </a:lnTo>
                <a:lnTo>
                  <a:pt x="490169" y="1234059"/>
                </a:lnTo>
                <a:lnTo>
                  <a:pt x="485902" y="1236599"/>
                </a:lnTo>
                <a:lnTo>
                  <a:pt x="482701" y="1237869"/>
                </a:lnTo>
                <a:lnTo>
                  <a:pt x="479386" y="1239139"/>
                </a:lnTo>
                <a:lnTo>
                  <a:pt x="477862" y="1240409"/>
                </a:lnTo>
                <a:lnTo>
                  <a:pt x="472325" y="1240409"/>
                </a:lnTo>
                <a:lnTo>
                  <a:pt x="471385" y="1239139"/>
                </a:lnTo>
                <a:lnTo>
                  <a:pt x="469633" y="1237996"/>
                </a:lnTo>
                <a:lnTo>
                  <a:pt x="469633" y="1248029"/>
                </a:lnTo>
                <a:lnTo>
                  <a:pt x="469201" y="1251839"/>
                </a:lnTo>
                <a:lnTo>
                  <a:pt x="466826" y="1253109"/>
                </a:lnTo>
                <a:lnTo>
                  <a:pt x="465861" y="1254379"/>
                </a:lnTo>
                <a:lnTo>
                  <a:pt x="465112" y="1255649"/>
                </a:lnTo>
                <a:lnTo>
                  <a:pt x="463308" y="1256919"/>
                </a:lnTo>
                <a:lnTo>
                  <a:pt x="461175" y="1259459"/>
                </a:lnTo>
                <a:lnTo>
                  <a:pt x="458724" y="1260729"/>
                </a:lnTo>
                <a:lnTo>
                  <a:pt x="455333" y="1263269"/>
                </a:lnTo>
                <a:lnTo>
                  <a:pt x="452475" y="1264539"/>
                </a:lnTo>
                <a:lnTo>
                  <a:pt x="451294" y="1263269"/>
                </a:lnTo>
                <a:lnTo>
                  <a:pt x="450278" y="1263269"/>
                </a:lnTo>
                <a:lnTo>
                  <a:pt x="448170" y="1261999"/>
                </a:lnTo>
                <a:lnTo>
                  <a:pt x="447903" y="1261516"/>
                </a:lnTo>
                <a:lnTo>
                  <a:pt x="447903" y="1297559"/>
                </a:lnTo>
                <a:lnTo>
                  <a:pt x="445160" y="1302639"/>
                </a:lnTo>
                <a:lnTo>
                  <a:pt x="442442" y="1306449"/>
                </a:lnTo>
                <a:lnTo>
                  <a:pt x="436397" y="1311529"/>
                </a:lnTo>
                <a:lnTo>
                  <a:pt x="430352" y="1317879"/>
                </a:lnTo>
                <a:lnTo>
                  <a:pt x="427977" y="1316609"/>
                </a:lnTo>
                <a:lnTo>
                  <a:pt x="427520" y="1315643"/>
                </a:lnTo>
                <a:lnTo>
                  <a:pt x="427520" y="1350899"/>
                </a:lnTo>
                <a:lnTo>
                  <a:pt x="427164" y="1352169"/>
                </a:lnTo>
                <a:lnTo>
                  <a:pt x="426415" y="1355979"/>
                </a:lnTo>
                <a:lnTo>
                  <a:pt x="424980" y="1358519"/>
                </a:lnTo>
                <a:lnTo>
                  <a:pt x="423278" y="1362329"/>
                </a:lnTo>
                <a:lnTo>
                  <a:pt x="422871" y="1363599"/>
                </a:lnTo>
                <a:lnTo>
                  <a:pt x="420370" y="1366139"/>
                </a:lnTo>
                <a:lnTo>
                  <a:pt x="418338" y="1368679"/>
                </a:lnTo>
                <a:lnTo>
                  <a:pt x="416242" y="1371219"/>
                </a:lnTo>
                <a:lnTo>
                  <a:pt x="414718" y="1373759"/>
                </a:lnTo>
                <a:lnTo>
                  <a:pt x="412927" y="1373759"/>
                </a:lnTo>
                <a:lnTo>
                  <a:pt x="410883" y="1372489"/>
                </a:lnTo>
                <a:lnTo>
                  <a:pt x="409460" y="1371219"/>
                </a:lnTo>
                <a:lnTo>
                  <a:pt x="408241" y="1369949"/>
                </a:lnTo>
                <a:lnTo>
                  <a:pt x="407200" y="1369949"/>
                </a:lnTo>
                <a:lnTo>
                  <a:pt x="406374" y="1368679"/>
                </a:lnTo>
                <a:lnTo>
                  <a:pt x="405980" y="1367726"/>
                </a:lnTo>
                <a:lnTo>
                  <a:pt x="405980" y="1386459"/>
                </a:lnTo>
                <a:lnTo>
                  <a:pt x="393814" y="1410589"/>
                </a:lnTo>
                <a:lnTo>
                  <a:pt x="392722" y="1411859"/>
                </a:lnTo>
                <a:lnTo>
                  <a:pt x="390512" y="1411859"/>
                </a:lnTo>
                <a:lnTo>
                  <a:pt x="387540" y="1410589"/>
                </a:lnTo>
                <a:lnTo>
                  <a:pt x="385686" y="1408049"/>
                </a:lnTo>
                <a:lnTo>
                  <a:pt x="381876" y="1405547"/>
                </a:lnTo>
                <a:lnTo>
                  <a:pt x="381876" y="1425829"/>
                </a:lnTo>
                <a:lnTo>
                  <a:pt x="381558" y="1428369"/>
                </a:lnTo>
                <a:lnTo>
                  <a:pt x="380339" y="1434719"/>
                </a:lnTo>
                <a:lnTo>
                  <a:pt x="379349" y="1437259"/>
                </a:lnTo>
                <a:lnTo>
                  <a:pt x="379018" y="1437259"/>
                </a:lnTo>
                <a:lnTo>
                  <a:pt x="378815" y="1438529"/>
                </a:lnTo>
                <a:lnTo>
                  <a:pt x="377964" y="1439799"/>
                </a:lnTo>
                <a:lnTo>
                  <a:pt x="376440" y="1440662"/>
                </a:lnTo>
                <a:lnTo>
                  <a:pt x="376440" y="1451229"/>
                </a:lnTo>
                <a:lnTo>
                  <a:pt x="374091" y="1456309"/>
                </a:lnTo>
                <a:lnTo>
                  <a:pt x="372592" y="1460119"/>
                </a:lnTo>
                <a:lnTo>
                  <a:pt x="370420" y="1465199"/>
                </a:lnTo>
                <a:lnTo>
                  <a:pt x="369747" y="1466469"/>
                </a:lnTo>
                <a:lnTo>
                  <a:pt x="368909" y="1466469"/>
                </a:lnTo>
                <a:lnTo>
                  <a:pt x="367766" y="1467739"/>
                </a:lnTo>
                <a:lnTo>
                  <a:pt x="366344" y="1469009"/>
                </a:lnTo>
                <a:lnTo>
                  <a:pt x="364629" y="1469009"/>
                </a:lnTo>
                <a:lnTo>
                  <a:pt x="361899" y="1467739"/>
                </a:lnTo>
                <a:lnTo>
                  <a:pt x="359308" y="1466469"/>
                </a:lnTo>
                <a:lnTo>
                  <a:pt x="356857" y="1465199"/>
                </a:lnTo>
                <a:lnTo>
                  <a:pt x="355434" y="1465199"/>
                </a:lnTo>
                <a:lnTo>
                  <a:pt x="354558" y="1463929"/>
                </a:lnTo>
                <a:lnTo>
                  <a:pt x="354088" y="1460119"/>
                </a:lnTo>
                <a:lnTo>
                  <a:pt x="353847" y="1460119"/>
                </a:lnTo>
                <a:lnTo>
                  <a:pt x="354076" y="1458849"/>
                </a:lnTo>
                <a:lnTo>
                  <a:pt x="354698" y="1455039"/>
                </a:lnTo>
                <a:lnTo>
                  <a:pt x="355003" y="1453769"/>
                </a:lnTo>
                <a:lnTo>
                  <a:pt x="356247" y="1448689"/>
                </a:lnTo>
                <a:lnTo>
                  <a:pt x="356489" y="1448689"/>
                </a:lnTo>
                <a:lnTo>
                  <a:pt x="356870" y="1447419"/>
                </a:lnTo>
                <a:lnTo>
                  <a:pt x="357378" y="1447419"/>
                </a:lnTo>
                <a:lnTo>
                  <a:pt x="358089" y="1446149"/>
                </a:lnTo>
                <a:lnTo>
                  <a:pt x="359041" y="1444879"/>
                </a:lnTo>
                <a:lnTo>
                  <a:pt x="368096" y="1444879"/>
                </a:lnTo>
                <a:lnTo>
                  <a:pt x="371322" y="1446149"/>
                </a:lnTo>
                <a:lnTo>
                  <a:pt x="372960" y="1447419"/>
                </a:lnTo>
                <a:lnTo>
                  <a:pt x="375627" y="1449959"/>
                </a:lnTo>
                <a:lnTo>
                  <a:pt x="376440" y="1451229"/>
                </a:lnTo>
                <a:lnTo>
                  <a:pt x="376440" y="1440662"/>
                </a:lnTo>
                <a:lnTo>
                  <a:pt x="375704" y="1441069"/>
                </a:lnTo>
                <a:lnTo>
                  <a:pt x="370814" y="1439799"/>
                </a:lnTo>
                <a:lnTo>
                  <a:pt x="367766" y="1439799"/>
                </a:lnTo>
                <a:lnTo>
                  <a:pt x="354634" y="1428369"/>
                </a:lnTo>
                <a:lnTo>
                  <a:pt x="354926" y="1427099"/>
                </a:lnTo>
                <a:lnTo>
                  <a:pt x="355511" y="1424559"/>
                </a:lnTo>
                <a:lnTo>
                  <a:pt x="356260" y="1423289"/>
                </a:lnTo>
                <a:lnTo>
                  <a:pt x="356755" y="1422019"/>
                </a:lnTo>
                <a:lnTo>
                  <a:pt x="357162" y="1420749"/>
                </a:lnTo>
                <a:lnTo>
                  <a:pt x="357822" y="1419479"/>
                </a:lnTo>
                <a:lnTo>
                  <a:pt x="358749" y="1419479"/>
                </a:lnTo>
                <a:lnTo>
                  <a:pt x="360819" y="1416939"/>
                </a:lnTo>
                <a:lnTo>
                  <a:pt x="363080" y="1415669"/>
                </a:lnTo>
                <a:lnTo>
                  <a:pt x="368007" y="1413129"/>
                </a:lnTo>
                <a:lnTo>
                  <a:pt x="370649" y="1411859"/>
                </a:lnTo>
                <a:lnTo>
                  <a:pt x="375996" y="1411859"/>
                </a:lnTo>
                <a:lnTo>
                  <a:pt x="381457" y="1424559"/>
                </a:lnTo>
                <a:lnTo>
                  <a:pt x="381876" y="1425829"/>
                </a:lnTo>
                <a:lnTo>
                  <a:pt x="381876" y="1405547"/>
                </a:lnTo>
                <a:lnTo>
                  <a:pt x="380619" y="1404239"/>
                </a:lnTo>
                <a:lnTo>
                  <a:pt x="379691" y="1401699"/>
                </a:lnTo>
                <a:lnTo>
                  <a:pt x="379488" y="1400429"/>
                </a:lnTo>
                <a:lnTo>
                  <a:pt x="379768" y="1397889"/>
                </a:lnTo>
                <a:lnTo>
                  <a:pt x="380657" y="1392809"/>
                </a:lnTo>
                <a:lnTo>
                  <a:pt x="380809" y="1392809"/>
                </a:lnTo>
                <a:lnTo>
                  <a:pt x="383501" y="1388999"/>
                </a:lnTo>
                <a:lnTo>
                  <a:pt x="386232" y="1385189"/>
                </a:lnTo>
                <a:lnTo>
                  <a:pt x="392303" y="1381379"/>
                </a:lnTo>
                <a:lnTo>
                  <a:pt x="394716" y="1380109"/>
                </a:lnTo>
                <a:lnTo>
                  <a:pt x="398729" y="1377569"/>
                </a:lnTo>
                <a:lnTo>
                  <a:pt x="403199" y="1377569"/>
                </a:lnTo>
                <a:lnTo>
                  <a:pt x="404114" y="1378839"/>
                </a:lnTo>
                <a:lnTo>
                  <a:pt x="404647" y="1380109"/>
                </a:lnTo>
                <a:lnTo>
                  <a:pt x="405015" y="1380109"/>
                </a:lnTo>
                <a:lnTo>
                  <a:pt x="405295" y="1381379"/>
                </a:lnTo>
                <a:lnTo>
                  <a:pt x="405485" y="1382649"/>
                </a:lnTo>
                <a:lnTo>
                  <a:pt x="405980" y="1386459"/>
                </a:lnTo>
                <a:lnTo>
                  <a:pt x="405980" y="1367726"/>
                </a:lnTo>
                <a:lnTo>
                  <a:pt x="405853" y="1367409"/>
                </a:lnTo>
                <a:lnTo>
                  <a:pt x="405625" y="1366139"/>
                </a:lnTo>
                <a:lnTo>
                  <a:pt x="405244" y="1363599"/>
                </a:lnTo>
                <a:lnTo>
                  <a:pt x="404710" y="1359789"/>
                </a:lnTo>
                <a:lnTo>
                  <a:pt x="405853" y="1355979"/>
                </a:lnTo>
                <a:lnTo>
                  <a:pt x="407200" y="1353439"/>
                </a:lnTo>
                <a:lnTo>
                  <a:pt x="407873" y="1352169"/>
                </a:lnTo>
                <a:lnTo>
                  <a:pt x="408508" y="1350899"/>
                </a:lnTo>
                <a:lnTo>
                  <a:pt x="409371" y="1350899"/>
                </a:lnTo>
                <a:lnTo>
                  <a:pt x="410464" y="1349629"/>
                </a:lnTo>
                <a:lnTo>
                  <a:pt x="412610" y="1349629"/>
                </a:lnTo>
                <a:lnTo>
                  <a:pt x="414820" y="1348359"/>
                </a:lnTo>
                <a:lnTo>
                  <a:pt x="417842" y="1347089"/>
                </a:lnTo>
                <a:lnTo>
                  <a:pt x="421373" y="1347089"/>
                </a:lnTo>
                <a:lnTo>
                  <a:pt x="426643" y="1348359"/>
                </a:lnTo>
                <a:lnTo>
                  <a:pt x="427520" y="1350899"/>
                </a:lnTo>
                <a:lnTo>
                  <a:pt x="427520" y="1315643"/>
                </a:lnTo>
                <a:lnTo>
                  <a:pt x="427380" y="1315339"/>
                </a:lnTo>
                <a:lnTo>
                  <a:pt x="426986" y="1315339"/>
                </a:lnTo>
                <a:lnTo>
                  <a:pt x="426681" y="1314069"/>
                </a:lnTo>
                <a:lnTo>
                  <a:pt x="426427" y="1312799"/>
                </a:lnTo>
                <a:lnTo>
                  <a:pt x="426046" y="1311529"/>
                </a:lnTo>
                <a:lnTo>
                  <a:pt x="425792" y="1310259"/>
                </a:lnTo>
                <a:lnTo>
                  <a:pt x="425475" y="1308989"/>
                </a:lnTo>
                <a:lnTo>
                  <a:pt x="424992" y="1306449"/>
                </a:lnTo>
                <a:lnTo>
                  <a:pt x="424751" y="1305179"/>
                </a:lnTo>
                <a:lnTo>
                  <a:pt x="430288" y="1293749"/>
                </a:lnTo>
                <a:lnTo>
                  <a:pt x="431177" y="1292479"/>
                </a:lnTo>
                <a:lnTo>
                  <a:pt x="432206" y="1292479"/>
                </a:lnTo>
                <a:lnTo>
                  <a:pt x="433374" y="1291209"/>
                </a:lnTo>
                <a:lnTo>
                  <a:pt x="443331" y="1291209"/>
                </a:lnTo>
                <a:lnTo>
                  <a:pt x="445719" y="1292479"/>
                </a:lnTo>
                <a:lnTo>
                  <a:pt x="447611" y="1296289"/>
                </a:lnTo>
                <a:lnTo>
                  <a:pt x="447903" y="1297559"/>
                </a:lnTo>
                <a:lnTo>
                  <a:pt x="447903" y="1261516"/>
                </a:lnTo>
                <a:lnTo>
                  <a:pt x="446773" y="1259459"/>
                </a:lnTo>
                <a:lnTo>
                  <a:pt x="445363" y="1254379"/>
                </a:lnTo>
                <a:lnTo>
                  <a:pt x="445122" y="1253109"/>
                </a:lnTo>
                <a:lnTo>
                  <a:pt x="444881" y="1251839"/>
                </a:lnTo>
                <a:lnTo>
                  <a:pt x="444373" y="1245489"/>
                </a:lnTo>
                <a:lnTo>
                  <a:pt x="446405" y="1241679"/>
                </a:lnTo>
                <a:lnTo>
                  <a:pt x="451815" y="1237869"/>
                </a:lnTo>
                <a:lnTo>
                  <a:pt x="454164" y="1237869"/>
                </a:lnTo>
                <a:lnTo>
                  <a:pt x="456120" y="1236599"/>
                </a:lnTo>
                <a:lnTo>
                  <a:pt x="459955" y="1236599"/>
                </a:lnTo>
                <a:lnTo>
                  <a:pt x="462064" y="1237869"/>
                </a:lnTo>
                <a:lnTo>
                  <a:pt x="463854" y="1239139"/>
                </a:lnTo>
                <a:lnTo>
                  <a:pt x="465823" y="1241679"/>
                </a:lnTo>
                <a:lnTo>
                  <a:pt x="467436" y="1244219"/>
                </a:lnTo>
                <a:lnTo>
                  <a:pt x="469633" y="1248029"/>
                </a:lnTo>
                <a:lnTo>
                  <a:pt x="469633" y="1237996"/>
                </a:lnTo>
                <a:lnTo>
                  <a:pt x="469442" y="1237869"/>
                </a:lnTo>
                <a:lnTo>
                  <a:pt x="468515" y="1236599"/>
                </a:lnTo>
                <a:lnTo>
                  <a:pt x="467601" y="1235329"/>
                </a:lnTo>
                <a:lnTo>
                  <a:pt x="464223" y="1231519"/>
                </a:lnTo>
                <a:lnTo>
                  <a:pt x="473773" y="1216279"/>
                </a:lnTo>
                <a:lnTo>
                  <a:pt x="474789" y="1215009"/>
                </a:lnTo>
                <a:lnTo>
                  <a:pt x="475856" y="1215009"/>
                </a:lnTo>
                <a:lnTo>
                  <a:pt x="476961" y="1213739"/>
                </a:lnTo>
                <a:lnTo>
                  <a:pt x="484860" y="1213739"/>
                </a:lnTo>
                <a:lnTo>
                  <a:pt x="486410" y="1215009"/>
                </a:lnTo>
                <a:lnTo>
                  <a:pt x="487451" y="1217549"/>
                </a:lnTo>
                <a:lnTo>
                  <a:pt x="488899" y="1220089"/>
                </a:lnTo>
                <a:lnTo>
                  <a:pt x="489889" y="1222629"/>
                </a:lnTo>
                <a:lnTo>
                  <a:pt x="490410" y="1225169"/>
                </a:lnTo>
                <a:lnTo>
                  <a:pt x="490601" y="1226439"/>
                </a:lnTo>
                <a:lnTo>
                  <a:pt x="490931" y="1227709"/>
                </a:lnTo>
                <a:lnTo>
                  <a:pt x="491426" y="1232789"/>
                </a:lnTo>
                <a:lnTo>
                  <a:pt x="491426" y="1210017"/>
                </a:lnTo>
                <a:lnTo>
                  <a:pt x="491147" y="1209929"/>
                </a:lnTo>
                <a:lnTo>
                  <a:pt x="488137" y="1208659"/>
                </a:lnTo>
                <a:lnTo>
                  <a:pt x="485216" y="1207389"/>
                </a:lnTo>
                <a:lnTo>
                  <a:pt x="484136" y="1207389"/>
                </a:lnTo>
                <a:lnTo>
                  <a:pt x="483171" y="1206119"/>
                </a:lnTo>
                <a:lnTo>
                  <a:pt x="482295" y="1204849"/>
                </a:lnTo>
                <a:lnTo>
                  <a:pt x="480885" y="1204849"/>
                </a:lnTo>
                <a:lnTo>
                  <a:pt x="480237" y="1201039"/>
                </a:lnTo>
                <a:lnTo>
                  <a:pt x="490105" y="1187069"/>
                </a:lnTo>
                <a:lnTo>
                  <a:pt x="490766" y="1187069"/>
                </a:lnTo>
                <a:lnTo>
                  <a:pt x="493001" y="1185799"/>
                </a:lnTo>
                <a:lnTo>
                  <a:pt x="494512" y="1185799"/>
                </a:lnTo>
                <a:lnTo>
                  <a:pt x="499491" y="1188339"/>
                </a:lnTo>
                <a:lnTo>
                  <a:pt x="502500" y="1190879"/>
                </a:lnTo>
                <a:lnTo>
                  <a:pt x="504723" y="1195959"/>
                </a:lnTo>
                <a:lnTo>
                  <a:pt x="505396" y="1197229"/>
                </a:lnTo>
                <a:lnTo>
                  <a:pt x="505841" y="1197229"/>
                </a:lnTo>
                <a:lnTo>
                  <a:pt x="506069" y="1198499"/>
                </a:lnTo>
                <a:lnTo>
                  <a:pt x="506209" y="1199769"/>
                </a:lnTo>
                <a:lnTo>
                  <a:pt x="506361" y="1201039"/>
                </a:lnTo>
                <a:lnTo>
                  <a:pt x="506361" y="1181735"/>
                </a:lnTo>
                <a:lnTo>
                  <a:pt x="505815" y="1180719"/>
                </a:lnTo>
                <a:lnTo>
                  <a:pt x="505358" y="1180719"/>
                </a:lnTo>
                <a:lnTo>
                  <a:pt x="504952" y="1179449"/>
                </a:lnTo>
                <a:lnTo>
                  <a:pt x="504583" y="1179449"/>
                </a:lnTo>
                <a:lnTo>
                  <a:pt x="504418" y="1178179"/>
                </a:lnTo>
                <a:lnTo>
                  <a:pt x="504240" y="1178179"/>
                </a:lnTo>
                <a:lnTo>
                  <a:pt x="503555" y="1174369"/>
                </a:lnTo>
                <a:lnTo>
                  <a:pt x="503110" y="1173099"/>
                </a:lnTo>
                <a:lnTo>
                  <a:pt x="503034" y="1171829"/>
                </a:lnTo>
                <a:lnTo>
                  <a:pt x="502843" y="1170559"/>
                </a:lnTo>
                <a:lnTo>
                  <a:pt x="502843" y="1166749"/>
                </a:lnTo>
                <a:lnTo>
                  <a:pt x="503275" y="1165479"/>
                </a:lnTo>
                <a:lnTo>
                  <a:pt x="506501" y="1160399"/>
                </a:lnTo>
                <a:lnTo>
                  <a:pt x="509574" y="1157859"/>
                </a:lnTo>
                <a:lnTo>
                  <a:pt x="513359" y="1155319"/>
                </a:lnTo>
                <a:lnTo>
                  <a:pt x="515747" y="1152779"/>
                </a:lnTo>
                <a:lnTo>
                  <a:pt x="524306" y="1152779"/>
                </a:lnTo>
                <a:lnTo>
                  <a:pt x="525792" y="1155319"/>
                </a:lnTo>
                <a:lnTo>
                  <a:pt x="526211" y="1155319"/>
                </a:lnTo>
                <a:lnTo>
                  <a:pt x="526669" y="1156589"/>
                </a:lnTo>
                <a:lnTo>
                  <a:pt x="528281" y="1159129"/>
                </a:lnTo>
                <a:lnTo>
                  <a:pt x="528904" y="1161669"/>
                </a:lnTo>
                <a:lnTo>
                  <a:pt x="528904" y="1145159"/>
                </a:lnTo>
                <a:lnTo>
                  <a:pt x="528205" y="1145159"/>
                </a:lnTo>
                <a:lnTo>
                  <a:pt x="525526" y="1146429"/>
                </a:lnTo>
                <a:lnTo>
                  <a:pt x="524344" y="1146429"/>
                </a:lnTo>
                <a:lnTo>
                  <a:pt x="522757" y="1145159"/>
                </a:lnTo>
                <a:lnTo>
                  <a:pt x="521525" y="1143889"/>
                </a:lnTo>
                <a:lnTo>
                  <a:pt x="521677" y="1141349"/>
                </a:lnTo>
                <a:lnTo>
                  <a:pt x="523328" y="1136269"/>
                </a:lnTo>
                <a:lnTo>
                  <a:pt x="524751" y="1133729"/>
                </a:lnTo>
                <a:lnTo>
                  <a:pt x="525983" y="1131189"/>
                </a:lnTo>
                <a:lnTo>
                  <a:pt x="527837" y="1127379"/>
                </a:lnTo>
                <a:lnTo>
                  <a:pt x="529742" y="1126109"/>
                </a:lnTo>
                <a:lnTo>
                  <a:pt x="533450" y="1122299"/>
                </a:lnTo>
                <a:lnTo>
                  <a:pt x="536333" y="1122299"/>
                </a:lnTo>
                <a:lnTo>
                  <a:pt x="537654" y="1124839"/>
                </a:lnTo>
                <a:lnTo>
                  <a:pt x="538048" y="1124839"/>
                </a:lnTo>
                <a:lnTo>
                  <a:pt x="538391" y="1126109"/>
                </a:lnTo>
                <a:lnTo>
                  <a:pt x="538937" y="1127379"/>
                </a:lnTo>
                <a:lnTo>
                  <a:pt x="539572" y="1131189"/>
                </a:lnTo>
                <a:lnTo>
                  <a:pt x="540092" y="1133729"/>
                </a:lnTo>
                <a:lnTo>
                  <a:pt x="540181" y="1138809"/>
                </a:lnTo>
                <a:lnTo>
                  <a:pt x="540181" y="1112494"/>
                </a:lnTo>
                <a:lnTo>
                  <a:pt x="538975" y="1113409"/>
                </a:lnTo>
                <a:lnTo>
                  <a:pt x="537235" y="1113409"/>
                </a:lnTo>
                <a:lnTo>
                  <a:pt x="531977" y="1107059"/>
                </a:lnTo>
                <a:lnTo>
                  <a:pt x="528612" y="1101979"/>
                </a:lnTo>
                <a:lnTo>
                  <a:pt x="528294" y="1100709"/>
                </a:lnTo>
                <a:lnTo>
                  <a:pt x="528358" y="1099439"/>
                </a:lnTo>
                <a:lnTo>
                  <a:pt x="528421" y="1098169"/>
                </a:lnTo>
                <a:lnTo>
                  <a:pt x="528675" y="1096899"/>
                </a:lnTo>
                <a:lnTo>
                  <a:pt x="529107" y="1095629"/>
                </a:lnTo>
                <a:lnTo>
                  <a:pt x="529983" y="1094359"/>
                </a:lnTo>
                <a:lnTo>
                  <a:pt x="530860" y="1093089"/>
                </a:lnTo>
                <a:lnTo>
                  <a:pt x="532803" y="1090549"/>
                </a:lnTo>
                <a:lnTo>
                  <a:pt x="535279" y="1089279"/>
                </a:lnTo>
                <a:lnTo>
                  <a:pt x="536295" y="1088009"/>
                </a:lnTo>
                <a:lnTo>
                  <a:pt x="541642" y="1088009"/>
                </a:lnTo>
                <a:lnTo>
                  <a:pt x="543382" y="1090549"/>
                </a:lnTo>
                <a:lnTo>
                  <a:pt x="543928" y="1091819"/>
                </a:lnTo>
                <a:lnTo>
                  <a:pt x="544334" y="1093089"/>
                </a:lnTo>
                <a:lnTo>
                  <a:pt x="544906" y="1094359"/>
                </a:lnTo>
                <a:lnTo>
                  <a:pt x="545160" y="1096899"/>
                </a:lnTo>
                <a:lnTo>
                  <a:pt x="545376" y="1096899"/>
                </a:lnTo>
                <a:lnTo>
                  <a:pt x="545528" y="1098169"/>
                </a:lnTo>
                <a:lnTo>
                  <a:pt x="545541" y="1099439"/>
                </a:lnTo>
                <a:lnTo>
                  <a:pt x="546684" y="1105789"/>
                </a:lnTo>
                <a:lnTo>
                  <a:pt x="546684" y="1084084"/>
                </a:lnTo>
                <a:lnTo>
                  <a:pt x="544918" y="1082929"/>
                </a:lnTo>
                <a:lnTo>
                  <a:pt x="541997" y="1080389"/>
                </a:lnTo>
                <a:lnTo>
                  <a:pt x="539216" y="1077849"/>
                </a:lnTo>
                <a:lnTo>
                  <a:pt x="537260" y="1076579"/>
                </a:lnTo>
                <a:lnTo>
                  <a:pt x="535724" y="1075309"/>
                </a:lnTo>
                <a:lnTo>
                  <a:pt x="536663" y="1071499"/>
                </a:lnTo>
                <a:lnTo>
                  <a:pt x="537095" y="1071499"/>
                </a:lnTo>
                <a:lnTo>
                  <a:pt x="537057" y="1070229"/>
                </a:lnTo>
                <a:lnTo>
                  <a:pt x="537514" y="1067689"/>
                </a:lnTo>
                <a:lnTo>
                  <a:pt x="537806" y="1067689"/>
                </a:lnTo>
                <a:lnTo>
                  <a:pt x="540854" y="1061339"/>
                </a:lnTo>
                <a:lnTo>
                  <a:pt x="544093" y="1057529"/>
                </a:lnTo>
                <a:lnTo>
                  <a:pt x="550392" y="1054989"/>
                </a:lnTo>
                <a:lnTo>
                  <a:pt x="551967" y="1054989"/>
                </a:lnTo>
                <a:lnTo>
                  <a:pt x="553796" y="1056259"/>
                </a:lnTo>
                <a:lnTo>
                  <a:pt x="554228" y="1056259"/>
                </a:lnTo>
                <a:lnTo>
                  <a:pt x="559447" y="1072769"/>
                </a:lnTo>
                <a:lnTo>
                  <a:pt x="559447" y="1045349"/>
                </a:lnTo>
                <a:lnTo>
                  <a:pt x="558673" y="1046099"/>
                </a:lnTo>
                <a:lnTo>
                  <a:pt x="555688" y="1047369"/>
                </a:lnTo>
                <a:lnTo>
                  <a:pt x="551230" y="1049909"/>
                </a:lnTo>
                <a:lnTo>
                  <a:pt x="546925" y="1049909"/>
                </a:lnTo>
                <a:lnTo>
                  <a:pt x="545045" y="1048639"/>
                </a:lnTo>
                <a:lnTo>
                  <a:pt x="540854" y="1047369"/>
                </a:lnTo>
                <a:lnTo>
                  <a:pt x="539343" y="1044829"/>
                </a:lnTo>
                <a:lnTo>
                  <a:pt x="538924" y="1043559"/>
                </a:lnTo>
                <a:lnTo>
                  <a:pt x="538505" y="1042289"/>
                </a:lnTo>
                <a:lnTo>
                  <a:pt x="538340" y="1041019"/>
                </a:lnTo>
                <a:lnTo>
                  <a:pt x="538213" y="1041019"/>
                </a:lnTo>
                <a:lnTo>
                  <a:pt x="537857" y="1037209"/>
                </a:lnTo>
                <a:lnTo>
                  <a:pt x="537489" y="1034669"/>
                </a:lnTo>
                <a:lnTo>
                  <a:pt x="538162" y="1032129"/>
                </a:lnTo>
                <a:lnTo>
                  <a:pt x="539242" y="1029589"/>
                </a:lnTo>
                <a:lnTo>
                  <a:pt x="540461" y="1028319"/>
                </a:lnTo>
                <a:lnTo>
                  <a:pt x="542366" y="1027049"/>
                </a:lnTo>
                <a:lnTo>
                  <a:pt x="544880" y="1025779"/>
                </a:lnTo>
                <a:lnTo>
                  <a:pt x="548017" y="1025779"/>
                </a:lnTo>
                <a:lnTo>
                  <a:pt x="549402" y="1027049"/>
                </a:lnTo>
                <a:lnTo>
                  <a:pt x="553351" y="1029589"/>
                </a:lnTo>
                <a:lnTo>
                  <a:pt x="557060" y="1033399"/>
                </a:lnTo>
                <a:lnTo>
                  <a:pt x="560527" y="1035939"/>
                </a:lnTo>
                <a:lnTo>
                  <a:pt x="561073" y="1037209"/>
                </a:lnTo>
                <a:lnTo>
                  <a:pt x="561555" y="1037209"/>
                </a:lnTo>
                <a:lnTo>
                  <a:pt x="561987" y="1038479"/>
                </a:lnTo>
                <a:lnTo>
                  <a:pt x="563003" y="1039749"/>
                </a:lnTo>
                <a:lnTo>
                  <a:pt x="563003" y="1026401"/>
                </a:lnTo>
                <a:lnTo>
                  <a:pt x="562521" y="1025779"/>
                </a:lnTo>
                <a:lnTo>
                  <a:pt x="561594" y="1023239"/>
                </a:lnTo>
                <a:lnTo>
                  <a:pt x="560870" y="1021969"/>
                </a:lnTo>
                <a:lnTo>
                  <a:pt x="559574" y="1020699"/>
                </a:lnTo>
                <a:lnTo>
                  <a:pt x="559536" y="1018159"/>
                </a:lnTo>
                <a:lnTo>
                  <a:pt x="560768" y="1015619"/>
                </a:lnTo>
                <a:lnTo>
                  <a:pt x="562902" y="1011809"/>
                </a:lnTo>
                <a:lnTo>
                  <a:pt x="566242" y="1009269"/>
                </a:lnTo>
                <a:lnTo>
                  <a:pt x="570255" y="1006729"/>
                </a:lnTo>
                <a:lnTo>
                  <a:pt x="573074" y="1006729"/>
                </a:lnTo>
                <a:lnTo>
                  <a:pt x="574802" y="1005459"/>
                </a:lnTo>
                <a:lnTo>
                  <a:pt x="576427" y="1005459"/>
                </a:lnTo>
                <a:lnTo>
                  <a:pt x="579437" y="1007999"/>
                </a:lnTo>
                <a:lnTo>
                  <a:pt x="580440" y="1009269"/>
                </a:lnTo>
                <a:lnTo>
                  <a:pt x="580936" y="1010539"/>
                </a:lnTo>
                <a:lnTo>
                  <a:pt x="581672" y="1013079"/>
                </a:lnTo>
                <a:lnTo>
                  <a:pt x="581672" y="1002741"/>
                </a:lnTo>
                <a:lnTo>
                  <a:pt x="580809" y="1001649"/>
                </a:lnTo>
                <a:lnTo>
                  <a:pt x="578129" y="1000379"/>
                </a:lnTo>
                <a:lnTo>
                  <a:pt x="572655" y="1001649"/>
                </a:lnTo>
                <a:lnTo>
                  <a:pt x="570674" y="1001649"/>
                </a:lnTo>
                <a:lnTo>
                  <a:pt x="567931" y="1002919"/>
                </a:lnTo>
                <a:lnTo>
                  <a:pt x="567207" y="1002919"/>
                </a:lnTo>
                <a:lnTo>
                  <a:pt x="564984" y="1004189"/>
                </a:lnTo>
                <a:lnTo>
                  <a:pt x="563537" y="1005459"/>
                </a:lnTo>
                <a:lnTo>
                  <a:pt x="561962" y="1006729"/>
                </a:lnTo>
                <a:lnTo>
                  <a:pt x="559689" y="1009269"/>
                </a:lnTo>
                <a:lnTo>
                  <a:pt x="557949" y="1010539"/>
                </a:lnTo>
                <a:lnTo>
                  <a:pt x="556742" y="1013079"/>
                </a:lnTo>
                <a:lnTo>
                  <a:pt x="555701" y="1015619"/>
                </a:lnTo>
                <a:lnTo>
                  <a:pt x="554367" y="1018159"/>
                </a:lnTo>
                <a:lnTo>
                  <a:pt x="552754" y="1019429"/>
                </a:lnTo>
                <a:lnTo>
                  <a:pt x="552208" y="1020699"/>
                </a:lnTo>
                <a:lnTo>
                  <a:pt x="549097" y="1020699"/>
                </a:lnTo>
                <a:lnTo>
                  <a:pt x="546252" y="1019429"/>
                </a:lnTo>
                <a:lnTo>
                  <a:pt x="544512" y="1020699"/>
                </a:lnTo>
                <a:lnTo>
                  <a:pt x="542671" y="1020699"/>
                </a:lnTo>
                <a:lnTo>
                  <a:pt x="539559" y="1023239"/>
                </a:lnTo>
                <a:lnTo>
                  <a:pt x="536994" y="1025779"/>
                </a:lnTo>
                <a:lnTo>
                  <a:pt x="534974" y="1028319"/>
                </a:lnTo>
                <a:lnTo>
                  <a:pt x="534822" y="1028636"/>
                </a:lnTo>
                <a:lnTo>
                  <a:pt x="534822" y="1053719"/>
                </a:lnTo>
                <a:lnTo>
                  <a:pt x="531368" y="1059116"/>
                </a:lnTo>
                <a:lnTo>
                  <a:pt x="531368" y="1081659"/>
                </a:lnTo>
                <a:lnTo>
                  <a:pt x="530974" y="1082929"/>
                </a:lnTo>
                <a:lnTo>
                  <a:pt x="529323" y="1085469"/>
                </a:lnTo>
                <a:lnTo>
                  <a:pt x="528586" y="1086739"/>
                </a:lnTo>
                <a:lnTo>
                  <a:pt x="527900" y="1087970"/>
                </a:lnTo>
                <a:lnTo>
                  <a:pt x="527900" y="1115949"/>
                </a:lnTo>
                <a:lnTo>
                  <a:pt x="527685" y="1118489"/>
                </a:lnTo>
                <a:lnTo>
                  <a:pt x="527431" y="1119759"/>
                </a:lnTo>
                <a:lnTo>
                  <a:pt x="523417" y="1126109"/>
                </a:lnTo>
                <a:lnTo>
                  <a:pt x="520217" y="1127379"/>
                </a:lnTo>
                <a:lnTo>
                  <a:pt x="517956" y="1127379"/>
                </a:lnTo>
                <a:lnTo>
                  <a:pt x="511098" y="1125626"/>
                </a:lnTo>
                <a:lnTo>
                  <a:pt x="511098" y="1136269"/>
                </a:lnTo>
                <a:lnTo>
                  <a:pt x="510514" y="1138809"/>
                </a:lnTo>
                <a:lnTo>
                  <a:pt x="509816" y="1142619"/>
                </a:lnTo>
                <a:lnTo>
                  <a:pt x="508254" y="1145159"/>
                </a:lnTo>
                <a:lnTo>
                  <a:pt x="506641" y="1148969"/>
                </a:lnTo>
                <a:lnTo>
                  <a:pt x="506298" y="1148969"/>
                </a:lnTo>
                <a:lnTo>
                  <a:pt x="505815" y="1150239"/>
                </a:lnTo>
                <a:lnTo>
                  <a:pt x="505218" y="1150239"/>
                </a:lnTo>
                <a:lnTo>
                  <a:pt x="502780" y="1152779"/>
                </a:lnTo>
                <a:lnTo>
                  <a:pt x="500697" y="1155319"/>
                </a:lnTo>
                <a:lnTo>
                  <a:pt x="497332" y="1157859"/>
                </a:lnTo>
                <a:lnTo>
                  <a:pt x="495769" y="1157859"/>
                </a:lnTo>
                <a:lnTo>
                  <a:pt x="494284" y="1157147"/>
                </a:lnTo>
                <a:lnTo>
                  <a:pt x="494284" y="1176909"/>
                </a:lnTo>
                <a:lnTo>
                  <a:pt x="493280" y="1178179"/>
                </a:lnTo>
                <a:lnTo>
                  <a:pt x="490931" y="1180719"/>
                </a:lnTo>
                <a:lnTo>
                  <a:pt x="490245" y="1180719"/>
                </a:lnTo>
                <a:lnTo>
                  <a:pt x="487451" y="1181989"/>
                </a:lnTo>
                <a:lnTo>
                  <a:pt x="484047" y="1183259"/>
                </a:lnTo>
                <a:lnTo>
                  <a:pt x="481749" y="1184529"/>
                </a:lnTo>
                <a:lnTo>
                  <a:pt x="480301" y="1185799"/>
                </a:lnTo>
                <a:lnTo>
                  <a:pt x="476707" y="1185799"/>
                </a:lnTo>
                <a:lnTo>
                  <a:pt x="476123" y="1184529"/>
                </a:lnTo>
                <a:lnTo>
                  <a:pt x="475729" y="1184529"/>
                </a:lnTo>
                <a:lnTo>
                  <a:pt x="475513" y="1183259"/>
                </a:lnTo>
                <a:lnTo>
                  <a:pt x="474738" y="1179449"/>
                </a:lnTo>
                <a:lnTo>
                  <a:pt x="474510" y="1175639"/>
                </a:lnTo>
                <a:lnTo>
                  <a:pt x="475386" y="1173099"/>
                </a:lnTo>
                <a:lnTo>
                  <a:pt x="475729" y="1171829"/>
                </a:lnTo>
                <a:lnTo>
                  <a:pt x="475983" y="1170559"/>
                </a:lnTo>
                <a:lnTo>
                  <a:pt x="476161" y="1169289"/>
                </a:lnTo>
                <a:lnTo>
                  <a:pt x="476529" y="1165479"/>
                </a:lnTo>
                <a:lnTo>
                  <a:pt x="478485" y="1162939"/>
                </a:lnTo>
                <a:lnTo>
                  <a:pt x="483235" y="1157859"/>
                </a:lnTo>
                <a:lnTo>
                  <a:pt x="487222" y="1159129"/>
                </a:lnTo>
                <a:lnTo>
                  <a:pt x="489153" y="1161669"/>
                </a:lnTo>
                <a:lnTo>
                  <a:pt x="491426" y="1164209"/>
                </a:lnTo>
                <a:lnTo>
                  <a:pt x="493166" y="1168019"/>
                </a:lnTo>
                <a:lnTo>
                  <a:pt x="493801" y="1171829"/>
                </a:lnTo>
                <a:lnTo>
                  <a:pt x="494055" y="1173099"/>
                </a:lnTo>
                <a:lnTo>
                  <a:pt x="494284" y="1176909"/>
                </a:lnTo>
                <a:lnTo>
                  <a:pt x="494284" y="1157147"/>
                </a:lnTo>
                <a:lnTo>
                  <a:pt x="493128" y="1156589"/>
                </a:lnTo>
                <a:lnTo>
                  <a:pt x="490601" y="1155319"/>
                </a:lnTo>
                <a:lnTo>
                  <a:pt x="484212" y="1152779"/>
                </a:lnTo>
                <a:lnTo>
                  <a:pt x="483425" y="1150239"/>
                </a:lnTo>
                <a:lnTo>
                  <a:pt x="483146" y="1147699"/>
                </a:lnTo>
                <a:lnTo>
                  <a:pt x="483006" y="1145159"/>
                </a:lnTo>
                <a:lnTo>
                  <a:pt x="482777" y="1141349"/>
                </a:lnTo>
                <a:lnTo>
                  <a:pt x="484733" y="1137539"/>
                </a:lnTo>
                <a:lnTo>
                  <a:pt x="487451" y="1134999"/>
                </a:lnTo>
                <a:lnTo>
                  <a:pt x="488797" y="1133729"/>
                </a:lnTo>
                <a:lnTo>
                  <a:pt x="489115" y="1133729"/>
                </a:lnTo>
                <a:lnTo>
                  <a:pt x="490410" y="1132459"/>
                </a:lnTo>
                <a:lnTo>
                  <a:pt x="494195" y="1132459"/>
                </a:lnTo>
                <a:lnTo>
                  <a:pt x="495782" y="1131189"/>
                </a:lnTo>
                <a:lnTo>
                  <a:pt x="506069" y="1131189"/>
                </a:lnTo>
                <a:lnTo>
                  <a:pt x="507771" y="1132459"/>
                </a:lnTo>
                <a:lnTo>
                  <a:pt x="510184" y="1133729"/>
                </a:lnTo>
                <a:lnTo>
                  <a:pt x="511098" y="1136269"/>
                </a:lnTo>
                <a:lnTo>
                  <a:pt x="511098" y="1125626"/>
                </a:lnTo>
                <a:lnTo>
                  <a:pt x="508076" y="1124839"/>
                </a:lnTo>
                <a:lnTo>
                  <a:pt x="502259" y="1122299"/>
                </a:lnTo>
                <a:lnTo>
                  <a:pt x="501332" y="1121029"/>
                </a:lnTo>
                <a:lnTo>
                  <a:pt x="500595" y="1121029"/>
                </a:lnTo>
                <a:lnTo>
                  <a:pt x="500024" y="1119759"/>
                </a:lnTo>
                <a:lnTo>
                  <a:pt x="499795" y="1119759"/>
                </a:lnTo>
                <a:lnTo>
                  <a:pt x="499897" y="1118489"/>
                </a:lnTo>
                <a:lnTo>
                  <a:pt x="500037" y="1117219"/>
                </a:lnTo>
                <a:lnTo>
                  <a:pt x="500253" y="1117219"/>
                </a:lnTo>
                <a:lnTo>
                  <a:pt x="502196" y="1112139"/>
                </a:lnTo>
                <a:lnTo>
                  <a:pt x="503809" y="1108329"/>
                </a:lnTo>
                <a:lnTo>
                  <a:pt x="504355" y="1107059"/>
                </a:lnTo>
                <a:lnTo>
                  <a:pt x="506120" y="1104519"/>
                </a:lnTo>
                <a:lnTo>
                  <a:pt x="506996" y="1103249"/>
                </a:lnTo>
                <a:lnTo>
                  <a:pt x="509117" y="1100709"/>
                </a:lnTo>
                <a:lnTo>
                  <a:pt x="513461" y="1099439"/>
                </a:lnTo>
                <a:lnTo>
                  <a:pt x="516547" y="1100709"/>
                </a:lnTo>
                <a:lnTo>
                  <a:pt x="518325" y="1101979"/>
                </a:lnTo>
                <a:lnTo>
                  <a:pt x="519861" y="1103249"/>
                </a:lnTo>
                <a:lnTo>
                  <a:pt x="523646" y="1108329"/>
                </a:lnTo>
                <a:lnTo>
                  <a:pt x="525792" y="1110869"/>
                </a:lnTo>
                <a:lnTo>
                  <a:pt x="527900" y="1115949"/>
                </a:lnTo>
                <a:lnTo>
                  <a:pt x="527900" y="1087970"/>
                </a:lnTo>
                <a:lnTo>
                  <a:pt x="525653" y="1090549"/>
                </a:lnTo>
                <a:lnTo>
                  <a:pt x="522884" y="1093089"/>
                </a:lnTo>
                <a:lnTo>
                  <a:pt x="519569" y="1094359"/>
                </a:lnTo>
                <a:lnTo>
                  <a:pt x="518299" y="1094359"/>
                </a:lnTo>
                <a:lnTo>
                  <a:pt x="516280" y="1093089"/>
                </a:lnTo>
                <a:lnTo>
                  <a:pt x="515454" y="1089279"/>
                </a:lnTo>
                <a:lnTo>
                  <a:pt x="514540" y="1082929"/>
                </a:lnTo>
                <a:lnTo>
                  <a:pt x="515581" y="1077849"/>
                </a:lnTo>
                <a:lnTo>
                  <a:pt x="517105" y="1075309"/>
                </a:lnTo>
                <a:lnTo>
                  <a:pt x="518617" y="1072769"/>
                </a:lnTo>
                <a:lnTo>
                  <a:pt x="519061" y="1071499"/>
                </a:lnTo>
                <a:lnTo>
                  <a:pt x="523913" y="1071499"/>
                </a:lnTo>
                <a:lnTo>
                  <a:pt x="528815" y="1074039"/>
                </a:lnTo>
                <a:lnTo>
                  <a:pt x="530796" y="1076579"/>
                </a:lnTo>
                <a:lnTo>
                  <a:pt x="531177" y="1080389"/>
                </a:lnTo>
                <a:lnTo>
                  <a:pt x="531368" y="1081659"/>
                </a:lnTo>
                <a:lnTo>
                  <a:pt x="531368" y="1059116"/>
                </a:lnTo>
                <a:lnTo>
                  <a:pt x="530758" y="1060069"/>
                </a:lnTo>
                <a:lnTo>
                  <a:pt x="526237" y="1063879"/>
                </a:lnTo>
                <a:lnTo>
                  <a:pt x="518007" y="1066419"/>
                </a:lnTo>
                <a:lnTo>
                  <a:pt x="516356" y="1067689"/>
                </a:lnTo>
                <a:lnTo>
                  <a:pt x="514565" y="1068959"/>
                </a:lnTo>
                <a:lnTo>
                  <a:pt x="511556" y="1068959"/>
                </a:lnTo>
                <a:lnTo>
                  <a:pt x="509943" y="1070229"/>
                </a:lnTo>
                <a:lnTo>
                  <a:pt x="507974" y="1069111"/>
                </a:lnTo>
                <a:lnTo>
                  <a:pt x="507974" y="1090549"/>
                </a:lnTo>
                <a:lnTo>
                  <a:pt x="505752" y="1094359"/>
                </a:lnTo>
                <a:lnTo>
                  <a:pt x="502996" y="1098169"/>
                </a:lnTo>
                <a:lnTo>
                  <a:pt x="500456" y="1100709"/>
                </a:lnTo>
                <a:lnTo>
                  <a:pt x="496303" y="1103249"/>
                </a:lnTo>
                <a:lnTo>
                  <a:pt x="494157" y="1104519"/>
                </a:lnTo>
                <a:lnTo>
                  <a:pt x="492633" y="1104519"/>
                </a:lnTo>
                <a:lnTo>
                  <a:pt x="492201" y="1104239"/>
                </a:lnTo>
                <a:lnTo>
                  <a:pt x="492201" y="1114679"/>
                </a:lnTo>
                <a:lnTo>
                  <a:pt x="492137" y="1117219"/>
                </a:lnTo>
                <a:lnTo>
                  <a:pt x="490651" y="1119759"/>
                </a:lnTo>
                <a:lnTo>
                  <a:pt x="488797" y="1123569"/>
                </a:lnTo>
                <a:lnTo>
                  <a:pt x="486714" y="1126109"/>
                </a:lnTo>
                <a:lnTo>
                  <a:pt x="484378" y="1128649"/>
                </a:lnTo>
                <a:lnTo>
                  <a:pt x="482879" y="1131189"/>
                </a:lnTo>
                <a:lnTo>
                  <a:pt x="478790" y="1134999"/>
                </a:lnTo>
                <a:lnTo>
                  <a:pt x="476529" y="1134999"/>
                </a:lnTo>
                <a:lnTo>
                  <a:pt x="475627" y="1133729"/>
                </a:lnTo>
                <a:lnTo>
                  <a:pt x="475195" y="1132459"/>
                </a:lnTo>
                <a:lnTo>
                  <a:pt x="474827" y="1132459"/>
                </a:lnTo>
                <a:lnTo>
                  <a:pt x="474497" y="1131189"/>
                </a:lnTo>
                <a:lnTo>
                  <a:pt x="474268" y="1131189"/>
                </a:lnTo>
                <a:lnTo>
                  <a:pt x="474218" y="1129919"/>
                </a:lnTo>
                <a:lnTo>
                  <a:pt x="473722" y="1127379"/>
                </a:lnTo>
                <a:lnTo>
                  <a:pt x="473671" y="1126109"/>
                </a:lnTo>
                <a:lnTo>
                  <a:pt x="473532" y="1124839"/>
                </a:lnTo>
                <a:lnTo>
                  <a:pt x="473494" y="1122299"/>
                </a:lnTo>
                <a:lnTo>
                  <a:pt x="473862" y="1121029"/>
                </a:lnTo>
                <a:lnTo>
                  <a:pt x="475056" y="1118489"/>
                </a:lnTo>
                <a:lnTo>
                  <a:pt x="476542" y="1115949"/>
                </a:lnTo>
                <a:lnTo>
                  <a:pt x="478574" y="1112139"/>
                </a:lnTo>
                <a:lnTo>
                  <a:pt x="478853" y="1112139"/>
                </a:lnTo>
                <a:lnTo>
                  <a:pt x="480504" y="1110869"/>
                </a:lnTo>
                <a:lnTo>
                  <a:pt x="481774" y="1109599"/>
                </a:lnTo>
                <a:lnTo>
                  <a:pt x="483209" y="1109599"/>
                </a:lnTo>
                <a:lnTo>
                  <a:pt x="485597" y="1108329"/>
                </a:lnTo>
                <a:lnTo>
                  <a:pt x="487819" y="1108329"/>
                </a:lnTo>
                <a:lnTo>
                  <a:pt x="489851" y="1110869"/>
                </a:lnTo>
                <a:lnTo>
                  <a:pt x="490982" y="1110869"/>
                </a:lnTo>
                <a:lnTo>
                  <a:pt x="491286" y="1112139"/>
                </a:lnTo>
                <a:lnTo>
                  <a:pt x="492201" y="1114679"/>
                </a:lnTo>
                <a:lnTo>
                  <a:pt x="492201" y="1104239"/>
                </a:lnTo>
                <a:lnTo>
                  <a:pt x="490715" y="1103249"/>
                </a:lnTo>
                <a:lnTo>
                  <a:pt x="488848" y="1103249"/>
                </a:lnTo>
                <a:lnTo>
                  <a:pt x="486270" y="1100709"/>
                </a:lnTo>
                <a:lnTo>
                  <a:pt x="485571" y="1099439"/>
                </a:lnTo>
                <a:lnTo>
                  <a:pt x="485152" y="1099439"/>
                </a:lnTo>
                <a:lnTo>
                  <a:pt x="484238" y="1096899"/>
                </a:lnTo>
                <a:lnTo>
                  <a:pt x="484390" y="1094359"/>
                </a:lnTo>
                <a:lnTo>
                  <a:pt x="485609" y="1091819"/>
                </a:lnTo>
                <a:lnTo>
                  <a:pt x="487743" y="1088009"/>
                </a:lnTo>
                <a:lnTo>
                  <a:pt x="490702" y="1085469"/>
                </a:lnTo>
                <a:lnTo>
                  <a:pt x="495427" y="1079119"/>
                </a:lnTo>
                <a:lnTo>
                  <a:pt x="497979" y="1077849"/>
                </a:lnTo>
                <a:lnTo>
                  <a:pt x="501345" y="1075309"/>
                </a:lnTo>
                <a:lnTo>
                  <a:pt x="503389" y="1075309"/>
                </a:lnTo>
                <a:lnTo>
                  <a:pt x="504037" y="1076579"/>
                </a:lnTo>
                <a:lnTo>
                  <a:pt x="505218" y="1077849"/>
                </a:lnTo>
                <a:lnTo>
                  <a:pt x="506082" y="1079119"/>
                </a:lnTo>
                <a:lnTo>
                  <a:pt x="506768" y="1080389"/>
                </a:lnTo>
                <a:lnTo>
                  <a:pt x="507187" y="1082929"/>
                </a:lnTo>
                <a:lnTo>
                  <a:pt x="507644" y="1085469"/>
                </a:lnTo>
                <a:lnTo>
                  <a:pt x="507822" y="1086739"/>
                </a:lnTo>
                <a:lnTo>
                  <a:pt x="507974" y="1090549"/>
                </a:lnTo>
                <a:lnTo>
                  <a:pt x="507974" y="1069111"/>
                </a:lnTo>
                <a:lnTo>
                  <a:pt x="507720" y="1068959"/>
                </a:lnTo>
                <a:lnTo>
                  <a:pt x="506209" y="1068959"/>
                </a:lnTo>
                <a:lnTo>
                  <a:pt x="505383" y="1066419"/>
                </a:lnTo>
                <a:lnTo>
                  <a:pt x="505142" y="1065149"/>
                </a:lnTo>
                <a:lnTo>
                  <a:pt x="504977" y="1065149"/>
                </a:lnTo>
                <a:lnTo>
                  <a:pt x="504774" y="1063879"/>
                </a:lnTo>
                <a:lnTo>
                  <a:pt x="519645" y="1044829"/>
                </a:lnTo>
                <a:lnTo>
                  <a:pt x="520382" y="1043559"/>
                </a:lnTo>
                <a:lnTo>
                  <a:pt x="521169" y="1043559"/>
                </a:lnTo>
                <a:lnTo>
                  <a:pt x="525894" y="1044829"/>
                </a:lnTo>
                <a:lnTo>
                  <a:pt x="529577" y="1046099"/>
                </a:lnTo>
                <a:lnTo>
                  <a:pt x="532650" y="1048639"/>
                </a:lnTo>
                <a:lnTo>
                  <a:pt x="533234" y="1049909"/>
                </a:lnTo>
                <a:lnTo>
                  <a:pt x="533755" y="1049909"/>
                </a:lnTo>
                <a:lnTo>
                  <a:pt x="534225" y="1051179"/>
                </a:lnTo>
                <a:lnTo>
                  <a:pt x="534809" y="1051179"/>
                </a:lnTo>
                <a:lnTo>
                  <a:pt x="534822" y="1053719"/>
                </a:lnTo>
                <a:lnTo>
                  <a:pt x="534822" y="1028636"/>
                </a:lnTo>
                <a:lnTo>
                  <a:pt x="533742" y="1030859"/>
                </a:lnTo>
                <a:lnTo>
                  <a:pt x="533069" y="1032129"/>
                </a:lnTo>
                <a:lnTo>
                  <a:pt x="532955" y="1035939"/>
                </a:lnTo>
                <a:lnTo>
                  <a:pt x="532676" y="1039749"/>
                </a:lnTo>
                <a:lnTo>
                  <a:pt x="530821" y="1041019"/>
                </a:lnTo>
                <a:lnTo>
                  <a:pt x="527837" y="1039749"/>
                </a:lnTo>
                <a:lnTo>
                  <a:pt x="524764" y="1039749"/>
                </a:lnTo>
                <a:lnTo>
                  <a:pt x="522338" y="1038479"/>
                </a:lnTo>
                <a:lnTo>
                  <a:pt x="520026" y="1038479"/>
                </a:lnTo>
                <a:lnTo>
                  <a:pt x="514959" y="1041019"/>
                </a:lnTo>
                <a:lnTo>
                  <a:pt x="512432" y="1043559"/>
                </a:lnTo>
                <a:lnTo>
                  <a:pt x="505218" y="1048639"/>
                </a:lnTo>
                <a:lnTo>
                  <a:pt x="502081" y="1053719"/>
                </a:lnTo>
                <a:lnTo>
                  <a:pt x="500430" y="1058799"/>
                </a:lnTo>
                <a:lnTo>
                  <a:pt x="499999" y="1060069"/>
                </a:lnTo>
                <a:lnTo>
                  <a:pt x="499833" y="1061339"/>
                </a:lnTo>
                <a:lnTo>
                  <a:pt x="499960" y="1062609"/>
                </a:lnTo>
                <a:lnTo>
                  <a:pt x="500735" y="1066419"/>
                </a:lnTo>
                <a:lnTo>
                  <a:pt x="499135" y="1068959"/>
                </a:lnTo>
                <a:lnTo>
                  <a:pt x="493877" y="1075309"/>
                </a:lnTo>
                <a:lnTo>
                  <a:pt x="491705" y="1077849"/>
                </a:lnTo>
                <a:lnTo>
                  <a:pt x="487146" y="1081659"/>
                </a:lnTo>
                <a:lnTo>
                  <a:pt x="485787" y="1084199"/>
                </a:lnTo>
                <a:lnTo>
                  <a:pt x="482663" y="1086739"/>
                </a:lnTo>
                <a:lnTo>
                  <a:pt x="480885" y="1091819"/>
                </a:lnTo>
                <a:lnTo>
                  <a:pt x="480110" y="1093089"/>
                </a:lnTo>
                <a:lnTo>
                  <a:pt x="479831" y="1095629"/>
                </a:lnTo>
                <a:lnTo>
                  <a:pt x="480529" y="1101979"/>
                </a:lnTo>
                <a:lnTo>
                  <a:pt x="480707" y="1103249"/>
                </a:lnTo>
                <a:lnTo>
                  <a:pt x="480822" y="1104519"/>
                </a:lnTo>
                <a:lnTo>
                  <a:pt x="480529" y="1105789"/>
                </a:lnTo>
                <a:lnTo>
                  <a:pt x="479844" y="1105789"/>
                </a:lnTo>
                <a:lnTo>
                  <a:pt x="476961" y="1108329"/>
                </a:lnTo>
                <a:lnTo>
                  <a:pt x="474535" y="1110869"/>
                </a:lnTo>
                <a:lnTo>
                  <a:pt x="472998" y="1112964"/>
                </a:lnTo>
                <a:lnTo>
                  <a:pt x="472998" y="1155319"/>
                </a:lnTo>
                <a:lnTo>
                  <a:pt x="472973" y="1155827"/>
                </a:lnTo>
                <a:lnTo>
                  <a:pt x="472973" y="1202309"/>
                </a:lnTo>
                <a:lnTo>
                  <a:pt x="470281" y="1207389"/>
                </a:lnTo>
                <a:lnTo>
                  <a:pt x="468439" y="1209929"/>
                </a:lnTo>
                <a:lnTo>
                  <a:pt x="466344" y="1213739"/>
                </a:lnTo>
                <a:lnTo>
                  <a:pt x="464807" y="1216279"/>
                </a:lnTo>
                <a:lnTo>
                  <a:pt x="463143" y="1218819"/>
                </a:lnTo>
                <a:lnTo>
                  <a:pt x="461378" y="1220089"/>
                </a:lnTo>
                <a:lnTo>
                  <a:pt x="460044" y="1222629"/>
                </a:lnTo>
                <a:lnTo>
                  <a:pt x="457644" y="1221359"/>
                </a:lnTo>
                <a:lnTo>
                  <a:pt x="456755" y="1220089"/>
                </a:lnTo>
                <a:lnTo>
                  <a:pt x="456552" y="1218819"/>
                </a:lnTo>
                <a:lnTo>
                  <a:pt x="456222" y="1218819"/>
                </a:lnTo>
                <a:lnTo>
                  <a:pt x="455879" y="1217549"/>
                </a:lnTo>
                <a:lnTo>
                  <a:pt x="455536" y="1216279"/>
                </a:lnTo>
                <a:lnTo>
                  <a:pt x="454533" y="1212469"/>
                </a:lnTo>
                <a:lnTo>
                  <a:pt x="453847" y="1206119"/>
                </a:lnTo>
                <a:lnTo>
                  <a:pt x="454482" y="1203579"/>
                </a:lnTo>
                <a:lnTo>
                  <a:pt x="455625" y="1199769"/>
                </a:lnTo>
                <a:lnTo>
                  <a:pt x="457098" y="1195959"/>
                </a:lnTo>
                <a:lnTo>
                  <a:pt x="462534" y="1192149"/>
                </a:lnTo>
                <a:lnTo>
                  <a:pt x="467207" y="1193419"/>
                </a:lnTo>
                <a:lnTo>
                  <a:pt x="470344" y="1193419"/>
                </a:lnTo>
                <a:lnTo>
                  <a:pt x="472173" y="1195959"/>
                </a:lnTo>
                <a:lnTo>
                  <a:pt x="472694" y="1198499"/>
                </a:lnTo>
                <a:lnTo>
                  <a:pt x="472909" y="1201039"/>
                </a:lnTo>
                <a:lnTo>
                  <a:pt x="472973" y="1202309"/>
                </a:lnTo>
                <a:lnTo>
                  <a:pt x="472973" y="1155827"/>
                </a:lnTo>
                <a:lnTo>
                  <a:pt x="472935" y="1156589"/>
                </a:lnTo>
                <a:lnTo>
                  <a:pt x="471957" y="1161669"/>
                </a:lnTo>
                <a:lnTo>
                  <a:pt x="471398" y="1162939"/>
                </a:lnTo>
                <a:lnTo>
                  <a:pt x="470763" y="1165479"/>
                </a:lnTo>
                <a:lnTo>
                  <a:pt x="470027" y="1166749"/>
                </a:lnTo>
                <a:lnTo>
                  <a:pt x="469582" y="1169289"/>
                </a:lnTo>
                <a:lnTo>
                  <a:pt x="469417" y="1171829"/>
                </a:lnTo>
                <a:lnTo>
                  <a:pt x="468947" y="1176909"/>
                </a:lnTo>
                <a:lnTo>
                  <a:pt x="467334" y="1181989"/>
                </a:lnTo>
                <a:lnTo>
                  <a:pt x="463727" y="1188339"/>
                </a:lnTo>
                <a:lnTo>
                  <a:pt x="461975" y="1188339"/>
                </a:lnTo>
                <a:lnTo>
                  <a:pt x="460502" y="1187069"/>
                </a:lnTo>
                <a:lnTo>
                  <a:pt x="459574" y="1185799"/>
                </a:lnTo>
                <a:lnTo>
                  <a:pt x="458736" y="1185799"/>
                </a:lnTo>
                <a:lnTo>
                  <a:pt x="457974" y="1184529"/>
                </a:lnTo>
                <a:lnTo>
                  <a:pt x="456831" y="1183259"/>
                </a:lnTo>
                <a:lnTo>
                  <a:pt x="456361" y="1181989"/>
                </a:lnTo>
                <a:lnTo>
                  <a:pt x="456565" y="1179449"/>
                </a:lnTo>
                <a:lnTo>
                  <a:pt x="457276" y="1175639"/>
                </a:lnTo>
                <a:lnTo>
                  <a:pt x="457466" y="1173099"/>
                </a:lnTo>
                <a:lnTo>
                  <a:pt x="457504" y="1170559"/>
                </a:lnTo>
                <a:lnTo>
                  <a:pt x="457403" y="1168019"/>
                </a:lnTo>
                <a:lnTo>
                  <a:pt x="458317" y="1160399"/>
                </a:lnTo>
                <a:lnTo>
                  <a:pt x="459663" y="1154049"/>
                </a:lnTo>
                <a:lnTo>
                  <a:pt x="463245" y="1147699"/>
                </a:lnTo>
                <a:lnTo>
                  <a:pt x="463702" y="1146429"/>
                </a:lnTo>
                <a:lnTo>
                  <a:pt x="464858" y="1146429"/>
                </a:lnTo>
                <a:lnTo>
                  <a:pt x="466305" y="1145159"/>
                </a:lnTo>
                <a:lnTo>
                  <a:pt x="467728" y="1145159"/>
                </a:lnTo>
                <a:lnTo>
                  <a:pt x="469150" y="1146429"/>
                </a:lnTo>
                <a:lnTo>
                  <a:pt x="469747" y="1146429"/>
                </a:lnTo>
                <a:lnTo>
                  <a:pt x="470789" y="1147699"/>
                </a:lnTo>
                <a:lnTo>
                  <a:pt x="471589" y="1148969"/>
                </a:lnTo>
                <a:lnTo>
                  <a:pt x="472630" y="1152779"/>
                </a:lnTo>
                <a:lnTo>
                  <a:pt x="472998" y="1155319"/>
                </a:lnTo>
                <a:lnTo>
                  <a:pt x="472998" y="1112964"/>
                </a:lnTo>
                <a:lnTo>
                  <a:pt x="469861" y="1117219"/>
                </a:lnTo>
                <a:lnTo>
                  <a:pt x="468503" y="1122299"/>
                </a:lnTo>
                <a:lnTo>
                  <a:pt x="469595" y="1129919"/>
                </a:lnTo>
                <a:lnTo>
                  <a:pt x="469976" y="1133729"/>
                </a:lnTo>
                <a:lnTo>
                  <a:pt x="471779" y="1138809"/>
                </a:lnTo>
                <a:lnTo>
                  <a:pt x="465747" y="1138809"/>
                </a:lnTo>
                <a:lnTo>
                  <a:pt x="464070" y="1140079"/>
                </a:lnTo>
                <a:lnTo>
                  <a:pt x="461746" y="1141349"/>
                </a:lnTo>
                <a:lnTo>
                  <a:pt x="459905" y="1143889"/>
                </a:lnTo>
                <a:lnTo>
                  <a:pt x="457746" y="1150239"/>
                </a:lnTo>
                <a:lnTo>
                  <a:pt x="455155" y="1156589"/>
                </a:lnTo>
                <a:lnTo>
                  <a:pt x="454494" y="1157859"/>
                </a:lnTo>
                <a:lnTo>
                  <a:pt x="454025" y="1160399"/>
                </a:lnTo>
                <a:lnTo>
                  <a:pt x="453745" y="1162939"/>
                </a:lnTo>
                <a:lnTo>
                  <a:pt x="453123" y="1165479"/>
                </a:lnTo>
                <a:lnTo>
                  <a:pt x="452437" y="1169289"/>
                </a:lnTo>
                <a:lnTo>
                  <a:pt x="452742" y="1173099"/>
                </a:lnTo>
                <a:lnTo>
                  <a:pt x="452894" y="1174369"/>
                </a:lnTo>
                <a:lnTo>
                  <a:pt x="452805" y="1175639"/>
                </a:lnTo>
                <a:lnTo>
                  <a:pt x="452475" y="1176909"/>
                </a:lnTo>
                <a:lnTo>
                  <a:pt x="451192" y="1180719"/>
                </a:lnTo>
                <a:lnTo>
                  <a:pt x="451980" y="1183259"/>
                </a:lnTo>
                <a:lnTo>
                  <a:pt x="454113" y="1187069"/>
                </a:lnTo>
                <a:lnTo>
                  <a:pt x="454482" y="1187069"/>
                </a:lnTo>
                <a:lnTo>
                  <a:pt x="454723" y="1188339"/>
                </a:lnTo>
                <a:lnTo>
                  <a:pt x="454863" y="1189609"/>
                </a:lnTo>
                <a:lnTo>
                  <a:pt x="455295" y="1190879"/>
                </a:lnTo>
                <a:lnTo>
                  <a:pt x="455307" y="1192149"/>
                </a:lnTo>
                <a:lnTo>
                  <a:pt x="451396" y="1198499"/>
                </a:lnTo>
                <a:lnTo>
                  <a:pt x="449834" y="1201851"/>
                </a:lnTo>
                <a:lnTo>
                  <a:pt x="449834" y="1225169"/>
                </a:lnTo>
                <a:lnTo>
                  <a:pt x="449503" y="1227709"/>
                </a:lnTo>
                <a:lnTo>
                  <a:pt x="447497" y="1230249"/>
                </a:lnTo>
                <a:lnTo>
                  <a:pt x="447090" y="1231519"/>
                </a:lnTo>
                <a:lnTo>
                  <a:pt x="445947" y="1232789"/>
                </a:lnTo>
                <a:lnTo>
                  <a:pt x="445223" y="1234059"/>
                </a:lnTo>
                <a:lnTo>
                  <a:pt x="444500" y="1234059"/>
                </a:lnTo>
                <a:lnTo>
                  <a:pt x="443750" y="1235367"/>
                </a:lnTo>
                <a:lnTo>
                  <a:pt x="443750" y="1272159"/>
                </a:lnTo>
                <a:lnTo>
                  <a:pt x="443141" y="1275969"/>
                </a:lnTo>
                <a:lnTo>
                  <a:pt x="443001" y="1277239"/>
                </a:lnTo>
                <a:lnTo>
                  <a:pt x="442506" y="1277239"/>
                </a:lnTo>
                <a:lnTo>
                  <a:pt x="441642" y="1278509"/>
                </a:lnTo>
                <a:lnTo>
                  <a:pt x="437819" y="1282319"/>
                </a:lnTo>
                <a:lnTo>
                  <a:pt x="433514" y="1284859"/>
                </a:lnTo>
                <a:lnTo>
                  <a:pt x="426224" y="1284859"/>
                </a:lnTo>
                <a:lnTo>
                  <a:pt x="425145" y="1283589"/>
                </a:lnTo>
                <a:lnTo>
                  <a:pt x="424700" y="1281049"/>
                </a:lnTo>
                <a:lnTo>
                  <a:pt x="424497" y="1281049"/>
                </a:lnTo>
                <a:lnTo>
                  <a:pt x="424332" y="1279779"/>
                </a:lnTo>
                <a:lnTo>
                  <a:pt x="423849" y="1275969"/>
                </a:lnTo>
                <a:lnTo>
                  <a:pt x="423697" y="1274699"/>
                </a:lnTo>
                <a:lnTo>
                  <a:pt x="423913" y="1272159"/>
                </a:lnTo>
                <a:lnTo>
                  <a:pt x="424649" y="1269619"/>
                </a:lnTo>
                <a:lnTo>
                  <a:pt x="425018" y="1268349"/>
                </a:lnTo>
                <a:lnTo>
                  <a:pt x="425831" y="1267079"/>
                </a:lnTo>
                <a:lnTo>
                  <a:pt x="426542" y="1264539"/>
                </a:lnTo>
                <a:lnTo>
                  <a:pt x="427545" y="1261999"/>
                </a:lnTo>
                <a:lnTo>
                  <a:pt x="428142" y="1260729"/>
                </a:lnTo>
                <a:lnTo>
                  <a:pt x="430364" y="1260729"/>
                </a:lnTo>
                <a:lnTo>
                  <a:pt x="431990" y="1259459"/>
                </a:lnTo>
                <a:lnTo>
                  <a:pt x="433501" y="1260729"/>
                </a:lnTo>
                <a:lnTo>
                  <a:pt x="436905" y="1261999"/>
                </a:lnTo>
                <a:lnTo>
                  <a:pt x="438721" y="1264539"/>
                </a:lnTo>
                <a:lnTo>
                  <a:pt x="442912" y="1268349"/>
                </a:lnTo>
                <a:lnTo>
                  <a:pt x="443750" y="1272159"/>
                </a:lnTo>
                <a:lnTo>
                  <a:pt x="443750" y="1235367"/>
                </a:lnTo>
                <a:lnTo>
                  <a:pt x="442315" y="1237869"/>
                </a:lnTo>
                <a:lnTo>
                  <a:pt x="435902" y="1245489"/>
                </a:lnTo>
                <a:lnTo>
                  <a:pt x="435102" y="1248029"/>
                </a:lnTo>
                <a:lnTo>
                  <a:pt x="432371" y="1253109"/>
                </a:lnTo>
                <a:lnTo>
                  <a:pt x="430187" y="1253109"/>
                </a:lnTo>
                <a:lnTo>
                  <a:pt x="429171" y="1251839"/>
                </a:lnTo>
                <a:lnTo>
                  <a:pt x="426415" y="1249299"/>
                </a:lnTo>
                <a:lnTo>
                  <a:pt x="424942" y="1245489"/>
                </a:lnTo>
                <a:lnTo>
                  <a:pt x="424751" y="1241679"/>
                </a:lnTo>
                <a:lnTo>
                  <a:pt x="424637" y="1239139"/>
                </a:lnTo>
                <a:lnTo>
                  <a:pt x="424942" y="1237869"/>
                </a:lnTo>
                <a:lnTo>
                  <a:pt x="425323" y="1235329"/>
                </a:lnTo>
                <a:lnTo>
                  <a:pt x="427672" y="1226439"/>
                </a:lnTo>
                <a:lnTo>
                  <a:pt x="429425" y="1223899"/>
                </a:lnTo>
                <a:lnTo>
                  <a:pt x="432587" y="1222629"/>
                </a:lnTo>
                <a:lnTo>
                  <a:pt x="435368" y="1221359"/>
                </a:lnTo>
                <a:lnTo>
                  <a:pt x="438226" y="1218819"/>
                </a:lnTo>
                <a:lnTo>
                  <a:pt x="441159" y="1218819"/>
                </a:lnTo>
                <a:lnTo>
                  <a:pt x="443534" y="1217549"/>
                </a:lnTo>
                <a:lnTo>
                  <a:pt x="445846" y="1217549"/>
                </a:lnTo>
                <a:lnTo>
                  <a:pt x="447725" y="1220089"/>
                </a:lnTo>
                <a:lnTo>
                  <a:pt x="448310" y="1220089"/>
                </a:lnTo>
                <a:lnTo>
                  <a:pt x="448703" y="1221359"/>
                </a:lnTo>
                <a:lnTo>
                  <a:pt x="448932" y="1221359"/>
                </a:lnTo>
                <a:lnTo>
                  <a:pt x="449834" y="1225169"/>
                </a:lnTo>
                <a:lnTo>
                  <a:pt x="449834" y="1201851"/>
                </a:lnTo>
                <a:lnTo>
                  <a:pt x="449618" y="1202309"/>
                </a:lnTo>
                <a:lnTo>
                  <a:pt x="449021" y="1208659"/>
                </a:lnTo>
                <a:lnTo>
                  <a:pt x="448818" y="1208659"/>
                </a:lnTo>
                <a:lnTo>
                  <a:pt x="448652" y="1209929"/>
                </a:lnTo>
                <a:lnTo>
                  <a:pt x="448081" y="1211199"/>
                </a:lnTo>
                <a:lnTo>
                  <a:pt x="447065" y="1212469"/>
                </a:lnTo>
                <a:lnTo>
                  <a:pt x="443064" y="1212469"/>
                </a:lnTo>
                <a:lnTo>
                  <a:pt x="441858" y="1213739"/>
                </a:lnTo>
                <a:lnTo>
                  <a:pt x="437197" y="1213739"/>
                </a:lnTo>
                <a:lnTo>
                  <a:pt x="435140" y="1215009"/>
                </a:lnTo>
                <a:lnTo>
                  <a:pt x="434441" y="1216279"/>
                </a:lnTo>
                <a:lnTo>
                  <a:pt x="430136" y="1216279"/>
                </a:lnTo>
                <a:lnTo>
                  <a:pt x="430809" y="1212469"/>
                </a:lnTo>
                <a:lnTo>
                  <a:pt x="431253" y="1211199"/>
                </a:lnTo>
                <a:lnTo>
                  <a:pt x="431685" y="1209929"/>
                </a:lnTo>
                <a:lnTo>
                  <a:pt x="432485" y="1206119"/>
                </a:lnTo>
                <a:lnTo>
                  <a:pt x="432562" y="1202309"/>
                </a:lnTo>
                <a:lnTo>
                  <a:pt x="432650" y="1201039"/>
                </a:lnTo>
                <a:lnTo>
                  <a:pt x="432790" y="1199769"/>
                </a:lnTo>
                <a:lnTo>
                  <a:pt x="433705" y="1195959"/>
                </a:lnTo>
                <a:lnTo>
                  <a:pt x="433070" y="1192149"/>
                </a:lnTo>
                <a:lnTo>
                  <a:pt x="431647" y="1187069"/>
                </a:lnTo>
                <a:lnTo>
                  <a:pt x="430771" y="1185799"/>
                </a:lnTo>
                <a:lnTo>
                  <a:pt x="430453" y="1184529"/>
                </a:lnTo>
                <a:lnTo>
                  <a:pt x="429729" y="1181989"/>
                </a:lnTo>
                <a:lnTo>
                  <a:pt x="428866" y="1179449"/>
                </a:lnTo>
                <a:lnTo>
                  <a:pt x="428434" y="1178179"/>
                </a:lnTo>
                <a:lnTo>
                  <a:pt x="428282" y="1177975"/>
                </a:lnTo>
                <a:lnTo>
                  <a:pt x="428282" y="1192149"/>
                </a:lnTo>
                <a:lnTo>
                  <a:pt x="427113" y="1197229"/>
                </a:lnTo>
                <a:lnTo>
                  <a:pt x="427405" y="1199769"/>
                </a:lnTo>
                <a:lnTo>
                  <a:pt x="427316" y="1204849"/>
                </a:lnTo>
                <a:lnTo>
                  <a:pt x="426796" y="1207389"/>
                </a:lnTo>
                <a:lnTo>
                  <a:pt x="425361" y="1211199"/>
                </a:lnTo>
                <a:lnTo>
                  <a:pt x="424141" y="1211199"/>
                </a:lnTo>
                <a:lnTo>
                  <a:pt x="422236" y="1210170"/>
                </a:lnTo>
                <a:lnTo>
                  <a:pt x="422236" y="1325499"/>
                </a:lnTo>
                <a:lnTo>
                  <a:pt x="422211" y="1326769"/>
                </a:lnTo>
                <a:lnTo>
                  <a:pt x="421906" y="1329309"/>
                </a:lnTo>
                <a:lnTo>
                  <a:pt x="421411" y="1330579"/>
                </a:lnTo>
                <a:lnTo>
                  <a:pt x="420827" y="1335659"/>
                </a:lnTo>
                <a:lnTo>
                  <a:pt x="418960" y="1338199"/>
                </a:lnTo>
                <a:lnTo>
                  <a:pt x="415569" y="1342009"/>
                </a:lnTo>
                <a:lnTo>
                  <a:pt x="411924" y="1342009"/>
                </a:lnTo>
                <a:lnTo>
                  <a:pt x="407517" y="1339469"/>
                </a:lnTo>
                <a:lnTo>
                  <a:pt x="405066" y="1338199"/>
                </a:lnTo>
                <a:lnTo>
                  <a:pt x="403352" y="1336217"/>
                </a:lnTo>
                <a:lnTo>
                  <a:pt x="403352" y="1347089"/>
                </a:lnTo>
                <a:lnTo>
                  <a:pt x="401789" y="1350899"/>
                </a:lnTo>
                <a:lnTo>
                  <a:pt x="400151" y="1353439"/>
                </a:lnTo>
                <a:lnTo>
                  <a:pt x="398780" y="1353439"/>
                </a:lnTo>
                <a:lnTo>
                  <a:pt x="397052" y="1352740"/>
                </a:lnTo>
                <a:lnTo>
                  <a:pt x="397052" y="1362329"/>
                </a:lnTo>
                <a:lnTo>
                  <a:pt x="395528" y="1366139"/>
                </a:lnTo>
                <a:lnTo>
                  <a:pt x="393839" y="1368679"/>
                </a:lnTo>
                <a:lnTo>
                  <a:pt x="391604" y="1369949"/>
                </a:lnTo>
                <a:lnTo>
                  <a:pt x="387972" y="1373759"/>
                </a:lnTo>
                <a:lnTo>
                  <a:pt x="383933" y="1375029"/>
                </a:lnTo>
                <a:lnTo>
                  <a:pt x="379501" y="1377569"/>
                </a:lnTo>
                <a:lnTo>
                  <a:pt x="377126" y="1377569"/>
                </a:lnTo>
                <a:lnTo>
                  <a:pt x="376224" y="1376299"/>
                </a:lnTo>
                <a:lnTo>
                  <a:pt x="374497" y="1375029"/>
                </a:lnTo>
                <a:lnTo>
                  <a:pt x="373329" y="1373619"/>
                </a:lnTo>
                <a:lnTo>
                  <a:pt x="373329" y="1392809"/>
                </a:lnTo>
                <a:lnTo>
                  <a:pt x="373126" y="1397889"/>
                </a:lnTo>
                <a:lnTo>
                  <a:pt x="373049" y="1399159"/>
                </a:lnTo>
                <a:lnTo>
                  <a:pt x="371233" y="1404239"/>
                </a:lnTo>
                <a:lnTo>
                  <a:pt x="370890" y="1405509"/>
                </a:lnTo>
                <a:lnTo>
                  <a:pt x="369798" y="1405509"/>
                </a:lnTo>
                <a:lnTo>
                  <a:pt x="369265" y="1406779"/>
                </a:lnTo>
                <a:lnTo>
                  <a:pt x="368630" y="1406779"/>
                </a:lnTo>
                <a:lnTo>
                  <a:pt x="367880" y="1408049"/>
                </a:lnTo>
                <a:lnTo>
                  <a:pt x="364845" y="1408049"/>
                </a:lnTo>
                <a:lnTo>
                  <a:pt x="362280" y="1410589"/>
                </a:lnTo>
                <a:lnTo>
                  <a:pt x="357162" y="1411859"/>
                </a:lnTo>
                <a:lnTo>
                  <a:pt x="353961" y="1410589"/>
                </a:lnTo>
                <a:lnTo>
                  <a:pt x="353275" y="1408049"/>
                </a:lnTo>
                <a:lnTo>
                  <a:pt x="352971" y="1406779"/>
                </a:lnTo>
                <a:lnTo>
                  <a:pt x="352717" y="1406779"/>
                </a:lnTo>
                <a:lnTo>
                  <a:pt x="352132" y="1402969"/>
                </a:lnTo>
                <a:lnTo>
                  <a:pt x="351802" y="1401699"/>
                </a:lnTo>
                <a:lnTo>
                  <a:pt x="351345" y="1397889"/>
                </a:lnTo>
                <a:lnTo>
                  <a:pt x="351243" y="1396619"/>
                </a:lnTo>
                <a:lnTo>
                  <a:pt x="351053" y="1394244"/>
                </a:lnTo>
                <a:lnTo>
                  <a:pt x="351053" y="1437259"/>
                </a:lnTo>
                <a:lnTo>
                  <a:pt x="351028" y="1438529"/>
                </a:lnTo>
                <a:lnTo>
                  <a:pt x="350685" y="1442339"/>
                </a:lnTo>
                <a:lnTo>
                  <a:pt x="350291" y="1446149"/>
                </a:lnTo>
                <a:lnTo>
                  <a:pt x="348945" y="1449959"/>
                </a:lnTo>
                <a:lnTo>
                  <a:pt x="348703" y="1449959"/>
                </a:lnTo>
                <a:lnTo>
                  <a:pt x="348386" y="1451229"/>
                </a:lnTo>
                <a:lnTo>
                  <a:pt x="347611" y="1452499"/>
                </a:lnTo>
                <a:lnTo>
                  <a:pt x="347129" y="1453489"/>
                </a:lnTo>
                <a:lnTo>
                  <a:pt x="347129" y="1466469"/>
                </a:lnTo>
                <a:lnTo>
                  <a:pt x="344030" y="1477505"/>
                </a:lnTo>
                <a:lnTo>
                  <a:pt x="344030" y="1495679"/>
                </a:lnTo>
                <a:lnTo>
                  <a:pt x="343916" y="1496949"/>
                </a:lnTo>
                <a:lnTo>
                  <a:pt x="343433" y="1496949"/>
                </a:lnTo>
                <a:lnTo>
                  <a:pt x="343242" y="1498219"/>
                </a:lnTo>
                <a:lnTo>
                  <a:pt x="343027" y="1498219"/>
                </a:lnTo>
                <a:lnTo>
                  <a:pt x="335457" y="1507109"/>
                </a:lnTo>
                <a:lnTo>
                  <a:pt x="333336" y="1509903"/>
                </a:lnTo>
                <a:lnTo>
                  <a:pt x="333336" y="1529969"/>
                </a:lnTo>
                <a:lnTo>
                  <a:pt x="333146" y="1531239"/>
                </a:lnTo>
                <a:lnTo>
                  <a:pt x="332574" y="1533779"/>
                </a:lnTo>
                <a:lnTo>
                  <a:pt x="331597" y="1537589"/>
                </a:lnTo>
                <a:lnTo>
                  <a:pt x="323621" y="1547749"/>
                </a:lnTo>
                <a:lnTo>
                  <a:pt x="321360" y="1547749"/>
                </a:lnTo>
                <a:lnTo>
                  <a:pt x="320992" y="1547482"/>
                </a:lnTo>
                <a:lnTo>
                  <a:pt x="320992" y="1569339"/>
                </a:lnTo>
                <a:lnTo>
                  <a:pt x="320421" y="1569339"/>
                </a:lnTo>
                <a:lnTo>
                  <a:pt x="318795" y="1573149"/>
                </a:lnTo>
                <a:lnTo>
                  <a:pt x="316534" y="1575689"/>
                </a:lnTo>
                <a:lnTo>
                  <a:pt x="312254" y="1579499"/>
                </a:lnTo>
                <a:lnTo>
                  <a:pt x="309359" y="1579499"/>
                </a:lnTo>
                <a:lnTo>
                  <a:pt x="302780" y="1574825"/>
                </a:lnTo>
                <a:lnTo>
                  <a:pt x="302780" y="1593469"/>
                </a:lnTo>
                <a:lnTo>
                  <a:pt x="301726" y="1597279"/>
                </a:lnTo>
                <a:lnTo>
                  <a:pt x="299986" y="1601089"/>
                </a:lnTo>
                <a:lnTo>
                  <a:pt x="299466" y="1602359"/>
                </a:lnTo>
                <a:lnTo>
                  <a:pt x="298691" y="1603629"/>
                </a:lnTo>
                <a:lnTo>
                  <a:pt x="296913" y="1603629"/>
                </a:lnTo>
                <a:lnTo>
                  <a:pt x="296189" y="1604899"/>
                </a:lnTo>
                <a:lnTo>
                  <a:pt x="295643" y="1604899"/>
                </a:lnTo>
                <a:lnTo>
                  <a:pt x="295643" y="1616329"/>
                </a:lnTo>
                <a:lnTo>
                  <a:pt x="295363" y="1617599"/>
                </a:lnTo>
                <a:lnTo>
                  <a:pt x="294944" y="1620139"/>
                </a:lnTo>
                <a:lnTo>
                  <a:pt x="293725" y="1625219"/>
                </a:lnTo>
                <a:lnTo>
                  <a:pt x="293547" y="1625219"/>
                </a:lnTo>
                <a:lnTo>
                  <a:pt x="293230" y="1626489"/>
                </a:lnTo>
                <a:lnTo>
                  <a:pt x="292798" y="1626489"/>
                </a:lnTo>
                <a:lnTo>
                  <a:pt x="288925" y="1632839"/>
                </a:lnTo>
                <a:lnTo>
                  <a:pt x="286194" y="1639189"/>
                </a:lnTo>
                <a:lnTo>
                  <a:pt x="282968" y="1645539"/>
                </a:lnTo>
                <a:lnTo>
                  <a:pt x="282638" y="1645539"/>
                </a:lnTo>
                <a:lnTo>
                  <a:pt x="281571" y="1646809"/>
                </a:lnTo>
                <a:lnTo>
                  <a:pt x="279641" y="1646809"/>
                </a:lnTo>
                <a:lnTo>
                  <a:pt x="278396" y="1645539"/>
                </a:lnTo>
                <a:lnTo>
                  <a:pt x="277837" y="1645539"/>
                </a:lnTo>
                <a:lnTo>
                  <a:pt x="277393" y="1644269"/>
                </a:lnTo>
                <a:lnTo>
                  <a:pt x="277037" y="1644269"/>
                </a:lnTo>
                <a:lnTo>
                  <a:pt x="276771" y="1642999"/>
                </a:lnTo>
                <a:lnTo>
                  <a:pt x="276593" y="1642999"/>
                </a:lnTo>
                <a:lnTo>
                  <a:pt x="276479" y="1641729"/>
                </a:lnTo>
                <a:lnTo>
                  <a:pt x="276212" y="1636649"/>
                </a:lnTo>
                <a:lnTo>
                  <a:pt x="278917" y="1625219"/>
                </a:lnTo>
                <a:lnTo>
                  <a:pt x="279400" y="1623949"/>
                </a:lnTo>
                <a:lnTo>
                  <a:pt x="281774" y="1617599"/>
                </a:lnTo>
                <a:lnTo>
                  <a:pt x="282130" y="1616329"/>
                </a:lnTo>
                <a:lnTo>
                  <a:pt x="282486" y="1615059"/>
                </a:lnTo>
                <a:lnTo>
                  <a:pt x="283451" y="1612519"/>
                </a:lnTo>
                <a:lnTo>
                  <a:pt x="284454" y="1612519"/>
                </a:lnTo>
                <a:lnTo>
                  <a:pt x="287515" y="1611249"/>
                </a:lnTo>
                <a:lnTo>
                  <a:pt x="293103" y="1611249"/>
                </a:lnTo>
                <a:lnTo>
                  <a:pt x="294614" y="1612519"/>
                </a:lnTo>
                <a:lnTo>
                  <a:pt x="295478" y="1615059"/>
                </a:lnTo>
                <a:lnTo>
                  <a:pt x="295643" y="1616329"/>
                </a:lnTo>
                <a:lnTo>
                  <a:pt x="295643" y="1604899"/>
                </a:lnTo>
                <a:lnTo>
                  <a:pt x="295440" y="1604899"/>
                </a:lnTo>
                <a:lnTo>
                  <a:pt x="292049" y="1603629"/>
                </a:lnTo>
                <a:lnTo>
                  <a:pt x="288480" y="1603629"/>
                </a:lnTo>
                <a:lnTo>
                  <a:pt x="277888" y="1596009"/>
                </a:lnTo>
                <a:lnTo>
                  <a:pt x="277837" y="1606169"/>
                </a:lnTo>
                <a:lnTo>
                  <a:pt x="277736" y="1608709"/>
                </a:lnTo>
                <a:lnTo>
                  <a:pt x="276123" y="1609979"/>
                </a:lnTo>
                <a:lnTo>
                  <a:pt x="275056" y="1612074"/>
                </a:lnTo>
                <a:lnTo>
                  <a:pt x="275056" y="1662049"/>
                </a:lnTo>
                <a:lnTo>
                  <a:pt x="274726" y="1665859"/>
                </a:lnTo>
                <a:lnTo>
                  <a:pt x="274548" y="1667129"/>
                </a:lnTo>
                <a:lnTo>
                  <a:pt x="273608" y="1669669"/>
                </a:lnTo>
                <a:lnTo>
                  <a:pt x="269189" y="1671942"/>
                </a:lnTo>
                <a:lnTo>
                  <a:pt x="269189" y="1687449"/>
                </a:lnTo>
                <a:lnTo>
                  <a:pt x="268617" y="1689989"/>
                </a:lnTo>
                <a:lnTo>
                  <a:pt x="268414" y="1691259"/>
                </a:lnTo>
                <a:lnTo>
                  <a:pt x="268084" y="1692529"/>
                </a:lnTo>
                <a:lnTo>
                  <a:pt x="267944" y="1693799"/>
                </a:lnTo>
                <a:lnTo>
                  <a:pt x="267690" y="1693799"/>
                </a:lnTo>
                <a:lnTo>
                  <a:pt x="267322" y="1695069"/>
                </a:lnTo>
                <a:lnTo>
                  <a:pt x="264579" y="1700149"/>
                </a:lnTo>
                <a:lnTo>
                  <a:pt x="261010" y="1703959"/>
                </a:lnTo>
                <a:lnTo>
                  <a:pt x="254876" y="1706499"/>
                </a:lnTo>
                <a:lnTo>
                  <a:pt x="253441" y="1706499"/>
                </a:lnTo>
                <a:lnTo>
                  <a:pt x="252768" y="1705229"/>
                </a:lnTo>
                <a:lnTo>
                  <a:pt x="251561" y="1705229"/>
                </a:lnTo>
                <a:lnTo>
                  <a:pt x="251218" y="1704721"/>
                </a:lnTo>
                <a:lnTo>
                  <a:pt x="251218" y="1716659"/>
                </a:lnTo>
                <a:lnTo>
                  <a:pt x="251066" y="1717929"/>
                </a:lnTo>
                <a:lnTo>
                  <a:pt x="250507" y="1720469"/>
                </a:lnTo>
                <a:lnTo>
                  <a:pt x="250659" y="1723009"/>
                </a:lnTo>
                <a:lnTo>
                  <a:pt x="250545" y="1725549"/>
                </a:lnTo>
                <a:lnTo>
                  <a:pt x="250151" y="1728089"/>
                </a:lnTo>
                <a:lnTo>
                  <a:pt x="249148" y="1730629"/>
                </a:lnTo>
                <a:lnTo>
                  <a:pt x="243611" y="1733169"/>
                </a:lnTo>
                <a:lnTo>
                  <a:pt x="236143" y="1735709"/>
                </a:lnTo>
                <a:lnTo>
                  <a:pt x="232549" y="1735709"/>
                </a:lnTo>
                <a:lnTo>
                  <a:pt x="230314" y="1734439"/>
                </a:lnTo>
                <a:lnTo>
                  <a:pt x="227571" y="1733169"/>
                </a:lnTo>
                <a:lnTo>
                  <a:pt x="227444" y="1732800"/>
                </a:lnTo>
                <a:lnTo>
                  <a:pt x="227444" y="1778228"/>
                </a:lnTo>
                <a:lnTo>
                  <a:pt x="227444" y="1780159"/>
                </a:lnTo>
                <a:lnTo>
                  <a:pt x="227012" y="1783969"/>
                </a:lnTo>
                <a:lnTo>
                  <a:pt x="226415" y="1790319"/>
                </a:lnTo>
                <a:lnTo>
                  <a:pt x="223939" y="1795399"/>
                </a:lnTo>
                <a:lnTo>
                  <a:pt x="223304" y="1796669"/>
                </a:lnTo>
                <a:lnTo>
                  <a:pt x="222440" y="1797088"/>
                </a:lnTo>
                <a:lnTo>
                  <a:pt x="222440" y="1813179"/>
                </a:lnTo>
                <a:lnTo>
                  <a:pt x="221843" y="1815719"/>
                </a:lnTo>
                <a:lnTo>
                  <a:pt x="220738" y="1820799"/>
                </a:lnTo>
                <a:lnTo>
                  <a:pt x="219786" y="1824609"/>
                </a:lnTo>
                <a:lnTo>
                  <a:pt x="218871" y="1829689"/>
                </a:lnTo>
                <a:lnTo>
                  <a:pt x="218567" y="1830959"/>
                </a:lnTo>
                <a:lnTo>
                  <a:pt x="217843" y="1832229"/>
                </a:lnTo>
                <a:lnTo>
                  <a:pt x="216712" y="1832229"/>
                </a:lnTo>
                <a:lnTo>
                  <a:pt x="215328" y="1833499"/>
                </a:lnTo>
                <a:lnTo>
                  <a:pt x="214058" y="1834769"/>
                </a:lnTo>
                <a:lnTo>
                  <a:pt x="210400" y="1836039"/>
                </a:lnTo>
                <a:lnTo>
                  <a:pt x="208407" y="1837309"/>
                </a:lnTo>
                <a:lnTo>
                  <a:pt x="202895" y="1837309"/>
                </a:lnTo>
                <a:lnTo>
                  <a:pt x="202590" y="1837080"/>
                </a:lnTo>
                <a:lnTo>
                  <a:pt x="202590" y="1847469"/>
                </a:lnTo>
                <a:lnTo>
                  <a:pt x="202107" y="1851279"/>
                </a:lnTo>
                <a:lnTo>
                  <a:pt x="201523" y="1852549"/>
                </a:lnTo>
                <a:lnTo>
                  <a:pt x="200520" y="1855089"/>
                </a:lnTo>
                <a:lnTo>
                  <a:pt x="199796" y="1855089"/>
                </a:lnTo>
                <a:lnTo>
                  <a:pt x="198780" y="1856359"/>
                </a:lnTo>
                <a:lnTo>
                  <a:pt x="195122" y="1856359"/>
                </a:lnTo>
                <a:lnTo>
                  <a:pt x="192786" y="1855089"/>
                </a:lnTo>
                <a:lnTo>
                  <a:pt x="184518" y="1855089"/>
                </a:lnTo>
                <a:lnTo>
                  <a:pt x="181762" y="1852549"/>
                </a:lnTo>
                <a:lnTo>
                  <a:pt x="178828" y="1851279"/>
                </a:lnTo>
                <a:lnTo>
                  <a:pt x="175653" y="1851279"/>
                </a:lnTo>
                <a:lnTo>
                  <a:pt x="174625" y="1850009"/>
                </a:lnTo>
                <a:lnTo>
                  <a:pt x="173926" y="1850009"/>
                </a:lnTo>
                <a:lnTo>
                  <a:pt x="172783" y="1844929"/>
                </a:lnTo>
                <a:lnTo>
                  <a:pt x="173062" y="1842389"/>
                </a:lnTo>
                <a:lnTo>
                  <a:pt x="175158" y="1838579"/>
                </a:lnTo>
                <a:lnTo>
                  <a:pt x="176530" y="1837309"/>
                </a:lnTo>
                <a:lnTo>
                  <a:pt x="181749" y="1836039"/>
                </a:lnTo>
                <a:lnTo>
                  <a:pt x="190754" y="1836039"/>
                </a:lnTo>
                <a:lnTo>
                  <a:pt x="194106" y="1838579"/>
                </a:lnTo>
                <a:lnTo>
                  <a:pt x="197231" y="1841119"/>
                </a:lnTo>
                <a:lnTo>
                  <a:pt x="200152" y="1843659"/>
                </a:lnTo>
                <a:lnTo>
                  <a:pt x="202082" y="1844929"/>
                </a:lnTo>
                <a:lnTo>
                  <a:pt x="202590" y="1847469"/>
                </a:lnTo>
                <a:lnTo>
                  <a:pt x="202590" y="1837080"/>
                </a:lnTo>
                <a:lnTo>
                  <a:pt x="201206" y="1836039"/>
                </a:lnTo>
                <a:lnTo>
                  <a:pt x="199809" y="1834769"/>
                </a:lnTo>
                <a:lnTo>
                  <a:pt x="198945" y="1833499"/>
                </a:lnTo>
                <a:lnTo>
                  <a:pt x="198386" y="1833499"/>
                </a:lnTo>
                <a:lnTo>
                  <a:pt x="198107" y="1832229"/>
                </a:lnTo>
                <a:lnTo>
                  <a:pt x="197662" y="1829689"/>
                </a:lnTo>
                <a:lnTo>
                  <a:pt x="197383" y="1827149"/>
                </a:lnTo>
                <a:lnTo>
                  <a:pt x="197027" y="1824609"/>
                </a:lnTo>
                <a:lnTo>
                  <a:pt x="197243" y="1824609"/>
                </a:lnTo>
                <a:lnTo>
                  <a:pt x="197078" y="1823339"/>
                </a:lnTo>
                <a:lnTo>
                  <a:pt x="196710" y="1819529"/>
                </a:lnTo>
                <a:lnTo>
                  <a:pt x="196392" y="1816989"/>
                </a:lnTo>
                <a:lnTo>
                  <a:pt x="196494" y="1814449"/>
                </a:lnTo>
                <a:lnTo>
                  <a:pt x="197358" y="1809369"/>
                </a:lnTo>
                <a:lnTo>
                  <a:pt x="197192" y="1808099"/>
                </a:lnTo>
                <a:lnTo>
                  <a:pt x="197523" y="1805559"/>
                </a:lnTo>
                <a:lnTo>
                  <a:pt x="197777" y="1804289"/>
                </a:lnTo>
                <a:lnTo>
                  <a:pt x="198539" y="1803019"/>
                </a:lnTo>
                <a:lnTo>
                  <a:pt x="201269" y="1803019"/>
                </a:lnTo>
                <a:lnTo>
                  <a:pt x="202044" y="1801749"/>
                </a:lnTo>
                <a:lnTo>
                  <a:pt x="213614" y="1801749"/>
                </a:lnTo>
                <a:lnTo>
                  <a:pt x="216649" y="1803019"/>
                </a:lnTo>
                <a:lnTo>
                  <a:pt x="219481" y="1804289"/>
                </a:lnTo>
                <a:lnTo>
                  <a:pt x="220573" y="1805559"/>
                </a:lnTo>
                <a:lnTo>
                  <a:pt x="221272" y="1806829"/>
                </a:lnTo>
                <a:lnTo>
                  <a:pt x="221576" y="1806829"/>
                </a:lnTo>
                <a:lnTo>
                  <a:pt x="222351" y="1810639"/>
                </a:lnTo>
                <a:lnTo>
                  <a:pt x="222440" y="1813179"/>
                </a:lnTo>
                <a:lnTo>
                  <a:pt x="222440" y="1797088"/>
                </a:lnTo>
                <a:lnTo>
                  <a:pt x="220662" y="1797939"/>
                </a:lnTo>
                <a:lnTo>
                  <a:pt x="214337" y="1797939"/>
                </a:lnTo>
                <a:lnTo>
                  <a:pt x="211963" y="1796669"/>
                </a:lnTo>
                <a:lnTo>
                  <a:pt x="206349" y="1796669"/>
                </a:lnTo>
                <a:lnTo>
                  <a:pt x="203365" y="1795399"/>
                </a:lnTo>
                <a:lnTo>
                  <a:pt x="200469" y="1794129"/>
                </a:lnTo>
                <a:lnTo>
                  <a:pt x="199059" y="1794129"/>
                </a:lnTo>
                <a:lnTo>
                  <a:pt x="197789" y="1792859"/>
                </a:lnTo>
                <a:lnTo>
                  <a:pt x="196659" y="1791589"/>
                </a:lnTo>
                <a:lnTo>
                  <a:pt x="195021" y="1790319"/>
                </a:lnTo>
                <a:lnTo>
                  <a:pt x="194513" y="1787779"/>
                </a:lnTo>
                <a:lnTo>
                  <a:pt x="195122" y="1786509"/>
                </a:lnTo>
                <a:lnTo>
                  <a:pt x="196532" y="1780159"/>
                </a:lnTo>
                <a:lnTo>
                  <a:pt x="199186" y="1775079"/>
                </a:lnTo>
                <a:lnTo>
                  <a:pt x="203073" y="1771269"/>
                </a:lnTo>
                <a:lnTo>
                  <a:pt x="205066" y="1768729"/>
                </a:lnTo>
                <a:lnTo>
                  <a:pt x="207314" y="1767459"/>
                </a:lnTo>
                <a:lnTo>
                  <a:pt x="212598" y="1767459"/>
                </a:lnTo>
                <a:lnTo>
                  <a:pt x="217131" y="1766189"/>
                </a:lnTo>
                <a:lnTo>
                  <a:pt x="227444" y="1778228"/>
                </a:lnTo>
                <a:lnTo>
                  <a:pt x="227444" y="1732800"/>
                </a:lnTo>
                <a:lnTo>
                  <a:pt x="227139" y="1731899"/>
                </a:lnTo>
                <a:lnTo>
                  <a:pt x="226783" y="1730629"/>
                </a:lnTo>
                <a:lnTo>
                  <a:pt x="226669" y="1729359"/>
                </a:lnTo>
                <a:lnTo>
                  <a:pt x="226517" y="1729359"/>
                </a:lnTo>
                <a:lnTo>
                  <a:pt x="226275" y="1726819"/>
                </a:lnTo>
                <a:lnTo>
                  <a:pt x="226237" y="1724279"/>
                </a:lnTo>
                <a:lnTo>
                  <a:pt x="227914" y="1719199"/>
                </a:lnTo>
                <a:lnTo>
                  <a:pt x="228650" y="1717929"/>
                </a:lnTo>
                <a:lnTo>
                  <a:pt x="230466" y="1711579"/>
                </a:lnTo>
                <a:lnTo>
                  <a:pt x="232587" y="1709039"/>
                </a:lnTo>
                <a:lnTo>
                  <a:pt x="235204" y="1706499"/>
                </a:lnTo>
                <a:lnTo>
                  <a:pt x="235788" y="1706499"/>
                </a:lnTo>
                <a:lnTo>
                  <a:pt x="236423" y="1705229"/>
                </a:lnTo>
                <a:lnTo>
                  <a:pt x="237083" y="1705229"/>
                </a:lnTo>
                <a:lnTo>
                  <a:pt x="238467" y="1703959"/>
                </a:lnTo>
                <a:lnTo>
                  <a:pt x="241579" y="1703959"/>
                </a:lnTo>
                <a:lnTo>
                  <a:pt x="244830" y="1705229"/>
                </a:lnTo>
                <a:lnTo>
                  <a:pt x="247154" y="1707769"/>
                </a:lnTo>
                <a:lnTo>
                  <a:pt x="249237" y="1711579"/>
                </a:lnTo>
                <a:lnTo>
                  <a:pt x="249758" y="1712849"/>
                </a:lnTo>
                <a:lnTo>
                  <a:pt x="250418" y="1714119"/>
                </a:lnTo>
                <a:lnTo>
                  <a:pt x="251002" y="1715389"/>
                </a:lnTo>
                <a:lnTo>
                  <a:pt x="251218" y="1716659"/>
                </a:lnTo>
                <a:lnTo>
                  <a:pt x="251218" y="1704721"/>
                </a:lnTo>
                <a:lnTo>
                  <a:pt x="250723" y="1703959"/>
                </a:lnTo>
                <a:lnTo>
                  <a:pt x="249897" y="1702689"/>
                </a:lnTo>
                <a:lnTo>
                  <a:pt x="248602" y="1701419"/>
                </a:lnTo>
                <a:lnTo>
                  <a:pt x="246291" y="1689989"/>
                </a:lnTo>
                <a:lnTo>
                  <a:pt x="247142" y="1688719"/>
                </a:lnTo>
                <a:lnTo>
                  <a:pt x="248627" y="1686179"/>
                </a:lnTo>
                <a:lnTo>
                  <a:pt x="250050" y="1684909"/>
                </a:lnTo>
                <a:lnTo>
                  <a:pt x="251993" y="1683639"/>
                </a:lnTo>
                <a:lnTo>
                  <a:pt x="254457" y="1682369"/>
                </a:lnTo>
                <a:lnTo>
                  <a:pt x="265760" y="1682369"/>
                </a:lnTo>
                <a:lnTo>
                  <a:pt x="267677" y="1684909"/>
                </a:lnTo>
                <a:lnTo>
                  <a:pt x="268452" y="1686179"/>
                </a:lnTo>
                <a:lnTo>
                  <a:pt x="269189" y="1687449"/>
                </a:lnTo>
                <a:lnTo>
                  <a:pt x="269189" y="1671942"/>
                </a:lnTo>
                <a:lnTo>
                  <a:pt x="268643" y="1672209"/>
                </a:lnTo>
                <a:lnTo>
                  <a:pt x="265125" y="1674749"/>
                </a:lnTo>
                <a:lnTo>
                  <a:pt x="258622" y="1674749"/>
                </a:lnTo>
                <a:lnTo>
                  <a:pt x="256108" y="1676019"/>
                </a:lnTo>
                <a:lnTo>
                  <a:pt x="250698" y="1676019"/>
                </a:lnTo>
                <a:lnTo>
                  <a:pt x="249974" y="1674749"/>
                </a:lnTo>
                <a:lnTo>
                  <a:pt x="249326" y="1674749"/>
                </a:lnTo>
                <a:lnTo>
                  <a:pt x="248145" y="1673479"/>
                </a:lnTo>
                <a:lnTo>
                  <a:pt x="247637" y="1673479"/>
                </a:lnTo>
                <a:lnTo>
                  <a:pt x="247777" y="1672209"/>
                </a:lnTo>
                <a:lnTo>
                  <a:pt x="248513" y="1668399"/>
                </a:lnTo>
                <a:lnTo>
                  <a:pt x="248754" y="1667129"/>
                </a:lnTo>
                <a:lnTo>
                  <a:pt x="250291" y="1662049"/>
                </a:lnTo>
                <a:lnTo>
                  <a:pt x="253530" y="1658239"/>
                </a:lnTo>
                <a:lnTo>
                  <a:pt x="253898" y="1656969"/>
                </a:lnTo>
                <a:lnTo>
                  <a:pt x="255193" y="1654429"/>
                </a:lnTo>
                <a:lnTo>
                  <a:pt x="259168" y="1651889"/>
                </a:lnTo>
                <a:lnTo>
                  <a:pt x="260908" y="1650619"/>
                </a:lnTo>
                <a:lnTo>
                  <a:pt x="262801" y="1649349"/>
                </a:lnTo>
                <a:lnTo>
                  <a:pt x="264858" y="1649349"/>
                </a:lnTo>
                <a:lnTo>
                  <a:pt x="265645" y="1650619"/>
                </a:lnTo>
                <a:lnTo>
                  <a:pt x="267157" y="1650619"/>
                </a:lnTo>
                <a:lnTo>
                  <a:pt x="269379" y="1651889"/>
                </a:lnTo>
                <a:lnTo>
                  <a:pt x="271195" y="1653159"/>
                </a:lnTo>
                <a:lnTo>
                  <a:pt x="272580" y="1654429"/>
                </a:lnTo>
                <a:lnTo>
                  <a:pt x="272834" y="1655699"/>
                </a:lnTo>
                <a:lnTo>
                  <a:pt x="273215" y="1655699"/>
                </a:lnTo>
                <a:lnTo>
                  <a:pt x="274269" y="1659509"/>
                </a:lnTo>
                <a:lnTo>
                  <a:pt x="275056" y="1662049"/>
                </a:lnTo>
                <a:lnTo>
                  <a:pt x="275056" y="1612074"/>
                </a:lnTo>
                <a:lnTo>
                  <a:pt x="274180" y="1613789"/>
                </a:lnTo>
                <a:lnTo>
                  <a:pt x="271843" y="1615059"/>
                </a:lnTo>
                <a:lnTo>
                  <a:pt x="271094" y="1615351"/>
                </a:lnTo>
                <a:lnTo>
                  <a:pt x="271094" y="1631569"/>
                </a:lnTo>
                <a:lnTo>
                  <a:pt x="270713" y="1635379"/>
                </a:lnTo>
                <a:lnTo>
                  <a:pt x="270040" y="1636649"/>
                </a:lnTo>
                <a:lnTo>
                  <a:pt x="268871" y="1637919"/>
                </a:lnTo>
                <a:lnTo>
                  <a:pt x="267157" y="1640459"/>
                </a:lnTo>
                <a:lnTo>
                  <a:pt x="265226" y="1641729"/>
                </a:lnTo>
                <a:lnTo>
                  <a:pt x="263080" y="1642999"/>
                </a:lnTo>
                <a:lnTo>
                  <a:pt x="256260" y="1642999"/>
                </a:lnTo>
                <a:lnTo>
                  <a:pt x="255181" y="1641729"/>
                </a:lnTo>
                <a:lnTo>
                  <a:pt x="254673" y="1640459"/>
                </a:lnTo>
                <a:lnTo>
                  <a:pt x="251790" y="1637919"/>
                </a:lnTo>
                <a:lnTo>
                  <a:pt x="251688" y="1637322"/>
                </a:lnTo>
                <a:lnTo>
                  <a:pt x="251688" y="1646809"/>
                </a:lnTo>
                <a:lnTo>
                  <a:pt x="250837" y="1650619"/>
                </a:lnTo>
                <a:lnTo>
                  <a:pt x="249809" y="1654429"/>
                </a:lnTo>
                <a:lnTo>
                  <a:pt x="248196" y="1658239"/>
                </a:lnTo>
                <a:lnTo>
                  <a:pt x="245452" y="1660779"/>
                </a:lnTo>
                <a:lnTo>
                  <a:pt x="244614" y="1662049"/>
                </a:lnTo>
                <a:lnTo>
                  <a:pt x="241884" y="1662049"/>
                </a:lnTo>
                <a:lnTo>
                  <a:pt x="240449" y="1661795"/>
                </a:lnTo>
                <a:lnTo>
                  <a:pt x="240449" y="1681099"/>
                </a:lnTo>
                <a:lnTo>
                  <a:pt x="230111" y="1698879"/>
                </a:lnTo>
                <a:lnTo>
                  <a:pt x="226250" y="1697609"/>
                </a:lnTo>
                <a:lnTo>
                  <a:pt x="222554" y="1696339"/>
                </a:lnTo>
                <a:lnTo>
                  <a:pt x="221805" y="1695069"/>
                </a:lnTo>
                <a:lnTo>
                  <a:pt x="221348" y="1695069"/>
                </a:lnTo>
                <a:lnTo>
                  <a:pt x="221348" y="1743329"/>
                </a:lnTo>
                <a:lnTo>
                  <a:pt x="221335" y="1745869"/>
                </a:lnTo>
                <a:lnTo>
                  <a:pt x="214706" y="1759839"/>
                </a:lnTo>
                <a:lnTo>
                  <a:pt x="213563" y="1759839"/>
                </a:lnTo>
                <a:lnTo>
                  <a:pt x="209245" y="1761109"/>
                </a:lnTo>
                <a:lnTo>
                  <a:pt x="206108" y="1761109"/>
                </a:lnTo>
                <a:lnTo>
                  <a:pt x="203187" y="1762379"/>
                </a:lnTo>
                <a:lnTo>
                  <a:pt x="191681" y="1762379"/>
                </a:lnTo>
                <a:lnTo>
                  <a:pt x="190931" y="1761947"/>
                </a:lnTo>
                <a:lnTo>
                  <a:pt x="190931" y="1815719"/>
                </a:lnTo>
                <a:lnTo>
                  <a:pt x="189738" y="1819529"/>
                </a:lnTo>
                <a:lnTo>
                  <a:pt x="189585" y="1820799"/>
                </a:lnTo>
                <a:lnTo>
                  <a:pt x="189077" y="1823339"/>
                </a:lnTo>
                <a:lnTo>
                  <a:pt x="187261" y="1825879"/>
                </a:lnTo>
                <a:lnTo>
                  <a:pt x="184175" y="1825879"/>
                </a:lnTo>
                <a:lnTo>
                  <a:pt x="177177" y="1828419"/>
                </a:lnTo>
                <a:lnTo>
                  <a:pt x="173964" y="1829689"/>
                </a:lnTo>
                <a:lnTo>
                  <a:pt x="170535" y="1829689"/>
                </a:lnTo>
                <a:lnTo>
                  <a:pt x="169062" y="1828419"/>
                </a:lnTo>
                <a:lnTo>
                  <a:pt x="167843" y="1827149"/>
                </a:lnTo>
                <a:lnTo>
                  <a:pt x="166839" y="1825879"/>
                </a:lnTo>
                <a:lnTo>
                  <a:pt x="166357" y="1825180"/>
                </a:lnTo>
                <a:lnTo>
                  <a:pt x="166357" y="1850009"/>
                </a:lnTo>
                <a:lnTo>
                  <a:pt x="165989" y="1851279"/>
                </a:lnTo>
                <a:lnTo>
                  <a:pt x="165709" y="1852549"/>
                </a:lnTo>
                <a:lnTo>
                  <a:pt x="165087" y="1852549"/>
                </a:lnTo>
                <a:lnTo>
                  <a:pt x="164096" y="1851279"/>
                </a:lnTo>
                <a:lnTo>
                  <a:pt x="162013" y="1851279"/>
                </a:lnTo>
                <a:lnTo>
                  <a:pt x="157492" y="1847469"/>
                </a:lnTo>
                <a:lnTo>
                  <a:pt x="153200" y="1843659"/>
                </a:lnTo>
                <a:lnTo>
                  <a:pt x="148920" y="1838579"/>
                </a:lnTo>
                <a:lnTo>
                  <a:pt x="147624" y="1837309"/>
                </a:lnTo>
                <a:lnTo>
                  <a:pt x="146519" y="1836039"/>
                </a:lnTo>
                <a:lnTo>
                  <a:pt x="144919" y="1834769"/>
                </a:lnTo>
                <a:lnTo>
                  <a:pt x="143586" y="1832229"/>
                </a:lnTo>
                <a:lnTo>
                  <a:pt x="142532" y="1829689"/>
                </a:lnTo>
                <a:lnTo>
                  <a:pt x="141185" y="1827149"/>
                </a:lnTo>
                <a:lnTo>
                  <a:pt x="140690" y="1824609"/>
                </a:lnTo>
                <a:lnTo>
                  <a:pt x="141211" y="1820799"/>
                </a:lnTo>
                <a:lnTo>
                  <a:pt x="143078" y="1819529"/>
                </a:lnTo>
                <a:lnTo>
                  <a:pt x="148704" y="1819529"/>
                </a:lnTo>
                <a:lnTo>
                  <a:pt x="150622" y="1820799"/>
                </a:lnTo>
                <a:lnTo>
                  <a:pt x="153733" y="1820799"/>
                </a:lnTo>
                <a:lnTo>
                  <a:pt x="154711" y="1822069"/>
                </a:lnTo>
                <a:lnTo>
                  <a:pt x="155498" y="1822069"/>
                </a:lnTo>
                <a:lnTo>
                  <a:pt x="157670" y="1824609"/>
                </a:lnTo>
                <a:lnTo>
                  <a:pt x="159207" y="1828419"/>
                </a:lnTo>
                <a:lnTo>
                  <a:pt x="161277" y="1832229"/>
                </a:lnTo>
                <a:lnTo>
                  <a:pt x="161683" y="1832229"/>
                </a:lnTo>
                <a:lnTo>
                  <a:pt x="162560" y="1837309"/>
                </a:lnTo>
                <a:lnTo>
                  <a:pt x="163525" y="1839849"/>
                </a:lnTo>
                <a:lnTo>
                  <a:pt x="165582" y="1844929"/>
                </a:lnTo>
                <a:lnTo>
                  <a:pt x="165773" y="1847469"/>
                </a:lnTo>
                <a:lnTo>
                  <a:pt x="166230" y="1848739"/>
                </a:lnTo>
                <a:lnTo>
                  <a:pt x="166357" y="1850009"/>
                </a:lnTo>
                <a:lnTo>
                  <a:pt x="166357" y="1825180"/>
                </a:lnTo>
                <a:lnTo>
                  <a:pt x="165087" y="1823339"/>
                </a:lnTo>
                <a:lnTo>
                  <a:pt x="163753" y="1822069"/>
                </a:lnTo>
                <a:lnTo>
                  <a:pt x="163156" y="1819529"/>
                </a:lnTo>
                <a:lnTo>
                  <a:pt x="162864" y="1818259"/>
                </a:lnTo>
                <a:lnTo>
                  <a:pt x="162407" y="1816989"/>
                </a:lnTo>
                <a:lnTo>
                  <a:pt x="163779" y="1814449"/>
                </a:lnTo>
                <a:lnTo>
                  <a:pt x="165684" y="1810639"/>
                </a:lnTo>
                <a:lnTo>
                  <a:pt x="168719" y="1808099"/>
                </a:lnTo>
                <a:lnTo>
                  <a:pt x="175171" y="1803019"/>
                </a:lnTo>
                <a:lnTo>
                  <a:pt x="176085" y="1803019"/>
                </a:lnTo>
                <a:lnTo>
                  <a:pt x="181013" y="1801749"/>
                </a:lnTo>
                <a:lnTo>
                  <a:pt x="183070" y="1801749"/>
                </a:lnTo>
                <a:lnTo>
                  <a:pt x="184708" y="1803019"/>
                </a:lnTo>
                <a:lnTo>
                  <a:pt x="186194" y="1803019"/>
                </a:lnTo>
                <a:lnTo>
                  <a:pt x="187896" y="1806829"/>
                </a:lnTo>
                <a:lnTo>
                  <a:pt x="188722" y="1808099"/>
                </a:lnTo>
                <a:lnTo>
                  <a:pt x="189522" y="1810639"/>
                </a:lnTo>
                <a:lnTo>
                  <a:pt x="190728" y="1813179"/>
                </a:lnTo>
                <a:lnTo>
                  <a:pt x="190931" y="1815719"/>
                </a:lnTo>
                <a:lnTo>
                  <a:pt x="190931" y="1761947"/>
                </a:lnTo>
                <a:lnTo>
                  <a:pt x="189509" y="1761109"/>
                </a:lnTo>
                <a:lnTo>
                  <a:pt x="188912" y="1757299"/>
                </a:lnTo>
                <a:lnTo>
                  <a:pt x="188760" y="1755609"/>
                </a:lnTo>
                <a:lnTo>
                  <a:pt x="188760" y="1780159"/>
                </a:lnTo>
                <a:lnTo>
                  <a:pt x="188544" y="1781429"/>
                </a:lnTo>
                <a:lnTo>
                  <a:pt x="188302" y="1783969"/>
                </a:lnTo>
                <a:lnTo>
                  <a:pt x="187960" y="1785239"/>
                </a:lnTo>
                <a:lnTo>
                  <a:pt x="187718" y="1787779"/>
                </a:lnTo>
                <a:lnTo>
                  <a:pt x="187401" y="1789049"/>
                </a:lnTo>
                <a:lnTo>
                  <a:pt x="186677" y="1791589"/>
                </a:lnTo>
                <a:lnTo>
                  <a:pt x="185547" y="1792859"/>
                </a:lnTo>
                <a:lnTo>
                  <a:pt x="184924" y="1794129"/>
                </a:lnTo>
                <a:lnTo>
                  <a:pt x="183997" y="1794129"/>
                </a:lnTo>
                <a:lnTo>
                  <a:pt x="182778" y="1795399"/>
                </a:lnTo>
                <a:lnTo>
                  <a:pt x="180441" y="1795399"/>
                </a:lnTo>
                <a:lnTo>
                  <a:pt x="176072" y="1796669"/>
                </a:lnTo>
                <a:lnTo>
                  <a:pt x="167551" y="1796669"/>
                </a:lnTo>
                <a:lnTo>
                  <a:pt x="165976" y="1795399"/>
                </a:lnTo>
                <a:lnTo>
                  <a:pt x="163741" y="1790319"/>
                </a:lnTo>
                <a:lnTo>
                  <a:pt x="163537" y="1789811"/>
                </a:lnTo>
                <a:lnTo>
                  <a:pt x="163537" y="1804289"/>
                </a:lnTo>
                <a:lnTo>
                  <a:pt x="163385" y="1805559"/>
                </a:lnTo>
                <a:lnTo>
                  <a:pt x="162572" y="1806829"/>
                </a:lnTo>
                <a:lnTo>
                  <a:pt x="160782" y="1809369"/>
                </a:lnTo>
                <a:lnTo>
                  <a:pt x="158496" y="1813179"/>
                </a:lnTo>
                <a:lnTo>
                  <a:pt x="155003" y="1814449"/>
                </a:lnTo>
                <a:lnTo>
                  <a:pt x="150380" y="1814449"/>
                </a:lnTo>
                <a:lnTo>
                  <a:pt x="149263" y="1813179"/>
                </a:lnTo>
                <a:lnTo>
                  <a:pt x="148209" y="1813179"/>
                </a:lnTo>
                <a:lnTo>
                  <a:pt x="141516" y="1808099"/>
                </a:lnTo>
                <a:lnTo>
                  <a:pt x="138544" y="1805559"/>
                </a:lnTo>
                <a:lnTo>
                  <a:pt x="136906" y="1804289"/>
                </a:lnTo>
                <a:lnTo>
                  <a:pt x="136004" y="1803019"/>
                </a:lnTo>
                <a:lnTo>
                  <a:pt x="135813" y="1800479"/>
                </a:lnTo>
                <a:lnTo>
                  <a:pt x="135534" y="1797939"/>
                </a:lnTo>
                <a:lnTo>
                  <a:pt x="146405" y="1789049"/>
                </a:lnTo>
                <a:lnTo>
                  <a:pt x="148666" y="1789049"/>
                </a:lnTo>
                <a:lnTo>
                  <a:pt x="150888" y="1787779"/>
                </a:lnTo>
                <a:lnTo>
                  <a:pt x="152844" y="1787779"/>
                </a:lnTo>
                <a:lnTo>
                  <a:pt x="155702" y="1789049"/>
                </a:lnTo>
                <a:lnTo>
                  <a:pt x="157492" y="1790319"/>
                </a:lnTo>
                <a:lnTo>
                  <a:pt x="159842" y="1795399"/>
                </a:lnTo>
                <a:lnTo>
                  <a:pt x="160794" y="1797939"/>
                </a:lnTo>
                <a:lnTo>
                  <a:pt x="162293" y="1799209"/>
                </a:lnTo>
                <a:lnTo>
                  <a:pt x="162648" y="1800479"/>
                </a:lnTo>
                <a:lnTo>
                  <a:pt x="162890" y="1801749"/>
                </a:lnTo>
                <a:lnTo>
                  <a:pt x="163042" y="1801749"/>
                </a:lnTo>
                <a:lnTo>
                  <a:pt x="163537" y="1804289"/>
                </a:lnTo>
                <a:lnTo>
                  <a:pt x="163537" y="1789811"/>
                </a:lnTo>
                <a:lnTo>
                  <a:pt x="162737" y="1787779"/>
                </a:lnTo>
                <a:lnTo>
                  <a:pt x="161404" y="1783969"/>
                </a:lnTo>
                <a:lnTo>
                  <a:pt x="161328" y="1782699"/>
                </a:lnTo>
                <a:lnTo>
                  <a:pt x="161671" y="1781429"/>
                </a:lnTo>
                <a:lnTo>
                  <a:pt x="161912" y="1780159"/>
                </a:lnTo>
                <a:lnTo>
                  <a:pt x="162026" y="1778889"/>
                </a:lnTo>
                <a:lnTo>
                  <a:pt x="162153" y="1772539"/>
                </a:lnTo>
                <a:lnTo>
                  <a:pt x="163195" y="1769999"/>
                </a:lnTo>
                <a:lnTo>
                  <a:pt x="164680" y="1766189"/>
                </a:lnTo>
                <a:lnTo>
                  <a:pt x="170840" y="1766189"/>
                </a:lnTo>
                <a:lnTo>
                  <a:pt x="173558" y="1767459"/>
                </a:lnTo>
                <a:lnTo>
                  <a:pt x="178841" y="1766189"/>
                </a:lnTo>
                <a:lnTo>
                  <a:pt x="183146" y="1768729"/>
                </a:lnTo>
                <a:lnTo>
                  <a:pt x="184289" y="1768729"/>
                </a:lnTo>
                <a:lnTo>
                  <a:pt x="185102" y="1769999"/>
                </a:lnTo>
                <a:lnTo>
                  <a:pt x="185597" y="1771269"/>
                </a:lnTo>
                <a:lnTo>
                  <a:pt x="186664" y="1773809"/>
                </a:lnTo>
                <a:lnTo>
                  <a:pt x="187198" y="1776349"/>
                </a:lnTo>
                <a:lnTo>
                  <a:pt x="188391" y="1778889"/>
                </a:lnTo>
                <a:lnTo>
                  <a:pt x="188760" y="1780159"/>
                </a:lnTo>
                <a:lnTo>
                  <a:pt x="188760" y="1755609"/>
                </a:lnTo>
                <a:lnTo>
                  <a:pt x="188683" y="1754759"/>
                </a:lnTo>
                <a:lnTo>
                  <a:pt x="188633" y="1753489"/>
                </a:lnTo>
                <a:lnTo>
                  <a:pt x="188442" y="1752219"/>
                </a:lnTo>
                <a:lnTo>
                  <a:pt x="187998" y="1748409"/>
                </a:lnTo>
                <a:lnTo>
                  <a:pt x="189115" y="1744599"/>
                </a:lnTo>
                <a:lnTo>
                  <a:pt x="190538" y="1742059"/>
                </a:lnTo>
                <a:lnTo>
                  <a:pt x="191211" y="1740789"/>
                </a:lnTo>
                <a:lnTo>
                  <a:pt x="192125" y="1739519"/>
                </a:lnTo>
                <a:lnTo>
                  <a:pt x="193255" y="1738249"/>
                </a:lnTo>
                <a:lnTo>
                  <a:pt x="194322" y="1736979"/>
                </a:lnTo>
                <a:lnTo>
                  <a:pt x="195668" y="1735709"/>
                </a:lnTo>
                <a:lnTo>
                  <a:pt x="197294" y="1735709"/>
                </a:lnTo>
                <a:lnTo>
                  <a:pt x="205930" y="1734439"/>
                </a:lnTo>
                <a:lnTo>
                  <a:pt x="213652" y="1733169"/>
                </a:lnTo>
                <a:lnTo>
                  <a:pt x="216484" y="1734439"/>
                </a:lnTo>
                <a:lnTo>
                  <a:pt x="219697" y="1738249"/>
                </a:lnTo>
                <a:lnTo>
                  <a:pt x="220281" y="1739519"/>
                </a:lnTo>
                <a:lnTo>
                  <a:pt x="221246" y="1742059"/>
                </a:lnTo>
                <a:lnTo>
                  <a:pt x="221348" y="1743329"/>
                </a:lnTo>
                <a:lnTo>
                  <a:pt x="221348" y="1695069"/>
                </a:lnTo>
                <a:lnTo>
                  <a:pt x="221208" y="1695069"/>
                </a:lnTo>
                <a:lnTo>
                  <a:pt x="220789" y="1693799"/>
                </a:lnTo>
                <a:lnTo>
                  <a:pt x="220535" y="1693316"/>
                </a:lnTo>
                <a:lnTo>
                  <a:pt x="220535" y="1717929"/>
                </a:lnTo>
                <a:lnTo>
                  <a:pt x="219748" y="1721739"/>
                </a:lnTo>
                <a:lnTo>
                  <a:pt x="217944" y="1724279"/>
                </a:lnTo>
                <a:lnTo>
                  <a:pt x="217233" y="1725549"/>
                </a:lnTo>
                <a:lnTo>
                  <a:pt x="211594" y="1725549"/>
                </a:lnTo>
                <a:lnTo>
                  <a:pt x="208635" y="1724279"/>
                </a:lnTo>
                <a:lnTo>
                  <a:pt x="202717" y="1720469"/>
                </a:lnTo>
                <a:lnTo>
                  <a:pt x="195211" y="1714436"/>
                </a:lnTo>
                <a:lnTo>
                  <a:pt x="195211" y="1725549"/>
                </a:lnTo>
                <a:lnTo>
                  <a:pt x="195008" y="1725549"/>
                </a:lnTo>
                <a:lnTo>
                  <a:pt x="194957" y="1726819"/>
                </a:lnTo>
                <a:lnTo>
                  <a:pt x="194716" y="1726819"/>
                </a:lnTo>
                <a:lnTo>
                  <a:pt x="192697" y="1730629"/>
                </a:lnTo>
                <a:lnTo>
                  <a:pt x="189979" y="1733169"/>
                </a:lnTo>
                <a:lnTo>
                  <a:pt x="186575" y="1735709"/>
                </a:lnTo>
                <a:lnTo>
                  <a:pt x="185140" y="1735709"/>
                </a:lnTo>
                <a:lnTo>
                  <a:pt x="182245" y="1734858"/>
                </a:lnTo>
                <a:lnTo>
                  <a:pt x="182245" y="1758569"/>
                </a:lnTo>
                <a:lnTo>
                  <a:pt x="181762" y="1759839"/>
                </a:lnTo>
                <a:lnTo>
                  <a:pt x="181546" y="1761109"/>
                </a:lnTo>
                <a:lnTo>
                  <a:pt x="175933" y="1761109"/>
                </a:lnTo>
                <a:lnTo>
                  <a:pt x="174434" y="1759839"/>
                </a:lnTo>
                <a:lnTo>
                  <a:pt x="171805" y="1758569"/>
                </a:lnTo>
                <a:lnTo>
                  <a:pt x="164515" y="1758569"/>
                </a:lnTo>
                <a:lnTo>
                  <a:pt x="163169" y="1757299"/>
                </a:lnTo>
                <a:lnTo>
                  <a:pt x="162191" y="1756029"/>
                </a:lnTo>
                <a:lnTo>
                  <a:pt x="161721" y="1756029"/>
                </a:lnTo>
                <a:lnTo>
                  <a:pt x="161201" y="1754759"/>
                </a:lnTo>
                <a:lnTo>
                  <a:pt x="159448" y="1753489"/>
                </a:lnTo>
                <a:lnTo>
                  <a:pt x="159194" y="1752600"/>
                </a:lnTo>
                <a:lnTo>
                  <a:pt x="159194" y="1768729"/>
                </a:lnTo>
                <a:lnTo>
                  <a:pt x="157988" y="1772539"/>
                </a:lnTo>
                <a:lnTo>
                  <a:pt x="156984" y="1775079"/>
                </a:lnTo>
                <a:lnTo>
                  <a:pt x="156019" y="1777619"/>
                </a:lnTo>
                <a:lnTo>
                  <a:pt x="154470" y="1781429"/>
                </a:lnTo>
                <a:lnTo>
                  <a:pt x="148653" y="1781429"/>
                </a:lnTo>
                <a:lnTo>
                  <a:pt x="146392" y="1780159"/>
                </a:lnTo>
                <a:lnTo>
                  <a:pt x="144221" y="1780159"/>
                </a:lnTo>
                <a:lnTo>
                  <a:pt x="142252" y="1778889"/>
                </a:lnTo>
                <a:lnTo>
                  <a:pt x="141033" y="1777619"/>
                </a:lnTo>
                <a:lnTo>
                  <a:pt x="140576" y="1775079"/>
                </a:lnTo>
                <a:lnTo>
                  <a:pt x="140131" y="1773809"/>
                </a:lnTo>
                <a:lnTo>
                  <a:pt x="139852" y="1771269"/>
                </a:lnTo>
                <a:lnTo>
                  <a:pt x="139407" y="1768729"/>
                </a:lnTo>
                <a:lnTo>
                  <a:pt x="139293" y="1767459"/>
                </a:lnTo>
                <a:lnTo>
                  <a:pt x="139065" y="1766189"/>
                </a:lnTo>
                <a:lnTo>
                  <a:pt x="138950" y="1762379"/>
                </a:lnTo>
                <a:lnTo>
                  <a:pt x="138887" y="1759839"/>
                </a:lnTo>
                <a:lnTo>
                  <a:pt x="139738" y="1757299"/>
                </a:lnTo>
                <a:lnTo>
                  <a:pt x="141528" y="1754759"/>
                </a:lnTo>
                <a:lnTo>
                  <a:pt x="141998" y="1753489"/>
                </a:lnTo>
                <a:lnTo>
                  <a:pt x="143167" y="1753489"/>
                </a:lnTo>
                <a:lnTo>
                  <a:pt x="144119" y="1752219"/>
                </a:lnTo>
                <a:lnTo>
                  <a:pt x="148729" y="1752219"/>
                </a:lnTo>
                <a:lnTo>
                  <a:pt x="151726" y="1753489"/>
                </a:lnTo>
                <a:lnTo>
                  <a:pt x="153289" y="1754759"/>
                </a:lnTo>
                <a:lnTo>
                  <a:pt x="155511" y="1758569"/>
                </a:lnTo>
                <a:lnTo>
                  <a:pt x="156413" y="1759839"/>
                </a:lnTo>
                <a:lnTo>
                  <a:pt x="157670" y="1761109"/>
                </a:lnTo>
                <a:lnTo>
                  <a:pt x="157962" y="1762379"/>
                </a:lnTo>
                <a:lnTo>
                  <a:pt x="158940" y="1766189"/>
                </a:lnTo>
                <a:lnTo>
                  <a:pt x="159194" y="1768729"/>
                </a:lnTo>
                <a:lnTo>
                  <a:pt x="159194" y="1752600"/>
                </a:lnTo>
                <a:lnTo>
                  <a:pt x="158724" y="1750949"/>
                </a:lnTo>
                <a:lnTo>
                  <a:pt x="158470" y="1748409"/>
                </a:lnTo>
                <a:lnTo>
                  <a:pt x="158521" y="1744599"/>
                </a:lnTo>
                <a:lnTo>
                  <a:pt x="158635" y="1742059"/>
                </a:lnTo>
                <a:lnTo>
                  <a:pt x="160312" y="1740789"/>
                </a:lnTo>
                <a:lnTo>
                  <a:pt x="163512" y="1739519"/>
                </a:lnTo>
                <a:lnTo>
                  <a:pt x="171716" y="1739519"/>
                </a:lnTo>
                <a:lnTo>
                  <a:pt x="176834" y="1742059"/>
                </a:lnTo>
                <a:lnTo>
                  <a:pt x="179755" y="1745869"/>
                </a:lnTo>
                <a:lnTo>
                  <a:pt x="181343" y="1752219"/>
                </a:lnTo>
                <a:lnTo>
                  <a:pt x="181495" y="1753489"/>
                </a:lnTo>
                <a:lnTo>
                  <a:pt x="181686" y="1754759"/>
                </a:lnTo>
                <a:lnTo>
                  <a:pt x="181927" y="1756029"/>
                </a:lnTo>
                <a:lnTo>
                  <a:pt x="182245" y="1758569"/>
                </a:lnTo>
                <a:lnTo>
                  <a:pt x="182245" y="1734858"/>
                </a:lnTo>
                <a:lnTo>
                  <a:pt x="180873" y="1734439"/>
                </a:lnTo>
                <a:lnTo>
                  <a:pt x="177800" y="1733169"/>
                </a:lnTo>
                <a:lnTo>
                  <a:pt x="175145" y="1730629"/>
                </a:lnTo>
                <a:lnTo>
                  <a:pt x="174167" y="1729359"/>
                </a:lnTo>
                <a:lnTo>
                  <a:pt x="173824" y="1729359"/>
                </a:lnTo>
                <a:lnTo>
                  <a:pt x="174866" y="1724279"/>
                </a:lnTo>
                <a:lnTo>
                  <a:pt x="175717" y="1721739"/>
                </a:lnTo>
                <a:lnTo>
                  <a:pt x="178346" y="1717929"/>
                </a:lnTo>
                <a:lnTo>
                  <a:pt x="179057" y="1716659"/>
                </a:lnTo>
                <a:lnTo>
                  <a:pt x="179920" y="1715389"/>
                </a:lnTo>
                <a:lnTo>
                  <a:pt x="181317" y="1712849"/>
                </a:lnTo>
                <a:lnTo>
                  <a:pt x="183083" y="1712849"/>
                </a:lnTo>
                <a:lnTo>
                  <a:pt x="185547" y="1714119"/>
                </a:lnTo>
                <a:lnTo>
                  <a:pt x="187159" y="1714119"/>
                </a:lnTo>
                <a:lnTo>
                  <a:pt x="189369" y="1717929"/>
                </a:lnTo>
                <a:lnTo>
                  <a:pt x="192455" y="1720469"/>
                </a:lnTo>
                <a:lnTo>
                  <a:pt x="194589" y="1724279"/>
                </a:lnTo>
                <a:lnTo>
                  <a:pt x="195072" y="1724279"/>
                </a:lnTo>
                <a:lnTo>
                  <a:pt x="195211" y="1725549"/>
                </a:lnTo>
                <a:lnTo>
                  <a:pt x="195211" y="1714436"/>
                </a:lnTo>
                <a:lnTo>
                  <a:pt x="194818" y="1714119"/>
                </a:lnTo>
                <a:lnTo>
                  <a:pt x="193560" y="1712849"/>
                </a:lnTo>
                <a:lnTo>
                  <a:pt x="191414" y="1709039"/>
                </a:lnTo>
                <a:lnTo>
                  <a:pt x="190969" y="1707769"/>
                </a:lnTo>
                <a:lnTo>
                  <a:pt x="190271" y="1706499"/>
                </a:lnTo>
                <a:lnTo>
                  <a:pt x="190131" y="1705229"/>
                </a:lnTo>
                <a:lnTo>
                  <a:pt x="190550" y="1703959"/>
                </a:lnTo>
                <a:lnTo>
                  <a:pt x="192430" y="1697609"/>
                </a:lnTo>
                <a:lnTo>
                  <a:pt x="193459" y="1693799"/>
                </a:lnTo>
                <a:lnTo>
                  <a:pt x="194437" y="1691259"/>
                </a:lnTo>
                <a:lnTo>
                  <a:pt x="196138" y="1689989"/>
                </a:lnTo>
                <a:lnTo>
                  <a:pt x="198551" y="1687449"/>
                </a:lnTo>
                <a:lnTo>
                  <a:pt x="200634" y="1686179"/>
                </a:lnTo>
                <a:lnTo>
                  <a:pt x="202895" y="1686179"/>
                </a:lnTo>
                <a:lnTo>
                  <a:pt x="205333" y="1687449"/>
                </a:lnTo>
                <a:lnTo>
                  <a:pt x="207391" y="1687449"/>
                </a:lnTo>
                <a:lnTo>
                  <a:pt x="208838" y="1688719"/>
                </a:lnTo>
                <a:lnTo>
                  <a:pt x="210985" y="1693799"/>
                </a:lnTo>
                <a:lnTo>
                  <a:pt x="214769" y="1698879"/>
                </a:lnTo>
                <a:lnTo>
                  <a:pt x="216255" y="1702689"/>
                </a:lnTo>
                <a:lnTo>
                  <a:pt x="218122" y="1706499"/>
                </a:lnTo>
                <a:lnTo>
                  <a:pt x="218897" y="1707769"/>
                </a:lnTo>
                <a:lnTo>
                  <a:pt x="219443" y="1709039"/>
                </a:lnTo>
                <a:lnTo>
                  <a:pt x="219773" y="1710309"/>
                </a:lnTo>
                <a:lnTo>
                  <a:pt x="220116" y="1714119"/>
                </a:lnTo>
                <a:lnTo>
                  <a:pt x="220243" y="1714119"/>
                </a:lnTo>
                <a:lnTo>
                  <a:pt x="220535" y="1717929"/>
                </a:lnTo>
                <a:lnTo>
                  <a:pt x="220535" y="1693316"/>
                </a:lnTo>
                <a:lnTo>
                  <a:pt x="218795" y="1689989"/>
                </a:lnTo>
                <a:lnTo>
                  <a:pt x="216598" y="1686179"/>
                </a:lnTo>
                <a:lnTo>
                  <a:pt x="215023" y="1682369"/>
                </a:lnTo>
                <a:lnTo>
                  <a:pt x="213982" y="1679829"/>
                </a:lnTo>
                <a:lnTo>
                  <a:pt x="214071" y="1678559"/>
                </a:lnTo>
                <a:lnTo>
                  <a:pt x="214769" y="1678559"/>
                </a:lnTo>
                <a:lnTo>
                  <a:pt x="215785" y="1676019"/>
                </a:lnTo>
                <a:lnTo>
                  <a:pt x="216890" y="1674749"/>
                </a:lnTo>
                <a:lnTo>
                  <a:pt x="218097" y="1673479"/>
                </a:lnTo>
                <a:lnTo>
                  <a:pt x="219570" y="1670939"/>
                </a:lnTo>
                <a:lnTo>
                  <a:pt x="221538" y="1669669"/>
                </a:lnTo>
                <a:lnTo>
                  <a:pt x="229196" y="1668399"/>
                </a:lnTo>
                <a:lnTo>
                  <a:pt x="234746" y="1668399"/>
                </a:lnTo>
                <a:lnTo>
                  <a:pt x="235699" y="1669669"/>
                </a:lnTo>
                <a:lnTo>
                  <a:pt x="237261" y="1672209"/>
                </a:lnTo>
                <a:lnTo>
                  <a:pt x="240030" y="1678559"/>
                </a:lnTo>
                <a:lnTo>
                  <a:pt x="240449" y="1681099"/>
                </a:lnTo>
                <a:lnTo>
                  <a:pt x="240449" y="1661795"/>
                </a:lnTo>
                <a:lnTo>
                  <a:pt x="234924" y="1660779"/>
                </a:lnTo>
                <a:lnTo>
                  <a:pt x="231838" y="1659509"/>
                </a:lnTo>
                <a:lnTo>
                  <a:pt x="223037" y="1659509"/>
                </a:lnTo>
                <a:lnTo>
                  <a:pt x="220941" y="1656969"/>
                </a:lnTo>
                <a:lnTo>
                  <a:pt x="220535" y="1655699"/>
                </a:lnTo>
                <a:lnTo>
                  <a:pt x="220129" y="1653159"/>
                </a:lnTo>
                <a:lnTo>
                  <a:pt x="220040" y="1651889"/>
                </a:lnTo>
                <a:lnTo>
                  <a:pt x="220268" y="1650619"/>
                </a:lnTo>
                <a:lnTo>
                  <a:pt x="220637" y="1648079"/>
                </a:lnTo>
                <a:lnTo>
                  <a:pt x="221170" y="1645539"/>
                </a:lnTo>
                <a:lnTo>
                  <a:pt x="221615" y="1642999"/>
                </a:lnTo>
                <a:lnTo>
                  <a:pt x="222046" y="1641729"/>
                </a:lnTo>
                <a:lnTo>
                  <a:pt x="222859" y="1639189"/>
                </a:lnTo>
                <a:lnTo>
                  <a:pt x="224028" y="1637919"/>
                </a:lnTo>
                <a:lnTo>
                  <a:pt x="225399" y="1635379"/>
                </a:lnTo>
                <a:lnTo>
                  <a:pt x="227342" y="1634109"/>
                </a:lnTo>
                <a:lnTo>
                  <a:pt x="235280" y="1634109"/>
                </a:lnTo>
                <a:lnTo>
                  <a:pt x="251688" y="1646809"/>
                </a:lnTo>
                <a:lnTo>
                  <a:pt x="251688" y="1637322"/>
                </a:lnTo>
                <a:lnTo>
                  <a:pt x="251142" y="1634109"/>
                </a:lnTo>
                <a:lnTo>
                  <a:pt x="251358" y="1631569"/>
                </a:lnTo>
                <a:lnTo>
                  <a:pt x="251447" y="1629029"/>
                </a:lnTo>
                <a:lnTo>
                  <a:pt x="251498" y="1627759"/>
                </a:lnTo>
                <a:lnTo>
                  <a:pt x="253365" y="1625219"/>
                </a:lnTo>
                <a:lnTo>
                  <a:pt x="256946" y="1623949"/>
                </a:lnTo>
                <a:lnTo>
                  <a:pt x="267081" y="1623949"/>
                </a:lnTo>
                <a:lnTo>
                  <a:pt x="271094" y="1631569"/>
                </a:lnTo>
                <a:lnTo>
                  <a:pt x="271094" y="1615351"/>
                </a:lnTo>
                <a:lnTo>
                  <a:pt x="268516" y="1616329"/>
                </a:lnTo>
                <a:lnTo>
                  <a:pt x="259689" y="1616329"/>
                </a:lnTo>
                <a:lnTo>
                  <a:pt x="259080" y="1613789"/>
                </a:lnTo>
                <a:lnTo>
                  <a:pt x="258610" y="1612519"/>
                </a:lnTo>
                <a:lnTo>
                  <a:pt x="262915" y="1594739"/>
                </a:lnTo>
                <a:lnTo>
                  <a:pt x="263677" y="1593469"/>
                </a:lnTo>
                <a:lnTo>
                  <a:pt x="267093" y="1593469"/>
                </a:lnTo>
                <a:lnTo>
                  <a:pt x="269405" y="1594739"/>
                </a:lnTo>
                <a:lnTo>
                  <a:pt x="270027" y="1596009"/>
                </a:lnTo>
                <a:lnTo>
                  <a:pt x="272846" y="1598549"/>
                </a:lnTo>
                <a:lnTo>
                  <a:pt x="276415" y="1603629"/>
                </a:lnTo>
                <a:lnTo>
                  <a:pt x="277837" y="1606169"/>
                </a:lnTo>
                <a:lnTo>
                  <a:pt x="277837" y="1595958"/>
                </a:lnTo>
                <a:lnTo>
                  <a:pt x="276707" y="1594739"/>
                </a:lnTo>
                <a:lnTo>
                  <a:pt x="275856" y="1593469"/>
                </a:lnTo>
                <a:lnTo>
                  <a:pt x="272465" y="1588389"/>
                </a:lnTo>
                <a:lnTo>
                  <a:pt x="272732" y="1584579"/>
                </a:lnTo>
                <a:lnTo>
                  <a:pt x="274345" y="1580769"/>
                </a:lnTo>
                <a:lnTo>
                  <a:pt x="275209" y="1579499"/>
                </a:lnTo>
                <a:lnTo>
                  <a:pt x="276656" y="1576959"/>
                </a:lnTo>
                <a:lnTo>
                  <a:pt x="279704" y="1575689"/>
                </a:lnTo>
                <a:lnTo>
                  <a:pt x="280708" y="1574419"/>
                </a:lnTo>
                <a:lnTo>
                  <a:pt x="281762" y="1574419"/>
                </a:lnTo>
                <a:lnTo>
                  <a:pt x="283946" y="1573149"/>
                </a:lnTo>
                <a:lnTo>
                  <a:pt x="289445" y="1573149"/>
                </a:lnTo>
                <a:lnTo>
                  <a:pt x="294462" y="1574419"/>
                </a:lnTo>
                <a:lnTo>
                  <a:pt x="297751" y="1576959"/>
                </a:lnTo>
                <a:lnTo>
                  <a:pt x="300494" y="1582039"/>
                </a:lnTo>
                <a:lnTo>
                  <a:pt x="300926" y="1583309"/>
                </a:lnTo>
                <a:lnTo>
                  <a:pt x="301472" y="1584579"/>
                </a:lnTo>
                <a:lnTo>
                  <a:pt x="301625" y="1585849"/>
                </a:lnTo>
                <a:lnTo>
                  <a:pt x="301675" y="1587119"/>
                </a:lnTo>
                <a:lnTo>
                  <a:pt x="301980" y="1589659"/>
                </a:lnTo>
                <a:lnTo>
                  <a:pt x="302780" y="1593469"/>
                </a:lnTo>
                <a:lnTo>
                  <a:pt x="302780" y="1574825"/>
                </a:lnTo>
                <a:lnTo>
                  <a:pt x="302209" y="1574419"/>
                </a:lnTo>
                <a:lnTo>
                  <a:pt x="300774" y="1573149"/>
                </a:lnTo>
                <a:lnTo>
                  <a:pt x="296468" y="1569339"/>
                </a:lnTo>
                <a:lnTo>
                  <a:pt x="290537" y="1564259"/>
                </a:lnTo>
                <a:lnTo>
                  <a:pt x="290055" y="1564259"/>
                </a:lnTo>
                <a:lnTo>
                  <a:pt x="289674" y="1562989"/>
                </a:lnTo>
                <a:lnTo>
                  <a:pt x="289013" y="1561719"/>
                </a:lnTo>
                <a:lnTo>
                  <a:pt x="288785" y="1560449"/>
                </a:lnTo>
                <a:lnTo>
                  <a:pt x="289013" y="1559179"/>
                </a:lnTo>
                <a:lnTo>
                  <a:pt x="290296" y="1554099"/>
                </a:lnTo>
                <a:lnTo>
                  <a:pt x="293166" y="1549019"/>
                </a:lnTo>
                <a:lnTo>
                  <a:pt x="296037" y="1546479"/>
                </a:lnTo>
                <a:lnTo>
                  <a:pt x="298919" y="1543939"/>
                </a:lnTo>
                <a:lnTo>
                  <a:pt x="302006" y="1543939"/>
                </a:lnTo>
                <a:lnTo>
                  <a:pt x="320687" y="1565529"/>
                </a:lnTo>
                <a:lnTo>
                  <a:pt x="320878" y="1565529"/>
                </a:lnTo>
                <a:lnTo>
                  <a:pt x="320992" y="1569339"/>
                </a:lnTo>
                <a:lnTo>
                  <a:pt x="320992" y="1547482"/>
                </a:lnTo>
                <a:lnTo>
                  <a:pt x="316306" y="1543939"/>
                </a:lnTo>
                <a:lnTo>
                  <a:pt x="312242" y="1541399"/>
                </a:lnTo>
                <a:lnTo>
                  <a:pt x="304266" y="1535049"/>
                </a:lnTo>
                <a:lnTo>
                  <a:pt x="303758" y="1529969"/>
                </a:lnTo>
                <a:lnTo>
                  <a:pt x="305930" y="1524889"/>
                </a:lnTo>
                <a:lnTo>
                  <a:pt x="306209" y="1524889"/>
                </a:lnTo>
                <a:lnTo>
                  <a:pt x="306768" y="1523619"/>
                </a:lnTo>
                <a:lnTo>
                  <a:pt x="307022" y="1522349"/>
                </a:lnTo>
                <a:lnTo>
                  <a:pt x="307327" y="1522349"/>
                </a:lnTo>
                <a:lnTo>
                  <a:pt x="309016" y="1521079"/>
                </a:lnTo>
                <a:lnTo>
                  <a:pt x="310997" y="1519809"/>
                </a:lnTo>
                <a:lnTo>
                  <a:pt x="313270" y="1518539"/>
                </a:lnTo>
                <a:lnTo>
                  <a:pt x="321551" y="1518539"/>
                </a:lnTo>
                <a:lnTo>
                  <a:pt x="324942" y="1519809"/>
                </a:lnTo>
                <a:lnTo>
                  <a:pt x="328891" y="1522349"/>
                </a:lnTo>
                <a:lnTo>
                  <a:pt x="329501" y="1522349"/>
                </a:lnTo>
                <a:lnTo>
                  <a:pt x="330936" y="1524889"/>
                </a:lnTo>
                <a:lnTo>
                  <a:pt x="331787" y="1526159"/>
                </a:lnTo>
                <a:lnTo>
                  <a:pt x="333133" y="1528699"/>
                </a:lnTo>
                <a:lnTo>
                  <a:pt x="333336" y="1529969"/>
                </a:lnTo>
                <a:lnTo>
                  <a:pt x="333336" y="1509903"/>
                </a:lnTo>
                <a:lnTo>
                  <a:pt x="331597" y="1512189"/>
                </a:lnTo>
                <a:lnTo>
                  <a:pt x="331038" y="1512189"/>
                </a:lnTo>
                <a:lnTo>
                  <a:pt x="330352" y="1513459"/>
                </a:lnTo>
                <a:lnTo>
                  <a:pt x="329539" y="1513459"/>
                </a:lnTo>
                <a:lnTo>
                  <a:pt x="327939" y="1512189"/>
                </a:lnTo>
                <a:lnTo>
                  <a:pt x="322338" y="1512189"/>
                </a:lnTo>
                <a:lnTo>
                  <a:pt x="320268" y="1510919"/>
                </a:lnTo>
                <a:lnTo>
                  <a:pt x="318579" y="1508379"/>
                </a:lnTo>
                <a:lnTo>
                  <a:pt x="317754" y="1508379"/>
                </a:lnTo>
                <a:lnTo>
                  <a:pt x="317068" y="1507109"/>
                </a:lnTo>
                <a:lnTo>
                  <a:pt x="317538" y="1504569"/>
                </a:lnTo>
                <a:lnTo>
                  <a:pt x="317627" y="1503299"/>
                </a:lnTo>
                <a:lnTo>
                  <a:pt x="324573" y="1489329"/>
                </a:lnTo>
                <a:lnTo>
                  <a:pt x="325259" y="1489329"/>
                </a:lnTo>
                <a:lnTo>
                  <a:pt x="325640" y="1488059"/>
                </a:lnTo>
                <a:lnTo>
                  <a:pt x="328333" y="1488059"/>
                </a:lnTo>
                <a:lnTo>
                  <a:pt x="331101" y="1486789"/>
                </a:lnTo>
                <a:lnTo>
                  <a:pt x="333895" y="1488059"/>
                </a:lnTo>
                <a:lnTo>
                  <a:pt x="336283" y="1488059"/>
                </a:lnTo>
                <a:lnTo>
                  <a:pt x="338543" y="1489329"/>
                </a:lnTo>
                <a:lnTo>
                  <a:pt x="340677" y="1490599"/>
                </a:lnTo>
                <a:lnTo>
                  <a:pt x="342620" y="1490599"/>
                </a:lnTo>
                <a:lnTo>
                  <a:pt x="343700" y="1493139"/>
                </a:lnTo>
                <a:lnTo>
                  <a:pt x="343903" y="1494409"/>
                </a:lnTo>
                <a:lnTo>
                  <a:pt x="344030" y="1495679"/>
                </a:lnTo>
                <a:lnTo>
                  <a:pt x="344030" y="1477505"/>
                </a:lnTo>
                <a:lnTo>
                  <a:pt x="343636" y="1477899"/>
                </a:lnTo>
                <a:lnTo>
                  <a:pt x="341833" y="1480439"/>
                </a:lnTo>
                <a:lnTo>
                  <a:pt x="340601" y="1480439"/>
                </a:lnTo>
                <a:lnTo>
                  <a:pt x="339826" y="1481709"/>
                </a:lnTo>
                <a:lnTo>
                  <a:pt x="334352" y="1481709"/>
                </a:lnTo>
                <a:lnTo>
                  <a:pt x="331597" y="1482979"/>
                </a:lnTo>
                <a:lnTo>
                  <a:pt x="326453" y="1482979"/>
                </a:lnTo>
                <a:lnTo>
                  <a:pt x="324675" y="1481709"/>
                </a:lnTo>
                <a:lnTo>
                  <a:pt x="322630" y="1480439"/>
                </a:lnTo>
                <a:lnTo>
                  <a:pt x="320395" y="1479169"/>
                </a:lnTo>
                <a:lnTo>
                  <a:pt x="316166" y="1479169"/>
                </a:lnTo>
                <a:lnTo>
                  <a:pt x="315353" y="1477899"/>
                </a:lnTo>
                <a:lnTo>
                  <a:pt x="314629" y="1475359"/>
                </a:lnTo>
                <a:lnTo>
                  <a:pt x="314553" y="1474089"/>
                </a:lnTo>
                <a:lnTo>
                  <a:pt x="315087" y="1470279"/>
                </a:lnTo>
                <a:lnTo>
                  <a:pt x="316217" y="1466469"/>
                </a:lnTo>
                <a:lnTo>
                  <a:pt x="318033" y="1463929"/>
                </a:lnTo>
                <a:lnTo>
                  <a:pt x="319252" y="1461389"/>
                </a:lnTo>
                <a:lnTo>
                  <a:pt x="320738" y="1460119"/>
                </a:lnTo>
                <a:lnTo>
                  <a:pt x="323088" y="1457579"/>
                </a:lnTo>
                <a:lnTo>
                  <a:pt x="323748" y="1456309"/>
                </a:lnTo>
                <a:lnTo>
                  <a:pt x="326783" y="1456309"/>
                </a:lnTo>
                <a:lnTo>
                  <a:pt x="329133" y="1455039"/>
                </a:lnTo>
                <a:lnTo>
                  <a:pt x="331546" y="1456309"/>
                </a:lnTo>
                <a:lnTo>
                  <a:pt x="332320" y="1456309"/>
                </a:lnTo>
                <a:lnTo>
                  <a:pt x="346430" y="1465199"/>
                </a:lnTo>
                <a:lnTo>
                  <a:pt x="346900" y="1465199"/>
                </a:lnTo>
                <a:lnTo>
                  <a:pt x="347129" y="1466469"/>
                </a:lnTo>
                <a:lnTo>
                  <a:pt x="347129" y="1453489"/>
                </a:lnTo>
                <a:lnTo>
                  <a:pt x="346989" y="1453769"/>
                </a:lnTo>
                <a:lnTo>
                  <a:pt x="344639" y="1453769"/>
                </a:lnTo>
                <a:lnTo>
                  <a:pt x="341223" y="1451229"/>
                </a:lnTo>
                <a:lnTo>
                  <a:pt x="338569" y="1449959"/>
                </a:lnTo>
                <a:lnTo>
                  <a:pt x="334010" y="1447419"/>
                </a:lnTo>
                <a:lnTo>
                  <a:pt x="332905" y="1446149"/>
                </a:lnTo>
                <a:lnTo>
                  <a:pt x="331825" y="1443609"/>
                </a:lnTo>
                <a:lnTo>
                  <a:pt x="331216" y="1442339"/>
                </a:lnTo>
                <a:lnTo>
                  <a:pt x="331216" y="1441069"/>
                </a:lnTo>
                <a:lnTo>
                  <a:pt x="331825" y="1441069"/>
                </a:lnTo>
                <a:lnTo>
                  <a:pt x="333959" y="1437259"/>
                </a:lnTo>
                <a:lnTo>
                  <a:pt x="336550" y="1434719"/>
                </a:lnTo>
                <a:lnTo>
                  <a:pt x="339598" y="1432179"/>
                </a:lnTo>
                <a:lnTo>
                  <a:pt x="341236" y="1430909"/>
                </a:lnTo>
                <a:lnTo>
                  <a:pt x="343090" y="1429639"/>
                </a:lnTo>
                <a:lnTo>
                  <a:pt x="345147" y="1429639"/>
                </a:lnTo>
                <a:lnTo>
                  <a:pt x="345960" y="1430909"/>
                </a:lnTo>
                <a:lnTo>
                  <a:pt x="346659" y="1430909"/>
                </a:lnTo>
                <a:lnTo>
                  <a:pt x="348767" y="1432179"/>
                </a:lnTo>
                <a:lnTo>
                  <a:pt x="350888" y="1437259"/>
                </a:lnTo>
                <a:lnTo>
                  <a:pt x="351053" y="1437259"/>
                </a:lnTo>
                <a:lnTo>
                  <a:pt x="351053" y="1394244"/>
                </a:lnTo>
                <a:lnTo>
                  <a:pt x="351040" y="1394079"/>
                </a:lnTo>
                <a:lnTo>
                  <a:pt x="350862" y="1390269"/>
                </a:lnTo>
                <a:lnTo>
                  <a:pt x="351447" y="1388999"/>
                </a:lnTo>
                <a:lnTo>
                  <a:pt x="355600" y="1385189"/>
                </a:lnTo>
                <a:lnTo>
                  <a:pt x="358863" y="1382649"/>
                </a:lnTo>
                <a:lnTo>
                  <a:pt x="362483" y="1380109"/>
                </a:lnTo>
                <a:lnTo>
                  <a:pt x="365950" y="1380109"/>
                </a:lnTo>
                <a:lnTo>
                  <a:pt x="367093" y="1381379"/>
                </a:lnTo>
                <a:lnTo>
                  <a:pt x="369277" y="1381379"/>
                </a:lnTo>
                <a:lnTo>
                  <a:pt x="370408" y="1382649"/>
                </a:lnTo>
                <a:lnTo>
                  <a:pt x="371157" y="1382649"/>
                </a:lnTo>
                <a:lnTo>
                  <a:pt x="371538" y="1383919"/>
                </a:lnTo>
                <a:lnTo>
                  <a:pt x="372808" y="1388999"/>
                </a:lnTo>
                <a:lnTo>
                  <a:pt x="373329" y="1392809"/>
                </a:lnTo>
                <a:lnTo>
                  <a:pt x="373329" y="1373619"/>
                </a:lnTo>
                <a:lnTo>
                  <a:pt x="372402" y="1372489"/>
                </a:lnTo>
                <a:lnTo>
                  <a:pt x="369989" y="1371219"/>
                </a:lnTo>
                <a:lnTo>
                  <a:pt x="368071" y="1369949"/>
                </a:lnTo>
                <a:lnTo>
                  <a:pt x="367017" y="1368679"/>
                </a:lnTo>
                <a:lnTo>
                  <a:pt x="366814" y="1366139"/>
                </a:lnTo>
                <a:lnTo>
                  <a:pt x="366242" y="1362329"/>
                </a:lnTo>
                <a:lnTo>
                  <a:pt x="366293" y="1359789"/>
                </a:lnTo>
                <a:lnTo>
                  <a:pt x="366445" y="1358519"/>
                </a:lnTo>
                <a:lnTo>
                  <a:pt x="366712" y="1358519"/>
                </a:lnTo>
                <a:lnTo>
                  <a:pt x="367995" y="1355979"/>
                </a:lnTo>
                <a:lnTo>
                  <a:pt x="369011" y="1354709"/>
                </a:lnTo>
                <a:lnTo>
                  <a:pt x="370039" y="1353439"/>
                </a:lnTo>
                <a:lnTo>
                  <a:pt x="376186" y="1350899"/>
                </a:lnTo>
                <a:lnTo>
                  <a:pt x="379272" y="1350899"/>
                </a:lnTo>
                <a:lnTo>
                  <a:pt x="382384" y="1352169"/>
                </a:lnTo>
                <a:lnTo>
                  <a:pt x="386524" y="1353439"/>
                </a:lnTo>
                <a:lnTo>
                  <a:pt x="390232" y="1354709"/>
                </a:lnTo>
                <a:lnTo>
                  <a:pt x="395274" y="1358519"/>
                </a:lnTo>
                <a:lnTo>
                  <a:pt x="395947" y="1359789"/>
                </a:lnTo>
                <a:lnTo>
                  <a:pt x="397052" y="1362329"/>
                </a:lnTo>
                <a:lnTo>
                  <a:pt x="397052" y="1352740"/>
                </a:lnTo>
                <a:lnTo>
                  <a:pt x="395655" y="1352169"/>
                </a:lnTo>
                <a:lnTo>
                  <a:pt x="395008" y="1350899"/>
                </a:lnTo>
                <a:lnTo>
                  <a:pt x="393115" y="1349629"/>
                </a:lnTo>
                <a:lnTo>
                  <a:pt x="390055" y="1347089"/>
                </a:lnTo>
                <a:lnTo>
                  <a:pt x="387629" y="1345819"/>
                </a:lnTo>
                <a:lnTo>
                  <a:pt x="384949" y="1344549"/>
                </a:lnTo>
                <a:lnTo>
                  <a:pt x="383565" y="1344549"/>
                </a:lnTo>
                <a:lnTo>
                  <a:pt x="382981" y="1343279"/>
                </a:lnTo>
                <a:lnTo>
                  <a:pt x="381762" y="1343279"/>
                </a:lnTo>
                <a:lnTo>
                  <a:pt x="381342" y="1340739"/>
                </a:lnTo>
                <a:lnTo>
                  <a:pt x="381952" y="1339469"/>
                </a:lnTo>
                <a:lnTo>
                  <a:pt x="382752" y="1336929"/>
                </a:lnTo>
                <a:lnTo>
                  <a:pt x="384136" y="1335659"/>
                </a:lnTo>
                <a:lnTo>
                  <a:pt x="387248" y="1334389"/>
                </a:lnTo>
                <a:lnTo>
                  <a:pt x="389343" y="1334389"/>
                </a:lnTo>
                <a:lnTo>
                  <a:pt x="391198" y="1333119"/>
                </a:lnTo>
                <a:lnTo>
                  <a:pt x="392620" y="1334389"/>
                </a:lnTo>
                <a:lnTo>
                  <a:pt x="394881" y="1335659"/>
                </a:lnTo>
                <a:lnTo>
                  <a:pt x="395744" y="1336929"/>
                </a:lnTo>
                <a:lnTo>
                  <a:pt x="398145" y="1339469"/>
                </a:lnTo>
                <a:lnTo>
                  <a:pt x="399986" y="1342009"/>
                </a:lnTo>
                <a:lnTo>
                  <a:pt x="403237" y="1344549"/>
                </a:lnTo>
                <a:lnTo>
                  <a:pt x="403352" y="1347089"/>
                </a:lnTo>
                <a:lnTo>
                  <a:pt x="403352" y="1336217"/>
                </a:lnTo>
                <a:lnTo>
                  <a:pt x="402882" y="1335659"/>
                </a:lnTo>
                <a:lnTo>
                  <a:pt x="402361" y="1334389"/>
                </a:lnTo>
                <a:lnTo>
                  <a:pt x="401980" y="1334389"/>
                </a:lnTo>
                <a:lnTo>
                  <a:pt x="401751" y="1333119"/>
                </a:lnTo>
                <a:lnTo>
                  <a:pt x="401078" y="1331849"/>
                </a:lnTo>
                <a:lnTo>
                  <a:pt x="400824" y="1329309"/>
                </a:lnTo>
                <a:lnTo>
                  <a:pt x="400951" y="1328039"/>
                </a:lnTo>
                <a:lnTo>
                  <a:pt x="401332" y="1324229"/>
                </a:lnTo>
                <a:lnTo>
                  <a:pt x="402450" y="1320419"/>
                </a:lnTo>
                <a:lnTo>
                  <a:pt x="405231" y="1317879"/>
                </a:lnTo>
                <a:lnTo>
                  <a:pt x="406107" y="1316609"/>
                </a:lnTo>
                <a:lnTo>
                  <a:pt x="408305" y="1316609"/>
                </a:lnTo>
                <a:lnTo>
                  <a:pt x="411010" y="1315339"/>
                </a:lnTo>
                <a:lnTo>
                  <a:pt x="413651" y="1314069"/>
                </a:lnTo>
                <a:lnTo>
                  <a:pt x="416217" y="1314069"/>
                </a:lnTo>
                <a:lnTo>
                  <a:pt x="417156" y="1312799"/>
                </a:lnTo>
                <a:lnTo>
                  <a:pt x="418477" y="1314069"/>
                </a:lnTo>
                <a:lnTo>
                  <a:pt x="419176" y="1315339"/>
                </a:lnTo>
                <a:lnTo>
                  <a:pt x="420928" y="1317879"/>
                </a:lnTo>
                <a:lnTo>
                  <a:pt x="421957" y="1320419"/>
                </a:lnTo>
                <a:lnTo>
                  <a:pt x="422186" y="1325499"/>
                </a:lnTo>
                <a:lnTo>
                  <a:pt x="422236" y="1210170"/>
                </a:lnTo>
                <a:lnTo>
                  <a:pt x="421792" y="1209929"/>
                </a:lnTo>
                <a:lnTo>
                  <a:pt x="421411" y="1209535"/>
                </a:lnTo>
                <a:lnTo>
                  <a:pt x="421411" y="1254379"/>
                </a:lnTo>
                <a:lnTo>
                  <a:pt x="421233" y="1255649"/>
                </a:lnTo>
                <a:lnTo>
                  <a:pt x="420865" y="1259459"/>
                </a:lnTo>
                <a:lnTo>
                  <a:pt x="420293" y="1261554"/>
                </a:lnTo>
                <a:lnTo>
                  <a:pt x="420293" y="1286129"/>
                </a:lnTo>
                <a:lnTo>
                  <a:pt x="419963" y="1288669"/>
                </a:lnTo>
                <a:lnTo>
                  <a:pt x="419404" y="1291209"/>
                </a:lnTo>
                <a:lnTo>
                  <a:pt x="419303" y="1295019"/>
                </a:lnTo>
                <a:lnTo>
                  <a:pt x="415937" y="1305179"/>
                </a:lnTo>
                <a:lnTo>
                  <a:pt x="414718" y="1305179"/>
                </a:lnTo>
                <a:lnTo>
                  <a:pt x="413194" y="1306449"/>
                </a:lnTo>
                <a:lnTo>
                  <a:pt x="407974" y="1306449"/>
                </a:lnTo>
                <a:lnTo>
                  <a:pt x="406184" y="1305179"/>
                </a:lnTo>
                <a:lnTo>
                  <a:pt x="404710" y="1303909"/>
                </a:lnTo>
                <a:lnTo>
                  <a:pt x="403796" y="1303909"/>
                </a:lnTo>
                <a:lnTo>
                  <a:pt x="402145" y="1292479"/>
                </a:lnTo>
                <a:lnTo>
                  <a:pt x="403059" y="1288669"/>
                </a:lnTo>
                <a:lnTo>
                  <a:pt x="403174" y="1286129"/>
                </a:lnTo>
                <a:lnTo>
                  <a:pt x="403936" y="1282319"/>
                </a:lnTo>
                <a:lnTo>
                  <a:pt x="404647" y="1281049"/>
                </a:lnTo>
                <a:lnTo>
                  <a:pt x="405688" y="1279779"/>
                </a:lnTo>
                <a:lnTo>
                  <a:pt x="406844" y="1277239"/>
                </a:lnTo>
                <a:lnTo>
                  <a:pt x="408419" y="1275969"/>
                </a:lnTo>
                <a:lnTo>
                  <a:pt x="413829" y="1275969"/>
                </a:lnTo>
                <a:lnTo>
                  <a:pt x="415404" y="1277239"/>
                </a:lnTo>
                <a:lnTo>
                  <a:pt x="416598" y="1278509"/>
                </a:lnTo>
                <a:lnTo>
                  <a:pt x="418223" y="1281049"/>
                </a:lnTo>
                <a:lnTo>
                  <a:pt x="418592" y="1281049"/>
                </a:lnTo>
                <a:lnTo>
                  <a:pt x="419836" y="1283589"/>
                </a:lnTo>
                <a:lnTo>
                  <a:pt x="420293" y="1286129"/>
                </a:lnTo>
                <a:lnTo>
                  <a:pt x="420293" y="1261554"/>
                </a:lnTo>
                <a:lnTo>
                  <a:pt x="419823" y="1263269"/>
                </a:lnTo>
                <a:lnTo>
                  <a:pt x="418096" y="1265809"/>
                </a:lnTo>
                <a:lnTo>
                  <a:pt x="417156" y="1268349"/>
                </a:lnTo>
                <a:lnTo>
                  <a:pt x="415645" y="1269619"/>
                </a:lnTo>
                <a:lnTo>
                  <a:pt x="405650" y="1269619"/>
                </a:lnTo>
                <a:lnTo>
                  <a:pt x="404279" y="1268349"/>
                </a:lnTo>
                <a:lnTo>
                  <a:pt x="403644" y="1265809"/>
                </a:lnTo>
                <a:lnTo>
                  <a:pt x="403148" y="1264539"/>
                </a:lnTo>
                <a:lnTo>
                  <a:pt x="402894" y="1263269"/>
                </a:lnTo>
                <a:lnTo>
                  <a:pt x="402602" y="1261999"/>
                </a:lnTo>
                <a:lnTo>
                  <a:pt x="402513" y="1258189"/>
                </a:lnTo>
                <a:lnTo>
                  <a:pt x="402615" y="1256919"/>
                </a:lnTo>
                <a:lnTo>
                  <a:pt x="402767" y="1255649"/>
                </a:lnTo>
                <a:lnTo>
                  <a:pt x="403059" y="1255649"/>
                </a:lnTo>
                <a:lnTo>
                  <a:pt x="403491" y="1254379"/>
                </a:lnTo>
                <a:lnTo>
                  <a:pt x="404355" y="1251839"/>
                </a:lnTo>
                <a:lnTo>
                  <a:pt x="407111" y="1246759"/>
                </a:lnTo>
                <a:lnTo>
                  <a:pt x="407301" y="1246759"/>
                </a:lnTo>
                <a:lnTo>
                  <a:pt x="407543" y="1245489"/>
                </a:lnTo>
                <a:lnTo>
                  <a:pt x="407809" y="1245489"/>
                </a:lnTo>
                <a:lnTo>
                  <a:pt x="410006" y="1242949"/>
                </a:lnTo>
                <a:lnTo>
                  <a:pt x="414274" y="1241679"/>
                </a:lnTo>
                <a:lnTo>
                  <a:pt x="418553" y="1246759"/>
                </a:lnTo>
                <a:lnTo>
                  <a:pt x="419760" y="1249299"/>
                </a:lnTo>
                <a:lnTo>
                  <a:pt x="421208" y="1253109"/>
                </a:lnTo>
                <a:lnTo>
                  <a:pt x="421411" y="1254379"/>
                </a:lnTo>
                <a:lnTo>
                  <a:pt x="421411" y="1209535"/>
                </a:lnTo>
                <a:lnTo>
                  <a:pt x="420585" y="1208659"/>
                </a:lnTo>
                <a:lnTo>
                  <a:pt x="419646" y="1207935"/>
                </a:lnTo>
                <a:lnTo>
                  <a:pt x="419646" y="1218819"/>
                </a:lnTo>
                <a:lnTo>
                  <a:pt x="419074" y="1222629"/>
                </a:lnTo>
                <a:lnTo>
                  <a:pt x="417957" y="1227709"/>
                </a:lnTo>
                <a:lnTo>
                  <a:pt x="417817" y="1228979"/>
                </a:lnTo>
                <a:lnTo>
                  <a:pt x="417550" y="1228979"/>
                </a:lnTo>
                <a:lnTo>
                  <a:pt x="417156" y="1230249"/>
                </a:lnTo>
                <a:lnTo>
                  <a:pt x="415671" y="1232789"/>
                </a:lnTo>
                <a:lnTo>
                  <a:pt x="414286" y="1235329"/>
                </a:lnTo>
                <a:lnTo>
                  <a:pt x="412229" y="1236599"/>
                </a:lnTo>
                <a:lnTo>
                  <a:pt x="411048" y="1237869"/>
                </a:lnTo>
                <a:lnTo>
                  <a:pt x="401599" y="1237869"/>
                </a:lnTo>
                <a:lnTo>
                  <a:pt x="400291" y="1237335"/>
                </a:lnTo>
                <a:lnTo>
                  <a:pt x="400291" y="1245489"/>
                </a:lnTo>
                <a:lnTo>
                  <a:pt x="400278" y="1246759"/>
                </a:lnTo>
                <a:lnTo>
                  <a:pt x="398995" y="1249857"/>
                </a:lnTo>
                <a:lnTo>
                  <a:pt x="398995" y="1308989"/>
                </a:lnTo>
                <a:lnTo>
                  <a:pt x="397764" y="1316609"/>
                </a:lnTo>
                <a:lnTo>
                  <a:pt x="385572" y="1328039"/>
                </a:lnTo>
                <a:lnTo>
                  <a:pt x="381317" y="1328039"/>
                </a:lnTo>
                <a:lnTo>
                  <a:pt x="379399" y="1326769"/>
                </a:lnTo>
                <a:lnTo>
                  <a:pt x="377469" y="1326070"/>
                </a:lnTo>
                <a:lnTo>
                  <a:pt x="377469" y="1334389"/>
                </a:lnTo>
                <a:lnTo>
                  <a:pt x="376605" y="1336929"/>
                </a:lnTo>
                <a:lnTo>
                  <a:pt x="375246" y="1340739"/>
                </a:lnTo>
                <a:lnTo>
                  <a:pt x="372275" y="1343279"/>
                </a:lnTo>
                <a:lnTo>
                  <a:pt x="370560" y="1344549"/>
                </a:lnTo>
                <a:lnTo>
                  <a:pt x="368160" y="1347089"/>
                </a:lnTo>
                <a:lnTo>
                  <a:pt x="362013" y="1347089"/>
                </a:lnTo>
                <a:lnTo>
                  <a:pt x="360680" y="1346314"/>
                </a:lnTo>
                <a:lnTo>
                  <a:pt x="360680" y="1369949"/>
                </a:lnTo>
                <a:lnTo>
                  <a:pt x="360337" y="1372489"/>
                </a:lnTo>
                <a:lnTo>
                  <a:pt x="359943" y="1373759"/>
                </a:lnTo>
                <a:lnTo>
                  <a:pt x="359422" y="1373759"/>
                </a:lnTo>
                <a:lnTo>
                  <a:pt x="357746" y="1376299"/>
                </a:lnTo>
                <a:lnTo>
                  <a:pt x="355765" y="1377569"/>
                </a:lnTo>
                <a:lnTo>
                  <a:pt x="353491" y="1377569"/>
                </a:lnTo>
                <a:lnTo>
                  <a:pt x="351167" y="1378839"/>
                </a:lnTo>
                <a:lnTo>
                  <a:pt x="349300" y="1380109"/>
                </a:lnTo>
                <a:lnTo>
                  <a:pt x="349072" y="1380528"/>
                </a:lnTo>
                <a:lnTo>
                  <a:pt x="349072" y="1416939"/>
                </a:lnTo>
                <a:lnTo>
                  <a:pt x="348411" y="1419479"/>
                </a:lnTo>
                <a:lnTo>
                  <a:pt x="347065" y="1420749"/>
                </a:lnTo>
                <a:lnTo>
                  <a:pt x="343331" y="1424559"/>
                </a:lnTo>
                <a:lnTo>
                  <a:pt x="338912" y="1425829"/>
                </a:lnTo>
                <a:lnTo>
                  <a:pt x="333806" y="1427099"/>
                </a:lnTo>
                <a:lnTo>
                  <a:pt x="328561" y="1427099"/>
                </a:lnTo>
                <a:lnTo>
                  <a:pt x="327190" y="1425829"/>
                </a:lnTo>
                <a:lnTo>
                  <a:pt x="325805" y="1424559"/>
                </a:lnTo>
                <a:lnTo>
                  <a:pt x="325247" y="1422019"/>
                </a:lnTo>
                <a:lnTo>
                  <a:pt x="325221" y="1435989"/>
                </a:lnTo>
                <a:lnTo>
                  <a:pt x="321716" y="1443609"/>
                </a:lnTo>
                <a:lnTo>
                  <a:pt x="318897" y="1449959"/>
                </a:lnTo>
                <a:lnTo>
                  <a:pt x="314375" y="1454124"/>
                </a:lnTo>
                <a:lnTo>
                  <a:pt x="314375" y="1490599"/>
                </a:lnTo>
                <a:lnTo>
                  <a:pt x="313385" y="1494409"/>
                </a:lnTo>
                <a:lnTo>
                  <a:pt x="312953" y="1495679"/>
                </a:lnTo>
                <a:lnTo>
                  <a:pt x="312407" y="1498219"/>
                </a:lnTo>
                <a:lnTo>
                  <a:pt x="311404" y="1500759"/>
                </a:lnTo>
                <a:lnTo>
                  <a:pt x="310959" y="1503299"/>
                </a:lnTo>
                <a:lnTo>
                  <a:pt x="311086" y="1505839"/>
                </a:lnTo>
                <a:lnTo>
                  <a:pt x="311073" y="1507109"/>
                </a:lnTo>
                <a:lnTo>
                  <a:pt x="310565" y="1508379"/>
                </a:lnTo>
                <a:lnTo>
                  <a:pt x="309562" y="1509649"/>
                </a:lnTo>
                <a:lnTo>
                  <a:pt x="308876" y="1510919"/>
                </a:lnTo>
                <a:lnTo>
                  <a:pt x="308127" y="1512189"/>
                </a:lnTo>
                <a:lnTo>
                  <a:pt x="307301" y="1513459"/>
                </a:lnTo>
                <a:lnTo>
                  <a:pt x="305562" y="1514729"/>
                </a:lnTo>
                <a:lnTo>
                  <a:pt x="303403" y="1515999"/>
                </a:lnTo>
                <a:lnTo>
                  <a:pt x="300824" y="1514729"/>
                </a:lnTo>
                <a:lnTo>
                  <a:pt x="298704" y="1514729"/>
                </a:lnTo>
                <a:lnTo>
                  <a:pt x="297776" y="1513738"/>
                </a:lnTo>
                <a:lnTo>
                  <a:pt x="297776" y="1536319"/>
                </a:lnTo>
                <a:lnTo>
                  <a:pt x="296443" y="1538859"/>
                </a:lnTo>
                <a:lnTo>
                  <a:pt x="291007" y="1542669"/>
                </a:lnTo>
                <a:lnTo>
                  <a:pt x="287286" y="1543939"/>
                </a:lnTo>
                <a:lnTo>
                  <a:pt x="282219" y="1546479"/>
                </a:lnTo>
                <a:lnTo>
                  <a:pt x="281178" y="1546479"/>
                </a:lnTo>
                <a:lnTo>
                  <a:pt x="281178" y="1557909"/>
                </a:lnTo>
                <a:lnTo>
                  <a:pt x="280073" y="1561719"/>
                </a:lnTo>
                <a:lnTo>
                  <a:pt x="271068" y="1575689"/>
                </a:lnTo>
                <a:lnTo>
                  <a:pt x="268871" y="1575689"/>
                </a:lnTo>
                <a:lnTo>
                  <a:pt x="262356" y="1569237"/>
                </a:lnTo>
                <a:lnTo>
                  <a:pt x="262356" y="1580769"/>
                </a:lnTo>
                <a:lnTo>
                  <a:pt x="260680" y="1587119"/>
                </a:lnTo>
                <a:lnTo>
                  <a:pt x="258292" y="1592199"/>
                </a:lnTo>
                <a:lnTo>
                  <a:pt x="255625" y="1593469"/>
                </a:lnTo>
                <a:lnTo>
                  <a:pt x="252742" y="1594739"/>
                </a:lnTo>
                <a:lnTo>
                  <a:pt x="249783" y="1594739"/>
                </a:lnTo>
                <a:lnTo>
                  <a:pt x="249783" y="1607439"/>
                </a:lnTo>
                <a:lnTo>
                  <a:pt x="249237" y="1611249"/>
                </a:lnTo>
                <a:lnTo>
                  <a:pt x="249326" y="1613789"/>
                </a:lnTo>
                <a:lnTo>
                  <a:pt x="247015" y="1618869"/>
                </a:lnTo>
                <a:lnTo>
                  <a:pt x="246253" y="1622679"/>
                </a:lnTo>
                <a:lnTo>
                  <a:pt x="243598" y="1627759"/>
                </a:lnTo>
                <a:lnTo>
                  <a:pt x="241414" y="1629029"/>
                </a:lnTo>
                <a:lnTo>
                  <a:pt x="234340" y="1629029"/>
                </a:lnTo>
                <a:lnTo>
                  <a:pt x="231330" y="1627759"/>
                </a:lnTo>
                <a:lnTo>
                  <a:pt x="228498" y="1626489"/>
                </a:lnTo>
                <a:lnTo>
                  <a:pt x="227342" y="1625219"/>
                </a:lnTo>
                <a:lnTo>
                  <a:pt x="226580" y="1625219"/>
                </a:lnTo>
                <a:lnTo>
                  <a:pt x="226199" y="1623949"/>
                </a:lnTo>
                <a:lnTo>
                  <a:pt x="225386" y="1620139"/>
                </a:lnTo>
                <a:lnTo>
                  <a:pt x="224282" y="1616329"/>
                </a:lnTo>
                <a:lnTo>
                  <a:pt x="222923" y="1613789"/>
                </a:lnTo>
                <a:lnTo>
                  <a:pt x="222656" y="1612519"/>
                </a:lnTo>
                <a:lnTo>
                  <a:pt x="222389" y="1609979"/>
                </a:lnTo>
                <a:lnTo>
                  <a:pt x="222669" y="1608709"/>
                </a:lnTo>
                <a:lnTo>
                  <a:pt x="224053" y="1604899"/>
                </a:lnTo>
                <a:lnTo>
                  <a:pt x="224815" y="1603629"/>
                </a:lnTo>
                <a:lnTo>
                  <a:pt x="225564" y="1602359"/>
                </a:lnTo>
                <a:lnTo>
                  <a:pt x="227126" y="1598549"/>
                </a:lnTo>
                <a:lnTo>
                  <a:pt x="227952" y="1597279"/>
                </a:lnTo>
                <a:lnTo>
                  <a:pt x="231419" y="1596009"/>
                </a:lnTo>
                <a:lnTo>
                  <a:pt x="235267" y="1596009"/>
                </a:lnTo>
                <a:lnTo>
                  <a:pt x="243573" y="1598549"/>
                </a:lnTo>
                <a:lnTo>
                  <a:pt x="247040" y="1601089"/>
                </a:lnTo>
                <a:lnTo>
                  <a:pt x="249262" y="1606169"/>
                </a:lnTo>
                <a:lnTo>
                  <a:pt x="249694" y="1606169"/>
                </a:lnTo>
                <a:lnTo>
                  <a:pt x="249783" y="1607439"/>
                </a:lnTo>
                <a:lnTo>
                  <a:pt x="249783" y="1594739"/>
                </a:lnTo>
                <a:lnTo>
                  <a:pt x="247662" y="1594739"/>
                </a:lnTo>
                <a:lnTo>
                  <a:pt x="245770" y="1593469"/>
                </a:lnTo>
                <a:lnTo>
                  <a:pt x="242773" y="1593469"/>
                </a:lnTo>
                <a:lnTo>
                  <a:pt x="241363" y="1592199"/>
                </a:lnTo>
                <a:lnTo>
                  <a:pt x="238137" y="1590929"/>
                </a:lnTo>
                <a:lnTo>
                  <a:pt x="235140" y="1588389"/>
                </a:lnTo>
                <a:lnTo>
                  <a:pt x="229997" y="1585849"/>
                </a:lnTo>
                <a:lnTo>
                  <a:pt x="228523" y="1584579"/>
                </a:lnTo>
                <a:lnTo>
                  <a:pt x="225856" y="1582039"/>
                </a:lnTo>
                <a:lnTo>
                  <a:pt x="225666" y="1579499"/>
                </a:lnTo>
                <a:lnTo>
                  <a:pt x="226618" y="1578229"/>
                </a:lnTo>
                <a:lnTo>
                  <a:pt x="227406" y="1576959"/>
                </a:lnTo>
                <a:lnTo>
                  <a:pt x="228981" y="1574419"/>
                </a:lnTo>
                <a:lnTo>
                  <a:pt x="229692" y="1573149"/>
                </a:lnTo>
                <a:lnTo>
                  <a:pt x="231813" y="1569339"/>
                </a:lnTo>
                <a:lnTo>
                  <a:pt x="236829" y="1564259"/>
                </a:lnTo>
                <a:lnTo>
                  <a:pt x="239001" y="1562989"/>
                </a:lnTo>
                <a:lnTo>
                  <a:pt x="244297" y="1564259"/>
                </a:lnTo>
                <a:lnTo>
                  <a:pt x="247040" y="1564259"/>
                </a:lnTo>
                <a:lnTo>
                  <a:pt x="249834" y="1565529"/>
                </a:lnTo>
                <a:lnTo>
                  <a:pt x="252907" y="1565529"/>
                </a:lnTo>
                <a:lnTo>
                  <a:pt x="254038" y="1566799"/>
                </a:lnTo>
                <a:lnTo>
                  <a:pt x="257136" y="1570609"/>
                </a:lnTo>
                <a:lnTo>
                  <a:pt x="259626" y="1573149"/>
                </a:lnTo>
                <a:lnTo>
                  <a:pt x="262039" y="1578229"/>
                </a:lnTo>
                <a:lnTo>
                  <a:pt x="262102" y="1579499"/>
                </a:lnTo>
                <a:lnTo>
                  <a:pt x="262356" y="1580769"/>
                </a:lnTo>
                <a:lnTo>
                  <a:pt x="262356" y="1569237"/>
                </a:lnTo>
                <a:lnTo>
                  <a:pt x="260604" y="1566799"/>
                </a:lnTo>
                <a:lnTo>
                  <a:pt x="258940" y="1564259"/>
                </a:lnTo>
                <a:lnTo>
                  <a:pt x="258318" y="1562989"/>
                </a:lnTo>
                <a:lnTo>
                  <a:pt x="257683" y="1561719"/>
                </a:lnTo>
                <a:lnTo>
                  <a:pt x="256921" y="1559179"/>
                </a:lnTo>
                <a:lnTo>
                  <a:pt x="256679" y="1556639"/>
                </a:lnTo>
                <a:lnTo>
                  <a:pt x="256616" y="1555369"/>
                </a:lnTo>
                <a:lnTo>
                  <a:pt x="256616" y="1552829"/>
                </a:lnTo>
                <a:lnTo>
                  <a:pt x="259194" y="1550289"/>
                </a:lnTo>
                <a:lnTo>
                  <a:pt x="261886" y="1549019"/>
                </a:lnTo>
                <a:lnTo>
                  <a:pt x="264236" y="1549019"/>
                </a:lnTo>
                <a:lnTo>
                  <a:pt x="266954" y="1550289"/>
                </a:lnTo>
                <a:lnTo>
                  <a:pt x="275424" y="1550289"/>
                </a:lnTo>
                <a:lnTo>
                  <a:pt x="277749" y="1551559"/>
                </a:lnTo>
                <a:lnTo>
                  <a:pt x="279425" y="1554099"/>
                </a:lnTo>
                <a:lnTo>
                  <a:pt x="280758" y="1555369"/>
                </a:lnTo>
                <a:lnTo>
                  <a:pt x="281178" y="1557909"/>
                </a:lnTo>
                <a:lnTo>
                  <a:pt x="281178" y="1546479"/>
                </a:lnTo>
                <a:lnTo>
                  <a:pt x="280695" y="1546479"/>
                </a:lnTo>
                <a:lnTo>
                  <a:pt x="279171" y="1545209"/>
                </a:lnTo>
                <a:lnTo>
                  <a:pt x="278079" y="1545209"/>
                </a:lnTo>
                <a:lnTo>
                  <a:pt x="277037" y="1543939"/>
                </a:lnTo>
                <a:lnTo>
                  <a:pt x="276059" y="1543939"/>
                </a:lnTo>
                <a:lnTo>
                  <a:pt x="275399" y="1542669"/>
                </a:lnTo>
                <a:lnTo>
                  <a:pt x="274955" y="1542669"/>
                </a:lnTo>
                <a:lnTo>
                  <a:pt x="274701" y="1541399"/>
                </a:lnTo>
                <a:lnTo>
                  <a:pt x="272884" y="1536319"/>
                </a:lnTo>
                <a:lnTo>
                  <a:pt x="273685" y="1529969"/>
                </a:lnTo>
                <a:lnTo>
                  <a:pt x="278472" y="1521079"/>
                </a:lnTo>
                <a:lnTo>
                  <a:pt x="280797" y="1519809"/>
                </a:lnTo>
                <a:lnTo>
                  <a:pt x="283794" y="1518539"/>
                </a:lnTo>
                <a:lnTo>
                  <a:pt x="285254" y="1517269"/>
                </a:lnTo>
                <a:lnTo>
                  <a:pt x="288378" y="1517269"/>
                </a:lnTo>
                <a:lnTo>
                  <a:pt x="289509" y="1518539"/>
                </a:lnTo>
                <a:lnTo>
                  <a:pt x="292138" y="1518539"/>
                </a:lnTo>
                <a:lnTo>
                  <a:pt x="292455" y="1519809"/>
                </a:lnTo>
                <a:lnTo>
                  <a:pt x="292722" y="1519809"/>
                </a:lnTo>
                <a:lnTo>
                  <a:pt x="294652" y="1521079"/>
                </a:lnTo>
                <a:lnTo>
                  <a:pt x="296189" y="1523619"/>
                </a:lnTo>
                <a:lnTo>
                  <a:pt x="297040" y="1528699"/>
                </a:lnTo>
                <a:lnTo>
                  <a:pt x="297129" y="1529969"/>
                </a:lnTo>
                <a:lnTo>
                  <a:pt x="297776" y="1536319"/>
                </a:lnTo>
                <a:lnTo>
                  <a:pt x="297776" y="1513738"/>
                </a:lnTo>
                <a:lnTo>
                  <a:pt x="295148" y="1510919"/>
                </a:lnTo>
                <a:lnTo>
                  <a:pt x="292976" y="1507109"/>
                </a:lnTo>
                <a:lnTo>
                  <a:pt x="291452" y="1502029"/>
                </a:lnTo>
                <a:lnTo>
                  <a:pt x="291274" y="1500759"/>
                </a:lnTo>
                <a:lnTo>
                  <a:pt x="291147" y="1499489"/>
                </a:lnTo>
                <a:lnTo>
                  <a:pt x="290944" y="1499489"/>
                </a:lnTo>
                <a:lnTo>
                  <a:pt x="300342" y="1489329"/>
                </a:lnTo>
                <a:lnTo>
                  <a:pt x="308381" y="1485519"/>
                </a:lnTo>
                <a:lnTo>
                  <a:pt x="310642" y="1485519"/>
                </a:lnTo>
                <a:lnTo>
                  <a:pt x="313067" y="1488059"/>
                </a:lnTo>
                <a:lnTo>
                  <a:pt x="314375" y="1490599"/>
                </a:lnTo>
                <a:lnTo>
                  <a:pt x="314375" y="1454124"/>
                </a:lnTo>
                <a:lnTo>
                  <a:pt x="313372" y="1455039"/>
                </a:lnTo>
                <a:lnTo>
                  <a:pt x="310019" y="1455039"/>
                </a:lnTo>
                <a:lnTo>
                  <a:pt x="307835" y="1452486"/>
                </a:lnTo>
                <a:lnTo>
                  <a:pt x="307835" y="1479169"/>
                </a:lnTo>
                <a:lnTo>
                  <a:pt x="307263" y="1479169"/>
                </a:lnTo>
                <a:lnTo>
                  <a:pt x="306057" y="1480439"/>
                </a:lnTo>
                <a:lnTo>
                  <a:pt x="302768" y="1481709"/>
                </a:lnTo>
                <a:lnTo>
                  <a:pt x="299631" y="1482979"/>
                </a:lnTo>
                <a:lnTo>
                  <a:pt x="296621" y="1485519"/>
                </a:lnTo>
                <a:lnTo>
                  <a:pt x="294614" y="1486789"/>
                </a:lnTo>
                <a:lnTo>
                  <a:pt x="292290" y="1486789"/>
                </a:lnTo>
                <a:lnTo>
                  <a:pt x="289026" y="1489329"/>
                </a:lnTo>
                <a:lnTo>
                  <a:pt x="287896" y="1489329"/>
                </a:lnTo>
                <a:lnTo>
                  <a:pt x="286791" y="1488059"/>
                </a:lnTo>
                <a:lnTo>
                  <a:pt x="285140" y="1487398"/>
                </a:lnTo>
                <a:lnTo>
                  <a:pt x="285140" y="1505839"/>
                </a:lnTo>
                <a:lnTo>
                  <a:pt x="284937" y="1509649"/>
                </a:lnTo>
                <a:lnTo>
                  <a:pt x="283464" y="1512189"/>
                </a:lnTo>
                <a:lnTo>
                  <a:pt x="281457" y="1512189"/>
                </a:lnTo>
                <a:lnTo>
                  <a:pt x="278714" y="1513459"/>
                </a:lnTo>
                <a:lnTo>
                  <a:pt x="273443" y="1513459"/>
                </a:lnTo>
                <a:lnTo>
                  <a:pt x="271729" y="1514729"/>
                </a:lnTo>
                <a:lnTo>
                  <a:pt x="268503" y="1514729"/>
                </a:lnTo>
                <a:lnTo>
                  <a:pt x="268503" y="1536319"/>
                </a:lnTo>
                <a:lnTo>
                  <a:pt x="268008" y="1538859"/>
                </a:lnTo>
                <a:lnTo>
                  <a:pt x="267068" y="1540129"/>
                </a:lnTo>
                <a:lnTo>
                  <a:pt x="266636" y="1540129"/>
                </a:lnTo>
                <a:lnTo>
                  <a:pt x="266039" y="1541399"/>
                </a:lnTo>
                <a:lnTo>
                  <a:pt x="262191" y="1541399"/>
                </a:lnTo>
                <a:lnTo>
                  <a:pt x="259219" y="1540129"/>
                </a:lnTo>
                <a:lnTo>
                  <a:pt x="258165" y="1538859"/>
                </a:lnTo>
                <a:lnTo>
                  <a:pt x="257530" y="1537589"/>
                </a:lnTo>
                <a:lnTo>
                  <a:pt x="257238" y="1536319"/>
                </a:lnTo>
                <a:lnTo>
                  <a:pt x="257213" y="1535049"/>
                </a:lnTo>
                <a:lnTo>
                  <a:pt x="257505" y="1532509"/>
                </a:lnTo>
                <a:lnTo>
                  <a:pt x="257949" y="1529969"/>
                </a:lnTo>
                <a:lnTo>
                  <a:pt x="258559" y="1527429"/>
                </a:lnTo>
                <a:lnTo>
                  <a:pt x="259156" y="1526159"/>
                </a:lnTo>
                <a:lnTo>
                  <a:pt x="260146" y="1524889"/>
                </a:lnTo>
                <a:lnTo>
                  <a:pt x="261353" y="1523619"/>
                </a:lnTo>
                <a:lnTo>
                  <a:pt x="262648" y="1523619"/>
                </a:lnTo>
                <a:lnTo>
                  <a:pt x="263994" y="1522349"/>
                </a:lnTo>
                <a:lnTo>
                  <a:pt x="266712" y="1522349"/>
                </a:lnTo>
                <a:lnTo>
                  <a:pt x="267030" y="1523619"/>
                </a:lnTo>
                <a:lnTo>
                  <a:pt x="267208" y="1523619"/>
                </a:lnTo>
                <a:lnTo>
                  <a:pt x="267360" y="1524889"/>
                </a:lnTo>
                <a:lnTo>
                  <a:pt x="267487" y="1524889"/>
                </a:lnTo>
                <a:lnTo>
                  <a:pt x="267817" y="1526159"/>
                </a:lnTo>
                <a:lnTo>
                  <a:pt x="268363" y="1528699"/>
                </a:lnTo>
                <a:lnTo>
                  <a:pt x="268465" y="1532509"/>
                </a:lnTo>
                <a:lnTo>
                  <a:pt x="268503" y="1536319"/>
                </a:lnTo>
                <a:lnTo>
                  <a:pt x="268503" y="1514729"/>
                </a:lnTo>
                <a:lnTo>
                  <a:pt x="265684" y="1514729"/>
                </a:lnTo>
                <a:lnTo>
                  <a:pt x="263944" y="1513459"/>
                </a:lnTo>
                <a:lnTo>
                  <a:pt x="263652" y="1510919"/>
                </a:lnTo>
                <a:lnTo>
                  <a:pt x="263436" y="1509649"/>
                </a:lnTo>
                <a:lnTo>
                  <a:pt x="262978" y="1504569"/>
                </a:lnTo>
                <a:lnTo>
                  <a:pt x="262953" y="1502029"/>
                </a:lnTo>
                <a:lnTo>
                  <a:pt x="263042" y="1500759"/>
                </a:lnTo>
                <a:lnTo>
                  <a:pt x="264071" y="1498219"/>
                </a:lnTo>
                <a:lnTo>
                  <a:pt x="264807" y="1495679"/>
                </a:lnTo>
                <a:lnTo>
                  <a:pt x="266382" y="1490599"/>
                </a:lnTo>
                <a:lnTo>
                  <a:pt x="269011" y="1489329"/>
                </a:lnTo>
                <a:lnTo>
                  <a:pt x="272313" y="1488059"/>
                </a:lnTo>
                <a:lnTo>
                  <a:pt x="275361" y="1488059"/>
                </a:lnTo>
                <a:lnTo>
                  <a:pt x="277215" y="1489329"/>
                </a:lnTo>
                <a:lnTo>
                  <a:pt x="278650" y="1490599"/>
                </a:lnTo>
                <a:lnTo>
                  <a:pt x="281190" y="1494409"/>
                </a:lnTo>
                <a:lnTo>
                  <a:pt x="282536" y="1498219"/>
                </a:lnTo>
                <a:lnTo>
                  <a:pt x="284695" y="1503299"/>
                </a:lnTo>
                <a:lnTo>
                  <a:pt x="285140" y="1505839"/>
                </a:lnTo>
                <a:lnTo>
                  <a:pt x="285140" y="1487398"/>
                </a:lnTo>
                <a:lnTo>
                  <a:pt x="283616" y="1486789"/>
                </a:lnTo>
                <a:lnTo>
                  <a:pt x="280860" y="1484249"/>
                </a:lnTo>
                <a:lnTo>
                  <a:pt x="278511" y="1481709"/>
                </a:lnTo>
                <a:lnTo>
                  <a:pt x="278257" y="1481709"/>
                </a:lnTo>
                <a:lnTo>
                  <a:pt x="278066" y="1480439"/>
                </a:lnTo>
                <a:lnTo>
                  <a:pt x="276326" y="1477899"/>
                </a:lnTo>
                <a:lnTo>
                  <a:pt x="276250" y="1476629"/>
                </a:lnTo>
                <a:lnTo>
                  <a:pt x="279260" y="1471549"/>
                </a:lnTo>
                <a:lnTo>
                  <a:pt x="281406" y="1469009"/>
                </a:lnTo>
                <a:lnTo>
                  <a:pt x="284022" y="1466469"/>
                </a:lnTo>
                <a:lnTo>
                  <a:pt x="293204" y="1460119"/>
                </a:lnTo>
                <a:lnTo>
                  <a:pt x="298157" y="1457579"/>
                </a:lnTo>
                <a:lnTo>
                  <a:pt x="302729" y="1457579"/>
                </a:lnTo>
                <a:lnTo>
                  <a:pt x="306705" y="1467739"/>
                </a:lnTo>
                <a:lnTo>
                  <a:pt x="307340" y="1470279"/>
                </a:lnTo>
                <a:lnTo>
                  <a:pt x="307835" y="1479169"/>
                </a:lnTo>
                <a:lnTo>
                  <a:pt x="307835" y="1452486"/>
                </a:lnTo>
                <a:lnTo>
                  <a:pt x="302437" y="1446149"/>
                </a:lnTo>
                <a:lnTo>
                  <a:pt x="299669" y="1442339"/>
                </a:lnTo>
                <a:lnTo>
                  <a:pt x="298919" y="1439799"/>
                </a:lnTo>
                <a:lnTo>
                  <a:pt x="298437" y="1438529"/>
                </a:lnTo>
                <a:lnTo>
                  <a:pt x="298234" y="1437259"/>
                </a:lnTo>
                <a:lnTo>
                  <a:pt x="308610" y="1427099"/>
                </a:lnTo>
                <a:lnTo>
                  <a:pt x="311391" y="1427099"/>
                </a:lnTo>
                <a:lnTo>
                  <a:pt x="316471" y="1425829"/>
                </a:lnTo>
                <a:lnTo>
                  <a:pt x="318338" y="1427099"/>
                </a:lnTo>
                <a:lnTo>
                  <a:pt x="320967" y="1428369"/>
                </a:lnTo>
                <a:lnTo>
                  <a:pt x="321843" y="1429639"/>
                </a:lnTo>
                <a:lnTo>
                  <a:pt x="324561" y="1432179"/>
                </a:lnTo>
                <a:lnTo>
                  <a:pt x="325221" y="1435989"/>
                </a:lnTo>
                <a:lnTo>
                  <a:pt x="325221" y="1421904"/>
                </a:lnTo>
                <a:lnTo>
                  <a:pt x="324142" y="1416939"/>
                </a:lnTo>
                <a:lnTo>
                  <a:pt x="323227" y="1410589"/>
                </a:lnTo>
                <a:lnTo>
                  <a:pt x="323329" y="1401699"/>
                </a:lnTo>
                <a:lnTo>
                  <a:pt x="325501" y="1399159"/>
                </a:lnTo>
                <a:lnTo>
                  <a:pt x="328002" y="1397889"/>
                </a:lnTo>
                <a:lnTo>
                  <a:pt x="337489" y="1397889"/>
                </a:lnTo>
                <a:lnTo>
                  <a:pt x="339458" y="1399159"/>
                </a:lnTo>
                <a:lnTo>
                  <a:pt x="343039" y="1404239"/>
                </a:lnTo>
                <a:lnTo>
                  <a:pt x="345274" y="1408049"/>
                </a:lnTo>
                <a:lnTo>
                  <a:pt x="346837" y="1413129"/>
                </a:lnTo>
                <a:lnTo>
                  <a:pt x="347713" y="1414399"/>
                </a:lnTo>
                <a:lnTo>
                  <a:pt x="349072" y="1416939"/>
                </a:lnTo>
                <a:lnTo>
                  <a:pt x="349072" y="1380528"/>
                </a:lnTo>
                <a:lnTo>
                  <a:pt x="347903" y="1382649"/>
                </a:lnTo>
                <a:lnTo>
                  <a:pt x="346506" y="1383919"/>
                </a:lnTo>
                <a:lnTo>
                  <a:pt x="344906" y="1386459"/>
                </a:lnTo>
                <a:lnTo>
                  <a:pt x="343090" y="1387729"/>
                </a:lnTo>
                <a:lnTo>
                  <a:pt x="341998" y="1387729"/>
                </a:lnTo>
                <a:lnTo>
                  <a:pt x="340893" y="1388999"/>
                </a:lnTo>
                <a:lnTo>
                  <a:pt x="339750" y="1387729"/>
                </a:lnTo>
                <a:lnTo>
                  <a:pt x="337921" y="1386459"/>
                </a:lnTo>
                <a:lnTo>
                  <a:pt x="336562" y="1385189"/>
                </a:lnTo>
                <a:lnTo>
                  <a:pt x="334670" y="1381379"/>
                </a:lnTo>
                <a:lnTo>
                  <a:pt x="333705" y="1378839"/>
                </a:lnTo>
                <a:lnTo>
                  <a:pt x="332651" y="1377569"/>
                </a:lnTo>
                <a:lnTo>
                  <a:pt x="332105" y="1376299"/>
                </a:lnTo>
                <a:lnTo>
                  <a:pt x="332181" y="1375029"/>
                </a:lnTo>
                <a:lnTo>
                  <a:pt x="332892" y="1373759"/>
                </a:lnTo>
                <a:lnTo>
                  <a:pt x="350774" y="1354709"/>
                </a:lnTo>
                <a:lnTo>
                  <a:pt x="355676" y="1354709"/>
                </a:lnTo>
                <a:lnTo>
                  <a:pt x="358267" y="1355979"/>
                </a:lnTo>
                <a:lnTo>
                  <a:pt x="358609" y="1358519"/>
                </a:lnTo>
                <a:lnTo>
                  <a:pt x="358838" y="1358519"/>
                </a:lnTo>
                <a:lnTo>
                  <a:pt x="359029" y="1359789"/>
                </a:lnTo>
                <a:lnTo>
                  <a:pt x="359168" y="1359789"/>
                </a:lnTo>
                <a:lnTo>
                  <a:pt x="359346" y="1361059"/>
                </a:lnTo>
                <a:lnTo>
                  <a:pt x="359422" y="1362329"/>
                </a:lnTo>
                <a:lnTo>
                  <a:pt x="359676" y="1364869"/>
                </a:lnTo>
                <a:lnTo>
                  <a:pt x="359918" y="1368679"/>
                </a:lnTo>
                <a:lnTo>
                  <a:pt x="360680" y="1369949"/>
                </a:lnTo>
                <a:lnTo>
                  <a:pt x="360680" y="1346314"/>
                </a:lnTo>
                <a:lnTo>
                  <a:pt x="359841" y="1345819"/>
                </a:lnTo>
                <a:lnTo>
                  <a:pt x="358698" y="1343279"/>
                </a:lnTo>
                <a:lnTo>
                  <a:pt x="359600" y="1340739"/>
                </a:lnTo>
                <a:lnTo>
                  <a:pt x="359879" y="1339469"/>
                </a:lnTo>
                <a:lnTo>
                  <a:pt x="360222" y="1339469"/>
                </a:lnTo>
                <a:lnTo>
                  <a:pt x="360629" y="1338199"/>
                </a:lnTo>
                <a:lnTo>
                  <a:pt x="361505" y="1336929"/>
                </a:lnTo>
                <a:lnTo>
                  <a:pt x="362407" y="1335659"/>
                </a:lnTo>
                <a:lnTo>
                  <a:pt x="367868" y="1329309"/>
                </a:lnTo>
                <a:lnTo>
                  <a:pt x="369709" y="1329309"/>
                </a:lnTo>
                <a:lnTo>
                  <a:pt x="377063" y="1333119"/>
                </a:lnTo>
                <a:lnTo>
                  <a:pt x="377469" y="1334389"/>
                </a:lnTo>
                <a:lnTo>
                  <a:pt x="377469" y="1326070"/>
                </a:lnTo>
                <a:lnTo>
                  <a:pt x="375894" y="1325499"/>
                </a:lnTo>
                <a:lnTo>
                  <a:pt x="374980" y="1324229"/>
                </a:lnTo>
                <a:lnTo>
                  <a:pt x="374332" y="1322959"/>
                </a:lnTo>
                <a:lnTo>
                  <a:pt x="374078" y="1321689"/>
                </a:lnTo>
                <a:lnTo>
                  <a:pt x="373913" y="1321689"/>
                </a:lnTo>
                <a:lnTo>
                  <a:pt x="373888" y="1316609"/>
                </a:lnTo>
                <a:lnTo>
                  <a:pt x="374167" y="1315339"/>
                </a:lnTo>
                <a:lnTo>
                  <a:pt x="374573" y="1312799"/>
                </a:lnTo>
                <a:lnTo>
                  <a:pt x="375704" y="1307719"/>
                </a:lnTo>
                <a:lnTo>
                  <a:pt x="377278" y="1306449"/>
                </a:lnTo>
                <a:lnTo>
                  <a:pt x="382485" y="1303909"/>
                </a:lnTo>
                <a:lnTo>
                  <a:pt x="385114" y="1303909"/>
                </a:lnTo>
                <a:lnTo>
                  <a:pt x="390855" y="1301369"/>
                </a:lnTo>
                <a:lnTo>
                  <a:pt x="393954" y="1301369"/>
                </a:lnTo>
                <a:lnTo>
                  <a:pt x="396722" y="1303909"/>
                </a:lnTo>
                <a:lnTo>
                  <a:pt x="397332" y="1303909"/>
                </a:lnTo>
                <a:lnTo>
                  <a:pt x="397789" y="1305179"/>
                </a:lnTo>
                <a:lnTo>
                  <a:pt x="398081" y="1305179"/>
                </a:lnTo>
                <a:lnTo>
                  <a:pt x="398780" y="1307719"/>
                </a:lnTo>
                <a:lnTo>
                  <a:pt x="398995" y="1308989"/>
                </a:lnTo>
                <a:lnTo>
                  <a:pt x="398995" y="1249857"/>
                </a:lnTo>
                <a:lnTo>
                  <a:pt x="398716" y="1250569"/>
                </a:lnTo>
                <a:lnTo>
                  <a:pt x="397789" y="1251585"/>
                </a:lnTo>
                <a:lnTo>
                  <a:pt x="397789" y="1278509"/>
                </a:lnTo>
                <a:lnTo>
                  <a:pt x="397713" y="1281049"/>
                </a:lnTo>
                <a:lnTo>
                  <a:pt x="396113" y="1286129"/>
                </a:lnTo>
                <a:lnTo>
                  <a:pt x="394677" y="1289939"/>
                </a:lnTo>
                <a:lnTo>
                  <a:pt x="393801" y="1295019"/>
                </a:lnTo>
                <a:lnTo>
                  <a:pt x="392239" y="1296289"/>
                </a:lnTo>
                <a:lnTo>
                  <a:pt x="389470" y="1295019"/>
                </a:lnTo>
                <a:lnTo>
                  <a:pt x="387946" y="1295019"/>
                </a:lnTo>
                <a:lnTo>
                  <a:pt x="384860" y="1293749"/>
                </a:lnTo>
                <a:lnTo>
                  <a:pt x="383654" y="1292479"/>
                </a:lnTo>
                <a:lnTo>
                  <a:pt x="381939" y="1289939"/>
                </a:lnTo>
                <a:lnTo>
                  <a:pt x="381647" y="1288669"/>
                </a:lnTo>
                <a:lnTo>
                  <a:pt x="381901" y="1286129"/>
                </a:lnTo>
                <a:lnTo>
                  <a:pt x="392633" y="1261999"/>
                </a:lnTo>
                <a:lnTo>
                  <a:pt x="393369" y="1261999"/>
                </a:lnTo>
                <a:lnTo>
                  <a:pt x="395338" y="1263269"/>
                </a:lnTo>
                <a:lnTo>
                  <a:pt x="395833" y="1264539"/>
                </a:lnTo>
                <a:lnTo>
                  <a:pt x="396163" y="1265809"/>
                </a:lnTo>
                <a:lnTo>
                  <a:pt x="396544" y="1267079"/>
                </a:lnTo>
                <a:lnTo>
                  <a:pt x="396684" y="1268349"/>
                </a:lnTo>
                <a:lnTo>
                  <a:pt x="396938" y="1269619"/>
                </a:lnTo>
                <a:lnTo>
                  <a:pt x="397611" y="1275969"/>
                </a:lnTo>
                <a:lnTo>
                  <a:pt x="397789" y="1278509"/>
                </a:lnTo>
                <a:lnTo>
                  <a:pt x="397789" y="1251585"/>
                </a:lnTo>
                <a:lnTo>
                  <a:pt x="396379" y="1253109"/>
                </a:lnTo>
                <a:lnTo>
                  <a:pt x="393166" y="1254379"/>
                </a:lnTo>
                <a:lnTo>
                  <a:pt x="391134" y="1254379"/>
                </a:lnTo>
                <a:lnTo>
                  <a:pt x="390664" y="1253109"/>
                </a:lnTo>
                <a:lnTo>
                  <a:pt x="390677" y="1250569"/>
                </a:lnTo>
                <a:lnTo>
                  <a:pt x="391312" y="1248029"/>
                </a:lnTo>
                <a:lnTo>
                  <a:pt x="392531" y="1245489"/>
                </a:lnTo>
                <a:lnTo>
                  <a:pt x="392988" y="1245489"/>
                </a:lnTo>
                <a:lnTo>
                  <a:pt x="393509" y="1244219"/>
                </a:lnTo>
                <a:lnTo>
                  <a:pt x="394106" y="1244219"/>
                </a:lnTo>
                <a:lnTo>
                  <a:pt x="395058" y="1242949"/>
                </a:lnTo>
                <a:lnTo>
                  <a:pt x="397421" y="1242949"/>
                </a:lnTo>
                <a:lnTo>
                  <a:pt x="398665" y="1244219"/>
                </a:lnTo>
                <a:lnTo>
                  <a:pt x="399605" y="1244219"/>
                </a:lnTo>
                <a:lnTo>
                  <a:pt x="400240" y="1245489"/>
                </a:lnTo>
                <a:lnTo>
                  <a:pt x="400291" y="1237335"/>
                </a:lnTo>
                <a:lnTo>
                  <a:pt x="398513" y="1236599"/>
                </a:lnTo>
                <a:lnTo>
                  <a:pt x="396824" y="1236599"/>
                </a:lnTo>
                <a:lnTo>
                  <a:pt x="395046" y="1234059"/>
                </a:lnTo>
                <a:lnTo>
                  <a:pt x="395909" y="1228979"/>
                </a:lnTo>
                <a:lnTo>
                  <a:pt x="396049" y="1226439"/>
                </a:lnTo>
                <a:lnTo>
                  <a:pt x="395757" y="1223899"/>
                </a:lnTo>
                <a:lnTo>
                  <a:pt x="395554" y="1221359"/>
                </a:lnTo>
                <a:lnTo>
                  <a:pt x="395452" y="1216279"/>
                </a:lnTo>
                <a:lnTo>
                  <a:pt x="395986" y="1213739"/>
                </a:lnTo>
                <a:lnTo>
                  <a:pt x="397027" y="1212469"/>
                </a:lnTo>
                <a:lnTo>
                  <a:pt x="398399" y="1208659"/>
                </a:lnTo>
                <a:lnTo>
                  <a:pt x="400659" y="1207389"/>
                </a:lnTo>
                <a:lnTo>
                  <a:pt x="406184" y="1207389"/>
                </a:lnTo>
                <a:lnTo>
                  <a:pt x="408139" y="1208659"/>
                </a:lnTo>
                <a:lnTo>
                  <a:pt x="410057" y="1208659"/>
                </a:lnTo>
                <a:lnTo>
                  <a:pt x="411937" y="1209929"/>
                </a:lnTo>
                <a:lnTo>
                  <a:pt x="415036" y="1211199"/>
                </a:lnTo>
                <a:lnTo>
                  <a:pt x="417360" y="1212469"/>
                </a:lnTo>
                <a:lnTo>
                  <a:pt x="419455" y="1217549"/>
                </a:lnTo>
                <a:lnTo>
                  <a:pt x="419646" y="1218819"/>
                </a:lnTo>
                <a:lnTo>
                  <a:pt x="419646" y="1207935"/>
                </a:lnTo>
                <a:lnTo>
                  <a:pt x="418960" y="1207389"/>
                </a:lnTo>
                <a:lnTo>
                  <a:pt x="417322" y="1206119"/>
                </a:lnTo>
                <a:lnTo>
                  <a:pt x="413931" y="1203579"/>
                </a:lnTo>
                <a:lnTo>
                  <a:pt x="412305" y="1202309"/>
                </a:lnTo>
                <a:lnTo>
                  <a:pt x="410387" y="1198499"/>
                </a:lnTo>
                <a:lnTo>
                  <a:pt x="410260" y="1197229"/>
                </a:lnTo>
                <a:lnTo>
                  <a:pt x="410591" y="1195959"/>
                </a:lnTo>
                <a:lnTo>
                  <a:pt x="411416" y="1192149"/>
                </a:lnTo>
                <a:lnTo>
                  <a:pt x="412546" y="1188339"/>
                </a:lnTo>
                <a:lnTo>
                  <a:pt x="414794" y="1183259"/>
                </a:lnTo>
                <a:lnTo>
                  <a:pt x="415937" y="1181989"/>
                </a:lnTo>
                <a:lnTo>
                  <a:pt x="418287" y="1179449"/>
                </a:lnTo>
                <a:lnTo>
                  <a:pt x="421830" y="1179449"/>
                </a:lnTo>
                <a:lnTo>
                  <a:pt x="422833" y="1180719"/>
                </a:lnTo>
                <a:lnTo>
                  <a:pt x="423583" y="1180719"/>
                </a:lnTo>
                <a:lnTo>
                  <a:pt x="423849" y="1181989"/>
                </a:lnTo>
                <a:lnTo>
                  <a:pt x="424078" y="1181989"/>
                </a:lnTo>
                <a:lnTo>
                  <a:pt x="424992" y="1183259"/>
                </a:lnTo>
                <a:lnTo>
                  <a:pt x="425919" y="1185799"/>
                </a:lnTo>
                <a:lnTo>
                  <a:pt x="426427" y="1187069"/>
                </a:lnTo>
                <a:lnTo>
                  <a:pt x="427113" y="1188339"/>
                </a:lnTo>
                <a:lnTo>
                  <a:pt x="428053" y="1190879"/>
                </a:lnTo>
                <a:lnTo>
                  <a:pt x="428282" y="1192149"/>
                </a:lnTo>
                <a:lnTo>
                  <a:pt x="428282" y="1177975"/>
                </a:lnTo>
                <a:lnTo>
                  <a:pt x="426554" y="1175639"/>
                </a:lnTo>
                <a:lnTo>
                  <a:pt x="425881" y="1174369"/>
                </a:lnTo>
                <a:lnTo>
                  <a:pt x="425361" y="1174369"/>
                </a:lnTo>
                <a:lnTo>
                  <a:pt x="424789" y="1173099"/>
                </a:lnTo>
                <a:lnTo>
                  <a:pt x="424840" y="1171829"/>
                </a:lnTo>
                <a:lnTo>
                  <a:pt x="425132" y="1171829"/>
                </a:lnTo>
                <a:lnTo>
                  <a:pt x="427482" y="1168019"/>
                </a:lnTo>
                <a:lnTo>
                  <a:pt x="427786" y="1164209"/>
                </a:lnTo>
                <a:lnTo>
                  <a:pt x="427329" y="1160399"/>
                </a:lnTo>
                <a:lnTo>
                  <a:pt x="426834" y="1155319"/>
                </a:lnTo>
                <a:lnTo>
                  <a:pt x="426046" y="1150239"/>
                </a:lnTo>
                <a:lnTo>
                  <a:pt x="424776" y="1145159"/>
                </a:lnTo>
                <a:lnTo>
                  <a:pt x="424484" y="1143889"/>
                </a:lnTo>
                <a:lnTo>
                  <a:pt x="423138" y="1141349"/>
                </a:lnTo>
                <a:lnTo>
                  <a:pt x="422922" y="1141044"/>
                </a:lnTo>
                <a:lnTo>
                  <a:pt x="422922" y="1164209"/>
                </a:lnTo>
                <a:lnTo>
                  <a:pt x="421970" y="1166749"/>
                </a:lnTo>
                <a:lnTo>
                  <a:pt x="418058" y="1170559"/>
                </a:lnTo>
                <a:lnTo>
                  <a:pt x="416560" y="1171829"/>
                </a:lnTo>
                <a:lnTo>
                  <a:pt x="413880" y="1173099"/>
                </a:lnTo>
                <a:lnTo>
                  <a:pt x="413143" y="1173099"/>
                </a:lnTo>
                <a:lnTo>
                  <a:pt x="412496" y="1171829"/>
                </a:lnTo>
                <a:lnTo>
                  <a:pt x="411594" y="1171829"/>
                </a:lnTo>
                <a:lnTo>
                  <a:pt x="407873" y="1166749"/>
                </a:lnTo>
                <a:lnTo>
                  <a:pt x="407276" y="1162824"/>
                </a:lnTo>
                <a:lnTo>
                  <a:pt x="407276" y="1179449"/>
                </a:lnTo>
                <a:lnTo>
                  <a:pt x="406869" y="1183259"/>
                </a:lnTo>
                <a:lnTo>
                  <a:pt x="406501" y="1187069"/>
                </a:lnTo>
                <a:lnTo>
                  <a:pt x="402945" y="1197229"/>
                </a:lnTo>
                <a:lnTo>
                  <a:pt x="401688" y="1199769"/>
                </a:lnTo>
                <a:lnTo>
                  <a:pt x="401485" y="1201039"/>
                </a:lnTo>
                <a:lnTo>
                  <a:pt x="400989" y="1201039"/>
                </a:lnTo>
                <a:lnTo>
                  <a:pt x="400164" y="1202309"/>
                </a:lnTo>
                <a:lnTo>
                  <a:pt x="397878" y="1202309"/>
                </a:lnTo>
                <a:lnTo>
                  <a:pt x="393738" y="1199769"/>
                </a:lnTo>
                <a:lnTo>
                  <a:pt x="391807" y="1195959"/>
                </a:lnTo>
                <a:lnTo>
                  <a:pt x="392938" y="1190879"/>
                </a:lnTo>
                <a:lnTo>
                  <a:pt x="393661" y="1188339"/>
                </a:lnTo>
                <a:lnTo>
                  <a:pt x="394525" y="1185799"/>
                </a:lnTo>
                <a:lnTo>
                  <a:pt x="396582" y="1179449"/>
                </a:lnTo>
                <a:lnTo>
                  <a:pt x="398729" y="1175639"/>
                </a:lnTo>
                <a:lnTo>
                  <a:pt x="401764" y="1173099"/>
                </a:lnTo>
                <a:lnTo>
                  <a:pt x="402793" y="1171829"/>
                </a:lnTo>
                <a:lnTo>
                  <a:pt x="405079" y="1173099"/>
                </a:lnTo>
                <a:lnTo>
                  <a:pt x="406311" y="1175639"/>
                </a:lnTo>
                <a:lnTo>
                  <a:pt x="406679" y="1176909"/>
                </a:lnTo>
                <a:lnTo>
                  <a:pt x="406869" y="1176909"/>
                </a:lnTo>
                <a:lnTo>
                  <a:pt x="407047" y="1178179"/>
                </a:lnTo>
                <a:lnTo>
                  <a:pt x="407276" y="1179449"/>
                </a:lnTo>
                <a:lnTo>
                  <a:pt x="407276" y="1162824"/>
                </a:lnTo>
                <a:lnTo>
                  <a:pt x="406908" y="1160399"/>
                </a:lnTo>
                <a:lnTo>
                  <a:pt x="407416" y="1154049"/>
                </a:lnTo>
                <a:lnTo>
                  <a:pt x="407733" y="1152779"/>
                </a:lnTo>
                <a:lnTo>
                  <a:pt x="408076" y="1151509"/>
                </a:lnTo>
                <a:lnTo>
                  <a:pt x="409727" y="1148969"/>
                </a:lnTo>
                <a:lnTo>
                  <a:pt x="412089" y="1145159"/>
                </a:lnTo>
                <a:lnTo>
                  <a:pt x="415163" y="1142619"/>
                </a:lnTo>
                <a:lnTo>
                  <a:pt x="415912" y="1141349"/>
                </a:lnTo>
                <a:lnTo>
                  <a:pt x="416623" y="1141349"/>
                </a:lnTo>
                <a:lnTo>
                  <a:pt x="417258" y="1142619"/>
                </a:lnTo>
                <a:lnTo>
                  <a:pt x="419125" y="1145159"/>
                </a:lnTo>
                <a:lnTo>
                  <a:pt x="420649" y="1147699"/>
                </a:lnTo>
                <a:lnTo>
                  <a:pt x="421487" y="1152779"/>
                </a:lnTo>
                <a:lnTo>
                  <a:pt x="422249" y="1156589"/>
                </a:lnTo>
                <a:lnTo>
                  <a:pt x="422656" y="1161669"/>
                </a:lnTo>
                <a:lnTo>
                  <a:pt x="422922" y="1164209"/>
                </a:lnTo>
                <a:lnTo>
                  <a:pt x="422922" y="1141044"/>
                </a:lnTo>
                <a:lnTo>
                  <a:pt x="422249" y="1140079"/>
                </a:lnTo>
                <a:lnTo>
                  <a:pt x="419874" y="1137539"/>
                </a:lnTo>
                <a:lnTo>
                  <a:pt x="418871" y="1137539"/>
                </a:lnTo>
                <a:lnTo>
                  <a:pt x="416077" y="1136269"/>
                </a:lnTo>
                <a:lnTo>
                  <a:pt x="413359" y="1136269"/>
                </a:lnTo>
                <a:lnTo>
                  <a:pt x="409600" y="1141349"/>
                </a:lnTo>
                <a:lnTo>
                  <a:pt x="407289" y="1143889"/>
                </a:lnTo>
                <a:lnTo>
                  <a:pt x="405307" y="1147699"/>
                </a:lnTo>
                <a:lnTo>
                  <a:pt x="403517" y="1151509"/>
                </a:lnTo>
                <a:lnTo>
                  <a:pt x="402424" y="1154049"/>
                </a:lnTo>
                <a:lnTo>
                  <a:pt x="402958" y="1159129"/>
                </a:lnTo>
                <a:lnTo>
                  <a:pt x="403161" y="1162939"/>
                </a:lnTo>
                <a:lnTo>
                  <a:pt x="403301" y="1164209"/>
                </a:lnTo>
                <a:lnTo>
                  <a:pt x="402678" y="1165479"/>
                </a:lnTo>
                <a:lnTo>
                  <a:pt x="401269" y="1166749"/>
                </a:lnTo>
                <a:lnTo>
                  <a:pt x="397446" y="1170559"/>
                </a:lnTo>
                <a:lnTo>
                  <a:pt x="394423" y="1174369"/>
                </a:lnTo>
                <a:lnTo>
                  <a:pt x="392633" y="1178179"/>
                </a:lnTo>
                <a:lnTo>
                  <a:pt x="391972" y="1179449"/>
                </a:lnTo>
                <a:lnTo>
                  <a:pt x="391236" y="1180719"/>
                </a:lnTo>
                <a:lnTo>
                  <a:pt x="390423" y="1183259"/>
                </a:lnTo>
                <a:lnTo>
                  <a:pt x="389851" y="1183259"/>
                </a:lnTo>
                <a:lnTo>
                  <a:pt x="389496" y="1184529"/>
                </a:lnTo>
                <a:lnTo>
                  <a:pt x="389001" y="1188339"/>
                </a:lnTo>
                <a:lnTo>
                  <a:pt x="388531" y="1190879"/>
                </a:lnTo>
                <a:lnTo>
                  <a:pt x="388124" y="1193419"/>
                </a:lnTo>
                <a:lnTo>
                  <a:pt x="388200" y="1194689"/>
                </a:lnTo>
                <a:lnTo>
                  <a:pt x="388493" y="1195959"/>
                </a:lnTo>
                <a:lnTo>
                  <a:pt x="389928" y="1198499"/>
                </a:lnTo>
                <a:lnTo>
                  <a:pt x="391490" y="1202309"/>
                </a:lnTo>
                <a:lnTo>
                  <a:pt x="393471" y="1206119"/>
                </a:lnTo>
                <a:lnTo>
                  <a:pt x="393534" y="1207389"/>
                </a:lnTo>
                <a:lnTo>
                  <a:pt x="392493" y="1211199"/>
                </a:lnTo>
                <a:lnTo>
                  <a:pt x="391909" y="1212469"/>
                </a:lnTo>
                <a:lnTo>
                  <a:pt x="391426" y="1215009"/>
                </a:lnTo>
                <a:lnTo>
                  <a:pt x="391096" y="1216279"/>
                </a:lnTo>
                <a:lnTo>
                  <a:pt x="390931" y="1216279"/>
                </a:lnTo>
                <a:lnTo>
                  <a:pt x="391033" y="1222629"/>
                </a:lnTo>
                <a:lnTo>
                  <a:pt x="391083" y="1223899"/>
                </a:lnTo>
                <a:lnTo>
                  <a:pt x="391769" y="1230249"/>
                </a:lnTo>
                <a:lnTo>
                  <a:pt x="390271" y="1232789"/>
                </a:lnTo>
                <a:lnTo>
                  <a:pt x="390994" y="1237869"/>
                </a:lnTo>
                <a:lnTo>
                  <a:pt x="390740" y="1239139"/>
                </a:lnTo>
                <a:lnTo>
                  <a:pt x="388124" y="1244219"/>
                </a:lnTo>
                <a:lnTo>
                  <a:pt x="387070" y="1248029"/>
                </a:lnTo>
                <a:lnTo>
                  <a:pt x="385978" y="1251839"/>
                </a:lnTo>
                <a:lnTo>
                  <a:pt x="385572" y="1253109"/>
                </a:lnTo>
                <a:lnTo>
                  <a:pt x="385648" y="1255649"/>
                </a:lnTo>
                <a:lnTo>
                  <a:pt x="386207" y="1256919"/>
                </a:lnTo>
                <a:lnTo>
                  <a:pt x="386473" y="1256919"/>
                </a:lnTo>
                <a:lnTo>
                  <a:pt x="386676" y="1258189"/>
                </a:lnTo>
                <a:lnTo>
                  <a:pt x="387426" y="1259459"/>
                </a:lnTo>
                <a:lnTo>
                  <a:pt x="383133" y="1265809"/>
                </a:lnTo>
                <a:lnTo>
                  <a:pt x="381228" y="1269619"/>
                </a:lnTo>
                <a:lnTo>
                  <a:pt x="378523" y="1278509"/>
                </a:lnTo>
                <a:lnTo>
                  <a:pt x="378040" y="1282319"/>
                </a:lnTo>
                <a:lnTo>
                  <a:pt x="377431" y="1287399"/>
                </a:lnTo>
                <a:lnTo>
                  <a:pt x="376923" y="1289939"/>
                </a:lnTo>
                <a:lnTo>
                  <a:pt x="377431" y="1293749"/>
                </a:lnTo>
                <a:lnTo>
                  <a:pt x="380466" y="1297559"/>
                </a:lnTo>
                <a:lnTo>
                  <a:pt x="379691" y="1298829"/>
                </a:lnTo>
                <a:lnTo>
                  <a:pt x="377888" y="1300099"/>
                </a:lnTo>
                <a:lnTo>
                  <a:pt x="377088" y="1300099"/>
                </a:lnTo>
                <a:lnTo>
                  <a:pt x="372973" y="1302639"/>
                </a:lnTo>
                <a:lnTo>
                  <a:pt x="370573" y="1305179"/>
                </a:lnTo>
                <a:lnTo>
                  <a:pt x="369951" y="1314069"/>
                </a:lnTo>
                <a:lnTo>
                  <a:pt x="368935" y="1319149"/>
                </a:lnTo>
                <a:lnTo>
                  <a:pt x="368820" y="1321689"/>
                </a:lnTo>
                <a:lnTo>
                  <a:pt x="368757" y="1324229"/>
                </a:lnTo>
                <a:lnTo>
                  <a:pt x="368401" y="1324229"/>
                </a:lnTo>
                <a:lnTo>
                  <a:pt x="367017" y="1325499"/>
                </a:lnTo>
                <a:lnTo>
                  <a:pt x="365125" y="1326769"/>
                </a:lnTo>
                <a:lnTo>
                  <a:pt x="363562" y="1328039"/>
                </a:lnTo>
                <a:lnTo>
                  <a:pt x="359943" y="1330579"/>
                </a:lnTo>
                <a:lnTo>
                  <a:pt x="357327" y="1334389"/>
                </a:lnTo>
                <a:lnTo>
                  <a:pt x="354584" y="1342009"/>
                </a:lnTo>
                <a:lnTo>
                  <a:pt x="353568" y="1344549"/>
                </a:lnTo>
                <a:lnTo>
                  <a:pt x="352386" y="1347089"/>
                </a:lnTo>
                <a:lnTo>
                  <a:pt x="352031" y="1348359"/>
                </a:lnTo>
                <a:lnTo>
                  <a:pt x="351485" y="1348359"/>
                </a:lnTo>
                <a:lnTo>
                  <a:pt x="350748" y="1349629"/>
                </a:lnTo>
                <a:lnTo>
                  <a:pt x="348538" y="1349629"/>
                </a:lnTo>
                <a:lnTo>
                  <a:pt x="346506" y="1350899"/>
                </a:lnTo>
                <a:lnTo>
                  <a:pt x="344639" y="1353439"/>
                </a:lnTo>
                <a:lnTo>
                  <a:pt x="340677" y="1355979"/>
                </a:lnTo>
                <a:lnTo>
                  <a:pt x="337083" y="1359789"/>
                </a:lnTo>
                <a:lnTo>
                  <a:pt x="332892" y="1364869"/>
                </a:lnTo>
                <a:lnTo>
                  <a:pt x="331774" y="1366139"/>
                </a:lnTo>
                <a:lnTo>
                  <a:pt x="330949" y="1367434"/>
                </a:lnTo>
                <a:lnTo>
                  <a:pt x="330949" y="1387729"/>
                </a:lnTo>
                <a:lnTo>
                  <a:pt x="330593" y="1390269"/>
                </a:lnTo>
                <a:lnTo>
                  <a:pt x="328930" y="1391539"/>
                </a:lnTo>
                <a:lnTo>
                  <a:pt x="328079" y="1392809"/>
                </a:lnTo>
                <a:lnTo>
                  <a:pt x="324497" y="1394079"/>
                </a:lnTo>
                <a:lnTo>
                  <a:pt x="321856" y="1395349"/>
                </a:lnTo>
                <a:lnTo>
                  <a:pt x="318084" y="1396619"/>
                </a:lnTo>
                <a:lnTo>
                  <a:pt x="317207" y="1396111"/>
                </a:lnTo>
                <a:lnTo>
                  <a:pt x="317207" y="1415669"/>
                </a:lnTo>
                <a:lnTo>
                  <a:pt x="315290" y="1418209"/>
                </a:lnTo>
                <a:lnTo>
                  <a:pt x="310019" y="1419479"/>
                </a:lnTo>
                <a:lnTo>
                  <a:pt x="307200" y="1420749"/>
                </a:lnTo>
                <a:lnTo>
                  <a:pt x="302094" y="1420749"/>
                </a:lnTo>
                <a:lnTo>
                  <a:pt x="299745" y="1422019"/>
                </a:lnTo>
                <a:lnTo>
                  <a:pt x="296087" y="1420749"/>
                </a:lnTo>
                <a:lnTo>
                  <a:pt x="295059" y="1420749"/>
                </a:lnTo>
                <a:lnTo>
                  <a:pt x="294995" y="1448689"/>
                </a:lnTo>
                <a:lnTo>
                  <a:pt x="294932" y="1449959"/>
                </a:lnTo>
                <a:lnTo>
                  <a:pt x="294640" y="1449959"/>
                </a:lnTo>
                <a:lnTo>
                  <a:pt x="294335" y="1451229"/>
                </a:lnTo>
                <a:lnTo>
                  <a:pt x="293928" y="1451229"/>
                </a:lnTo>
                <a:lnTo>
                  <a:pt x="293395" y="1452499"/>
                </a:lnTo>
                <a:lnTo>
                  <a:pt x="292392" y="1452499"/>
                </a:lnTo>
                <a:lnTo>
                  <a:pt x="283464" y="1456309"/>
                </a:lnTo>
                <a:lnTo>
                  <a:pt x="282702" y="1456309"/>
                </a:lnTo>
                <a:lnTo>
                  <a:pt x="281165" y="1455039"/>
                </a:lnTo>
                <a:lnTo>
                  <a:pt x="280035" y="1455039"/>
                </a:lnTo>
                <a:lnTo>
                  <a:pt x="277317" y="1453769"/>
                </a:lnTo>
                <a:lnTo>
                  <a:pt x="276288" y="1453769"/>
                </a:lnTo>
                <a:lnTo>
                  <a:pt x="275399" y="1449959"/>
                </a:lnTo>
                <a:lnTo>
                  <a:pt x="275094" y="1448689"/>
                </a:lnTo>
                <a:lnTo>
                  <a:pt x="274802" y="1447419"/>
                </a:lnTo>
                <a:lnTo>
                  <a:pt x="274370" y="1443609"/>
                </a:lnTo>
                <a:lnTo>
                  <a:pt x="274535" y="1439799"/>
                </a:lnTo>
                <a:lnTo>
                  <a:pt x="274637" y="1435989"/>
                </a:lnTo>
                <a:lnTo>
                  <a:pt x="275755" y="1433449"/>
                </a:lnTo>
                <a:lnTo>
                  <a:pt x="277139" y="1430909"/>
                </a:lnTo>
                <a:lnTo>
                  <a:pt x="278142" y="1428369"/>
                </a:lnTo>
                <a:lnTo>
                  <a:pt x="279565" y="1427099"/>
                </a:lnTo>
                <a:lnTo>
                  <a:pt x="281406" y="1424559"/>
                </a:lnTo>
                <a:lnTo>
                  <a:pt x="282321" y="1424559"/>
                </a:lnTo>
                <a:lnTo>
                  <a:pt x="283286" y="1423289"/>
                </a:lnTo>
                <a:lnTo>
                  <a:pt x="285762" y="1424559"/>
                </a:lnTo>
                <a:lnTo>
                  <a:pt x="286969" y="1424559"/>
                </a:lnTo>
                <a:lnTo>
                  <a:pt x="289979" y="1425829"/>
                </a:lnTo>
                <a:lnTo>
                  <a:pt x="291452" y="1427099"/>
                </a:lnTo>
                <a:lnTo>
                  <a:pt x="292544" y="1432179"/>
                </a:lnTo>
                <a:lnTo>
                  <a:pt x="292976" y="1435989"/>
                </a:lnTo>
                <a:lnTo>
                  <a:pt x="293484" y="1439799"/>
                </a:lnTo>
                <a:lnTo>
                  <a:pt x="294005" y="1442339"/>
                </a:lnTo>
                <a:lnTo>
                  <a:pt x="294500" y="1444879"/>
                </a:lnTo>
                <a:lnTo>
                  <a:pt x="294995" y="1448689"/>
                </a:lnTo>
                <a:lnTo>
                  <a:pt x="294995" y="1420660"/>
                </a:lnTo>
                <a:lnTo>
                  <a:pt x="294220" y="1419479"/>
                </a:lnTo>
                <a:lnTo>
                  <a:pt x="292798" y="1418209"/>
                </a:lnTo>
                <a:lnTo>
                  <a:pt x="291731" y="1416939"/>
                </a:lnTo>
                <a:lnTo>
                  <a:pt x="290728" y="1414399"/>
                </a:lnTo>
                <a:lnTo>
                  <a:pt x="290690" y="1411859"/>
                </a:lnTo>
                <a:lnTo>
                  <a:pt x="291617" y="1408049"/>
                </a:lnTo>
                <a:lnTo>
                  <a:pt x="292328" y="1404239"/>
                </a:lnTo>
                <a:lnTo>
                  <a:pt x="293751" y="1401699"/>
                </a:lnTo>
                <a:lnTo>
                  <a:pt x="295605" y="1399159"/>
                </a:lnTo>
                <a:lnTo>
                  <a:pt x="297599" y="1396619"/>
                </a:lnTo>
                <a:lnTo>
                  <a:pt x="300113" y="1395349"/>
                </a:lnTo>
                <a:lnTo>
                  <a:pt x="303149" y="1396619"/>
                </a:lnTo>
                <a:lnTo>
                  <a:pt x="306298" y="1397889"/>
                </a:lnTo>
                <a:lnTo>
                  <a:pt x="309232" y="1397889"/>
                </a:lnTo>
                <a:lnTo>
                  <a:pt x="311937" y="1400429"/>
                </a:lnTo>
                <a:lnTo>
                  <a:pt x="314401" y="1401699"/>
                </a:lnTo>
                <a:lnTo>
                  <a:pt x="316230" y="1404239"/>
                </a:lnTo>
                <a:lnTo>
                  <a:pt x="316585" y="1409319"/>
                </a:lnTo>
                <a:lnTo>
                  <a:pt x="316839" y="1410589"/>
                </a:lnTo>
                <a:lnTo>
                  <a:pt x="317207" y="1415669"/>
                </a:lnTo>
                <a:lnTo>
                  <a:pt x="317207" y="1396111"/>
                </a:lnTo>
                <a:lnTo>
                  <a:pt x="315912" y="1395349"/>
                </a:lnTo>
                <a:lnTo>
                  <a:pt x="315302" y="1394079"/>
                </a:lnTo>
                <a:lnTo>
                  <a:pt x="315087" y="1394079"/>
                </a:lnTo>
                <a:lnTo>
                  <a:pt x="314909" y="1392809"/>
                </a:lnTo>
                <a:lnTo>
                  <a:pt x="314769" y="1392809"/>
                </a:lnTo>
                <a:lnTo>
                  <a:pt x="314439" y="1391539"/>
                </a:lnTo>
                <a:lnTo>
                  <a:pt x="313817" y="1387729"/>
                </a:lnTo>
                <a:lnTo>
                  <a:pt x="313867" y="1386459"/>
                </a:lnTo>
                <a:lnTo>
                  <a:pt x="313639" y="1385189"/>
                </a:lnTo>
                <a:lnTo>
                  <a:pt x="313893" y="1383919"/>
                </a:lnTo>
                <a:lnTo>
                  <a:pt x="314502" y="1380109"/>
                </a:lnTo>
                <a:lnTo>
                  <a:pt x="316357" y="1377569"/>
                </a:lnTo>
                <a:lnTo>
                  <a:pt x="321106" y="1375029"/>
                </a:lnTo>
                <a:lnTo>
                  <a:pt x="323342" y="1375029"/>
                </a:lnTo>
                <a:lnTo>
                  <a:pt x="323723" y="1376299"/>
                </a:lnTo>
                <a:lnTo>
                  <a:pt x="324332" y="1376299"/>
                </a:lnTo>
                <a:lnTo>
                  <a:pt x="325412" y="1377569"/>
                </a:lnTo>
                <a:lnTo>
                  <a:pt x="326517" y="1380109"/>
                </a:lnTo>
                <a:lnTo>
                  <a:pt x="328587" y="1383919"/>
                </a:lnTo>
                <a:lnTo>
                  <a:pt x="329552" y="1385189"/>
                </a:lnTo>
                <a:lnTo>
                  <a:pt x="330949" y="1387729"/>
                </a:lnTo>
                <a:lnTo>
                  <a:pt x="330949" y="1367434"/>
                </a:lnTo>
                <a:lnTo>
                  <a:pt x="329323" y="1369949"/>
                </a:lnTo>
                <a:lnTo>
                  <a:pt x="327596" y="1371219"/>
                </a:lnTo>
                <a:lnTo>
                  <a:pt x="322427" y="1369949"/>
                </a:lnTo>
                <a:lnTo>
                  <a:pt x="320014" y="1369949"/>
                </a:lnTo>
                <a:lnTo>
                  <a:pt x="314667" y="1372489"/>
                </a:lnTo>
                <a:lnTo>
                  <a:pt x="313156" y="1373759"/>
                </a:lnTo>
                <a:lnTo>
                  <a:pt x="311365" y="1373759"/>
                </a:lnTo>
                <a:lnTo>
                  <a:pt x="310413" y="1372489"/>
                </a:lnTo>
                <a:lnTo>
                  <a:pt x="308533" y="1369949"/>
                </a:lnTo>
                <a:lnTo>
                  <a:pt x="307594" y="1368679"/>
                </a:lnTo>
                <a:lnTo>
                  <a:pt x="306285" y="1368221"/>
                </a:lnTo>
                <a:lnTo>
                  <a:pt x="306285" y="1385189"/>
                </a:lnTo>
                <a:lnTo>
                  <a:pt x="304736" y="1387729"/>
                </a:lnTo>
                <a:lnTo>
                  <a:pt x="303009" y="1388999"/>
                </a:lnTo>
                <a:lnTo>
                  <a:pt x="299237" y="1388999"/>
                </a:lnTo>
                <a:lnTo>
                  <a:pt x="296976" y="1390269"/>
                </a:lnTo>
                <a:lnTo>
                  <a:pt x="291401" y="1390269"/>
                </a:lnTo>
                <a:lnTo>
                  <a:pt x="287070" y="1391539"/>
                </a:lnTo>
                <a:lnTo>
                  <a:pt x="286461" y="1391094"/>
                </a:lnTo>
                <a:lnTo>
                  <a:pt x="286461" y="1397889"/>
                </a:lnTo>
                <a:lnTo>
                  <a:pt x="286181" y="1400429"/>
                </a:lnTo>
                <a:lnTo>
                  <a:pt x="285546" y="1404239"/>
                </a:lnTo>
                <a:lnTo>
                  <a:pt x="284200" y="1408049"/>
                </a:lnTo>
                <a:lnTo>
                  <a:pt x="281355" y="1414399"/>
                </a:lnTo>
                <a:lnTo>
                  <a:pt x="280200" y="1415669"/>
                </a:lnTo>
                <a:lnTo>
                  <a:pt x="278676" y="1415669"/>
                </a:lnTo>
                <a:lnTo>
                  <a:pt x="277114" y="1416939"/>
                </a:lnTo>
                <a:lnTo>
                  <a:pt x="275564" y="1416939"/>
                </a:lnTo>
                <a:lnTo>
                  <a:pt x="274040" y="1415669"/>
                </a:lnTo>
                <a:lnTo>
                  <a:pt x="273710" y="1415503"/>
                </a:lnTo>
                <a:lnTo>
                  <a:pt x="273710" y="1461389"/>
                </a:lnTo>
                <a:lnTo>
                  <a:pt x="272770" y="1465199"/>
                </a:lnTo>
                <a:lnTo>
                  <a:pt x="271183" y="1469009"/>
                </a:lnTo>
                <a:lnTo>
                  <a:pt x="270611" y="1472819"/>
                </a:lnTo>
                <a:lnTo>
                  <a:pt x="270243" y="1475359"/>
                </a:lnTo>
                <a:lnTo>
                  <a:pt x="269659" y="1476629"/>
                </a:lnTo>
                <a:lnTo>
                  <a:pt x="268846" y="1479169"/>
                </a:lnTo>
                <a:lnTo>
                  <a:pt x="267804" y="1481709"/>
                </a:lnTo>
                <a:lnTo>
                  <a:pt x="265722" y="1482979"/>
                </a:lnTo>
                <a:lnTo>
                  <a:pt x="262597" y="1484249"/>
                </a:lnTo>
                <a:lnTo>
                  <a:pt x="258305" y="1484249"/>
                </a:lnTo>
                <a:lnTo>
                  <a:pt x="258305" y="1507109"/>
                </a:lnTo>
                <a:lnTo>
                  <a:pt x="251548" y="1520685"/>
                </a:lnTo>
                <a:lnTo>
                  <a:pt x="251548" y="1538859"/>
                </a:lnTo>
                <a:lnTo>
                  <a:pt x="250494" y="1546479"/>
                </a:lnTo>
                <a:lnTo>
                  <a:pt x="249351" y="1551559"/>
                </a:lnTo>
                <a:lnTo>
                  <a:pt x="246253" y="1556639"/>
                </a:lnTo>
                <a:lnTo>
                  <a:pt x="245033" y="1557909"/>
                </a:lnTo>
                <a:lnTo>
                  <a:pt x="241795" y="1557909"/>
                </a:lnTo>
                <a:lnTo>
                  <a:pt x="240233" y="1559179"/>
                </a:lnTo>
                <a:lnTo>
                  <a:pt x="236054" y="1559179"/>
                </a:lnTo>
                <a:lnTo>
                  <a:pt x="233235" y="1556639"/>
                </a:lnTo>
                <a:lnTo>
                  <a:pt x="232359" y="1552829"/>
                </a:lnTo>
                <a:lnTo>
                  <a:pt x="232105" y="1551559"/>
                </a:lnTo>
                <a:lnTo>
                  <a:pt x="231000" y="1546479"/>
                </a:lnTo>
                <a:lnTo>
                  <a:pt x="232003" y="1541399"/>
                </a:lnTo>
                <a:lnTo>
                  <a:pt x="233870" y="1537589"/>
                </a:lnTo>
                <a:lnTo>
                  <a:pt x="234746" y="1536319"/>
                </a:lnTo>
                <a:lnTo>
                  <a:pt x="236029" y="1533779"/>
                </a:lnTo>
                <a:lnTo>
                  <a:pt x="237731" y="1533779"/>
                </a:lnTo>
                <a:lnTo>
                  <a:pt x="239077" y="1532509"/>
                </a:lnTo>
                <a:lnTo>
                  <a:pt x="244132" y="1532509"/>
                </a:lnTo>
                <a:lnTo>
                  <a:pt x="245999" y="1533779"/>
                </a:lnTo>
                <a:lnTo>
                  <a:pt x="248539" y="1533779"/>
                </a:lnTo>
                <a:lnTo>
                  <a:pt x="249123" y="1535049"/>
                </a:lnTo>
                <a:lnTo>
                  <a:pt x="249555" y="1535049"/>
                </a:lnTo>
                <a:lnTo>
                  <a:pt x="250685" y="1537589"/>
                </a:lnTo>
                <a:lnTo>
                  <a:pt x="251548" y="1538859"/>
                </a:lnTo>
                <a:lnTo>
                  <a:pt x="251548" y="1520685"/>
                </a:lnTo>
                <a:lnTo>
                  <a:pt x="250545" y="1521079"/>
                </a:lnTo>
                <a:lnTo>
                  <a:pt x="249389" y="1521079"/>
                </a:lnTo>
                <a:lnTo>
                  <a:pt x="246176" y="1522349"/>
                </a:lnTo>
                <a:lnTo>
                  <a:pt x="244309" y="1521079"/>
                </a:lnTo>
                <a:lnTo>
                  <a:pt x="242633" y="1519809"/>
                </a:lnTo>
                <a:lnTo>
                  <a:pt x="241655" y="1519809"/>
                </a:lnTo>
                <a:lnTo>
                  <a:pt x="240741" y="1518539"/>
                </a:lnTo>
                <a:lnTo>
                  <a:pt x="237959" y="1515999"/>
                </a:lnTo>
                <a:lnTo>
                  <a:pt x="237134" y="1514729"/>
                </a:lnTo>
                <a:lnTo>
                  <a:pt x="237375" y="1512189"/>
                </a:lnTo>
                <a:lnTo>
                  <a:pt x="237731" y="1507109"/>
                </a:lnTo>
                <a:lnTo>
                  <a:pt x="238645" y="1502029"/>
                </a:lnTo>
                <a:lnTo>
                  <a:pt x="240347" y="1498219"/>
                </a:lnTo>
                <a:lnTo>
                  <a:pt x="240919" y="1496949"/>
                </a:lnTo>
                <a:lnTo>
                  <a:pt x="241261" y="1495679"/>
                </a:lnTo>
                <a:lnTo>
                  <a:pt x="241642" y="1495679"/>
                </a:lnTo>
                <a:lnTo>
                  <a:pt x="242062" y="1494409"/>
                </a:lnTo>
                <a:lnTo>
                  <a:pt x="243573" y="1491869"/>
                </a:lnTo>
                <a:lnTo>
                  <a:pt x="245630" y="1490599"/>
                </a:lnTo>
                <a:lnTo>
                  <a:pt x="253885" y="1490599"/>
                </a:lnTo>
                <a:lnTo>
                  <a:pt x="256197" y="1493139"/>
                </a:lnTo>
                <a:lnTo>
                  <a:pt x="256971" y="1496949"/>
                </a:lnTo>
                <a:lnTo>
                  <a:pt x="257873" y="1502029"/>
                </a:lnTo>
                <a:lnTo>
                  <a:pt x="258064" y="1504569"/>
                </a:lnTo>
                <a:lnTo>
                  <a:pt x="258305" y="1507109"/>
                </a:lnTo>
                <a:lnTo>
                  <a:pt x="258305" y="1484249"/>
                </a:lnTo>
                <a:lnTo>
                  <a:pt x="253149" y="1484249"/>
                </a:lnTo>
                <a:lnTo>
                  <a:pt x="250926" y="1482979"/>
                </a:lnTo>
                <a:lnTo>
                  <a:pt x="243992" y="1476629"/>
                </a:lnTo>
                <a:lnTo>
                  <a:pt x="242328" y="1474089"/>
                </a:lnTo>
                <a:lnTo>
                  <a:pt x="242620" y="1472819"/>
                </a:lnTo>
                <a:lnTo>
                  <a:pt x="243547" y="1470279"/>
                </a:lnTo>
                <a:lnTo>
                  <a:pt x="243928" y="1470279"/>
                </a:lnTo>
                <a:lnTo>
                  <a:pt x="244792" y="1469009"/>
                </a:lnTo>
                <a:lnTo>
                  <a:pt x="246494" y="1466469"/>
                </a:lnTo>
                <a:lnTo>
                  <a:pt x="247345" y="1465199"/>
                </a:lnTo>
                <a:lnTo>
                  <a:pt x="250634" y="1461389"/>
                </a:lnTo>
                <a:lnTo>
                  <a:pt x="254254" y="1457579"/>
                </a:lnTo>
                <a:lnTo>
                  <a:pt x="257098" y="1455039"/>
                </a:lnTo>
                <a:lnTo>
                  <a:pt x="260388" y="1452499"/>
                </a:lnTo>
                <a:lnTo>
                  <a:pt x="264096" y="1451229"/>
                </a:lnTo>
                <a:lnTo>
                  <a:pt x="264896" y="1449959"/>
                </a:lnTo>
                <a:lnTo>
                  <a:pt x="265633" y="1451229"/>
                </a:lnTo>
                <a:lnTo>
                  <a:pt x="266928" y="1451229"/>
                </a:lnTo>
                <a:lnTo>
                  <a:pt x="267182" y="1452499"/>
                </a:lnTo>
                <a:lnTo>
                  <a:pt x="269405" y="1455039"/>
                </a:lnTo>
                <a:lnTo>
                  <a:pt x="272034" y="1457579"/>
                </a:lnTo>
                <a:lnTo>
                  <a:pt x="273710" y="1461389"/>
                </a:lnTo>
                <a:lnTo>
                  <a:pt x="273710" y="1415503"/>
                </a:lnTo>
                <a:lnTo>
                  <a:pt x="272173" y="1414716"/>
                </a:lnTo>
                <a:lnTo>
                  <a:pt x="272173" y="1423289"/>
                </a:lnTo>
                <a:lnTo>
                  <a:pt x="272072" y="1424559"/>
                </a:lnTo>
                <a:lnTo>
                  <a:pt x="262509" y="1444879"/>
                </a:lnTo>
                <a:lnTo>
                  <a:pt x="261429" y="1446149"/>
                </a:lnTo>
                <a:lnTo>
                  <a:pt x="257340" y="1448689"/>
                </a:lnTo>
                <a:lnTo>
                  <a:pt x="251282" y="1446149"/>
                </a:lnTo>
                <a:lnTo>
                  <a:pt x="249047" y="1444879"/>
                </a:lnTo>
                <a:lnTo>
                  <a:pt x="247421" y="1443609"/>
                </a:lnTo>
                <a:lnTo>
                  <a:pt x="247713" y="1441069"/>
                </a:lnTo>
                <a:lnTo>
                  <a:pt x="248183" y="1437259"/>
                </a:lnTo>
                <a:lnTo>
                  <a:pt x="248348" y="1435989"/>
                </a:lnTo>
                <a:lnTo>
                  <a:pt x="248780" y="1434719"/>
                </a:lnTo>
                <a:lnTo>
                  <a:pt x="249212" y="1433449"/>
                </a:lnTo>
                <a:lnTo>
                  <a:pt x="250075" y="1430909"/>
                </a:lnTo>
                <a:lnTo>
                  <a:pt x="254850" y="1423289"/>
                </a:lnTo>
                <a:lnTo>
                  <a:pt x="257340" y="1420749"/>
                </a:lnTo>
                <a:lnTo>
                  <a:pt x="259651" y="1418209"/>
                </a:lnTo>
                <a:lnTo>
                  <a:pt x="260235" y="1416939"/>
                </a:lnTo>
                <a:lnTo>
                  <a:pt x="262001" y="1416939"/>
                </a:lnTo>
                <a:lnTo>
                  <a:pt x="262382" y="1415669"/>
                </a:lnTo>
                <a:lnTo>
                  <a:pt x="262763" y="1415669"/>
                </a:lnTo>
                <a:lnTo>
                  <a:pt x="263550" y="1416939"/>
                </a:lnTo>
                <a:lnTo>
                  <a:pt x="265023" y="1416939"/>
                </a:lnTo>
                <a:lnTo>
                  <a:pt x="267449" y="1418209"/>
                </a:lnTo>
                <a:lnTo>
                  <a:pt x="269544" y="1420749"/>
                </a:lnTo>
                <a:lnTo>
                  <a:pt x="271335" y="1422019"/>
                </a:lnTo>
                <a:lnTo>
                  <a:pt x="271932" y="1423289"/>
                </a:lnTo>
                <a:lnTo>
                  <a:pt x="272173" y="1423289"/>
                </a:lnTo>
                <a:lnTo>
                  <a:pt x="272173" y="1414716"/>
                </a:lnTo>
                <a:lnTo>
                  <a:pt x="271576" y="1414399"/>
                </a:lnTo>
                <a:lnTo>
                  <a:pt x="269430" y="1411859"/>
                </a:lnTo>
                <a:lnTo>
                  <a:pt x="267601" y="1410589"/>
                </a:lnTo>
                <a:lnTo>
                  <a:pt x="267119" y="1409319"/>
                </a:lnTo>
                <a:lnTo>
                  <a:pt x="266712" y="1409319"/>
                </a:lnTo>
                <a:lnTo>
                  <a:pt x="266357" y="1408049"/>
                </a:lnTo>
                <a:lnTo>
                  <a:pt x="266230" y="1408049"/>
                </a:lnTo>
                <a:lnTo>
                  <a:pt x="266242" y="1406779"/>
                </a:lnTo>
                <a:lnTo>
                  <a:pt x="266522" y="1405509"/>
                </a:lnTo>
                <a:lnTo>
                  <a:pt x="266966" y="1404239"/>
                </a:lnTo>
                <a:lnTo>
                  <a:pt x="267119" y="1402969"/>
                </a:lnTo>
                <a:lnTo>
                  <a:pt x="267411" y="1400429"/>
                </a:lnTo>
                <a:lnTo>
                  <a:pt x="267550" y="1399159"/>
                </a:lnTo>
                <a:lnTo>
                  <a:pt x="268236" y="1397889"/>
                </a:lnTo>
                <a:lnTo>
                  <a:pt x="268922" y="1396619"/>
                </a:lnTo>
                <a:lnTo>
                  <a:pt x="270764" y="1395349"/>
                </a:lnTo>
                <a:lnTo>
                  <a:pt x="272402" y="1392809"/>
                </a:lnTo>
                <a:lnTo>
                  <a:pt x="274510" y="1391539"/>
                </a:lnTo>
                <a:lnTo>
                  <a:pt x="277888" y="1391539"/>
                </a:lnTo>
                <a:lnTo>
                  <a:pt x="278663" y="1392809"/>
                </a:lnTo>
                <a:lnTo>
                  <a:pt x="281254" y="1392809"/>
                </a:lnTo>
                <a:lnTo>
                  <a:pt x="282930" y="1394079"/>
                </a:lnTo>
                <a:lnTo>
                  <a:pt x="284429" y="1395349"/>
                </a:lnTo>
                <a:lnTo>
                  <a:pt x="285877" y="1396619"/>
                </a:lnTo>
                <a:lnTo>
                  <a:pt x="286461" y="1397889"/>
                </a:lnTo>
                <a:lnTo>
                  <a:pt x="286461" y="1391094"/>
                </a:lnTo>
                <a:lnTo>
                  <a:pt x="283679" y="1388999"/>
                </a:lnTo>
                <a:lnTo>
                  <a:pt x="279349" y="1383919"/>
                </a:lnTo>
                <a:lnTo>
                  <a:pt x="279095" y="1381379"/>
                </a:lnTo>
                <a:lnTo>
                  <a:pt x="280720" y="1376299"/>
                </a:lnTo>
                <a:lnTo>
                  <a:pt x="282981" y="1375029"/>
                </a:lnTo>
                <a:lnTo>
                  <a:pt x="287274" y="1372489"/>
                </a:lnTo>
                <a:lnTo>
                  <a:pt x="301345" y="1372489"/>
                </a:lnTo>
                <a:lnTo>
                  <a:pt x="303441" y="1373759"/>
                </a:lnTo>
                <a:lnTo>
                  <a:pt x="304812" y="1375029"/>
                </a:lnTo>
                <a:lnTo>
                  <a:pt x="305473" y="1376299"/>
                </a:lnTo>
                <a:lnTo>
                  <a:pt x="306260" y="1378839"/>
                </a:lnTo>
                <a:lnTo>
                  <a:pt x="306285" y="1385189"/>
                </a:lnTo>
                <a:lnTo>
                  <a:pt x="306285" y="1368221"/>
                </a:lnTo>
                <a:lnTo>
                  <a:pt x="303961" y="1367409"/>
                </a:lnTo>
                <a:lnTo>
                  <a:pt x="295541" y="1367409"/>
                </a:lnTo>
                <a:lnTo>
                  <a:pt x="294284" y="1366139"/>
                </a:lnTo>
                <a:lnTo>
                  <a:pt x="295910" y="1362329"/>
                </a:lnTo>
                <a:lnTo>
                  <a:pt x="296138" y="1358519"/>
                </a:lnTo>
                <a:lnTo>
                  <a:pt x="297256" y="1354709"/>
                </a:lnTo>
                <a:lnTo>
                  <a:pt x="297370" y="1353439"/>
                </a:lnTo>
                <a:lnTo>
                  <a:pt x="296341" y="1344549"/>
                </a:lnTo>
                <a:lnTo>
                  <a:pt x="296113" y="1343279"/>
                </a:lnTo>
                <a:lnTo>
                  <a:pt x="296456" y="1340739"/>
                </a:lnTo>
                <a:lnTo>
                  <a:pt x="300088" y="1335659"/>
                </a:lnTo>
                <a:lnTo>
                  <a:pt x="302323" y="1331849"/>
                </a:lnTo>
                <a:lnTo>
                  <a:pt x="303809" y="1328039"/>
                </a:lnTo>
                <a:lnTo>
                  <a:pt x="304800" y="1325499"/>
                </a:lnTo>
                <a:lnTo>
                  <a:pt x="305727" y="1322959"/>
                </a:lnTo>
                <a:lnTo>
                  <a:pt x="309181" y="1316609"/>
                </a:lnTo>
                <a:lnTo>
                  <a:pt x="311480" y="1310259"/>
                </a:lnTo>
                <a:lnTo>
                  <a:pt x="312851" y="1305179"/>
                </a:lnTo>
                <a:lnTo>
                  <a:pt x="313448" y="1302639"/>
                </a:lnTo>
                <a:lnTo>
                  <a:pt x="313245" y="1300099"/>
                </a:lnTo>
                <a:lnTo>
                  <a:pt x="310959" y="1295019"/>
                </a:lnTo>
                <a:lnTo>
                  <a:pt x="309308" y="1291209"/>
                </a:lnTo>
                <a:lnTo>
                  <a:pt x="308635" y="1289672"/>
                </a:lnTo>
                <a:lnTo>
                  <a:pt x="308635" y="1303909"/>
                </a:lnTo>
                <a:lnTo>
                  <a:pt x="306997" y="1308989"/>
                </a:lnTo>
                <a:lnTo>
                  <a:pt x="305600" y="1314069"/>
                </a:lnTo>
                <a:lnTo>
                  <a:pt x="303237" y="1317879"/>
                </a:lnTo>
                <a:lnTo>
                  <a:pt x="301955" y="1320419"/>
                </a:lnTo>
                <a:lnTo>
                  <a:pt x="300824" y="1322959"/>
                </a:lnTo>
                <a:lnTo>
                  <a:pt x="299847" y="1325499"/>
                </a:lnTo>
                <a:lnTo>
                  <a:pt x="299516" y="1326769"/>
                </a:lnTo>
                <a:lnTo>
                  <a:pt x="299199" y="1326769"/>
                </a:lnTo>
                <a:lnTo>
                  <a:pt x="297738" y="1328039"/>
                </a:lnTo>
                <a:lnTo>
                  <a:pt x="296849" y="1326769"/>
                </a:lnTo>
                <a:lnTo>
                  <a:pt x="295198" y="1312799"/>
                </a:lnTo>
                <a:lnTo>
                  <a:pt x="294919" y="1311529"/>
                </a:lnTo>
                <a:lnTo>
                  <a:pt x="294220" y="1308989"/>
                </a:lnTo>
                <a:lnTo>
                  <a:pt x="293090" y="1307719"/>
                </a:lnTo>
                <a:lnTo>
                  <a:pt x="292417" y="1306449"/>
                </a:lnTo>
                <a:lnTo>
                  <a:pt x="292392" y="1306093"/>
                </a:lnTo>
                <a:lnTo>
                  <a:pt x="292392" y="1350899"/>
                </a:lnTo>
                <a:lnTo>
                  <a:pt x="292303" y="1352169"/>
                </a:lnTo>
                <a:lnTo>
                  <a:pt x="291934" y="1354709"/>
                </a:lnTo>
                <a:lnTo>
                  <a:pt x="291515" y="1357249"/>
                </a:lnTo>
                <a:lnTo>
                  <a:pt x="290969" y="1359789"/>
                </a:lnTo>
                <a:lnTo>
                  <a:pt x="290766" y="1359789"/>
                </a:lnTo>
                <a:lnTo>
                  <a:pt x="290360" y="1361059"/>
                </a:lnTo>
                <a:lnTo>
                  <a:pt x="286537" y="1363599"/>
                </a:lnTo>
                <a:lnTo>
                  <a:pt x="283248" y="1367409"/>
                </a:lnTo>
                <a:lnTo>
                  <a:pt x="279908" y="1368679"/>
                </a:lnTo>
                <a:lnTo>
                  <a:pt x="277787" y="1369949"/>
                </a:lnTo>
                <a:lnTo>
                  <a:pt x="275399" y="1369949"/>
                </a:lnTo>
                <a:lnTo>
                  <a:pt x="274307" y="1367409"/>
                </a:lnTo>
                <a:lnTo>
                  <a:pt x="273862" y="1367409"/>
                </a:lnTo>
                <a:lnTo>
                  <a:pt x="273507" y="1366139"/>
                </a:lnTo>
                <a:lnTo>
                  <a:pt x="273253" y="1366139"/>
                </a:lnTo>
                <a:lnTo>
                  <a:pt x="272351" y="1362329"/>
                </a:lnTo>
                <a:lnTo>
                  <a:pt x="271970" y="1359789"/>
                </a:lnTo>
                <a:lnTo>
                  <a:pt x="272122" y="1355979"/>
                </a:lnTo>
                <a:lnTo>
                  <a:pt x="272440" y="1354709"/>
                </a:lnTo>
                <a:lnTo>
                  <a:pt x="272834" y="1354709"/>
                </a:lnTo>
                <a:lnTo>
                  <a:pt x="273723" y="1352169"/>
                </a:lnTo>
                <a:lnTo>
                  <a:pt x="274993" y="1350899"/>
                </a:lnTo>
                <a:lnTo>
                  <a:pt x="276656" y="1349629"/>
                </a:lnTo>
                <a:lnTo>
                  <a:pt x="279895" y="1347089"/>
                </a:lnTo>
                <a:lnTo>
                  <a:pt x="283070" y="1344549"/>
                </a:lnTo>
                <a:lnTo>
                  <a:pt x="286651" y="1343279"/>
                </a:lnTo>
                <a:lnTo>
                  <a:pt x="288848" y="1343279"/>
                </a:lnTo>
                <a:lnTo>
                  <a:pt x="290537" y="1345819"/>
                </a:lnTo>
                <a:lnTo>
                  <a:pt x="291630" y="1347089"/>
                </a:lnTo>
                <a:lnTo>
                  <a:pt x="292125" y="1349629"/>
                </a:lnTo>
                <a:lnTo>
                  <a:pt x="292328" y="1350899"/>
                </a:lnTo>
                <a:lnTo>
                  <a:pt x="292392" y="1306093"/>
                </a:lnTo>
                <a:lnTo>
                  <a:pt x="292328" y="1305179"/>
                </a:lnTo>
                <a:lnTo>
                  <a:pt x="292823" y="1303909"/>
                </a:lnTo>
                <a:lnTo>
                  <a:pt x="294513" y="1300099"/>
                </a:lnTo>
                <a:lnTo>
                  <a:pt x="296583" y="1295019"/>
                </a:lnTo>
                <a:lnTo>
                  <a:pt x="298081" y="1293749"/>
                </a:lnTo>
                <a:lnTo>
                  <a:pt x="299999" y="1292479"/>
                </a:lnTo>
                <a:lnTo>
                  <a:pt x="300659" y="1291209"/>
                </a:lnTo>
                <a:lnTo>
                  <a:pt x="302209" y="1291209"/>
                </a:lnTo>
                <a:lnTo>
                  <a:pt x="302958" y="1292479"/>
                </a:lnTo>
                <a:lnTo>
                  <a:pt x="304241" y="1292479"/>
                </a:lnTo>
                <a:lnTo>
                  <a:pt x="305816" y="1295019"/>
                </a:lnTo>
                <a:lnTo>
                  <a:pt x="307022" y="1296289"/>
                </a:lnTo>
                <a:lnTo>
                  <a:pt x="307848" y="1298829"/>
                </a:lnTo>
                <a:lnTo>
                  <a:pt x="308127" y="1300099"/>
                </a:lnTo>
                <a:lnTo>
                  <a:pt x="308330" y="1300099"/>
                </a:lnTo>
                <a:lnTo>
                  <a:pt x="308470" y="1301369"/>
                </a:lnTo>
                <a:lnTo>
                  <a:pt x="308444" y="1302639"/>
                </a:lnTo>
                <a:lnTo>
                  <a:pt x="308635" y="1303909"/>
                </a:lnTo>
                <a:lnTo>
                  <a:pt x="308635" y="1289672"/>
                </a:lnTo>
                <a:lnTo>
                  <a:pt x="308203" y="1288669"/>
                </a:lnTo>
                <a:lnTo>
                  <a:pt x="307606" y="1287399"/>
                </a:lnTo>
                <a:lnTo>
                  <a:pt x="307835" y="1287399"/>
                </a:lnTo>
                <a:lnTo>
                  <a:pt x="308889" y="1286129"/>
                </a:lnTo>
                <a:lnTo>
                  <a:pt x="310438" y="1284859"/>
                </a:lnTo>
                <a:lnTo>
                  <a:pt x="312051" y="1283589"/>
                </a:lnTo>
                <a:lnTo>
                  <a:pt x="313563" y="1282319"/>
                </a:lnTo>
                <a:lnTo>
                  <a:pt x="314159" y="1281049"/>
                </a:lnTo>
                <a:lnTo>
                  <a:pt x="314629" y="1281049"/>
                </a:lnTo>
                <a:lnTo>
                  <a:pt x="314998" y="1279779"/>
                </a:lnTo>
                <a:lnTo>
                  <a:pt x="316814" y="1277239"/>
                </a:lnTo>
                <a:lnTo>
                  <a:pt x="317512" y="1273429"/>
                </a:lnTo>
                <a:lnTo>
                  <a:pt x="317093" y="1269619"/>
                </a:lnTo>
                <a:lnTo>
                  <a:pt x="316839" y="1268349"/>
                </a:lnTo>
                <a:lnTo>
                  <a:pt x="316623" y="1265809"/>
                </a:lnTo>
                <a:lnTo>
                  <a:pt x="316217" y="1264539"/>
                </a:lnTo>
                <a:lnTo>
                  <a:pt x="315925" y="1263269"/>
                </a:lnTo>
                <a:lnTo>
                  <a:pt x="315493" y="1261999"/>
                </a:lnTo>
                <a:lnTo>
                  <a:pt x="314947" y="1260729"/>
                </a:lnTo>
                <a:lnTo>
                  <a:pt x="314439" y="1259459"/>
                </a:lnTo>
                <a:lnTo>
                  <a:pt x="313766" y="1258189"/>
                </a:lnTo>
                <a:lnTo>
                  <a:pt x="313220" y="1256919"/>
                </a:lnTo>
                <a:lnTo>
                  <a:pt x="312547" y="1255826"/>
                </a:lnTo>
                <a:lnTo>
                  <a:pt x="312547" y="1273429"/>
                </a:lnTo>
                <a:lnTo>
                  <a:pt x="312496" y="1275969"/>
                </a:lnTo>
                <a:lnTo>
                  <a:pt x="311645" y="1277239"/>
                </a:lnTo>
                <a:lnTo>
                  <a:pt x="309994" y="1278509"/>
                </a:lnTo>
                <a:lnTo>
                  <a:pt x="307568" y="1281049"/>
                </a:lnTo>
                <a:lnTo>
                  <a:pt x="304927" y="1282319"/>
                </a:lnTo>
                <a:lnTo>
                  <a:pt x="300926" y="1284859"/>
                </a:lnTo>
                <a:lnTo>
                  <a:pt x="298602" y="1283589"/>
                </a:lnTo>
                <a:lnTo>
                  <a:pt x="297726" y="1283589"/>
                </a:lnTo>
                <a:lnTo>
                  <a:pt x="296202" y="1281049"/>
                </a:lnTo>
                <a:lnTo>
                  <a:pt x="295046" y="1279779"/>
                </a:lnTo>
                <a:lnTo>
                  <a:pt x="294652" y="1278509"/>
                </a:lnTo>
                <a:lnTo>
                  <a:pt x="294259" y="1277239"/>
                </a:lnTo>
                <a:lnTo>
                  <a:pt x="293979" y="1275969"/>
                </a:lnTo>
                <a:lnTo>
                  <a:pt x="301371" y="1258189"/>
                </a:lnTo>
                <a:lnTo>
                  <a:pt x="306844" y="1258189"/>
                </a:lnTo>
                <a:lnTo>
                  <a:pt x="307479" y="1259459"/>
                </a:lnTo>
                <a:lnTo>
                  <a:pt x="310134" y="1261999"/>
                </a:lnTo>
                <a:lnTo>
                  <a:pt x="311988" y="1264539"/>
                </a:lnTo>
                <a:lnTo>
                  <a:pt x="312166" y="1267079"/>
                </a:lnTo>
                <a:lnTo>
                  <a:pt x="312254" y="1269619"/>
                </a:lnTo>
                <a:lnTo>
                  <a:pt x="312458" y="1270889"/>
                </a:lnTo>
                <a:lnTo>
                  <a:pt x="312547" y="1273429"/>
                </a:lnTo>
                <a:lnTo>
                  <a:pt x="312547" y="1255826"/>
                </a:lnTo>
                <a:lnTo>
                  <a:pt x="312445" y="1255649"/>
                </a:lnTo>
                <a:lnTo>
                  <a:pt x="312648" y="1254379"/>
                </a:lnTo>
                <a:lnTo>
                  <a:pt x="314109" y="1253109"/>
                </a:lnTo>
                <a:lnTo>
                  <a:pt x="314401" y="1251839"/>
                </a:lnTo>
                <a:lnTo>
                  <a:pt x="314718" y="1251839"/>
                </a:lnTo>
                <a:lnTo>
                  <a:pt x="315899" y="1250569"/>
                </a:lnTo>
                <a:lnTo>
                  <a:pt x="316814" y="1249299"/>
                </a:lnTo>
                <a:lnTo>
                  <a:pt x="317436" y="1248029"/>
                </a:lnTo>
                <a:lnTo>
                  <a:pt x="318376" y="1246759"/>
                </a:lnTo>
                <a:lnTo>
                  <a:pt x="318744" y="1244219"/>
                </a:lnTo>
                <a:lnTo>
                  <a:pt x="318566" y="1242949"/>
                </a:lnTo>
                <a:lnTo>
                  <a:pt x="318173" y="1239139"/>
                </a:lnTo>
                <a:lnTo>
                  <a:pt x="316992" y="1230249"/>
                </a:lnTo>
                <a:lnTo>
                  <a:pt x="317461" y="1228979"/>
                </a:lnTo>
                <a:lnTo>
                  <a:pt x="319493" y="1227709"/>
                </a:lnTo>
                <a:lnTo>
                  <a:pt x="321106" y="1226693"/>
                </a:lnTo>
                <a:lnTo>
                  <a:pt x="321386" y="1226820"/>
                </a:lnTo>
                <a:lnTo>
                  <a:pt x="325767" y="1226820"/>
                </a:lnTo>
                <a:lnTo>
                  <a:pt x="326517" y="1225550"/>
                </a:lnTo>
                <a:lnTo>
                  <a:pt x="330454" y="1224280"/>
                </a:lnTo>
                <a:lnTo>
                  <a:pt x="334137" y="1221740"/>
                </a:lnTo>
                <a:lnTo>
                  <a:pt x="337578" y="1219200"/>
                </a:lnTo>
                <a:lnTo>
                  <a:pt x="337883" y="1219200"/>
                </a:lnTo>
                <a:lnTo>
                  <a:pt x="338137" y="1217930"/>
                </a:lnTo>
                <a:lnTo>
                  <a:pt x="338353" y="1217930"/>
                </a:lnTo>
                <a:lnTo>
                  <a:pt x="339940" y="1215390"/>
                </a:lnTo>
                <a:lnTo>
                  <a:pt x="341934" y="1215390"/>
                </a:lnTo>
                <a:lnTo>
                  <a:pt x="346075" y="1216660"/>
                </a:lnTo>
                <a:lnTo>
                  <a:pt x="354825" y="1216660"/>
                </a:lnTo>
                <a:lnTo>
                  <a:pt x="357593" y="1215390"/>
                </a:lnTo>
                <a:lnTo>
                  <a:pt x="360857" y="1215390"/>
                </a:lnTo>
                <a:lnTo>
                  <a:pt x="363753" y="1214120"/>
                </a:lnTo>
                <a:lnTo>
                  <a:pt x="366293" y="1211580"/>
                </a:lnTo>
                <a:lnTo>
                  <a:pt x="369544" y="1209040"/>
                </a:lnTo>
                <a:lnTo>
                  <a:pt x="371906" y="1206500"/>
                </a:lnTo>
                <a:lnTo>
                  <a:pt x="371475" y="1200150"/>
                </a:lnTo>
                <a:lnTo>
                  <a:pt x="371462" y="1197610"/>
                </a:lnTo>
                <a:lnTo>
                  <a:pt x="371894" y="1196340"/>
                </a:lnTo>
                <a:lnTo>
                  <a:pt x="373329" y="1195070"/>
                </a:lnTo>
                <a:lnTo>
                  <a:pt x="373913" y="1193800"/>
                </a:lnTo>
                <a:lnTo>
                  <a:pt x="374535" y="1193800"/>
                </a:lnTo>
                <a:lnTo>
                  <a:pt x="375399" y="1192530"/>
                </a:lnTo>
                <a:lnTo>
                  <a:pt x="376237" y="1191260"/>
                </a:lnTo>
                <a:lnTo>
                  <a:pt x="377964" y="1189990"/>
                </a:lnTo>
                <a:lnTo>
                  <a:pt x="383349" y="1177290"/>
                </a:lnTo>
                <a:lnTo>
                  <a:pt x="382752" y="1172210"/>
                </a:lnTo>
                <a:lnTo>
                  <a:pt x="382587" y="1168400"/>
                </a:lnTo>
                <a:lnTo>
                  <a:pt x="380644" y="1164590"/>
                </a:lnTo>
                <a:lnTo>
                  <a:pt x="380314" y="1163320"/>
                </a:lnTo>
                <a:lnTo>
                  <a:pt x="380390" y="1162050"/>
                </a:lnTo>
                <a:lnTo>
                  <a:pt x="380898" y="1162050"/>
                </a:lnTo>
                <a:lnTo>
                  <a:pt x="381622" y="1160780"/>
                </a:lnTo>
                <a:lnTo>
                  <a:pt x="382358" y="1159510"/>
                </a:lnTo>
                <a:lnTo>
                  <a:pt x="383413" y="1156970"/>
                </a:lnTo>
                <a:lnTo>
                  <a:pt x="383565" y="1154430"/>
                </a:lnTo>
                <a:lnTo>
                  <a:pt x="383667" y="1153160"/>
                </a:lnTo>
                <a:lnTo>
                  <a:pt x="383832" y="1153160"/>
                </a:lnTo>
                <a:lnTo>
                  <a:pt x="384454" y="1149350"/>
                </a:lnTo>
                <a:lnTo>
                  <a:pt x="384251" y="1148080"/>
                </a:lnTo>
                <a:lnTo>
                  <a:pt x="382003" y="1143000"/>
                </a:lnTo>
                <a:lnTo>
                  <a:pt x="380631" y="1139190"/>
                </a:lnTo>
                <a:lnTo>
                  <a:pt x="378485" y="1136637"/>
                </a:lnTo>
                <a:lnTo>
                  <a:pt x="378485" y="1174750"/>
                </a:lnTo>
                <a:lnTo>
                  <a:pt x="378383" y="1177290"/>
                </a:lnTo>
                <a:lnTo>
                  <a:pt x="377812" y="1178560"/>
                </a:lnTo>
                <a:lnTo>
                  <a:pt x="376796" y="1182370"/>
                </a:lnTo>
                <a:lnTo>
                  <a:pt x="376174" y="1183640"/>
                </a:lnTo>
                <a:lnTo>
                  <a:pt x="375196" y="1186180"/>
                </a:lnTo>
                <a:lnTo>
                  <a:pt x="373710" y="1187450"/>
                </a:lnTo>
                <a:lnTo>
                  <a:pt x="371716" y="1188720"/>
                </a:lnTo>
                <a:lnTo>
                  <a:pt x="370382" y="1189990"/>
                </a:lnTo>
                <a:lnTo>
                  <a:pt x="366903" y="1189990"/>
                </a:lnTo>
                <a:lnTo>
                  <a:pt x="366903" y="1200150"/>
                </a:lnTo>
                <a:lnTo>
                  <a:pt x="366649" y="1202690"/>
                </a:lnTo>
                <a:lnTo>
                  <a:pt x="365975" y="1206500"/>
                </a:lnTo>
                <a:lnTo>
                  <a:pt x="363651" y="1209040"/>
                </a:lnTo>
                <a:lnTo>
                  <a:pt x="360222" y="1210310"/>
                </a:lnTo>
                <a:lnTo>
                  <a:pt x="358736" y="1210310"/>
                </a:lnTo>
                <a:lnTo>
                  <a:pt x="357962" y="1211580"/>
                </a:lnTo>
                <a:lnTo>
                  <a:pt x="347865" y="1211580"/>
                </a:lnTo>
                <a:lnTo>
                  <a:pt x="346456" y="1210310"/>
                </a:lnTo>
                <a:lnTo>
                  <a:pt x="346138" y="1209040"/>
                </a:lnTo>
                <a:lnTo>
                  <a:pt x="346214" y="1206500"/>
                </a:lnTo>
                <a:lnTo>
                  <a:pt x="346684" y="1205230"/>
                </a:lnTo>
                <a:lnTo>
                  <a:pt x="347243" y="1202690"/>
                </a:lnTo>
                <a:lnTo>
                  <a:pt x="347916" y="1201420"/>
                </a:lnTo>
                <a:lnTo>
                  <a:pt x="349211" y="1197610"/>
                </a:lnTo>
                <a:lnTo>
                  <a:pt x="351332" y="1195070"/>
                </a:lnTo>
                <a:lnTo>
                  <a:pt x="354279" y="1192530"/>
                </a:lnTo>
                <a:lnTo>
                  <a:pt x="357606" y="1192530"/>
                </a:lnTo>
                <a:lnTo>
                  <a:pt x="360591" y="1193800"/>
                </a:lnTo>
                <a:lnTo>
                  <a:pt x="363004" y="1196340"/>
                </a:lnTo>
                <a:lnTo>
                  <a:pt x="365188" y="1197610"/>
                </a:lnTo>
                <a:lnTo>
                  <a:pt x="366420" y="1198880"/>
                </a:lnTo>
                <a:lnTo>
                  <a:pt x="366903" y="1200150"/>
                </a:lnTo>
                <a:lnTo>
                  <a:pt x="366903" y="1189990"/>
                </a:lnTo>
                <a:lnTo>
                  <a:pt x="364883" y="1189990"/>
                </a:lnTo>
                <a:lnTo>
                  <a:pt x="362635" y="1188720"/>
                </a:lnTo>
                <a:lnTo>
                  <a:pt x="360476" y="1187450"/>
                </a:lnTo>
                <a:lnTo>
                  <a:pt x="357314" y="1186180"/>
                </a:lnTo>
                <a:lnTo>
                  <a:pt x="355422" y="1183640"/>
                </a:lnTo>
                <a:lnTo>
                  <a:pt x="354787" y="1179830"/>
                </a:lnTo>
                <a:lnTo>
                  <a:pt x="354457" y="1178560"/>
                </a:lnTo>
                <a:lnTo>
                  <a:pt x="354317" y="1177290"/>
                </a:lnTo>
                <a:lnTo>
                  <a:pt x="354469" y="1173480"/>
                </a:lnTo>
                <a:lnTo>
                  <a:pt x="355727" y="1170940"/>
                </a:lnTo>
                <a:lnTo>
                  <a:pt x="358140" y="1169670"/>
                </a:lnTo>
                <a:lnTo>
                  <a:pt x="359918" y="1168400"/>
                </a:lnTo>
                <a:lnTo>
                  <a:pt x="361797" y="1168400"/>
                </a:lnTo>
                <a:lnTo>
                  <a:pt x="363639" y="1167130"/>
                </a:lnTo>
                <a:lnTo>
                  <a:pt x="367144" y="1167130"/>
                </a:lnTo>
                <a:lnTo>
                  <a:pt x="369481" y="1168400"/>
                </a:lnTo>
                <a:lnTo>
                  <a:pt x="371881" y="1167130"/>
                </a:lnTo>
                <a:lnTo>
                  <a:pt x="374256" y="1168400"/>
                </a:lnTo>
                <a:lnTo>
                  <a:pt x="376008" y="1168400"/>
                </a:lnTo>
                <a:lnTo>
                  <a:pt x="377126" y="1169670"/>
                </a:lnTo>
                <a:lnTo>
                  <a:pt x="377596" y="1170940"/>
                </a:lnTo>
                <a:lnTo>
                  <a:pt x="378104" y="1173480"/>
                </a:lnTo>
                <a:lnTo>
                  <a:pt x="378485" y="1174750"/>
                </a:lnTo>
                <a:lnTo>
                  <a:pt x="378485" y="1136637"/>
                </a:lnTo>
                <a:lnTo>
                  <a:pt x="378383" y="1136510"/>
                </a:lnTo>
                <a:lnTo>
                  <a:pt x="378383" y="1156970"/>
                </a:lnTo>
                <a:lnTo>
                  <a:pt x="375869" y="1159510"/>
                </a:lnTo>
                <a:lnTo>
                  <a:pt x="371944" y="1160780"/>
                </a:lnTo>
                <a:lnTo>
                  <a:pt x="365683" y="1160780"/>
                </a:lnTo>
                <a:lnTo>
                  <a:pt x="363639" y="1156970"/>
                </a:lnTo>
                <a:lnTo>
                  <a:pt x="363131" y="1155700"/>
                </a:lnTo>
                <a:lnTo>
                  <a:pt x="362572" y="1154430"/>
                </a:lnTo>
                <a:lnTo>
                  <a:pt x="359257" y="1137920"/>
                </a:lnTo>
                <a:lnTo>
                  <a:pt x="359956" y="1135380"/>
                </a:lnTo>
                <a:lnTo>
                  <a:pt x="361569" y="1134110"/>
                </a:lnTo>
                <a:lnTo>
                  <a:pt x="362800" y="1132840"/>
                </a:lnTo>
                <a:lnTo>
                  <a:pt x="368452" y="1132840"/>
                </a:lnTo>
                <a:lnTo>
                  <a:pt x="370408" y="1134110"/>
                </a:lnTo>
                <a:lnTo>
                  <a:pt x="374078" y="1137920"/>
                </a:lnTo>
                <a:lnTo>
                  <a:pt x="376770" y="1143000"/>
                </a:lnTo>
                <a:lnTo>
                  <a:pt x="377101" y="1144270"/>
                </a:lnTo>
                <a:lnTo>
                  <a:pt x="377342" y="1144270"/>
                </a:lnTo>
                <a:lnTo>
                  <a:pt x="377456" y="1145540"/>
                </a:lnTo>
                <a:lnTo>
                  <a:pt x="377672" y="1146810"/>
                </a:lnTo>
                <a:lnTo>
                  <a:pt x="377761" y="1148080"/>
                </a:lnTo>
                <a:lnTo>
                  <a:pt x="378079" y="1150620"/>
                </a:lnTo>
                <a:lnTo>
                  <a:pt x="378231" y="1151890"/>
                </a:lnTo>
                <a:lnTo>
                  <a:pt x="378180" y="1150620"/>
                </a:lnTo>
                <a:lnTo>
                  <a:pt x="378282" y="1151890"/>
                </a:lnTo>
                <a:lnTo>
                  <a:pt x="378383" y="1156970"/>
                </a:lnTo>
                <a:lnTo>
                  <a:pt x="378383" y="1136510"/>
                </a:lnTo>
                <a:lnTo>
                  <a:pt x="377444" y="1135380"/>
                </a:lnTo>
                <a:lnTo>
                  <a:pt x="376618" y="1134110"/>
                </a:lnTo>
                <a:lnTo>
                  <a:pt x="375602" y="1131570"/>
                </a:lnTo>
                <a:lnTo>
                  <a:pt x="375539" y="1130300"/>
                </a:lnTo>
                <a:lnTo>
                  <a:pt x="375754" y="1130300"/>
                </a:lnTo>
                <a:lnTo>
                  <a:pt x="376326" y="1127760"/>
                </a:lnTo>
                <a:lnTo>
                  <a:pt x="377139" y="1126490"/>
                </a:lnTo>
                <a:lnTo>
                  <a:pt x="379133" y="1121410"/>
                </a:lnTo>
                <a:lnTo>
                  <a:pt x="378968" y="1117600"/>
                </a:lnTo>
                <a:lnTo>
                  <a:pt x="377393" y="1115060"/>
                </a:lnTo>
                <a:lnTo>
                  <a:pt x="376504" y="1113790"/>
                </a:lnTo>
                <a:lnTo>
                  <a:pt x="375539" y="1111250"/>
                </a:lnTo>
                <a:lnTo>
                  <a:pt x="374713" y="1107440"/>
                </a:lnTo>
                <a:lnTo>
                  <a:pt x="374116" y="1106538"/>
                </a:lnTo>
                <a:lnTo>
                  <a:pt x="374116" y="1120140"/>
                </a:lnTo>
                <a:lnTo>
                  <a:pt x="372452" y="1123950"/>
                </a:lnTo>
                <a:lnTo>
                  <a:pt x="371919" y="1125220"/>
                </a:lnTo>
                <a:lnTo>
                  <a:pt x="370700" y="1126490"/>
                </a:lnTo>
                <a:lnTo>
                  <a:pt x="368338" y="1127760"/>
                </a:lnTo>
                <a:lnTo>
                  <a:pt x="365620" y="1126490"/>
                </a:lnTo>
                <a:lnTo>
                  <a:pt x="364147" y="1125220"/>
                </a:lnTo>
                <a:lnTo>
                  <a:pt x="361391" y="1121410"/>
                </a:lnTo>
                <a:lnTo>
                  <a:pt x="359765" y="1118870"/>
                </a:lnTo>
                <a:lnTo>
                  <a:pt x="358851" y="1117600"/>
                </a:lnTo>
                <a:lnTo>
                  <a:pt x="357936" y="1116330"/>
                </a:lnTo>
                <a:lnTo>
                  <a:pt x="356577" y="1115060"/>
                </a:lnTo>
                <a:lnTo>
                  <a:pt x="356387" y="1114463"/>
                </a:lnTo>
                <a:lnTo>
                  <a:pt x="356387" y="1126490"/>
                </a:lnTo>
                <a:lnTo>
                  <a:pt x="355993" y="1130300"/>
                </a:lnTo>
                <a:lnTo>
                  <a:pt x="355892" y="1131570"/>
                </a:lnTo>
                <a:lnTo>
                  <a:pt x="355587" y="1132840"/>
                </a:lnTo>
                <a:lnTo>
                  <a:pt x="355066" y="1132840"/>
                </a:lnTo>
                <a:lnTo>
                  <a:pt x="354291" y="1135380"/>
                </a:lnTo>
                <a:lnTo>
                  <a:pt x="353402" y="1136650"/>
                </a:lnTo>
                <a:lnTo>
                  <a:pt x="352717" y="1137526"/>
                </a:lnTo>
                <a:lnTo>
                  <a:pt x="352717" y="1160780"/>
                </a:lnTo>
                <a:lnTo>
                  <a:pt x="352247" y="1162050"/>
                </a:lnTo>
                <a:lnTo>
                  <a:pt x="351180" y="1163320"/>
                </a:lnTo>
                <a:lnTo>
                  <a:pt x="350507" y="1164488"/>
                </a:lnTo>
                <a:lnTo>
                  <a:pt x="350507" y="1184910"/>
                </a:lnTo>
                <a:lnTo>
                  <a:pt x="350443" y="1187450"/>
                </a:lnTo>
                <a:lnTo>
                  <a:pt x="349999" y="1188720"/>
                </a:lnTo>
                <a:lnTo>
                  <a:pt x="349110" y="1189990"/>
                </a:lnTo>
                <a:lnTo>
                  <a:pt x="346557" y="1192530"/>
                </a:lnTo>
                <a:lnTo>
                  <a:pt x="343446" y="1193800"/>
                </a:lnTo>
                <a:lnTo>
                  <a:pt x="338429" y="1193800"/>
                </a:lnTo>
                <a:lnTo>
                  <a:pt x="338429" y="1205230"/>
                </a:lnTo>
                <a:lnTo>
                  <a:pt x="338175" y="1206500"/>
                </a:lnTo>
                <a:lnTo>
                  <a:pt x="337680" y="1209040"/>
                </a:lnTo>
                <a:lnTo>
                  <a:pt x="336880" y="1210310"/>
                </a:lnTo>
                <a:lnTo>
                  <a:pt x="335724" y="1212850"/>
                </a:lnTo>
                <a:lnTo>
                  <a:pt x="335381" y="1214120"/>
                </a:lnTo>
                <a:lnTo>
                  <a:pt x="334911" y="1214120"/>
                </a:lnTo>
                <a:lnTo>
                  <a:pt x="334327" y="1215390"/>
                </a:lnTo>
                <a:lnTo>
                  <a:pt x="331889" y="1216660"/>
                </a:lnTo>
                <a:lnTo>
                  <a:pt x="325539" y="1221740"/>
                </a:lnTo>
                <a:lnTo>
                  <a:pt x="323583" y="1221740"/>
                </a:lnTo>
                <a:lnTo>
                  <a:pt x="323684" y="1221359"/>
                </a:lnTo>
                <a:lnTo>
                  <a:pt x="324421" y="1217549"/>
                </a:lnTo>
                <a:lnTo>
                  <a:pt x="326199" y="1211199"/>
                </a:lnTo>
                <a:lnTo>
                  <a:pt x="326009" y="1204849"/>
                </a:lnTo>
                <a:lnTo>
                  <a:pt x="326542" y="1201039"/>
                </a:lnTo>
                <a:lnTo>
                  <a:pt x="327050" y="1195070"/>
                </a:lnTo>
                <a:lnTo>
                  <a:pt x="328282" y="1195070"/>
                </a:lnTo>
                <a:lnTo>
                  <a:pt x="332727" y="1197610"/>
                </a:lnTo>
                <a:lnTo>
                  <a:pt x="335114" y="1200150"/>
                </a:lnTo>
                <a:lnTo>
                  <a:pt x="336905" y="1201420"/>
                </a:lnTo>
                <a:lnTo>
                  <a:pt x="338010" y="1202690"/>
                </a:lnTo>
                <a:lnTo>
                  <a:pt x="338429" y="1205230"/>
                </a:lnTo>
                <a:lnTo>
                  <a:pt x="338429" y="1193800"/>
                </a:lnTo>
                <a:lnTo>
                  <a:pt x="334708" y="1193800"/>
                </a:lnTo>
                <a:lnTo>
                  <a:pt x="332841" y="1192530"/>
                </a:lnTo>
                <a:lnTo>
                  <a:pt x="330987" y="1188720"/>
                </a:lnTo>
                <a:lnTo>
                  <a:pt x="330860" y="1187450"/>
                </a:lnTo>
                <a:lnTo>
                  <a:pt x="331304" y="1186180"/>
                </a:lnTo>
                <a:lnTo>
                  <a:pt x="332193" y="1182370"/>
                </a:lnTo>
                <a:lnTo>
                  <a:pt x="333438" y="1178560"/>
                </a:lnTo>
                <a:lnTo>
                  <a:pt x="335026" y="1174750"/>
                </a:lnTo>
                <a:lnTo>
                  <a:pt x="336257" y="1172210"/>
                </a:lnTo>
                <a:lnTo>
                  <a:pt x="339737" y="1170940"/>
                </a:lnTo>
                <a:lnTo>
                  <a:pt x="345440" y="1174750"/>
                </a:lnTo>
                <a:lnTo>
                  <a:pt x="347738" y="1178560"/>
                </a:lnTo>
                <a:lnTo>
                  <a:pt x="349542" y="1182370"/>
                </a:lnTo>
                <a:lnTo>
                  <a:pt x="350215" y="1183640"/>
                </a:lnTo>
                <a:lnTo>
                  <a:pt x="350507" y="1184910"/>
                </a:lnTo>
                <a:lnTo>
                  <a:pt x="350507" y="1164488"/>
                </a:lnTo>
                <a:lnTo>
                  <a:pt x="349656" y="1165860"/>
                </a:lnTo>
                <a:lnTo>
                  <a:pt x="348843" y="1167130"/>
                </a:lnTo>
                <a:lnTo>
                  <a:pt x="345681" y="1167130"/>
                </a:lnTo>
                <a:lnTo>
                  <a:pt x="342836" y="1165860"/>
                </a:lnTo>
                <a:lnTo>
                  <a:pt x="340702" y="1163320"/>
                </a:lnTo>
                <a:lnTo>
                  <a:pt x="339280" y="1160780"/>
                </a:lnTo>
                <a:lnTo>
                  <a:pt x="338150" y="1158240"/>
                </a:lnTo>
                <a:lnTo>
                  <a:pt x="337451" y="1155700"/>
                </a:lnTo>
                <a:lnTo>
                  <a:pt x="338289" y="1151890"/>
                </a:lnTo>
                <a:lnTo>
                  <a:pt x="338556" y="1149350"/>
                </a:lnTo>
                <a:lnTo>
                  <a:pt x="339090" y="1148080"/>
                </a:lnTo>
                <a:lnTo>
                  <a:pt x="339483" y="1146810"/>
                </a:lnTo>
                <a:lnTo>
                  <a:pt x="340309" y="1145540"/>
                </a:lnTo>
                <a:lnTo>
                  <a:pt x="343458" y="1145540"/>
                </a:lnTo>
                <a:lnTo>
                  <a:pt x="345401" y="1144270"/>
                </a:lnTo>
                <a:lnTo>
                  <a:pt x="348246" y="1145540"/>
                </a:lnTo>
                <a:lnTo>
                  <a:pt x="349923" y="1145540"/>
                </a:lnTo>
                <a:lnTo>
                  <a:pt x="350164" y="1146810"/>
                </a:lnTo>
                <a:lnTo>
                  <a:pt x="350443" y="1148080"/>
                </a:lnTo>
                <a:lnTo>
                  <a:pt x="350685" y="1148080"/>
                </a:lnTo>
                <a:lnTo>
                  <a:pt x="350901" y="1149350"/>
                </a:lnTo>
                <a:lnTo>
                  <a:pt x="351294" y="1150620"/>
                </a:lnTo>
                <a:lnTo>
                  <a:pt x="351624" y="1153160"/>
                </a:lnTo>
                <a:lnTo>
                  <a:pt x="352145" y="1155700"/>
                </a:lnTo>
                <a:lnTo>
                  <a:pt x="352221" y="1156970"/>
                </a:lnTo>
                <a:lnTo>
                  <a:pt x="352475" y="1158240"/>
                </a:lnTo>
                <a:lnTo>
                  <a:pt x="352577" y="1159510"/>
                </a:lnTo>
                <a:lnTo>
                  <a:pt x="352717" y="1160780"/>
                </a:lnTo>
                <a:lnTo>
                  <a:pt x="352717" y="1137526"/>
                </a:lnTo>
                <a:lnTo>
                  <a:pt x="352399" y="1137920"/>
                </a:lnTo>
                <a:lnTo>
                  <a:pt x="351637" y="1137920"/>
                </a:lnTo>
                <a:lnTo>
                  <a:pt x="350647" y="1139190"/>
                </a:lnTo>
                <a:lnTo>
                  <a:pt x="345503" y="1139190"/>
                </a:lnTo>
                <a:lnTo>
                  <a:pt x="341122" y="1140460"/>
                </a:lnTo>
                <a:lnTo>
                  <a:pt x="338861" y="1140460"/>
                </a:lnTo>
                <a:lnTo>
                  <a:pt x="336080" y="1139190"/>
                </a:lnTo>
                <a:lnTo>
                  <a:pt x="333781" y="1138148"/>
                </a:lnTo>
                <a:lnTo>
                  <a:pt x="333781" y="1146810"/>
                </a:lnTo>
                <a:lnTo>
                  <a:pt x="332714" y="1151890"/>
                </a:lnTo>
                <a:lnTo>
                  <a:pt x="332816" y="1156970"/>
                </a:lnTo>
                <a:lnTo>
                  <a:pt x="333006" y="1158240"/>
                </a:lnTo>
                <a:lnTo>
                  <a:pt x="333159" y="1159510"/>
                </a:lnTo>
                <a:lnTo>
                  <a:pt x="333260" y="1162050"/>
                </a:lnTo>
                <a:lnTo>
                  <a:pt x="333324" y="1163320"/>
                </a:lnTo>
                <a:lnTo>
                  <a:pt x="333146" y="1163320"/>
                </a:lnTo>
                <a:lnTo>
                  <a:pt x="332917" y="1164590"/>
                </a:lnTo>
                <a:lnTo>
                  <a:pt x="332574" y="1165860"/>
                </a:lnTo>
                <a:lnTo>
                  <a:pt x="331228" y="1168400"/>
                </a:lnTo>
                <a:lnTo>
                  <a:pt x="329463" y="1169670"/>
                </a:lnTo>
                <a:lnTo>
                  <a:pt x="327279" y="1172210"/>
                </a:lnTo>
                <a:lnTo>
                  <a:pt x="325120" y="1172210"/>
                </a:lnTo>
                <a:lnTo>
                  <a:pt x="325005" y="1183640"/>
                </a:lnTo>
                <a:lnTo>
                  <a:pt x="324104" y="1184910"/>
                </a:lnTo>
                <a:lnTo>
                  <a:pt x="322770" y="1186180"/>
                </a:lnTo>
                <a:lnTo>
                  <a:pt x="322592" y="1186472"/>
                </a:lnTo>
                <a:lnTo>
                  <a:pt x="322389" y="1186332"/>
                </a:lnTo>
                <a:lnTo>
                  <a:pt x="322389" y="1196009"/>
                </a:lnTo>
                <a:lnTo>
                  <a:pt x="321665" y="1201039"/>
                </a:lnTo>
                <a:lnTo>
                  <a:pt x="321513" y="1203579"/>
                </a:lnTo>
                <a:lnTo>
                  <a:pt x="321551" y="1209929"/>
                </a:lnTo>
                <a:lnTo>
                  <a:pt x="320789" y="1212469"/>
                </a:lnTo>
                <a:lnTo>
                  <a:pt x="320573" y="1216279"/>
                </a:lnTo>
                <a:lnTo>
                  <a:pt x="319239" y="1220089"/>
                </a:lnTo>
                <a:lnTo>
                  <a:pt x="319074" y="1220470"/>
                </a:lnTo>
                <a:lnTo>
                  <a:pt x="317881" y="1220470"/>
                </a:lnTo>
                <a:lnTo>
                  <a:pt x="315468" y="1217930"/>
                </a:lnTo>
                <a:lnTo>
                  <a:pt x="314947" y="1214120"/>
                </a:lnTo>
                <a:lnTo>
                  <a:pt x="314769" y="1211580"/>
                </a:lnTo>
                <a:lnTo>
                  <a:pt x="316484" y="1206500"/>
                </a:lnTo>
                <a:lnTo>
                  <a:pt x="317360" y="1202690"/>
                </a:lnTo>
                <a:lnTo>
                  <a:pt x="319227" y="1197610"/>
                </a:lnTo>
                <a:lnTo>
                  <a:pt x="321094" y="1196340"/>
                </a:lnTo>
                <a:lnTo>
                  <a:pt x="322389" y="1196009"/>
                </a:lnTo>
                <a:lnTo>
                  <a:pt x="322389" y="1186332"/>
                </a:lnTo>
                <a:lnTo>
                  <a:pt x="317690" y="1175727"/>
                </a:lnTo>
                <a:lnTo>
                  <a:pt x="320128" y="1177290"/>
                </a:lnTo>
                <a:lnTo>
                  <a:pt x="323735" y="1179830"/>
                </a:lnTo>
                <a:lnTo>
                  <a:pt x="324866" y="1181100"/>
                </a:lnTo>
                <a:lnTo>
                  <a:pt x="325005" y="1183640"/>
                </a:lnTo>
                <a:lnTo>
                  <a:pt x="325005" y="1172171"/>
                </a:lnTo>
                <a:lnTo>
                  <a:pt x="321868" y="1170940"/>
                </a:lnTo>
                <a:lnTo>
                  <a:pt x="318947" y="1168400"/>
                </a:lnTo>
                <a:lnTo>
                  <a:pt x="316712" y="1166622"/>
                </a:lnTo>
                <a:lnTo>
                  <a:pt x="316649" y="1164209"/>
                </a:lnTo>
                <a:lnTo>
                  <a:pt x="316941" y="1164209"/>
                </a:lnTo>
                <a:lnTo>
                  <a:pt x="318008" y="1162939"/>
                </a:lnTo>
                <a:lnTo>
                  <a:pt x="318617" y="1161669"/>
                </a:lnTo>
                <a:lnTo>
                  <a:pt x="319303" y="1161669"/>
                </a:lnTo>
                <a:lnTo>
                  <a:pt x="320941" y="1160399"/>
                </a:lnTo>
                <a:lnTo>
                  <a:pt x="322110" y="1159129"/>
                </a:lnTo>
                <a:lnTo>
                  <a:pt x="322770" y="1156589"/>
                </a:lnTo>
                <a:lnTo>
                  <a:pt x="323926" y="1154049"/>
                </a:lnTo>
                <a:lnTo>
                  <a:pt x="324294" y="1151509"/>
                </a:lnTo>
                <a:lnTo>
                  <a:pt x="323481" y="1145159"/>
                </a:lnTo>
                <a:lnTo>
                  <a:pt x="322986" y="1142619"/>
                </a:lnTo>
                <a:lnTo>
                  <a:pt x="322465" y="1141615"/>
                </a:lnTo>
                <a:lnTo>
                  <a:pt x="325424" y="1140460"/>
                </a:lnTo>
                <a:lnTo>
                  <a:pt x="327723" y="1140460"/>
                </a:lnTo>
                <a:lnTo>
                  <a:pt x="328777" y="1141730"/>
                </a:lnTo>
                <a:lnTo>
                  <a:pt x="329780" y="1141730"/>
                </a:lnTo>
                <a:lnTo>
                  <a:pt x="330720" y="1143000"/>
                </a:lnTo>
                <a:lnTo>
                  <a:pt x="332663" y="1144270"/>
                </a:lnTo>
                <a:lnTo>
                  <a:pt x="333781" y="1146810"/>
                </a:lnTo>
                <a:lnTo>
                  <a:pt x="333781" y="1138148"/>
                </a:lnTo>
                <a:lnTo>
                  <a:pt x="333298" y="1137920"/>
                </a:lnTo>
                <a:lnTo>
                  <a:pt x="331355" y="1135380"/>
                </a:lnTo>
                <a:lnTo>
                  <a:pt x="329692" y="1131570"/>
                </a:lnTo>
                <a:lnTo>
                  <a:pt x="329844" y="1130300"/>
                </a:lnTo>
                <a:lnTo>
                  <a:pt x="329793" y="1129030"/>
                </a:lnTo>
                <a:lnTo>
                  <a:pt x="329933" y="1127760"/>
                </a:lnTo>
                <a:lnTo>
                  <a:pt x="330111" y="1127760"/>
                </a:lnTo>
                <a:lnTo>
                  <a:pt x="330644" y="1126490"/>
                </a:lnTo>
                <a:lnTo>
                  <a:pt x="332968" y="1120140"/>
                </a:lnTo>
                <a:lnTo>
                  <a:pt x="334975" y="1118870"/>
                </a:lnTo>
                <a:lnTo>
                  <a:pt x="341058" y="1118870"/>
                </a:lnTo>
                <a:lnTo>
                  <a:pt x="343560" y="1117600"/>
                </a:lnTo>
                <a:lnTo>
                  <a:pt x="350215" y="1117600"/>
                </a:lnTo>
                <a:lnTo>
                  <a:pt x="351917" y="1118870"/>
                </a:lnTo>
                <a:lnTo>
                  <a:pt x="355549" y="1123950"/>
                </a:lnTo>
                <a:lnTo>
                  <a:pt x="356387" y="1126490"/>
                </a:lnTo>
                <a:lnTo>
                  <a:pt x="356387" y="1114463"/>
                </a:lnTo>
                <a:lnTo>
                  <a:pt x="355777" y="1112520"/>
                </a:lnTo>
                <a:lnTo>
                  <a:pt x="355384" y="1108710"/>
                </a:lnTo>
                <a:lnTo>
                  <a:pt x="354850" y="1103630"/>
                </a:lnTo>
                <a:lnTo>
                  <a:pt x="355904" y="1101090"/>
                </a:lnTo>
                <a:lnTo>
                  <a:pt x="358457" y="1098550"/>
                </a:lnTo>
                <a:lnTo>
                  <a:pt x="359371" y="1098550"/>
                </a:lnTo>
                <a:lnTo>
                  <a:pt x="360032" y="1097280"/>
                </a:lnTo>
                <a:lnTo>
                  <a:pt x="360756" y="1097280"/>
                </a:lnTo>
                <a:lnTo>
                  <a:pt x="361556" y="1098550"/>
                </a:lnTo>
                <a:lnTo>
                  <a:pt x="362546" y="1098550"/>
                </a:lnTo>
                <a:lnTo>
                  <a:pt x="363499" y="1099820"/>
                </a:lnTo>
                <a:lnTo>
                  <a:pt x="364388" y="1099820"/>
                </a:lnTo>
                <a:lnTo>
                  <a:pt x="366636" y="1102360"/>
                </a:lnTo>
                <a:lnTo>
                  <a:pt x="368465" y="1104900"/>
                </a:lnTo>
                <a:lnTo>
                  <a:pt x="369862" y="1107440"/>
                </a:lnTo>
                <a:lnTo>
                  <a:pt x="370967" y="1109980"/>
                </a:lnTo>
                <a:lnTo>
                  <a:pt x="371944" y="1112520"/>
                </a:lnTo>
                <a:lnTo>
                  <a:pt x="372795" y="1113790"/>
                </a:lnTo>
                <a:lnTo>
                  <a:pt x="373761" y="1117600"/>
                </a:lnTo>
                <a:lnTo>
                  <a:pt x="374116" y="1120140"/>
                </a:lnTo>
                <a:lnTo>
                  <a:pt x="374116" y="1106538"/>
                </a:lnTo>
                <a:lnTo>
                  <a:pt x="372224" y="1103630"/>
                </a:lnTo>
                <a:lnTo>
                  <a:pt x="370382" y="1099820"/>
                </a:lnTo>
                <a:lnTo>
                  <a:pt x="368236" y="1097280"/>
                </a:lnTo>
                <a:lnTo>
                  <a:pt x="365252" y="1093470"/>
                </a:lnTo>
                <a:lnTo>
                  <a:pt x="364782" y="1093470"/>
                </a:lnTo>
                <a:lnTo>
                  <a:pt x="364185" y="1092200"/>
                </a:lnTo>
                <a:lnTo>
                  <a:pt x="364223" y="1090930"/>
                </a:lnTo>
                <a:lnTo>
                  <a:pt x="364439" y="1088390"/>
                </a:lnTo>
                <a:lnTo>
                  <a:pt x="365709" y="1085850"/>
                </a:lnTo>
                <a:lnTo>
                  <a:pt x="366356" y="1083310"/>
                </a:lnTo>
                <a:lnTo>
                  <a:pt x="366560" y="1082040"/>
                </a:lnTo>
                <a:lnTo>
                  <a:pt x="366572" y="1078230"/>
                </a:lnTo>
                <a:lnTo>
                  <a:pt x="366458" y="1075690"/>
                </a:lnTo>
                <a:lnTo>
                  <a:pt x="366318" y="1073150"/>
                </a:lnTo>
                <a:lnTo>
                  <a:pt x="364121" y="1066800"/>
                </a:lnTo>
                <a:lnTo>
                  <a:pt x="362623" y="1062990"/>
                </a:lnTo>
                <a:lnTo>
                  <a:pt x="362191" y="1061935"/>
                </a:lnTo>
                <a:lnTo>
                  <a:pt x="362191" y="1079500"/>
                </a:lnTo>
                <a:lnTo>
                  <a:pt x="361238" y="1082040"/>
                </a:lnTo>
                <a:lnTo>
                  <a:pt x="359956" y="1085850"/>
                </a:lnTo>
                <a:lnTo>
                  <a:pt x="359498" y="1085850"/>
                </a:lnTo>
                <a:lnTo>
                  <a:pt x="358267" y="1087120"/>
                </a:lnTo>
                <a:lnTo>
                  <a:pt x="356006" y="1087120"/>
                </a:lnTo>
                <a:lnTo>
                  <a:pt x="351993" y="1084732"/>
                </a:lnTo>
                <a:lnTo>
                  <a:pt x="351993" y="1092200"/>
                </a:lnTo>
                <a:lnTo>
                  <a:pt x="351561" y="1094740"/>
                </a:lnTo>
                <a:lnTo>
                  <a:pt x="351053" y="1098550"/>
                </a:lnTo>
                <a:lnTo>
                  <a:pt x="350380" y="1101090"/>
                </a:lnTo>
                <a:lnTo>
                  <a:pt x="349542" y="1104900"/>
                </a:lnTo>
                <a:lnTo>
                  <a:pt x="349084" y="1106170"/>
                </a:lnTo>
                <a:lnTo>
                  <a:pt x="348284" y="1107440"/>
                </a:lnTo>
                <a:lnTo>
                  <a:pt x="347154" y="1108710"/>
                </a:lnTo>
                <a:lnTo>
                  <a:pt x="346075" y="1109980"/>
                </a:lnTo>
                <a:lnTo>
                  <a:pt x="344728" y="1109980"/>
                </a:lnTo>
                <a:lnTo>
                  <a:pt x="339890" y="1111250"/>
                </a:lnTo>
                <a:lnTo>
                  <a:pt x="336003" y="1109980"/>
                </a:lnTo>
                <a:lnTo>
                  <a:pt x="333590" y="1109980"/>
                </a:lnTo>
                <a:lnTo>
                  <a:pt x="328663" y="1108710"/>
                </a:lnTo>
                <a:lnTo>
                  <a:pt x="327025" y="1107440"/>
                </a:lnTo>
                <a:lnTo>
                  <a:pt x="326694" y="1106170"/>
                </a:lnTo>
                <a:lnTo>
                  <a:pt x="326021" y="1103630"/>
                </a:lnTo>
                <a:lnTo>
                  <a:pt x="325805" y="1102360"/>
                </a:lnTo>
                <a:lnTo>
                  <a:pt x="325628" y="1102360"/>
                </a:lnTo>
                <a:lnTo>
                  <a:pt x="325526" y="1101394"/>
                </a:lnTo>
                <a:lnTo>
                  <a:pt x="325526" y="1121410"/>
                </a:lnTo>
                <a:lnTo>
                  <a:pt x="325412" y="1123950"/>
                </a:lnTo>
                <a:lnTo>
                  <a:pt x="324980" y="1126490"/>
                </a:lnTo>
                <a:lnTo>
                  <a:pt x="324624" y="1129030"/>
                </a:lnTo>
                <a:lnTo>
                  <a:pt x="322999" y="1135380"/>
                </a:lnTo>
                <a:lnTo>
                  <a:pt x="320890" y="1137272"/>
                </a:lnTo>
                <a:lnTo>
                  <a:pt x="320509" y="1136269"/>
                </a:lnTo>
                <a:lnTo>
                  <a:pt x="320167" y="1134999"/>
                </a:lnTo>
                <a:lnTo>
                  <a:pt x="319887" y="1133729"/>
                </a:lnTo>
                <a:lnTo>
                  <a:pt x="319595" y="1132459"/>
                </a:lnTo>
                <a:lnTo>
                  <a:pt x="319341" y="1132192"/>
                </a:lnTo>
                <a:lnTo>
                  <a:pt x="319341" y="1147699"/>
                </a:lnTo>
                <a:lnTo>
                  <a:pt x="319074" y="1151509"/>
                </a:lnTo>
                <a:lnTo>
                  <a:pt x="318528" y="1154049"/>
                </a:lnTo>
                <a:lnTo>
                  <a:pt x="317550" y="1155319"/>
                </a:lnTo>
                <a:lnTo>
                  <a:pt x="316763" y="1156589"/>
                </a:lnTo>
                <a:lnTo>
                  <a:pt x="315544" y="1157859"/>
                </a:lnTo>
                <a:lnTo>
                  <a:pt x="313778" y="1157859"/>
                </a:lnTo>
                <a:lnTo>
                  <a:pt x="313778" y="1242949"/>
                </a:lnTo>
                <a:lnTo>
                  <a:pt x="313232" y="1245489"/>
                </a:lnTo>
                <a:lnTo>
                  <a:pt x="311912" y="1246759"/>
                </a:lnTo>
                <a:lnTo>
                  <a:pt x="311429" y="1246759"/>
                </a:lnTo>
                <a:lnTo>
                  <a:pt x="310908" y="1248029"/>
                </a:lnTo>
                <a:lnTo>
                  <a:pt x="310349" y="1248029"/>
                </a:lnTo>
                <a:lnTo>
                  <a:pt x="308991" y="1249299"/>
                </a:lnTo>
                <a:lnTo>
                  <a:pt x="307289" y="1250569"/>
                </a:lnTo>
                <a:lnTo>
                  <a:pt x="305269" y="1250569"/>
                </a:lnTo>
                <a:lnTo>
                  <a:pt x="304482" y="1251839"/>
                </a:lnTo>
                <a:lnTo>
                  <a:pt x="295973" y="1251839"/>
                </a:lnTo>
                <a:lnTo>
                  <a:pt x="293649" y="1249299"/>
                </a:lnTo>
                <a:lnTo>
                  <a:pt x="292201" y="1244942"/>
                </a:lnTo>
                <a:lnTo>
                  <a:pt x="292201" y="1287399"/>
                </a:lnTo>
                <a:lnTo>
                  <a:pt x="292138" y="1288669"/>
                </a:lnTo>
                <a:lnTo>
                  <a:pt x="291566" y="1293749"/>
                </a:lnTo>
                <a:lnTo>
                  <a:pt x="290550" y="1298829"/>
                </a:lnTo>
                <a:lnTo>
                  <a:pt x="290068" y="1299730"/>
                </a:lnTo>
                <a:lnTo>
                  <a:pt x="290068" y="1330579"/>
                </a:lnTo>
                <a:lnTo>
                  <a:pt x="289267" y="1333119"/>
                </a:lnTo>
                <a:lnTo>
                  <a:pt x="286550" y="1334389"/>
                </a:lnTo>
                <a:lnTo>
                  <a:pt x="284391" y="1335659"/>
                </a:lnTo>
                <a:lnTo>
                  <a:pt x="282625" y="1334389"/>
                </a:lnTo>
                <a:lnTo>
                  <a:pt x="281914" y="1333119"/>
                </a:lnTo>
                <a:lnTo>
                  <a:pt x="279781" y="1331849"/>
                </a:lnTo>
                <a:lnTo>
                  <a:pt x="278333" y="1330579"/>
                </a:lnTo>
                <a:lnTo>
                  <a:pt x="273837" y="1326896"/>
                </a:lnTo>
                <a:lnTo>
                  <a:pt x="273837" y="1336929"/>
                </a:lnTo>
                <a:lnTo>
                  <a:pt x="273748" y="1338199"/>
                </a:lnTo>
                <a:lnTo>
                  <a:pt x="272745" y="1343279"/>
                </a:lnTo>
                <a:lnTo>
                  <a:pt x="271005" y="1347089"/>
                </a:lnTo>
                <a:lnTo>
                  <a:pt x="269671" y="1349159"/>
                </a:lnTo>
                <a:lnTo>
                  <a:pt x="269671" y="1378839"/>
                </a:lnTo>
                <a:lnTo>
                  <a:pt x="269379" y="1381379"/>
                </a:lnTo>
                <a:lnTo>
                  <a:pt x="268643" y="1383919"/>
                </a:lnTo>
                <a:lnTo>
                  <a:pt x="267703" y="1386459"/>
                </a:lnTo>
                <a:lnTo>
                  <a:pt x="266877" y="1388999"/>
                </a:lnTo>
                <a:lnTo>
                  <a:pt x="265137" y="1394079"/>
                </a:lnTo>
                <a:lnTo>
                  <a:pt x="264096" y="1395349"/>
                </a:lnTo>
                <a:lnTo>
                  <a:pt x="262191" y="1397889"/>
                </a:lnTo>
                <a:lnTo>
                  <a:pt x="260527" y="1397889"/>
                </a:lnTo>
                <a:lnTo>
                  <a:pt x="258457" y="1396619"/>
                </a:lnTo>
                <a:lnTo>
                  <a:pt x="257683" y="1395349"/>
                </a:lnTo>
                <a:lnTo>
                  <a:pt x="257251" y="1395349"/>
                </a:lnTo>
                <a:lnTo>
                  <a:pt x="255524" y="1391170"/>
                </a:lnTo>
                <a:lnTo>
                  <a:pt x="255524" y="1406779"/>
                </a:lnTo>
                <a:lnTo>
                  <a:pt x="254368" y="1410589"/>
                </a:lnTo>
                <a:lnTo>
                  <a:pt x="253238" y="1414399"/>
                </a:lnTo>
                <a:lnTo>
                  <a:pt x="251714" y="1418209"/>
                </a:lnTo>
                <a:lnTo>
                  <a:pt x="251548" y="1418209"/>
                </a:lnTo>
                <a:lnTo>
                  <a:pt x="251345" y="1419479"/>
                </a:lnTo>
                <a:lnTo>
                  <a:pt x="248348" y="1423289"/>
                </a:lnTo>
                <a:lnTo>
                  <a:pt x="247065" y="1425575"/>
                </a:lnTo>
                <a:lnTo>
                  <a:pt x="247065" y="1453769"/>
                </a:lnTo>
                <a:lnTo>
                  <a:pt x="246659" y="1455039"/>
                </a:lnTo>
                <a:lnTo>
                  <a:pt x="246443" y="1455039"/>
                </a:lnTo>
                <a:lnTo>
                  <a:pt x="246113" y="1456309"/>
                </a:lnTo>
                <a:lnTo>
                  <a:pt x="245694" y="1456309"/>
                </a:lnTo>
                <a:lnTo>
                  <a:pt x="244462" y="1458849"/>
                </a:lnTo>
                <a:lnTo>
                  <a:pt x="242963" y="1461389"/>
                </a:lnTo>
                <a:lnTo>
                  <a:pt x="240614" y="1463103"/>
                </a:lnTo>
                <a:lnTo>
                  <a:pt x="240614" y="1484249"/>
                </a:lnTo>
                <a:lnTo>
                  <a:pt x="240118" y="1485519"/>
                </a:lnTo>
                <a:lnTo>
                  <a:pt x="237921" y="1489329"/>
                </a:lnTo>
                <a:lnTo>
                  <a:pt x="236524" y="1491297"/>
                </a:lnTo>
                <a:lnTo>
                  <a:pt x="236524" y="1524889"/>
                </a:lnTo>
                <a:lnTo>
                  <a:pt x="236359" y="1526159"/>
                </a:lnTo>
                <a:lnTo>
                  <a:pt x="235534" y="1527429"/>
                </a:lnTo>
                <a:lnTo>
                  <a:pt x="235089" y="1527429"/>
                </a:lnTo>
                <a:lnTo>
                  <a:pt x="234556" y="1528699"/>
                </a:lnTo>
                <a:lnTo>
                  <a:pt x="233959" y="1528699"/>
                </a:lnTo>
                <a:lnTo>
                  <a:pt x="232397" y="1529969"/>
                </a:lnTo>
                <a:lnTo>
                  <a:pt x="230784" y="1531239"/>
                </a:lnTo>
                <a:lnTo>
                  <a:pt x="227914" y="1533779"/>
                </a:lnTo>
                <a:lnTo>
                  <a:pt x="227774" y="1533779"/>
                </a:lnTo>
                <a:lnTo>
                  <a:pt x="227774" y="1556639"/>
                </a:lnTo>
                <a:lnTo>
                  <a:pt x="227317" y="1560449"/>
                </a:lnTo>
                <a:lnTo>
                  <a:pt x="226479" y="1562989"/>
                </a:lnTo>
                <a:lnTo>
                  <a:pt x="223888" y="1568069"/>
                </a:lnTo>
                <a:lnTo>
                  <a:pt x="222491" y="1569339"/>
                </a:lnTo>
                <a:lnTo>
                  <a:pt x="220865" y="1571879"/>
                </a:lnTo>
                <a:lnTo>
                  <a:pt x="219087" y="1573149"/>
                </a:lnTo>
                <a:lnTo>
                  <a:pt x="218046" y="1573149"/>
                </a:lnTo>
                <a:lnTo>
                  <a:pt x="218046" y="1584579"/>
                </a:lnTo>
                <a:lnTo>
                  <a:pt x="217652" y="1587119"/>
                </a:lnTo>
                <a:lnTo>
                  <a:pt x="217817" y="1589659"/>
                </a:lnTo>
                <a:lnTo>
                  <a:pt x="217728" y="1597279"/>
                </a:lnTo>
                <a:lnTo>
                  <a:pt x="217170" y="1598117"/>
                </a:lnTo>
                <a:lnTo>
                  <a:pt x="217170" y="1629029"/>
                </a:lnTo>
                <a:lnTo>
                  <a:pt x="217157" y="1631569"/>
                </a:lnTo>
                <a:lnTo>
                  <a:pt x="216966" y="1632839"/>
                </a:lnTo>
                <a:lnTo>
                  <a:pt x="216674" y="1634109"/>
                </a:lnTo>
                <a:lnTo>
                  <a:pt x="215607" y="1635302"/>
                </a:lnTo>
                <a:lnTo>
                  <a:pt x="215607" y="1658239"/>
                </a:lnTo>
                <a:lnTo>
                  <a:pt x="214934" y="1660779"/>
                </a:lnTo>
                <a:lnTo>
                  <a:pt x="214376" y="1662049"/>
                </a:lnTo>
                <a:lnTo>
                  <a:pt x="213690" y="1664589"/>
                </a:lnTo>
                <a:lnTo>
                  <a:pt x="212902" y="1665859"/>
                </a:lnTo>
                <a:lnTo>
                  <a:pt x="211924" y="1668399"/>
                </a:lnTo>
                <a:lnTo>
                  <a:pt x="210769" y="1669669"/>
                </a:lnTo>
                <a:lnTo>
                  <a:pt x="209588" y="1672209"/>
                </a:lnTo>
                <a:lnTo>
                  <a:pt x="209029" y="1673479"/>
                </a:lnTo>
                <a:lnTo>
                  <a:pt x="208330" y="1674749"/>
                </a:lnTo>
                <a:lnTo>
                  <a:pt x="207479" y="1674749"/>
                </a:lnTo>
                <a:lnTo>
                  <a:pt x="205701" y="1676019"/>
                </a:lnTo>
                <a:lnTo>
                  <a:pt x="204139" y="1678559"/>
                </a:lnTo>
                <a:lnTo>
                  <a:pt x="202793" y="1679829"/>
                </a:lnTo>
                <a:lnTo>
                  <a:pt x="202285" y="1681099"/>
                </a:lnTo>
                <a:lnTo>
                  <a:pt x="200774" y="1681099"/>
                </a:lnTo>
                <a:lnTo>
                  <a:pt x="197281" y="1682369"/>
                </a:lnTo>
                <a:lnTo>
                  <a:pt x="192328" y="1679829"/>
                </a:lnTo>
                <a:lnTo>
                  <a:pt x="190106" y="1677289"/>
                </a:lnTo>
                <a:lnTo>
                  <a:pt x="189357" y="1676019"/>
                </a:lnTo>
                <a:lnTo>
                  <a:pt x="188899" y="1676019"/>
                </a:lnTo>
                <a:lnTo>
                  <a:pt x="188569" y="1673479"/>
                </a:lnTo>
                <a:lnTo>
                  <a:pt x="188531" y="1672209"/>
                </a:lnTo>
                <a:lnTo>
                  <a:pt x="189560" y="1667129"/>
                </a:lnTo>
                <a:lnTo>
                  <a:pt x="189674" y="1662049"/>
                </a:lnTo>
                <a:lnTo>
                  <a:pt x="189433" y="1659509"/>
                </a:lnTo>
                <a:lnTo>
                  <a:pt x="189331" y="1655699"/>
                </a:lnTo>
                <a:lnTo>
                  <a:pt x="190373" y="1651889"/>
                </a:lnTo>
                <a:lnTo>
                  <a:pt x="190398" y="1648079"/>
                </a:lnTo>
                <a:lnTo>
                  <a:pt x="190500" y="1645539"/>
                </a:lnTo>
                <a:lnTo>
                  <a:pt x="191566" y="1641729"/>
                </a:lnTo>
                <a:lnTo>
                  <a:pt x="192862" y="1639189"/>
                </a:lnTo>
                <a:lnTo>
                  <a:pt x="193738" y="1637919"/>
                </a:lnTo>
                <a:lnTo>
                  <a:pt x="195072" y="1636649"/>
                </a:lnTo>
                <a:lnTo>
                  <a:pt x="201282" y="1639189"/>
                </a:lnTo>
                <a:lnTo>
                  <a:pt x="215607" y="1658239"/>
                </a:lnTo>
                <a:lnTo>
                  <a:pt x="215607" y="1635302"/>
                </a:lnTo>
                <a:lnTo>
                  <a:pt x="214388" y="1636649"/>
                </a:lnTo>
                <a:lnTo>
                  <a:pt x="210731" y="1635379"/>
                </a:lnTo>
                <a:lnTo>
                  <a:pt x="205232" y="1635379"/>
                </a:lnTo>
                <a:lnTo>
                  <a:pt x="203746" y="1634109"/>
                </a:lnTo>
                <a:lnTo>
                  <a:pt x="200660" y="1632839"/>
                </a:lnTo>
                <a:lnTo>
                  <a:pt x="198945" y="1631569"/>
                </a:lnTo>
                <a:lnTo>
                  <a:pt x="197231" y="1630299"/>
                </a:lnTo>
                <a:lnTo>
                  <a:pt x="196303" y="1630299"/>
                </a:lnTo>
                <a:lnTo>
                  <a:pt x="195961" y="1629029"/>
                </a:lnTo>
                <a:lnTo>
                  <a:pt x="209804" y="1609979"/>
                </a:lnTo>
                <a:lnTo>
                  <a:pt x="212280" y="1611249"/>
                </a:lnTo>
                <a:lnTo>
                  <a:pt x="214464" y="1611249"/>
                </a:lnTo>
                <a:lnTo>
                  <a:pt x="214985" y="1612519"/>
                </a:lnTo>
                <a:lnTo>
                  <a:pt x="215366" y="1613789"/>
                </a:lnTo>
                <a:lnTo>
                  <a:pt x="215607" y="1613789"/>
                </a:lnTo>
                <a:lnTo>
                  <a:pt x="216065" y="1617599"/>
                </a:lnTo>
                <a:lnTo>
                  <a:pt x="216281" y="1620139"/>
                </a:lnTo>
                <a:lnTo>
                  <a:pt x="216471" y="1621409"/>
                </a:lnTo>
                <a:lnTo>
                  <a:pt x="216801" y="1625219"/>
                </a:lnTo>
                <a:lnTo>
                  <a:pt x="217081" y="1627759"/>
                </a:lnTo>
                <a:lnTo>
                  <a:pt x="217170" y="1629029"/>
                </a:lnTo>
                <a:lnTo>
                  <a:pt x="217170" y="1598117"/>
                </a:lnTo>
                <a:lnTo>
                  <a:pt x="216014" y="1599819"/>
                </a:lnTo>
                <a:lnTo>
                  <a:pt x="211709" y="1603629"/>
                </a:lnTo>
                <a:lnTo>
                  <a:pt x="208572" y="1603629"/>
                </a:lnTo>
                <a:lnTo>
                  <a:pt x="205663" y="1602359"/>
                </a:lnTo>
                <a:lnTo>
                  <a:pt x="203517" y="1601089"/>
                </a:lnTo>
                <a:lnTo>
                  <a:pt x="202120" y="1598549"/>
                </a:lnTo>
                <a:lnTo>
                  <a:pt x="200990" y="1596009"/>
                </a:lnTo>
                <a:lnTo>
                  <a:pt x="200240" y="1593469"/>
                </a:lnTo>
                <a:lnTo>
                  <a:pt x="199390" y="1592199"/>
                </a:lnTo>
                <a:lnTo>
                  <a:pt x="198526" y="1590929"/>
                </a:lnTo>
                <a:lnTo>
                  <a:pt x="198513" y="1588389"/>
                </a:lnTo>
                <a:lnTo>
                  <a:pt x="199199" y="1587119"/>
                </a:lnTo>
                <a:lnTo>
                  <a:pt x="199453" y="1587119"/>
                </a:lnTo>
                <a:lnTo>
                  <a:pt x="199758" y="1585849"/>
                </a:lnTo>
                <a:lnTo>
                  <a:pt x="200101" y="1584579"/>
                </a:lnTo>
                <a:lnTo>
                  <a:pt x="200418" y="1584579"/>
                </a:lnTo>
                <a:lnTo>
                  <a:pt x="200875" y="1583309"/>
                </a:lnTo>
                <a:lnTo>
                  <a:pt x="201460" y="1583309"/>
                </a:lnTo>
                <a:lnTo>
                  <a:pt x="204317" y="1580769"/>
                </a:lnTo>
                <a:lnTo>
                  <a:pt x="207073" y="1578229"/>
                </a:lnTo>
                <a:lnTo>
                  <a:pt x="210413" y="1576959"/>
                </a:lnTo>
                <a:lnTo>
                  <a:pt x="211569" y="1576959"/>
                </a:lnTo>
                <a:lnTo>
                  <a:pt x="213156" y="1578229"/>
                </a:lnTo>
                <a:lnTo>
                  <a:pt x="214655" y="1578229"/>
                </a:lnTo>
                <a:lnTo>
                  <a:pt x="216293" y="1580769"/>
                </a:lnTo>
                <a:lnTo>
                  <a:pt x="216903" y="1582039"/>
                </a:lnTo>
                <a:lnTo>
                  <a:pt x="217424" y="1582039"/>
                </a:lnTo>
                <a:lnTo>
                  <a:pt x="217843" y="1583309"/>
                </a:lnTo>
                <a:lnTo>
                  <a:pt x="218046" y="1584579"/>
                </a:lnTo>
                <a:lnTo>
                  <a:pt x="218046" y="1573149"/>
                </a:lnTo>
                <a:lnTo>
                  <a:pt x="216916" y="1573149"/>
                </a:lnTo>
                <a:lnTo>
                  <a:pt x="211797" y="1569339"/>
                </a:lnTo>
                <a:lnTo>
                  <a:pt x="209892" y="1568069"/>
                </a:lnTo>
                <a:lnTo>
                  <a:pt x="208927" y="1561719"/>
                </a:lnTo>
                <a:lnTo>
                  <a:pt x="208661" y="1559179"/>
                </a:lnTo>
                <a:lnTo>
                  <a:pt x="209550" y="1557909"/>
                </a:lnTo>
                <a:lnTo>
                  <a:pt x="212559" y="1556639"/>
                </a:lnTo>
                <a:lnTo>
                  <a:pt x="213537" y="1555369"/>
                </a:lnTo>
                <a:lnTo>
                  <a:pt x="217093" y="1554099"/>
                </a:lnTo>
                <a:lnTo>
                  <a:pt x="220141" y="1552829"/>
                </a:lnTo>
                <a:lnTo>
                  <a:pt x="223189" y="1551559"/>
                </a:lnTo>
                <a:lnTo>
                  <a:pt x="225539" y="1551559"/>
                </a:lnTo>
                <a:lnTo>
                  <a:pt x="226339" y="1552829"/>
                </a:lnTo>
                <a:lnTo>
                  <a:pt x="227342" y="1554099"/>
                </a:lnTo>
                <a:lnTo>
                  <a:pt x="227774" y="1556639"/>
                </a:lnTo>
                <a:lnTo>
                  <a:pt x="227774" y="1533779"/>
                </a:lnTo>
                <a:lnTo>
                  <a:pt x="225145" y="1533779"/>
                </a:lnTo>
                <a:lnTo>
                  <a:pt x="223291" y="1534325"/>
                </a:lnTo>
                <a:lnTo>
                  <a:pt x="223291" y="1543939"/>
                </a:lnTo>
                <a:lnTo>
                  <a:pt x="221983" y="1545209"/>
                </a:lnTo>
                <a:lnTo>
                  <a:pt x="221107" y="1545209"/>
                </a:lnTo>
                <a:lnTo>
                  <a:pt x="205968" y="1552829"/>
                </a:lnTo>
                <a:lnTo>
                  <a:pt x="204406" y="1552829"/>
                </a:lnTo>
                <a:lnTo>
                  <a:pt x="203708" y="1551559"/>
                </a:lnTo>
                <a:lnTo>
                  <a:pt x="203530" y="1551559"/>
                </a:lnTo>
                <a:lnTo>
                  <a:pt x="203530" y="1573149"/>
                </a:lnTo>
                <a:lnTo>
                  <a:pt x="203022" y="1574419"/>
                </a:lnTo>
                <a:lnTo>
                  <a:pt x="200774" y="1576959"/>
                </a:lnTo>
                <a:lnTo>
                  <a:pt x="197954" y="1578229"/>
                </a:lnTo>
                <a:lnTo>
                  <a:pt x="197535" y="1578902"/>
                </a:lnTo>
                <a:lnTo>
                  <a:pt x="197535" y="1604899"/>
                </a:lnTo>
                <a:lnTo>
                  <a:pt x="196253" y="1612519"/>
                </a:lnTo>
                <a:lnTo>
                  <a:pt x="195300" y="1618869"/>
                </a:lnTo>
                <a:lnTo>
                  <a:pt x="191160" y="1625219"/>
                </a:lnTo>
                <a:lnTo>
                  <a:pt x="190398" y="1627759"/>
                </a:lnTo>
                <a:lnTo>
                  <a:pt x="189420" y="1630299"/>
                </a:lnTo>
                <a:lnTo>
                  <a:pt x="189103" y="1630299"/>
                </a:lnTo>
                <a:lnTo>
                  <a:pt x="188531" y="1631569"/>
                </a:lnTo>
                <a:lnTo>
                  <a:pt x="185496" y="1631569"/>
                </a:lnTo>
                <a:lnTo>
                  <a:pt x="184797" y="1630299"/>
                </a:lnTo>
                <a:lnTo>
                  <a:pt x="184531" y="1630299"/>
                </a:lnTo>
                <a:lnTo>
                  <a:pt x="184315" y="1629029"/>
                </a:lnTo>
                <a:lnTo>
                  <a:pt x="184124" y="1629029"/>
                </a:lnTo>
                <a:lnTo>
                  <a:pt x="182575" y="1625219"/>
                </a:lnTo>
                <a:lnTo>
                  <a:pt x="181571" y="1621409"/>
                </a:lnTo>
                <a:lnTo>
                  <a:pt x="179946" y="1617599"/>
                </a:lnTo>
                <a:lnTo>
                  <a:pt x="179666" y="1617599"/>
                </a:lnTo>
                <a:lnTo>
                  <a:pt x="179489" y="1616329"/>
                </a:lnTo>
                <a:lnTo>
                  <a:pt x="179158" y="1613789"/>
                </a:lnTo>
                <a:lnTo>
                  <a:pt x="178701" y="1609979"/>
                </a:lnTo>
                <a:lnTo>
                  <a:pt x="178498" y="1609979"/>
                </a:lnTo>
                <a:lnTo>
                  <a:pt x="178333" y="1607439"/>
                </a:lnTo>
                <a:lnTo>
                  <a:pt x="178092" y="1606169"/>
                </a:lnTo>
                <a:lnTo>
                  <a:pt x="178041" y="1602359"/>
                </a:lnTo>
                <a:lnTo>
                  <a:pt x="178181" y="1601089"/>
                </a:lnTo>
                <a:lnTo>
                  <a:pt x="178485" y="1599819"/>
                </a:lnTo>
                <a:lnTo>
                  <a:pt x="179184" y="1597279"/>
                </a:lnTo>
                <a:lnTo>
                  <a:pt x="181076" y="1594739"/>
                </a:lnTo>
                <a:lnTo>
                  <a:pt x="184137" y="1593469"/>
                </a:lnTo>
                <a:lnTo>
                  <a:pt x="185661" y="1592199"/>
                </a:lnTo>
                <a:lnTo>
                  <a:pt x="187172" y="1592199"/>
                </a:lnTo>
                <a:lnTo>
                  <a:pt x="188696" y="1593469"/>
                </a:lnTo>
                <a:lnTo>
                  <a:pt x="190919" y="1593469"/>
                </a:lnTo>
                <a:lnTo>
                  <a:pt x="192709" y="1596009"/>
                </a:lnTo>
                <a:lnTo>
                  <a:pt x="194754" y="1598549"/>
                </a:lnTo>
                <a:lnTo>
                  <a:pt x="195364" y="1599819"/>
                </a:lnTo>
                <a:lnTo>
                  <a:pt x="197129" y="1602359"/>
                </a:lnTo>
                <a:lnTo>
                  <a:pt x="197535" y="1604899"/>
                </a:lnTo>
                <a:lnTo>
                  <a:pt x="197535" y="1578902"/>
                </a:lnTo>
                <a:lnTo>
                  <a:pt x="195580" y="1582039"/>
                </a:lnTo>
                <a:lnTo>
                  <a:pt x="193078" y="1584579"/>
                </a:lnTo>
                <a:lnTo>
                  <a:pt x="191338" y="1585849"/>
                </a:lnTo>
                <a:lnTo>
                  <a:pt x="189217" y="1587119"/>
                </a:lnTo>
                <a:lnTo>
                  <a:pt x="184353" y="1587119"/>
                </a:lnTo>
                <a:lnTo>
                  <a:pt x="181267" y="1585849"/>
                </a:lnTo>
                <a:lnTo>
                  <a:pt x="178346" y="1584579"/>
                </a:lnTo>
                <a:lnTo>
                  <a:pt x="175755" y="1583309"/>
                </a:lnTo>
                <a:lnTo>
                  <a:pt x="175755" y="1582039"/>
                </a:lnTo>
                <a:lnTo>
                  <a:pt x="173304" y="1580769"/>
                </a:lnTo>
                <a:lnTo>
                  <a:pt x="172326" y="1578229"/>
                </a:lnTo>
                <a:lnTo>
                  <a:pt x="172339" y="1574419"/>
                </a:lnTo>
                <a:lnTo>
                  <a:pt x="172872" y="1571879"/>
                </a:lnTo>
                <a:lnTo>
                  <a:pt x="173278" y="1570609"/>
                </a:lnTo>
                <a:lnTo>
                  <a:pt x="174180" y="1566799"/>
                </a:lnTo>
                <a:lnTo>
                  <a:pt x="174739" y="1566799"/>
                </a:lnTo>
                <a:lnTo>
                  <a:pt x="175488" y="1565529"/>
                </a:lnTo>
                <a:lnTo>
                  <a:pt x="176784" y="1564259"/>
                </a:lnTo>
                <a:lnTo>
                  <a:pt x="183794" y="1557909"/>
                </a:lnTo>
                <a:lnTo>
                  <a:pt x="188683" y="1556639"/>
                </a:lnTo>
                <a:lnTo>
                  <a:pt x="195732" y="1556639"/>
                </a:lnTo>
                <a:lnTo>
                  <a:pt x="200113" y="1565529"/>
                </a:lnTo>
                <a:lnTo>
                  <a:pt x="201117" y="1568069"/>
                </a:lnTo>
                <a:lnTo>
                  <a:pt x="202399" y="1570609"/>
                </a:lnTo>
                <a:lnTo>
                  <a:pt x="203530" y="1573149"/>
                </a:lnTo>
                <a:lnTo>
                  <a:pt x="203530" y="1551559"/>
                </a:lnTo>
                <a:lnTo>
                  <a:pt x="202247" y="1551559"/>
                </a:lnTo>
                <a:lnTo>
                  <a:pt x="201282" y="1550289"/>
                </a:lnTo>
                <a:lnTo>
                  <a:pt x="200812" y="1547749"/>
                </a:lnTo>
                <a:lnTo>
                  <a:pt x="200621" y="1547749"/>
                </a:lnTo>
                <a:lnTo>
                  <a:pt x="200469" y="1546479"/>
                </a:lnTo>
                <a:lnTo>
                  <a:pt x="200253" y="1545209"/>
                </a:lnTo>
                <a:lnTo>
                  <a:pt x="200240" y="1543939"/>
                </a:lnTo>
                <a:lnTo>
                  <a:pt x="200596" y="1541399"/>
                </a:lnTo>
                <a:lnTo>
                  <a:pt x="201256" y="1538859"/>
                </a:lnTo>
                <a:lnTo>
                  <a:pt x="202260" y="1536319"/>
                </a:lnTo>
                <a:lnTo>
                  <a:pt x="202780" y="1536319"/>
                </a:lnTo>
                <a:lnTo>
                  <a:pt x="205143" y="1535049"/>
                </a:lnTo>
                <a:lnTo>
                  <a:pt x="207797" y="1535049"/>
                </a:lnTo>
                <a:lnTo>
                  <a:pt x="209423" y="1536319"/>
                </a:lnTo>
                <a:lnTo>
                  <a:pt x="213436" y="1538859"/>
                </a:lnTo>
                <a:lnTo>
                  <a:pt x="216230" y="1540129"/>
                </a:lnTo>
                <a:lnTo>
                  <a:pt x="220891" y="1540129"/>
                </a:lnTo>
                <a:lnTo>
                  <a:pt x="223100" y="1541399"/>
                </a:lnTo>
                <a:lnTo>
                  <a:pt x="223291" y="1543939"/>
                </a:lnTo>
                <a:lnTo>
                  <a:pt x="223291" y="1534325"/>
                </a:lnTo>
                <a:lnTo>
                  <a:pt x="220827" y="1535049"/>
                </a:lnTo>
                <a:lnTo>
                  <a:pt x="219290" y="1533779"/>
                </a:lnTo>
                <a:lnTo>
                  <a:pt x="217868" y="1533779"/>
                </a:lnTo>
                <a:lnTo>
                  <a:pt x="215696" y="1532509"/>
                </a:lnTo>
                <a:lnTo>
                  <a:pt x="213944" y="1531239"/>
                </a:lnTo>
                <a:lnTo>
                  <a:pt x="212623" y="1528699"/>
                </a:lnTo>
                <a:lnTo>
                  <a:pt x="208902" y="1522349"/>
                </a:lnTo>
                <a:lnTo>
                  <a:pt x="207302" y="1519809"/>
                </a:lnTo>
                <a:lnTo>
                  <a:pt x="206387" y="1517269"/>
                </a:lnTo>
                <a:lnTo>
                  <a:pt x="206413" y="1515999"/>
                </a:lnTo>
                <a:lnTo>
                  <a:pt x="216217" y="1505839"/>
                </a:lnTo>
                <a:lnTo>
                  <a:pt x="218389" y="1505839"/>
                </a:lnTo>
                <a:lnTo>
                  <a:pt x="220675" y="1504569"/>
                </a:lnTo>
                <a:lnTo>
                  <a:pt x="224345" y="1504569"/>
                </a:lnTo>
                <a:lnTo>
                  <a:pt x="225399" y="1505839"/>
                </a:lnTo>
                <a:lnTo>
                  <a:pt x="228155" y="1508379"/>
                </a:lnTo>
                <a:lnTo>
                  <a:pt x="229730" y="1510919"/>
                </a:lnTo>
                <a:lnTo>
                  <a:pt x="232689" y="1517269"/>
                </a:lnTo>
                <a:lnTo>
                  <a:pt x="234467" y="1519809"/>
                </a:lnTo>
                <a:lnTo>
                  <a:pt x="236042" y="1523619"/>
                </a:lnTo>
                <a:lnTo>
                  <a:pt x="236524" y="1524889"/>
                </a:lnTo>
                <a:lnTo>
                  <a:pt x="236524" y="1491297"/>
                </a:lnTo>
                <a:lnTo>
                  <a:pt x="235204" y="1493139"/>
                </a:lnTo>
                <a:lnTo>
                  <a:pt x="231965" y="1495679"/>
                </a:lnTo>
                <a:lnTo>
                  <a:pt x="230771" y="1496949"/>
                </a:lnTo>
                <a:lnTo>
                  <a:pt x="229349" y="1496949"/>
                </a:lnTo>
                <a:lnTo>
                  <a:pt x="227304" y="1498219"/>
                </a:lnTo>
                <a:lnTo>
                  <a:pt x="224091" y="1498219"/>
                </a:lnTo>
                <a:lnTo>
                  <a:pt x="222961" y="1496949"/>
                </a:lnTo>
                <a:lnTo>
                  <a:pt x="220268" y="1496949"/>
                </a:lnTo>
                <a:lnTo>
                  <a:pt x="217652" y="1495679"/>
                </a:lnTo>
                <a:lnTo>
                  <a:pt x="209486" y="1484249"/>
                </a:lnTo>
                <a:lnTo>
                  <a:pt x="209575" y="1482979"/>
                </a:lnTo>
                <a:lnTo>
                  <a:pt x="209715" y="1481709"/>
                </a:lnTo>
                <a:lnTo>
                  <a:pt x="210045" y="1480439"/>
                </a:lnTo>
                <a:lnTo>
                  <a:pt x="210578" y="1479169"/>
                </a:lnTo>
                <a:lnTo>
                  <a:pt x="212509" y="1476629"/>
                </a:lnTo>
                <a:lnTo>
                  <a:pt x="214934" y="1472819"/>
                </a:lnTo>
                <a:lnTo>
                  <a:pt x="217868" y="1470279"/>
                </a:lnTo>
                <a:lnTo>
                  <a:pt x="218503" y="1470279"/>
                </a:lnTo>
                <a:lnTo>
                  <a:pt x="219925" y="1469009"/>
                </a:lnTo>
                <a:lnTo>
                  <a:pt x="223761" y="1469009"/>
                </a:lnTo>
                <a:lnTo>
                  <a:pt x="225221" y="1470279"/>
                </a:lnTo>
                <a:lnTo>
                  <a:pt x="230733" y="1471549"/>
                </a:lnTo>
                <a:lnTo>
                  <a:pt x="233768" y="1474089"/>
                </a:lnTo>
                <a:lnTo>
                  <a:pt x="236562" y="1476629"/>
                </a:lnTo>
                <a:lnTo>
                  <a:pt x="238252" y="1479169"/>
                </a:lnTo>
                <a:lnTo>
                  <a:pt x="239293" y="1480439"/>
                </a:lnTo>
                <a:lnTo>
                  <a:pt x="240614" y="1484249"/>
                </a:lnTo>
                <a:lnTo>
                  <a:pt x="240614" y="1463103"/>
                </a:lnTo>
                <a:lnTo>
                  <a:pt x="239458" y="1463929"/>
                </a:lnTo>
                <a:lnTo>
                  <a:pt x="237477" y="1465199"/>
                </a:lnTo>
                <a:lnTo>
                  <a:pt x="235292" y="1466469"/>
                </a:lnTo>
                <a:lnTo>
                  <a:pt x="231368" y="1466469"/>
                </a:lnTo>
                <a:lnTo>
                  <a:pt x="227749" y="1463929"/>
                </a:lnTo>
                <a:lnTo>
                  <a:pt x="221386" y="1462659"/>
                </a:lnTo>
                <a:lnTo>
                  <a:pt x="219646" y="1461389"/>
                </a:lnTo>
                <a:lnTo>
                  <a:pt x="217970" y="1457579"/>
                </a:lnTo>
                <a:lnTo>
                  <a:pt x="217271" y="1456309"/>
                </a:lnTo>
                <a:lnTo>
                  <a:pt x="216776" y="1455039"/>
                </a:lnTo>
                <a:lnTo>
                  <a:pt x="216585" y="1453769"/>
                </a:lnTo>
                <a:lnTo>
                  <a:pt x="216598" y="1452499"/>
                </a:lnTo>
                <a:lnTo>
                  <a:pt x="216814" y="1452499"/>
                </a:lnTo>
                <a:lnTo>
                  <a:pt x="217246" y="1449959"/>
                </a:lnTo>
                <a:lnTo>
                  <a:pt x="218059" y="1448689"/>
                </a:lnTo>
                <a:lnTo>
                  <a:pt x="219227" y="1446149"/>
                </a:lnTo>
                <a:lnTo>
                  <a:pt x="222123" y="1442339"/>
                </a:lnTo>
                <a:lnTo>
                  <a:pt x="224155" y="1441069"/>
                </a:lnTo>
                <a:lnTo>
                  <a:pt x="226682" y="1438529"/>
                </a:lnTo>
                <a:lnTo>
                  <a:pt x="229666" y="1437259"/>
                </a:lnTo>
                <a:lnTo>
                  <a:pt x="231978" y="1437259"/>
                </a:lnTo>
                <a:lnTo>
                  <a:pt x="234289" y="1438529"/>
                </a:lnTo>
                <a:lnTo>
                  <a:pt x="247065" y="1453769"/>
                </a:lnTo>
                <a:lnTo>
                  <a:pt x="247065" y="1425575"/>
                </a:lnTo>
                <a:lnTo>
                  <a:pt x="245491" y="1428369"/>
                </a:lnTo>
                <a:lnTo>
                  <a:pt x="241452" y="1432179"/>
                </a:lnTo>
                <a:lnTo>
                  <a:pt x="240449" y="1433449"/>
                </a:lnTo>
                <a:lnTo>
                  <a:pt x="239344" y="1433449"/>
                </a:lnTo>
                <a:lnTo>
                  <a:pt x="238150" y="1432179"/>
                </a:lnTo>
                <a:lnTo>
                  <a:pt x="236766" y="1432179"/>
                </a:lnTo>
                <a:lnTo>
                  <a:pt x="236118" y="1430909"/>
                </a:lnTo>
                <a:lnTo>
                  <a:pt x="234505" y="1429639"/>
                </a:lnTo>
                <a:lnTo>
                  <a:pt x="233133" y="1428369"/>
                </a:lnTo>
                <a:lnTo>
                  <a:pt x="228409" y="1419479"/>
                </a:lnTo>
                <a:lnTo>
                  <a:pt x="228180" y="1416939"/>
                </a:lnTo>
                <a:lnTo>
                  <a:pt x="228752" y="1414399"/>
                </a:lnTo>
                <a:lnTo>
                  <a:pt x="230111" y="1413129"/>
                </a:lnTo>
                <a:lnTo>
                  <a:pt x="230835" y="1411859"/>
                </a:lnTo>
                <a:lnTo>
                  <a:pt x="231660" y="1411859"/>
                </a:lnTo>
                <a:lnTo>
                  <a:pt x="232600" y="1410589"/>
                </a:lnTo>
                <a:lnTo>
                  <a:pt x="235559" y="1409319"/>
                </a:lnTo>
                <a:lnTo>
                  <a:pt x="238493" y="1406779"/>
                </a:lnTo>
                <a:lnTo>
                  <a:pt x="244322" y="1405509"/>
                </a:lnTo>
                <a:lnTo>
                  <a:pt x="246418" y="1404239"/>
                </a:lnTo>
                <a:lnTo>
                  <a:pt x="248640" y="1402969"/>
                </a:lnTo>
                <a:lnTo>
                  <a:pt x="251739" y="1402969"/>
                </a:lnTo>
                <a:lnTo>
                  <a:pt x="253161" y="1404239"/>
                </a:lnTo>
                <a:lnTo>
                  <a:pt x="254393" y="1404239"/>
                </a:lnTo>
                <a:lnTo>
                  <a:pt x="255524" y="1406779"/>
                </a:lnTo>
                <a:lnTo>
                  <a:pt x="255524" y="1391170"/>
                </a:lnTo>
                <a:lnTo>
                  <a:pt x="255155" y="1390269"/>
                </a:lnTo>
                <a:lnTo>
                  <a:pt x="253149" y="1386459"/>
                </a:lnTo>
                <a:lnTo>
                  <a:pt x="251675" y="1380109"/>
                </a:lnTo>
                <a:lnTo>
                  <a:pt x="250825" y="1378839"/>
                </a:lnTo>
                <a:lnTo>
                  <a:pt x="249910" y="1376299"/>
                </a:lnTo>
                <a:lnTo>
                  <a:pt x="250113" y="1375029"/>
                </a:lnTo>
                <a:lnTo>
                  <a:pt x="250977" y="1373759"/>
                </a:lnTo>
                <a:lnTo>
                  <a:pt x="251904" y="1371219"/>
                </a:lnTo>
                <a:lnTo>
                  <a:pt x="253187" y="1369949"/>
                </a:lnTo>
                <a:lnTo>
                  <a:pt x="256451" y="1367409"/>
                </a:lnTo>
                <a:lnTo>
                  <a:pt x="258152" y="1366139"/>
                </a:lnTo>
                <a:lnTo>
                  <a:pt x="259905" y="1366139"/>
                </a:lnTo>
                <a:lnTo>
                  <a:pt x="261391" y="1364869"/>
                </a:lnTo>
                <a:lnTo>
                  <a:pt x="265938" y="1364869"/>
                </a:lnTo>
                <a:lnTo>
                  <a:pt x="267779" y="1366139"/>
                </a:lnTo>
                <a:lnTo>
                  <a:pt x="268528" y="1369949"/>
                </a:lnTo>
                <a:lnTo>
                  <a:pt x="269240" y="1372489"/>
                </a:lnTo>
                <a:lnTo>
                  <a:pt x="269367" y="1375029"/>
                </a:lnTo>
                <a:lnTo>
                  <a:pt x="269481" y="1376299"/>
                </a:lnTo>
                <a:lnTo>
                  <a:pt x="269506" y="1377569"/>
                </a:lnTo>
                <a:lnTo>
                  <a:pt x="269671" y="1378839"/>
                </a:lnTo>
                <a:lnTo>
                  <a:pt x="269671" y="1349159"/>
                </a:lnTo>
                <a:lnTo>
                  <a:pt x="265264" y="1355979"/>
                </a:lnTo>
                <a:lnTo>
                  <a:pt x="262509" y="1359789"/>
                </a:lnTo>
                <a:lnTo>
                  <a:pt x="260692" y="1359789"/>
                </a:lnTo>
                <a:lnTo>
                  <a:pt x="255447" y="1361059"/>
                </a:lnTo>
                <a:lnTo>
                  <a:pt x="252399" y="1359789"/>
                </a:lnTo>
                <a:lnTo>
                  <a:pt x="249428" y="1358519"/>
                </a:lnTo>
                <a:lnTo>
                  <a:pt x="248500" y="1358519"/>
                </a:lnTo>
                <a:lnTo>
                  <a:pt x="247167" y="1356753"/>
                </a:lnTo>
                <a:lnTo>
                  <a:pt x="247167" y="1390269"/>
                </a:lnTo>
                <a:lnTo>
                  <a:pt x="246570" y="1392809"/>
                </a:lnTo>
                <a:lnTo>
                  <a:pt x="242620" y="1395349"/>
                </a:lnTo>
                <a:lnTo>
                  <a:pt x="240563" y="1396619"/>
                </a:lnTo>
                <a:lnTo>
                  <a:pt x="235508" y="1397889"/>
                </a:lnTo>
                <a:lnTo>
                  <a:pt x="232956" y="1399159"/>
                </a:lnTo>
                <a:lnTo>
                  <a:pt x="228219" y="1400429"/>
                </a:lnTo>
                <a:lnTo>
                  <a:pt x="226275" y="1399159"/>
                </a:lnTo>
                <a:lnTo>
                  <a:pt x="224104" y="1397469"/>
                </a:lnTo>
                <a:lnTo>
                  <a:pt x="224104" y="1429639"/>
                </a:lnTo>
                <a:lnTo>
                  <a:pt x="223634" y="1430909"/>
                </a:lnTo>
                <a:lnTo>
                  <a:pt x="222669" y="1432179"/>
                </a:lnTo>
                <a:lnTo>
                  <a:pt x="221894" y="1434719"/>
                </a:lnTo>
                <a:lnTo>
                  <a:pt x="216293" y="1434719"/>
                </a:lnTo>
                <a:lnTo>
                  <a:pt x="214934" y="1430909"/>
                </a:lnTo>
                <a:lnTo>
                  <a:pt x="213880" y="1429639"/>
                </a:lnTo>
                <a:lnTo>
                  <a:pt x="213067" y="1427099"/>
                </a:lnTo>
                <a:lnTo>
                  <a:pt x="212686" y="1425829"/>
                </a:lnTo>
                <a:lnTo>
                  <a:pt x="212547" y="1424559"/>
                </a:lnTo>
                <a:lnTo>
                  <a:pt x="212966" y="1420749"/>
                </a:lnTo>
                <a:lnTo>
                  <a:pt x="213575" y="1418209"/>
                </a:lnTo>
                <a:lnTo>
                  <a:pt x="212801" y="1413129"/>
                </a:lnTo>
                <a:lnTo>
                  <a:pt x="214007" y="1409319"/>
                </a:lnTo>
                <a:lnTo>
                  <a:pt x="215569" y="1405509"/>
                </a:lnTo>
                <a:lnTo>
                  <a:pt x="216230" y="1405509"/>
                </a:lnTo>
                <a:lnTo>
                  <a:pt x="217220" y="1404239"/>
                </a:lnTo>
                <a:lnTo>
                  <a:pt x="218948" y="1404239"/>
                </a:lnTo>
                <a:lnTo>
                  <a:pt x="219329" y="1405509"/>
                </a:lnTo>
                <a:lnTo>
                  <a:pt x="221030" y="1405509"/>
                </a:lnTo>
                <a:lnTo>
                  <a:pt x="223926" y="1409319"/>
                </a:lnTo>
                <a:lnTo>
                  <a:pt x="223291" y="1413129"/>
                </a:lnTo>
                <a:lnTo>
                  <a:pt x="222961" y="1415669"/>
                </a:lnTo>
                <a:lnTo>
                  <a:pt x="223520" y="1418209"/>
                </a:lnTo>
                <a:lnTo>
                  <a:pt x="223735" y="1422019"/>
                </a:lnTo>
                <a:lnTo>
                  <a:pt x="224002" y="1424559"/>
                </a:lnTo>
                <a:lnTo>
                  <a:pt x="224104" y="1429639"/>
                </a:lnTo>
                <a:lnTo>
                  <a:pt x="224104" y="1397469"/>
                </a:lnTo>
                <a:lnTo>
                  <a:pt x="223012" y="1396619"/>
                </a:lnTo>
                <a:lnTo>
                  <a:pt x="221894" y="1394079"/>
                </a:lnTo>
                <a:lnTo>
                  <a:pt x="220700" y="1392809"/>
                </a:lnTo>
                <a:lnTo>
                  <a:pt x="220319" y="1391539"/>
                </a:lnTo>
                <a:lnTo>
                  <a:pt x="220078" y="1390269"/>
                </a:lnTo>
                <a:lnTo>
                  <a:pt x="219456" y="1386459"/>
                </a:lnTo>
                <a:lnTo>
                  <a:pt x="219036" y="1383919"/>
                </a:lnTo>
                <a:lnTo>
                  <a:pt x="219392" y="1380109"/>
                </a:lnTo>
                <a:lnTo>
                  <a:pt x="229400" y="1361059"/>
                </a:lnTo>
                <a:lnTo>
                  <a:pt x="236194" y="1361059"/>
                </a:lnTo>
                <a:lnTo>
                  <a:pt x="238848" y="1362329"/>
                </a:lnTo>
                <a:lnTo>
                  <a:pt x="242430" y="1364869"/>
                </a:lnTo>
                <a:lnTo>
                  <a:pt x="243179" y="1364869"/>
                </a:lnTo>
                <a:lnTo>
                  <a:pt x="244436" y="1375029"/>
                </a:lnTo>
                <a:lnTo>
                  <a:pt x="243992" y="1376299"/>
                </a:lnTo>
                <a:lnTo>
                  <a:pt x="244424" y="1380109"/>
                </a:lnTo>
                <a:lnTo>
                  <a:pt x="245338" y="1381379"/>
                </a:lnTo>
                <a:lnTo>
                  <a:pt x="246265" y="1385189"/>
                </a:lnTo>
                <a:lnTo>
                  <a:pt x="246646" y="1386459"/>
                </a:lnTo>
                <a:lnTo>
                  <a:pt x="247167" y="1390269"/>
                </a:lnTo>
                <a:lnTo>
                  <a:pt x="247167" y="1356753"/>
                </a:lnTo>
                <a:lnTo>
                  <a:pt x="245630" y="1354709"/>
                </a:lnTo>
                <a:lnTo>
                  <a:pt x="244322" y="1352169"/>
                </a:lnTo>
                <a:lnTo>
                  <a:pt x="252653" y="1331849"/>
                </a:lnTo>
                <a:lnTo>
                  <a:pt x="253873" y="1331849"/>
                </a:lnTo>
                <a:lnTo>
                  <a:pt x="258191" y="1330579"/>
                </a:lnTo>
                <a:lnTo>
                  <a:pt x="261315" y="1331849"/>
                </a:lnTo>
                <a:lnTo>
                  <a:pt x="266319" y="1333119"/>
                </a:lnTo>
                <a:lnTo>
                  <a:pt x="271424" y="1333119"/>
                </a:lnTo>
                <a:lnTo>
                  <a:pt x="272376" y="1334389"/>
                </a:lnTo>
                <a:lnTo>
                  <a:pt x="273062" y="1335659"/>
                </a:lnTo>
                <a:lnTo>
                  <a:pt x="273608" y="1335659"/>
                </a:lnTo>
                <a:lnTo>
                  <a:pt x="273837" y="1336929"/>
                </a:lnTo>
                <a:lnTo>
                  <a:pt x="273837" y="1326896"/>
                </a:lnTo>
                <a:lnTo>
                  <a:pt x="273697" y="1326769"/>
                </a:lnTo>
                <a:lnTo>
                  <a:pt x="270573" y="1324229"/>
                </a:lnTo>
                <a:lnTo>
                  <a:pt x="266750" y="1322959"/>
                </a:lnTo>
                <a:lnTo>
                  <a:pt x="264833" y="1321689"/>
                </a:lnTo>
                <a:lnTo>
                  <a:pt x="263385" y="1320419"/>
                </a:lnTo>
                <a:lnTo>
                  <a:pt x="262407" y="1319149"/>
                </a:lnTo>
                <a:lnTo>
                  <a:pt x="261962" y="1317879"/>
                </a:lnTo>
                <a:lnTo>
                  <a:pt x="261835" y="1317879"/>
                </a:lnTo>
                <a:lnTo>
                  <a:pt x="263131" y="1311529"/>
                </a:lnTo>
                <a:lnTo>
                  <a:pt x="265887" y="1306449"/>
                </a:lnTo>
                <a:lnTo>
                  <a:pt x="268338" y="1303909"/>
                </a:lnTo>
                <a:lnTo>
                  <a:pt x="269570" y="1302639"/>
                </a:lnTo>
                <a:lnTo>
                  <a:pt x="273519" y="1302639"/>
                </a:lnTo>
                <a:lnTo>
                  <a:pt x="274180" y="1303909"/>
                </a:lnTo>
                <a:lnTo>
                  <a:pt x="274764" y="1303909"/>
                </a:lnTo>
                <a:lnTo>
                  <a:pt x="290068" y="1330579"/>
                </a:lnTo>
                <a:lnTo>
                  <a:pt x="290068" y="1299730"/>
                </a:lnTo>
                <a:lnTo>
                  <a:pt x="287807" y="1303909"/>
                </a:lnTo>
                <a:lnTo>
                  <a:pt x="287578" y="1303909"/>
                </a:lnTo>
                <a:lnTo>
                  <a:pt x="287312" y="1305179"/>
                </a:lnTo>
                <a:lnTo>
                  <a:pt x="284848" y="1305179"/>
                </a:lnTo>
                <a:lnTo>
                  <a:pt x="282067" y="1303909"/>
                </a:lnTo>
                <a:lnTo>
                  <a:pt x="279806" y="1301369"/>
                </a:lnTo>
                <a:lnTo>
                  <a:pt x="277355" y="1298829"/>
                </a:lnTo>
                <a:lnTo>
                  <a:pt x="275082" y="1297559"/>
                </a:lnTo>
                <a:lnTo>
                  <a:pt x="273735" y="1295019"/>
                </a:lnTo>
                <a:lnTo>
                  <a:pt x="273215" y="1291209"/>
                </a:lnTo>
                <a:lnTo>
                  <a:pt x="272846" y="1288669"/>
                </a:lnTo>
                <a:lnTo>
                  <a:pt x="272783" y="1284859"/>
                </a:lnTo>
                <a:lnTo>
                  <a:pt x="274281" y="1282319"/>
                </a:lnTo>
                <a:lnTo>
                  <a:pt x="278866" y="1279779"/>
                </a:lnTo>
                <a:lnTo>
                  <a:pt x="280631" y="1278509"/>
                </a:lnTo>
                <a:lnTo>
                  <a:pt x="282752" y="1279779"/>
                </a:lnTo>
                <a:lnTo>
                  <a:pt x="287553" y="1279779"/>
                </a:lnTo>
                <a:lnTo>
                  <a:pt x="288544" y="1281049"/>
                </a:lnTo>
                <a:lnTo>
                  <a:pt x="289255" y="1282319"/>
                </a:lnTo>
                <a:lnTo>
                  <a:pt x="290195" y="1283589"/>
                </a:lnTo>
                <a:lnTo>
                  <a:pt x="291007" y="1284859"/>
                </a:lnTo>
                <a:lnTo>
                  <a:pt x="292061" y="1286129"/>
                </a:lnTo>
                <a:lnTo>
                  <a:pt x="292201" y="1287399"/>
                </a:lnTo>
                <a:lnTo>
                  <a:pt x="292201" y="1244942"/>
                </a:lnTo>
                <a:lnTo>
                  <a:pt x="291541" y="1242949"/>
                </a:lnTo>
                <a:lnTo>
                  <a:pt x="291833" y="1240409"/>
                </a:lnTo>
                <a:lnTo>
                  <a:pt x="292125" y="1237869"/>
                </a:lnTo>
                <a:lnTo>
                  <a:pt x="293357" y="1235329"/>
                </a:lnTo>
                <a:lnTo>
                  <a:pt x="293966" y="1234059"/>
                </a:lnTo>
                <a:lnTo>
                  <a:pt x="294754" y="1231519"/>
                </a:lnTo>
                <a:lnTo>
                  <a:pt x="295960" y="1230249"/>
                </a:lnTo>
                <a:lnTo>
                  <a:pt x="298767" y="1228090"/>
                </a:lnTo>
                <a:lnTo>
                  <a:pt x="300494" y="1228090"/>
                </a:lnTo>
                <a:lnTo>
                  <a:pt x="301332" y="1227709"/>
                </a:lnTo>
                <a:lnTo>
                  <a:pt x="303949" y="1227709"/>
                </a:lnTo>
                <a:lnTo>
                  <a:pt x="304685" y="1228979"/>
                </a:lnTo>
                <a:lnTo>
                  <a:pt x="307543" y="1230249"/>
                </a:lnTo>
                <a:lnTo>
                  <a:pt x="312674" y="1236599"/>
                </a:lnTo>
                <a:lnTo>
                  <a:pt x="313055" y="1237869"/>
                </a:lnTo>
                <a:lnTo>
                  <a:pt x="313347" y="1239139"/>
                </a:lnTo>
                <a:lnTo>
                  <a:pt x="313550" y="1240409"/>
                </a:lnTo>
                <a:lnTo>
                  <a:pt x="313778" y="1242949"/>
                </a:lnTo>
                <a:lnTo>
                  <a:pt x="313778" y="1157859"/>
                </a:lnTo>
                <a:lnTo>
                  <a:pt x="313410" y="1157859"/>
                </a:lnTo>
                <a:lnTo>
                  <a:pt x="313410" y="1222629"/>
                </a:lnTo>
                <a:lnTo>
                  <a:pt x="311886" y="1222629"/>
                </a:lnTo>
                <a:lnTo>
                  <a:pt x="310819" y="1221740"/>
                </a:lnTo>
                <a:lnTo>
                  <a:pt x="312039" y="1221740"/>
                </a:lnTo>
                <a:lnTo>
                  <a:pt x="313410" y="1222629"/>
                </a:lnTo>
                <a:lnTo>
                  <a:pt x="313410" y="1157859"/>
                </a:lnTo>
                <a:lnTo>
                  <a:pt x="313347" y="1181989"/>
                </a:lnTo>
                <a:lnTo>
                  <a:pt x="312153" y="1187069"/>
                </a:lnTo>
                <a:lnTo>
                  <a:pt x="310807" y="1190879"/>
                </a:lnTo>
                <a:lnTo>
                  <a:pt x="308343" y="1193520"/>
                </a:lnTo>
                <a:lnTo>
                  <a:pt x="305308" y="1191260"/>
                </a:lnTo>
                <a:lnTo>
                  <a:pt x="303847" y="1190688"/>
                </a:lnTo>
                <a:lnTo>
                  <a:pt x="303847" y="1198740"/>
                </a:lnTo>
                <a:lnTo>
                  <a:pt x="303149" y="1199769"/>
                </a:lnTo>
                <a:lnTo>
                  <a:pt x="302272" y="1200480"/>
                </a:lnTo>
                <a:lnTo>
                  <a:pt x="302272" y="1211199"/>
                </a:lnTo>
                <a:lnTo>
                  <a:pt x="301777" y="1211199"/>
                </a:lnTo>
                <a:lnTo>
                  <a:pt x="301498" y="1212469"/>
                </a:lnTo>
                <a:lnTo>
                  <a:pt x="301155" y="1213739"/>
                </a:lnTo>
                <a:lnTo>
                  <a:pt x="300761" y="1213739"/>
                </a:lnTo>
                <a:lnTo>
                  <a:pt x="297395" y="1218819"/>
                </a:lnTo>
                <a:lnTo>
                  <a:pt x="294906" y="1222235"/>
                </a:lnTo>
                <a:lnTo>
                  <a:pt x="291299" y="1220851"/>
                </a:lnTo>
                <a:lnTo>
                  <a:pt x="291299" y="1225829"/>
                </a:lnTo>
                <a:lnTo>
                  <a:pt x="289369" y="1227391"/>
                </a:lnTo>
                <a:lnTo>
                  <a:pt x="289369" y="1256919"/>
                </a:lnTo>
                <a:lnTo>
                  <a:pt x="287591" y="1263269"/>
                </a:lnTo>
                <a:lnTo>
                  <a:pt x="286410" y="1267079"/>
                </a:lnTo>
                <a:lnTo>
                  <a:pt x="285711" y="1269619"/>
                </a:lnTo>
                <a:lnTo>
                  <a:pt x="284492" y="1270889"/>
                </a:lnTo>
                <a:lnTo>
                  <a:pt x="282752" y="1272159"/>
                </a:lnTo>
                <a:lnTo>
                  <a:pt x="281393" y="1272159"/>
                </a:lnTo>
                <a:lnTo>
                  <a:pt x="280644" y="1273429"/>
                </a:lnTo>
                <a:lnTo>
                  <a:pt x="277368" y="1273429"/>
                </a:lnTo>
                <a:lnTo>
                  <a:pt x="274015" y="1274699"/>
                </a:lnTo>
                <a:lnTo>
                  <a:pt x="266827" y="1274699"/>
                </a:lnTo>
                <a:lnTo>
                  <a:pt x="266827" y="1295019"/>
                </a:lnTo>
                <a:lnTo>
                  <a:pt x="266242" y="1296289"/>
                </a:lnTo>
                <a:lnTo>
                  <a:pt x="264922" y="1297559"/>
                </a:lnTo>
                <a:lnTo>
                  <a:pt x="263842" y="1298829"/>
                </a:lnTo>
                <a:lnTo>
                  <a:pt x="262686" y="1300099"/>
                </a:lnTo>
                <a:lnTo>
                  <a:pt x="261442" y="1301369"/>
                </a:lnTo>
                <a:lnTo>
                  <a:pt x="260108" y="1302639"/>
                </a:lnTo>
                <a:lnTo>
                  <a:pt x="258597" y="1302639"/>
                </a:lnTo>
                <a:lnTo>
                  <a:pt x="255028" y="1301369"/>
                </a:lnTo>
                <a:lnTo>
                  <a:pt x="254025" y="1301369"/>
                </a:lnTo>
                <a:lnTo>
                  <a:pt x="254025" y="1312799"/>
                </a:lnTo>
                <a:lnTo>
                  <a:pt x="253784" y="1314069"/>
                </a:lnTo>
                <a:lnTo>
                  <a:pt x="253123" y="1316609"/>
                </a:lnTo>
                <a:lnTo>
                  <a:pt x="252095" y="1320419"/>
                </a:lnTo>
                <a:lnTo>
                  <a:pt x="247459" y="1326769"/>
                </a:lnTo>
                <a:lnTo>
                  <a:pt x="244906" y="1329309"/>
                </a:lnTo>
                <a:lnTo>
                  <a:pt x="241782" y="1333119"/>
                </a:lnTo>
                <a:lnTo>
                  <a:pt x="238544" y="1333119"/>
                </a:lnTo>
                <a:lnTo>
                  <a:pt x="237363" y="1331696"/>
                </a:lnTo>
                <a:lnTo>
                  <a:pt x="237363" y="1350899"/>
                </a:lnTo>
                <a:lnTo>
                  <a:pt x="236334" y="1353439"/>
                </a:lnTo>
                <a:lnTo>
                  <a:pt x="234213" y="1353439"/>
                </a:lnTo>
                <a:lnTo>
                  <a:pt x="231546" y="1354709"/>
                </a:lnTo>
                <a:lnTo>
                  <a:pt x="224370" y="1354709"/>
                </a:lnTo>
                <a:lnTo>
                  <a:pt x="223291" y="1353439"/>
                </a:lnTo>
                <a:lnTo>
                  <a:pt x="222846" y="1350899"/>
                </a:lnTo>
                <a:lnTo>
                  <a:pt x="221716" y="1347089"/>
                </a:lnTo>
                <a:lnTo>
                  <a:pt x="227926" y="1334389"/>
                </a:lnTo>
                <a:lnTo>
                  <a:pt x="228625" y="1334389"/>
                </a:lnTo>
                <a:lnTo>
                  <a:pt x="229362" y="1333119"/>
                </a:lnTo>
                <a:lnTo>
                  <a:pt x="230136" y="1334389"/>
                </a:lnTo>
                <a:lnTo>
                  <a:pt x="232397" y="1335659"/>
                </a:lnTo>
                <a:lnTo>
                  <a:pt x="233934" y="1336929"/>
                </a:lnTo>
                <a:lnTo>
                  <a:pt x="235673" y="1339469"/>
                </a:lnTo>
                <a:lnTo>
                  <a:pt x="235966" y="1340739"/>
                </a:lnTo>
                <a:lnTo>
                  <a:pt x="236143" y="1340739"/>
                </a:lnTo>
                <a:lnTo>
                  <a:pt x="236359" y="1342009"/>
                </a:lnTo>
                <a:lnTo>
                  <a:pt x="236524" y="1343279"/>
                </a:lnTo>
                <a:lnTo>
                  <a:pt x="237045" y="1347089"/>
                </a:lnTo>
                <a:lnTo>
                  <a:pt x="237210" y="1348359"/>
                </a:lnTo>
                <a:lnTo>
                  <a:pt x="237312" y="1349629"/>
                </a:lnTo>
                <a:lnTo>
                  <a:pt x="237363" y="1350899"/>
                </a:lnTo>
                <a:lnTo>
                  <a:pt x="237363" y="1331696"/>
                </a:lnTo>
                <a:lnTo>
                  <a:pt x="236435" y="1330579"/>
                </a:lnTo>
                <a:lnTo>
                  <a:pt x="234823" y="1328039"/>
                </a:lnTo>
                <a:lnTo>
                  <a:pt x="233921" y="1324229"/>
                </a:lnTo>
                <a:lnTo>
                  <a:pt x="233845" y="1322959"/>
                </a:lnTo>
                <a:lnTo>
                  <a:pt x="233680" y="1321689"/>
                </a:lnTo>
                <a:lnTo>
                  <a:pt x="233578" y="1320419"/>
                </a:lnTo>
                <a:lnTo>
                  <a:pt x="233400" y="1319149"/>
                </a:lnTo>
                <a:lnTo>
                  <a:pt x="233299" y="1317879"/>
                </a:lnTo>
                <a:lnTo>
                  <a:pt x="233159" y="1316609"/>
                </a:lnTo>
                <a:lnTo>
                  <a:pt x="233337" y="1314069"/>
                </a:lnTo>
                <a:lnTo>
                  <a:pt x="234264" y="1311529"/>
                </a:lnTo>
                <a:lnTo>
                  <a:pt x="234619" y="1310259"/>
                </a:lnTo>
                <a:lnTo>
                  <a:pt x="235191" y="1308989"/>
                </a:lnTo>
                <a:lnTo>
                  <a:pt x="235889" y="1306449"/>
                </a:lnTo>
                <a:lnTo>
                  <a:pt x="237083" y="1305179"/>
                </a:lnTo>
                <a:lnTo>
                  <a:pt x="238798" y="1303909"/>
                </a:lnTo>
                <a:lnTo>
                  <a:pt x="243763" y="1303909"/>
                </a:lnTo>
                <a:lnTo>
                  <a:pt x="248386" y="1306449"/>
                </a:lnTo>
                <a:lnTo>
                  <a:pt x="250837" y="1307719"/>
                </a:lnTo>
                <a:lnTo>
                  <a:pt x="252882" y="1310259"/>
                </a:lnTo>
                <a:lnTo>
                  <a:pt x="253720" y="1311529"/>
                </a:lnTo>
                <a:lnTo>
                  <a:pt x="254025" y="1312799"/>
                </a:lnTo>
                <a:lnTo>
                  <a:pt x="254025" y="1301369"/>
                </a:lnTo>
                <a:lnTo>
                  <a:pt x="253187" y="1301369"/>
                </a:lnTo>
                <a:lnTo>
                  <a:pt x="249885" y="1298829"/>
                </a:lnTo>
                <a:lnTo>
                  <a:pt x="248754" y="1297559"/>
                </a:lnTo>
                <a:lnTo>
                  <a:pt x="247992" y="1296289"/>
                </a:lnTo>
                <a:lnTo>
                  <a:pt x="246862" y="1295019"/>
                </a:lnTo>
                <a:lnTo>
                  <a:pt x="245770" y="1292479"/>
                </a:lnTo>
                <a:lnTo>
                  <a:pt x="244284" y="1288669"/>
                </a:lnTo>
                <a:lnTo>
                  <a:pt x="244246" y="1287399"/>
                </a:lnTo>
                <a:lnTo>
                  <a:pt x="244652" y="1286129"/>
                </a:lnTo>
                <a:lnTo>
                  <a:pt x="245757" y="1283589"/>
                </a:lnTo>
                <a:lnTo>
                  <a:pt x="247802" y="1279779"/>
                </a:lnTo>
                <a:lnTo>
                  <a:pt x="250799" y="1278509"/>
                </a:lnTo>
                <a:lnTo>
                  <a:pt x="252133" y="1277239"/>
                </a:lnTo>
                <a:lnTo>
                  <a:pt x="258191" y="1277239"/>
                </a:lnTo>
                <a:lnTo>
                  <a:pt x="260477" y="1278509"/>
                </a:lnTo>
                <a:lnTo>
                  <a:pt x="262178" y="1281049"/>
                </a:lnTo>
                <a:lnTo>
                  <a:pt x="262877" y="1282319"/>
                </a:lnTo>
                <a:lnTo>
                  <a:pt x="263334" y="1283589"/>
                </a:lnTo>
                <a:lnTo>
                  <a:pt x="265734" y="1287399"/>
                </a:lnTo>
                <a:lnTo>
                  <a:pt x="266395" y="1289939"/>
                </a:lnTo>
                <a:lnTo>
                  <a:pt x="266700" y="1292479"/>
                </a:lnTo>
                <a:lnTo>
                  <a:pt x="266827" y="1295019"/>
                </a:lnTo>
                <a:lnTo>
                  <a:pt x="266827" y="1274699"/>
                </a:lnTo>
                <a:lnTo>
                  <a:pt x="262318" y="1274699"/>
                </a:lnTo>
                <a:lnTo>
                  <a:pt x="261099" y="1273429"/>
                </a:lnTo>
                <a:lnTo>
                  <a:pt x="260096" y="1272159"/>
                </a:lnTo>
                <a:lnTo>
                  <a:pt x="259524" y="1270889"/>
                </a:lnTo>
                <a:lnTo>
                  <a:pt x="259308" y="1269619"/>
                </a:lnTo>
                <a:lnTo>
                  <a:pt x="259308" y="1268349"/>
                </a:lnTo>
                <a:lnTo>
                  <a:pt x="259765" y="1265809"/>
                </a:lnTo>
                <a:lnTo>
                  <a:pt x="260311" y="1264539"/>
                </a:lnTo>
                <a:lnTo>
                  <a:pt x="260248" y="1261999"/>
                </a:lnTo>
                <a:lnTo>
                  <a:pt x="260235" y="1259459"/>
                </a:lnTo>
                <a:lnTo>
                  <a:pt x="260642" y="1256919"/>
                </a:lnTo>
                <a:lnTo>
                  <a:pt x="261480" y="1254379"/>
                </a:lnTo>
                <a:lnTo>
                  <a:pt x="262216" y="1253109"/>
                </a:lnTo>
                <a:lnTo>
                  <a:pt x="262877" y="1250569"/>
                </a:lnTo>
                <a:lnTo>
                  <a:pt x="269430" y="1240409"/>
                </a:lnTo>
                <a:lnTo>
                  <a:pt x="276415" y="1240409"/>
                </a:lnTo>
                <a:lnTo>
                  <a:pt x="289369" y="1256919"/>
                </a:lnTo>
                <a:lnTo>
                  <a:pt x="289369" y="1227391"/>
                </a:lnTo>
                <a:lnTo>
                  <a:pt x="287401" y="1228979"/>
                </a:lnTo>
                <a:lnTo>
                  <a:pt x="286004" y="1230249"/>
                </a:lnTo>
                <a:lnTo>
                  <a:pt x="283883" y="1231519"/>
                </a:lnTo>
                <a:lnTo>
                  <a:pt x="282016" y="1231519"/>
                </a:lnTo>
                <a:lnTo>
                  <a:pt x="279781" y="1230249"/>
                </a:lnTo>
                <a:lnTo>
                  <a:pt x="278879" y="1228979"/>
                </a:lnTo>
                <a:lnTo>
                  <a:pt x="278447" y="1227709"/>
                </a:lnTo>
                <a:lnTo>
                  <a:pt x="277876" y="1225169"/>
                </a:lnTo>
                <a:lnTo>
                  <a:pt x="277799" y="1223899"/>
                </a:lnTo>
                <a:lnTo>
                  <a:pt x="278218" y="1221359"/>
                </a:lnTo>
                <a:lnTo>
                  <a:pt x="278980" y="1217549"/>
                </a:lnTo>
                <a:lnTo>
                  <a:pt x="279552" y="1216279"/>
                </a:lnTo>
                <a:lnTo>
                  <a:pt x="280428" y="1217930"/>
                </a:lnTo>
                <a:lnTo>
                  <a:pt x="282702" y="1219200"/>
                </a:lnTo>
                <a:lnTo>
                  <a:pt x="286372" y="1223010"/>
                </a:lnTo>
                <a:lnTo>
                  <a:pt x="290296" y="1225550"/>
                </a:lnTo>
                <a:lnTo>
                  <a:pt x="291299" y="1225829"/>
                </a:lnTo>
                <a:lnTo>
                  <a:pt x="291299" y="1220851"/>
                </a:lnTo>
                <a:lnTo>
                  <a:pt x="290347" y="1220470"/>
                </a:lnTo>
                <a:lnTo>
                  <a:pt x="285521" y="1217930"/>
                </a:lnTo>
                <a:lnTo>
                  <a:pt x="283641" y="1215390"/>
                </a:lnTo>
                <a:lnTo>
                  <a:pt x="283476" y="1212850"/>
                </a:lnTo>
                <a:lnTo>
                  <a:pt x="282917" y="1209040"/>
                </a:lnTo>
                <a:lnTo>
                  <a:pt x="283032" y="1208519"/>
                </a:lnTo>
                <a:lnTo>
                  <a:pt x="284632" y="1207389"/>
                </a:lnTo>
                <a:lnTo>
                  <a:pt x="288188" y="1207389"/>
                </a:lnTo>
                <a:lnTo>
                  <a:pt x="291058" y="1206119"/>
                </a:lnTo>
                <a:lnTo>
                  <a:pt x="295135" y="1206119"/>
                </a:lnTo>
                <a:lnTo>
                  <a:pt x="298170" y="1207389"/>
                </a:lnTo>
                <a:lnTo>
                  <a:pt x="300951" y="1208659"/>
                </a:lnTo>
                <a:lnTo>
                  <a:pt x="301828" y="1208659"/>
                </a:lnTo>
                <a:lnTo>
                  <a:pt x="302272" y="1211199"/>
                </a:lnTo>
                <a:lnTo>
                  <a:pt x="302272" y="1200480"/>
                </a:lnTo>
                <a:lnTo>
                  <a:pt x="301561" y="1201039"/>
                </a:lnTo>
                <a:lnTo>
                  <a:pt x="296011" y="1201039"/>
                </a:lnTo>
                <a:lnTo>
                  <a:pt x="294462" y="1199769"/>
                </a:lnTo>
                <a:lnTo>
                  <a:pt x="289102" y="1198905"/>
                </a:lnTo>
                <a:lnTo>
                  <a:pt x="290182" y="1197610"/>
                </a:lnTo>
                <a:lnTo>
                  <a:pt x="292277" y="1195070"/>
                </a:lnTo>
                <a:lnTo>
                  <a:pt x="295668" y="1193800"/>
                </a:lnTo>
                <a:lnTo>
                  <a:pt x="297611" y="1195070"/>
                </a:lnTo>
                <a:lnTo>
                  <a:pt x="298704" y="1195070"/>
                </a:lnTo>
                <a:lnTo>
                  <a:pt x="302755" y="1197610"/>
                </a:lnTo>
                <a:lnTo>
                  <a:pt x="303847" y="1198740"/>
                </a:lnTo>
                <a:lnTo>
                  <a:pt x="303847" y="1190688"/>
                </a:lnTo>
                <a:lnTo>
                  <a:pt x="302069" y="1189990"/>
                </a:lnTo>
                <a:lnTo>
                  <a:pt x="299021" y="1187450"/>
                </a:lnTo>
                <a:lnTo>
                  <a:pt x="297319" y="1184910"/>
                </a:lnTo>
                <a:lnTo>
                  <a:pt x="296760" y="1182370"/>
                </a:lnTo>
                <a:lnTo>
                  <a:pt x="297688" y="1179830"/>
                </a:lnTo>
                <a:lnTo>
                  <a:pt x="298907" y="1177290"/>
                </a:lnTo>
                <a:lnTo>
                  <a:pt x="300469" y="1176020"/>
                </a:lnTo>
                <a:lnTo>
                  <a:pt x="302387" y="1173480"/>
                </a:lnTo>
                <a:lnTo>
                  <a:pt x="304457" y="1170940"/>
                </a:lnTo>
                <a:lnTo>
                  <a:pt x="311556" y="1170940"/>
                </a:lnTo>
                <a:lnTo>
                  <a:pt x="312254" y="1172210"/>
                </a:lnTo>
                <a:lnTo>
                  <a:pt x="312572" y="1172425"/>
                </a:lnTo>
                <a:lnTo>
                  <a:pt x="312661" y="1173099"/>
                </a:lnTo>
                <a:lnTo>
                  <a:pt x="312978" y="1174369"/>
                </a:lnTo>
                <a:lnTo>
                  <a:pt x="313296" y="1179449"/>
                </a:lnTo>
                <a:lnTo>
                  <a:pt x="313347" y="1181989"/>
                </a:lnTo>
                <a:lnTo>
                  <a:pt x="313347" y="1157859"/>
                </a:lnTo>
                <a:lnTo>
                  <a:pt x="312813" y="1157859"/>
                </a:lnTo>
                <a:lnTo>
                  <a:pt x="311721" y="1159129"/>
                </a:lnTo>
                <a:lnTo>
                  <a:pt x="311086" y="1159129"/>
                </a:lnTo>
                <a:lnTo>
                  <a:pt x="310375" y="1158240"/>
                </a:lnTo>
                <a:lnTo>
                  <a:pt x="308711" y="1154430"/>
                </a:lnTo>
                <a:lnTo>
                  <a:pt x="308267" y="1153160"/>
                </a:lnTo>
                <a:lnTo>
                  <a:pt x="308152" y="1151890"/>
                </a:lnTo>
                <a:lnTo>
                  <a:pt x="308737" y="1148080"/>
                </a:lnTo>
                <a:lnTo>
                  <a:pt x="309930" y="1146810"/>
                </a:lnTo>
                <a:lnTo>
                  <a:pt x="312267" y="1144270"/>
                </a:lnTo>
                <a:lnTo>
                  <a:pt x="314426" y="1144270"/>
                </a:lnTo>
                <a:lnTo>
                  <a:pt x="315188" y="1143000"/>
                </a:lnTo>
                <a:lnTo>
                  <a:pt x="318071" y="1142479"/>
                </a:lnTo>
                <a:lnTo>
                  <a:pt x="318135" y="1142619"/>
                </a:lnTo>
                <a:lnTo>
                  <a:pt x="318985" y="1145159"/>
                </a:lnTo>
                <a:lnTo>
                  <a:pt x="319341" y="1147699"/>
                </a:lnTo>
                <a:lnTo>
                  <a:pt x="319341" y="1132192"/>
                </a:lnTo>
                <a:lnTo>
                  <a:pt x="318389" y="1131189"/>
                </a:lnTo>
                <a:lnTo>
                  <a:pt x="316560" y="1128649"/>
                </a:lnTo>
                <a:lnTo>
                  <a:pt x="316357" y="1128649"/>
                </a:lnTo>
                <a:lnTo>
                  <a:pt x="316357" y="1137920"/>
                </a:lnTo>
                <a:lnTo>
                  <a:pt x="315722" y="1137920"/>
                </a:lnTo>
                <a:lnTo>
                  <a:pt x="314528" y="1139190"/>
                </a:lnTo>
                <a:lnTo>
                  <a:pt x="313347" y="1139190"/>
                </a:lnTo>
                <a:lnTo>
                  <a:pt x="310261" y="1137920"/>
                </a:lnTo>
                <a:lnTo>
                  <a:pt x="308927" y="1137031"/>
                </a:lnTo>
                <a:lnTo>
                  <a:pt x="309753" y="1136269"/>
                </a:lnTo>
                <a:lnTo>
                  <a:pt x="310337" y="1136269"/>
                </a:lnTo>
                <a:lnTo>
                  <a:pt x="310946" y="1134999"/>
                </a:lnTo>
                <a:lnTo>
                  <a:pt x="311594" y="1134999"/>
                </a:lnTo>
                <a:lnTo>
                  <a:pt x="312407" y="1133729"/>
                </a:lnTo>
                <a:lnTo>
                  <a:pt x="314248" y="1134999"/>
                </a:lnTo>
                <a:lnTo>
                  <a:pt x="316230" y="1137539"/>
                </a:lnTo>
                <a:lnTo>
                  <a:pt x="316357" y="1137920"/>
                </a:lnTo>
                <a:lnTo>
                  <a:pt x="316357" y="1128649"/>
                </a:lnTo>
                <a:lnTo>
                  <a:pt x="315582" y="1128649"/>
                </a:lnTo>
                <a:lnTo>
                  <a:pt x="315366" y="1127379"/>
                </a:lnTo>
                <a:lnTo>
                  <a:pt x="315874" y="1126109"/>
                </a:lnTo>
                <a:lnTo>
                  <a:pt x="316242" y="1124839"/>
                </a:lnTo>
                <a:lnTo>
                  <a:pt x="316712" y="1123569"/>
                </a:lnTo>
                <a:lnTo>
                  <a:pt x="317893" y="1119759"/>
                </a:lnTo>
                <a:lnTo>
                  <a:pt x="318897" y="1117219"/>
                </a:lnTo>
                <a:lnTo>
                  <a:pt x="320255" y="1112139"/>
                </a:lnTo>
                <a:lnTo>
                  <a:pt x="320230" y="1111250"/>
                </a:lnTo>
                <a:lnTo>
                  <a:pt x="320789" y="1111250"/>
                </a:lnTo>
                <a:lnTo>
                  <a:pt x="321652" y="1112520"/>
                </a:lnTo>
                <a:lnTo>
                  <a:pt x="322249" y="1113790"/>
                </a:lnTo>
                <a:lnTo>
                  <a:pt x="323164" y="1115060"/>
                </a:lnTo>
                <a:lnTo>
                  <a:pt x="323938" y="1117600"/>
                </a:lnTo>
                <a:lnTo>
                  <a:pt x="325424" y="1120140"/>
                </a:lnTo>
                <a:lnTo>
                  <a:pt x="325526" y="1121410"/>
                </a:lnTo>
                <a:lnTo>
                  <a:pt x="325526" y="1101394"/>
                </a:lnTo>
                <a:lnTo>
                  <a:pt x="324967" y="1096010"/>
                </a:lnTo>
                <a:lnTo>
                  <a:pt x="326301" y="1093470"/>
                </a:lnTo>
                <a:lnTo>
                  <a:pt x="329031" y="1090930"/>
                </a:lnTo>
                <a:lnTo>
                  <a:pt x="330161" y="1089660"/>
                </a:lnTo>
                <a:lnTo>
                  <a:pt x="331508" y="1088390"/>
                </a:lnTo>
                <a:lnTo>
                  <a:pt x="336575" y="1087120"/>
                </a:lnTo>
                <a:lnTo>
                  <a:pt x="347624" y="1087120"/>
                </a:lnTo>
                <a:lnTo>
                  <a:pt x="349173" y="1088390"/>
                </a:lnTo>
                <a:lnTo>
                  <a:pt x="351193" y="1090930"/>
                </a:lnTo>
                <a:lnTo>
                  <a:pt x="351993" y="1092200"/>
                </a:lnTo>
                <a:lnTo>
                  <a:pt x="351993" y="1084732"/>
                </a:lnTo>
                <a:lnTo>
                  <a:pt x="351751" y="1084580"/>
                </a:lnTo>
                <a:lnTo>
                  <a:pt x="347738" y="1080770"/>
                </a:lnTo>
                <a:lnTo>
                  <a:pt x="343966" y="1076960"/>
                </a:lnTo>
                <a:lnTo>
                  <a:pt x="342188" y="1075690"/>
                </a:lnTo>
                <a:lnTo>
                  <a:pt x="341147" y="1073150"/>
                </a:lnTo>
                <a:lnTo>
                  <a:pt x="338556" y="1069340"/>
                </a:lnTo>
                <a:lnTo>
                  <a:pt x="339623" y="1065530"/>
                </a:lnTo>
                <a:lnTo>
                  <a:pt x="343738" y="1061720"/>
                </a:lnTo>
                <a:lnTo>
                  <a:pt x="346202" y="1060450"/>
                </a:lnTo>
                <a:lnTo>
                  <a:pt x="348767" y="1057910"/>
                </a:lnTo>
                <a:lnTo>
                  <a:pt x="350062" y="1056640"/>
                </a:lnTo>
                <a:lnTo>
                  <a:pt x="352945" y="1056640"/>
                </a:lnTo>
                <a:lnTo>
                  <a:pt x="354076" y="1057910"/>
                </a:lnTo>
                <a:lnTo>
                  <a:pt x="356717" y="1061720"/>
                </a:lnTo>
                <a:lnTo>
                  <a:pt x="358736" y="1064260"/>
                </a:lnTo>
                <a:lnTo>
                  <a:pt x="360133" y="1068070"/>
                </a:lnTo>
                <a:lnTo>
                  <a:pt x="360845" y="1070610"/>
                </a:lnTo>
                <a:lnTo>
                  <a:pt x="360921" y="1071880"/>
                </a:lnTo>
                <a:lnTo>
                  <a:pt x="361137" y="1073150"/>
                </a:lnTo>
                <a:lnTo>
                  <a:pt x="361327" y="1074420"/>
                </a:lnTo>
                <a:lnTo>
                  <a:pt x="361365" y="1075690"/>
                </a:lnTo>
                <a:lnTo>
                  <a:pt x="362191" y="1079500"/>
                </a:lnTo>
                <a:lnTo>
                  <a:pt x="362191" y="1061935"/>
                </a:lnTo>
                <a:lnTo>
                  <a:pt x="361594" y="1060450"/>
                </a:lnTo>
                <a:lnTo>
                  <a:pt x="361276" y="1059180"/>
                </a:lnTo>
                <a:lnTo>
                  <a:pt x="360870" y="1059180"/>
                </a:lnTo>
                <a:lnTo>
                  <a:pt x="360375" y="1057910"/>
                </a:lnTo>
                <a:lnTo>
                  <a:pt x="359029" y="1056640"/>
                </a:lnTo>
                <a:lnTo>
                  <a:pt x="357543" y="1054100"/>
                </a:lnTo>
                <a:lnTo>
                  <a:pt x="355917" y="1052830"/>
                </a:lnTo>
                <a:lnTo>
                  <a:pt x="354990" y="1051560"/>
                </a:lnTo>
                <a:lnTo>
                  <a:pt x="354723" y="1050290"/>
                </a:lnTo>
                <a:lnTo>
                  <a:pt x="355104" y="1049020"/>
                </a:lnTo>
                <a:lnTo>
                  <a:pt x="356044" y="1046480"/>
                </a:lnTo>
                <a:lnTo>
                  <a:pt x="355777" y="1043940"/>
                </a:lnTo>
                <a:lnTo>
                  <a:pt x="354342" y="1041400"/>
                </a:lnTo>
                <a:lnTo>
                  <a:pt x="352564" y="1037590"/>
                </a:lnTo>
                <a:lnTo>
                  <a:pt x="351548" y="1033780"/>
                </a:lnTo>
                <a:lnTo>
                  <a:pt x="350850" y="1032891"/>
                </a:lnTo>
                <a:lnTo>
                  <a:pt x="350850" y="1046480"/>
                </a:lnTo>
                <a:lnTo>
                  <a:pt x="350278" y="1049020"/>
                </a:lnTo>
                <a:lnTo>
                  <a:pt x="345401" y="1052830"/>
                </a:lnTo>
                <a:lnTo>
                  <a:pt x="341833" y="1054100"/>
                </a:lnTo>
                <a:lnTo>
                  <a:pt x="339191" y="1057910"/>
                </a:lnTo>
                <a:lnTo>
                  <a:pt x="335902" y="1057910"/>
                </a:lnTo>
                <a:lnTo>
                  <a:pt x="335038" y="1057389"/>
                </a:lnTo>
                <a:lnTo>
                  <a:pt x="335038" y="1078230"/>
                </a:lnTo>
                <a:lnTo>
                  <a:pt x="333629" y="1080770"/>
                </a:lnTo>
                <a:lnTo>
                  <a:pt x="325221" y="1080770"/>
                </a:lnTo>
                <a:lnTo>
                  <a:pt x="324078" y="1079500"/>
                </a:lnTo>
                <a:lnTo>
                  <a:pt x="322453" y="1079500"/>
                </a:lnTo>
                <a:lnTo>
                  <a:pt x="321246" y="1078230"/>
                </a:lnTo>
                <a:lnTo>
                  <a:pt x="320446" y="1076960"/>
                </a:lnTo>
                <a:lnTo>
                  <a:pt x="319824" y="1075690"/>
                </a:lnTo>
                <a:lnTo>
                  <a:pt x="319709" y="1090930"/>
                </a:lnTo>
                <a:lnTo>
                  <a:pt x="319354" y="1092200"/>
                </a:lnTo>
                <a:lnTo>
                  <a:pt x="318909" y="1096010"/>
                </a:lnTo>
                <a:lnTo>
                  <a:pt x="318325" y="1098550"/>
                </a:lnTo>
                <a:lnTo>
                  <a:pt x="317042" y="1102360"/>
                </a:lnTo>
                <a:lnTo>
                  <a:pt x="316166" y="1103045"/>
                </a:lnTo>
                <a:lnTo>
                  <a:pt x="315531" y="1101979"/>
                </a:lnTo>
                <a:lnTo>
                  <a:pt x="315290" y="1101979"/>
                </a:lnTo>
                <a:lnTo>
                  <a:pt x="315290" y="1113409"/>
                </a:lnTo>
                <a:lnTo>
                  <a:pt x="314972" y="1114679"/>
                </a:lnTo>
                <a:lnTo>
                  <a:pt x="314172" y="1118489"/>
                </a:lnTo>
                <a:lnTo>
                  <a:pt x="312991" y="1121029"/>
                </a:lnTo>
                <a:lnTo>
                  <a:pt x="308800" y="1127379"/>
                </a:lnTo>
                <a:lnTo>
                  <a:pt x="307187" y="1129919"/>
                </a:lnTo>
                <a:lnTo>
                  <a:pt x="304825" y="1131189"/>
                </a:lnTo>
                <a:lnTo>
                  <a:pt x="304228" y="1132459"/>
                </a:lnTo>
                <a:lnTo>
                  <a:pt x="304038" y="1132459"/>
                </a:lnTo>
                <a:lnTo>
                  <a:pt x="304038" y="1159129"/>
                </a:lnTo>
                <a:lnTo>
                  <a:pt x="303911" y="1159129"/>
                </a:lnTo>
                <a:lnTo>
                  <a:pt x="301574" y="1156589"/>
                </a:lnTo>
                <a:lnTo>
                  <a:pt x="299770" y="1155395"/>
                </a:lnTo>
                <a:lnTo>
                  <a:pt x="299770" y="1166749"/>
                </a:lnTo>
                <a:lnTo>
                  <a:pt x="299250" y="1167130"/>
                </a:lnTo>
                <a:lnTo>
                  <a:pt x="297370" y="1168400"/>
                </a:lnTo>
                <a:lnTo>
                  <a:pt x="296672" y="1168222"/>
                </a:lnTo>
                <a:lnTo>
                  <a:pt x="298323" y="1166749"/>
                </a:lnTo>
                <a:lnTo>
                  <a:pt x="299770" y="1166749"/>
                </a:lnTo>
                <a:lnTo>
                  <a:pt x="299770" y="1155395"/>
                </a:lnTo>
                <a:lnTo>
                  <a:pt x="298551" y="1154049"/>
                </a:lnTo>
                <a:lnTo>
                  <a:pt x="298399" y="1151509"/>
                </a:lnTo>
                <a:lnTo>
                  <a:pt x="299250" y="1150239"/>
                </a:lnTo>
                <a:lnTo>
                  <a:pt x="301180" y="1147076"/>
                </a:lnTo>
                <a:lnTo>
                  <a:pt x="302234" y="1148080"/>
                </a:lnTo>
                <a:lnTo>
                  <a:pt x="303123" y="1153160"/>
                </a:lnTo>
                <a:lnTo>
                  <a:pt x="303606" y="1155700"/>
                </a:lnTo>
                <a:lnTo>
                  <a:pt x="303898" y="1158240"/>
                </a:lnTo>
                <a:lnTo>
                  <a:pt x="304038" y="1159129"/>
                </a:lnTo>
                <a:lnTo>
                  <a:pt x="304038" y="1132459"/>
                </a:lnTo>
                <a:lnTo>
                  <a:pt x="301332" y="1132459"/>
                </a:lnTo>
                <a:lnTo>
                  <a:pt x="301167" y="1132166"/>
                </a:lnTo>
                <a:lnTo>
                  <a:pt x="300824" y="1131417"/>
                </a:lnTo>
                <a:lnTo>
                  <a:pt x="300786" y="1130884"/>
                </a:lnTo>
                <a:lnTo>
                  <a:pt x="300964" y="1129919"/>
                </a:lnTo>
                <a:lnTo>
                  <a:pt x="301574" y="1124839"/>
                </a:lnTo>
                <a:lnTo>
                  <a:pt x="301625" y="1122299"/>
                </a:lnTo>
                <a:lnTo>
                  <a:pt x="301332" y="1119543"/>
                </a:lnTo>
                <a:lnTo>
                  <a:pt x="301485" y="1118870"/>
                </a:lnTo>
                <a:lnTo>
                  <a:pt x="301675" y="1117219"/>
                </a:lnTo>
                <a:lnTo>
                  <a:pt x="302120" y="1115949"/>
                </a:lnTo>
                <a:lnTo>
                  <a:pt x="302780" y="1114437"/>
                </a:lnTo>
                <a:lnTo>
                  <a:pt x="303682" y="1113790"/>
                </a:lnTo>
                <a:lnTo>
                  <a:pt x="305892" y="1111250"/>
                </a:lnTo>
                <a:lnTo>
                  <a:pt x="307238" y="1111250"/>
                </a:lnTo>
                <a:lnTo>
                  <a:pt x="310337" y="1109980"/>
                </a:lnTo>
                <a:lnTo>
                  <a:pt x="314718" y="1109980"/>
                </a:lnTo>
                <a:lnTo>
                  <a:pt x="315175" y="1112139"/>
                </a:lnTo>
                <a:lnTo>
                  <a:pt x="315290" y="1113409"/>
                </a:lnTo>
                <a:lnTo>
                  <a:pt x="315290" y="1101979"/>
                </a:lnTo>
                <a:lnTo>
                  <a:pt x="314820" y="1101979"/>
                </a:lnTo>
                <a:lnTo>
                  <a:pt x="313994" y="1100709"/>
                </a:lnTo>
                <a:lnTo>
                  <a:pt x="313944" y="1099439"/>
                </a:lnTo>
                <a:lnTo>
                  <a:pt x="314667" y="1098169"/>
                </a:lnTo>
                <a:lnTo>
                  <a:pt x="316560" y="1095629"/>
                </a:lnTo>
                <a:lnTo>
                  <a:pt x="317944" y="1091819"/>
                </a:lnTo>
                <a:lnTo>
                  <a:pt x="318808" y="1088009"/>
                </a:lnTo>
                <a:lnTo>
                  <a:pt x="318985" y="1087475"/>
                </a:lnTo>
                <a:lnTo>
                  <a:pt x="319519" y="1088390"/>
                </a:lnTo>
                <a:lnTo>
                  <a:pt x="319709" y="1090930"/>
                </a:lnTo>
                <a:lnTo>
                  <a:pt x="319709" y="1075690"/>
                </a:lnTo>
                <a:lnTo>
                  <a:pt x="319252" y="1075690"/>
                </a:lnTo>
                <a:lnTo>
                  <a:pt x="318757" y="1074420"/>
                </a:lnTo>
                <a:lnTo>
                  <a:pt x="318452" y="1073150"/>
                </a:lnTo>
                <a:lnTo>
                  <a:pt x="318414" y="1072718"/>
                </a:lnTo>
                <a:lnTo>
                  <a:pt x="319328" y="1071499"/>
                </a:lnTo>
                <a:lnTo>
                  <a:pt x="319227" y="1068400"/>
                </a:lnTo>
                <a:lnTo>
                  <a:pt x="319341" y="1068070"/>
                </a:lnTo>
                <a:lnTo>
                  <a:pt x="321462" y="1064260"/>
                </a:lnTo>
                <a:lnTo>
                  <a:pt x="324192" y="1060450"/>
                </a:lnTo>
                <a:lnTo>
                  <a:pt x="326034" y="1060450"/>
                </a:lnTo>
                <a:lnTo>
                  <a:pt x="329196" y="1061720"/>
                </a:lnTo>
                <a:lnTo>
                  <a:pt x="331038" y="1062990"/>
                </a:lnTo>
                <a:lnTo>
                  <a:pt x="332435" y="1064260"/>
                </a:lnTo>
                <a:lnTo>
                  <a:pt x="332905" y="1065530"/>
                </a:lnTo>
                <a:lnTo>
                  <a:pt x="333260" y="1065530"/>
                </a:lnTo>
                <a:lnTo>
                  <a:pt x="333514" y="1066800"/>
                </a:lnTo>
                <a:lnTo>
                  <a:pt x="334073" y="1069340"/>
                </a:lnTo>
                <a:lnTo>
                  <a:pt x="334492" y="1070610"/>
                </a:lnTo>
                <a:lnTo>
                  <a:pt x="335013" y="1073150"/>
                </a:lnTo>
                <a:lnTo>
                  <a:pt x="335038" y="1078230"/>
                </a:lnTo>
                <a:lnTo>
                  <a:pt x="335038" y="1057389"/>
                </a:lnTo>
                <a:lnTo>
                  <a:pt x="331724" y="1055370"/>
                </a:lnTo>
                <a:lnTo>
                  <a:pt x="329679" y="1054100"/>
                </a:lnTo>
                <a:lnTo>
                  <a:pt x="328676" y="1054100"/>
                </a:lnTo>
                <a:lnTo>
                  <a:pt x="327799" y="1052830"/>
                </a:lnTo>
                <a:lnTo>
                  <a:pt x="327050" y="1051560"/>
                </a:lnTo>
                <a:lnTo>
                  <a:pt x="325285" y="1050290"/>
                </a:lnTo>
                <a:lnTo>
                  <a:pt x="323773" y="1047750"/>
                </a:lnTo>
                <a:lnTo>
                  <a:pt x="321957" y="1043940"/>
                </a:lnTo>
                <a:lnTo>
                  <a:pt x="321894" y="1042670"/>
                </a:lnTo>
                <a:lnTo>
                  <a:pt x="322313" y="1041400"/>
                </a:lnTo>
                <a:lnTo>
                  <a:pt x="322795" y="1040130"/>
                </a:lnTo>
                <a:lnTo>
                  <a:pt x="323634" y="1037590"/>
                </a:lnTo>
                <a:lnTo>
                  <a:pt x="324535" y="1036320"/>
                </a:lnTo>
                <a:lnTo>
                  <a:pt x="326339" y="1035050"/>
                </a:lnTo>
                <a:lnTo>
                  <a:pt x="328142" y="1033780"/>
                </a:lnTo>
                <a:lnTo>
                  <a:pt x="330809" y="1031240"/>
                </a:lnTo>
                <a:lnTo>
                  <a:pt x="333756" y="1029970"/>
                </a:lnTo>
                <a:lnTo>
                  <a:pt x="338404" y="1029970"/>
                </a:lnTo>
                <a:lnTo>
                  <a:pt x="343446" y="1031240"/>
                </a:lnTo>
                <a:lnTo>
                  <a:pt x="346100" y="1033780"/>
                </a:lnTo>
                <a:lnTo>
                  <a:pt x="347535" y="1037590"/>
                </a:lnTo>
                <a:lnTo>
                  <a:pt x="348221" y="1038860"/>
                </a:lnTo>
                <a:lnTo>
                  <a:pt x="349211" y="1040130"/>
                </a:lnTo>
                <a:lnTo>
                  <a:pt x="349986" y="1042670"/>
                </a:lnTo>
                <a:lnTo>
                  <a:pt x="350253" y="1042670"/>
                </a:lnTo>
                <a:lnTo>
                  <a:pt x="350443" y="1043940"/>
                </a:lnTo>
                <a:lnTo>
                  <a:pt x="350532" y="1045210"/>
                </a:lnTo>
                <a:lnTo>
                  <a:pt x="350850" y="1046480"/>
                </a:lnTo>
                <a:lnTo>
                  <a:pt x="350850" y="1032891"/>
                </a:lnTo>
                <a:lnTo>
                  <a:pt x="349554" y="1031240"/>
                </a:lnTo>
                <a:lnTo>
                  <a:pt x="348653" y="1029970"/>
                </a:lnTo>
                <a:lnTo>
                  <a:pt x="348538" y="1028700"/>
                </a:lnTo>
                <a:lnTo>
                  <a:pt x="349211" y="1026160"/>
                </a:lnTo>
                <a:lnTo>
                  <a:pt x="349669" y="1024890"/>
                </a:lnTo>
                <a:lnTo>
                  <a:pt x="350570" y="1022350"/>
                </a:lnTo>
                <a:lnTo>
                  <a:pt x="351650" y="1018540"/>
                </a:lnTo>
                <a:lnTo>
                  <a:pt x="352450" y="1014730"/>
                </a:lnTo>
                <a:lnTo>
                  <a:pt x="353123" y="1012190"/>
                </a:lnTo>
                <a:lnTo>
                  <a:pt x="354431" y="1008380"/>
                </a:lnTo>
                <a:lnTo>
                  <a:pt x="355587" y="1002030"/>
                </a:lnTo>
                <a:lnTo>
                  <a:pt x="354647" y="998220"/>
                </a:lnTo>
                <a:lnTo>
                  <a:pt x="354482" y="995680"/>
                </a:lnTo>
                <a:lnTo>
                  <a:pt x="354431" y="994410"/>
                </a:lnTo>
                <a:lnTo>
                  <a:pt x="354787" y="993140"/>
                </a:lnTo>
                <a:lnTo>
                  <a:pt x="354914" y="991870"/>
                </a:lnTo>
                <a:lnTo>
                  <a:pt x="358000" y="989330"/>
                </a:lnTo>
                <a:lnTo>
                  <a:pt x="358952" y="988060"/>
                </a:lnTo>
                <a:lnTo>
                  <a:pt x="359892" y="986790"/>
                </a:lnTo>
                <a:lnTo>
                  <a:pt x="361149" y="984250"/>
                </a:lnTo>
                <a:lnTo>
                  <a:pt x="361810" y="982980"/>
                </a:lnTo>
                <a:lnTo>
                  <a:pt x="362851" y="981710"/>
                </a:lnTo>
                <a:lnTo>
                  <a:pt x="364959" y="976630"/>
                </a:lnTo>
                <a:lnTo>
                  <a:pt x="366268" y="972820"/>
                </a:lnTo>
                <a:lnTo>
                  <a:pt x="365594" y="969010"/>
                </a:lnTo>
                <a:lnTo>
                  <a:pt x="365620" y="965200"/>
                </a:lnTo>
                <a:lnTo>
                  <a:pt x="366217" y="963930"/>
                </a:lnTo>
                <a:lnTo>
                  <a:pt x="368173" y="962660"/>
                </a:lnTo>
                <a:lnTo>
                  <a:pt x="372135" y="961390"/>
                </a:lnTo>
                <a:lnTo>
                  <a:pt x="373570" y="960120"/>
                </a:lnTo>
                <a:lnTo>
                  <a:pt x="374992" y="957580"/>
                </a:lnTo>
                <a:lnTo>
                  <a:pt x="375170" y="956310"/>
                </a:lnTo>
                <a:lnTo>
                  <a:pt x="377799" y="949960"/>
                </a:lnTo>
                <a:lnTo>
                  <a:pt x="380809" y="943610"/>
                </a:lnTo>
                <a:lnTo>
                  <a:pt x="383717" y="933450"/>
                </a:lnTo>
                <a:lnTo>
                  <a:pt x="387159" y="930910"/>
                </a:lnTo>
                <a:lnTo>
                  <a:pt x="390207" y="928370"/>
                </a:lnTo>
                <a:lnTo>
                  <a:pt x="392861" y="927100"/>
                </a:lnTo>
                <a:lnTo>
                  <a:pt x="395122" y="923290"/>
                </a:lnTo>
                <a:lnTo>
                  <a:pt x="398297" y="919480"/>
                </a:lnTo>
                <a:lnTo>
                  <a:pt x="400672" y="915670"/>
                </a:lnTo>
                <a:lnTo>
                  <a:pt x="402234" y="911860"/>
                </a:lnTo>
                <a:lnTo>
                  <a:pt x="402475" y="910590"/>
                </a:lnTo>
                <a:lnTo>
                  <a:pt x="402755" y="909320"/>
                </a:lnTo>
                <a:lnTo>
                  <a:pt x="404926" y="904240"/>
                </a:lnTo>
                <a:lnTo>
                  <a:pt x="405942" y="900430"/>
                </a:lnTo>
                <a:lnTo>
                  <a:pt x="404799" y="894080"/>
                </a:lnTo>
                <a:lnTo>
                  <a:pt x="405142" y="892810"/>
                </a:lnTo>
                <a:lnTo>
                  <a:pt x="406069" y="891540"/>
                </a:lnTo>
                <a:lnTo>
                  <a:pt x="408114" y="890270"/>
                </a:lnTo>
                <a:lnTo>
                  <a:pt x="410044" y="887730"/>
                </a:lnTo>
                <a:lnTo>
                  <a:pt x="411886" y="885190"/>
                </a:lnTo>
                <a:lnTo>
                  <a:pt x="414210" y="882650"/>
                </a:lnTo>
                <a:lnTo>
                  <a:pt x="415899" y="880110"/>
                </a:lnTo>
                <a:lnTo>
                  <a:pt x="416941" y="876300"/>
                </a:lnTo>
                <a:lnTo>
                  <a:pt x="418172" y="872490"/>
                </a:lnTo>
                <a:lnTo>
                  <a:pt x="418922" y="868680"/>
                </a:lnTo>
                <a:lnTo>
                  <a:pt x="419252" y="862330"/>
                </a:lnTo>
                <a:lnTo>
                  <a:pt x="420014" y="861060"/>
                </a:lnTo>
                <a:lnTo>
                  <a:pt x="422783" y="859790"/>
                </a:lnTo>
                <a:lnTo>
                  <a:pt x="424281" y="858520"/>
                </a:lnTo>
                <a:lnTo>
                  <a:pt x="429729" y="852170"/>
                </a:lnTo>
                <a:lnTo>
                  <a:pt x="434200" y="847090"/>
                </a:lnTo>
                <a:lnTo>
                  <a:pt x="437832" y="842010"/>
                </a:lnTo>
                <a:lnTo>
                  <a:pt x="438315" y="840740"/>
                </a:lnTo>
                <a:lnTo>
                  <a:pt x="438658" y="840740"/>
                </a:lnTo>
                <a:lnTo>
                  <a:pt x="439470" y="835660"/>
                </a:lnTo>
                <a:lnTo>
                  <a:pt x="440778" y="833120"/>
                </a:lnTo>
                <a:lnTo>
                  <a:pt x="440702" y="831850"/>
                </a:lnTo>
                <a:lnTo>
                  <a:pt x="440575" y="826770"/>
                </a:lnTo>
                <a:lnTo>
                  <a:pt x="440956" y="824230"/>
                </a:lnTo>
                <a:lnTo>
                  <a:pt x="441337" y="824230"/>
                </a:lnTo>
                <a:lnTo>
                  <a:pt x="441934" y="822960"/>
                </a:lnTo>
                <a:lnTo>
                  <a:pt x="444080" y="821690"/>
                </a:lnTo>
                <a:lnTo>
                  <a:pt x="446328" y="820420"/>
                </a:lnTo>
                <a:lnTo>
                  <a:pt x="447459" y="819150"/>
                </a:lnTo>
                <a:lnTo>
                  <a:pt x="448589" y="817880"/>
                </a:lnTo>
                <a:lnTo>
                  <a:pt x="449580" y="817880"/>
                </a:lnTo>
                <a:lnTo>
                  <a:pt x="450392" y="816610"/>
                </a:lnTo>
                <a:lnTo>
                  <a:pt x="451650" y="814070"/>
                </a:lnTo>
                <a:lnTo>
                  <a:pt x="452120" y="812800"/>
                </a:lnTo>
                <a:lnTo>
                  <a:pt x="454748" y="810260"/>
                </a:lnTo>
                <a:lnTo>
                  <a:pt x="455637" y="806450"/>
                </a:lnTo>
                <a:lnTo>
                  <a:pt x="457060" y="801370"/>
                </a:lnTo>
                <a:lnTo>
                  <a:pt x="457415" y="798830"/>
                </a:lnTo>
                <a:lnTo>
                  <a:pt x="457885" y="796290"/>
                </a:lnTo>
                <a:lnTo>
                  <a:pt x="458317" y="795020"/>
                </a:lnTo>
                <a:lnTo>
                  <a:pt x="458063" y="792480"/>
                </a:lnTo>
                <a:lnTo>
                  <a:pt x="457111" y="791210"/>
                </a:lnTo>
                <a:lnTo>
                  <a:pt x="456514" y="789940"/>
                </a:lnTo>
                <a:lnTo>
                  <a:pt x="456399" y="788670"/>
                </a:lnTo>
                <a:lnTo>
                  <a:pt x="457225" y="786130"/>
                </a:lnTo>
                <a:lnTo>
                  <a:pt x="457796" y="784860"/>
                </a:lnTo>
                <a:lnTo>
                  <a:pt x="458241" y="782320"/>
                </a:lnTo>
                <a:lnTo>
                  <a:pt x="458851" y="781050"/>
                </a:lnTo>
                <a:lnTo>
                  <a:pt x="458736" y="778510"/>
                </a:lnTo>
                <a:lnTo>
                  <a:pt x="457212" y="775970"/>
                </a:lnTo>
                <a:lnTo>
                  <a:pt x="456476" y="773430"/>
                </a:lnTo>
                <a:lnTo>
                  <a:pt x="455637" y="772160"/>
                </a:lnTo>
                <a:lnTo>
                  <a:pt x="454063" y="769620"/>
                </a:lnTo>
                <a:lnTo>
                  <a:pt x="453466" y="769289"/>
                </a:lnTo>
                <a:lnTo>
                  <a:pt x="453466" y="795020"/>
                </a:lnTo>
                <a:lnTo>
                  <a:pt x="453351" y="796290"/>
                </a:lnTo>
                <a:lnTo>
                  <a:pt x="453009" y="797560"/>
                </a:lnTo>
                <a:lnTo>
                  <a:pt x="452577" y="800100"/>
                </a:lnTo>
                <a:lnTo>
                  <a:pt x="452018" y="803910"/>
                </a:lnTo>
                <a:lnTo>
                  <a:pt x="451523" y="805180"/>
                </a:lnTo>
                <a:lnTo>
                  <a:pt x="450189" y="807720"/>
                </a:lnTo>
                <a:lnTo>
                  <a:pt x="449592" y="808990"/>
                </a:lnTo>
                <a:lnTo>
                  <a:pt x="449059" y="808990"/>
                </a:lnTo>
                <a:lnTo>
                  <a:pt x="447090" y="814070"/>
                </a:lnTo>
                <a:lnTo>
                  <a:pt x="443509" y="816610"/>
                </a:lnTo>
                <a:lnTo>
                  <a:pt x="439813" y="817880"/>
                </a:lnTo>
                <a:lnTo>
                  <a:pt x="439458" y="819150"/>
                </a:lnTo>
                <a:lnTo>
                  <a:pt x="436753" y="819150"/>
                </a:lnTo>
                <a:lnTo>
                  <a:pt x="436105" y="818781"/>
                </a:lnTo>
                <a:lnTo>
                  <a:pt x="436105" y="830580"/>
                </a:lnTo>
                <a:lnTo>
                  <a:pt x="435851" y="831850"/>
                </a:lnTo>
                <a:lnTo>
                  <a:pt x="435571" y="833120"/>
                </a:lnTo>
                <a:lnTo>
                  <a:pt x="435152" y="835660"/>
                </a:lnTo>
                <a:lnTo>
                  <a:pt x="434632" y="836930"/>
                </a:lnTo>
                <a:lnTo>
                  <a:pt x="434314" y="838200"/>
                </a:lnTo>
                <a:lnTo>
                  <a:pt x="433832" y="839470"/>
                </a:lnTo>
                <a:lnTo>
                  <a:pt x="433171" y="839470"/>
                </a:lnTo>
                <a:lnTo>
                  <a:pt x="429577" y="844550"/>
                </a:lnTo>
                <a:lnTo>
                  <a:pt x="426212" y="849630"/>
                </a:lnTo>
                <a:lnTo>
                  <a:pt x="421322" y="854710"/>
                </a:lnTo>
                <a:lnTo>
                  <a:pt x="418680" y="854710"/>
                </a:lnTo>
                <a:lnTo>
                  <a:pt x="416763" y="853440"/>
                </a:lnTo>
                <a:lnTo>
                  <a:pt x="415086" y="849630"/>
                </a:lnTo>
                <a:lnTo>
                  <a:pt x="415696" y="847090"/>
                </a:lnTo>
                <a:lnTo>
                  <a:pt x="416001" y="845820"/>
                </a:lnTo>
                <a:lnTo>
                  <a:pt x="416420" y="843280"/>
                </a:lnTo>
                <a:lnTo>
                  <a:pt x="418338" y="838200"/>
                </a:lnTo>
                <a:lnTo>
                  <a:pt x="419379" y="835660"/>
                </a:lnTo>
                <a:lnTo>
                  <a:pt x="422948" y="830580"/>
                </a:lnTo>
                <a:lnTo>
                  <a:pt x="424586" y="828040"/>
                </a:lnTo>
                <a:lnTo>
                  <a:pt x="426516" y="826770"/>
                </a:lnTo>
                <a:lnTo>
                  <a:pt x="428028" y="825500"/>
                </a:lnTo>
                <a:lnTo>
                  <a:pt x="429844" y="824230"/>
                </a:lnTo>
                <a:lnTo>
                  <a:pt x="431965" y="824230"/>
                </a:lnTo>
                <a:lnTo>
                  <a:pt x="433666" y="825500"/>
                </a:lnTo>
                <a:lnTo>
                  <a:pt x="434835" y="825500"/>
                </a:lnTo>
                <a:lnTo>
                  <a:pt x="435483" y="828040"/>
                </a:lnTo>
                <a:lnTo>
                  <a:pt x="435991" y="829310"/>
                </a:lnTo>
                <a:lnTo>
                  <a:pt x="436105" y="830580"/>
                </a:lnTo>
                <a:lnTo>
                  <a:pt x="436105" y="818781"/>
                </a:lnTo>
                <a:lnTo>
                  <a:pt x="434543" y="817880"/>
                </a:lnTo>
                <a:lnTo>
                  <a:pt x="433895" y="812800"/>
                </a:lnTo>
                <a:lnTo>
                  <a:pt x="433755" y="811530"/>
                </a:lnTo>
                <a:lnTo>
                  <a:pt x="435165" y="806450"/>
                </a:lnTo>
                <a:lnTo>
                  <a:pt x="437083" y="800100"/>
                </a:lnTo>
                <a:lnTo>
                  <a:pt x="437667" y="798830"/>
                </a:lnTo>
                <a:lnTo>
                  <a:pt x="438238" y="797560"/>
                </a:lnTo>
                <a:lnTo>
                  <a:pt x="440220" y="795020"/>
                </a:lnTo>
                <a:lnTo>
                  <a:pt x="443039" y="793750"/>
                </a:lnTo>
                <a:lnTo>
                  <a:pt x="444385" y="792480"/>
                </a:lnTo>
                <a:lnTo>
                  <a:pt x="445084" y="792480"/>
                </a:lnTo>
                <a:lnTo>
                  <a:pt x="447992" y="791210"/>
                </a:lnTo>
                <a:lnTo>
                  <a:pt x="450494" y="791210"/>
                </a:lnTo>
                <a:lnTo>
                  <a:pt x="452589" y="793750"/>
                </a:lnTo>
                <a:lnTo>
                  <a:pt x="453212" y="795020"/>
                </a:lnTo>
                <a:lnTo>
                  <a:pt x="453466" y="795020"/>
                </a:lnTo>
                <a:lnTo>
                  <a:pt x="453466" y="769289"/>
                </a:lnTo>
                <a:lnTo>
                  <a:pt x="453275" y="769175"/>
                </a:lnTo>
                <a:lnTo>
                  <a:pt x="453275" y="779780"/>
                </a:lnTo>
                <a:lnTo>
                  <a:pt x="452272" y="784860"/>
                </a:lnTo>
                <a:lnTo>
                  <a:pt x="441350" y="779780"/>
                </a:lnTo>
                <a:lnTo>
                  <a:pt x="440715" y="779780"/>
                </a:lnTo>
                <a:lnTo>
                  <a:pt x="440651" y="778510"/>
                </a:lnTo>
                <a:lnTo>
                  <a:pt x="441159" y="777240"/>
                </a:lnTo>
                <a:lnTo>
                  <a:pt x="441744" y="777240"/>
                </a:lnTo>
                <a:lnTo>
                  <a:pt x="442417" y="775970"/>
                </a:lnTo>
                <a:lnTo>
                  <a:pt x="444639" y="774700"/>
                </a:lnTo>
                <a:lnTo>
                  <a:pt x="446290" y="774700"/>
                </a:lnTo>
                <a:lnTo>
                  <a:pt x="449021" y="773430"/>
                </a:lnTo>
                <a:lnTo>
                  <a:pt x="450811" y="774700"/>
                </a:lnTo>
                <a:lnTo>
                  <a:pt x="452132" y="777240"/>
                </a:lnTo>
                <a:lnTo>
                  <a:pt x="452437" y="778510"/>
                </a:lnTo>
                <a:lnTo>
                  <a:pt x="452831" y="778510"/>
                </a:lnTo>
                <a:lnTo>
                  <a:pt x="453212" y="779780"/>
                </a:lnTo>
                <a:lnTo>
                  <a:pt x="453275" y="769175"/>
                </a:lnTo>
                <a:lnTo>
                  <a:pt x="451827" y="768350"/>
                </a:lnTo>
                <a:lnTo>
                  <a:pt x="448945" y="768350"/>
                </a:lnTo>
                <a:lnTo>
                  <a:pt x="447319" y="767080"/>
                </a:lnTo>
                <a:lnTo>
                  <a:pt x="445770" y="768350"/>
                </a:lnTo>
                <a:lnTo>
                  <a:pt x="443255" y="769620"/>
                </a:lnTo>
                <a:lnTo>
                  <a:pt x="442239" y="769620"/>
                </a:lnTo>
                <a:lnTo>
                  <a:pt x="439204" y="772160"/>
                </a:lnTo>
                <a:lnTo>
                  <a:pt x="438556" y="772160"/>
                </a:lnTo>
                <a:lnTo>
                  <a:pt x="438556" y="788670"/>
                </a:lnTo>
                <a:lnTo>
                  <a:pt x="437629" y="789940"/>
                </a:lnTo>
                <a:lnTo>
                  <a:pt x="433654" y="793750"/>
                </a:lnTo>
                <a:lnTo>
                  <a:pt x="431507" y="795020"/>
                </a:lnTo>
                <a:lnTo>
                  <a:pt x="428015" y="796290"/>
                </a:lnTo>
                <a:lnTo>
                  <a:pt x="427278" y="797560"/>
                </a:lnTo>
                <a:lnTo>
                  <a:pt x="425627" y="797560"/>
                </a:lnTo>
                <a:lnTo>
                  <a:pt x="425627" y="815340"/>
                </a:lnTo>
                <a:lnTo>
                  <a:pt x="424294" y="820420"/>
                </a:lnTo>
                <a:lnTo>
                  <a:pt x="419481" y="826770"/>
                </a:lnTo>
                <a:lnTo>
                  <a:pt x="415569" y="826770"/>
                </a:lnTo>
                <a:lnTo>
                  <a:pt x="415188" y="825500"/>
                </a:lnTo>
                <a:lnTo>
                  <a:pt x="414185" y="825500"/>
                </a:lnTo>
                <a:lnTo>
                  <a:pt x="414185" y="867410"/>
                </a:lnTo>
                <a:lnTo>
                  <a:pt x="413550" y="869950"/>
                </a:lnTo>
                <a:lnTo>
                  <a:pt x="413118" y="871220"/>
                </a:lnTo>
                <a:lnTo>
                  <a:pt x="412775" y="873760"/>
                </a:lnTo>
                <a:lnTo>
                  <a:pt x="412051" y="876300"/>
                </a:lnTo>
                <a:lnTo>
                  <a:pt x="411200" y="878840"/>
                </a:lnTo>
                <a:lnTo>
                  <a:pt x="409917" y="880110"/>
                </a:lnTo>
                <a:lnTo>
                  <a:pt x="408686" y="881380"/>
                </a:lnTo>
                <a:lnTo>
                  <a:pt x="406031" y="885190"/>
                </a:lnTo>
                <a:lnTo>
                  <a:pt x="402501" y="885190"/>
                </a:lnTo>
                <a:lnTo>
                  <a:pt x="402234" y="883920"/>
                </a:lnTo>
                <a:lnTo>
                  <a:pt x="401904" y="882650"/>
                </a:lnTo>
                <a:lnTo>
                  <a:pt x="401688" y="881380"/>
                </a:lnTo>
                <a:lnTo>
                  <a:pt x="401510" y="880110"/>
                </a:lnTo>
                <a:lnTo>
                  <a:pt x="401548" y="878840"/>
                </a:lnTo>
                <a:lnTo>
                  <a:pt x="402513" y="873760"/>
                </a:lnTo>
                <a:lnTo>
                  <a:pt x="401815" y="867410"/>
                </a:lnTo>
                <a:lnTo>
                  <a:pt x="403110" y="863600"/>
                </a:lnTo>
                <a:lnTo>
                  <a:pt x="403999" y="857250"/>
                </a:lnTo>
                <a:lnTo>
                  <a:pt x="405422" y="854710"/>
                </a:lnTo>
                <a:lnTo>
                  <a:pt x="407949" y="852170"/>
                </a:lnTo>
                <a:lnTo>
                  <a:pt x="409600" y="852170"/>
                </a:lnTo>
                <a:lnTo>
                  <a:pt x="411340" y="854710"/>
                </a:lnTo>
                <a:lnTo>
                  <a:pt x="412013" y="854710"/>
                </a:lnTo>
                <a:lnTo>
                  <a:pt x="412800" y="857250"/>
                </a:lnTo>
                <a:lnTo>
                  <a:pt x="413054" y="857250"/>
                </a:lnTo>
                <a:lnTo>
                  <a:pt x="413550" y="859790"/>
                </a:lnTo>
                <a:lnTo>
                  <a:pt x="413778" y="862330"/>
                </a:lnTo>
                <a:lnTo>
                  <a:pt x="413905" y="862330"/>
                </a:lnTo>
                <a:lnTo>
                  <a:pt x="414185" y="867410"/>
                </a:lnTo>
                <a:lnTo>
                  <a:pt x="414185" y="825500"/>
                </a:lnTo>
                <a:lnTo>
                  <a:pt x="413372" y="825500"/>
                </a:lnTo>
                <a:lnTo>
                  <a:pt x="412711" y="824230"/>
                </a:lnTo>
                <a:lnTo>
                  <a:pt x="410502" y="822782"/>
                </a:lnTo>
                <a:lnTo>
                  <a:pt x="410502" y="840740"/>
                </a:lnTo>
                <a:lnTo>
                  <a:pt x="408355" y="844550"/>
                </a:lnTo>
                <a:lnTo>
                  <a:pt x="403796" y="847090"/>
                </a:lnTo>
                <a:lnTo>
                  <a:pt x="402297" y="847090"/>
                </a:lnTo>
                <a:lnTo>
                  <a:pt x="401650" y="845820"/>
                </a:lnTo>
                <a:lnTo>
                  <a:pt x="400773" y="845820"/>
                </a:lnTo>
                <a:lnTo>
                  <a:pt x="400558" y="845515"/>
                </a:lnTo>
                <a:lnTo>
                  <a:pt x="400558" y="900430"/>
                </a:lnTo>
                <a:lnTo>
                  <a:pt x="400469" y="901700"/>
                </a:lnTo>
                <a:lnTo>
                  <a:pt x="385127" y="927100"/>
                </a:lnTo>
                <a:lnTo>
                  <a:pt x="378612" y="927100"/>
                </a:lnTo>
                <a:lnTo>
                  <a:pt x="378193" y="926642"/>
                </a:lnTo>
                <a:lnTo>
                  <a:pt x="378193" y="934720"/>
                </a:lnTo>
                <a:lnTo>
                  <a:pt x="377913" y="935990"/>
                </a:lnTo>
                <a:lnTo>
                  <a:pt x="376288" y="942340"/>
                </a:lnTo>
                <a:lnTo>
                  <a:pt x="373672" y="948690"/>
                </a:lnTo>
                <a:lnTo>
                  <a:pt x="370039" y="955040"/>
                </a:lnTo>
                <a:lnTo>
                  <a:pt x="369557" y="955040"/>
                </a:lnTo>
                <a:lnTo>
                  <a:pt x="368909" y="956310"/>
                </a:lnTo>
                <a:lnTo>
                  <a:pt x="364972" y="956310"/>
                </a:lnTo>
                <a:lnTo>
                  <a:pt x="361200" y="955065"/>
                </a:lnTo>
                <a:lnTo>
                  <a:pt x="361200" y="971550"/>
                </a:lnTo>
                <a:lnTo>
                  <a:pt x="353453" y="986790"/>
                </a:lnTo>
                <a:lnTo>
                  <a:pt x="352577" y="988060"/>
                </a:lnTo>
                <a:lnTo>
                  <a:pt x="350012" y="988060"/>
                </a:lnTo>
                <a:lnTo>
                  <a:pt x="350012" y="999490"/>
                </a:lnTo>
                <a:lnTo>
                  <a:pt x="349897" y="1002030"/>
                </a:lnTo>
                <a:lnTo>
                  <a:pt x="349707" y="1003300"/>
                </a:lnTo>
                <a:lnTo>
                  <a:pt x="349262" y="1004570"/>
                </a:lnTo>
                <a:lnTo>
                  <a:pt x="347853" y="1014730"/>
                </a:lnTo>
                <a:lnTo>
                  <a:pt x="344614" y="1023620"/>
                </a:lnTo>
                <a:lnTo>
                  <a:pt x="341287" y="1023620"/>
                </a:lnTo>
                <a:lnTo>
                  <a:pt x="340106" y="1024890"/>
                </a:lnTo>
                <a:lnTo>
                  <a:pt x="332943" y="1024890"/>
                </a:lnTo>
                <a:lnTo>
                  <a:pt x="331927" y="1023620"/>
                </a:lnTo>
                <a:lnTo>
                  <a:pt x="331139" y="1023620"/>
                </a:lnTo>
                <a:lnTo>
                  <a:pt x="329476" y="1021080"/>
                </a:lnTo>
                <a:lnTo>
                  <a:pt x="329323" y="1020737"/>
                </a:lnTo>
                <a:lnTo>
                  <a:pt x="330390" y="1019429"/>
                </a:lnTo>
                <a:lnTo>
                  <a:pt x="331228" y="1019429"/>
                </a:lnTo>
                <a:lnTo>
                  <a:pt x="332892" y="1016889"/>
                </a:lnTo>
                <a:lnTo>
                  <a:pt x="334289" y="1015619"/>
                </a:lnTo>
                <a:lnTo>
                  <a:pt x="335394" y="1013079"/>
                </a:lnTo>
                <a:lnTo>
                  <a:pt x="336994" y="1010539"/>
                </a:lnTo>
                <a:lnTo>
                  <a:pt x="338493" y="1006729"/>
                </a:lnTo>
                <a:lnTo>
                  <a:pt x="338366" y="1004189"/>
                </a:lnTo>
                <a:lnTo>
                  <a:pt x="338277" y="1001649"/>
                </a:lnTo>
                <a:lnTo>
                  <a:pt x="338861" y="997839"/>
                </a:lnTo>
                <a:lnTo>
                  <a:pt x="339623" y="995299"/>
                </a:lnTo>
                <a:lnTo>
                  <a:pt x="340067" y="993140"/>
                </a:lnTo>
                <a:lnTo>
                  <a:pt x="346925" y="993140"/>
                </a:lnTo>
                <a:lnTo>
                  <a:pt x="348907" y="994410"/>
                </a:lnTo>
                <a:lnTo>
                  <a:pt x="350012" y="999490"/>
                </a:lnTo>
                <a:lnTo>
                  <a:pt x="350012" y="988060"/>
                </a:lnTo>
                <a:lnTo>
                  <a:pt x="342633" y="988060"/>
                </a:lnTo>
                <a:lnTo>
                  <a:pt x="340868" y="987107"/>
                </a:lnTo>
                <a:lnTo>
                  <a:pt x="341033" y="985139"/>
                </a:lnTo>
                <a:lnTo>
                  <a:pt x="341807" y="982599"/>
                </a:lnTo>
                <a:lnTo>
                  <a:pt x="343154" y="981329"/>
                </a:lnTo>
                <a:lnTo>
                  <a:pt x="344373" y="978789"/>
                </a:lnTo>
                <a:lnTo>
                  <a:pt x="344830" y="977519"/>
                </a:lnTo>
                <a:lnTo>
                  <a:pt x="344538" y="974979"/>
                </a:lnTo>
                <a:lnTo>
                  <a:pt x="344144" y="972439"/>
                </a:lnTo>
                <a:lnTo>
                  <a:pt x="343725" y="968629"/>
                </a:lnTo>
                <a:lnTo>
                  <a:pt x="343027" y="964819"/>
                </a:lnTo>
                <a:lnTo>
                  <a:pt x="342658" y="963549"/>
                </a:lnTo>
                <a:lnTo>
                  <a:pt x="341744" y="961961"/>
                </a:lnTo>
                <a:lnTo>
                  <a:pt x="342226" y="961390"/>
                </a:lnTo>
                <a:lnTo>
                  <a:pt x="344843" y="960120"/>
                </a:lnTo>
                <a:lnTo>
                  <a:pt x="347941" y="958850"/>
                </a:lnTo>
                <a:lnTo>
                  <a:pt x="351180" y="957580"/>
                </a:lnTo>
                <a:lnTo>
                  <a:pt x="354279" y="958850"/>
                </a:lnTo>
                <a:lnTo>
                  <a:pt x="361200" y="971550"/>
                </a:lnTo>
                <a:lnTo>
                  <a:pt x="361200" y="955065"/>
                </a:lnTo>
                <a:lnTo>
                  <a:pt x="358889" y="953770"/>
                </a:lnTo>
                <a:lnTo>
                  <a:pt x="354723" y="953770"/>
                </a:lnTo>
                <a:lnTo>
                  <a:pt x="352755" y="952500"/>
                </a:lnTo>
                <a:lnTo>
                  <a:pt x="349059" y="952500"/>
                </a:lnTo>
                <a:lnTo>
                  <a:pt x="347027" y="949960"/>
                </a:lnTo>
                <a:lnTo>
                  <a:pt x="347586" y="948690"/>
                </a:lnTo>
                <a:lnTo>
                  <a:pt x="347675" y="947420"/>
                </a:lnTo>
                <a:lnTo>
                  <a:pt x="347941" y="943610"/>
                </a:lnTo>
                <a:lnTo>
                  <a:pt x="349173" y="939800"/>
                </a:lnTo>
                <a:lnTo>
                  <a:pt x="350570" y="937260"/>
                </a:lnTo>
                <a:lnTo>
                  <a:pt x="351701" y="934720"/>
                </a:lnTo>
                <a:lnTo>
                  <a:pt x="353237" y="932180"/>
                </a:lnTo>
                <a:lnTo>
                  <a:pt x="355180" y="929640"/>
                </a:lnTo>
                <a:lnTo>
                  <a:pt x="356603" y="928370"/>
                </a:lnTo>
                <a:lnTo>
                  <a:pt x="360426" y="928370"/>
                </a:lnTo>
                <a:lnTo>
                  <a:pt x="361607" y="927100"/>
                </a:lnTo>
                <a:lnTo>
                  <a:pt x="362788" y="927100"/>
                </a:lnTo>
                <a:lnTo>
                  <a:pt x="363969" y="928370"/>
                </a:lnTo>
                <a:lnTo>
                  <a:pt x="368630" y="928370"/>
                </a:lnTo>
                <a:lnTo>
                  <a:pt x="373265" y="929640"/>
                </a:lnTo>
                <a:lnTo>
                  <a:pt x="375246" y="930910"/>
                </a:lnTo>
                <a:lnTo>
                  <a:pt x="377634" y="933450"/>
                </a:lnTo>
                <a:lnTo>
                  <a:pt x="378193" y="934720"/>
                </a:lnTo>
                <a:lnTo>
                  <a:pt x="378193" y="926642"/>
                </a:lnTo>
                <a:lnTo>
                  <a:pt x="377456" y="925830"/>
                </a:lnTo>
                <a:lnTo>
                  <a:pt x="378142" y="923290"/>
                </a:lnTo>
                <a:lnTo>
                  <a:pt x="378688" y="922020"/>
                </a:lnTo>
                <a:lnTo>
                  <a:pt x="379196" y="920750"/>
                </a:lnTo>
                <a:lnTo>
                  <a:pt x="379945" y="919480"/>
                </a:lnTo>
                <a:lnTo>
                  <a:pt x="382739" y="914400"/>
                </a:lnTo>
                <a:lnTo>
                  <a:pt x="384683" y="911860"/>
                </a:lnTo>
                <a:lnTo>
                  <a:pt x="386308" y="908050"/>
                </a:lnTo>
                <a:lnTo>
                  <a:pt x="388569" y="904240"/>
                </a:lnTo>
                <a:lnTo>
                  <a:pt x="391439" y="900430"/>
                </a:lnTo>
                <a:lnTo>
                  <a:pt x="394906" y="896620"/>
                </a:lnTo>
                <a:lnTo>
                  <a:pt x="395516" y="896620"/>
                </a:lnTo>
                <a:lnTo>
                  <a:pt x="396189" y="895350"/>
                </a:lnTo>
                <a:lnTo>
                  <a:pt x="398119" y="895350"/>
                </a:lnTo>
                <a:lnTo>
                  <a:pt x="399034" y="896620"/>
                </a:lnTo>
                <a:lnTo>
                  <a:pt x="399669" y="897890"/>
                </a:lnTo>
                <a:lnTo>
                  <a:pt x="400011" y="897890"/>
                </a:lnTo>
                <a:lnTo>
                  <a:pt x="400291" y="899160"/>
                </a:lnTo>
                <a:lnTo>
                  <a:pt x="400519" y="899160"/>
                </a:lnTo>
                <a:lnTo>
                  <a:pt x="400558" y="900430"/>
                </a:lnTo>
                <a:lnTo>
                  <a:pt x="400558" y="845515"/>
                </a:lnTo>
                <a:lnTo>
                  <a:pt x="399021" y="843280"/>
                </a:lnTo>
                <a:lnTo>
                  <a:pt x="398322" y="842010"/>
                </a:lnTo>
                <a:lnTo>
                  <a:pt x="397624" y="840740"/>
                </a:lnTo>
                <a:lnTo>
                  <a:pt x="396303" y="838200"/>
                </a:lnTo>
                <a:lnTo>
                  <a:pt x="396290" y="835660"/>
                </a:lnTo>
                <a:lnTo>
                  <a:pt x="396481" y="833120"/>
                </a:lnTo>
                <a:lnTo>
                  <a:pt x="397116" y="830580"/>
                </a:lnTo>
                <a:lnTo>
                  <a:pt x="398183" y="828040"/>
                </a:lnTo>
                <a:lnTo>
                  <a:pt x="398894" y="826770"/>
                </a:lnTo>
                <a:lnTo>
                  <a:pt x="400138" y="825500"/>
                </a:lnTo>
                <a:lnTo>
                  <a:pt x="405041" y="825500"/>
                </a:lnTo>
                <a:lnTo>
                  <a:pt x="408292" y="828040"/>
                </a:lnTo>
                <a:lnTo>
                  <a:pt x="409740" y="831850"/>
                </a:lnTo>
                <a:lnTo>
                  <a:pt x="410311" y="834390"/>
                </a:lnTo>
                <a:lnTo>
                  <a:pt x="410502" y="840740"/>
                </a:lnTo>
                <a:lnTo>
                  <a:pt x="410502" y="822782"/>
                </a:lnTo>
                <a:lnTo>
                  <a:pt x="406933" y="820420"/>
                </a:lnTo>
                <a:lnTo>
                  <a:pt x="404139" y="817880"/>
                </a:lnTo>
                <a:lnTo>
                  <a:pt x="403237" y="817880"/>
                </a:lnTo>
                <a:lnTo>
                  <a:pt x="402463" y="816610"/>
                </a:lnTo>
                <a:lnTo>
                  <a:pt x="401789" y="815340"/>
                </a:lnTo>
                <a:lnTo>
                  <a:pt x="400939" y="814070"/>
                </a:lnTo>
                <a:lnTo>
                  <a:pt x="408482" y="803910"/>
                </a:lnTo>
                <a:lnTo>
                  <a:pt x="408838" y="803910"/>
                </a:lnTo>
                <a:lnTo>
                  <a:pt x="410756" y="802640"/>
                </a:lnTo>
                <a:lnTo>
                  <a:pt x="417817" y="802640"/>
                </a:lnTo>
                <a:lnTo>
                  <a:pt x="419481" y="803910"/>
                </a:lnTo>
                <a:lnTo>
                  <a:pt x="420801" y="805180"/>
                </a:lnTo>
                <a:lnTo>
                  <a:pt x="421894" y="806450"/>
                </a:lnTo>
                <a:lnTo>
                  <a:pt x="422770" y="807720"/>
                </a:lnTo>
                <a:lnTo>
                  <a:pt x="423227" y="807720"/>
                </a:lnTo>
                <a:lnTo>
                  <a:pt x="423583" y="808990"/>
                </a:lnTo>
                <a:lnTo>
                  <a:pt x="423849" y="808990"/>
                </a:lnTo>
                <a:lnTo>
                  <a:pt x="425627" y="815340"/>
                </a:lnTo>
                <a:lnTo>
                  <a:pt x="425627" y="797560"/>
                </a:lnTo>
                <a:lnTo>
                  <a:pt x="424281" y="797560"/>
                </a:lnTo>
                <a:lnTo>
                  <a:pt x="422313" y="798830"/>
                </a:lnTo>
                <a:lnTo>
                  <a:pt x="420827" y="797560"/>
                </a:lnTo>
                <a:lnTo>
                  <a:pt x="420395" y="796290"/>
                </a:lnTo>
                <a:lnTo>
                  <a:pt x="419735" y="795020"/>
                </a:lnTo>
                <a:lnTo>
                  <a:pt x="419569" y="793750"/>
                </a:lnTo>
                <a:lnTo>
                  <a:pt x="419874" y="792480"/>
                </a:lnTo>
                <a:lnTo>
                  <a:pt x="420738" y="787400"/>
                </a:lnTo>
                <a:lnTo>
                  <a:pt x="428447" y="775970"/>
                </a:lnTo>
                <a:lnTo>
                  <a:pt x="432409" y="775970"/>
                </a:lnTo>
                <a:lnTo>
                  <a:pt x="433108" y="777240"/>
                </a:lnTo>
                <a:lnTo>
                  <a:pt x="435368" y="778510"/>
                </a:lnTo>
                <a:lnTo>
                  <a:pt x="436638" y="781050"/>
                </a:lnTo>
                <a:lnTo>
                  <a:pt x="437515" y="783590"/>
                </a:lnTo>
                <a:lnTo>
                  <a:pt x="437781" y="783590"/>
                </a:lnTo>
                <a:lnTo>
                  <a:pt x="437972" y="784860"/>
                </a:lnTo>
                <a:lnTo>
                  <a:pt x="438086" y="786130"/>
                </a:lnTo>
                <a:lnTo>
                  <a:pt x="438556" y="788670"/>
                </a:lnTo>
                <a:lnTo>
                  <a:pt x="438556" y="772160"/>
                </a:lnTo>
                <a:lnTo>
                  <a:pt x="437134" y="772160"/>
                </a:lnTo>
                <a:lnTo>
                  <a:pt x="433095" y="770890"/>
                </a:lnTo>
                <a:lnTo>
                  <a:pt x="431444" y="770890"/>
                </a:lnTo>
                <a:lnTo>
                  <a:pt x="427443" y="772160"/>
                </a:lnTo>
                <a:lnTo>
                  <a:pt x="425246" y="773430"/>
                </a:lnTo>
                <a:lnTo>
                  <a:pt x="422465" y="775970"/>
                </a:lnTo>
                <a:lnTo>
                  <a:pt x="421182" y="778510"/>
                </a:lnTo>
                <a:lnTo>
                  <a:pt x="417753" y="782320"/>
                </a:lnTo>
                <a:lnTo>
                  <a:pt x="416610" y="782320"/>
                </a:lnTo>
                <a:lnTo>
                  <a:pt x="412534" y="779780"/>
                </a:lnTo>
                <a:lnTo>
                  <a:pt x="411619" y="779399"/>
                </a:lnTo>
                <a:lnTo>
                  <a:pt x="411619" y="787400"/>
                </a:lnTo>
                <a:lnTo>
                  <a:pt x="411289" y="789940"/>
                </a:lnTo>
                <a:lnTo>
                  <a:pt x="410946" y="791210"/>
                </a:lnTo>
                <a:lnTo>
                  <a:pt x="410540" y="791210"/>
                </a:lnTo>
                <a:lnTo>
                  <a:pt x="407987" y="796290"/>
                </a:lnTo>
                <a:lnTo>
                  <a:pt x="404977" y="798830"/>
                </a:lnTo>
                <a:lnTo>
                  <a:pt x="401497" y="802640"/>
                </a:lnTo>
                <a:lnTo>
                  <a:pt x="400850" y="802640"/>
                </a:lnTo>
                <a:lnTo>
                  <a:pt x="400164" y="803910"/>
                </a:lnTo>
                <a:lnTo>
                  <a:pt x="396417" y="803910"/>
                </a:lnTo>
                <a:lnTo>
                  <a:pt x="395744" y="802640"/>
                </a:lnTo>
                <a:lnTo>
                  <a:pt x="395122" y="802640"/>
                </a:lnTo>
                <a:lnTo>
                  <a:pt x="395122" y="852170"/>
                </a:lnTo>
                <a:lnTo>
                  <a:pt x="394995" y="853211"/>
                </a:lnTo>
                <a:lnTo>
                  <a:pt x="394995" y="886460"/>
                </a:lnTo>
                <a:lnTo>
                  <a:pt x="394271" y="889000"/>
                </a:lnTo>
                <a:lnTo>
                  <a:pt x="392531" y="890270"/>
                </a:lnTo>
                <a:lnTo>
                  <a:pt x="390906" y="892810"/>
                </a:lnTo>
                <a:lnTo>
                  <a:pt x="389051" y="894080"/>
                </a:lnTo>
                <a:lnTo>
                  <a:pt x="386232" y="895350"/>
                </a:lnTo>
                <a:lnTo>
                  <a:pt x="383552" y="895350"/>
                </a:lnTo>
                <a:lnTo>
                  <a:pt x="382676" y="894080"/>
                </a:lnTo>
                <a:lnTo>
                  <a:pt x="381901" y="892810"/>
                </a:lnTo>
                <a:lnTo>
                  <a:pt x="381241" y="891540"/>
                </a:lnTo>
                <a:lnTo>
                  <a:pt x="380504" y="890270"/>
                </a:lnTo>
                <a:lnTo>
                  <a:pt x="379869" y="889000"/>
                </a:lnTo>
                <a:lnTo>
                  <a:pt x="379323" y="887730"/>
                </a:lnTo>
                <a:lnTo>
                  <a:pt x="379145" y="887222"/>
                </a:lnTo>
                <a:lnTo>
                  <a:pt x="379145" y="911860"/>
                </a:lnTo>
                <a:lnTo>
                  <a:pt x="362470" y="922020"/>
                </a:lnTo>
                <a:lnTo>
                  <a:pt x="360426" y="920750"/>
                </a:lnTo>
                <a:lnTo>
                  <a:pt x="358648" y="915670"/>
                </a:lnTo>
                <a:lnTo>
                  <a:pt x="358292" y="913130"/>
                </a:lnTo>
                <a:lnTo>
                  <a:pt x="358114" y="911860"/>
                </a:lnTo>
                <a:lnTo>
                  <a:pt x="357936" y="910590"/>
                </a:lnTo>
                <a:lnTo>
                  <a:pt x="358013" y="906780"/>
                </a:lnTo>
                <a:lnTo>
                  <a:pt x="358038" y="904240"/>
                </a:lnTo>
                <a:lnTo>
                  <a:pt x="360159" y="896620"/>
                </a:lnTo>
                <a:lnTo>
                  <a:pt x="363232" y="891540"/>
                </a:lnTo>
                <a:lnTo>
                  <a:pt x="365912" y="890270"/>
                </a:lnTo>
                <a:lnTo>
                  <a:pt x="367601" y="891540"/>
                </a:lnTo>
                <a:lnTo>
                  <a:pt x="370928" y="892810"/>
                </a:lnTo>
                <a:lnTo>
                  <a:pt x="373608" y="895350"/>
                </a:lnTo>
                <a:lnTo>
                  <a:pt x="376097" y="899160"/>
                </a:lnTo>
                <a:lnTo>
                  <a:pt x="376415" y="899160"/>
                </a:lnTo>
                <a:lnTo>
                  <a:pt x="376631" y="900430"/>
                </a:lnTo>
                <a:lnTo>
                  <a:pt x="377088" y="901700"/>
                </a:lnTo>
                <a:lnTo>
                  <a:pt x="377418" y="904240"/>
                </a:lnTo>
                <a:lnTo>
                  <a:pt x="378358" y="909320"/>
                </a:lnTo>
                <a:lnTo>
                  <a:pt x="379145" y="911860"/>
                </a:lnTo>
                <a:lnTo>
                  <a:pt x="379145" y="887222"/>
                </a:lnTo>
                <a:lnTo>
                  <a:pt x="378447" y="885190"/>
                </a:lnTo>
                <a:lnTo>
                  <a:pt x="383743" y="876300"/>
                </a:lnTo>
                <a:lnTo>
                  <a:pt x="385013" y="875030"/>
                </a:lnTo>
                <a:lnTo>
                  <a:pt x="386334" y="875030"/>
                </a:lnTo>
                <a:lnTo>
                  <a:pt x="388353" y="873760"/>
                </a:lnTo>
                <a:lnTo>
                  <a:pt x="392785" y="873760"/>
                </a:lnTo>
                <a:lnTo>
                  <a:pt x="394195" y="880110"/>
                </a:lnTo>
                <a:lnTo>
                  <a:pt x="394995" y="886460"/>
                </a:lnTo>
                <a:lnTo>
                  <a:pt x="394995" y="853211"/>
                </a:lnTo>
                <a:lnTo>
                  <a:pt x="394500" y="857250"/>
                </a:lnTo>
                <a:lnTo>
                  <a:pt x="393090" y="861060"/>
                </a:lnTo>
                <a:lnTo>
                  <a:pt x="390829" y="863600"/>
                </a:lnTo>
                <a:lnTo>
                  <a:pt x="389001" y="866140"/>
                </a:lnTo>
                <a:lnTo>
                  <a:pt x="386257" y="867410"/>
                </a:lnTo>
                <a:lnTo>
                  <a:pt x="383590" y="866140"/>
                </a:lnTo>
                <a:lnTo>
                  <a:pt x="381723" y="866140"/>
                </a:lnTo>
                <a:lnTo>
                  <a:pt x="379933" y="864870"/>
                </a:lnTo>
                <a:lnTo>
                  <a:pt x="378218" y="863600"/>
                </a:lnTo>
                <a:lnTo>
                  <a:pt x="377164" y="863600"/>
                </a:lnTo>
                <a:lnTo>
                  <a:pt x="376415" y="862533"/>
                </a:lnTo>
                <a:lnTo>
                  <a:pt x="376415" y="873760"/>
                </a:lnTo>
                <a:lnTo>
                  <a:pt x="375754" y="877570"/>
                </a:lnTo>
                <a:lnTo>
                  <a:pt x="372325" y="880110"/>
                </a:lnTo>
                <a:lnTo>
                  <a:pt x="370382" y="881380"/>
                </a:lnTo>
                <a:lnTo>
                  <a:pt x="368261" y="882650"/>
                </a:lnTo>
                <a:lnTo>
                  <a:pt x="366814" y="883920"/>
                </a:lnTo>
                <a:lnTo>
                  <a:pt x="362356" y="883920"/>
                </a:lnTo>
                <a:lnTo>
                  <a:pt x="361378" y="882650"/>
                </a:lnTo>
                <a:lnTo>
                  <a:pt x="360743" y="882650"/>
                </a:lnTo>
                <a:lnTo>
                  <a:pt x="360235" y="881380"/>
                </a:lnTo>
                <a:lnTo>
                  <a:pt x="359727" y="880110"/>
                </a:lnTo>
                <a:lnTo>
                  <a:pt x="359054" y="878840"/>
                </a:lnTo>
                <a:lnTo>
                  <a:pt x="358101" y="876300"/>
                </a:lnTo>
                <a:lnTo>
                  <a:pt x="356971" y="875030"/>
                </a:lnTo>
                <a:lnTo>
                  <a:pt x="356412" y="872490"/>
                </a:lnTo>
                <a:lnTo>
                  <a:pt x="356133" y="869950"/>
                </a:lnTo>
                <a:lnTo>
                  <a:pt x="356069" y="866140"/>
                </a:lnTo>
                <a:lnTo>
                  <a:pt x="356158" y="864870"/>
                </a:lnTo>
                <a:lnTo>
                  <a:pt x="357060" y="862330"/>
                </a:lnTo>
                <a:lnTo>
                  <a:pt x="358190" y="859790"/>
                </a:lnTo>
                <a:lnTo>
                  <a:pt x="360413" y="858520"/>
                </a:lnTo>
                <a:lnTo>
                  <a:pt x="361429" y="857250"/>
                </a:lnTo>
                <a:lnTo>
                  <a:pt x="363715" y="857250"/>
                </a:lnTo>
                <a:lnTo>
                  <a:pt x="366534" y="859790"/>
                </a:lnTo>
                <a:lnTo>
                  <a:pt x="368515" y="862330"/>
                </a:lnTo>
                <a:lnTo>
                  <a:pt x="370941" y="863600"/>
                </a:lnTo>
                <a:lnTo>
                  <a:pt x="371538" y="864870"/>
                </a:lnTo>
                <a:lnTo>
                  <a:pt x="372008" y="864870"/>
                </a:lnTo>
                <a:lnTo>
                  <a:pt x="372351" y="866140"/>
                </a:lnTo>
                <a:lnTo>
                  <a:pt x="373430" y="867410"/>
                </a:lnTo>
                <a:lnTo>
                  <a:pt x="376415" y="873760"/>
                </a:lnTo>
                <a:lnTo>
                  <a:pt x="376415" y="862533"/>
                </a:lnTo>
                <a:lnTo>
                  <a:pt x="376275" y="862330"/>
                </a:lnTo>
                <a:lnTo>
                  <a:pt x="375551" y="861060"/>
                </a:lnTo>
                <a:lnTo>
                  <a:pt x="374142" y="859790"/>
                </a:lnTo>
                <a:lnTo>
                  <a:pt x="372935" y="857250"/>
                </a:lnTo>
                <a:lnTo>
                  <a:pt x="371678" y="855980"/>
                </a:lnTo>
                <a:lnTo>
                  <a:pt x="371500" y="855980"/>
                </a:lnTo>
                <a:lnTo>
                  <a:pt x="371348" y="854710"/>
                </a:lnTo>
                <a:lnTo>
                  <a:pt x="370395" y="852170"/>
                </a:lnTo>
                <a:lnTo>
                  <a:pt x="371119" y="849630"/>
                </a:lnTo>
                <a:lnTo>
                  <a:pt x="372668" y="848360"/>
                </a:lnTo>
                <a:lnTo>
                  <a:pt x="373862" y="847090"/>
                </a:lnTo>
                <a:lnTo>
                  <a:pt x="375132" y="845820"/>
                </a:lnTo>
                <a:lnTo>
                  <a:pt x="376491" y="845820"/>
                </a:lnTo>
                <a:lnTo>
                  <a:pt x="378828" y="843280"/>
                </a:lnTo>
                <a:lnTo>
                  <a:pt x="381393" y="843280"/>
                </a:lnTo>
                <a:lnTo>
                  <a:pt x="384225" y="842010"/>
                </a:lnTo>
                <a:lnTo>
                  <a:pt x="389724" y="842010"/>
                </a:lnTo>
                <a:lnTo>
                  <a:pt x="390436" y="843280"/>
                </a:lnTo>
                <a:lnTo>
                  <a:pt x="391058" y="843280"/>
                </a:lnTo>
                <a:lnTo>
                  <a:pt x="393446" y="845820"/>
                </a:lnTo>
                <a:lnTo>
                  <a:pt x="395084" y="848360"/>
                </a:lnTo>
                <a:lnTo>
                  <a:pt x="395109" y="852170"/>
                </a:lnTo>
                <a:lnTo>
                  <a:pt x="395122" y="802640"/>
                </a:lnTo>
                <a:lnTo>
                  <a:pt x="391680" y="800074"/>
                </a:lnTo>
                <a:lnTo>
                  <a:pt x="391680" y="819150"/>
                </a:lnTo>
                <a:lnTo>
                  <a:pt x="391274" y="821690"/>
                </a:lnTo>
                <a:lnTo>
                  <a:pt x="390702" y="826770"/>
                </a:lnTo>
                <a:lnTo>
                  <a:pt x="389013" y="831850"/>
                </a:lnTo>
                <a:lnTo>
                  <a:pt x="385051" y="834390"/>
                </a:lnTo>
                <a:lnTo>
                  <a:pt x="384009" y="835660"/>
                </a:lnTo>
                <a:lnTo>
                  <a:pt x="382892" y="835660"/>
                </a:lnTo>
                <a:lnTo>
                  <a:pt x="381736" y="834390"/>
                </a:lnTo>
                <a:lnTo>
                  <a:pt x="377710" y="833120"/>
                </a:lnTo>
                <a:lnTo>
                  <a:pt x="375094" y="829310"/>
                </a:lnTo>
                <a:lnTo>
                  <a:pt x="374040" y="826770"/>
                </a:lnTo>
                <a:lnTo>
                  <a:pt x="372452" y="822960"/>
                </a:lnTo>
                <a:lnTo>
                  <a:pt x="372262" y="821690"/>
                </a:lnTo>
                <a:lnTo>
                  <a:pt x="371779" y="819150"/>
                </a:lnTo>
                <a:lnTo>
                  <a:pt x="371640" y="818286"/>
                </a:lnTo>
                <a:lnTo>
                  <a:pt x="371640" y="836930"/>
                </a:lnTo>
                <a:lnTo>
                  <a:pt x="370687" y="839470"/>
                </a:lnTo>
                <a:lnTo>
                  <a:pt x="369912" y="842010"/>
                </a:lnTo>
                <a:lnTo>
                  <a:pt x="368985" y="843280"/>
                </a:lnTo>
                <a:lnTo>
                  <a:pt x="368376" y="844550"/>
                </a:lnTo>
                <a:lnTo>
                  <a:pt x="367626" y="845820"/>
                </a:lnTo>
                <a:lnTo>
                  <a:pt x="366725" y="845820"/>
                </a:lnTo>
                <a:lnTo>
                  <a:pt x="365874" y="847090"/>
                </a:lnTo>
                <a:lnTo>
                  <a:pt x="364871" y="848360"/>
                </a:lnTo>
                <a:lnTo>
                  <a:pt x="360845" y="850900"/>
                </a:lnTo>
                <a:lnTo>
                  <a:pt x="357466" y="850900"/>
                </a:lnTo>
                <a:lnTo>
                  <a:pt x="355892" y="850480"/>
                </a:lnTo>
                <a:lnTo>
                  <a:pt x="355892" y="889000"/>
                </a:lnTo>
                <a:lnTo>
                  <a:pt x="355790" y="892810"/>
                </a:lnTo>
                <a:lnTo>
                  <a:pt x="355434" y="896620"/>
                </a:lnTo>
                <a:lnTo>
                  <a:pt x="354025" y="900430"/>
                </a:lnTo>
                <a:lnTo>
                  <a:pt x="352526" y="902881"/>
                </a:lnTo>
                <a:lnTo>
                  <a:pt x="352526" y="915670"/>
                </a:lnTo>
                <a:lnTo>
                  <a:pt x="352158" y="918210"/>
                </a:lnTo>
                <a:lnTo>
                  <a:pt x="352044" y="919480"/>
                </a:lnTo>
                <a:lnTo>
                  <a:pt x="350926" y="924560"/>
                </a:lnTo>
                <a:lnTo>
                  <a:pt x="349580" y="928370"/>
                </a:lnTo>
                <a:lnTo>
                  <a:pt x="346646" y="933450"/>
                </a:lnTo>
                <a:lnTo>
                  <a:pt x="345732" y="934720"/>
                </a:lnTo>
                <a:lnTo>
                  <a:pt x="344271" y="935990"/>
                </a:lnTo>
                <a:lnTo>
                  <a:pt x="341668" y="935990"/>
                </a:lnTo>
                <a:lnTo>
                  <a:pt x="340385" y="934897"/>
                </a:lnTo>
                <a:lnTo>
                  <a:pt x="340385" y="946150"/>
                </a:lnTo>
                <a:lnTo>
                  <a:pt x="339661" y="950175"/>
                </a:lnTo>
                <a:lnTo>
                  <a:pt x="339661" y="977519"/>
                </a:lnTo>
                <a:lnTo>
                  <a:pt x="337807" y="980059"/>
                </a:lnTo>
                <a:lnTo>
                  <a:pt x="335889" y="980744"/>
                </a:lnTo>
                <a:lnTo>
                  <a:pt x="335445" y="979170"/>
                </a:lnTo>
                <a:lnTo>
                  <a:pt x="335292" y="977747"/>
                </a:lnTo>
                <a:lnTo>
                  <a:pt x="335292" y="994410"/>
                </a:lnTo>
                <a:lnTo>
                  <a:pt x="335292" y="1000379"/>
                </a:lnTo>
                <a:lnTo>
                  <a:pt x="333171" y="1005459"/>
                </a:lnTo>
                <a:lnTo>
                  <a:pt x="330263" y="1011809"/>
                </a:lnTo>
                <a:lnTo>
                  <a:pt x="329057" y="1013079"/>
                </a:lnTo>
                <a:lnTo>
                  <a:pt x="327545" y="1014793"/>
                </a:lnTo>
                <a:lnTo>
                  <a:pt x="327126" y="1010920"/>
                </a:lnTo>
                <a:lnTo>
                  <a:pt x="327228" y="1008380"/>
                </a:lnTo>
                <a:lnTo>
                  <a:pt x="334975" y="994410"/>
                </a:lnTo>
                <a:lnTo>
                  <a:pt x="335292" y="994410"/>
                </a:lnTo>
                <a:lnTo>
                  <a:pt x="335292" y="977747"/>
                </a:lnTo>
                <a:lnTo>
                  <a:pt x="335038" y="975360"/>
                </a:lnTo>
                <a:lnTo>
                  <a:pt x="335102" y="972820"/>
                </a:lnTo>
                <a:lnTo>
                  <a:pt x="336359" y="969010"/>
                </a:lnTo>
                <a:lnTo>
                  <a:pt x="337908" y="966470"/>
                </a:lnTo>
                <a:lnTo>
                  <a:pt x="338658" y="965593"/>
                </a:lnTo>
                <a:lnTo>
                  <a:pt x="338861" y="966089"/>
                </a:lnTo>
                <a:lnTo>
                  <a:pt x="339217" y="968629"/>
                </a:lnTo>
                <a:lnTo>
                  <a:pt x="339585" y="969899"/>
                </a:lnTo>
                <a:lnTo>
                  <a:pt x="339661" y="977519"/>
                </a:lnTo>
                <a:lnTo>
                  <a:pt x="339661" y="950175"/>
                </a:lnTo>
                <a:lnTo>
                  <a:pt x="339471" y="951230"/>
                </a:lnTo>
                <a:lnTo>
                  <a:pt x="339585" y="952500"/>
                </a:lnTo>
                <a:lnTo>
                  <a:pt x="338886" y="953770"/>
                </a:lnTo>
                <a:lnTo>
                  <a:pt x="337832" y="955763"/>
                </a:lnTo>
                <a:lnTo>
                  <a:pt x="336651" y="954659"/>
                </a:lnTo>
                <a:lnTo>
                  <a:pt x="334594" y="954659"/>
                </a:lnTo>
                <a:lnTo>
                  <a:pt x="334594" y="959827"/>
                </a:lnTo>
                <a:lnTo>
                  <a:pt x="333032" y="961390"/>
                </a:lnTo>
                <a:lnTo>
                  <a:pt x="331381" y="962660"/>
                </a:lnTo>
                <a:lnTo>
                  <a:pt x="330250" y="962660"/>
                </a:lnTo>
                <a:lnTo>
                  <a:pt x="330250" y="981329"/>
                </a:lnTo>
                <a:lnTo>
                  <a:pt x="329806" y="981329"/>
                </a:lnTo>
                <a:lnTo>
                  <a:pt x="329806" y="988999"/>
                </a:lnTo>
                <a:lnTo>
                  <a:pt x="329692" y="989330"/>
                </a:lnTo>
                <a:lnTo>
                  <a:pt x="329488" y="990600"/>
                </a:lnTo>
                <a:lnTo>
                  <a:pt x="329184" y="991870"/>
                </a:lnTo>
                <a:lnTo>
                  <a:pt x="328168" y="993140"/>
                </a:lnTo>
                <a:lnTo>
                  <a:pt x="327418" y="994410"/>
                </a:lnTo>
                <a:lnTo>
                  <a:pt x="325843" y="995680"/>
                </a:lnTo>
                <a:lnTo>
                  <a:pt x="324878" y="996950"/>
                </a:lnTo>
                <a:lnTo>
                  <a:pt x="324078" y="999490"/>
                </a:lnTo>
                <a:lnTo>
                  <a:pt x="323519" y="999490"/>
                </a:lnTo>
                <a:lnTo>
                  <a:pt x="323075" y="1000760"/>
                </a:lnTo>
                <a:lnTo>
                  <a:pt x="321945" y="1001928"/>
                </a:lnTo>
                <a:lnTo>
                  <a:pt x="321945" y="1023620"/>
                </a:lnTo>
                <a:lnTo>
                  <a:pt x="321881" y="1026655"/>
                </a:lnTo>
                <a:lnTo>
                  <a:pt x="321843" y="1023239"/>
                </a:lnTo>
                <a:lnTo>
                  <a:pt x="321945" y="1023620"/>
                </a:lnTo>
                <a:lnTo>
                  <a:pt x="321945" y="1001928"/>
                </a:lnTo>
                <a:lnTo>
                  <a:pt x="320611" y="1002030"/>
                </a:lnTo>
                <a:lnTo>
                  <a:pt x="321627" y="1000379"/>
                </a:lnTo>
                <a:lnTo>
                  <a:pt x="323240" y="996569"/>
                </a:lnTo>
                <a:lnTo>
                  <a:pt x="324904" y="994029"/>
                </a:lnTo>
                <a:lnTo>
                  <a:pt x="325335" y="992759"/>
                </a:lnTo>
                <a:lnTo>
                  <a:pt x="325805" y="992759"/>
                </a:lnTo>
                <a:lnTo>
                  <a:pt x="326339" y="991489"/>
                </a:lnTo>
                <a:lnTo>
                  <a:pt x="327850" y="990219"/>
                </a:lnTo>
                <a:lnTo>
                  <a:pt x="329806" y="988999"/>
                </a:lnTo>
                <a:lnTo>
                  <a:pt x="329806" y="981329"/>
                </a:lnTo>
                <a:lnTo>
                  <a:pt x="327240" y="981329"/>
                </a:lnTo>
                <a:lnTo>
                  <a:pt x="326224" y="978789"/>
                </a:lnTo>
                <a:lnTo>
                  <a:pt x="325285" y="977519"/>
                </a:lnTo>
                <a:lnTo>
                  <a:pt x="324624" y="974979"/>
                </a:lnTo>
                <a:lnTo>
                  <a:pt x="323723" y="973709"/>
                </a:lnTo>
                <a:lnTo>
                  <a:pt x="323176" y="972439"/>
                </a:lnTo>
                <a:lnTo>
                  <a:pt x="323164" y="971169"/>
                </a:lnTo>
                <a:lnTo>
                  <a:pt x="323405" y="970584"/>
                </a:lnTo>
                <a:lnTo>
                  <a:pt x="325539" y="971550"/>
                </a:lnTo>
                <a:lnTo>
                  <a:pt x="327558" y="972820"/>
                </a:lnTo>
                <a:lnTo>
                  <a:pt x="329018" y="977900"/>
                </a:lnTo>
                <a:lnTo>
                  <a:pt x="329869" y="980440"/>
                </a:lnTo>
                <a:lnTo>
                  <a:pt x="330250" y="981329"/>
                </a:lnTo>
                <a:lnTo>
                  <a:pt x="330250" y="962660"/>
                </a:lnTo>
                <a:lnTo>
                  <a:pt x="329666" y="962660"/>
                </a:lnTo>
                <a:lnTo>
                  <a:pt x="332270" y="959739"/>
                </a:lnTo>
                <a:lnTo>
                  <a:pt x="334530" y="959739"/>
                </a:lnTo>
                <a:lnTo>
                  <a:pt x="334594" y="954659"/>
                </a:lnTo>
                <a:lnTo>
                  <a:pt x="331927" y="954659"/>
                </a:lnTo>
                <a:lnTo>
                  <a:pt x="329412" y="955929"/>
                </a:lnTo>
                <a:lnTo>
                  <a:pt x="325031" y="961009"/>
                </a:lnTo>
                <a:lnTo>
                  <a:pt x="324065" y="962088"/>
                </a:lnTo>
                <a:lnTo>
                  <a:pt x="321652" y="960856"/>
                </a:lnTo>
                <a:lnTo>
                  <a:pt x="321652" y="983869"/>
                </a:lnTo>
                <a:lnTo>
                  <a:pt x="321170" y="986409"/>
                </a:lnTo>
                <a:lnTo>
                  <a:pt x="320497" y="989672"/>
                </a:lnTo>
                <a:lnTo>
                  <a:pt x="320497" y="1052830"/>
                </a:lnTo>
                <a:lnTo>
                  <a:pt x="318363" y="1057351"/>
                </a:lnTo>
                <a:lnTo>
                  <a:pt x="317563" y="1054989"/>
                </a:lnTo>
                <a:lnTo>
                  <a:pt x="317068" y="1054341"/>
                </a:lnTo>
                <a:lnTo>
                  <a:pt x="317068" y="1082484"/>
                </a:lnTo>
                <a:lnTo>
                  <a:pt x="316572" y="1081671"/>
                </a:lnTo>
                <a:lnTo>
                  <a:pt x="316903" y="1082040"/>
                </a:lnTo>
                <a:lnTo>
                  <a:pt x="317068" y="1082484"/>
                </a:lnTo>
                <a:lnTo>
                  <a:pt x="317068" y="1054341"/>
                </a:lnTo>
                <a:lnTo>
                  <a:pt x="316560" y="1053680"/>
                </a:lnTo>
                <a:lnTo>
                  <a:pt x="316560" y="1081659"/>
                </a:lnTo>
                <a:lnTo>
                  <a:pt x="315201" y="1080389"/>
                </a:lnTo>
                <a:lnTo>
                  <a:pt x="314325" y="1079106"/>
                </a:lnTo>
                <a:lnTo>
                  <a:pt x="314833" y="1079500"/>
                </a:lnTo>
                <a:lnTo>
                  <a:pt x="315404" y="1079500"/>
                </a:lnTo>
                <a:lnTo>
                  <a:pt x="315785" y="1080770"/>
                </a:lnTo>
                <a:lnTo>
                  <a:pt x="316560" y="1081659"/>
                </a:lnTo>
                <a:lnTo>
                  <a:pt x="316560" y="1053680"/>
                </a:lnTo>
                <a:lnTo>
                  <a:pt x="315633" y="1052449"/>
                </a:lnTo>
                <a:lnTo>
                  <a:pt x="315315" y="1051179"/>
                </a:lnTo>
                <a:lnTo>
                  <a:pt x="314845" y="1049909"/>
                </a:lnTo>
                <a:lnTo>
                  <a:pt x="314667" y="1048639"/>
                </a:lnTo>
                <a:lnTo>
                  <a:pt x="316306" y="1046403"/>
                </a:lnTo>
                <a:lnTo>
                  <a:pt x="317563" y="1047750"/>
                </a:lnTo>
                <a:lnTo>
                  <a:pt x="320078" y="1051560"/>
                </a:lnTo>
                <a:lnTo>
                  <a:pt x="320497" y="1052830"/>
                </a:lnTo>
                <a:lnTo>
                  <a:pt x="320497" y="989672"/>
                </a:lnTo>
                <a:lnTo>
                  <a:pt x="320382" y="990219"/>
                </a:lnTo>
                <a:lnTo>
                  <a:pt x="319227" y="992759"/>
                </a:lnTo>
                <a:lnTo>
                  <a:pt x="317703" y="996569"/>
                </a:lnTo>
                <a:lnTo>
                  <a:pt x="317233" y="997496"/>
                </a:lnTo>
                <a:lnTo>
                  <a:pt x="317233" y="1029589"/>
                </a:lnTo>
                <a:lnTo>
                  <a:pt x="317207" y="1032129"/>
                </a:lnTo>
                <a:lnTo>
                  <a:pt x="317080" y="1033399"/>
                </a:lnTo>
                <a:lnTo>
                  <a:pt x="316560" y="1034669"/>
                </a:lnTo>
                <a:lnTo>
                  <a:pt x="315887" y="1035050"/>
                </a:lnTo>
                <a:lnTo>
                  <a:pt x="314413" y="1035050"/>
                </a:lnTo>
                <a:lnTo>
                  <a:pt x="314413" y="1062609"/>
                </a:lnTo>
                <a:lnTo>
                  <a:pt x="314350" y="1066266"/>
                </a:lnTo>
                <a:lnTo>
                  <a:pt x="314096" y="1066800"/>
                </a:lnTo>
                <a:lnTo>
                  <a:pt x="313550" y="1067803"/>
                </a:lnTo>
                <a:lnTo>
                  <a:pt x="313550" y="1086739"/>
                </a:lnTo>
                <a:lnTo>
                  <a:pt x="312801" y="1090549"/>
                </a:lnTo>
                <a:lnTo>
                  <a:pt x="311607" y="1093089"/>
                </a:lnTo>
                <a:lnTo>
                  <a:pt x="309905" y="1098169"/>
                </a:lnTo>
                <a:lnTo>
                  <a:pt x="308978" y="1099439"/>
                </a:lnTo>
                <a:lnTo>
                  <a:pt x="306298" y="1100709"/>
                </a:lnTo>
                <a:lnTo>
                  <a:pt x="304723" y="1101979"/>
                </a:lnTo>
                <a:lnTo>
                  <a:pt x="301739" y="1105789"/>
                </a:lnTo>
                <a:lnTo>
                  <a:pt x="301091" y="1106170"/>
                </a:lnTo>
                <a:lnTo>
                  <a:pt x="297243" y="1106170"/>
                </a:lnTo>
                <a:lnTo>
                  <a:pt x="295529" y="1104214"/>
                </a:lnTo>
                <a:lnTo>
                  <a:pt x="295529" y="1125969"/>
                </a:lnTo>
                <a:lnTo>
                  <a:pt x="295452" y="1129030"/>
                </a:lnTo>
                <a:lnTo>
                  <a:pt x="295363" y="1130300"/>
                </a:lnTo>
                <a:lnTo>
                  <a:pt x="295224" y="1130300"/>
                </a:lnTo>
                <a:lnTo>
                  <a:pt x="295021" y="1131570"/>
                </a:lnTo>
                <a:lnTo>
                  <a:pt x="293547" y="1134110"/>
                </a:lnTo>
                <a:lnTo>
                  <a:pt x="292481" y="1134351"/>
                </a:lnTo>
                <a:lnTo>
                  <a:pt x="292481" y="1154049"/>
                </a:lnTo>
                <a:lnTo>
                  <a:pt x="292379" y="1155319"/>
                </a:lnTo>
                <a:lnTo>
                  <a:pt x="292227" y="1156589"/>
                </a:lnTo>
                <a:lnTo>
                  <a:pt x="291998" y="1157859"/>
                </a:lnTo>
                <a:lnTo>
                  <a:pt x="291642" y="1164209"/>
                </a:lnTo>
                <a:lnTo>
                  <a:pt x="291274" y="1164818"/>
                </a:lnTo>
                <a:lnTo>
                  <a:pt x="291274" y="1181100"/>
                </a:lnTo>
                <a:lnTo>
                  <a:pt x="290639" y="1183640"/>
                </a:lnTo>
                <a:lnTo>
                  <a:pt x="290004" y="1187450"/>
                </a:lnTo>
                <a:lnTo>
                  <a:pt x="286435" y="1191260"/>
                </a:lnTo>
                <a:lnTo>
                  <a:pt x="284861" y="1193800"/>
                </a:lnTo>
                <a:lnTo>
                  <a:pt x="283489" y="1195171"/>
                </a:lnTo>
                <a:lnTo>
                  <a:pt x="281901" y="1192149"/>
                </a:lnTo>
                <a:lnTo>
                  <a:pt x="281508" y="1190879"/>
                </a:lnTo>
                <a:lnTo>
                  <a:pt x="281368" y="1190879"/>
                </a:lnTo>
                <a:lnTo>
                  <a:pt x="289547" y="1175918"/>
                </a:lnTo>
                <a:lnTo>
                  <a:pt x="290893" y="1178560"/>
                </a:lnTo>
                <a:lnTo>
                  <a:pt x="291198" y="1179830"/>
                </a:lnTo>
                <a:lnTo>
                  <a:pt x="291274" y="1181100"/>
                </a:lnTo>
                <a:lnTo>
                  <a:pt x="291274" y="1164818"/>
                </a:lnTo>
                <a:lnTo>
                  <a:pt x="290487" y="1166114"/>
                </a:lnTo>
                <a:lnTo>
                  <a:pt x="289991" y="1165860"/>
                </a:lnTo>
                <a:lnTo>
                  <a:pt x="287274" y="1164590"/>
                </a:lnTo>
                <a:lnTo>
                  <a:pt x="286969" y="1164590"/>
                </a:lnTo>
                <a:lnTo>
                  <a:pt x="285915" y="1163320"/>
                </a:lnTo>
                <a:lnTo>
                  <a:pt x="285610" y="1162951"/>
                </a:lnTo>
                <a:lnTo>
                  <a:pt x="285610" y="1172146"/>
                </a:lnTo>
                <a:lnTo>
                  <a:pt x="283159" y="1174369"/>
                </a:lnTo>
                <a:lnTo>
                  <a:pt x="279933" y="1176909"/>
                </a:lnTo>
                <a:lnTo>
                  <a:pt x="276669" y="1178052"/>
                </a:lnTo>
                <a:lnTo>
                  <a:pt x="276669" y="1203629"/>
                </a:lnTo>
                <a:lnTo>
                  <a:pt x="276034" y="1204849"/>
                </a:lnTo>
                <a:lnTo>
                  <a:pt x="272402" y="1204849"/>
                </a:lnTo>
                <a:lnTo>
                  <a:pt x="272402" y="1221359"/>
                </a:lnTo>
                <a:lnTo>
                  <a:pt x="263283" y="1235329"/>
                </a:lnTo>
                <a:lnTo>
                  <a:pt x="260311" y="1231519"/>
                </a:lnTo>
                <a:lnTo>
                  <a:pt x="259778" y="1231519"/>
                </a:lnTo>
                <a:lnTo>
                  <a:pt x="259600" y="1230249"/>
                </a:lnTo>
                <a:lnTo>
                  <a:pt x="259092" y="1228979"/>
                </a:lnTo>
                <a:lnTo>
                  <a:pt x="258584" y="1227709"/>
                </a:lnTo>
                <a:lnTo>
                  <a:pt x="256806" y="1225169"/>
                </a:lnTo>
                <a:lnTo>
                  <a:pt x="256438" y="1224876"/>
                </a:lnTo>
                <a:lnTo>
                  <a:pt x="256438" y="1250569"/>
                </a:lnTo>
                <a:lnTo>
                  <a:pt x="255511" y="1253109"/>
                </a:lnTo>
                <a:lnTo>
                  <a:pt x="253733" y="1256919"/>
                </a:lnTo>
                <a:lnTo>
                  <a:pt x="251828" y="1258189"/>
                </a:lnTo>
                <a:lnTo>
                  <a:pt x="247637" y="1256919"/>
                </a:lnTo>
                <a:lnTo>
                  <a:pt x="246938" y="1256665"/>
                </a:lnTo>
                <a:lnTo>
                  <a:pt x="246938" y="1267079"/>
                </a:lnTo>
                <a:lnTo>
                  <a:pt x="246494" y="1268349"/>
                </a:lnTo>
                <a:lnTo>
                  <a:pt x="245579" y="1272159"/>
                </a:lnTo>
                <a:lnTo>
                  <a:pt x="244449" y="1274699"/>
                </a:lnTo>
                <a:lnTo>
                  <a:pt x="241046" y="1281049"/>
                </a:lnTo>
                <a:lnTo>
                  <a:pt x="236435" y="1292479"/>
                </a:lnTo>
                <a:lnTo>
                  <a:pt x="234137" y="1296289"/>
                </a:lnTo>
                <a:lnTo>
                  <a:pt x="231749" y="1298829"/>
                </a:lnTo>
                <a:lnTo>
                  <a:pt x="226682" y="1298829"/>
                </a:lnTo>
                <a:lnTo>
                  <a:pt x="226682" y="1320419"/>
                </a:lnTo>
                <a:lnTo>
                  <a:pt x="220192" y="1331849"/>
                </a:lnTo>
                <a:lnTo>
                  <a:pt x="217271" y="1335659"/>
                </a:lnTo>
                <a:lnTo>
                  <a:pt x="216293" y="1336052"/>
                </a:lnTo>
                <a:lnTo>
                  <a:pt x="216293" y="1358519"/>
                </a:lnTo>
                <a:lnTo>
                  <a:pt x="216179" y="1361059"/>
                </a:lnTo>
                <a:lnTo>
                  <a:pt x="215138" y="1366139"/>
                </a:lnTo>
                <a:lnTo>
                  <a:pt x="215315" y="1368679"/>
                </a:lnTo>
                <a:lnTo>
                  <a:pt x="214553" y="1372489"/>
                </a:lnTo>
                <a:lnTo>
                  <a:pt x="214109" y="1375029"/>
                </a:lnTo>
                <a:lnTo>
                  <a:pt x="212801" y="1381379"/>
                </a:lnTo>
                <a:lnTo>
                  <a:pt x="212572" y="1383919"/>
                </a:lnTo>
                <a:lnTo>
                  <a:pt x="212636" y="1390269"/>
                </a:lnTo>
                <a:lnTo>
                  <a:pt x="212153" y="1391539"/>
                </a:lnTo>
                <a:lnTo>
                  <a:pt x="211543" y="1391539"/>
                </a:lnTo>
                <a:lnTo>
                  <a:pt x="211150" y="1390269"/>
                </a:lnTo>
                <a:lnTo>
                  <a:pt x="210566" y="1390269"/>
                </a:lnTo>
                <a:lnTo>
                  <a:pt x="207708" y="1386459"/>
                </a:lnTo>
                <a:lnTo>
                  <a:pt x="207238" y="1383919"/>
                </a:lnTo>
                <a:lnTo>
                  <a:pt x="206311" y="1380109"/>
                </a:lnTo>
                <a:lnTo>
                  <a:pt x="205384" y="1378839"/>
                </a:lnTo>
                <a:lnTo>
                  <a:pt x="204609" y="1377569"/>
                </a:lnTo>
                <a:lnTo>
                  <a:pt x="203796" y="1373759"/>
                </a:lnTo>
                <a:lnTo>
                  <a:pt x="203225" y="1371219"/>
                </a:lnTo>
                <a:lnTo>
                  <a:pt x="202311" y="1368679"/>
                </a:lnTo>
                <a:lnTo>
                  <a:pt x="201079" y="1366139"/>
                </a:lnTo>
                <a:lnTo>
                  <a:pt x="199542" y="1362329"/>
                </a:lnTo>
                <a:lnTo>
                  <a:pt x="199174" y="1359789"/>
                </a:lnTo>
                <a:lnTo>
                  <a:pt x="199974" y="1355979"/>
                </a:lnTo>
                <a:lnTo>
                  <a:pt x="200317" y="1353439"/>
                </a:lnTo>
                <a:lnTo>
                  <a:pt x="200812" y="1352169"/>
                </a:lnTo>
                <a:lnTo>
                  <a:pt x="201434" y="1349629"/>
                </a:lnTo>
                <a:lnTo>
                  <a:pt x="201904" y="1348359"/>
                </a:lnTo>
                <a:lnTo>
                  <a:pt x="203923" y="1348359"/>
                </a:lnTo>
                <a:lnTo>
                  <a:pt x="205790" y="1347089"/>
                </a:lnTo>
                <a:lnTo>
                  <a:pt x="212928" y="1347089"/>
                </a:lnTo>
                <a:lnTo>
                  <a:pt x="214845" y="1348359"/>
                </a:lnTo>
                <a:lnTo>
                  <a:pt x="215493" y="1352169"/>
                </a:lnTo>
                <a:lnTo>
                  <a:pt x="215684" y="1353439"/>
                </a:lnTo>
                <a:lnTo>
                  <a:pt x="215785" y="1354709"/>
                </a:lnTo>
                <a:lnTo>
                  <a:pt x="216293" y="1358519"/>
                </a:lnTo>
                <a:lnTo>
                  <a:pt x="216293" y="1336052"/>
                </a:lnTo>
                <a:lnTo>
                  <a:pt x="214020" y="1336929"/>
                </a:lnTo>
                <a:lnTo>
                  <a:pt x="210464" y="1339469"/>
                </a:lnTo>
                <a:lnTo>
                  <a:pt x="209384" y="1339469"/>
                </a:lnTo>
                <a:lnTo>
                  <a:pt x="208267" y="1340739"/>
                </a:lnTo>
                <a:lnTo>
                  <a:pt x="204076" y="1340739"/>
                </a:lnTo>
                <a:lnTo>
                  <a:pt x="200279" y="1342009"/>
                </a:lnTo>
                <a:lnTo>
                  <a:pt x="198653" y="1342009"/>
                </a:lnTo>
                <a:lnTo>
                  <a:pt x="197637" y="1339469"/>
                </a:lnTo>
                <a:lnTo>
                  <a:pt x="197319" y="1339469"/>
                </a:lnTo>
                <a:lnTo>
                  <a:pt x="197027" y="1338199"/>
                </a:lnTo>
                <a:lnTo>
                  <a:pt x="196786" y="1336929"/>
                </a:lnTo>
                <a:lnTo>
                  <a:pt x="196342" y="1335659"/>
                </a:lnTo>
                <a:lnTo>
                  <a:pt x="196176" y="1334389"/>
                </a:lnTo>
                <a:lnTo>
                  <a:pt x="195999" y="1333119"/>
                </a:lnTo>
                <a:lnTo>
                  <a:pt x="196151" y="1334389"/>
                </a:lnTo>
                <a:lnTo>
                  <a:pt x="195681" y="1330579"/>
                </a:lnTo>
                <a:lnTo>
                  <a:pt x="195491" y="1329309"/>
                </a:lnTo>
                <a:lnTo>
                  <a:pt x="195414" y="1328039"/>
                </a:lnTo>
                <a:lnTo>
                  <a:pt x="195008" y="1322959"/>
                </a:lnTo>
                <a:lnTo>
                  <a:pt x="195973" y="1317879"/>
                </a:lnTo>
                <a:lnTo>
                  <a:pt x="199631" y="1311529"/>
                </a:lnTo>
                <a:lnTo>
                  <a:pt x="200863" y="1308989"/>
                </a:lnTo>
                <a:lnTo>
                  <a:pt x="202336" y="1306449"/>
                </a:lnTo>
                <a:lnTo>
                  <a:pt x="203263" y="1305179"/>
                </a:lnTo>
                <a:lnTo>
                  <a:pt x="204520" y="1303909"/>
                </a:lnTo>
                <a:lnTo>
                  <a:pt x="206121" y="1303909"/>
                </a:lnTo>
                <a:lnTo>
                  <a:pt x="209689" y="1302639"/>
                </a:lnTo>
                <a:lnTo>
                  <a:pt x="213156" y="1302639"/>
                </a:lnTo>
                <a:lnTo>
                  <a:pt x="216535" y="1305179"/>
                </a:lnTo>
                <a:lnTo>
                  <a:pt x="218313" y="1305179"/>
                </a:lnTo>
                <a:lnTo>
                  <a:pt x="218948" y="1306449"/>
                </a:lnTo>
                <a:lnTo>
                  <a:pt x="219519" y="1306449"/>
                </a:lnTo>
                <a:lnTo>
                  <a:pt x="221907" y="1308989"/>
                </a:lnTo>
                <a:lnTo>
                  <a:pt x="223812" y="1312799"/>
                </a:lnTo>
                <a:lnTo>
                  <a:pt x="225234" y="1315339"/>
                </a:lnTo>
                <a:lnTo>
                  <a:pt x="226225" y="1317879"/>
                </a:lnTo>
                <a:lnTo>
                  <a:pt x="226682" y="1320419"/>
                </a:lnTo>
                <a:lnTo>
                  <a:pt x="226682" y="1298829"/>
                </a:lnTo>
                <a:lnTo>
                  <a:pt x="218986" y="1298829"/>
                </a:lnTo>
                <a:lnTo>
                  <a:pt x="216103" y="1297559"/>
                </a:lnTo>
                <a:lnTo>
                  <a:pt x="213868" y="1295019"/>
                </a:lnTo>
                <a:lnTo>
                  <a:pt x="212623" y="1291209"/>
                </a:lnTo>
                <a:lnTo>
                  <a:pt x="212229" y="1289939"/>
                </a:lnTo>
                <a:lnTo>
                  <a:pt x="211988" y="1289939"/>
                </a:lnTo>
                <a:lnTo>
                  <a:pt x="211658" y="1288669"/>
                </a:lnTo>
                <a:lnTo>
                  <a:pt x="211493" y="1287399"/>
                </a:lnTo>
                <a:lnTo>
                  <a:pt x="236093" y="1261999"/>
                </a:lnTo>
                <a:lnTo>
                  <a:pt x="244741" y="1261999"/>
                </a:lnTo>
                <a:lnTo>
                  <a:pt x="246684" y="1265809"/>
                </a:lnTo>
                <a:lnTo>
                  <a:pt x="246938" y="1267079"/>
                </a:lnTo>
                <a:lnTo>
                  <a:pt x="246938" y="1256665"/>
                </a:lnTo>
                <a:lnTo>
                  <a:pt x="240830" y="1254379"/>
                </a:lnTo>
                <a:lnTo>
                  <a:pt x="238518" y="1254379"/>
                </a:lnTo>
                <a:lnTo>
                  <a:pt x="236689" y="1253109"/>
                </a:lnTo>
                <a:lnTo>
                  <a:pt x="234950" y="1249299"/>
                </a:lnTo>
                <a:lnTo>
                  <a:pt x="234619" y="1249299"/>
                </a:lnTo>
                <a:lnTo>
                  <a:pt x="233641" y="1245489"/>
                </a:lnTo>
                <a:lnTo>
                  <a:pt x="233502" y="1242949"/>
                </a:lnTo>
                <a:lnTo>
                  <a:pt x="234149" y="1239139"/>
                </a:lnTo>
                <a:lnTo>
                  <a:pt x="234429" y="1239139"/>
                </a:lnTo>
                <a:lnTo>
                  <a:pt x="234823" y="1237869"/>
                </a:lnTo>
                <a:lnTo>
                  <a:pt x="236181" y="1235329"/>
                </a:lnTo>
                <a:lnTo>
                  <a:pt x="237058" y="1234059"/>
                </a:lnTo>
                <a:lnTo>
                  <a:pt x="237934" y="1232789"/>
                </a:lnTo>
                <a:lnTo>
                  <a:pt x="242900" y="1231519"/>
                </a:lnTo>
                <a:lnTo>
                  <a:pt x="244830" y="1230249"/>
                </a:lnTo>
                <a:lnTo>
                  <a:pt x="247142" y="1228979"/>
                </a:lnTo>
                <a:lnTo>
                  <a:pt x="250291" y="1228979"/>
                </a:lnTo>
                <a:lnTo>
                  <a:pt x="251663" y="1230249"/>
                </a:lnTo>
                <a:lnTo>
                  <a:pt x="253390" y="1231519"/>
                </a:lnTo>
                <a:lnTo>
                  <a:pt x="254482" y="1232789"/>
                </a:lnTo>
                <a:lnTo>
                  <a:pt x="254914" y="1235329"/>
                </a:lnTo>
                <a:lnTo>
                  <a:pt x="255384" y="1236599"/>
                </a:lnTo>
                <a:lnTo>
                  <a:pt x="255841" y="1240409"/>
                </a:lnTo>
                <a:lnTo>
                  <a:pt x="255917" y="1241679"/>
                </a:lnTo>
                <a:lnTo>
                  <a:pt x="256019" y="1245489"/>
                </a:lnTo>
                <a:lnTo>
                  <a:pt x="256438" y="1250569"/>
                </a:lnTo>
                <a:lnTo>
                  <a:pt x="256438" y="1224876"/>
                </a:lnTo>
                <a:lnTo>
                  <a:pt x="253695" y="1222629"/>
                </a:lnTo>
                <a:lnTo>
                  <a:pt x="253428" y="1221359"/>
                </a:lnTo>
                <a:lnTo>
                  <a:pt x="253136" y="1221359"/>
                </a:lnTo>
                <a:lnTo>
                  <a:pt x="252691" y="1220089"/>
                </a:lnTo>
                <a:lnTo>
                  <a:pt x="252679" y="1218819"/>
                </a:lnTo>
                <a:lnTo>
                  <a:pt x="253085" y="1217549"/>
                </a:lnTo>
                <a:lnTo>
                  <a:pt x="253898" y="1215009"/>
                </a:lnTo>
                <a:lnTo>
                  <a:pt x="254304" y="1213739"/>
                </a:lnTo>
                <a:lnTo>
                  <a:pt x="256120" y="1209929"/>
                </a:lnTo>
                <a:lnTo>
                  <a:pt x="259029" y="1207389"/>
                </a:lnTo>
                <a:lnTo>
                  <a:pt x="259753" y="1206119"/>
                </a:lnTo>
                <a:lnTo>
                  <a:pt x="263601" y="1206119"/>
                </a:lnTo>
                <a:lnTo>
                  <a:pt x="264718" y="1207389"/>
                </a:lnTo>
                <a:lnTo>
                  <a:pt x="265036" y="1207389"/>
                </a:lnTo>
                <a:lnTo>
                  <a:pt x="266598" y="1208659"/>
                </a:lnTo>
                <a:lnTo>
                  <a:pt x="272110" y="1220089"/>
                </a:lnTo>
                <a:lnTo>
                  <a:pt x="272300" y="1220089"/>
                </a:lnTo>
                <a:lnTo>
                  <a:pt x="272402" y="1221359"/>
                </a:lnTo>
                <a:lnTo>
                  <a:pt x="272402" y="1204849"/>
                </a:lnTo>
                <a:lnTo>
                  <a:pt x="271868" y="1204849"/>
                </a:lnTo>
                <a:lnTo>
                  <a:pt x="271183" y="1203579"/>
                </a:lnTo>
                <a:lnTo>
                  <a:pt x="270535" y="1203579"/>
                </a:lnTo>
                <a:lnTo>
                  <a:pt x="268312" y="1202309"/>
                </a:lnTo>
                <a:lnTo>
                  <a:pt x="266166" y="1199769"/>
                </a:lnTo>
                <a:lnTo>
                  <a:pt x="263944" y="1198499"/>
                </a:lnTo>
                <a:lnTo>
                  <a:pt x="261073" y="1195959"/>
                </a:lnTo>
                <a:lnTo>
                  <a:pt x="258826" y="1193419"/>
                </a:lnTo>
                <a:lnTo>
                  <a:pt x="257175" y="1190879"/>
                </a:lnTo>
                <a:lnTo>
                  <a:pt x="256146" y="1188339"/>
                </a:lnTo>
                <a:lnTo>
                  <a:pt x="256171" y="1185799"/>
                </a:lnTo>
                <a:lnTo>
                  <a:pt x="257251" y="1184529"/>
                </a:lnTo>
                <a:lnTo>
                  <a:pt x="258495" y="1181989"/>
                </a:lnTo>
                <a:lnTo>
                  <a:pt x="260134" y="1179449"/>
                </a:lnTo>
                <a:lnTo>
                  <a:pt x="262204" y="1178179"/>
                </a:lnTo>
                <a:lnTo>
                  <a:pt x="262597" y="1177734"/>
                </a:lnTo>
                <a:lnTo>
                  <a:pt x="262915" y="1178560"/>
                </a:lnTo>
                <a:lnTo>
                  <a:pt x="263664" y="1182370"/>
                </a:lnTo>
                <a:lnTo>
                  <a:pt x="265455" y="1184910"/>
                </a:lnTo>
                <a:lnTo>
                  <a:pt x="266242" y="1187450"/>
                </a:lnTo>
                <a:lnTo>
                  <a:pt x="268135" y="1191260"/>
                </a:lnTo>
                <a:lnTo>
                  <a:pt x="270433" y="1196340"/>
                </a:lnTo>
                <a:lnTo>
                  <a:pt x="272389" y="1198880"/>
                </a:lnTo>
                <a:lnTo>
                  <a:pt x="274599" y="1201420"/>
                </a:lnTo>
                <a:lnTo>
                  <a:pt x="275158" y="1202690"/>
                </a:lnTo>
                <a:lnTo>
                  <a:pt x="276669" y="1203629"/>
                </a:lnTo>
                <a:lnTo>
                  <a:pt x="276669" y="1178052"/>
                </a:lnTo>
                <a:lnTo>
                  <a:pt x="276301" y="1178179"/>
                </a:lnTo>
                <a:lnTo>
                  <a:pt x="276212" y="1195387"/>
                </a:lnTo>
                <a:lnTo>
                  <a:pt x="273888" y="1192530"/>
                </a:lnTo>
                <a:lnTo>
                  <a:pt x="271602" y="1188720"/>
                </a:lnTo>
                <a:lnTo>
                  <a:pt x="270129" y="1183767"/>
                </a:lnTo>
                <a:lnTo>
                  <a:pt x="272199" y="1185799"/>
                </a:lnTo>
                <a:lnTo>
                  <a:pt x="272605" y="1187069"/>
                </a:lnTo>
                <a:lnTo>
                  <a:pt x="273951" y="1189609"/>
                </a:lnTo>
                <a:lnTo>
                  <a:pt x="275018" y="1192149"/>
                </a:lnTo>
                <a:lnTo>
                  <a:pt x="275856" y="1193419"/>
                </a:lnTo>
                <a:lnTo>
                  <a:pt x="276212" y="1195387"/>
                </a:lnTo>
                <a:lnTo>
                  <a:pt x="276212" y="1178179"/>
                </a:lnTo>
                <a:lnTo>
                  <a:pt x="274015" y="1178179"/>
                </a:lnTo>
                <a:lnTo>
                  <a:pt x="273024" y="1176909"/>
                </a:lnTo>
                <a:lnTo>
                  <a:pt x="272224" y="1176909"/>
                </a:lnTo>
                <a:lnTo>
                  <a:pt x="269265" y="1173099"/>
                </a:lnTo>
                <a:lnTo>
                  <a:pt x="266446" y="1170559"/>
                </a:lnTo>
                <a:lnTo>
                  <a:pt x="263880" y="1167663"/>
                </a:lnTo>
                <a:lnTo>
                  <a:pt x="263766" y="1167130"/>
                </a:lnTo>
                <a:lnTo>
                  <a:pt x="265925" y="1164590"/>
                </a:lnTo>
                <a:lnTo>
                  <a:pt x="269240" y="1163320"/>
                </a:lnTo>
                <a:lnTo>
                  <a:pt x="277482" y="1163320"/>
                </a:lnTo>
                <a:lnTo>
                  <a:pt x="278650" y="1164590"/>
                </a:lnTo>
                <a:lnTo>
                  <a:pt x="281254" y="1168400"/>
                </a:lnTo>
                <a:lnTo>
                  <a:pt x="284073" y="1170940"/>
                </a:lnTo>
                <a:lnTo>
                  <a:pt x="285610" y="1172146"/>
                </a:lnTo>
                <a:lnTo>
                  <a:pt x="285610" y="1162951"/>
                </a:lnTo>
                <a:lnTo>
                  <a:pt x="282765" y="1159510"/>
                </a:lnTo>
                <a:lnTo>
                  <a:pt x="281609" y="1156970"/>
                </a:lnTo>
                <a:lnTo>
                  <a:pt x="280466" y="1154430"/>
                </a:lnTo>
                <a:lnTo>
                  <a:pt x="281571" y="1149350"/>
                </a:lnTo>
                <a:lnTo>
                  <a:pt x="281800" y="1148080"/>
                </a:lnTo>
                <a:lnTo>
                  <a:pt x="281952" y="1147699"/>
                </a:lnTo>
                <a:lnTo>
                  <a:pt x="282130" y="1147699"/>
                </a:lnTo>
                <a:lnTo>
                  <a:pt x="282549" y="1146594"/>
                </a:lnTo>
                <a:lnTo>
                  <a:pt x="282702" y="1146429"/>
                </a:lnTo>
                <a:lnTo>
                  <a:pt x="287439" y="1146429"/>
                </a:lnTo>
                <a:lnTo>
                  <a:pt x="289585" y="1147699"/>
                </a:lnTo>
                <a:lnTo>
                  <a:pt x="291312" y="1151509"/>
                </a:lnTo>
                <a:lnTo>
                  <a:pt x="291973" y="1152779"/>
                </a:lnTo>
                <a:lnTo>
                  <a:pt x="292341" y="1154049"/>
                </a:lnTo>
                <a:lnTo>
                  <a:pt x="292481" y="1154049"/>
                </a:lnTo>
                <a:lnTo>
                  <a:pt x="292481" y="1134351"/>
                </a:lnTo>
                <a:lnTo>
                  <a:pt x="287820" y="1135380"/>
                </a:lnTo>
                <a:lnTo>
                  <a:pt x="285559" y="1135380"/>
                </a:lnTo>
                <a:lnTo>
                  <a:pt x="280555" y="1136650"/>
                </a:lnTo>
                <a:lnTo>
                  <a:pt x="276504" y="1135380"/>
                </a:lnTo>
                <a:lnTo>
                  <a:pt x="272084" y="1131570"/>
                </a:lnTo>
                <a:lnTo>
                  <a:pt x="271691" y="1131062"/>
                </a:lnTo>
                <a:lnTo>
                  <a:pt x="271691" y="1154430"/>
                </a:lnTo>
                <a:lnTo>
                  <a:pt x="270192" y="1155700"/>
                </a:lnTo>
                <a:lnTo>
                  <a:pt x="268808" y="1155700"/>
                </a:lnTo>
                <a:lnTo>
                  <a:pt x="266496" y="1156970"/>
                </a:lnTo>
                <a:lnTo>
                  <a:pt x="263398" y="1156970"/>
                </a:lnTo>
                <a:lnTo>
                  <a:pt x="263791" y="1156589"/>
                </a:lnTo>
                <a:lnTo>
                  <a:pt x="265379" y="1155319"/>
                </a:lnTo>
                <a:lnTo>
                  <a:pt x="267589" y="1152779"/>
                </a:lnTo>
                <a:lnTo>
                  <a:pt x="269773" y="1151509"/>
                </a:lnTo>
                <a:lnTo>
                  <a:pt x="271589" y="1150912"/>
                </a:lnTo>
                <a:lnTo>
                  <a:pt x="271691" y="1154430"/>
                </a:lnTo>
                <a:lnTo>
                  <a:pt x="271691" y="1131062"/>
                </a:lnTo>
                <a:lnTo>
                  <a:pt x="271119" y="1130300"/>
                </a:lnTo>
                <a:lnTo>
                  <a:pt x="270713" y="1129677"/>
                </a:lnTo>
                <a:lnTo>
                  <a:pt x="270713" y="1144981"/>
                </a:lnTo>
                <a:lnTo>
                  <a:pt x="268084" y="1146429"/>
                </a:lnTo>
                <a:lnTo>
                  <a:pt x="265391" y="1146429"/>
                </a:lnTo>
                <a:lnTo>
                  <a:pt x="261099" y="1147699"/>
                </a:lnTo>
                <a:lnTo>
                  <a:pt x="259334" y="1146429"/>
                </a:lnTo>
                <a:lnTo>
                  <a:pt x="258914" y="1145159"/>
                </a:lnTo>
                <a:lnTo>
                  <a:pt x="258610" y="1143889"/>
                </a:lnTo>
                <a:lnTo>
                  <a:pt x="258089" y="1141349"/>
                </a:lnTo>
                <a:lnTo>
                  <a:pt x="257721" y="1140079"/>
                </a:lnTo>
                <a:lnTo>
                  <a:pt x="258711" y="1134999"/>
                </a:lnTo>
                <a:lnTo>
                  <a:pt x="258940" y="1131189"/>
                </a:lnTo>
                <a:lnTo>
                  <a:pt x="259232" y="1129360"/>
                </a:lnTo>
                <a:lnTo>
                  <a:pt x="261937" y="1130300"/>
                </a:lnTo>
                <a:lnTo>
                  <a:pt x="262648" y="1131570"/>
                </a:lnTo>
                <a:lnTo>
                  <a:pt x="263817" y="1131570"/>
                </a:lnTo>
                <a:lnTo>
                  <a:pt x="266103" y="1135380"/>
                </a:lnTo>
                <a:lnTo>
                  <a:pt x="267830" y="1137920"/>
                </a:lnTo>
                <a:lnTo>
                  <a:pt x="269621" y="1141730"/>
                </a:lnTo>
                <a:lnTo>
                  <a:pt x="269989" y="1141730"/>
                </a:lnTo>
                <a:lnTo>
                  <a:pt x="270268" y="1143000"/>
                </a:lnTo>
                <a:lnTo>
                  <a:pt x="270433" y="1143000"/>
                </a:lnTo>
                <a:lnTo>
                  <a:pt x="270713" y="1144981"/>
                </a:lnTo>
                <a:lnTo>
                  <a:pt x="270713" y="1129677"/>
                </a:lnTo>
                <a:lnTo>
                  <a:pt x="270294" y="1129030"/>
                </a:lnTo>
                <a:lnTo>
                  <a:pt x="269430" y="1129030"/>
                </a:lnTo>
                <a:lnTo>
                  <a:pt x="268846" y="1127760"/>
                </a:lnTo>
                <a:lnTo>
                  <a:pt x="268389" y="1125220"/>
                </a:lnTo>
                <a:lnTo>
                  <a:pt x="268185" y="1125220"/>
                </a:lnTo>
                <a:lnTo>
                  <a:pt x="267563" y="1121410"/>
                </a:lnTo>
                <a:lnTo>
                  <a:pt x="267817" y="1118870"/>
                </a:lnTo>
                <a:lnTo>
                  <a:pt x="268097" y="1118489"/>
                </a:lnTo>
                <a:lnTo>
                  <a:pt x="268846" y="1118489"/>
                </a:lnTo>
                <a:lnTo>
                  <a:pt x="270306" y="1117219"/>
                </a:lnTo>
                <a:lnTo>
                  <a:pt x="271868" y="1117219"/>
                </a:lnTo>
                <a:lnTo>
                  <a:pt x="279247" y="1115949"/>
                </a:lnTo>
                <a:lnTo>
                  <a:pt x="289598" y="1115949"/>
                </a:lnTo>
                <a:lnTo>
                  <a:pt x="292950" y="1118489"/>
                </a:lnTo>
                <a:lnTo>
                  <a:pt x="295529" y="1125969"/>
                </a:lnTo>
                <a:lnTo>
                  <a:pt x="295529" y="1104214"/>
                </a:lnTo>
                <a:lnTo>
                  <a:pt x="295021" y="1103630"/>
                </a:lnTo>
                <a:lnTo>
                  <a:pt x="293712" y="1102360"/>
                </a:lnTo>
                <a:lnTo>
                  <a:pt x="292836" y="1101090"/>
                </a:lnTo>
                <a:lnTo>
                  <a:pt x="292392" y="1099820"/>
                </a:lnTo>
                <a:lnTo>
                  <a:pt x="291503" y="1096010"/>
                </a:lnTo>
                <a:lnTo>
                  <a:pt x="291033" y="1093470"/>
                </a:lnTo>
                <a:lnTo>
                  <a:pt x="290906" y="1085850"/>
                </a:lnTo>
                <a:lnTo>
                  <a:pt x="291553" y="1083310"/>
                </a:lnTo>
                <a:lnTo>
                  <a:pt x="292963" y="1080770"/>
                </a:lnTo>
                <a:lnTo>
                  <a:pt x="293814" y="1079500"/>
                </a:lnTo>
                <a:lnTo>
                  <a:pt x="295059" y="1078230"/>
                </a:lnTo>
                <a:lnTo>
                  <a:pt x="296684" y="1078230"/>
                </a:lnTo>
                <a:lnTo>
                  <a:pt x="297599" y="1077849"/>
                </a:lnTo>
                <a:lnTo>
                  <a:pt x="302323" y="1077849"/>
                </a:lnTo>
                <a:lnTo>
                  <a:pt x="303707" y="1079119"/>
                </a:lnTo>
                <a:lnTo>
                  <a:pt x="306717" y="1080389"/>
                </a:lnTo>
                <a:lnTo>
                  <a:pt x="309524" y="1082929"/>
                </a:lnTo>
                <a:lnTo>
                  <a:pt x="312127" y="1085469"/>
                </a:lnTo>
                <a:lnTo>
                  <a:pt x="313156" y="1085469"/>
                </a:lnTo>
                <a:lnTo>
                  <a:pt x="313550" y="1086739"/>
                </a:lnTo>
                <a:lnTo>
                  <a:pt x="313550" y="1067803"/>
                </a:lnTo>
                <a:lnTo>
                  <a:pt x="313397" y="1068070"/>
                </a:lnTo>
                <a:lnTo>
                  <a:pt x="312013" y="1069340"/>
                </a:lnTo>
                <a:lnTo>
                  <a:pt x="304139" y="1069340"/>
                </a:lnTo>
                <a:lnTo>
                  <a:pt x="302755" y="1068070"/>
                </a:lnTo>
                <a:lnTo>
                  <a:pt x="301599" y="1066800"/>
                </a:lnTo>
                <a:lnTo>
                  <a:pt x="299161" y="1064260"/>
                </a:lnTo>
                <a:lnTo>
                  <a:pt x="296799" y="1061720"/>
                </a:lnTo>
                <a:lnTo>
                  <a:pt x="295249" y="1059992"/>
                </a:lnTo>
                <a:lnTo>
                  <a:pt x="296265" y="1057529"/>
                </a:lnTo>
                <a:lnTo>
                  <a:pt x="296799" y="1056259"/>
                </a:lnTo>
                <a:lnTo>
                  <a:pt x="299300" y="1052449"/>
                </a:lnTo>
                <a:lnTo>
                  <a:pt x="303593" y="1048639"/>
                </a:lnTo>
                <a:lnTo>
                  <a:pt x="305981" y="1048639"/>
                </a:lnTo>
                <a:lnTo>
                  <a:pt x="308013" y="1049909"/>
                </a:lnTo>
                <a:lnTo>
                  <a:pt x="308876" y="1051179"/>
                </a:lnTo>
                <a:lnTo>
                  <a:pt x="309689" y="1051179"/>
                </a:lnTo>
                <a:lnTo>
                  <a:pt x="309930" y="1052449"/>
                </a:lnTo>
                <a:lnTo>
                  <a:pt x="310248" y="1052449"/>
                </a:lnTo>
                <a:lnTo>
                  <a:pt x="310972" y="1053719"/>
                </a:lnTo>
                <a:lnTo>
                  <a:pt x="314121" y="1060069"/>
                </a:lnTo>
                <a:lnTo>
                  <a:pt x="314413" y="1062609"/>
                </a:lnTo>
                <a:lnTo>
                  <a:pt x="314413" y="1035050"/>
                </a:lnTo>
                <a:lnTo>
                  <a:pt x="310769" y="1035050"/>
                </a:lnTo>
                <a:lnTo>
                  <a:pt x="307987" y="1033780"/>
                </a:lnTo>
                <a:lnTo>
                  <a:pt x="305257" y="1033780"/>
                </a:lnTo>
                <a:lnTo>
                  <a:pt x="302590" y="1032510"/>
                </a:lnTo>
                <a:lnTo>
                  <a:pt x="300786" y="1032510"/>
                </a:lnTo>
                <a:lnTo>
                  <a:pt x="300723" y="1030859"/>
                </a:lnTo>
                <a:lnTo>
                  <a:pt x="300659" y="1028319"/>
                </a:lnTo>
                <a:lnTo>
                  <a:pt x="300824" y="1028319"/>
                </a:lnTo>
                <a:lnTo>
                  <a:pt x="301155" y="1027049"/>
                </a:lnTo>
                <a:lnTo>
                  <a:pt x="301396" y="1025779"/>
                </a:lnTo>
                <a:lnTo>
                  <a:pt x="301929" y="1023239"/>
                </a:lnTo>
                <a:lnTo>
                  <a:pt x="303199" y="1019429"/>
                </a:lnTo>
                <a:lnTo>
                  <a:pt x="304927" y="1016889"/>
                </a:lnTo>
                <a:lnTo>
                  <a:pt x="305841" y="1014349"/>
                </a:lnTo>
                <a:lnTo>
                  <a:pt x="307124" y="1013079"/>
                </a:lnTo>
                <a:lnTo>
                  <a:pt x="308775" y="1011809"/>
                </a:lnTo>
                <a:lnTo>
                  <a:pt x="312026" y="1011809"/>
                </a:lnTo>
                <a:lnTo>
                  <a:pt x="314198" y="1014349"/>
                </a:lnTo>
                <a:lnTo>
                  <a:pt x="315760" y="1016889"/>
                </a:lnTo>
                <a:lnTo>
                  <a:pt x="316420" y="1021969"/>
                </a:lnTo>
                <a:lnTo>
                  <a:pt x="316534" y="1023239"/>
                </a:lnTo>
                <a:lnTo>
                  <a:pt x="316674" y="1024509"/>
                </a:lnTo>
                <a:lnTo>
                  <a:pt x="316826" y="1024509"/>
                </a:lnTo>
                <a:lnTo>
                  <a:pt x="317233" y="1029589"/>
                </a:lnTo>
                <a:lnTo>
                  <a:pt x="317233" y="997496"/>
                </a:lnTo>
                <a:lnTo>
                  <a:pt x="317055" y="997839"/>
                </a:lnTo>
                <a:lnTo>
                  <a:pt x="316090" y="999109"/>
                </a:lnTo>
                <a:lnTo>
                  <a:pt x="315391" y="999807"/>
                </a:lnTo>
                <a:lnTo>
                  <a:pt x="314934" y="999490"/>
                </a:lnTo>
                <a:lnTo>
                  <a:pt x="313296" y="996950"/>
                </a:lnTo>
                <a:lnTo>
                  <a:pt x="311823" y="995680"/>
                </a:lnTo>
                <a:lnTo>
                  <a:pt x="310870" y="994410"/>
                </a:lnTo>
                <a:lnTo>
                  <a:pt x="310426" y="991870"/>
                </a:lnTo>
                <a:lnTo>
                  <a:pt x="309854" y="989330"/>
                </a:lnTo>
                <a:lnTo>
                  <a:pt x="309041" y="984250"/>
                </a:lnTo>
                <a:lnTo>
                  <a:pt x="308914" y="982980"/>
                </a:lnTo>
                <a:lnTo>
                  <a:pt x="308825" y="981710"/>
                </a:lnTo>
                <a:lnTo>
                  <a:pt x="308724" y="979170"/>
                </a:lnTo>
                <a:lnTo>
                  <a:pt x="308698" y="978725"/>
                </a:lnTo>
                <a:lnTo>
                  <a:pt x="311607" y="976249"/>
                </a:lnTo>
                <a:lnTo>
                  <a:pt x="315760" y="974979"/>
                </a:lnTo>
                <a:lnTo>
                  <a:pt x="317106" y="974979"/>
                </a:lnTo>
                <a:lnTo>
                  <a:pt x="318554" y="976249"/>
                </a:lnTo>
                <a:lnTo>
                  <a:pt x="321411" y="982599"/>
                </a:lnTo>
                <a:lnTo>
                  <a:pt x="321652" y="983869"/>
                </a:lnTo>
                <a:lnTo>
                  <a:pt x="321652" y="960856"/>
                </a:lnTo>
                <a:lnTo>
                  <a:pt x="320230" y="960120"/>
                </a:lnTo>
                <a:lnTo>
                  <a:pt x="317868" y="958850"/>
                </a:lnTo>
                <a:lnTo>
                  <a:pt x="316801" y="957580"/>
                </a:lnTo>
                <a:lnTo>
                  <a:pt x="316166" y="957580"/>
                </a:lnTo>
                <a:lnTo>
                  <a:pt x="315976" y="956398"/>
                </a:lnTo>
                <a:lnTo>
                  <a:pt x="315976" y="969010"/>
                </a:lnTo>
                <a:lnTo>
                  <a:pt x="312381" y="971169"/>
                </a:lnTo>
                <a:lnTo>
                  <a:pt x="311670" y="971689"/>
                </a:lnTo>
                <a:lnTo>
                  <a:pt x="311772" y="971550"/>
                </a:lnTo>
                <a:lnTo>
                  <a:pt x="312813" y="970280"/>
                </a:lnTo>
                <a:lnTo>
                  <a:pt x="314261" y="969010"/>
                </a:lnTo>
                <a:lnTo>
                  <a:pt x="315976" y="969010"/>
                </a:lnTo>
                <a:lnTo>
                  <a:pt x="315976" y="956398"/>
                </a:lnTo>
                <a:lnTo>
                  <a:pt x="315696" y="955040"/>
                </a:lnTo>
                <a:lnTo>
                  <a:pt x="315747" y="952500"/>
                </a:lnTo>
                <a:lnTo>
                  <a:pt x="316077" y="949960"/>
                </a:lnTo>
                <a:lnTo>
                  <a:pt x="316623" y="948690"/>
                </a:lnTo>
                <a:lnTo>
                  <a:pt x="318592" y="943610"/>
                </a:lnTo>
                <a:lnTo>
                  <a:pt x="320675" y="941070"/>
                </a:lnTo>
                <a:lnTo>
                  <a:pt x="325031" y="938530"/>
                </a:lnTo>
                <a:lnTo>
                  <a:pt x="327469" y="938530"/>
                </a:lnTo>
                <a:lnTo>
                  <a:pt x="328980" y="937260"/>
                </a:lnTo>
                <a:lnTo>
                  <a:pt x="330149" y="935990"/>
                </a:lnTo>
                <a:lnTo>
                  <a:pt x="331304" y="937260"/>
                </a:lnTo>
                <a:lnTo>
                  <a:pt x="334518" y="937260"/>
                </a:lnTo>
                <a:lnTo>
                  <a:pt x="336981" y="939800"/>
                </a:lnTo>
                <a:lnTo>
                  <a:pt x="338683" y="942340"/>
                </a:lnTo>
                <a:lnTo>
                  <a:pt x="340017" y="944880"/>
                </a:lnTo>
                <a:lnTo>
                  <a:pt x="340385" y="946150"/>
                </a:lnTo>
                <a:lnTo>
                  <a:pt x="340385" y="934897"/>
                </a:lnTo>
                <a:lnTo>
                  <a:pt x="340182" y="934720"/>
                </a:lnTo>
                <a:lnTo>
                  <a:pt x="338734" y="934720"/>
                </a:lnTo>
                <a:lnTo>
                  <a:pt x="335915" y="933450"/>
                </a:lnTo>
                <a:lnTo>
                  <a:pt x="333349" y="930910"/>
                </a:lnTo>
                <a:lnTo>
                  <a:pt x="329819" y="928370"/>
                </a:lnTo>
                <a:lnTo>
                  <a:pt x="329095" y="925830"/>
                </a:lnTo>
                <a:lnTo>
                  <a:pt x="328853" y="924560"/>
                </a:lnTo>
                <a:lnTo>
                  <a:pt x="328256" y="922020"/>
                </a:lnTo>
                <a:lnTo>
                  <a:pt x="328980" y="919480"/>
                </a:lnTo>
                <a:lnTo>
                  <a:pt x="331038" y="916940"/>
                </a:lnTo>
                <a:lnTo>
                  <a:pt x="332651" y="915670"/>
                </a:lnTo>
                <a:lnTo>
                  <a:pt x="334543" y="914400"/>
                </a:lnTo>
                <a:lnTo>
                  <a:pt x="338137" y="913130"/>
                </a:lnTo>
                <a:lnTo>
                  <a:pt x="350126" y="913130"/>
                </a:lnTo>
                <a:lnTo>
                  <a:pt x="352526" y="915670"/>
                </a:lnTo>
                <a:lnTo>
                  <a:pt x="352526" y="902881"/>
                </a:lnTo>
                <a:lnTo>
                  <a:pt x="351688" y="904240"/>
                </a:lnTo>
                <a:lnTo>
                  <a:pt x="350824" y="906780"/>
                </a:lnTo>
                <a:lnTo>
                  <a:pt x="345440" y="906780"/>
                </a:lnTo>
                <a:lnTo>
                  <a:pt x="342607" y="905510"/>
                </a:lnTo>
                <a:lnTo>
                  <a:pt x="340741" y="904240"/>
                </a:lnTo>
                <a:lnTo>
                  <a:pt x="340220" y="900430"/>
                </a:lnTo>
                <a:lnTo>
                  <a:pt x="339991" y="899160"/>
                </a:lnTo>
                <a:lnTo>
                  <a:pt x="339940" y="895350"/>
                </a:lnTo>
                <a:lnTo>
                  <a:pt x="339979" y="894080"/>
                </a:lnTo>
                <a:lnTo>
                  <a:pt x="340271" y="892810"/>
                </a:lnTo>
                <a:lnTo>
                  <a:pt x="340791" y="891540"/>
                </a:lnTo>
                <a:lnTo>
                  <a:pt x="342265" y="889000"/>
                </a:lnTo>
                <a:lnTo>
                  <a:pt x="344220" y="886460"/>
                </a:lnTo>
                <a:lnTo>
                  <a:pt x="346659" y="883920"/>
                </a:lnTo>
                <a:lnTo>
                  <a:pt x="347306" y="883920"/>
                </a:lnTo>
                <a:lnTo>
                  <a:pt x="348843" y="882650"/>
                </a:lnTo>
                <a:lnTo>
                  <a:pt x="350380" y="881380"/>
                </a:lnTo>
                <a:lnTo>
                  <a:pt x="354571" y="883920"/>
                </a:lnTo>
                <a:lnTo>
                  <a:pt x="355346" y="886460"/>
                </a:lnTo>
                <a:lnTo>
                  <a:pt x="355803" y="887730"/>
                </a:lnTo>
                <a:lnTo>
                  <a:pt x="355892" y="889000"/>
                </a:lnTo>
                <a:lnTo>
                  <a:pt x="355892" y="850480"/>
                </a:lnTo>
                <a:lnTo>
                  <a:pt x="352717" y="849630"/>
                </a:lnTo>
                <a:lnTo>
                  <a:pt x="351586" y="849630"/>
                </a:lnTo>
                <a:lnTo>
                  <a:pt x="350520" y="848360"/>
                </a:lnTo>
                <a:lnTo>
                  <a:pt x="349237" y="848360"/>
                </a:lnTo>
                <a:lnTo>
                  <a:pt x="349237" y="861060"/>
                </a:lnTo>
                <a:lnTo>
                  <a:pt x="349186" y="862330"/>
                </a:lnTo>
                <a:lnTo>
                  <a:pt x="348970" y="863600"/>
                </a:lnTo>
                <a:lnTo>
                  <a:pt x="348881" y="867410"/>
                </a:lnTo>
                <a:lnTo>
                  <a:pt x="348627" y="869950"/>
                </a:lnTo>
                <a:lnTo>
                  <a:pt x="348386" y="869950"/>
                </a:lnTo>
                <a:lnTo>
                  <a:pt x="347980" y="871220"/>
                </a:lnTo>
                <a:lnTo>
                  <a:pt x="346036" y="875030"/>
                </a:lnTo>
                <a:lnTo>
                  <a:pt x="343687" y="877570"/>
                </a:lnTo>
                <a:lnTo>
                  <a:pt x="340906" y="880110"/>
                </a:lnTo>
                <a:lnTo>
                  <a:pt x="339686" y="881380"/>
                </a:lnTo>
                <a:lnTo>
                  <a:pt x="338239" y="882650"/>
                </a:lnTo>
                <a:lnTo>
                  <a:pt x="336550" y="881380"/>
                </a:lnTo>
                <a:lnTo>
                  <a:pt x="333781" y="881380"/>
                </a:lnTo>
                <a:lnTo>
                  <a:pt x="333159" y="881075"/>
                </a:lnTo>
                <a:lnTo>
                  <a:pt x="333159" y="897890"/>
                </a:lnTo>
                <a:lnTo>
                  <a:pt x="333133" y="902970"/>
                </a:lnTo>
                <a:lnTo>
                  <a:pt x="332892" y="904240"/>
                </a:lnTo>
                <a:lnTo>
                  <a:pt x="332473" y="904240"/>
                </a:lnTo>
                <a:lnTo>
                  <a:pt x="330898" y="908050"/>
                </a:lnTo>
                <a:lnTo>
                  <a:pt x="328752" y="909320"/>
                </a:lnTo>
                <a:lnTo>
                  <a:pt x="326059" y="911860"/>
                </a:lnTo>
                <a:lnTo>
                  <a:pt x="322338" y="911860"/>
                </a:lnTo>
                <a:lnTo>
                  <a:pt x="322338" y="929640"/>
                </a:lnTo>
                <a:lnTo>
                  <a:pt x="321945" y="930910"/>
                </a:lnTo>
                <a:lnTo>
                  <a:pt x="320675" y="933450"/>
                </a:lnTo>
                <a:lnTo>
                  <a:pt x="318731" y="935990"/>
                </a:lnTo>
                <a:lnTo>
                  <a:pt x="316547" y="938530"/>
                </a:lnTo>
                <a:lnTo>
                  <a:pt x="313855" y="942340"/>
                </a:lnTo>
                <a:lnTo>
                  <a:pt x="313474" y="942340"/>
                </a:lnTo>
                <a:lnTo>
                  <a:pt x="312293" y="943610"/>
                </a:lnTo>
                <a:lnTo>
                  <a:pt x="309803" y="943610"/>
                </a:lnTo>
                <a:lnTo>
                  <a:pt x="309156" y="943229"/>
                </a:lnTo>
                <a:lnTo>
                  <a:pt x="309156" y="962660"/>
                </a:lnTo>
                <a:lnTo>
                  <a:pt x="308876" y="963930"/>
                </a:lnTo>
                <a:lnTo>
                  <a:pt x="307555" y="966470"/>
                </a:lnTo>
                <a:lnTo>
                  <a:pt x="306603" y="967740"/>
                </a:lnTo>
                <a:lnTo>
                  <a:pt x="304901" y="970280"/>
                </a:lnTo>
                <a:lnTo>
                  <a:pt x="304609" y="970762"/>
                </a:lnTo>
                <a:lnTo>
                  <a:pt x="304609" y="998220"/>
                </a:lnTo>
                <a:lnTo>
                  <a:pt x="304469" y="1000379"/>
                </a:lnTo>
                <a:lnTo>
                  <a:pt x="303504" y="995299"/>
                </a:lnTo>
                <a:lnTo>
                  <a:pt x="303339" y="994524"/>
                </a:lnTo>
                <a:lnTo>
                  <a:pt x="303999" y="995680"/>
                </a:lnTo>
                <a:lnTo>
                  <a:pt x="304609" y="998220"/>
                </a:lnTo>
                <a:lnTo>
                  <a:pt x="304609" y="970762"/>
                </a:lnTo>
                <a:lnTo>
                  <a:pt x="304126" y="971550"/>
                </a:lnTo>
                <a:lnTo>
                  <a:pt x="301612" y="976630"/>
                </a:lnTo>
                <a:lnTo>
                  <a:pt x="300164" y="977341"/>
                </a:lnTo>
                <a:lnTo>
                  <a:pt x="300164" y="1007440"/>
                </a:lnTo>
                <a:lnTo>
                  <a:pt x="298742" y="1008380"/>
                </a:lnTo>
                <a:lnTo>
                  <a:pt x="298742" y="1016622"/>
                </a:lnTo>
                <a:lnTo>
                  <a:pt x="298691" y="1016889"/>
                </a:lnTo>
                <a:lnTo>
                  <a:pt x="296799" y="1019937"/>
                </a:lnTo>
                <a:lnTo>
                  <a:pt x="296799" y="1019810"/>
                </a:lnTo>
                <a:lnTo>
                  <a:pt x="297256" y="1018540"/>
                </a:lnTo>
                <a:lnTo>
                  <a:pt x="297713" y="1017270"/>
                </a:lnTo>
                <a:lnTo>
                  <a:pt x="298742" y="1016622"/>
                </a:lnTo>
                <a:lnTo>
                  <a:pt x="298742" y="1008380"/>
                </a:lnTo>
                <a:lnTo>
                  <a:pt x="296024" y="1011593"/>
                </a:lnTo>
                <a:lnTo>
                  <a:pt x="296024" y="1044384"/>
                </a:lnTo>
                <a:lnTo>
                  <a:pt x="295935" y="1044829"/>
                </a:lnTo>
                <a:lnTo>
                  <a:pt x="295135" y="1047369"/>
                </a:lnTo>
                <a:lnTo>
                  <a:pt x="294093" y="1049909"/>
                </a:lnTo>
                <a:lnTo>
                  <a:pt x="292823" y="1053719"/>
                </a:lnTo>
                <a:lnTo>
                  <a:pt x="291934" y="1054989"/>
                </a:lnTo>
                <a:lnTo>
                  <a:pt x="291541" y="1054100"/>
                </a:lnTo>
                <a:lnTo>
                  <a:pt x="290969" y="1052830"/>
                </a:lnTo>
                <a:lnTo>
                  <a:pt x="291172" y="1050290"/>
                </a:lnTo>
                <a:lnTo>
                  <a:pt x="292735" y="1049020"/>
                </a:lnTo>
                <a:lnTo>
                  <a:pt x="293547" y="1047750"/>
                </a:lnTo>
                <a:lnTo>
                  <a:pt x="294347" y="1046480"/>
                </a:lnTo>
                <a:lnTo>
                  <a:pt x="296024" y="1044384"/>
                </a:lnTo>
                <a:lnTo>
                  <a:pt x="296024" y="1011593"/>
                </a:lnTo>
                <a:lnTo>
                  <a:pt x="295516" y="1012190"/>
                </a:lnTo>
                <a:lnTo>
                  <a:pt x="294601" y="1013460"/>
                </a:lnTo>
                <a:lnTo>
                  <a:pt x="293903" y="1014031"/>
                </a:lnTo>
                <a:lnTo>
                  <a:pt x="293903" y="1035050"/>
                </a:lnTo>
                <a:lnTo>
                  <a:pt x="293547" y="1036320"/>
                </a:lnTo>
                <a:lnTo>
                  <a:pt x="292646" y="1040130"/>
                </a:lnTo>
                <a:lnTo>
                  <a:pt x="290715" y="1042670"/>
                </a:lnTo>
                <a:lnTo>
                  <a:pt x="288340" y="1045070"/>
                </a:lnTo>
                <a:lnTo>
                  <a:pt x="288340" y="1109599"/>
                </a:lnTo>
                <a:lnTo>
                  <a:pt x="285318" y="1109599"/>
                </a:lnTo>
                <a:lnTo>
                  <a:pt x="283146" y="1108710"/>
                </a:lnTo>
                <a:lnTo>
                  <a:pt x="286893" y="1108710"/>
                </a:lnTo>
                <a:lnTo>
                  <a:pt x="288340" y="1109599"/>
                </a:lnTo>
                <a:lnTo>
                  <a:pt x="288340" y="1045070"/>
                </a:lnTo>
                <a:lnTo>
                  <a:pt x="286943" y="1046480"/>
                </a:lnTo>
                <a:lnTo>
                  <a:pt x="286372" y="1046911"/>
                </a:lnTo>
                <a:lnTo>
                  <a:pt x="286372" y="1094740"/>
                </a:lnTo>
                <a:lnTo>
                  <a:pt x="286321" y="1098550"/>
                </a:lnTo>
                <a:lnTo>
                  <a:pt x="284975" y="1101090"/>
                </a:lnTo>
                <a:lnTo>
                  <a:pt x="280885" y="1101090"/>
                </a:lnTo>
                <a:lnTo>
                  <a:pt x="275729" y="1102131"/>
                </a:lnTo>
                <a:lnTo>
                  <a:pt x="283794" y="1086345"/>
                </a:lnTo>
                <a:lnTo>
                  <a:pt x="284505" y="1088390"/>
                </a:lnTo>
                <a:lnTo>
                  <a:pt x="285661" y="1092200"/>
                </a:lnTo>
                <a:lnTo>
                  <a:pt x="286258" y="1093470"/>
                </a:lnTo>
                <a:lnTo>
                  <a:pt x="286372" y="1094740"/>
                </a:lnTo>
                <a:lnTo>
                  <a:pt x="286372" y="1046911"/>
                </a:lnTo>
                <a:lnTo>
                  <a:pt x="286143" y="1047089"/>
                </a:lnTo>
                <a:lnTo>
                  <a:pt x="286143" y="1070229"/>
                </a:lnTo>
                <a:lnTo>
                  <a:pt x="286118" y="1071499"/>
                </a:lnTo>
                <a:lnTo>
                  <a:pt x="285305" y="1073150"/>
                </a:lnTo>
                <a:lnTo>
                  <a:pt x="283502" y="1073150"/>
                </a:lnTo>
                <a:lnTo>
                  <a:pt x="281076" y="1072603"/>
                </a:lnTo>
                <a:lnTo>
                  <a:pt x="281076" y="1080198"/>
                </a:lnTo>
                <a:lnTo>
                  <a:pt x="278333" y="1084199"/>
                </a:lnTo>
                <a:lnTo>
                  <a:pt x="274396" y="1088009"/>
                </a:lnTo>
                <a:lnTo>
                  <a:pt x="273824" y="1089279"/>
                </a:lnTo>
                <a:lnTo>
                  <a:pt x="272465" y="1089279"/>
                </a:lnTo>
                <a:lnTo>
                  <a:pt x="272059" y="1090549"/>
                </a:lnTo>
                <a:lnTo>
                  <a:pt x="270052" y="1088009"/>
                </a:lnTo>
                <a:lnTo>
                  <a:pt x="269697" y="1088009"/>
                </a:lnTo>
                <a:lnTo>
                  <a:pt x="269303" y="1086739"/>
                </a:lnTo>
                <a:lnTo>
                  <a:pt x="269138" y="1086739"/>
                </a:lnTo>
                <a:lnTo>
                  <a:pt x="267982" y="1083132"/>
                </a:lnTo>
                <a:lnTo>
                  <a:pt x="267982" y="1102360"/>
                </a:lnTo>
                <a:lnTo>
                  <a:pt x="265480" y="1102360"/>
                </a:lnTo>
                <a:lnTo>
                  <a:pt x="264566" y="1101369"/>
                </a:lnTo>
                <a:lnTo>
                  <a:pt x="264566" y="1109980"/>
                </a:lnTo>
                <a:lnTo>
                  <a:pt x="264541" y="1111237"/>
                </a:lnTo>
                <a:lnTo>
                  <a:pt x="261696" y="1114679"/>
                </a:lnTo>
                <a:lnTo>
                  <a:pt x="261073" y="1114679"/>
                </a:lnTo>
                <a:lnTo>
                  <a:pt x="260337" y="1115949"/>
                </a:lnTo>
                <a:lnTo>
                  <a:pt x="258102" y="1115949"/>
                </a:lnTo>
                <a:lnTo>
                  <a:pt x="257517" y="1116266"/>
                </a:lnTo>
                <a:lnTo>
                  <a:pt x="257517" y="1155319"/>
                </a:lnTo>
                <a:lnTo>
                  <a:pt x="257263" y="1155814"/>
                </a:lnTo>
                <a:lnTo>
                  <a:pt x="255041" y="1154430"/>
                </a:lnTo>
                <a:lnTo>
                  <a:pt x="253136" y="1153160"/>
                </a:lnTo>
                <a:lnTo>
                  <a:pt x="251447" y="1151890"/>
                </a:lnTo>
                <a:lnTo>
                  <a:pt x="250850" y="1151890"/>
                </a:lnTo>
                <a:lnTo>
                  <a:pt x="250367" y="1150620"/>
                </a:lnTo>
                <a:lnTo>
                  <a:pt x="249999" y="1150620"/>
                </a:lnTo>
                <a:lnTo>
                  <a:pt x="247650" y="1145540"/>
                </a:lnTo>
                <a:lnTo>
                  <a:pt x="245884" y="1140460"/>
                </a:lnTo>
                <a:lnTo>
                  <a:pt x="245554" y="1137920"/>
                </a:lnTo>
                <a:lnTo>
                  <a:pt x="245783" y="1134110"/>
                </a:lnTo>
                <a:lnTo>
                  <a:pt x="245960" y="1134110"/>
                </a:lnTo>
                <a:lnTo>
                  <a:pt x="246240" y="1132840"/>
                </a:lnTo>
                <a:lnTo>
                  <a:pt x="246913" y="1130300"/>
                </a:lnTo>
                <a:lnTo>
                  <a:pt x="248310" y="1129030"/>
                </a:lnTo>
                <a:lnTo>
                  <a:pt x="250418" y="1129030"/>
                </a:lnTo>
                <a:lnTo>
                  <a:pt x="254469" y="1127760"/>
                </a:lnTo>
                <a:lnTo>
                  <a:pt x="254838" y="1127887"/>
                </a:lnTo>
                <a:lnTo>
                  <a:pt x="254330" y="1129919"/>
                </a:lnTo>
                <a:lnTo>
                  <a:pt x="254914" y="1133729"/>
                </a:lnTo>
                <a:lnTo>
                  <a:pt x="253555" y="1137539"/>
                </a:lnTo>
                <a:lnTo>
                  <a:pt x="253580" y="1143889"/>
                </a:lnTo>
                <a:lnTo>
                  <a:pt x="253796" y="1146429"/>
                </a:lnTo>
                <a:lnTo>
                  <a:pt x="255257" y="1151509"/>
                </a:lnTo>
                <a:lnTo>
                  <a:pt x="255879" y="1151509"/>
                </a:lnTo>
                <a:lnTo>
                  <a:pt x="256057" y="1152779"/>
                </a:lnTo>
                <a:lnTo>
                  <a:pt x="256501" y="1152779"/>
                </a:lnTo>
                <a:lnTo>
                  <a:pt x="257403" y="1154049"/>
                </a:lnTo>
                <a:lnTo>
                  <a:pt x="257517" y="1155319"/>
                </a:lnTo>
                <a:lnTo>
                  <a:pt x="257517" y="1116266"/>
                </a:lnTo>
                <a:lnTo>
                  <a:pt x="255765" y="1117219"/>
                </a:lnTo>
                <a:lnTo>
                  <a:pt x="253377" y="1115949"/>
                </a:lnTo>
                <a:lnTo>
                  <a:pt x="252183" y="1115949"/>
                </a:lnTo>
                <a:lnTo>
                  <a:pt x="252133" y="1122299"/>
                </a:lnTo>
                <a:lnTo>
                  <a:pt x="250748" y="1122680"/>
                </a:lnTo>
                <a:lnTo>
                  <a:pt x="248869" y="1122680"/>
                </a:lnTo>
                <a:lnTo>
                  <a:pt x="247040" y="1123950"/>
                </a:lnTo>
                <a:lnTo>
                  <a:pt x="245262" y="1123950"/>
                </a:lnTo>
                <a:lnTo>
                  <a:pt x="244525" y="1125220"/>
                </a:lnTo>
                <a:lnTo>
                  <a:pt x="242976" y="1125220"/>
                </a:lnTo>
                <a:lnTo>
                  <a:pt x="240957" y="1123950"/>
                </a:lnTo>
                <a:lnTo>
                  <a:pt x="239293" y="1122680"/>
                </a:lnTo>
                <a:lnTo>
                  <a:pt x="237998" y="1121410"/>
                </a:lnTo>
                <a:lnTo>
                  <a:pt x="237477" y="1121410"/>
                </a:lnTo>
                <a:lnTo>
                  <a:pt x="237070" y="1120140"/>
                </a:lnTo>
                <a:lnTo>
                  <a:pt x="236791" y="1120140"/>
                </a:lnTo>
                <a:lnTo>
                  <a:pt x="236474" y="1118870"/>
                </a:lnTo>
                <a:lnTo>
                  <a:pt x="236220" y="1117600"/>
                </a:lnTo>
                <a:lnTo>
                  <a:pt x="236029" y="1116330"/>
                </a:lnTo>
                <a:lnTo>
                  <a:pt x="235229" y="1112520"/>
                </a:lnTo>
                <a:lnTo>
                  <a:pt x="236207" y="1108710"/>
                </a:lnTo>
                <a:lnTo>
                  <a:pt x="237896" y="1104900"/>
                </a:lnTo>
                <a:lnTo>
                  <a:pt x="239064" y="1102715"/>
                </a:lnTo>
                <a:lnTo>
                  <a:pt x="239141" y="1103249"/>
                </a:lnTo>
                <a:lnTo>
                  <a:pt x="241477" y="1107059"/>
                </a:lnTo>
                <a:lnTo>
                  <a:pt x="242201" y="1110869"/>
                </a:lnTo>
                <a:lnTo>
                  <a:pt x="245224" y="1115949"/>
                </a:lnTo>
                <a:lnTo>
                  <a:pt x="246494" y="1118489"/>
                </a:lnTo>
                <a:lnTo>
                  <a:pt x="248500" y="1119759"/>
                </a:lnTo>
                <a:lnTo>
                  <a:pt x="249326" y="1121029"/>
                </a:lnTo>
                <a:lnTo>
                  <a:pt x="250342" y="1121029"/>
                </a:lnTo>
                <a:lnTo>
                  <a:pt x="251561" y="1122299"/>
                </a:lnTo>
                <a:lnTo>
                  <a:pt x="252133" y="1122299"/>
                </a:lnTo>
                <a:lnTo>
                  <a:pt x="252133" y="1115885"/>
                </a:lnTo>
                <a:lnTo>
                  <a:pt x="251231" y="1114679"/>
                </a:lnTo>
                <a:lnTo>
                  <a:pt x="250520" y="1113409"/>
                </a:lnTo>
                <a:lnTo>
                  <a:pt x="246761" y="1108329"/>
                </a:lnTo>
                <a:lnTo>
                  <a:pt x="244957" y="1104519"/>
                </a:lnTo>
                <a:lnTo>
                  <a:pt x="244386" y="1103249"/>
                </a:lnTo>
                <a:lnTo>
                  <a:pt x="243954" y="1103249"/>
                </a:lnTo>
                <a:lnTo>
                  <a:pt x="243116" y="1099439"/>
                </a:lnTo>
                <a:lnTo>
                  <a:pt x="242887" y="1098169"/>
                </a:lnTo>
                <a:lnTo>
                  <a:pt x="243776" y="1097280"/>
                </a:lnTo>
                <a:lnTo>
                  <a:pt x="245160" y="1097280"/>
                </a:lnTo>
                <a:lnTo>
                  <a:pt x="245910" y="1096010"/>
                </a:lnTo>
                <a:lnTo>
                  <a:pt x="248285" y="1096010"/>
                </a:lnTo>
                <a:lnTo>
                  <a:pt x="249440" y="1097280"/>
                </a:lnTo>
                <a:lnTo>
                  <a:pt x="252374" y="1097280"/>
                </a:lnTo>
                <a:lnTo>
                  <a:pt x="253606" y="1098550"/>
                </a:lnTo>
                <a:lnTo>
                  <a:pt x="256819" y="1102360"/>
                </a:lnTo>
                <a:lnTo>
                  <a:pt x="260007" y="1104900"/>
                </a:lnTo>
                <a:lnTo>
                  <a:pt x="264248" y="1108710"/>
                </a:lnTo>
                <a:lnTo>
                  <a:pt x="264566" y="1109980"/>
                </a:lnTo>
                <a:lnTo>
                  <a:pt x="264566" y="1101369"/>
                </a:lnTo>
                <a:lnTo>
                  <a:pt x="263144" y="1099820"/>
                </a:lnTo>
                <a:lnTo>
                  <a:pt x="262077" y="1096010"/>
                </a:lnTo>
                <a:lnTo>
                  <a:pt x="261759" y="1093470"/>
                </a:lnTo>
                <a:lnTo>
                  <a:pt x="262242" y="1090930"/>
                </a:lnTo>
                <a:lnTo>
                  <a:pt x="263017" y="1088390"/>
                </a:lnTo>
                <a:lnTo>
                  <a:pt x="263055" y="1087704"/>
                </a:lnTo>
                <a:lnTo>
                  <a:pt x="263804" y="1089279"/>
                </a:lnTo>
                <a:lnTo>
                  <a:pt x="264058" y="1090549"/>
                </a:lnTo>
                <a:lnTo>
                  <a:pt x="264363" y="1090549"/>
                </a:lnTo>
                <a:lnTo>
                  <a:pt x="264706" y="1091819"/>
                </a:lnTo>
                <a:lnTo>
                  <a:pt x="266585" y="1094359"/>
                </a:lnTo>
                <a:lnTo>
                  <a:pt x="267385" y="1098169"/>
                </a:lnTo>
                <a:lnTo>
                  <a:pt x="267982" y="1102360"/>
                </a:lnTo>
                <a:lnTo>
                  <a:pt x="267982" y="1083132"/>
                </a:lnTo>
                <a:lnTo>
                  <a:pt x="267919" y="1082929"/>
                </a:lnTo>
                <a:lnTo>
                  <a:pt x="266941" y="1080389"/>
                </a:lnTo>
                <a:lnTo>
                  <a:pt x="265963" y="1077899"/>
                </a:lnTo>
                <a:lnTo>
                  <a:pt x="269316" y="1075690"/>
                </a:lnTo>
                <a:lnTo>
                  <a:pt x="274853" y="1075690"/>
                </a:lnTo>
                <a:lnTo>
                  <a:pt x="277850" y="1076960"/>
                </a:lnTo>
                <a:lnTo>
                  <a:pt x="279450" y="1078230"/>
                </a:lnTo>
                <a:lnTo>
                  <a:pt x="280771" y="1079500"/>
                </a:lnTo>
                <a:lnTo>
                  <a:pt x="281076" y="1080198"/>
                </a:lnTo>
                <a:lnTo>
                  <a:pt x="281076" y="1072603"/>
                </a:lnTo>
                <a:lnTo>
                  <a:pt x="277863" y="1071880"/>
                </a:lnTo>
                <a:lnTo>
                  <a:pt x="275602" y="1068070"/>
                </a:lnTo>
                <a:lnTo>
                  <a:pt x="275666" y="1064260"/>
                </a:lnTo>
                <a:lnTo>
                  <a:pt x="275856" y="1062990"/>
                </a:lnTo>
                <a:lnTo>
                  <a:pt x="276174" y="1062990"/>
                </a:lnTo>
                <a:lnTo>
                  <a:pt x="276898" y="1061339"/>
                </a:lnTo>
                <a:lnTo>
                  <a:pt x="278930" y="1061339"/>
                </a:lnTo>
                <a:lnTo>
                  <a:pt x="281622" y="1062609"/>
                </a:lnTo>
                <a:lnTo>
                  <a:pt x="282600" y="1063879"/>
                </a:lnTo>
                <a:lnTo>
                  <a:pt x="284505" y="1065149"/>
                </a:lnTo>
                <a:lnTo>
                  <a:pt x="285140" y="1066419"/>
                </a:lnTo>
                <a:lnTo>
                  <a:pt x="285445" y="1067689"/>
                </a:lnTo>
                <a:lnTo>
                  <a:pt x="286143" y="1070229"/>
                </a:lnTo>
                <a:lnTo>
                  <a:pt x="286143" y="1047089"/>
                </a:lnTo>
                <a:lnTo>
                  <a:pt x="286042" y="1057529"/>
                </a:lnTo>
                <a:lnTo>
                  <a:pt x="279107" y="1057529"/>
                </a:lnTo>
                <a:lnTo>
                  <a:pt x="278930" y="1057338"/>
                </a:lnTo>
                <a:lnTo>
                  <a:pt x="280416" y="1054100"/>
                </a:lnTo>
                <a:lnTo>
                  <a:pt x="281749" y="1054100"/>
                </a:lnTo>
                <a:lnTo>
                  <a:pt x="282981" y="1055370"/>
                </a:lnTo>
                <a:lnTo>
                  <a:pt x="284289" y="1055370"/>
                </a:lnTo>
                <a:lnTo>
                  <a:pt x="285407" y="1056640"/>
                </a:lnTo>
                <a:lnTo>
                  <a:pt x="286042" y="1057529"/>
                </a:lnTo>
                <a:lnTo>
                  <a:pt x="286042" y="1047153"/>
                </a:lnTo>
                <a:lnTo>
                  <a:pt x="285242" y="1047750"/>
                </a:lnTo>
                <a:lnTo>
                  <a:pt x="281584" y="1045210"/>
                </a:lnTo>
                <a:lnTo>
                  <a:pt x="275856" y="1042670"/>
                </a:lnTo>
                <a:lnTo>
                  <a:pt x="273380" y="1041400"/>
                </a:lnTo>
                <a:lnTo>
                  <a:pt x="272605" y="1040968"/>
                </a:lnTo>
                <a:lnTo>
                  <a:pt x="274370" y="1038479"/>
                </a:lnTo>
                <a:lnTo>
                  <a:pt x="277342" y="1035939"/>
                </a:lnTo>
                <a:lnTo>
                  <a:pt x="279425" y="1034669"/>
                </a:lnTo>
                <a:lnTo>
                  <a:pt x="281419" y="1033399"/>
                </a:lnTo>
                <a:lnTo>
                  <a:pt x="286118" y="1032129"/>
                </a:lnTo>
                <a:lnTo>
                  <a:pt x="288290" y="1032129"/>
                </a:lnTo>
                <a:lnTo>
                  <a:pt x="291947" y="1030859"/>
                </a:lnTo>
                <a:lnTo>
                  <a:pt x="292569" y="1031138"/>
                </a:lnTo>
                <a:lnTo>
                  <a:pt x="293255" y="1032510"/>
                </a:lnTo>
                <a:lnTo>
                  <a:pt x="293814" y="1033780"/>
                </a:lnTo>
                <a:lnTo>
                  <a:pt x="293903" y="1035050"/>
                </a:lnTo>
                <a:lnTo>
                  <a:pt x="293903" y="1014031"/>
                </a:lnTo>
                <a:lnTo>
                  <a:pt x="293027" y="1014730"/>
                </a:lnTo>
                <a:lnTo>
                  <a:pt x="291973" y="1016000"/>
                </a:lnTo>
                <a:lnTo>
                  <a:pt x="290868" y="1016000"/>
                </a:lnTo>
                <a:lnTo>
                  <a:pt x="289712" y="1014730"/>
                </a:lnTo>
                <a:lnTo>
                  <a:pt x="288810" y="1014730"/>
                </a:lnTo>
                <a:lnTo>
                  <a:pt x="288810" y="1024509"/>
                </a:lnTo>
                <a:lnTo>
                  <a:pt x="284022" y="1024509"/>
                </a:lnTo>
                <a:lnTo>
                  <a:pt x="281393" y="1023239"/>
                </a:lnTo>
                <a:lnTo>
                  <a:pt x="279247" y="1023239"/>
                </a:lnTo>
                <a:lnTo>
                  <a:pt x="277964" y="1021969"/>
                </a:lnTo>
                <a:lnTo>
                  <a:pt x="277850" y="1021295"/>
                </a:lnTo>
                <a:lnTo>
                  <a:pt x="278345" y="1021080"/>
                </a:lnTo>
                <a:lnTo>
                  <a:pt x="281825" y="1021080"/>
                </a:lnTo>
                <a:lnTo>
                  <a:pt x="285534" y="1022350"/>
                </a:lnTo>
                <a:lnTo>
                  <a:pt x="288277" y="1023620"/>
                </a:lnTo>
                <a:lnTo>
                  <a:pt x="288810" y="1024509"/>
                </a:lnTo>
                <a:lnTo>
                  <a:pt x="288810" y="1014730"/>
                </a:lnTo>
                <a:lnTo>
                  <a:pt x="288366" y="1014730"/>
                </a:lnTo>
                <a:lnTo>
                  <a:pt x="287794" y="1013460"/>
                </a:lnTo>
                <a:lnTo>
                  <a:pt x="286512" y="1012190"/>
                </a:lnTo>
                <a:lnTo>
                  <a:pt x="285356" y="1010920"/>
                </a:lnTo>
                <a:lnTo>
                  <a:pt x="284353" y="1008380"/>
                </a:lnTo>
                <a:lnTo>
                  <a:pt x="282841" y="1005840"/>
                </a:lnTo>
                <a:lnTo>
                  <a:pt x="281520" y="1003300"/>
                </a:lnTo>
                <a:lnTo>
                  <a:pt x="281139" y="1002550"/>
                </a:lnTo>
                <a:lnTo>
                  <a:pt x="281546" y="1001649"/>
                </a:lnTo>
                <a:lnTo>
                  <a:pt x="282943" y="1000379"/>
                </a:lnTo>
                <a:lnTo>
                  <a:pt x="284594" y="999109"/>
                </a:lnTo>
                <a:lnTo>
                  <a:pt x="285597" y="999109"/>
                </a:lnTo>
                <a:lnTo>
                  <a:pt x="286575" y="997839"/>
                </a:lnTo>
                <a:lnTo>
                  <a:pt x="289636" y="996569"/>
                </a:lnTo>
                <a:lnTo>
                  <a:pt x="291934" y="995299"/>
                </a:lnTo>
                <a:lnTo>
                  <a:pt x="296252" y="995299"/>
                </a:lnTo>
                <a:lnTo>
                  <a:pt x="298348" y="996569"/>
                </a:lnTo>
                <a:lnTo>
                  <a:pt x="299707" y="1002919"/>
                </a:lnTo>
                <a:lnTo>
                  <a:pt x="300037" y="1006729"/>
                </a:lnTo>
                <a:lnTo>
                  <a:pt x="300164" y="1007440"/>
                </a:lnTo>
                <a:lnTo>
                  <a:pt x="300164" y="977341"/>
                </a:lnTo>
                <a:lnTo>
                  <a:pt x="298996" y="977900"/>
                </a:lnTo>
                <a:lnTo>
                  <a:pt x="298640" y="978052"/>
                </a:lnTo>
                <a:lnTo>
                  <a:pt x="298640" y="988682"/>
                </a:lnTo>
                <a:lnTo>
                  <a:pt x="298526" y="988949"/>
                </a:lnTo>
                <a:lnTo>
                  <a:pt x="297853" y="988949"/>
                </a:lnTo>
                <a:lnTo>
                  <a:pt x="296938" y="990219"/>
                </a:lnTo>
                <a:lnTo>
                  <a:pt x="295008" y="990219"/>
                </a:lnTo>
                <a:lnTo>
                  <a:pt x="294220" y="991489"/>
                </a:lnTo>
                <a:lnTo>
                  <a:pt x="290169" y="991489"/>
                </a:lnTo>
                <a:lnTo>
                  <a:pt x="287223" y="992759"/>
                </a:lnTo>
                <a:lnTo>
                  <a:pt x="283298" y="995299"/>
                </a:lnTo>
                <a:lnTo>
                  <a:pt x="281889" y="996569"/>
                </a:lnTo>
                <a:lnTo>
                  <a:pt x="279666" y="997610"/>
                </a:lnTo>
                <a:lnTo>
                  <a:pt x="279704" y="994410"/>
                </a:lnTo>
                <a:lnTo>
                  <a:pt x="279704" y="993140"/>
                </a:lnTo>
                <a:lnTo>
                  <a:pt x="280898" y="990600"/>
                </a:lnTo>
                <a:lnTo>
                  <a:pt x="283489" y="986790"/>
                </a:lnTo>
                <a:lnTo>
                  <a:pt x="284746" y="985520"/>
                </a:lnTo>
                <a:lnTo>
                  <a:pt x="287134" y="985520"/>
                </a:lnTo>
                <a:lnTo>
                  <a:pt x="287921" y="984250"/>
                </a:lnTo>
                <a:lnTo>
                  <a:pt x="294157" y="984250"/>
                </a:lnTo>
                <a:lnTo>
                  <a:pt x="296951" y="986790"/>
                </a:lnTo>
                <a:lnTo>
                  <a:pt x="298157" y="988060"/>
                </a:lnTo>
                <a:lnTo>
                  <a:pt x="298640" y="988682"/>
                </a:lnTo>
                <a:lnTo>
                  <a:pt x="298640" y="978052"/>
                </a:lnTo>
                <a:lnTo>
                  <a:pt x="295910" y="979170"/>
                </a:lnTo>
                <a:lnTo>
                  <a:pt x="290042" y="979170"/>
                </a:lnTo>
                <a:lnTo>
                  <a:pt x="288912" y="977900"/>
                </a:lnTo>
                <a:lnTo>
                  <a:pt x="287807" y="977900"/>
                </a:lnTo>
                <a:lnTo>
                  <a:pt x="286232" y="976630"/>
                </a:lnTo>
                <a:lnTo>
                  <a:pt x="285064" y="976630"/>
                </a:lnTo>
                <a:lnTo>
                  <a:pt x="284302" y="975360"/>
                </a:lnTo>
                <a:lnTo>
                  <a:pt x="282194" y="970280"/>
                </a:lnTo>
                <a:lnTo>
                  <a:pt x="280200" y="965822"/>
                </a:lnTo>
                <a:lnTo>
                  <a:pt x="280200" y="981710"/>
                </a:lnTo>
                <a:lnTo>
                  <a:pt x="279844" y="982980"/>
                </a:lnTo>
                <a:lnTo>
                  <a:pt x="278955" y="985520"/>
                </a:lnTo>
                <a:lnTo>
                  <a:pt x="278853" y="985735"/>
                </a:lnTo>
                <a:lnTo>
                  <a:pt x="278853" y="1008380"/>
                </a:lnTo>
                <a:lnTo>
                  <a:pt x="278498" y="1010920"/>
                </a:lnTo>
                <a:lnTo>
                  <a:pt x="276796" y="1013460"/>
                </a:lnTo>
                <a:lnTo>
                  <a:pt x="276733" y="1013079"/>
                </a:lnTo>
                <a:lnTo>
                  <a:pt x="276758" y="1011809"/>
                </a:lnTo>
                <a:lnTo>
                  <a:pt x="277456" y="1009269"/>
                </a:lnTo>
                <a:lnTo>
                  <a:pt x="278104" y="1007592"/>
                </a:lnTo>
                <a:lnTo>
                  <a:pt x="278853" y="1008380"/>
                </a:lnTo>
                <a:lnTo>
                  <a:pt x="278853" y="985735"/>
                </a:lnTo>
                <a:lnTo>
                  <a:pt x="277723" y="988060"/>
                </a:lnTo>
                <a:lnTo>
                  <a:pt x="276161" y="989330"/>
                </a:lnTo>
                <a:lnTo>
                  <a:pt x="275996" y="989622"/>
                </a:lnTo>
                <a:lnTo>
                  <a:pt x="275907" y="988949"/>
                </a:lnTo>
                <a:lnTo>
                  <a:pt x="275221" y="987679"/>
                </a:lnTo>
                <a:lnTo>
                  <a:pt x="274193" y="986409"/>
                </a:lnTo>
                <a:lnTo>
                  <a:pt x="273443" y="984656"/>
                </a:lnTo>
                <a:lnTo>
                  <a:pt x="273443" y="1027049"/>
                </a:lnTo>
                <a:lnTo>
                  <a:pt x="273227" y="1028319"/>
                </a:lnTo>
                <a:lnTo>
                  <a:pt x="272529" y="1030859"/>
                </a:lnTo>
                <a:lnTo>
                  <a:pt x="270865" y="1034669"/>
                </a:lnTo>
                <a:lnTo>
                  <a:pt x="269379" y="1036650"/>
                </a:lnTo>
                <a:lnTo>
                  <a:pt x="269379" y="1062431"/>
                </a:lnTo>
                <a:lnTo>
                  <a:pt x="268732" y="1064260"/>
                </a:lnTo>
                <a:lnTo>
                  <a:pt x="267055" y="1068070"/>
                </a:lnTo>
                <a:lnTo>
                  <a:pt x="264617" y="1068070"/>
                </a:lnTo>
                <a:lnTo>
                  <a:pt x="264693" y="1067689"/>
                </a:lnTo>
                <a:lnTo>
                  <a:pt x="265163" y="1067689"/>
                </a:lnTo>
                <a:lnTo>
                  <a:pt x="267652" y="1063879"/>
                </a:lnTo>
                <a:lnTo>
                  <a:pt x="269379" y="1062431"/>
                </a:lnTo>
                <a:lnTo>
                  <a:pt x="269379" y="1036650"/>
                </a:lnTo>
                <a:lnTo>
                  <a:pt x="268668" y="1037590"/>
                </a:lnTo>
                <a:lnTo>
                  <a:pt x="268249" y="1037590"/>
                </a:lnTo>
                <a:lnTo>
                  <a:pt x="267627" y="1036320"/>
                </a:lnTo>
                <a:lnTo>
                  <a:pt x="267258" y="1035050"/>
                </a:lnTo>
                <a:lnTo>
                  <a:pt x="266484" y="1032510"/>
                </a:lnTo>
                <a:lnTo>
                  <a:pt x="272300" y="1022350"/>
                </a:lnTo>
                <a:lnTo>
                  <a:pt x="272694" y="1022350"/>
                </a:lnTo>
                <a:lnTo>
                  <a:pt x="272872" y="1023239"/>
                </a:lnTo>
                <a:lnTo>
                  <a:pt x="273443" y="1027049"/>
                </a:lnTo>
                <a:lnTo>
                  <a:pt x="273443" y="984656"/>
                </a:lnTo>
                <a:lnTo>
                  <a:pt x="272567" y="982599"/>
                </a:lnTo>
                <a:lnTo>
                  <a:pt x="272313" y="982256"/>
                </a:lnTo>
                <a:lnTo>
                  <a:pt x="272313" y="999642"/>
                </a:lnTo>
                <a:lnTo>
                  <a:pt x="272262" y="1002919"/>
                </a:lnTo>
                <a:lnTo>
                  <a:pt x="271399" y="1004189"/>
                </a:lnTo>
                <a:lnTo>
                  <a:pt x="270548" y="1004849"/>
                </a:lnTo>
                <a:lnTo>
                  <a:pt x="270548" y="1017765"/>
                </a:lnTo>
                <a:lnTo>
                  <a:pt x="268262" y="1018540"/>
                </a:lnTo>
                <a:lnTo>
                  <a:pt x="266280" y="1017358"/>
                </a:lnTo>
                <a:lnTo>
                  <a:pt x="266280" y="1056259"/>
                </a:lnTo>
                <a:lnTo>
                  <a:pt x="265734" y="1057529"/>
                </a:lnTo>
                <a:lnTo>
                  <a:pt x="264388" y="1060069"/>
                </a:lnTo>
                <a:lnTo>
                  <a:pt x="262153" y="1062609"/>
                </a:lnTo>
                <a:lnTo>
                  <a:pt x="260616" y="1063879"/>
                </a:lnTo>
                <a:lnTo>
                  <a:pt x="259994" y="1065098"/>
                </a:lnTo>
                <a:lnTo>
                  <a:pt x="258838" y="1064260"/>
                </a:lnTo>
                <a:lnTo>
                  <a:pt x="258495" y="1064031"/>
                </a:lnTo>
                <a:lnTo>
                  <a:pt x="258495" y="1084440"/>
                </a:lnTo>
                <a:lnTo>
                  <a:pt x="258495" y="1084580"/>
                </a:lnTo>
                <a:lnTo>
                  <a:pt x="258064" y="1087120"/>
                </a:lnTo>
                <a:lnTo>
                  <a:pt x="257213" y="1088390"/>
                </a:lnTo>
                <a:lnTo>
                  <a:pt x="256603" y="1089660"/>
                </a:lnTo>
                <a:lnTo>
                  <a:pt x="255701" y="1089660"/>
                </a:lnTo>
                <a:lnTo>
                  <a:pt x="252209" y="1090930"/>
                </a:lnTo>
                <a:lnTo>
                  <a:pt x="245046" y="1090930"/>
                </a:lnTo>
                <a:lnTo>
                  <a:pt x="242785" y="1089660"/>
                </a:lnTo>
                <a:lnTo>
                  <a:pt x="241757" y="1089063"/>
                </a:lnTo>
                <a:lnTo>
                  <a:pt x="241871" y="1088009"/>
                </a:lnTo>
                <a:lnTo>
                  <a:pt x="241909" y="1084199"/>
                </a:lnTo>
                <a:lnTo>
                  <a:pt x="241973" y="1082929"/>
                </a:lnTo>
                <a:lnTo>
                  <a:pt x="243522" y="1081659"/>
                </a:lnTo>
                <a:lnTo>
                  <a:pt x="244297" y="1081659"/>
                </a:lnTo>
                <a:lnTo>
                  <a:pt x="246621" y="1080389"/>
                </a:lnTo>
                <a:lnTo>
                  <a:pt x="248958" y="1080389"/>
                </a:lnTo>
                <a:lnTo>
                  <a:pt x="251320" y="1081659"/>
                </a:lnTo>
                <a:lnTo>
                  <a:pt x="253619" y="1081659"/>
                </a:lnTo>
                <a:lnTo>
                  <a:pt x="255841" y="1082929"/>
                </a:lnTo>
                <a:lnTo>
                  <a:pt x="258000" y="1084199"/>
                </a:lnTo>
                <a:lnTo>
                  <a:pt x="258495" y="1084440"/>
                </a:lnTo>
                <a:lnTo>
                  <a:pt x="258495" y="1064031"/>
                </a:lnTo>
                <a:lnTo>
                  <a:pt x="256946" y="1062990"/>
                </a:lnTo>
                <a:lnTo>
                  <a:pt x="254558" y="1060691"/>
                </a:lnTo>
                <a:lnTo>
                  <a:pt x="254558" y="1071702"/>
                </a:lnTo>
                <a:lnTo>
                  <a:pt x="253733" y="1072769"/>
                </a:lnTo>
                <a:lnTo>
                  <a:pt x="252374" y="1072769"/>
                </a:lnTo>
                <a:lnTo>
                  <a:pt x="250875" y="1074039"/>
                </a:lnTo>
                <a:lnTo>
                  <a:pt x="249237" y="1072769"/>
                </a:lnTo>
                <a:lnTo>
                  <a:pt x="245440" y="1072769"/>
                </a:lnTo>
                <a:lnTo>
                  <a:pt x="242849" y="1070229"/>
                </a:lnTo>
                <a:lnTo>
                  <a:pt x="241947" y="1067689"/>
                </a:lnTo>
                <a:lnTo>
                  <a:pt x="242125" y="1067003"/>
                </a:lnTo>
                <a:lnTo>
                  <a:pt x="242493" y="1066800"/>
                </a:lnTo>
                <a:lnTo>
                  <a:pt x="243522" y="1065530"/>
                </a:lnTo>
                <a:lnTo>
                  <a:pt x="247916" y="1065530"/>
                </a:lnTo>
                <a:lnTo>
                  <a:pt x="249694" y="1066800"/>
                </a:lnTo>
                <a:lnTo>
                  <a:pt x="251218" y="1068070"/>
                </a:lnTo>
                <a:lnTo>
                  <a:pt x="252958" y="1069340"/>
                </a:lnTo>
                <a:lnTo>
                  <a:pt x="254558" y="1071702"/>
                </a:lnTo>
                <a:lnTo>
                  <a:pt x="254558" y="1060691"/>
                </a:lnTo>
                <a:lnTo>
                  <a:pt x="254317" y="1060450"/>
                </a:lnTo>
                <a:lnTo>
                  <a:pt x="252539" y="1057910"/>
                </a:lnTo>
                <a:lnTo>
                  <a:pt x="250101" y="1053465"/>
                </a:lnTo>
                <a:lnTo>
                  <a:pt x="252056" y="1051179"/>
                </a:lnTo>
                <a:lnTo>
                  <a:pt x="254990" y="1049909"/>
                </a:lnTo>
                <a:lnTo>
                  <a:pt x="255765" y="1049909"/>
                </a:lnTo>
                <a:lnTo>
                  <a:pt x="260845" y="1051179"/>
                </a:lnTo>
                <a:lnTo>
                  <a:pt x="263207" y="1052449"/>
                </a:lnTo>
                <a:lnTo>
                  <a:pt x="265163" y="1054989"/>
                </a:lnTo>
                <a:lnTo>
                  <a:pt x="266090" y="1054989"/>
                </a:lnTo>
                <a:lnTo>
                  <a:pt x="266280" y="1056259"/>
                </a:lnTo>
                <a:lnTo>
                  <a:pt x="266280" y="1017358"/>
                </a:lnTo>
                <a:lnTo>
                  <a:pt x="266141" y="1017270"/>
                </a:lnTo>
                <a:lnTo>
                  <a:pt x="265252" y="1016000"/>
                </a:lnTo>
                <a:lnTo>
                  <a:pt x="264807" y="1016000"/>
                </a:lnTo>
                <a:lnTo>
                  <a:pt x="264515" y="1015619"/>
                </a:lnTo>
                <a:lnTo>
                  <a:pt x="264985" y="1015619"/>
                </a:lnTo>
                <a:lnTo>
                  <a:pt x="268706" y="1016889"/>
                </a:lnTo>
                <a:lnTo>
                  <a:pt x="270548" y="1017765"/>
                </a:lnTo>
                <a:lnTo>
                  <a:pt x="270548" y="1004849"/>
                </a:lnTo>
                <a:lnTo>
                  <a:pt x="269748" y="1005459"/>
                </a:lnTo>
                <a:lnTo>
                  <a:pt x="264668" y="1009269"/>
                </a:lnTo>
                <a:lnTo>
                  <a:pt x="264109" y="1009523"/>
                </a:lnTo>
                <a:lnTo>
                  <a:pt x="264109" y="1042835"/>
                </a:lnTo>
                <a:lnTo>
                  <a:pt x="263537" y="1043559"/>
                </a:lnTo>
                <a:lnTo>
                  <a:pt x="262445" y="1043559"/>
                </a:lnTo>
                <a:lnTo>
                  <a:pt x="261239" y="1042289"/>
                </a:lnTo>
                <a:lnTo>
                  <a:pt x="259511" y="1041400"/>
                </a:lnTo>
                <a:lnTo>
                  <a:pt x="262483" y="1041400"/>
                </a:lnTo>
                <a:lnTo>
                  <a:pt x="263867" y="1042670"/>
                </a:lnTo>
                <a:lnTo>
                  <a:pt x="264109" y="1042835"/>
                </a:lnTo>
                <a:lnTo>
                  <a:pt x="264109" y="1009523"/>
                </a:lnTo>
                <a:lnTo>
                  <a:pt x="261886" y="1010500"/>
                </a:lnTo>
                <a:lnTo>
                  <a:pt x="261645" y="1009065"/>
                </a:lnTo>
                <a:lnTo>
                  <a:pt x="261645" y="1027430"/>
                </a:lnTo>
                <a:lnTo>
                  <a:pt x="259981" y="1031240"/>
                </a:lnTo>
                <a:lnTo>
                  <a:pt x="259181" y="1032510"/>
                </a:lnTo>
                <a:lnTo>
                  <a:pt x="257860" y="1033780"/>
                </a:lnTo>
                <a:lnTo>
                  <a:pt x="256032" y="1035050"/>
                </a:lnTo>
                <a:lnTo>
                  <a:pt x="255358" y="1035050"/>
                </a:lnTo>
                <a:lnTo>
                  <a:pt x="254647" y="1036320"/>
                </a:lnTo>
                <a:lnTo>
                  <a:pt x="253923" y="1036320"/>
                </a:lnTo>
                <a:lnTo>
                  <a:pt x="253733" y="1036396"/>
                </a:lnTo>
                <a:lnTo>
                  <a:pt x="251752" y="1034669"/>
                </a:lnTo>
                <a:lnTo>
                  <a:pt x="251091" y="1028319"/>
                </a:lnTo>
                <a:lnTo>
                  <a:pt x="252780" y="1025779"/>
                </a:lnTo>
                <a:lnTo>
                  <a:pt x="253860" y="1023239"/>
                </a:lnTo>
                <a:lnTo>
                  <a:pt x="255219" y="1021969"/>
                </a:lnTo>
                <a:lnTo>
                  <a:pt x="256209" y="1020699"/>
                </a:lnTo>
                <a:lnTo>
                  <a:pt x="258203" y="1018159"/>
                </a:lnTo>
                <a:lnTo>
                  <a:pt x="258737" y="1017765"/>
                </a:lnTo>
                <a:lnTo>
                  <a:pt x="259067" y="1018540"/>
                </a:lnTo>
                <a:lnTo>
                  <a:pt x="259994" y="1021080"/>
                </a:lnTo>
                <a:lnTo>
                  <a:pt x="261632" y="1023620"/>
                </a:lnTo>
                <a:lnTo>
                  <a:pt x="261645" y="1027430"/>
                </a:lnTo>
                <a:lnTo>
                  <a:pt x="261645" y="1009065"/>
                </a:lnTo>
                <a:lnTo>
                  <a:pt x="261531" y="1008380"/>
                </a:lnTo>
                <a:lnTo>
                  <a:pt x="261302" y="1007110"/>
                </a:lnTo>
                <a:lnTo>
                  <a:pt x="260997" y="1005840"/>
                </a:lnTo>
                <a:lnTo>
                  <a:pt x="260718" y="1003300"/>
                </a:lnTo>
                <a:lnTo>
                  <a:pt x="260375" y="998220"/>
                </a:lnTo>
                <a:lnTo>
                  <a:pt x="261277" y="995680"/>
                </a:lnTo>
                <a:lnTo>
                  <a:pt x="264096" y="994410"/>
                </a:lnTo>
                <a:lnTo>
                  <a:pt x="265607" y="994410"/>
                </a:lnTo>
                <a:lnTo>
                  <a:pt x="267055" y="995680"/>
                </a:lnTo>
                <a:lnTo>
                  <a:pt x="269786" y="996950"/>
                </a:lnTo>
                <a:lnTo>
                  <a:pt x="272199" y="999490"/>
                </a:lnTo>
                <a:lnTo>
                  <a:pt x="272313" y="999642"/>
                </a:lnTo>
                <a:lnTo>
                  <a:pt x="272313" y="982256"/>
                </a:lnTo>
                <a:lnTo>
                  <a:pt x="271856" y="981621"/>
                </a:lnTo>
                <a:lnTo>
                  <a:pt x="271856" y="991489"/>
                </a:lnTo>
                <a:lnTo>
                  <a:pt x="271856" y="991870"/>
                </a:lnTo>
                <a:lnTo>
                  <a:pt x="269849" y="990600"/>
                </a:lnTo>
                <a:lnTo>
                  <a:pt x="268084" y="990600"/>
                </a:lnTo>
                <a:lnTo>
                  <a:pt x="266268" y="989330"/>
                </a:lnTo>
                <a:lnTo>
                  <a:pt x="265595" y="989330"/>
                </a:lnTo>
                <a:lnTo>
                  <a:pt x="263359" y="986790"/>
                </a:lnTo>
                <a:lnTo>
                  <a:pt x="261721" y="984250"/>
                </a:lnTo>
                <a:lnTo>
                  <a:pt x="261200" y="982599"/>
                </a:lnTo>
                <a:lnTo>
                  <a:pt x="265849" y="982599"/>
                </a:lnTo>
                <a:lnTo>
                  <a:pt x="266992" y="983869"/>
                </a:lnTo>
                <a:lnTo>
                  <a:pt x="268681" y="986409"/>
                </a:lnTo>
                <a:lnTo>
                  <a:pt x="269811" y="987679"/>
                </a:lnTo>
                <a:lnTo>
                  <a:pt x="271856" y="991489"/>
                </a:lnTo>
                <a:lnTo>
                  <a:pt x="271856" y="981621"/>
                </a:lnTo>
                <a:lnTo>
                  <a:pt x="270725" y="980059"/>
                </a:lnTo>
                <a:lnTo>
                  <a:pt x="268058" y="978789"/>
                </a:lnTo>
                <a:lnTo>
                  <a:pt x="267106" y="977519"/>
                </a:lnTo>
                <a:lnTo>
                  <a:pt x="266217" y="977519"/>
                </a:lnTo>
                <a:lnTo>
                  <a:pt x="265366" y="976249"/>
                </a:lnTo>
                <a:lnTo>
                  <a:pt x="264756" y="976249"/>
                </a:lnTo>
                <a:lnTo>
                  <a:pt x="264401" y="973709"/>
                </a:lnTo>
                <a:lnTo>
                  <a:pt x="267347" y="967359"/>
                </a:lnTo>
                <a:lnTo>
                  <a:pt x="268338" y="964819"/>
                </a:lnTo>
                <a:lnTo>
                  <a:pt x="268592" y="962279"/>
                </a:lnTo>
                <a:lnTo>
                  <a:pt x="268122" y="961009"/>
                </a:lnTo>
                <a:lnTo>
                  <a:pt x="268058" y="960374"/>
                </a:lnTo>
                <a:lnTo>
                  <a:pt x="270954" y="961390"/>
                </a:lnTo>
                <a:lnTo>
                  <a:pt x="272135" y="962660"/>
                </a:lnTo>
                <a:lnTo>
                  <a:pt x="272618" y="963930"/>
                </a:lnTo>
                <a:lnTo>
                  <a:pt x="272948" y="963930"/>
                </a:lnTo>
                <a:lnTo>
                  <a:pt x="279184" y="977900"/>
                </a:lnTo>
                <a:lnTo>
                  <a:pt x="279679" y="979170"/>
                </a:lnTo>
                <a:lnTo>
                  <a:pt x="280149" y="980440"/>
                </a:lnTo>
                <a:lnTo>
                  <a:pt x="280200" y="981710"/>
                </a:lnTo>
                <a:lnTo>
                  <a:pt x="280200" y="965822"/>
                </a:lnTo>
                <a:lnTo>
                  <a:pt x="278218" y="961390"/>
                </a:lnTo>
                <a:lnTo>
                  <a:pt x="277774" y="960120"/>
                </a:lnTo>
                <a:lnTo>
                  <a:pt x="277723" y="958850"/>
                </a:lnTo>
                <a:lnTo>
                  <a:pt x="278079" y="958850"/>
                </a:lnTo>
                <a:lnTo>
                  <a:pt x="278333" y="957580"/>
                </a:lnTo>
                <a:lnTo>
                  <a:pt x="278803" y="956310"/>
                </a:lnTo>
                <a:lnTo>
                  <a:pt x="279095" y="955040"/>
                </a:lnTo>
                <a:lnTo>
                  <a:pt x="279679" y="952500"/>
                </a:lnTo>
                <a:lnTo>
                  <a:pt x="280733" y="951230"/>
                </a:lnTo>
                <a:lnTo>
                  <a:pt x="282270" y="949960"/>
                </a:lnTo>
                <a:lnTo>
                  <a:pt x="284391" y="948690"/>
                </a:lnTo>
                <a:lnTo>
                  <a:pt x="286537" y="946150"/>
                </a:lnTo>
                <a:lnTo>
                  <a:pt x="288709" y="944880"/>
                </a:lnTo>
                <a:lnTo>
                  <a:pt x="290068" y="943610"/>
                </a:lnTo>
                <a:lnTo>
                  <a:pt x="297307" y="943610"/>
                </a:lnTo>
                <a:lnTo>
                  <a:pt x="300799" y="946150"/>
                </a:lnTo>
                <a:lnTo>
                  <a:pt x="305168" y="949960"/>
                </a:lnTo>
                <a:lnTo>
                  <a:pt x="306057" y="952500"/>
                </a:lnTo>
                <a:lnTo>
                  <a:pt x="307060" y="953770"/>
                </a:lnTo>
                <a:lnTo>
                  <a:pt x="308178" y="955040"/>
                </a:lnTo>
                <a:lnTo>
                  <a:pt x="308813" y="957580"/>
                </a:lnTo>
                <a:lnTo>
                  <a:pt x="309156" y="962660"/>
                </a:lnTo>
                <a:lnTo>
                  <a:pt x="309156" y="943229"/>
                </a:lnTo>
                <a:lnTo>
                  <a:pt x="305562" y="941070"/>
                </a:lnTo>
                <a:lnTo>
                  <a:pt x="302387" y="939800"/>
                </a:lnTo>
                <a:lnTo>
                  <a:pt x="298272" y="937260"/>
                </a:lnTo>
                <a:lnTo>
                  <a:pt x="297459" y="935990"/>
                </a:lnTo>
                <a:lnTo>
                  <a:pt x="296875" y="935990"/>
                </a:lnTo>
                <a:lnTo>
                  <a:pt x="295770" y="933450"/>
                </a:lnTo>
                <a:lnTo>
                  <a:pt x="294792" y="930910"/>
                </a:lnTo>
                <a:lnTo>
                  <a:pt x="293916" y="929640"/>
                </a:lnTo>
                <a:lnTo>
                  <a:pt x="292887" y="927100"/>
                </a:lnTo>
                <a:lnTo>
                  <a:pt x="293357" y="924560"/>
                </a:lnTo>
                <a:lnTo>
                  <a:pt x="294627" y="922020"/>
                </a:lnTo>
                <a:lnTo>
                  <a:pt x="295884" y="920750"/>
                </a:lnTo>
                <a:lnTo>
                  <a:pt x="297446" y="918210"/>
                </a:lnTo>
                <a:lnTo>
                  <a:pt x="299339" y="916940"/>
                </a:lnTo>
                <a:lnTo>
                  <a:pt x="299948" y="916940"/>
                </a:lnTo>
                <a:lnTo>
                  <a:pt x="300634" y="915670"/>
                </a:lnTo>
                <a:lnTo>
                  <a:pt x="301371" y="915670"/>
                </a:lnTo>
                <a:lnTo>
                  <a:pt x="303631" y="914400"/>
                </a:lnTo>
                <a:lnTo>
                  <a:pt x="305892" y="914400"/>
                </a:lnTo>
                <a:lnTo>
                  <a:pt x="309791" y="913130"/>
                </a:lnTo>
                <a:lnTo>
                  <a:pt x="311277" y="913130"/>
                </a:lnTo>
                <a:lnTo>
                  <a:pt x="312610" y="914400"/>
                </a:lnTo>
                <a:lnTo>
                  <a:pt x="315849" y="916940"/>
                </a:lnTo>
                <a:lnTo>
                  <a:pt x="318465" y="919480"/>
                </a:lnTo>
                <a:lnTo>
                  <a:pt x="320840" y="923290"/>
                </a:lnTo>
                <a:lnTo>
                  <a:pt x="321170" y="924560"/>
                </a:lnTo>
                <a:lnTo>
                  <a:pt x="321437" y="925830"/>
                </a:lnTo>
                <a:lnTo>
                  <a:pt x="321754" y="925830"/>
                </a:lnTo>
                <a:lnTo>
                  <a:pt x="321843" y="927100"/>
                </a:lnTo>
                <a:lnTo>
                  <a:pt x="322338" y="929640"/>
                </a:lnTo>
                <a:lnTo>
                  <a:pt x="322338" y="911860"/>
                </a:lnTo>
                <a:lnTo>
                  <a:pt x="321767" y="911860"/>
                </a:lnTo>
                <a:lnTo>
                  <a:pt x="319989" y="910590"/>
                </a:lnTo>
                <a:lnTo>
                  <a:pt x="318465" y="909320"/>
                </a:lnTo>
                <a:lnTo>
                  <a:pt x="316471" y="908050"/>
                </a:lnTo>
                <a:lnTo>
                  <a:pt x="314579" y="905510"/>
                </a:lnTo>
                <a:lnTo>
                  <a:pt x="311823" y="901700"/>
                </a:lnTo>
                <a:lnTo>
                  <a:pt x="311188" y="900430"/>
                </a:lnTo>
                <a:lnTo>
                  <a:pt x="309981" y="899160"/>
                </a:lnTo>
                <a:lnTo>
                  <a:pt x="309930" y="897890"/>
                </a:lnTo>
                <a:lnTo>
                  <a:pt x="310248" y="896620"/>
                </a:lnTo>
                <a:lnTo>
                  <a:pt x="310642" y="895350"/>
                </a:lnTo>
                <a:lnTo>
                  <a:pt x="310934" y="895350"/>
                </a:lnTo>
                <a:lnTo>
                  <a:pt x="313042" y="891540"/>
                </a:lnTo>
                <a:lnTo>
                  <a:pt x="314642" y="890270"/>
                </a:lnTo>
                <a:lnTo>
                  <a:pt x="316090" y="887730"/>
                </a:lnTo>
                <a:lnTo>
                  <a:pt x="317627" y="886460"/>
                </a:lnTo>
                <a:lnTo>
                  <a:pt x="319544" y="885190"/>
                </a:lnTo>
                <a:lnTo>
                  <a:pt x="321856" y="883920"/>
                </a:lnTo>
                <a:lnTo>
                  <a:pt x="324980" y="883920"/>
                </a:lnTo>
                <a:lnTo>
                  <a:pt x="326453" y="885190"/>
                </a:lnTo>
                <a:lnTo>
                  <a:pt x="329717" y="886460"/>
                </a:lnTo>
                <a:lnTo>
                  <a:pt x="331914" y="889000"/>
                </a:lnTo>
                <a:lnTo>
                  <a:pt x="332803" y="894080"/>
                </a:lnTo>
                <a:lnTo>
                  <a:pt x="332879" y="895350"/>
                </a:lnTo>
                <a:lnTo>
                  <a:pt x="333159" y="897890"/>
                </a:lnTo>
                <a:lnTo>
                  <a:pt x="333159" y="881075"/>
                </a:lnTo>
                <a:lnTo>
                  <a:pt x="331190" y="880110"/>
                </a:lnTo>
                <a:lnTo>
                  <a:pt x="327748" y="878840"/>
                </a:lnTo>
                <a:lnTo>
                  <a:pt x="326936" y="877570"/>
                </a:lnTo>
                <a:lnTo>
                  <a:pt x="324599" y="872490"/>
                </a:lnTo>
                <a:lnTo>
                  <a:pt x="323837" y="868680"/>
                </a:lnTo>
                <a:lnTo>
                  <a:pt x="325069" y="864870"/>
                </a:lnTo>
                <a:lnTo>
                  <a:pt x="325526" y="863600"/>
                </a:lnTo>
                <a:lnTo>
                  <a:pt x="326059" y="862330"/>
                </a:lnTo>
                <a:lnTo>
                  <a:pt x="327837" y="857250"/>
                </a:lnTo>
                <a:lnTo>
                  <a:pt x="329806" y="854710"/>
                </a:lnTo>
                <a:lnTo>
                  <a:pt x="333883" y="852170"/>
                </a:lnTo>
                <a:lnTo>
                  <a:pt x="335153" y="852170"/>
                </a:lnTo>
                <a:lnTo>
                  <a:pt x="336727" y="850900"/>
                </a:lnTo>
                <a:lnTo>
                  <a:pt x="337896" y="850900"/>
                </a:lnTo>
                <a:lnTo>
                  <a:pt x="340918" y="852170"/>
                </a:lnTo>
                <a:lnTo>
                  <a:pt x="343725" y="853440"/>
                </a:lnTo>
                <a:lnTo>
                  <a:pt x="346329" y="855980"/>
                </a:lnTo>
                <a:lnTo>
                  <a:pt x="347992" y="855980"/>
                </a:lnTo>
                <a:lnTo>
                  <a:pt x="348856" y="858520"/>
                </a:lnTo>
                <a:lnTo>
                  <a:pt x="349148" y="861060"/>
                </a:lnTo>
                <a:lnTo>
                  <a:pt x="349237" y="848360"/>
                </a:lnTo>
                <a:lnTo>
                  <a:pt x="348488" y="847090"/>
                </a:lnTo>
                <a:lnTo>
                  <a:pt x="346100" y="845820"/>
                </a:lnTo>
                <a:lnTo>
                  <a:pt x="345262" y="842010"/>
                </a:lnTo>
                <a:lnTo>
                  <a:pt x="346633" y="840740"/>
                </a:lnTo>
                <a:lnTo>
                  <a:pt x="348513" y="836930"/>
                </a:lnTo>
                <a:lnTo>
                  <a:pt x="358038" y="828040"/>
                </a:lnTo>
                <a:lnTo>
                  <a:pt x="359524" y="828040"/>
                </a:lnTo>
                <a:lnTo>
                  <a:pt x="360984" y="826770"/>
                </a:lnTo>
                <a:lnTo>
                  <a:pt x="364540" y="826770"/>
                </a:lnTo>
                <a:lnTo>
                  <a:pt x="366420" y="828040"/>
                </a:lnTo>
                <a:lnTo>
                  <a:pt x="369493" y="829310"/>
                </a:lnTo>
                <a:lnTo>
                  <a:pt x="370433" y="830580"/>
                </a:lnTo>
                <a:lnTo>
                  <a:pt x="371221" y="833120"/>
                </a:lnTo>
                <a:lnTo>
                  <a:pt x="371322" y="834390"/>
                </a:lnTo>
                <a:lnTo>
                  <a:pt x="371589" y="834390"/>
                </a:lnTo>
                <a:lnTo>
                  <a:pt x="371640" y="836930"/>
                </a:lnTo>
                <a:lnTo>
                  <a:pt x="371640" y="818286"/>
                </a:lnTo>
                <a:lnTo>
                  <a:pt x="370967" y="814070"/>
                </a:lnTo>
                <a:lnTo>
                  <a:pt x="372491" y="810260"/>
                </a:lnTo>
                <a:lnTo>
                  <a:pt x="377151" y="808990"/>
                </a:lnTo>
                <a:lnTo>
                  <a:pt x="378218" y="807720"/>
                </a:lnTo>
                <a:lnTo>
                  <a:pt x="379247" y="807720"/>
                </a:lnTo>
                <a:lnTo>
                  <a:pt x="381939" y="806450"/>
                </a:lnTo>
                <a:lnTo>
                  <a:pt x="383463" y="806450"/>
                </a:lnTo>
                <a:lnTo>
                  <a:pt x="384898" y="807720"/>
                </a:lnTo>
                <a:lnTo>
                  <a:pt x="385914" y="807720"/>
                </a:lnTo>
                <a:lnTo>
                  <a:pt x="386803" y="808990"/>
                </a:lnTo>
                <a:lnTo>
                  <a:pt x="387553" y="810260"/>
                </a:lnTo>
                <a:lnTo>
                  <a:pt x="388239" y="810260"/>
                </a:lnTo>
                <a:lnTo>
                  <a:pt x="388861" y="811530"/>
                </a:lnTo>
                <a:lnTo>
                  <a:pt x="389420" y="812800"/>
                </a:lnTo>
                <a:lnTo>
                  <a:pt x="391248" y="815340"/>
                </a:lnTo>
                <a:lnTo>
                  <a:pt x="391680" y="819150"/>
                </a:lnTo>
                <a:lnTo>
                  <a:pt x="391680" y="800074"/>
                </a:lnTo>
                <a:lnTo>
                  <a:pt x="390029" y="798830"/>
                </a:lnTo>
                <a:lnTo>
                  <a:pt x="389978" y="796290"/>
                </a:lnTo>
                <a:lnTo>
                  <a:pt x="393115" y="789940"/>
                </a:lnTo>
                <a:lnTo>
                  <a:pt x="393547" y="789940"/>
                </a:lnTo>
                <a:lnTo>
                  <a:pt x="394055" y="788670"/>
                </a:lnTo>
                <a:lnTo>
                  <a:pt x="398132" y="786130"/>
                </a:lnTo>
                <a:lnTo>
                  <a:pt x="399097" y="784860"/>
                </a:lnTo>
                <a:lnTo>
                  <a:pt x="409930" y="784860"/>
                </a:lnTo>
                <a:lnTo>
                  <a:pt x="411314" y="786130"/>
                </a:lnTo>
                <a:lnTo>
                  <a:pt x="411619" y="787400"/>
                </a:lnTo>
                <a:lnTo>
                  <a:pt x="411619" y="779399"/>
                </a:lnTo>
                <a:lnTo>
                  <a:pt x="409511" y="778510"/>
                </a:lnTo>
                <a:lnTo>
                  <a:pt x="403479" y="779780"/>
                </a:lnTo>
                <a:lnTo>
                  <a:pt x="400697" y="779780"/>
                </a:lnTo>
                <a:lnTo>
                  <a:pt x="397941" y="781050"/>
                </a:lnTo>
                <a:lnTo>
                  <a:pt x="396341" y="781050"/>
                </a:lnTo>
                <a:lnTo>
                  <a:pt x="394944" y="782320"/>
                </a:lnTo>
                <a:lnTo>
                  <a:pt x="393750" y="783590"/>
                </a:lnTo>
                <a:lnTo>
                  <a:pt x="391033" y="784860"/>
                </a:lnTo>
                <a:lnTo>
                  <a:pt x="388823" y="788670"/>
                </a:lnTo>
                <a:lnTo>
                  <a:pt x="387121" y="791210"/>
                </a:lnTo>
                <a:lnTo>
                  <a:pt x="386321" y="792480"/>
                </a:lnTo>
                <a:lnTo>
                  <a:pt x="385953" y="795020"/>
                </a:lnTo>
                <a:lnTo>
                  <a:pt x="386092" y="797560"/>
                </a:lnTo>
                <a:lnTo>
                  <a:pt x="386334" y="798830"/>
                </a:lnTo>
                <a:lnTo>
                  <a:pt x="386346" y="801370"/>
                </a:lnTo>
                <a:lnTo>
                  <a:pt x="385889" y="802640"/>
                </a:lnTo>
                <a:lnTo>
                  <a:pt x="376605" y="802640"/>
                </a:lnTo>
                <a:lnTo>
                  <a:pt x="374561" y="803910"/>
                </a:lnTo>
                <a:lnTo>
                  <a:pt x="373595" y="805180"/>
                </a:lnTo>
                <a:lnTo>
                  <a:pt x="372541" y="805180"/>
                </a:lnTo>
                <a:lnTo>
                  <a:pt x="371208" y="806450"/>
                </a:lnTo>
                <a:lnTo>
                  <a:pt x="370611" y="806450"/>
                </a:lnTo>
                <a:lnTo>
                  <a:pt x="369684" y="807720"/>
                </a:lnTo>
                <a:lnTo>
                  <a:pt x="369074" y="808990"/>
                </a:lnTo>
                <a:lnTo>
                  <a:pt x="368795" y="810260"/>
                </a:lnTo>
                <a:lnTo>
                  <a:pt x="368223" y="814070"/>
                </a:lnTo>
                <a:lnTo>
                  <a:pt x="368033" y="816610"/>
                </a:lnTo>
                <a:lnTo>
                  <a:pt x="366915" y="821690"/>
                </a:lnTo>
                <a:lnTo>
                  <a:pt x="366102" y="821690"/>
                </a:lnTo>
                <a:lnTo>
                  <a:pt x="365582" y="822960"/>
                </a:lnTo>
                <a:lnTo>
                  <a:pt x="360108" y="822960"/>
                </a:lnTo>
                <a:lnTo>
                  <a:pt x="357378" y="824230"/>
                </a:lnTo>
                <a:lnTo>
                  <a:pt x="355777" y="824230"/>
                </a:lnTo>
                <a:lnTo>
                  <a:pt x="354380" y="825500"/>
                </a:lnTo>
                <a:lnTo>
                  <a:pt x="351078" y="828040"/>
                </a:lnTo>
                <a:lnTo>
                  <a:pt x="348869" y="829310"/>
                </a:lnTo>
                <a:lnTo>
                  <a:pt x="343801" y="834390"/>
                </a:lnTo>
                <a:lnTo>
                  <a:pt x="341096" y="838200"/>
                </a:lnTo>
                <a:lnTo>
                  <a:pt x="340588" y="843280"/>
                </a:lnTo>
                <a:lnTo>
                  <a:pt x="340385" y="844550"/>
                </a:lnTo>
                <a:lnTo>
                  <a:pt x="339648" y="845820"/>
                </a:lnTo>
                <a:lnTo>
                  <a:pt x="336524" y="845820"/>
                </a:lnTo>
                <a:lnTo>
                  <a:pt x="334594" y="847090"/>
                </a:lnTo>
                <a:lnTo>
                  <a:pt x="331939" y="848360"/>
                </a:lnTo>
                <a:lnTo>
                  <a:pt x="330822" y="849630"/>
                </a:lnTo>
                <a:lnTo>
                  <a:pt x="327164" y="853440"/>
                </a:lnTo>
                <a:lnTo>
                  <a:pt x="324548" y="855980"/>
                </a:lnTo>
                <a:lnTo>
                  <a:pt x="320700" y="863600"/>
                </a:lnTo>
                <a:lnTo>
                  <a:pt x="319189" y="867410"/>
                </a:lnTo>
                <a:lnTo>
                  <a:pt x="320281" y="872490"/>
                </a:lnTo>
                <a:lnTo>
                  <a:pt x="320624" y="873760"/>
                </a:lnTo>
                <a:lnTo>
                  <a:pt x="320763" y="875030"/>
                </a:lnTo>
                <a:lnTo>
                  <a:pt x="320713" y="877570"/>
                </a:lnTo>
                <a:lnTo>
                  <a:pt x="320306" y="878840"/>
                </a:lnTo>
                <a:lnTo>
                  <a:pt x="319773" y="878840"/>
                </a:lnTo>
                <a:lnTo>
                  <a:pt x="318084" y="881380"/>
                </a:lnTo>
                <a:lnTo>
                  <a:pt x="315315" y="882650"/>
                </a:lnTo>
                <a:lnTo>
                  <a:pt x="313436" y="885190"/>
                </a:lnTo>
                <a:lnTo>
                  <a:pt x="310730" y="887730"/>
                </a:lnTo>
                <a:lnTo>
                  <a:pt x="308279" y="890270"/>
                </a:lnTo>
                <a:lnTo>
                  <a:pt x="305663" y="895350"/>
                </a:lnTo>
                <a:lnTo>
                  <a:pt x="305358" y="895350"/>
                </a:lnTo>
                <a:lnTo>
                  <a:pt x="304800" y="897890"/>
                </a:lnTo>
                <a:lnTo>
                  <a:pt x="306070" y="900430"/>
                </a:lnTo>
                <a:lnTo>
                  <a:pt x="307263" y="902970"/>
                </a:lnTo>
                <a:lnTo>
                  <a:pt x="308864" y="905510"/>
                </a:lnTo>
                <a:lnTo>
                  <a:pt x="308317" y="906780"/>
                </a:lnTo>
                <a:lnTo>
                  <a:pt x="306920" y="908050"/>
                </a:lnTo>
                <a:lnTo>
                  <a:pt x="304914" y="909320"/>
                </a:lnTo>
                <a:lnTo>
                  <a:pt x="302729" y="910590"/>
                </a:lnTo>
                <a:lnTo>
                  <a:pt x="300367" y="910590"/>
                </a:lnTo>
                <a:lnTo>
                  <a:pt x="297903" y="911860"/>
                </a:lnTo>
                <a:lnTo>
                  <a:pt x="288442" y="927100"/>
                </a:lnTo>
                <a:lnTo>
                  <a:pt x="288823" y="928370"/>
                </a:lnTo>
                <a:lnTo>
                  <a:pt x="289636" y="930910"/>
                </a:lnTo>
                <a:lnTo>
                  <a:pt x="290423" y="932180"/>
                </a:lnTo>
                <a:lnTo>
                  <a:pt x="290982" y="933450"/>
                </a:lnTo>
                <a:lnTo>
                  <a:pt x="291325" y="934720"/>
                </a:lnTo>
                <a:lnTo>
                  <a:pt x="291477" y="935990"/>
                </a:lnTo>
                <a:lnTo>
                  <a:pt x="290880" y="937260"/>
                </a:lnTo>
                <a:lnTo>
                  <a:pt x="289090" y="938530"/>
                </a:lnTo>
                <a:lnTo>
                  <a:pt x="288099" y="939800"/>
                </a:lnTo>
                <a:lnTo>
                  <a:pt x="283781" y="942340"/>
                </a:lnTo>
                <a:lnTo>
                  <a:pt x="281317" y="944880"/>
                </a:lnTo>
                <a:lnTo>
                  <a:pt x="277444" y="949960"/>
                </a:lnTo>
                <a:lnTo>
                  <a:pt x="275805" y="952500"/>
                </a:lnTo>
                <a:lnTo>
                  <a:pt x="273253" y="955040"/>
                </a:lnTo>
                <a:lnTo>
                  <a:pt x="269405" y="955040"/>
                </a:lnTo>
                <a:lnTo>
                  <a:pt x="268414" y="953770"/>
                </a:lnTo>
                <a:lnTo>
                  <a:pt x="269062" y="949960"/>
                </a:lnTo>
                <a:lnTo>
                  <a:pt x="269024" y="949617"/>
                </a:lnTo>
                <a:lnTo>
                  <a:pt x="269748" y="948309"/>
                </a:lnTo>
                <a:lnTo>
                  <a:pt x="270090" y="947039"/>
                </a:lnTo>
                <a:lnTo>
                  <a:pt x="270294" y="947039"/>
                </a:lnTo>
                <a:lnTo>
                  <a:pt x="271360" y="941959"/>
                </a:lnTo>
                <a:lnTo>
                  <a:pt x="272580" y="936879"/>
                </a:lnTo>
                <a:lnTo>
                  <a:pt x="271005" y="925449"/>
                </a:lnTo>
                <a:lnTo>
                  <a:pt x="270459" y="920369"/>
                </a:lnTo>
                <a:lnTo>
                  <a:pt x="270167" y="917829"/>
                </a:lnTo>
                <a:lnTo>
                  <a:pt x="269875" y="915289"/>
                </a:lnTo>
                <a:lnTo>
                  <a:pt x="269849" y="914019"/>
                </a:lnTo>
                <a:lnTo>
                  <a:pt x="270014" y="912749"/>
                </a:lnTo>
                <a:lnTo>
                  <a:pt x="270700" y="911479"/>
                </a:lnTo>
                <a:lnTo>
                  <a:pt x="271106" y="911479"/>
                </a:lnTo>
                <a:lnTo>
                  <a:pt x="271602" y="910209"/>
                </a:lnTo>
                <a:lnTo>
                  <a:pt x="272796" y="908939"/>
                </a:lnTo>
                <a:lnTo>
                  <a:pt x="273392" y="906399"/>
                </a:lnTo>
                <a:lnTo>
                  <a:pt x="273431" y="902589"/>
                </a:lnTo>
                <a:lnTo>
                  <a:pt x="273558" y="901319"/>
                </a:lnTo>
                <a:lnTo>
                  <a:pt x="273748" y="900049"/>
                </a:lnTo>
                <a:lnTo>
                  <a:pt x="274726" y="894969"/>
                </a:lnTo>
                <a:lnTo>
                  <a:pt x="273748" y="891159"/>
                </a:lnTo>
                <a:lnTo>
                  <a:pt x="272948" y="887349"/>
                </a:lnTo>
                <a:lnTo>
                  <a:pt x="272719" y="886079"/>
                </a:lnTo>
                <a:lnTo>
                  <a:pt x="272402" y="884809"/>
                </a:lnTo>
                <a:lnTo>
                  <a:pt x="272008" y="884809"/>
                </a:lnTo>
                <a:lnTo>
                  <a:pt x="271322" y="883539"/>
                </a:lnTo>
                <a:lnTo>
                  <a:pt x="270332" y="880999"/>
                </a:lnTo>
                <a:lnTo>
                  <a:pt x="270446" y="879729"/>
                </a:lnTo>
                <a:lnTo>
                  <a:pt x="272237" y="877189"/>
                </a:lnTo>
                <a:lnTo>
                  <a:pt x="273367" y="875919"/>
                </a:lnTo>
                <a:lnTo>
                  <a:pt x="274815" y="873379"/>
                </a:lnTo>
                <a:lnTo>
                  <a:pt x="275539" y="872109"/>
                </a:lnTo>
                <a:lnTo>
                  <a:pt x="276110" y="870839"/>
                </a:lnTo>
                <a:lnTo>
                  <a:pt x="275945" y="865759"/>
                </a:lnTo>
                <a:lnTo>
                  <a:pt x="275818" y="863219"/>
                </a:lnTo>
                <a:lnTo>
                  <a:pt x="275628" y="860679"/>
                </a:lnTo>
                <a:lnTo>
                  <a:pt x="275539" y="859409"/>
                </a:lnTo>
                <a:lnTo>
                  <a:pt x="274675" y="854329"/>
                </a:lnTo>
                <a:lnTo>
                  <a:pt x="274459" y="853059"/>
                </a:lnTo>
                <a:lnTo>
                  <a:pt x="274497" y="851789"/>
                </a:lnTo>
                <a:lnTo>
                  <a:pt x="274548" y="850519"/>
                </a:lnTo>
                <a:lnTo>
                  <a:pt x="275920" y="845439"/>
                </a:lnTo>
                <a:lnTo>
                  <a:pt x="275717" y="841629"/>
                </a:lnTo>
                <a:lnTo>
                  <a:pt x="274523" y="839089"/>
                </a:lnTo>
                <a:lnTo>
                  <a:pt x="272097" y="831469"/>
                </a:lnTo>
                <a:lnTo>
                  <a:pt x="271424" y="829716"/>
                </a:lnTo>
                <a:lnTo>
                  <a:pt x="271424" y="865759"/>
                </a:lnTo>
                <a:lnTo>
                  <a:pt x="271360" y="869569"/>
                </a:lnTo>
                <a:lnTo>
                  <a:pt x="271183" y="870839"/>
                </a:lnTo>
                <a:lnTo>
                  <a:pt x="270967" y="872109"/>
                </a:lnTo>
                <a:lnTo>
                  <a:pt x="270281" y="872109"/>
                </a:lnTo>
                <a:lnTo>
                  <a:pt x="269989" y="872439"/>
                </a:lnTo>
                <a:lnTo>
                  <a:pt x="269989" y="901319"/>
                </a:lnTo>
                <a:lnTo>
                  <a:pt x="268808" y="903859"/>
                </a:lnTo>
                <a:lnTo>
                  <a:pt x="268541" y="904697"/>
                </a:lnTo>
                <a:lnTo>
                  <a:pt x="268541" y="926719"/>
                </a:lnTo>
                <a:lnTo>
                  <a:pt x="268541" y="927989"/>
                </a:lnTo>
                <a:lnTo>
                  <a:pt x="268008" y="931799"/>
                </a:lnTo>
                <a:lnTo>
                  <a:pt x="267817" y="935609"/>
                </a:lnTo>
                <a:lnTo>
                  <a:pt x="267449" y="939419"/>
                </a:lnTo>
                <a:lnTo>
                  <a:pt x="267169" y="941959"/>
                </a:lnTo>
                <a:lnTo>
                  <a:pt x="266827" y="943025"/>
                </a:lnTo>
                <a:lnTo>
                  <a:pt x="266420" y="942340"/>
                </a:lnTo>
                <a:lnTo>
                  <a:pt x="266128" y="941070"/>
                </a:lnTo>
                <a:lnTo>
                  <a:pt x="265950" y="941070"/>
                </a:lnTo>
                <a:lnTo>
                  <a:pt x="265391" y="937260"/>
                </a:lnTo>
                <a:lnTo>
                  <a:pt x="264363" y="934720"/>
                </a:lnTo>
                <a:lnTo>
                  <a:pt x="263994" y="934110"/>
                </a:lnTo>
                <a:lnTo>
                  <a:pt x="263994" y="947039"/>
                </a:lnTo>
                <a:lnTo>
                  <a:pt x="263385" y="947039"/>
                </a:lnTo>
                <a:lnTo>
                  <a:pt x="262585" y="947534"/>
                </a:lnTo>
                <a:lnTo>
                  <a:pt x="262585" y="966089"/>
                </a:lnTo>
                <a:lnTo>
                  <a:pt x="262153" y="967359"/>
                </a:lnTo>
                <a:lnTo>
                  <a:pt x="261073" y="969899"/>
                </a:lnTo>
                <a:lnTo>
                  <a:pt x="259905" y="971054"/>
                </a:lnTo>
                <a:lnTo>
                  <a:pt x="260134" y="970280"/>
                </a:lnTo>
                <a:lnTo>
                  <a:pt x="261607" y="967740"/>
                </a:lnTo>
                <a:lnTo>
                  <a:pt x="262343" y="966470"/>
                </a:lnTo>
                <a:lnTo>
                  <a:pt x="262585" y="966089"/>
                </a:lnTo>
                <a:lnTo>
                  <a:pt x="262585" y="947534"/>
                </a:lnTo>
                <a:lnTo>
                  <a:pt x="259753" y="949286"/>
                </a:lnTo>
                <a:lnTo>
                  <a:pt x="259753" y="958469"/>
                </a:lnTo>
                <a:lnTo>
                  <a:pt x="258432" y="960120"/>
                </a:lnTo>
                <a:lnTo>
                  <a:pt x="257086" y="961872"/>
                </a:lnTo>
                <a:lnTo>
                  <a:pt x="257086" y="990600"/>
                </a:lnTo>
                <a:lnTo>
                  <a:pt x="256755" y="991870"/>
                </a:lnTo>
                <a:lnTo>
                  <a:pt x="255943" y="995629"/>
                </a:lnTo>
                <a:lnTo>
                  <a:pt x="255943" y="1013104"/>
                </a:lnTo>
                <a:lnTo>
                  <a:pt x="253098" y="1014349"/>
                </a:lnTo>
                <a:lnTo>
                  <a:pt x="251599" y="1015619"/>
                </a:lnTo>
                <a:lnTo>
                  <a:pt x="246722" y="1015619"/>
                </a:lnTo>
                <a:lnTo>
                  <a:pt x="245592" y="1014349"/>
                </a:lnTo>
                <a:lnTo>
                  <a:pt x="245059" y="1013079"/>
                </a:lnTo>
                <a:lnTo>
                  <a:pt x="244398" y="1010539"/>
                </a:lnTo>
                <a:lnTo>
                  <a:pt x="244348" y="1008380"/>
                </a:lnTo>
                <a:lnTo>
                  <a:pt x="252107" y="1008380"/>
                </a:lnTo>
                <a:lnTo>
                  <a:pt x="254812" y="1010920"/>
                </a:lnTo>
                <a:lnTo>
                  <a:pt x="255943" y="1013104"/>
                </a:lnTo>
                <a:lnTo>
                  <a:pt x="255943" y="995629"/>
                </a:lnTo>
                <a:lnTo>
                  <a:pt x="254266" y="998220"/>
                </a:lnTo>
                <a:lnTo>
                  <a:pt x="251764" y="1000760"/>
                </a:lnTo>
                <a:lnTo>
                  <a:pt x="251028" y="1002030"/>
                </a:lnTo>
                <a:lnTo>
                  <a:pt x="250202" y="1003300"/>
                </a:lnTo>
                <a:lnTo>
                  <a:pt x="249250" y="1003300"/>
                </a:lnTo>
                <a:lnTo>
                  <a:pt x="245821" y="1002525"/>
                </a:lnTo>
                <a:lnTo>
                  <a:pt x="246049" y="1001649"/>
                </a:lnTo>
                <a:lnTo>
                  <a:pt x="247777" y="996569"/>
                </a:lnTo>
                <a:lnTo>
                  <a:pt x="251307" y="990219"/>
                </a:lnTo>
                <a:lnTo>
                  <a:pt x="255562" y="986409"/>
                </a:lnTo>
                <a:lnTo>
                  <a:pt x="255727" y="986180"/>
                </a:lnTo>
                <a:lnTo>
                  <a:pt x="256552" y="988060"/>
                </a:lnTo>
                <a:lnTo>
                  <a:pt x="257022" y="989330"/>
                </a:lnTo>
                <a:lnTo>
                  <a:pt x="257086" y="990600"/>
                </a:lnTo>
                <a:lnTo>
                  <a:pt x="257086" y="961872"/>
                </a:lnTo>
                <a:lnTo>
                  <a:pt x="256476" y="962660"/>
                </a:lnTo>
                <a:lnTo>
                  <a:pt x="253326" y="966698"/>
                </a:lnTo>
                <a:lnTo>
                  <a:pt x="253326" y="980795"/>
                </a:lnTo>
                <a:lnTo>
                  <a:pt x="250063" y="983869"/>
                </a:lnTo>
                <a:lnTo>
                  <a:pt x="248805" y="983869"/>
                </a:lnTo>
                <a:lnTo>
                  <a:pt x="247929" y="985139"/>
                </a:lnTo>
                <a:lnTo>
                  <a:pt x="247065" y="983869"/>
                </a:lnTo>
                <a:lnTo>
                  <a:pt x="243497" y="983869"/>
                </a:lnTo>
                <a:lnTo>
                  <a:pt x="243484" y="1038860"/>
                </a:lnTo>
                <a:lnTo>
                  <a:pt x="240753" y="1038860"/>
                </a:lnTo>
                <a:lnTo>
                  <a:pt x="240753" y="1054633"/>
                </a:lnTo>
                <a:lnTo>
                  <a:pt x="240601" y="1054989"/>
                </a:lnTo>
                <a:lnTo>
                  <a:pt x="238620" y="1058189"/>
                </a:lnTo>
                <a:lnTo>
                  <a:pt x="238620" y="1076579"/>
                </a:lnTo>
                <a:lnTo>
                  <a:pt x="237528" y="1080389"/>
                </a:lnTo>
                <a:lnTo>
                  <a:pt x="236943" y="1081659"/>
                </a:lnTo>
                <a:lnTo>
                  <a:pt x="237147" y="1086104"/>
                </a:lnTo>
                <a:lnTo>
                  <a:pt x="236855" y="1085850"/>
                </a:lnTo>
                <a:lnTo>
                  <a:pt x="236207" y="1082040"/>
                </a:lnTo>
                <a:lnTo>
                  <a:pt x="235191" y="1075690"/>
                </a:lnTo>
                <a:lnTo>
                  <a:pt x="235000" y="1074420"/>
                </a:lnTo>
                <a:lnTo>
                  <a:pt x="235686" y="1073150"/>
                </a:lnTo>
                <a:lnTo>
                  <a:pt x="237312" y="1070152"/>
                </a:lnTo>
                <a:lnTo>
                  <a:pt x="238379" y="1074039"/>
                </a:lnTo>
                <a:lnTo>
                  <a:pt x="238620" y="1076579"/>
                </a:lnTo>
                <a:lnTo>
                  <a:pt x="238620" y="1058189"/>
                </a:lnTo>
                <a:lnTo>
                  <a:pt x="236664" y="1061339"/>
                </a:lnTo>
                <a:lnTo>
                  <a:pt x="236029" y="1062609"/>
                </a:lnTo>
                <a:lnTo>
                  <a:pt x="235102" y="1062609"/>
                </a:lnTo>
                <a:lnTo>
                  <a:pt x="234861" y="1062863"/>
                </a:lnTo>
                <a:lnTo>
                  <a:pt x="234861" y="1092200"/>
                </a:lnTo>
                <a:lnTo>
                  <a:pt x="234657" y="1093470"/>
                </a:lnTo>
                <a:lnTo>
                  <a:pt x="233946" y="1097280"/>
                </a:lnTo>
                <a:lnTo>
                  <a:pt x="233210" y="1099820"/>
                </a:lnTo>
                <a:lnTo>
                  <a:pt x="230886" y="1104900"/>
                </a:lnTo>
                <a:lnTo>
                  <a:pt x="227584" y="1104900"/>
                </a:lnTo>
                <a:lnTo>
                  <a:pt x="226491" y="1103630"/>
                </a:lnTo>
                <a:lnTo>
                  <a:pt x="225475" y="1103630"/>
                </a:lnTo>
                <a:lnTo>
                  <a:pt x="224510" y="1102360"/>
                </a:lnTo>
                <a:lnTo>
                  <a:pt x="222313" y="1101090"/>
                </a:lnTo>
                <a:lnTo>
                  <a:pt x="220243" y="1098550"/>
                </a:lnTo>
                <a:lnTo>
                  <a:pt x="218287" y="1097280"/>
                </a:lnTo>
                <a:lnTo>
                  <a:pt x="215595" y="1093470"/>
                </a:lnTo>
                <a:lnTo>
                  <a:pt x="209892" y="1088390"/>
                </a:lnTo>
                <a:lnTo>
                  <a:pt x="207924" y="1085850"/>
                </a:lnTo>
                <a:lnTo>
                  <a:pt x="206362" y="1084580"/>
                </a:lnTo>
                <a:lnTo>
                  <a:pt x="204711" y="1080770"/>
                </a:lnTo>
                <a:lnTo>
                  <a:pt x="204762" y="1079500"/>
                </a:lnTo>
                <a:lnTo>
                  <a:pt x="205994" y="1076960"/>
                </a:lnTo>
                <a:lnTo>
                  <a:pt x="206933" y="1076960"/>
                </a:lnTo>
                <a:lnTo>
                  <a:pt x="209753" y="1075690"/>
                </a:lnTo>
                <a:lnTo>
                  <a:pt x="216052" y="1075690"/>
                </a:lnTo>
                <a:lnTo>
                  <a:pt x="222834" y="1079500"/>
                </a:lnTo>
                <a:lnTo>
                  <a:pt x="226314" y="1082040"/>
                </a:lnTo>
                <a:lnTo>
                  <a:pt x="230695" y="1087120"/>
                </a:lnTo>
                <a:lnTo>
                  <a:pt x="233654" y="1090930"/>
                </a:lnTo>
                <a:lnTo>
                  <a:pt x="234530" y="1090930"/>
                </a:lnTo>
                <a:lnTo>
                  <a:pt x="234861" y="1092200"/>
                </a:lnTo>
                <a:lnTo>
                  <a:pt x="234861" y="1062863"/>
                </a:lnTo>
                <a:lnTo>
                  <a:pt x="233895" y="1063879"/>
                </a:lnTo>
                <a:lnTo>
                  <a:pt x="232562" y="1063879"/>
                </a:lnTo>
                <a:lnTo>
                  <a:pt x="232562" y="1068959"/>
                </a:lnTo>
                <a:lnTo>
                  <a:pt x="232194" y="1069340"/>
                </a:lnTo>
                <a:lnTo>
                  <a:pt x="230949" y="1070610"/>
                </a:lnTo>
                <a:lnTo>
                  <a:pt x="229565" y="1071880"/>
                </a:lnTo>
                <a:lnTo>
                  <a:pt x="224853" y="1071880"/>
                </a:lnTo>
                <a:lnTo>
                  <a:pt x="219837" y="1070610"/>
                </a:lnTo>
                <a:lnTo>
                  <a:pt x="216446" y="1069340"/>
                </a:lnTo>
                <a:lnTo>
                  <a:pt x="210743" y="1068070"/>
                </a:lnTo>
                <a:lnTo>
                  <a:pt x="208876" y="1066800"/>
                </a:lnTo>
                <a:lnTo>
                  <a:pt x="205409" y="1062990"/>
                </a:lnTo>
                <a:lnTo>
                  <a:pt x="204787" y="1060450"/>
                </a:lnTo>
                <a:lnTo>
                  <a:pt x="210439" y="1050290"/>
                </a:lnTo>
                <a:lnTo>
                  <a:pt x="214325" y="1043330"/>
                </a:lnTo>
                <a:lnTo>
                  <a:pt x="214934" y="1044829"/>
                </a:lnTo>
                <a:lnTo>
                  <a:pt x="216331" y="1051179"/>
                </a:lnTo>
                <a:lnTo>
                  <a:pt x="218719" y="1053719"/>
                </a:lnTo>
                <a:lnTo>
                  <a:pt x="222224" y="1061339"/>
                </a:lnTo>
                <a:lnTo>
                  <a:pt x="225031" y="1063879"/>
                </a:lnTo>
                <a:lnTo>
                  <a:pt x="227406" y="1066419"/>
                </a:lnTo>
                <a:lnTo>
                  <a:pt x="227622" y="1066419"/>
                </a:lnTo>
                <a:lnTo>
                  <a:pt x="227888" y="1067689"/>
                </a:lnTo>
                <a:lnTo>
                  <a:pt x="229577" y="1067689"/>
                </a:lnTo>
                <a:lnTo>
                  <a:pt x="230339" y="1068959"/>
                </a:lnTo>
                <a:lnTo>
                  <a:pt x="232562" y="1068959"/>
                </a:lnTo>
                <a:lnTo>
                  <a:pt x="232562" y="1063879"/>
                </a:lnTo>
                <a:lnTo>
                  <a:pt x="230009" y="1063879"/>
                </a:lnTo>
                <a:lnTo>
                  <a:pt x="228523" y="1062609"/>
                </a:lnTo>
                <a:lnTo>
                  <a:pt x="226656" y="1060069"/>
                </a:lnTo>
                <a:lnTo>
                  <a:pt x="225158" y="1057529"/>
                </a:lnTo>
                <a:lnTo>
                  <a:pt x="224002" y="1054989"/>
                </a:lnTo>
                <a:lnTo>
                  <a:pt x="222986" y="1052449"/>
                </a:lnTo>
                <a:lnTo>
                  <a:pt x="221856" y="1051179"/>
                </a:lnTo>
                <a:lnTo>
                  <a:pt x="219913" y="1046099"/>
                </a:lnTo>
                <a:lnTo>
                  <a:pt x="218973" y="1044829"/>
                </a:lnTo>
                <a:lnTo>
                  <a:pt x="217919" y="1042289"/>
                </a:lnTo>
                <a:lnTo>
                  <a:pt x="217081" y="1040549"/>
                </a:lnTo>
                <a:lnTo>
                  <a:pt x="217563" y="1040130"/>
                </a:lnTo>
                <a:lnTo>
                  <a:pt x="220903" y="1038860"/>
                </a:lnTo>
                <a:lnTo>
                  <a:pt x="223215" y="1038860"/>
                </a:lnTo>
                <a:lnTo>
                  <a:pt x="226352" y="1040130"/>
                </a:lnTo>
                <a:lnTo>
                  <a:pt x="229311" y="1041400"/>
                </a:lnTo>
                <a:lnTo>
                  <a:pt x="233159" y="1042670"/>
                </a:lnTo>
                <a:lnTo>
                  <a:pt x="234048" y="1043940"/>
                </a:lnTo>
                <a:lnTo>
                  <a:pt x="236512" y="1046480"/>
                </a:lnTo>
                <a:lnTo>
                  <a:pt x="238086" y="1049020"/>
                </a:lnTo>
                <a:lnTo>
                  <a:pt x="239483" y="1051560"/>
                </a:lnTo>
                <a:lnTo>
                  <a:pt x="239903" y="1051560"/>
                </a:lnTo>
                <a:lnTo>
                  <a:pt x="240055" y="1052830"/>
                </a:lnTo>
                <a:lnTo>
                  <a:pt x="240753" y="1054633"/>
                </a:lnTo>
                <a:lnTo>
                  <a:pt x="240753" y="1038860"/>
                </a:lnTo>
                <a:lnTo>
                  <a:pt x="239598" y="1038860"/>
                </a:lnTo>
                <a:lnTo>
                  <a:pt x="237845" y="1037590"/>
                </a:lnTo>
                <a:lnTo>
                  <a:pt x="234429" y="1035050"/>
                </a:lnTo>
                <a:lnTo>
                  <a:pt x="231368" y="1032510"/>
                </a:lnTo>
                <a:lnTo>
                  <a:pt x="228396" y="1029970"/>
                </a:lnTo>
                <a:lnTo>
                  <a:pt x="228168" y="1028700"/>
                </a:lnTo>
                <a:lnTo>
                  <a:pt x="227952" y="1028700"/>
                </a:lnTo>
                <a:lnTo>
                  <a:pt x="226314" y="1026160"/>
                </a:lnTo>
                <a:lnTo>
                  <a:pt x="225666" y="1023620"/>
                </a:lnTo>
                <a:lnTo>
                  <a:pt x="225882" y="1022972"/>
                </a:lnTo>
                <a:lnTo>
                  <a:pt x="228104" y="1021969"/>
                </a:lnTo>
                <a:lnTo>
                  <a:pt x="229997" y="1020699"/>
                </a:lnTo>
                <a:lnTo>
                  <a:pt x="231889" y="1020699"/>
                </a:lnTo>
                <a:lnTo>
                  <a:pt x="233794" y="1021969"/>
                </a:lnTo>
                <a:lnTo>
                  <a:pt x="236359" y="1023239"/>
                </a:lnTo>
                <a:lnTo>
                  <a:pt x="238391" y="1024509"/>
                </a:lnTo>
                <a:lnTo>
                  <a:pt x="239877" y="1027049"/>
                </a:lnTo>
                <a:lnTo>
                  <a:pt x="241515" y="1029589"/>
                </a:lnTo>
                <a:lnTo>
                  <a:pt x="242938" y="1032129"/>
                </a:lnTo>
                <a:lnTo>
                  <a:pt x="243166" y="1037209"/>
                </a:lnTo>
                <a:lnTo>
                  <a:pt x="243306" y="1037209"/>
                </a:lnTo>
                <a:lnTo>
                  <a:pt x="243395" y="1038479"/>
                </a:lnTo>
                <a:lnTo>
                  <a:pt x="243484" y="1038860"/>
                </a:lnTo>
                <a:lnTo>
                  <a:pt x="243484" y="983869"/>
                </a:lnTo>
                <a:lnTo>
                  <a:pt x="242036" y="982599"/>
                </a:lnTo>
                <a:lnTo>
                  <a:pt x="241833" y="982243"/>
                </a:lnTo>
                <a:lnTo>
                  <a:pt x="241833" y="991489"/>
                </a:lnTo>
                <a:lnTo>
                  <a:pt x="241515" y="992759"/>
                </a:lnTo>
                <a:lnTo>
                  <a:pt x="240804" y="997839"/>
                </a:lnTo>
                <a:lnTo>
                  <a:pt x="239725" y="1001687"/>
                </a:lnTo>
                <a:lnTo>
                  <a:pt x="238734" y="1000760"/>
                </a:lnTo>
                <a:lnTo>
                  <a:pt x="237858" y="999655"/>
                </a:lnTo>
                <a:lnTo>
                  <a:pt x="237858" y="1010424"/>
                </a:lnTo>
                <a:lnTo>
                  <a:pt x="236969" y="1011809"/>
                </a:lnTo>
                <a:lnTo>
                  <a:pt x="235788" y="1012075"/>
                </a:lnTo>
                <a:lnTo>
                  <a:pt x="237172" y="1010920"/>
                </a:lnTo>
                <a:lnTo>
                  <a:pt x="237858" y="1010424"/>
                </a:lnTo>
                <a:lnTo>
                  <a:pt x="237858" y="999655"/>
                </a:lnTo>
                <a:lnTo>
                  <a:pt x="235737" y="996950"/>
                </a:lnTo>
                <a:lnTo>
                  <a:pt x="232600" y="993571"/>
                </a:lnTo>
                <a:lnTo>
                  <a:pt x="232600" y="1007110"/>
                </a:lnTo>
                <a:lnTo>
                  <a:pt x="231597" y="1008380"/>
                </a:lnTo>
                <a:lnTo>
                  <a:pt x="229146" y="1009650"/>
                </a:lnTo>
                <a:lnTo>
                  <a:pt x="226631" y="1012190"/>
                </a:lnTo>
                <a:lnTo>
                  <a:pt x="224180" y="1012190"/>
                </a:lnTo>
                <a:lnTo>
                  <a:pt x="223837" y="1011809"/>
                </a:lnTo>
                <a:lnTo>
                  <a:pt x="220814" y="1011809"/>
                </a:lnTo>
                <a:lnTo>
                  <a:pt x="220814" y="1032510"/>
                </a:lnTo>
                <a:lnTo>
                  <a:pt x="220332" y="1033780"/>
                </a:lnTo>
                <a:lnTo>
                  <a:pt x="219405" y="1033780"/>
                </a:lnTo>
                <a:lnTo>
                  <a:pt x="217398" y="1036320"/>
                </a:lnTo>
                <a:lnTo>
                  <a:pt x="216306" y="1036866"/>
                </a:lnTo>
                <a:lnTo>
                  <a:pt x="216585" y="1034669"/>
                </a:lnTo>
                <a:lnTo>
                  <a:pt x="216763" y="1030859"/>
                </a:lnTo>
                <a:lnTo>
                  <a:pt x="217970" y="1028319"/>
                </a:lnTo>
                <a:lnTo>
                  <a:pt x="220192" y="1027049"/>
                </a:lnTo>
                <a:lnTo>
                  <a:pt x="220446" y="1026782"/>
                </a:lnTo>
                <a:lnTo>
                  <a:pt x="220713" y="1028700"/>
                </a:lnTo>
                <a:lnTo>
                  <a:pt x="220814" y="1032510"/>
                </a:lnTo>
                <a:lnTo>
                  <a:pt x="220814" y="1011809"/>
                </a:lnTo>
                <a:lnTo>
                  <a:pt x="220599" y="1011809"/>
                </a:lnTo>
                <a:lnTo>
                  <a:pt x="220332" y="1010920"/>
                </a:lnTo>
                <a:lnTo>
                  <a:pt x="219240" y="1010513"/>
                </a:lnTo>
                <a:lnTo>
                  <a:pt x="219240" y="1021003"/>
                </a:lnTo>
                <a:lnTo>
                  <a:pt x="218135" y="1021969"/>
                </a:lnTo>
                <a:lnTo>
                  <a:pt x="216522" y="1024509"/>
                </a:lnTo>
                <a:lnTo>
                  <a:pt x="214998" y="1025779"/>
                </a:lnTo>
                <a:lnTo>
                  <a:pt x="214261" y="1027049"/>
                </a:lnTo>
                <a:lnTo>
                  <a:pt x="213575" y="1028319"/>
                </a:lnTo>
                <a:lnTo>
                  <a:pt x="212966" y="1029589"/>
                </a:lnTo>
                <a:lnTo>
                  <a:pt x="212077" y="1030859"/>
                </a:lnTo>
                <a:lnTo>
                  <a:pt x="211670" y="1032129"/>
                </a:lnTo>
                <a:lnTo>
                  <a:pt x="211721" y="1035939"/>
                </a:lnTo>
                <a:lnTo>
                  <a:pt x="212178" y="1038479"/>
                </a:lnTo>
                <a:lnTo>
                  <a:pt x="212305" y="1038860"/>
                </a:lnTo>
                <a:lnTo>
                  <a:pt x="211772" y="1038860"/>
                </a:lnTo>
                <a:lnTo>
                  <a:pt x="211378" y="1040130"/>
                </a:lnTo>
                <a:lnTo>
                  <a:pt x="207924" y="1040130"/>
                </a:lnTo>
                <a:lnTo>
                  <a:pt x="204406" y="1041400"/>
                </a:lnTo>
                <a:lnTo>
                  <a:pt x="201510" y="1041400"/>
                </a:lnTo>
                <a:lnTo>
                  <a:pt x="201510" y="1069340"/>
                </a:lnTo>
                <a:lnTo>
                  <a:pt x="200507" y="1070610"/>
                </a:lnTo>
                <a:lnTo>
                  <a:pt x="198120" y="1071880"/>
                </a:lnTo>
                <a:lnTo>
                  <a:pt x="197396" y="1071880"/>
                </a:lnTo>
                <a:lnTo>
                  <a:pt x="195453" y="1073150"/>
                </a:lnTo>
                <a:lnTo>
                  <a:pt x="193929" y="1073150"/>
                </a:lnTo>
                <a:lnTo>
                  <a:pt x="191389" y="1071880"/>
                </a:lnTo>
                <a:lnTo>
                  <a:pt x="190398" y="1070610"/>
                </a:lnTo>
                <a:lnTo>
                  <a:pt x="186347" y="1068070"/>
                </a:lnTo>
                <a:lnTo>
                  <a:pt x="183311" y="1065530"/>
                </a:lnTo>
                <a:lnTo>
                  <a:pt x="180162" y="1062990"/>
                </a:lnTo>
                <a:lnTo>
                  <a:pt x="175793" y="1059180"/>
                </a:lnTo>
                <a:lnTo>
                  <a:pt x="167068" y="1046480"/>
                </a:lnTo>
                <a:lnTo>
                  <a:pt x="166890" y="1045210"/>
                </a:lnTo>
                <a:lnTo>
                  <a:pt x="167462" y="1043940"/>
                </a:lnTo>
                <a:lnTo>
                  <a:pt x="170345" y="1041400"/>
                </a:lnTo>
                <a:lnTo>
                  <a:pt x="171983" y="1040130"/>
                </a:lnTo>
                <a:lnTo>
                  <a:pt x="177698" y="1041400"/>
                </a:lnTo>
                <a:lnTo>
                  <a:pt x="188607" y="1041400"/>
                </a:lnTo>
                <a:lnTo>
                  <a:pt x="191719" y="1043940"/>
                </a:lnTo>
                <a:lnTo>
                  <a:pt x="192925" y="1045210"/>
                </a:lnTo>
                <a:lnTo>
                  <a:pt x="193776" y="1047750"/>
                </a:lnTo>
                <a:lnTo>
                  <a:pt x="195237" y="1050290"/>
                </a:lnTo>
                <a:lnTo>
                  <a:pt x="197231" y="1054100"/>
                </a:lnTo>
                <a:lnTo>
                  <a:pt x="198297" y="1056640"/>
                </a:lnTo>
                <a:lnTo>
                  <a:pt x="200113" y="1060450"/>
                </a:lnTo>
                <a:lnTo>
                  <a:pt x="200558" y="1062990"/>
                </a:lnTo>
                <a:lnTo>
                  <a:pt x="201053" y="1066800"/>
                </a:lnTo>
                <a:lnTo>
                  <a:pt x="201510" y="1069340"/>
                </a:lnTo>
                <a:lnTo>
                  <a:pt x="201510" y="1041400"/>
                </a:lnTo>
                <a:lnTo>
                  <a:pt x="198577" y="1041400"/>
                </a:lnTo>
                <a:lnTo>
                  <a:pt x="196888" y="1040130"/>
                </a:lnTo>
                <a:lnTo>
                  <a:pt x="195694" y="1038860"/>
                </a:lnTo>
                <a:lnTo>
                  <a:pt x="194779" y="1037590"/>
                </a:lnTo>
                <a:lnTo>
                  <a:pt x="193992" y="1035050"/>
                </a:lnTo>
                <a:lnTo>
                  <a:pt x="193154" y="1033780"/>
                </a:lnTo>
                <a:lnTo>
                  <a:pt x="192519" y="1033780"/>
                </a:lnTo>
                <a:lnTo>
                  <a:pt x="192328" y="1032510"/>
                </a:lnTo>
                <a:lnTo>
                  <a:pt x="192595" y="1031240"/>
                </a:lnTo>
                <a:lnTo>
                  <a:pt x="192786" y="1029970"/>
                </a:lnTo>
                <a:lnTo>
                  <a:pt x="193154" y="1028700"/>
                </a:lnTo>
                <a:lnTo>
                  <a:pt x="193395" y="1027430"/>
                </a:lnTo>
                <a:lnTo>
                  <a:pt x="193433" y="1023620"/>
                </a:lnTo>
                <a:lnTo>
                  <a:pt x="193649" y="1022350"/>
                </a:lnTo>
                <a:lnTo>
                  <a:pt x="208584" y="1012190"/>
                </a:lnTo>
                <a:lnTo>
                  <a:pt x="210908" y="1012190"/>
                </a:lnTo>
                <a:lnTo>
                  <a:pt x="212801" y="1013460"/>
                </a:lnTo>
                <a:lnTo>
                  <a:pt x="213944" y="1013460"/>
                </a:lnTo>
                <a:lnTo>
                  <a:pt x="215163" y="1015619"/>
                </a:lnTo>
                <a:lnTo>
                  <a:pt x="215557" y="1015796"/>
                </a:lnTo>
                <a:lnTo>
                  <a:pt x="215671" y="1016000"/>
                </a:lnTo>
                <a:lnTo>
                  <a:pt x="216662" y="1017270"/>
                </a:lnTo>
                <a:lnTo>
                  <a:pt x="217563" y="1018540"/>
                </a:lnTo>
                <a:lnTo>
                  <a:pt x="218401" y="1019810"/>
                </a:lnTo>
                <a:lnTo>
                  <a:pt x="219240" y="1021003"/>
                </a:lnTo>
                <a:lnTo>
                  <a:pt x="219240" y="1010513"/>
                </a:lnTo>
                <a:lnTo>
                  <a:pt x="218211" y="1010107"/>
                </a:lnTo>
                <a:lnTo>
                  <a:pt x="217690" y="1009269"/>
                </a:lnTo>
                <a:lnTo>
                  <a:pt x="216979" y="1007999"/>
                </a:lnTo>
                <a:lnTo>
                  <a:pt x="216369" y="1006729"/>
                </a:lnTo>
                <a:lnTo>
                  <a:pt x="214439" y="1004189"/>
                </a:lnTo>
                <a:lnTo>
                  <a:pt x="214172" y="999109"/>
                </a:lnTo>
                <a:lnTo>
                  <a:pt x="217690" y="995299"/>
                </a:lnTo>
                <a:lnTo>
                  <a:pt x="218262" y="994029"/>
                </a:lnTo>
                <a:lnTo>
                  <a:pt x="218897" y="994029"/>
                </a:lnTo>
                <a:lnTo>
                  <a:pt x="220319" y="992759"/>
                </a:lnTo>
                <a:lnTo>
                  <a:pt x="224142" y="992759"/>
                </a:lnTo>
                <a:lnTo>
                  <a:pt x="231940" y="1003300"/>
                </a:lnTo>
                <a:lnTo>
                  <a:pt x="232156" y="1003300"/>
                </a:lnTo>
                <a:lnTo>
                  <a:pt x="232600" y="1007110"/>
                </a:lnTo>
                <a:lnTo>
                  <a:pt x="232600" y="993571"/>
                </a:lnTo>
                <a:lnTo>
                  <a:pt x="231025" y="991870"/>
                </a:lnTo>
                <a:lnTo>
                  <a:pt x="231025" y="990600"/>
                </a:lnTo>
                <a:lnTo>
                  <a:pt x="231444" y="989330"/>
                </a:lnTo>
                <a:lnTo>
                  <a:pt x="231559" y="988949"/>
                </a:lnTo>
                <a:lnTo>
                  <a:pt x="240004" y="988949"/>
                </a:lnTo>
                <a:lnTo>
                  <a:pt x="240842" y="990219"/>
                </a:lnTo>
                <a:lnTo>
                  <a:pt x="241833" y="991489"/>
                </a:lnTo>
                <a:lnTo>
                  <a:pt x="241833" y="982243"/>
                </a:lnTo>
                <a:lnTo>
                  <a:pt x="240626" y="980109"/>
                </a:lnTo>
                <a:lnTo>
                  <a:pt x="246545" y="975360"/>
                </a:lnTo>
                <a:lnTo>
                  <a:pt x="249618" y="975360"/>
                </a:lnTo>
                <a:lnTo>
                  <a:pt x="250685" y="976630"/>
                </a:lnTo>
                <a:lnTo>
                  <a:pt x="251587" y="977900"/>
                </a:lnTo>
                <a:lnTo>
                  <a:pt x="252412" y="979170"/>
                </a:lnTo>
                <a:lnTo>
                  <a:pt x="253161" y="980440"/>
                </a:lnTo>
                <a:lnTo>
                  <a:pt x="253326" y="980795"/>
                </a:lnTo>
                <a:lnTo>
                  <a:pt x="253326" y="966698"/>
                </a:lnTo>
                <a:lnTo>
                  <a:pt x="252514" y="967740"/>
                </a:lnTo>
                <a:lnTo>
                  <a:pt x="250469" y="967740"/>
                </a:lnTo>
                <a:lnTo>
                  <a:pt x="248323" y="965200"/>
                </a:lnTo>
                <a:lnTo>
                  <a:pt x="247484" y="963930"/>
                </a:lnTo>
                <a:lnTo>
                  <a:pt x="246926" y="962660"/>
                </a:lnTo>
                <a:lnTo>
                  <a:pt x="246634" y="961390"/>
                </a:lnTo>
                <a:lnTo>
                  <a:pt x="246240" y="960120"/>
                </a:lnTo>
                <a:lnTo>
                  <a:pt x="246214" y="959993"/>
                </a:lnTo>
                <a:lnTo>
                  <a:pt x="246507" y="959739"/>
                </a:lnTo>
                <a:lnTo>
                  <a:pt x="247929" y="959739"/>
                </a:lnTo>
                <a:lnTo>
                  <a:pt x="252006" y="957199"/>
                </a:lnTo>
                <a:lnTo>
                  <a:pt x="255473" y="957199"/>
                </a:lnTo>
                <a:lnTo>
                  <a:pt x="259041" y="958469"/>
                </a:lnTo>
                <a:lnTo>
                  <a:pt x="259753" y="958469"/>
                </a:lnTo>
                <a:lnTo>
                  <a:pt x="259753" y="949286"/>
                </a:lnTo>
                <a:lnTo>
                  <a:pt x="257225" y="950849"/>
                </a:lnTo>
                <a:lnTo>
                  <a:pt x="252488" y="953389"/>
                </a:lnTo>
                <a:lnTo>
                  <a:pt x="250317" y="950849"/>
                </a:lnTo>
                <a:lnTo>
                  <a:pt x="250571" y="949579"/>
                </a:lnTo>
                <a:lnTo>
                  <a:pt x="251396" y="944499"/>
                </a:lnTo>
                <a:lnTo>
                  <a:pt x="252222" y="940689"/>
                </a:lnTo>
                <a:lnTo>
                  <a:pt x="252412" y="939419"/>
                </a:lnTo>
                <a:lnTo>
                  <a:pt x="252806" y="936879"/>
                </a:lnTo>
                <a:lnTo>
                  <a:pt x="253288" y="934339"/>
                </a:lnTo>
                <a:lnTo>
                  <a:pt x="254152" y="931799"/>
                </a:lnTo>
                <a:lnTo>
                  <a:pt x="255409" y="929259"/>
                </a:lnTo>
                <a:lnTo>
                  <a:pt x="255524" y="928916"/>
                </a:lnTo>
                <a:lnTo>
                  <a:pt x="259168" y="934720"/>
                </a:lnTo>
                <a:lnTo>
                  <a:pt x="261366" y="939800"/>
                </a:lnTo>
                <a:lnTo>
                  <a:pt x="263334" y="944880"/>
                </a:lnTo>
                <a:lnTo>
                  <a:pt x="263880" y="946150"/>
                </a:lnTo>
                <a:lnTo>
                  <a:pt x="263994" y="947039"/>
                </a:lnTo>
                <a:lnTo>
                  <a:pt x="263994" y="934110"/>
                </a:lnTo>
                <a:lnTo>
                  <a:pt x="262839" y="932180"/>
                </a:lnTo>
                <a:lnTo>
                  <a:pt x="261988" y="929640"/>
                </a:lnTo>
                <a:lnTo>
                  <a:pt x="261099" y="928370"/>
                </a:lnTo>
                <a:lnTo>
                  <a:pt x="259346" y="925830"/>
                </a:lnTo>
                <a:lnTo>
                  <a:pt x="257873" y="923594"/>
                </a:lnTo>
                <a:lnTo>
                  <a:pt x="259880" y="920369"/>
                </a:lnTo>
                <a:lnTo>
                  <a:pt x="260553" y="919099"/>
                </a:lnTo>
                <a:lnTo>
                  <a:pt x="261480" y="919099"/>
                </a:lnTo>
                <a:lnTo>
                  <a:pt x="262636" y="917829"/>
                </a:lnTo>
                <a:lnTo>
                  <a:pt x="264236" y="917829"/>
                </a:lnTo>
                <a:lnTo>
                  <a:pt x="264820" y="919099"/>
                </a:lnTo>
                <a:lnTo>
                  <a:pt x="266776" y="920369"/>
                </a:lnTo>
                <a:lnTo>
                  <a:pt x="267970" y="922909"/>
                </a:lnTo>
                <a:lnTo>
                  <a:pt x="268541" y="926719"/>
                </a:lnTo>
                <a:lnTo>
                  <a:pt x="268541" y="904697"/>
                </a:lnTo>
                <a:lnTo>
                  <a:pt x="267589" y="907669"/>
                </a:lnTo>
                <a:lnTo>
                  <a:pt x="266852" y="907669"/>
                </a:lnTo>
                <a:lnTo>
                  <a:pt x="264883" y="910209"/>
                </a:lnTo>
                <a:lnTo>
                  <a:pt x="262610" y="911479"/>
                </a:lnTo>
                <a:lnTo>
                  <a:pt x="260248" y="912634"/>
                </a:lnTo>
                <a:lnTo>
                  <a:pt x="260502" y="911860"/>
                </a:lnTo>
                <a:lnTo>
                  <a:pt x="264121" y="900430"/>
                </a:lnTo>
                <a:lnTo>
                  <a:pt x="265188" y="894080"/>
                </a:lnTo>
                <a:lnTo>
                  <a:pt x="263639" y="885190"/>
                </a:lnTo>
                <a:lnTo>
                  <a:pt x="263309" y="882650"/>
                </a:lnTo>
                <a:lnTo>
                  <a:pt x="263131" y="880999"/>
                </a:lnTo>
                <a:lnTo>
                  <a:pt x="264045" y="880999"/>
                </a:lnTo>
                <a:lnTo>
                  <a:pt x="265010" y="882269"/>
                </a:lnTo>
                <a:lnTo>
                  <a:pt x="266446" y="884809"/>
                </a:lnTo>
                <a:lnTo>
                  <a:pt x="269201" y="891159"/>
                </a:lnTo>
                <a:lnTo>
                  <a:pt x="269468" y="893699"/>
                </a:lnTo>
                <a:lnTo>
                  <a:pt x="269671" y="894969"/>
                </a:lnTo>
                <a:lnTo>
                  <a:pt x="269697" y="896239"/>
                </a:lnTo>
                <a:lnTo>
                  <a:pt x="269836" y="897509"/>
                </a:lnTo>
                <a:lnTo>
                  <a:pt x="269989" y="901319"/>
                </a:lnTo>
                <a:lnTo>
                  <a:pt x="269989" y="872439"/>
                </a:lnTo>
                <a:lnTo>
                  <a:pt x="269138" y="873379"/>
                </a:lnTo>
                <a:lnTo>
                  <a:pt x="262559" y="873379"/>
                </a:lnTo>
                <a:lnTo>
                  <a:pt x="264947" y="868299"/>
                </a:lnTo>
                <a:lnTo>
                  <a:pt x="268465" y="860679"/>
                </a:lnTo>
                <a:lnTo>
                  <a:pt x="270497" y="860679"/>
                </a:lnTo>
                <a:lnTo>
                  <a:pt x="270827" y="861949"/>
                </a:lnTo>
                <a:lnTo>
                  <a:pt x="271081" y="863219"/>
                </a:lnTo>
                <a:lnTo>
                  <a:pt x="271424" y="865759"/>
                </a:lnTo>
                <a:lnTo>
                  <a:pt x="271424" y="829716"/>
                </a:lnTo>
                <a:lnTo>
                  <a:pt x="271386" y="847979"/>
                </a:lnTo>
                <a:lnTo>
                  <a:pt x="269633" y="850519"/>
                </a:lnTo>
                <a:lnTo>
                  <a:pt x="267563" y="851789"/>
                </a:lnTo>
                <a:lnTo>
                  <a:pt x="262382" y="851789"/>
                </a:lnTo>
                <a:lnTo>
                  <a:pt x="262382" y="860679"/>
                </a:lnTo>
                <a:lnTo>
                  <a:pt x="261505" y="864489"/>
                </a:lnTo>
                <a:lnTo>
                  <a:pt x="260819" y="865759"/>
                </a:lnTo>
                <a:lnTo>
                  <a:pt x="260083" y="866686"/>
                </a:lnTo>
                <a:lnTo>
                  <a:pt x="260083" y="894080"/>
                </a:lnTo>
                <a:lnTo>
                  <a:pt x="260070" y="895350"/>
                </a:lnTo>
                <a:lnTo>
                  <a:pt x="259918" y="895350"/>
                </a:lnTo>
                <a:lnTo>
                  <a:pt x="258368" y="901700"/>
                </a:lnTo>
                <a:lnTo>
                  <a:pt x="257149" y="908050"/>
                </a:lnTo>
                <a:lnTo>
                  <a:pt x="255524" y="912253"/>
                </a:lnTo>
                <a:lnTo>
                  <a:pt x="255117" y="911479"/>
                </a:lnTo>
                <a:lnTo>
                  <a:pt x="254520" y="911479"/>
                </a:lnTo>
                <a:lnTo>
                  <a:pt x="251155" y="907961"/>
                </a:lnTo>
                <a:lnTo>
                  <a:pt x="251155" y="915085"/>
                </a:lnTo>
                <a:lnTo>
                  <a:pt x="250444" y="914400"/>
                </a:lnTo>
                <a:lnTo>
                  <a:pt x="249250" y="914400"/>
                </a:lnTo>
                <a:lnTo>
                  <a:pt x="248513" y="913130"/>
                </a:lnTo>
                <a:lnTo>
                  <a:pt x="247548" y="911479"/>
                </a:lnTo>
                <a:lnTo>
                  <a:pt x="247738" y="911479"/>
                </a:lnTo>
                <a:lnTo>
                  <a:pt x="248640" y="912749"/>
                </a:lnTo>
                <a:lnTo>
                  <a:pt x="250456" y="914019"/>
                </a:lnTo>
                <a:lnTo>
                  <a:pt x="251155" y="915085"/>
                </a:lnTo>
                <a:lnTo>
                  <a:pt x="251155" y="907961"/>
                </a:lnTo>
                <a:lnTo>
                  <a:pt x="250888" y="907669"/>
                </a:lnTo>
                <a:lnTo>
                  <a:pt x="247116" y="903859"/>
                </a:lnTo>
                <a:lnTo>
                  <a:pt x="244944" y="900722"/>
                </a:lnTo>
                <a:lnTo>
                  <a:pt x="244944" y="927100"/>
                </a:lnTo>
                <a:lnTo>
                  <a:pt x="244729" y="929246"/>
                </a:lnTo>
                <a:lnTo>
                  <a:pt x="243979" y="929259"/>
                </a:lnTo>
                <a:lnTo>
                  <a:pt x="242468" y="929970"/>
                </a:lnTo>
                <a:lnTo>
                  <a:pt x="242468" y="970280"/>
                </a:lnTo>
                <a:lnTo>
                  <a:pt x="242011" y="971550"/>
                </a:lnTo>
                <a:lnTo>
                  <a:pt x="240804" y="972820"/>
                </a:lnTo>
                <a:lnTo>
                  <a:pt x="240271" y="974090"/>
                </a:lnTo>
                <a:lnTo>
                  <a:pt x="239661" y="974090"/>
                </a:lnTo>
                <a:lnTo>
                  <a:pt x="238150" y="975296"/>
                </a:lnTo>
                <a:lnTo>
                  <a:pt x="238442" y="973709"/>
                </a:lnTo>
                <a:lnTo>
                  <a:pt x="238950" y="969899"/>
                </a:lnTo>
                <a:lnTo>
                  <a:pt x="240436" y="966089"/>
                </a:lnTo>
                <a:lnTo>
                  <a:pt x="240601" y="965911"/>
                </a:lnTo>
                <a:lnTo>
                  <a:pt x="240804" y="966470"/>
                </a:lnTo>
                <a:lnTo>
                  <a:pt x="242468" y="970280"/>
                </a:lnTo>
                <a:lnTo>
                  <a:pt x="242468" y="929970"/>
                </a:lnTo>
                <a:lnTo>
                  <a:pt x="241249" y="930529"/>
                </a:lnTo>
                <a:lnTo>
                  <a:pt x="241147" y="940435"/>
                </a:lnTo>
                <a:lnTo>
                  <a:pt x="240512" y="942340"/>
                </a:lnTo>
                <a:lnTo>
                  <a:pt x="240144" y="942340"/>
                </a:lnTo>
                <a:lnTo>
                  <a:pt x="239674" y="943610"/>
                </a:lnTo>
                <a:lnTo>
                  <a:pt x="238201" y="944880"/>
                </a:lnTo>
                <a:lnTo>
                  <a:pt x="237693" y="944880"/>
                </a:lnTo>
                <a:lnTo>
                  <a:pt x="237693" y="959332"/>
                </a:lnTo>
                <a:lnTo>
                  <a:pt x="235762" y="961009"/>
                </a:lnTo>
                <a:lnTo>
                  <a:pt x="233540" y="961009"/>
                </a:lnTo>
                <a:lnTo>
                  <a:pt x="233451" y="960869"/>
                </a:lnTo>
                <a:lnTo>
                  <a:pt x="233451" y="978941"/>
                </a:lnTo>
                <a:lnTo>
                  <a:pt x="233146" y="979170"/>
                </a:lnTo>
                <a:lnTo>
                  <a:pt x="227482" y="981710"/>
                </a:lnTo>
                <a:lnTo>
                  <a:pt x="225209" y="982980"/>
                </a:lnTo>
                <a:lnTo>
                  <a:pt x="219240" y="982980"/>
                </a:lnTo>
                <a:lnTo>
                  <a:pt x="216446" y="981710"/>
                </a:lnTo>
                <a:lnTo>
                  <a:pt x="214909" y="980440"/>
                </a:lnTo>
                <a:lnTo>
                  <a:pt x="214477" y="976630"/>
                </a:lnTo>
                <a:lnTo>
                  <a:pt x="214604" y="974090"/>
                </a:lnTo>
                <a:lnTo>
                  <a:pt x="214845" y="972820"/>
                </a:lnTo>
                <a:lnTo>
                  <a:pt x="216471" y="963930"/>
                </a:lnTo>
                <a:lnTo>
                  <a:pt x="217131" y="961390"/>
                </a:lnTo>
                <a:lnTo>
                  <a:pt x="217728" y="957580"/>
                </a:lnTo>
                <a:lnTo>
                  <a:pt x="218338" y="956310"/>
                </a:lnTo>
                <a:lnTo>
                  <a:pt x="218833" y="954659"/>
                </a:lnTo>
                <a:lnTo>
                  <a:pt x="220446" y="954659"/>
                </a:lnTo>
                <a:lnTo>
                  <a:pt x="223227" y="955929"/>
                </a:lnTo>
                <a:lnTo>
                  <a:pt x="225183" y="957199"/>
                </a:lnTo>
                <a:lnTo>
                  <a:pt x="226301" y="961009"/>
                </a:lnTo>
                <a:lnTo>
                  <a:pt x="227457" y="963549"/>
                </a:lnTo>
                <a:lnTo>
                  <a:pt x="228244" y="966089"/>
                </a:lnTo>
                <a:lnTo>
                  <a:pt x="231228" y="972439"/>
                </a:lnTo>
                <a:lnTo>
                  <a:pt x="231635" y="974979"/>
                </a:lnTo>
                <a:lnTo>
                  <a:pt x="233451" y="978941"/>
                </a:lnTo>
                <a:lnTo>
                  <a:pt x="233451" y="960869"/>
                </a:lnTo>
                <a:lnTo>
                  <a:pt x="231254" y="957199"/>
                </a:lnTo>
                <a:lnTo>
                  <a:pt x="230124" y="955929"/>
                </a:lnTo>
                <a:lnTo>
                  <a:pt x="229641" y="954659"/>
                </a:lnTo>
                <a:lnTo>
                  <a:pt x="228676" y="952119"/>
                </a:lnTo>
                <a:lnTo>
                  <a:pt x="228523" y="950849"/>
                </a:lnTo>
                <a:lnTo>
                  <a:pt x="228333" y="950023"/>
                </a:lnTo>
                <a:lnTo>
                  <a:pt x="232867" y="952500"/>
                </a:lnTo>
                <a:lnTo>
                  <a:pt x="236067" y="956310"/>
                </a:lnTo>
                <a:lnTo>
                  <a:pt x="237693" y="959332"/>
                </a:lnTo>
                <a:lnTo>
                  <a:pt x="237693" y="944880"/>
                </a:lnTo>
                <a:lnTo>
                  <a:pt x="233832" y="944880"/>
                </a:lnTo>
                <a:lnTo>
                  <a:pt x="232016" y="943610"/>
                </a:lnTo>
                <a:lnTo>
                  <a:pt x="229095" y="942860"/>
                </a:lnTo>
                <a:lnTo>
                  <a:pt x="230022" y="940689"/>
                </a:lnTo>
                <a:lnTo>
                  <a:pt x="231419" y="940689"/>
                </a:lnTo>
                <a:lnTo>
                  <a:pt x="234962" y="939419"/>
                </a:lnTo>
                <a:lnTo>
                  <a:pt x="238442" y="939419"/>
                </a:lnTo>
                <a:lnTo>
                  <a:pt x="241147" y="940435"/>
                </a:lnTo>
                <a:lnTo>
                  <a:pt x="241147" y="930529"/>
                </a:lnTo>
                <a:lnTo>
                  <a:pt x="234962" y="930529"/>
                </a:lnTo>
                <a:lnTo>
                  <a:pt x="232638" y="931799"/>
                </a:lnTo>
                <a:lnTo>
                  <a:pt x="229590" y="930529"/>
                </a:lnTo>
                <a:lnTo>
                  <a:pt x="228981" y="930529"/>
                </a:lnTo>
                <a:lnTo>
                  <a:pt x="228434" y="929259"/>
                </a:lnTo>
                <a:lnTo>
                  <a:pt x="228092" y="929259"/>
                </a:lnTo>
                <a:lnTo>
                  <a:pt x="228041" y="927989"/>
                </a:lnTo>
                <a:lnTo>
                  <a:pt x="226631" y="921639"/>
                </a:lnTo>
                <a:lnTo>
                  <a:pt x="227545" y="917829"/>
                </a:lnTo>
                <a:lnTo>
                  <a:pt x="228155" y="915289"/>
                </a:lnTo>
                <a:lnTo>
                  <a:pt x="230339" y="913130"/>
                </a:lnTo>
                <a:lnTo>
                  <a:pt x="238671" y="913130"/>
                </a:lnTo>
                <a:lnTo>
                  <a:pt x="242557" y="916940"/>
                </a:lnTo>
                <a:lnTo>
                  <a:pt x="243649" y="920750"/>
                </a:lnTo>
                <a:lnTo>
                  <a:pt x="244487" y="924560"/>
                </a:lnTo>
                <a:lnTo>
                  <a:pt x="244944" y="927100"/>
                </a:lnTo>
                <a:lnTo>
                  <a:pt x="244944" y="900722"/>
                </a:lnTo>
                <a:lnTo>
                  <a:pt x="244487" y="900049"/>
                </a:lnTo>
                <a:lnTo>
                  <a:pt x="243840" y="898779"/>
                </a:lnTo>
                <a:lnTo>
                  <a:pt x="243713" y="897509"/>
                </a:lnTo>
                <a:lnTo>
                  <a:pt x="245465" y="892429"/>
                </a:lnTo>
                <a:lnTo>
                  <a:pt x="247421" y="888619"/>
                </a:lnTo>
                <a:lnTo>
                  <a:pt x="249999" y="886079"/>
                </a:lnTo>
                <a:lnTo>
                  <a:pt x="253390" y="882269"/>
                </a:lnTo>
                <a:lnTo>
                  <a:pt x="257721" y="880999"/>
                </a:lnTo>
                <a:lnTo>
                  <a:pt x="258279" y="880999"/>
                </a:lnTo>
                <a:lnTo>
                  <a:pt x="259461" y="887730"/>
                </a:lnTo>
                <a:lnTo>
                  <a:pt x="259854" y="891540"/>
                </a:lnTo>
                <a:lnTo>
                  <a:pt x="259981" y="894080"/>
                </a:lnTo>
                <a:lnTo>
                  <a:pt x="260083" y="866686"/>
                </a:lnTo>
                <a:lnTo>
                  <a:pt x="258025" y="869251"/>
                </a:lnTo>
                <a:lnTo>
                  <a:pt x="257340" y="868680"/>
                </a:lnTo>
                <a:lnTo>
                  <a:pt x="257149" y="867410"/>
                </a:lnTo>
                <a:lnTo>
                  <a:pt x="257568" y="866140"/>
                </a:lnTo>
                <a:lnTo>
                  <a:pt x="258292" y="863600"/>
                </a:lnTo>
                <a:lnTo>
                  <a:pt x="258457" y="861060"/>
                </a:lnTo>
                <a:lnTo>
                  <a:pt x="257797" y="857250"/>
                </a:lnTo>
                <a:lnTo>
                  <a:pt x="257606" y="855980"/>
                </a:lnTo>
                <a:lnTo>
                  <a:pt x="257568" y="855599"/>
                </a:lnTo>
                <a:lnTo>
                  <a:pt x="258178" y="855599"/>
                </a:lnTo>
                <a:lnTo>
                  <a:pt x="260946" y="858139"/>
                </a:lnTo>
                <a:lnTo>
                  <a:pt x="262013" y="859409"/>
                </a:lnTo>
                <a:lnTo>
                  <a:pt x="262382" y="860679"/>
                </a:lnTo>
                <a:lnTo>
                  <a:pt x="262382" y="851789"/>
                </a:lnTo>
                <a:lnTo>
                  <a:pt x="258305" y="851789"/>
                </a:lnTo>
                <a:lnTo>
                  <a:pt x="257619" y="851344"/>
                </a:lnTo>
                <a:lnTo>
                  <a:pt x="257784" y="850900"/>
                </a:lnTo>
                <a:lnTo>
                  <a:pt x="258889" y="849630"/>
                </a:lnTo>
                <a:lnTo>
                  <a:pt x="264274" y="843280"/>
                </a:lnTo>
                <a:lnTo>
                  <a:pt x="262915" y="843280"/>
                </a:lnTo>
                <a:lnTo>
                  <a:pt x="264579" y="835660"/>
                </a:lnTo>
                <a:lnTo>
                  <a:pt x="264680" y="834390"/>
                </a:lnTo>
                <a:lnTo>
                  <a:pt x="265036" y="831850"/>
                </a:lnTo>
                <a:lnTo>
                  <a:pt x="265442" y="830580"/>
                </a:lnTo>
                <a:lnTo>
                  <a:pt x="265582" y="830199"/>
                </a:lnTo>
                <a:lnTo>
                  <a:pt x="266001" y="830199"/>
                </a:lnTo>
                <a:lnTo>
                  <a:pt x="266573" y="831469"/>
                </a:lnTo>
                <a:lnTo>
                  <a:pt x="268376" y="834009"/>
                </a:lnTo>
                <a:lnTo>
                  <a:pt x="269582" y="836549"/>
                </a:lnTo>
                <a:lnTo>
                  <a:pt x="270446" y="840359"/>
                </a:lnTo>
                <a:lnTo>
                  <a:pt x="270649" y="841629"/>
                </a:lnTo>
                <a:lnTo>
                  <a:pt x="270573" y="840359"/>
                </a:lnTo>
                <a:lnTo>
                  <a:pt x="271068" y="844169"/>
                </a:lnTo>
                <a:lnTo>
                  <a:pt x="271386" y="847979"/>
                </a:lnTo>
                <a:lnTo>
                  <a:pt x="271386" y="829614"/>
                </a:lnTo>
                <a:lnTo>
                  <a:pt x="270637" y="827659"/>
                </a:lnTo>
                <a:lnTo>
                  <a:pt x="269062" y="826046"/>
                </a:lnTo>
                <a:lnTo>
                  <a:pt x="269976" y="824230"/>
                </a:lnTo>
                <a:lnTo>
                  <a:pt x="271259" y="821690"/>
                </a:lnTo>
                <a:lnTo>
                  <a:pt x="275767" y="812800"/>
                </a:lnTo>
                <a:lnTo>
                  <a:pt x="281482" y="801370"/>
                </a:lnTo>
                <a:lnTo>
                  <a:pt x="282054" y="800100"/>
                </a:lnTo>
                <a:lnTo>
                  <a:pt x="282333" y="798830"/>
                </a:lnTo>
                <a:lnTo>
                  <a:pt x="282790" y="798830"/>
                </a:lnTo>
                <a:lnTo>
                  <a:pt x="283806" y="796290"/>
                </a:lnTo>
                <a:lnTo>
                  <a:pt x="284213" y="793750"/>
                </a:lnTo>
                <a:lnTo>
                  <a:pt x="283933" y="789940"/>
                </a:lnTo>
                <a:lnTo>
                  <a:pt x="283845" y="787400"/>
                </a:lnTo>
                <a:lnTo>
                  <a:pt x="283768" y="786130"/>
                </a:lnTo>
                <a:lnTo>
                  <a:pt x="284200" y="784860"/>
                </a:lnTo>
                <a:lnTo>
                  <a:pt x="285127" y="783590"/>
                </a:lnTo>
                <a:lnTo>
                  <a:pt x="285788" y="782320"/>
                </a:lnTo>
                <a:lnTo>
                  <a:pt x="286613" y="781050"/>
                </a:lnTo>
                <a:lnTo>
                  <a:pt x="287680" y="779780"/>
                </a:lnTo>
                <a:lnTo>
                  <a:pt x="289826" y="777240"/>
                </a:lnTo>
                <a:lnTo>
                  <a:pt x="291033" y="773430"/>
                </a:lnTo>
                <a:lnTo>
                  <a:pt x="290957" y="767080"/>
                </a:lnTo>
                <a:lnTo>
                  <a:pt x="290715" y="765810"/>
                </a:lnTo>
                <a:lnTo>
                  <a:pt x="290880" y="762000"/>
                </a:lnTo>
                <a:lnTo>
                  <a:pt x="292125" y="760730"/>
                </a:lnTo>
                <a:lnTo>
                  <a:pt x="294386" y="759460"/>
                </a:lnTo>
                <a:lnTo>
                  <a:pt x="295148" y="759460"/>
                </a:lnTo>
                <a:lnTo>
                  <a:pt x="300278" y="756920"/>
                </a:lnTo>
                <a:lnTo>
                  <a:pt x="304190" y="754380"/>
                </a:lnTo>
                <a:lnTo>
                  <a:pt x="307721" y="748030"/>
                </a:lnTo>
                <a:lnTo>
                  <a:pt x="308267" y="748030"/>
                </a:lnTo>
                <a:lnTo>
                  <a:pt x="308940" y="746760"/>
                </a:lnTo>
                <a:lnTo>
                  <a:pt x="309435" y="745490"/>
                </a:lnTo>
                <a:lnTo>
                  <a:pt x="310921" y="745490"/>
                </a:lnTo>
                <a:lnTo>
                  <a:pt x="313245" y="744220"/>
                </a:lnTo>
                <a:lnTo>
                  <a:pt x="315747" y="745490"/>
                </a:lnTo>
                <a:lnTo>
                  <a:pt x="319925" y="741680"/>
                </a:lnTo>
                <a:lnTo>
                  <a:pt x="324396" y="739140"/>
                </a:lnTo>
                <a:lnTo>
                  <a:pt x="324878" y="737870"/>
                </a:lnTo>
                <a:lnTo>
                  <a:pt x="325513" y="737870"/>
                </a:lnTo>
                <a:lnTo>
                  <a:pt x="328637" y="735330"/>
                </a:lnTo>
                <a:lnTo>
                  <a:pt x="331520" y="732790"/>
                </a:lnTo>
                <a:lnTo>
                  <a:pt x="334657" y="730250"/>
                </a:lnTo>
                <a:lnTo>
                  <a:pt x="343103" y="713740"/>
                </a:lnTo>
                <a:lnTo>
                  <a:pt x="343611" y="712470"/>
                </a:lnTo>
                <a:lnTo>
                  <a:pt x="346265" y="711200"/>
                </a:lnTo>
                <a:lnTo>
                  <a:pt x="347713" y="709930"/>
                </a:lnTo>
                <a:lnTo>
                  <a:pt x="349491" y="707390"/>
                </a:lnTo>
                <a:lnTo>
                  <a:pt x="351282" y="704850"/>
                </a:lnTo>
                <a:lnTo>
                  <a:pt x="353542" y="702310"/>
                </a:lnTo>
                <a:lnTo>
                  <a:pt x="357047" y="698500"/>
                </a:lnTo>
                <a:lnTo>
                  <a:pt x="358444" y="697230"/>
                </a:lnTo>
                <a:lnTo>
                  <a:pt x="368109" y="697230"/>
                </a:lnTo>
                <a:lnTo>
                  <a:pt x="370001" y="695960"/>
                </a:lnTo>
                <a:lnTo>
                  <a:pt x="373164" y="694690"/>
                </a:lnTo>
                <a:lnTo>
                  <a:pt x="374688" y="694690"/>
                </a:lnTo>
                <a:lnTo>
                  <a:pt x="378866" y="692150"/>
                </a:lnTo>
                <a:lnTo>
                  <a:pt x="381838" y="690880"/>
                </a:lnTo>
                <a:lnTo>
                  <a:pt x="387108" y="688340"/>
                </a:lnTo>
                <a:lnTo>
                  <a:pt x="389343" y="685800"/>
                </a:lnTo>
                <a:lnTo>
                  <a:pt x="393420" y="683260"/>
                </a:lnTo>
                <a:lnTo>
                  <a:pt x="394893" y="681990"/>
                </a:lnTo>
                <a:lnTo>
                  <a:pt x="396151" y="680720"/>
                </a:lnTo>
                <a:lnTo>
                  <a:pt x="398475" y="678180"/>
                </a:lnTo>
                <a:lnTo>
                  <a:pt x="400519" y="674370"/>
                </a:lnTo>
                <a:lnTo>
                  <a:pt x="400304" y="670560"/>
                </a:lnTo>
                <a:lnTo>
                  <a:pt x="400697" y="670560"/>
                </a:lnTo>
                <a:lnTo>
                  <a:pt x="401142" y="669290"/>
                </a:lnTo>
                <a:lnTo>
                  <a:pt x="401624" y="669290"/>
                </a:lnTo>
                <a:lnTo>
                  <a:pt x="401853" y="668020"/>
                </a:lnTo>
                <a:lnTo>
                  <a:pt x="402348" y="668020"/>
                </a:lnTo>
                <a:lnTo>
                  <a:pt x="407479" y="666750"/>
                </a:lnTo>
                <a:lnTo>
                  <a:pt x="411365" y="664210"/>
                </a:lnTo>
                <a:lnTo>
                  <a:pt x="415861" y="659130"/>
                </a:lnTo>
                <a:lnTo>
                  <a:pt x="416928" y="656590"/>
                </a:lnTo>
                <a:lnTo>
                  <a:pt x="421182" y="654050"/>
                </a:lnTo>
                <a:lnTo>
                  <a:pt x="426377" y="651510"/>
                </a:lnTo>
                <a:lnTo>
                  <a:pt x="427558" y="650240"/>
                </a:lnTo>
                <a:lnTo>
                  <a:pt x="429437" y="648970"/>
                </a:lnTo>
                <a:lnTo>
                  <a:pt x="435089" y="645160"/>
                </a:lnTo>
                <a:lnTo>
                  <a:pt x="439051" y="643890"/>
                </a:lnTo>
                <a:lnTo>
                  <a:pt x="445287" y="635000"/>
                </a:lnTo>
                <a:lnTo>
                  <a:pt x="446214" y="633730"/>
                </a:lnTo>
                <a:lnTo>
                  <a:pt x="447382" y="632460"/>
                </a:lnTo>
                <a:lnTo>
                  <a:pt x="448792" y="631190"/>
                </a:lnTo>
                <a:lnTo>
                  <a:pt x="452183" y="629920"/>
                </a:lnTo>
                <a:lnTo>
                  <a:pt x="455574" y="627380"/>
                </a:lnTo>
                <a:lnTo>
                  <a:pt x="460578" y="623570"/>
                </a:lnTo>
                <a:lnTo>
                  <a:pt x="462165" y="622300"/>
                </a:lnTo>
                <a:lnTo>
                  <a:pt x="463677" y="621030"/>
                </a:lnTo>
                <a:lnTo>
                  <a:pt x="467118" y="618490"/>
                </a:lnTo>
                <a:lnTo>
                  <a:pt x="469074" y="614680"/>
                </a:lnTo>
                <a:lnTo>
                  <a:pt x="469569" y="609600"/>
                </a:lnTo>
                <a:lnTo>
                  <a:pt x="469328" y="608330"/>
                </a:lnTo>
                <a:lnTo>
                  <a:pt x="469138" y="608330"/>
                </a:lnTo>
                <a:lnTo>
                  <a:pt x="468718" y="607060"/>
                </a:lnTo>
                <a:lnTo>
                  <a:pt x="468299" y="605790"/>
                </a:lnTo>
                <a:lnTo>
                  <a:pt x="469036" y="603250"/>
                </a:lnTo>
                <a:lnTo>
                  <a:pt x="471360" y="603250"/>
                </a:lnTo>
                <a:lnTo>
                  <a:pt x="471716" y="601980"/>
                </a:lnTo>
                <a:lnTo>
                  <a:pt x="472097" y="601980"/>
                </a:lnTo>
                <a:lnTo>
                  <a:pt x="476211" y="600710"/>
                </a:lnTo>
                <a:lnTo>
                  <a:pt x="478828" y="598170"/>
                </a:lnTo>
                <a:lnTo>
                  <a:pt x="480999" y="594360"/>
                </a:lnTo>
                <a:lnTo>
                  <a:pt x="481888" y="593090"/>
                </a:lnTo>
                <a:lnTo>
                  <a:pt x="482307" y="591820"/>
                </a:lnTo>
                <a:lnTo>
                  <a:pt x="482193" y="588010"/>
                </a:lnTo>
                <a:lnTo>
                  <a:pt x="482104" y="586740"/>
                </a:lnTo>
                <a:lnTo>
                  <a:pt x="481926" y="586740"/>
                </a:lnTo>
                <a:lnTo>
                  <a:pt x="481749" y="584200"/>
                </a:lnTo>
                <a:lnTo>
                  <a:pt x="482053" y="582930"/>
                </a:lnTo>
                <a:lnTo>
                  <a:pt x="482777" y="581660"/>
                </a:lnTo>
                <a:lnTo>
                  <a:pt x="483793" y="580390"/>
                </a:lnTo>
                <a:lnTo>
                  <a:pt x="484822" y="579120"/>
                </a:lnTo>
                <a:lnTo>
                  <a:pt x="485851" y="576580"/>
                </a:lnTo>
                <a:lnTo>
                  <a:pt x="485863" y="572770"/>
                </a:lnTo>
                <a:lnTo>
                  <a:pt x="486117" y="571500"/>
                </a:lnTo>
                <a:lnTo>
                  <a:pt x="486346" y="570230"/>
                </a:lnTo>
                <a:lnTo>
                  <a:pt x="486981" y="567690"/>
                </a:lnTo>
                <a:lnTo>
                  <a:pt x="486511" y="563880"/>
                </a:lnTo>
                <a:lnTo>
                  <a:pt x="484378" y="560070"/>
                </a:lnTo>
                <a:lnTo>
                  <a:pt x="483895" y="558800"/>
                </a:lnTo>
                <a:lnTo>
                  <a:pt x="483501" y="558800"/>
                </a:lnTo>
                <a:lnTo>
                  <a:pt x="482803" y="556260"/>
                </a:lnTo>
                <a:lnTo>
                  <a:pt x="481647" y="554990"/>
                </a:lnTo>
                <a:lnTo>
                  <a:pt x="480568" y="554139"/>
                </a:lnTo>
                <a:lnTo>
                  <a:pt x="480568" y="572770"/>
                </a:lnTo>
                <a:lnTo>
                  <a:pt x="480568" y="575310"/>
                </a:lnTo>
                <a:lnTo>
                  <a:pt x="479958" y="576580"/>
                </a:lnTo>
                <a:lnTo>
                  <a:pt x="478764" y="577850"/>
                </a:lnTo>
                <a:lnTo>
                  <a:pt x="478218" y="579120"/>
                </a:lnTo>
                <a:lnTo>
                  <a:pt x="477088" y="579120"/>
                </a:lnTo>
                <a:lnTo>
                  <a:pt x="477088" y="589280"/>
                </a:lnTo>
                <a:lnTo>
                  <a:pt x="477050" y="590550"/>
                </a:lnTo>
                <a:lnTo>
                  <a:pt x="476910" y="591820"/>
                </a:lnTo>
                <a:lnTo>
                  <a:pt x="476669" y="591820"/>
                </a:lnTo>
                <a:lnTo>
                  <a:pt x="475602" y="594360"/>
                </a:lnTo>
                <a:lnTo>
                  <a:pt x="473976" y="595630"/>
                </a:lnTo>
                <a:lnTo>
                  <a:pt x="471792" y="596900"/>
                </a:lnTo>
                <a:lnTo>
                  <a:pt x="469658" y="598170"/>
                </a:lnTo>
                <a:lnTo>
                  <a:pt x="467461" y="599440"/>
                </a:lnTo>
                <a:lnTo>
                  <a:pt x="465201" y="599440"/>
                </a:lnTo>
                <a:lnTo>
                  <a:pt x="464413" y="600710"/>
                </a:lnTo>
                <a:lnTo>
                  <a:pt x="463638" y="600710"/>
                </a:lnTo>
                <a:lnTo>
                  <a:pt x="463626" y="612140"/>
                </a:lnTo>
                <a:lnTo>
                  <a:pt x="463169" y="614680"/>
                </a:lnTo>
                <a:lnTo>
                  <a:pt x="461949" y="615950"/>
                </a:lnTo>
                <a:lnTo>
                  <a:pt x="460819" y="617220"/>
                </a:lnTo>
                <a:lnTo>
                  <a:pt x="459600" y="619760"/>
                </a:lnTo>
                <a:lnTo>
                  <a:pt x="454761" y="622300"/>
                </a:lnTo>
                <a:lnTo>
                  <a:pt x="451548" y="624840"/>
                </a:lnTo>
                <a:lnTo>
                  <a:pt x="447865" y="627380"/>
                </a:lnTo>
                <a:lnTo>
                  <a:pt x="445579" y="627380"/>
                </a:lnTo>
                <a:lnTo>
                  <a:pt x="444588" y="626110"/>
                </a:lnTo>
                <a:lnTo>
                  <a:pt x="444373" y="626110"/>
                </a:lnTo>
                <a:lnTo>
                  <a:pt x="445439" y="621030"/>
                </a:lnTo>
                <a:lnTo>
                  <a:pt x="446544" y="619760"/>
                </a:lnTo>
                <a:lnTo>
                  <a:pt x="447179" y="618490"/>
                </a:lnTo>
                <a:lnTo>
                  <a:pt x="449084" y="614680"/>
                </a:lnTo>
                <a:lnTo>
                  <a:pt x="452056" y="612140"/>
                </a:lnTo>
                <a:lnTo>
                  <a:pt x="455447" y="608330"/>
                </a:lnTo>
                <a:lnTo>
                  <a:pt x="456679" y="607060"/>
                </a:lnTo>
                <a:lnTo>
                  <a:pt x="462026" y="607060"/>
                </a:lnTo>
                <a:lnTo>
                  <a:pt x="462648" y="608330"/>
                </a:lnTo>
                <a:lnTo>
                  <a:pt x="463054" y="608330"/>
                </a:lnTo>
                <a:lnTo>
                  <a:pt x="463105" y="609600"/>
                </a:lnTo>
                <a:lnTo>
                  <a:pt x="463321" y="610870"/>
                </a:lnTo>
                <a:lnTo>
                  <a:pt x="463626" y="612140"/>
                </a:lnTo>
                <a:lnTo>
                  <a:pt x="463626" y="600710"/>
                </a:lnTo>
                <a:lnTo>
                  <a:pt x="460387" y="599440"/>
                </a:lnTo>
                <a:lnTo>
                  <a:pt x="458190" y="599440"/>
                </a:lnTo>
                <a:lnTo>
                  <a:pt x="455980" y="600710"/>
                </a:lnTo>
                <a:lnTo>
                  <a:pt x="454901" y="601980"/>
                </a:lnTo>
                <a:lnTo>
                  <a:pt x="453682" y="600710"/>
                </a:lnTo>
                <a:lnTo>
                  <a:pt x="451446" y="600710"/>
                </a:lnTo>
                <a:lnTo>
                  <a:pt x="450697" y="599440"/>
                </a:lnTo>
                <a:lnTo>
                  <a:pt x="450862" y="598170"/>
                </a:lnTo>
                <a:lnTo>
                  <a:pt x="451548" y="594360"/>
                </a:lnTo>
                <a:lnTo>
                  <a:pt x="452577" y="591820"/>
                </a:lnTo>
                <a:lnTo>
                  <a:pt x="453948" y="589280"/>
                </a:lnTo>
                <a:lnTo>
                  <a:pt x="454494" y="588010"/>
                </a:lnTo>
                <a:lnTo>
                  <a:pt x="455142" y="586740"/>
                </a:lnTo>
                <a:lnTo>
                  <a:pt x="455879" y="585470"/>
                </a:lnTo>
                <a:lnTo>
                  <a:pt x="457835" y="582930"/>
                </a:lnTo>
                <a:lnTo>
                  <a:pt x="460527" y="581660"/>
                </a:lnTo>
                <a:lnTo>
                  <a:pt x="463943" y="581660"/>
                </a:lnTo>
                <a:lnTo>
                  <a:pt x="465988" y="580390"/>
                </a:lnTo>
                <a:lnTo>
                  <a:pt x="467906" y="581660"/>
                </a:lnTo>
                <a:lnTo>
                  <a:pt x="472084" y="584200"/>
                </a:lnTo>
                <a:lnTo>
                  <a:pt x="474230" y="585470"/>
                </a:lnTo>
                <a:lnTo>
                  <a:pt x="476656" y="588010"/>
                </a:lnTo>
                <a:lnTo>
                  <a:pt x="476986" y="589280"/>
                </a:lnTo>
                <a:lnTo>
                  <a:pt x="477088" y="579120"/>
                </a:lnTo>
                <a:lnTo>
                  <a:pt x="476681" y="579120"/>
                </a:lnTo>
                <a:lnTo>
                  <a:pt x="472871" y="577850"/>
                </a:lnTo>
                <a:lnTo>
                  <a:pt x="469214" y="576580"/>
                </a:lnTo>
                <a:lnTo>
                  <a:pt x="465683" y="574040"/>
                </a:lnTo>
                <a:lnTo>
                  <a:pt x="462953" y="574040"/>
                </a:lnTo>
                <a:lnTo>
                  <a:pt x="461314" y="571500"/>
                </a:lnTo>
                <a:lnTo>
                  <a:pt x="460768" y="568960"/>
                </a:lnTo>
                <a:lnTo>
                  <a:pt x="460362" y="565150"/>
                </a:lnTo>
                <a:lnTo>
                  <a:pt x="460324" y="562610"/>
                </a:lnTo>
                <a:lnTo>
                  <a:pt x="460451" y="562610"/>
                </a:lnTo>
                <a:lnTo>
                  <a:pt x="460692" y="561340"/>
                </a:lnTo>
                <a:lnTo>
                  <a:pt x="461035" y="560070"/>
                </a:lnTo>
                <a:lnTo>
                  <a:pt x="461391" y="558800"/>
                </a:lnTo>
                <a:lnTo>
                  <a:pt x="462711" y="557530"/>
                </a:lnTo>
                <a:lnTo>
                  <a:pt x="467067" y="553720"/>
                </a:lnTo>
                <a:lnTo>
                  <a:pt x="471093" y="553720"/>
                </a:lnTo>
                <a:lnTo>
                  <a:pt x="474814" y="556260"/>
                </a:lnTo>
                <a:lnTo>
                  <a:pt x="476021" y="557530"/>
                </a:lnTo>
                <a:lnTo>
                  <a:pt x="478028" y="558800"/>
                </a:lnTo>
                <a:lnTo>
                  <a:pt x="478612" y="560070"/>
                </a:lnTo>
                <a:lnTo>
                  <a:pt x="479323" y="562610"/>
                </a:lnTo>
                <a:lnTo>
                  <a:pt x="479729" y="565150"/>
                </a:lnTo>
                <a:lnTo>
                  <a:pt x="480263" y="567690"/>
                </a:lnTo>
                <a:lnTo>
                  <a:pt x="480453" y="570230"/>
                </a:lnTo>
                <a:lnTo>
                  <a:pt x="480568" y="572770"/>
                </a:lnTo>
                <a:lnTo>
                  <a:pt x="480568" y="554139"/>
                </a:lnTo>
                <a:lnTo>
                  <a:pt x="480047" y="553720"/>
                </a:lnTo>
                <a:lnTo>
                  <a:pt x="474103" y="548640"/>
                </a:lnTo>
                <a:lnTo>
                  <a:pt x="472706" y="548640"/>
                </a:lnTo>
                <a:lnTo>
                  <a:pt x="464642" y="549910"/>
                </a:lnTo>
                <a:lnTo>
                  <a:pt x="463016" y="549910"/>
                </a:lnTo>
                <a:lnTo>
                  <a:pt x="461645" y="551180"/>
                </a:lnTo>
                <a:lnTo>
                  <a:pt x="459219" y="553720"/>
                </a:lnTo>
                <a:lnTo>
                  <a:pt x="458038" y="554990"/>
                </a:lnTo>
                <a:lnTo>
                  <a:pt x="455942" y="557504"/>
                </a:lnTo>
                <a:lnTo>
                  <a:pt x="455942" y="572770"/>
                </a:lnTo>
                <a:lnTo>
                  <a:pt x="455206" y="576580"/>
                </a:lnTo>
                <a:lnTo>
                  <a:pt x="454304" y="579120"/>
                </a:lnTo>
                <a:lnTo>
                  <a:pt x="450888" y="581660"/>
                </a:lnTo>
                <a:lnTo>
                  <a:pt x="449783" y="582930"/>
                </a:lnTo>
                <a:lnTo>
                  <a:pt x="448627" y="584200"/>
                </a:lnTo>
                <a:lnTo>
                  <a:pt x="447649" y="585470"/>
                </a:lnTo>
                <a:lnTo>
                  <a:pt x="446570" y="585470"/>
                </a:lnTo>
                <a:lnTo>
                  <a:pt x="445363" y="584200"/>
                </a:lnTo>
                <a:lnTo>
                  <a:pt x="444106" y="583438"/>
                </a:lnTo>
                <a:lnTo>
                  <a:pt x="444106" y="609600"/>
                </a:lnTo>
                <a:lnTo>
                  <a:pt x="443433" y="612140"/>
                </a:lnTo>
                <a:lnTo>
                  <a:pt x="440029" y="614476"/>
                </a:lnTo>
                <a:lnTo>
                  <a:pt x="440029" y="631190"/>
                </a:lnTo>
                <a:lnTo>
                  <a:pt x="439356" y="635000"/>
                </a:lnTo>
                <a:lnTo>
                  <a:pt x="439153" y="635000"/>
                </a:lnTo>
                <a:lnTo>
                  <a:pt x="438823" y="636270"/>
                </a:lnTo>
                <a:lnTo>
                  <a:pt x="438353" y="636270"/>
                </a:lnTo>
                <a:lnTo>
                  <a:pt x="437832" y="637540"/>
                </a:lnTo>
                <a:lnTo>
                  <a:pt x="437261" y="637540"/>
                </a:lnTo>
                <a:lnTo>
                  <a:pt x="436664" y="638810"/>
                </a:lnTo>
                <a:lnTo>
                  <a:pt x="432422" y="642620"/>
                </a:lnTo>
                <a:lnTo>
                  <a:pt x="427431" y="646430"/>
                </a:lnTo>
                <a:lnTo>
                  <a:pt x="421690" y="647700"/>
                </a:lnTo>
                <a:lnTo>
                  <a:pt x="420293" y="648970"/>
                </a:lnTo>
                <a:lnTo>
                  <a:pt x="419417" y="647700"/>
                </a:lnTo>
                <a:lnTo>
                  <a:pt x="418820" y="646430"/>
                </a:lnTo>
                <a:lnTo>
                  <a:pt x="418668" y="645160"/>
                </a:lnTo>
                <a:lnTo>
                  <a:pt x="418465" y="643890"/>
                </a:lnTo>
                <a:lnTo>
                  <a:pt x="418299" y="640080"/>
                </a:lnTo>
                <a:lnTo>
                  <a:pt x="418680" y="638810"/>
                </a:lnTo>
                <a:lnTo>
                  <a:pt x="419481" y="637540"/>
                </a:lnTo>
                <a:lnTo>
                  <a:pt x="420687" y="635000"/>
                </a:lnTo>
                <a:lnTo>
                  <a:pt x="423240" y="631190"/>
                </a:lnTo>
                <a:lnTo>
                  <a:pt x="423710" y="631190"/>
                </a:lnTo>
                <a:lnTo>
                  <a:pt x="424065" y="629920"/>
                </a:lnTo>
                <a:lnTo>
                  <a:pt x="426554" y="628650"/>
                </a:lnTo>
                <a:lnTo>
                  <a:pt x="428929" y="627380"/>
                </a:lnTo>
                <a:lnTo>
                  <a:pt x="431622" y="627380"/>
                </a:lnTo>
                <a:lnTo>
                  <a:pt x="432816" y="626110"/>
                </a:lnTo>
                <a:lnTo>
                  <a:pt x="433984" y="626110"/>
                </a:lnTo>
                <a:lnTo>
                  <a:pt x="438023" y="628650"/>
                </a:lnTo>
                <a:lnTo>
                  <a:pt x="440029" y="631190"/>
                </a:lnTo>
                <a:lnTo>
                  <a:pt x="440029" y="614476"/>
                </a:lnTo>
                <a:lnTo>
                  <a:pt x="439724" y="614680"/>
                </a:lnTo>
                <a:lnTo>
                  <a:pt x="437413" y="615950"/>
                </a:lnTo>
                <a:lnTo>
                  <a:pt x="433654" y="618490"/>
                </a:lnTo>
                <a:lnTo>
                  <a:pt x="432587" y="618490"/>
                </a:lnTo>
                <a:lnTo>
                  <a:pt x="428447" y="614680"/>
                </a:lnTo>
                <a:lnTo>
                  <a:pt x="427418" y="613410"/>
                </a:lnTo>
                <a:lnTo>
                  <a:pt x="426427" y="609600"/>
                </a:lnTo>
                <a:lnTo>
                  <a:pt x="424535" y="607060"/>
                </a:lnTo>
                <a:lnTo>
                  <a:pt x="423583" y="605790"/>
                </a:lnTo>
                <a:lnTo>
                  <a:pt x="423570" y="621030"/>
                </a:lnTo>
                <a:lnTo>
                  <a:pt x="421601" y="623570"/>
                </a:lnTo>
                <a:lnTo>
                  <a:pt x="419544" y="627380"/>
                </a:lnTo>
                <a:lnTo>
                  <a:pt x="417309" y="629920"/>
                </a:lnTo>
                <a:lnTo>
                  <a:pt x="416013" y="633730"/>
                </a:lnTo>
                <a:lnTo>
                  <a:pt x="415290" y="635000"/>
                </a:lnTo>
                <a:lnTo>
                  <a:pt x="414261" y="635000"/>
                </a:lnTo>
                <a:lnTo>
                  <a:pt x="413588" y="635330"/>
                </a:lnTo>
                <a:lnTo>
                  <a:pt x="413588" y="654050"/>
                </a:lnTo>
                <a:lnTo>
                  <a:pt x="409524" y="659130"/>
                </a:lnTo>
                <a:lnTo>
                  <a:pt x="408101" y="660400"/>
                </a:lnTo>
                <a:lnTo>
                  <a:pt x="406349" y="661670"/>
                </a:lnTo>
                <a:lnTo>
                  <a:pt x="404622" y="661670"/>
                </a:lnTo>
                <a:lnTo>
                  <a:pt x="403567" y="662940"/>
                </a:lnTo>
                <a:lnTo>
                  <a:pt x="400469" y="662940"/>
                </a:lnTo>
                <a:lnTo>
                  <a:pt x="398132" y="661670"/>
                </a:lnTo>
                <a:lnTo>
                  <a:pt x="396392" y="660400"/>
                </a:lnTo>
                <a:lnTo>
                  <a:pt x="394855" y="660400"/>
                </a:lnTo>
                <a:lnTo>
                  <a:pt x="394855" y="673100"/>
                </a:lnTo>
                <a:lnTo>
                  <a:pt x="394652" y="674370"/>
                </a:lnTo>
                <a:lnTo>
                  <a:pt x="394258" y="674370"/>
                </a:lnTo>
                <a:lnTo>
                  <a:pt x="393382" y="676910"/>
                </a:lnTo>
                <a:lnTo>
                  <a:pt x="367690" y="692150"/>
                </a:lnTo>
                <a:lnTo>
                  <a:pt x="363677" y="692150"/>
                </a:lnTo>
                <a:lnTo>
                  <a:pt x="361924" y="690880"/>
                </a:lnTo>
                <a:lnTo>
                  <a:pt x="360565" y="685800"/>
                </a:lnTo>
                <a:lnTo>
                  <a:pt x="360527" y="681990"/>
                </a:lnTo>
                <a:lnTo>
                  <a:pt x="360591" y="680720"/>
                </a:lnTo>
                <a:lnTo>
                  <a:pt x="360781" y="680720"/>
                </a:lnTo>
                <a:lnTo>
                  <a:pt x="361911" y="678180"/>
                </a:lnTo>
                <a:lnTo>
                  <a:pt x="362470" y="676910"/>
                </a:lnTo>
                <a:lnTo>
                  <a:pt x="363537" y="675640"/>
                </a:lnTo>
                <a:lnTo>
                  <a:pt x="366712" y="671830"/>
                </a:lnTo>
                <a:lnTo>
                  <a:pt x="367271" y="670560"/>
                </a:lnTo>
                <a:lnTo>
                  <a:pt x="368592" y="670560"/>
                </a:lnTo>
                <a:lnTo>
                  <a:pt x="372579" y="668020"/>
                </a:lnTo>
                <a:lnTo>
                  <a:pt x="377012" y="665480"/>
                </a:lnTo>
                <a:lnTo>
                  <a:pt x="381508" y="664210"/>
                </a:lnTo>
                <a:lnTo>
                  <a:pt x="384022" y="662940"/>
                </a:lnTo>
                <a:lnTo>
                  <a:pt x="386270" y="664210"/>
                </a:lnTo>
                <a:lnTo>
                  <a:pt x="388239" y="665480"/>
                </a:lnTo>
                <a:lnTo>
                  <a:pt x="390613" y="668020"/>
                </a:lnTo>
                <a:lnTo>
                  <a:pt x="392684" y="670560"/>
                </a:lnTo>
                <a:lnTo>
                  <a:pt x="394855" y="673100"/>
                </a:lnTo>
                <a:lnTo>
                  <a:pt x="394855" y="660400"/>
                </a:lnTo>
                <a:lnTo>
                  <a:pt x="393001" y="660400"/>
                </a:lnTo>
                <a:lnTo>
                  <a:pt x="391426" y="659130"/>
                </a:lnTo>
                <a:lnTo>
                  <a:pt x="388543" y="659130"/>
                </a:lnTo>
                <a:lnTo>
                  <a:pt x="387553" y="656590"/>
                </a:lnTo>
                <a:lnTo>
                  <a:pt x="388086" y="654050"/>
                </a:lnTo>
                <a:lnTo>
                  <a:pt x="388467" y="650240"/>
                </a:lnTo>
                <a:lnTo>
                  <a:pt x="396582" y="640080"/>
                </a:lnTo>
                <a:lnTo>
                  <a:pt x="398881" y="640080"/>
                </a:lnTo>
                <a:lnTo>
                  <a:pt x="401167" y="641350"/>
                </a:lnTo>
                <a:lnTo>
                  <a:pt x="404393" y="642620"/>
                </a:lnTo>
                <a:lnTo>
                  <a:pt x="407238" y="645160"/>
                </a:lnTo>
                <a:lnTo>
                  <a:pt x="409727" y="647700"/>
                </a:lnTo>
                <a:lnTo>
                  <a:pt x="412750" y="650240"/>
                </a:lnTo>
                <a:lnTo>
                  <a:pt x="413588" y="654050"/>
                </a:lnTo>
                <a:lnTo>
                  <a:pt x="413588" y="635330"/>
                </a:lnTo>
                <a:lnTo>
                  <a:pt x="411581" y="636270"/>
                </a:lnTo>
                <a:lnTo>
                  <a:pt x="410273" y="636270"/>
                </a:lnTo>
                <a:lnTo>
                  <a:pt x="408978" y="635000"/>
                </a:lnTo>
                <a:lnTo>
                  <a:pt x="407631" y="635000"/>
                </a:lnTo>
                <a:lnTo>
                  <a:pt x="407035" y="633730"/>
                </a:lnTo>
                <a:lnTo>
                  <a:pt x="405180" y="632460"/>
                </a:lnTo>
                <a:lnTo>
                  <a:pt x="400291" y="626110"/>
                </a:lnTo>
                <a:lnTo>
                  <a:pt x="399745" y="624840"/>
                </a:lnTo>
                <a:lnTo>
                  <a:pt x="399427" y="618490"/>
                </a:lnTo>
                <a:lnTo>
                  <a:pt x="400456" y="615950"/>
                </a:lnTo>
                <a:lnTo>
                  <a:pt x="403656" y="612140"/>
                </a:lnTo>
                <a:lnTo>
                  <a:pt x="405206" y="610870"/>
                </a:lnTo>
                <a:lnTo>
                  <a:pt x="408330" y="607060"/>
                </a:lnTo>
                <a:lnTo>
                  <a:pt x="416864" y="607060"/>
                </a:lnTo>
                <a:lnTo>
                  <a:pt x="419798" y="610870"/>
                </a:lnTo>
                <a:lnTo>
                  <a:pt x="421106" y="613410"/>
                </a:lnTo>
                <a:lnTo>
                  <a:pt x="422160" y="614680"/>
                </a:lnTo>
                <a:lnTo>
                  <a:pt x="423545" y="618490"/>
                </a:lnTo>
                <a:lnTo>
                  <a:pt x="423570" y="621030"/>
                </a:lnTo>
                <a:lnTo>
                  <a:pt x="423570" y="605764"/>
                </a:lnTo>
                <a:lnTo>
                  <a:pt x="422998" y="604520"/>
                </a:lnTo>
                <a:lnTo>
                  <a:pt x="421805" y="601980"/>
                </a:lnTo>
                <a:lnTo>
                  <a:pt x="420890" y="600710"/>
                </a:lnTo>
                <a:lnTo>
                  <a:pt x="420827" y="598170"/>
                </a:lnTo>
                <a:lnTo>
                  <a:pt x="421601" y="596900"/>
                </a:lnTo>
                <a:lnTo>
                  <a:pt x="422427" y="594360"/>
                </a:lnTo>
                <a:lnTo>
                  <a:pt x="423938" y="593090"/>
                </a:lnTo>
                <a:lnTo>
                  <a:pt x="426110" y="591820"/>
                </a:lnTo>
                <a:lnTo>
                  <a:pt x="428180" y="590550"/>
                </a:lnTo>
                <a:lnTo>
                  <a:pt x="430403" y="589280"/>
                </a:lnTo>
                <a:lnTo>
                  <a:pt x="434187" y="588010"/>
                </a:lnTo>
                <a:lnTo>
                  <a:pt x="436930" y="588010"/>
                </a:lnTo>
                <a:lnTo>
                  <a:pt x="437832" y="589280"/>
                </a:lnTo>
                <a:lnTo>
                  <a:pt x="438086" y="590550"/>
                </a:lnTo>
                <a:lnTo>
                  <a:pt x="438518" y="590550"/>
                </a:lnTo>
                <a:lnTo>
                  <a:pt x="439026" y="591820"/>
                </a:lnTo>
                <a:lnTo>
                  <a:pt x="439381" y="593090"/>
                </a:lnTo>
                <a:lnTo>
                  <a:pt x="441960" y="598170"/>
                </a:lnTo>
                <a:lnTo>
                  <a:pt x="443153" y="600710"/>
                </a:lnTo>
                <a:lnTo>
                  <a:pt x="443357" y="603250"/>
                </a:lnTo>
                <a:lnTo>
                  <a:pt x="443649" y="605790"/>
                </a:lnTo>
                <a:lnTo>
                  <a:pt x="443776" y="607060"/>
                </a:lnTo>
                <a:lnTo>
                  <a:pt x="443826" y="608330"/>
                </a:lnTo>
                <a:lnTo>
                  <a:pt x="444106" y="609600"/>
                </a:lnTo>
                <a:lnTo>
                  <a:pt x="444106" y="583438"/>
                </a:lnTo>
                <a:lnTo>
                  <a:pt x="441210" y="581660"/>
                </a:lnTo>
                <a:lnTo>
                  <a:pt x="435889" y="581660"/>
                </a:lnTo>
                <a:lnTo>
                  <a:pt x="433324" y="580390"/>
                </a:lnTo>
                <a:lnTo>
                  <a:pt x="430847" y="579120"/>
                </a:lnTo>
                <a:lnTo>
                  <a:pt x="430187" y="579120"/>
                </a:lnTo>
                <a:lnTo>
                  <a:pt x="429590" y="577850"/>
                </a:lnTo>
                <a:lnTo>
                  <a:pt x="429082" y="577850"/>
                </a:lnTo>
                <a:lnTo>
                  <a:pt x="428155" y="576580"/>
                </a:lnTo>
                <a:lnTo>
                  <a:pt x="428015" y="575310"/>
                </a:lnTo>
                <a:lnTo>
                  <a:pt x="428650" y="574040"/>
                </a:lnTo>
                <a:lnTo>
                  <a:pt x="430187" y="571500"/>
                </a:lnTo>
                <a:lnTo>
                  <a:pt x="436740" y="563880"/>
                </a:lnTo>
                <a:lnTo>
                  <a:pt x="439140" y="562610"/>
                </a:lnTo>
                <a:lnTo>
                  <a:pt x="441642" y="561340"/>
                </a:lnTo>
                <a:lnTo>
                  <a:pt x="442404" y="560070"/>
                </a:lnTo>
                <a:lnTo>
                  <a:pt x="443966" y="560070"/>
                </a:lnTo>
                <a:lnTo>
                  <a:pt x="445541" y="561340"/>
                </a:lnTo>
                <a:lnTo>
                  <a:pt x="448564" y="561340"/>
                </a:lnTo>
                <a:lnTo>
                  <a:pt x="449681" y="562610"/>
                </a:lnTo>
                <a:lnTo>
                  <a:pt x="450672" y="562610"/>
                </a:lnTo>
                <a:lnTo>
                  <a:pt x="451535" y="563880"/>
                </a:lnTo>
                <a:lnTo>
                  <a:pt x="453224" y="565150"/>
                </a:lnTo>
                <a:lnTo>
                  <a:pt x="454545" y="567690"/>
                </a:lnTo>
                <a:lnTo>
                  <a:pt x="455485" y="570230"/>
                </a:lnTo>
                <a:lnTo>
                  <a:pt x="455739" y="570230"/>
                </a:lnTo>
                <a:lnTo>
                  <a:pt x="455891" y="571500"/>
                </a:lnTo>
                <a:lnTo>
                  <a:pt x="455942" y="572770"/>
                </a:lnTo>
                <a:lnTo>
                  <a:pt x="455942" y="557504"/>
                </a:lnTo>
                <a:lnTo>
                  <a:pt x="454736" y="558800"/>
                </a:lnTo>
                <a:lnTo>
                  <a:pt x="452462" y="557530"/>
                </a:lnTo>
                <a:lnTo>
                  <a:pt x="450189" y="556260"/>
                </a:lnTo>
                <a:lnTo>
                  <a:pt x="446519" y="557530"/>
                </a:lnTo>
                <a:lnTo>
                  <a:pt x="443052" y="556260"/>
                </a:lnTo>
                <a:lnTo>
                  <a:pt x="440791" y="556260"/>
                </a:lnTo>
                <a:lnTo>
                  <a:pt x="438696" y="557530"/>
                </a:lnTo>
                <a:lnTo>
                  <a:pt x="436537" y="558800"/>
                </a:lnTo>
                <a:lnTo>
                  <a:pt x="433679" y="561340"/>
                </a:lnTo>
                <a:lnTo>
                  <a:pt x="432498" y="562610"/>
                </a:lnTo>
                <a:lnTo>
                  <a:pt x="431253" y="563880"/>
                </a:lnTo>
                <a:lnTo>
                  <a:pt x="428053" y="566420"/>
                </a:lnTo>
                <a:lnTo>
                  <a:pt x="425665" y="568960"/>
                </a:lnTo>
                <a:lnTo>
                  <a:pt x="424116" y="572770"/>
                </a:lnTo>
                <a:lnTo>
                  <a:pt x="423773" y="574040"/>
                </a:lnTo>
                <a:lnTo>
                  <a:pt x="423379" y="574040"/>
                </a:lnTo>
                <a:lnTo>
                  <a:pt x="422948" y="575310"/>
                </a:lnTo>
                <a:lnTo>
                  <a:pt x="422465" y="576580"/>
                </a:lnTo>
                <a:lnTo>
                  <a:pt x="419849" y="576580"/>
                </a:lnTo>
                <a:lnTo>
                  <a:pt x="419163" y="576008"/>
                </a:lnTo>
                <a:lnTo>
                  <a:pt x="419163" y="585470"/>
                </a:lnTo>
                <a:lnTo>
                  <a:pt x="419074" y="586740"/>
                </a:lnTo>
                <a:lnTo>
                  <a:pt x="418236" y="588010"/>
                </a:lnTo>
                <a:lnTo>
                  <a:pt x="417677" y="589280"/>
                </a:lnTo>
                <a:lnTo>
                  <a:pt x="417017" y="590550"/>
                </a:lnTo>
                <a:lnTo>
                  <a:pt x="416255" y="591820"/>
                </a:lnTo>
                <a:lnTo>
                  <a:pt x="413118" y="594360"/>
                </a:lnTo>
                <a:lnTo>
                  <a:pt x="406476" y="600710"/>
                </a:lnTo>
                <a:lnTo>
                  <a:pt x="402628" y="603250"/>
                </a:lnTo>
                <a:lnTo>
                  <a:pt x="401205" y="603250"/>
                </a:lnTo>
                <a:lnTo>
                  <a:pt x="399681" y="604520"/>
                </a:lnTo>
                <a:lnTo>
                  <a:pt x="395185" y="604520"/>
                </a:lnTo>
                <a:lnTo>
                  <a:pt x="395185" y="621030"/>
                </a:lnTo>
                <a:lnTo>
                  <a:pt x="395173" y="624840"/>
                </a:lnTo>
                <a:lnTo>
                  <a:pt x="392988" y="631190"/>
                </a:lnTo>
                <a:lnTo>
                  <a:pt x="392137" y="632460"/>
                </a:lnTo>
                <a:lnTo>
                  <a:pt x="389661" y="635000"/>
                </a:lnTo>
                <a:lnTo>
                  <a:pt x="382727" y="633730"/>
                </a:lnTo>
                <a:lnTo>
                  <a:pt x="380669" y="633171"/>
                </a:lnTo>
                <a:lnTo>
                  <a:pt x="380669" y="652780"/>
                </a:lnTo>
                <a:lnTo>
                  <a:pt x="380187" y="654050"/>
                </a:lnTo>
                <a:lnTo>
                  <a:pt x="377482" y="655320"/>
                </a:lnTo>
                <a:lnTo>
                  <a:pt x="375678" y="657860"/>
                </a:lnTo>
                <a:lnTo>
                  <a:pt x="372783" y="659130"/>
                </a:lnTo>
                <a:lnTo>
                  <a:pt x="371665" y="660400"/>
                </a:lnTo>
                <a:lnTo>
                  <a:pt x="370459" y="659130"/>
                </a:lnTo>
                <a:lnTo>
                  <a:pt x="368198" y="659130"/>
                </a:lnTo>
                <a:lnTo>
                  <a:pt x="367131" y="657860"/>
                </a:lnTo>
                <a:lnTo>
                  <a:pt x="365760" y="657860"/>
                </a:lnTo>
                <a:lnTo>
                  <a:pt x="365239" y="656590"/>
                </a:lnTo>
                <a:lnTo>
                  <a:pt x="364045" y="655320"/>
                </a:lnTo>
                <a:lnTo>
                  <a:pt x="363004" y="654050"/>
                </a:lnTo>
                <a:lnTo>
                  <a:pt x="361937" y="651510"/>
                </a:lnTo>
                <a:lnTo>
                  <a:pt x="361619" y="651510"/>
                </a:lnTo>
                <a:lnTo>
                  <a:pt x="361543" y="650240"/>
                </a:lnTo>
                <a:lnTo>
                  <a:pt x="361315" y="649503"/>
                </a:lnTo>
                <a:lnTo>
                  <a:pt x="361315" y="664210"/>
                </a:lnTo>
                <a:lnTo>
                  <a:pt x="361149" y="665480"/>
                </a:lnTo>
                <a:lnTo>
                  <a:pt x="360553" y="669290"/>
                </a:lnTo>
                <a:lnTo>
                  <a:pt x="359397" y="673100"/>
                </a:lnTo>
                <a:lnTo>
                  <a:pt x="356781" y="675640"/>
                </a:lnTo>
                <a:lnTo>
                  <a:pt x="354736" y="675640"/>
                </a:lnTo>
                <a:lnTo>
                  <a:pt x="354736" y="693420"/>
                </a:lnTo>
                <a:lnTo>
                  <a:pt x="342112" y="707390"/>
                </a:lnTo>
                <a:lnTo>
                  <a:pt x="338175" y="707390"/>
                </a:lnTo>
                <a:lnTo>
                  <a:pt x="338175" y="717550"/>
                </a:lnTo>
                <a:lnTo>
                  <a:pt x="337540" y="718820"/>
                </a:lnTo>
                <a:lnTo>
                  <a:pt x="337210" y="720090"/>
                </a:lnTo>
                <a:lnTo>
                  <a:pt x="336829" y="720090"/>
                </a:lnTo>
                <a:lnTo>
                  <a:pt x="336410" y="721360"/>
                </a:lnTo>
                <a:lnTo>
                  <a:pt x="334822" y="723900"/>
                </a:lnTo>
                <a:lnTo>
                  <a:pt x="332955" y="725170"/>
                </a:lnTo>
                <a:lnTo>
                  <a:pt x="330822" y="727710"/>
                </a:lnTo>
                <a:lnTo>
                  <a:pt x="328917" y="728980"/>
                </a:lnTo>
                <a:lnTo>
                  <a:pt x="327177" y="730250"/>
                </a:lnTo>
                <a:lnTo>
                  <a:pt x="325615" y="732790"/>
                </a:lnTo>
                <a:lnTo>
                  <a:pt x="323303" y="735330"/>
                </a:lnTo>
                <a:lnTo>
                  <a:pt x="320103" y="736600"/>
                </a:lnTo>
                <a:lnTo>
                  <a:pt x="316484" y="739140"/>
                </a:lnTo>
                <a:lnTo>
                  <a:pt x="312153" y="739140"/>
                </a:lnTo>
                <a:lnTo>
                  <a:pt x="311556" y="736600"/>
                </a:lnTo>
                <a:lnTo>
                  <a:pt x="310896" y="734060"/>
                </a:lnTo>
                <a:lnTo>
                  <a:pt x="310527" y="732790"/>
                </a:lnTo>
                <a:lnTo>
                  <a:pt x="310667" y="730250"/>
                </a:lnTo>
                <a:lnTo>
                  <a:pt x="311289" y="728980"/>
                </a:lnTo>
                <a:lnTo>
                  <a:pt x="311683" y="727710"/>
                </a:lnTo>
                <a:lnTo>
                  <a:pt x="312547" y="725170"/>
                </a:lnTo>
                <a:lnTo>
                  <a:pt x="320789" y="717550"/>
                </a:lnTo>
                <a:lnTo>
                  <a:pt x="323075" y="716280"/>
                </a:lnTo>
                <a:lnTo>
                  <a:pt x="325780" y="713740"/>
                </a:lnTo>
                <a:lnTo>
                  <a:pt x="335902" y="713740"/>
                </a:lnTo>
                <a:lnTo>
                  <a:pt x="337159" y="716280"/>
                </a:lnTo>
                <a:lnTo>
                  <a:pt x="338035" y="717550"/>
                </a:lnTo>
                <a:lnTo>
                  <a:pt x="338175" y="717550"/>
                </a:lnTo>
                <a:lnTo>
                  <a:pt x="338175" y="707390"/>
                </a:lnTo>
                <a:lnTo>
                  <a:pt x="333844" y="707390"/>
                </a:lnTo>
                <a:lnTo>
                  <a:pt x="330441" y="706120"/>
                </a:lnTo>
                <a:lnTo>
                  <a:pt x="324408" y="701040"/>
                </a:lnTo>
                <a:lnTo>
                  <a:pt x="322973" y="699770"/>
                </a:lnTo>
                <a:lnTo>
                  <a:pt x="321322" y="698500"/>
                </a:lnTo>
                <a:lnTo>
                  <a:pt x="320789" y="697230"/>
                </a:lnTo>
                <a:lnTo>
                  <a:pt x="321373" y="694690"/>
                </a:lnTo>
                <a:lnTo>
                  <a:pt x="322059" y="692150"/>
                </a:lnTo>
                <a:lnTo>
                  <a:pt x="322389" y="690880"/>
                </a:lnTo>
                <a:lnTo>
                  <a:pt x="323342" y="688340"/>
                </a:lnTo>
                <a:lnTo>
                  <a:pt x="323811" y="687070"/>
                </a:lnTo>
                <a:lnTo>
                  <a:pt x="326771" y="680720"/>
                </a:lnTo>
                <a:lnTo>
                  <a:pt x="328549" y="679450"/>
                </a:lnTo>
                <a:lnTo>
                  <a:pt x="335775" y="679450"/>
                </a:lnTo>
                <a:lnTo>
                  <a:pt x="337388" y="678180"/>
                </a:lnTo>
                <a:lnTo>
                  <a:pt x="338924" y="679450"/>
                </a:lnTo>
                <a:lnTo>
                  <a:pt x="342849" y="680720"/>
                </a:lnTo>
                <a:lnTo>
                  <a:pt x="345325" y="681990"/>
                </a:lnTo>
                <a:lnTo>
                  <a:pt x="347865" y="683260"/>
                </a:lnTo>
                <a:lnTo>
                  <a:pt x="349288" y="684530"/>
                </a:lnTo>
                <a:lnTo>
                  <a:pt x="350583" y="684530"/>
                </a:lnTo>
                <a:lnTo>
                  <a:pt x="351751" y="685800"/>
                </a:lnTo>
                <a:lnTo>
                  <a:pt x="353364" y="687070"/>
                </a:lnTo>
                <a:lnTo>
                  <a:pt x="354228" y="688340"/>
                </a:lnTo>
                <a:lnTo>
                  <a:pt x="354368" y="690880"/>
                </a:lnTo>
                <a:lnTo>
                  <a:pt x="354736" y="693420"/>
                </a:lnTo>
                <a:lnTo>
                  <a:pt x="354736" y="675640"/>
                </a:lnTo>
                <a:lnTo>
                  <a:pt x="353517" y="675640"/>
                </a:lnTo>
                <a:lnTo>
                  <a:pt x="344881" y="674370"/>
                </a:lnTo>
                <a:lnTo>
                  <a:pt x="344055" y="674370"/>
                </a:lnTo>
                <a:lnTo>
                  <a:pt x="337134" y="668020"/>
                </a:lnTo>
                <a:lnTo>
                  <a:pt x="335991" y="666750"/>
                </a:lnTo>
                <a:lnTo>
                  <a:pt x="333019" y="664210"/>
                </a:lnTo>
                <a:lnTo>
                  <a:pt x="333044" y="661670"/>
                </a:lnTo>
                <a:lnTo>
                  <a:pt x="333057" y="660400"/>
                </a:lnTo>
                <a:lnTo>
                  <a:pt x="333057" y="659130"/>
                </a:lnTo>
                <a:lnTo>
                  <a:pt x="334568" y="657860"/>
                </a:lnTo>
                <a:lnTo>
                  <a:pt x="336067" y="656590"/>
                </a:lnTo>
                <a:lnTo>
                  <a:pt x="338582" y="654050"/>
                </a:lnTo>
                <a:lnTo>
                  <a:pt x="341503" y="651510"/>
                </a:lnTo>
                <a:lnTo>
                  <a:pt x="345567" y="650240"/>
                </a:lnTo>
                <a:lnTo>
                  <a:pt x="349923" y="650240"/>
                </a:lnTo>
                <a:lnTo>
                  <a:pt x="352501" y="651510"/>
                </a:lnTo>
                <a:lnTo>
                  <a:pt x="354647" y="652780"/>
                </a:lnTo>
                <a:lnTo>
                  <a:pt x="357276" y="655320"/>
                </a:lnTo>
                <a:lnTo>
                  <a:pt x="359283" y="659130"/>
                </a:lnTo>
                <a:lnTo>
                  <a:pt x="360667" y="661670"/>
                </a:lnTo>
                <a:lnTo>
                  <a:pt x="361149" y="662940"/>
                </a:lnTo>
                <a:lnTo>
                  <a:pt x="361315" y="664210"/>
                </a:lnTo>
                <a:lnTo>
                  <a:pt x="361315" y="649503"/>
                </a:lnTo>
                <a:lnTo>
                  <a:pt x="360756" y="647700"/>
                </a:lnTo>
                <a:lnTo>
                  <a:pt x="360705" y="643890"/>
                </a:lnTo>
                <a:lnTo>
                  <a:pt x="360883" y="642620"/>
                </a:lnTo>
                <a:lnTo>
                  <a:pt x="360997" y="641350"/>
                </a:lnTo>
                <a:lnTo>
                  <a:pt x="361226" y="641350"/>
                </a:lnTo>
                <a:lnTo>
                  <a:pt x="361569" y="640080"/>
                </a:lnTo>
                <a:lnTo>
                  <a:pt x="362381" y="638810"/>
                </a:lnTo>
                <a:lnTo>
                  <a:pt x="363855" y="637540"/>
                </a:lnTo>
                <a:lnTo>
                  <a:pt x="365988" y="636270"/>
                </a:lnTo>
                <a:lnTo>
                  <a:pt x="372287" y="636270"/>
                </a:lnTo>
                <a:lnTo>
                  <a:pt x="375361" y="637540"/>
                </a:lnTo>
                <a:lnTo>
                  <a:pt x="377621" y="637540"/>
                </a:lnTo>
                <a:lnTo>
                  <a:pt x="378663" y="638810"/>
                </a:lnTo>
                <a:lnTo>
                  <a:pt x="379628" y="638810"/>
                </a:lnTo>
                <a:lnTo>
                  <a:pt x="380606" y="645160"/>
                </a:lnTo>
                <a:lnTo>
                  <a:pt x="380669" y="652780"/>
                </a:lnTo>
                <a:lnTo>
                  <a:pt x="380669" y="633171"/>
                </a:lnTo>
                <a:lnTo>
                  <a:pt x="378053" y="632460"/>
                </a:lnTo>
                <a:lnTo>
                  <a:pt x="372872" y="631190"/>
                </a:lnTo>
                <a:lnTo>
                  <a:pt x="372160" y="629920"/>
                </a:lnTo>
                <a:lnTo>
                  <a:pt x="371475" y="629920"/>
                </a:lnTo>
                <a:lnTo>
                  <a:pt x="368681" y="628650"/>
                </a:lnTo>
                <a:lnTo>
                  <a:pt x="367017" y="624840"/>
                </a:lnTo>
                <a:lnTo>
                  <a:pt x="368147" y="622300"/>
                </a:lnTo>
                <a:lnTo>
                  <a:pt x="369112" y="619760"/>
                </a:lnTo>
                <a:lnTo>
                  <a:pt x="379298" y="605790"/>
                </a:lnTo>
                <a:lnTo>
                  <a:pt x="386397" y="605790"/>
                </a:lnTo>
                <a:lnTo>
                  <a:pt x="387261" y="607060"/>
                </a:lnTo>
                <a:lnTo>
                  <a:pt x="388683" y="608330"/>
                </a:lnTo>
                <a:lnTo>
                  <a:pt x="389813" y="609600"/>
                </a:lnTo>
                <a:lnTo>
                  <a:pt x="390652" y="612140"/>
                </a:lnTo>
                <a:lnTo>
                  <a:pt x="391414" y="613410"/>
                </a:lnTo>
                <a:lnTo>
                  <a:pt x="392023" y="615950"/>
                </a:lnTo>
                <a:lnTo>
                  <a:pt x="395185" y="621030"/>
                </a:lnTo>
                <a:lnTo>
                  <a:pt x="395185" y="604520"/>
                </a:lnTo>
                <a:lnTo>
                  <a:pt x="394627" y="604520"/>
                </a:lnTo>
                <a:lnTo>
                  <a:pt x="391147" y="601980"/>
                </a:lnTo>
                <a:lnTo>
                  <a:pt x="391223" y="595630"/>
                </a:lnTo>
                <a:lnTo>
                  <a:pt x="391680" y="593090"/>
                </a:lnTo>
                <a:lnTo>
                  <a:pt x="393153" y="591820"/>
                </a:lnTo>
                <a:lnTo>
                  <a:pt x="396278" y="589280"/>
                </a:lnTo>
                <a:lnTo>
                  <a:pt x="399288" y="585470"/>
                </a:lnTo>
                <a:lnTo>
                  <a:pt x="402945" y="582930"/>
                </a:lnTo>
                <a:lnTo>
                  <a:pt x="405257" y="581660"/>
                </a:lnTo>
                <a:lnTo>
                  <a:pt x="407822" y="580390"/>
                </a:lnTo>
                <a:lnTo>
                  <a:pt x="415709" y="580390"/>
                </a:lnTo>
                <a:lnTo>
                  <a:pt x="417550" y="581660"/>
                </a:lnTo>
                <a:lnTo>
                  <a:pt x="418515" y="584200"/>
                </a:lnTo>
                <a:lnTo>
                  <a:pt x="419163" y="585470"/>
                </a:lnTo>
                <a:lnTo>
                  <a:pt x="419163" y="576008"/>
                </a:lnTo>
                <a:lnTo>
                  <a:pt x="418325" y="575310"/>
                </a:lnTo>
                <a:lnTo>
                  <a:pt x="410362" y="575310"/>
                </a:lnTo>
                <a:lnTo>
                  <a:pt x="406806" y="576580"/>
                </a:lnTo>
                <a:lnTo>
                  <a:pt x="405676" y="576580"/>
                </a:lnTo>
                <a:lnTo>
                  <a:pt x="404609" y="577850"/>
                </a:lnTo>
                <a:lnTo>
                  <a:pt x="398487" y="580390"/>
                </a:lnTo>
                <a:lnTo>
                  <a:pt x="393369" y="585470"/>
                </a:lnTo>
                <a:lnTo>
                  <a:pt x="387794" y="591820"/>
                </a:lnTo>
                <a:lnTo>
                  <a:pt x="386803" y="594360"/>
                </a:lnTo>
                <a:lnTo>
                  <a:pt x="385330" y="596900"/>
                </a:lnTo>
                <a:lnTo>
                  <a:pt x="384759" y="598170"/>
                </a:lnTo>
                <a:lnTo>
                  <a:pt x="384009" y="598170"/>
                </a:lnTo>
                <a:lnTo>
                  <a:pt x="380288" y="599440"/>
                </a:lnTo>
                <a:lnTo>
                  <a:pt x="376783" y="601980"/>
                </a:lnTo>
                <a:lnTo>
                  <a:pt x="372643" y="604520"/>
                </a:lnTo>
                <a:lnTo>
                  <a:pt x="370967" y="603250"/>
                </a:lnTo>
                <a:lnTo>
                  <a:pt x="370636" y="601980"/>
                </a:lnTo>
                <a:lnTo>
                  <a:pt x="370205" y="600710"/>
                </a:lnTo>
                <a:lnTo>
                  <a:pt x="370306" y="599440"/>
                </a:lnTo>
                <a:lnTo>
                  <a:pt x="371576" y="596900"/>
                </a:lnTo>
                <a:lnTo>
                  <a:pt x="372605" y="595630"/>
                </a:lnTo>
                <a:lnTo>
                  <a:pt x="375424" y="593090"/>
                </a:lnTo>
                <a:lnTo>
                  <a:pt x="376859" y="593090"/>
                </a:lnTo>
                <a:lnTo>
                  <a:pt x="379603" y="591820"/>
                </a:lnTo>
                <a:lnTo>
                  <a:pt x="380834" y="590550"/>
                </a:lnTo>
                <a:lnTo>
                  <a:pt x="381889" y="589280"/>
                </a:lnTo>
                <a:lnTo>
                  <a:pt x="386245" y="584200"/>
                </a:lnTo>
                <a:lnTo>
                  <a:pt x="389140" y="579120"/>
                </a:lnTo>
                <a:lnTo>
                  <a:pt x="392176" y="572770"/>
                </a:lnTo>
                <a:lnTo>
                  <a:pt x="392315" y="571500"/>
                </a:lnTo>
                <a:lnTo>
                  <a:pt x="393014" y="567690"/>
                </a:lnTo>
                <a:lnTo>
                  <a:pt x="394779" y="563880"/>
                </a:lnTo>
                <a:lnTo>
                  <a:pt x="394398" y="560070"/>
                </a:lnTo>
                <a:lnTo>
                  <a:pt x="394398" y="558800"/>
                </a:lnTo>
                <a:lnTo>
                  <a:pt x="394601" y="556260"/>
                </a:lnTo>
                <a:lnTo>
                  <a:pt x="395338" y="554990"/>
                </a:lnTo>
                <a:lnTo>
                  <a:pt x="401408" y="551180"/>
                </a:lnTo>
                <a:lnTo>
                  <a:pt x="403275" y="549910"/>
                </a:lnTo>
                <a:lnTo>
                  <a:pt x="404787" y="548640"/>
                </a:lnTo>
                <a:lnTo>
                  <a:pt x="407809" y="546100"/>
                </a:lnTo>
                <a:lnTo>
                  <a:pt x="411099" y="542290"/>
                </a:lnTo>
                <a:lnTo>
                  <a:pt x="414578" y="532130"/>
                </a:lnTo>
                <a:lnTo>
                  <a:pt x="415912" y="529590"/>
                </a:lnTo>
                <a:lnTo>
                  <a:pt x="417461" y="524510"/>
                </a:lnTo>
                <a:lnTo>
                  <a:pt x="418045" y="524510"/>
                </a:lnTo>
                <a:lnTo>
                  <a:pt x="420776" y="521970"/>
                </a:lnTo>
                <a:lnTo>
                  <a:pt x="422262" y="521970"/>
                </a:lnTo>
                <a:lnTo>
                  <a:pt x="426275" y="520700"/>
                </a:lnTo>
                <a:lnTo>
                  <a:pt x="429107" y="518160"/>
                </a:lnTo>
                <a:lnTo>
                  <a:pt x="430237" y="516890"/>
                </a:lnTo>
                <a:lnTo>
                  <a:pt x="434797" y="511810"/>
                </a:lnTo>
                <a:lnTo>
                  <a:pt x="437642" y="508000"/>
                </a:lnTo>
                <a:lnTo>
                  <a:pt x="439305" y="502920"/>
                </a:lnTo>
                <a:lnTo>
                  <a:pt x="444868" y="492760"/>
                </a:lnTo>
                <a:lnTo>
                  <a:pt x="443725" y="491490"/>
                </a:lnTo>
                <a:lnTo>
                  <a:pt x="443014" y="482600"/>
                </a:lnTo>
                <a:lnTo>
                  <a:pt x="442899" y="481330"/>
                </a:lnTo>
                <a:lnTo>
                  <a:pt x="444131" y="478790"/>
                </a:lnTo>
                <a:lnTo>
                  <a:pt x="446646" y="477520"/>
                </a:lnTo>
                <a:lnTo>
                  <a:pt x="448945" y="476250"/>
                </a:lnTo>
                <a:lnTo>
                  <a:pt x="449948" y="474980"/>
                </a:lnTo>
                <a:lnTo>
                  <a:pt x="450951" y="473710"/>
                </a:lnTo>
                <a:lnTo>
                  <a:pt x="452653" y="471170"/>
                </a:lnTo>
                <a:lnTo>
                  <a:pt x="454634" y="468630"/>
                </a:lnTo>
                <a:lnTo>
                  <a:pt x="455587" y="467360"/>
                </a:lnTo>
                <a:lnTo>
                  <a:pt x="457606" y="464820"/>
                </a:lnTo>
                <a:lnTo>
                  <a:pt x="459193" y="462280"/>
                </a:lnTo>
                <a:lnTo>
                  <a:pt x="460959" y="458470"/>
                </a:lnTo>
                <a:lnTo>
                  <a:pt x="462089" y="457200"/>
                </a:lnTo>
                <a:lnTo>
                  <a:pt x="463727" y="455930"/>
                </a:lnTo>
                <a:lnTo>
                  <a:pt x="466890" y="454660"/>
                </a:lnTo>
                <a:lnTo>
                  <a:pt x="469188" y="453390"/>
                </a:lnTo>
                <a:lnTo>
                  <a:pt x="470166" y="452120"/>
                </a:lnTo>
                <a:lnTo>
                  <a:pt x="474065" y="447040"/>
                </a:lnTo>
                <a:lnTo>
                  <a:pt x="477393" y="443230"/>
                </a:lnTo>
                <a:lnTo>
                  <a:pt x="479450" y="438150"/>
                </a:lnTo>
                <a:lnTo>
                  <a:pt x="479844" y="438150"/>
                </a:lnTo>
                <a:lnTo>
                  <a:pt x="480364" y="436880"/>
                </a:lnTo>
                <a:lnTo>
                  <a:pt x="480999" y="436880"/>
                </a:lnTo>
                <a:lnTo>
                  <a:pt x="483120" y="435610"/>
                </a:lnTo>
                <a:lnTo>
                  <a:pt x="484720" y="433070"/>
                </a:lnTo>
                <a:lnTo>
                  <a:pt x="485813" y="430530"/>
                </a:lnTo>
                <a:lnTo>
                  <a:pt x="486498" y="429260"/>
                </a:lnTo>
                <a:lnTo>
                  <a:pt x="487337" y="426720"/>
                </a:lnTo>
                <a:lnTo>
                  <a:pt x="488327" y="425450"/>
                </a:lnTo>
                <a:lnTo>
                  <a:pt x="489051" y="425450"/>
                </a:lnTo>
                <a:lnTo>
                  <a:pt x="490067" y="424180"/>
                </a:lnTo>
                <a:lnTo>
                  <a:pt x="492988" y="424180"/>
                </a:lnTo>
                <a:lnTo>
                  <a:pt x="494525" y="425450"/>
                </a:lnTo>
                <a:lnTo>
                  <a:pt x="497192" y="424180"/>
                </a:lnTo>
                <a:lnTo>
                  <a:pt x="502500" y="421640"/>
                </a:lnTo>
                <a:lnTo>
                  <a:pt x="503262" y="420370"/>
                </a:lnTo>
                <a:lnTo>
                  <a:pt x="504278" y="419100"/>
                </a:lnTo>
                <a:lnTo>
                  <a:pt x="508393" y="414020"/>
                </a:lnTo>
                <a:lnTo>
                  <a:pt x="510298" y="411480"/>
                </a:lnTo>
                <a:lnTo>
                  <a:pt x="511784" y="410210"/>
                </a:lnTo>
                <a:lnTo>
                  <a:pt x="512940" y="407670"/>
                </a:lnTo>
                <a:lnTo>
                  <a:pt x="513765" y="405130"/>
                </a:lnTo>
                <a:lnTo>
                  <a:pt x="514273" y="403860"/>
                </a:lnTo>
                <a:lnTo>
                  <a:pt x="515518" y="401320"/>
                </a:lnTo>
                <a:lnTo>
                  <a:pt x="515975" y="400050"/>
                </a:lnTo>
                <a:lnTo>
                  <a:pt x="521500" y="400050"/>
                </a:lnTo>
                <a:lnTo>
                  <a:pt x="522757" y="398780"/>
                </a:lnTo>
                <a:lnTo>
                  <a:pt x="524471" y="397510"/>
                </a:lnTo>
                <a:lnTo>
                  <a:pt x="526300" y="394970"/>
                </a:lnTo>
                <a:lnTo>
                  <a:pt x="528256" y="393700"/>
                </a:lnTo>
                <a:lnTo>
                  <a:pt x="532638" y="391160"/>
                </a:lnTo>
                <a:lnTo>
                  <a:pt x="536168" y="387350"/>
                </a:lnTo>
                <a:lnTo>
                  <a:pt x="542112" y="379730"/>
                </a:lnTo>
                <a:lnTo>
                  <a:pt x="544347" y="377190"/>
                </a:lnTo>
                <a:lnTo>
                  <a:pt x="544144" y="372110"/>
                </a:lnTo>
                <a:lnTo>
                  <a:pt x="544741" y="370840"/>
                </a:lnTo>
                <a:lnTo>
                  <a:pt x="545198" y="367030"/>
                </a:lnTo>
                <a:lnTo>
                  <a:pt x="546188" y="365760"/>
                </a:lnTo>
                <a:lnTo>
                  <a:pt x="547903" y="364490"/>
                </a:lnTo>
                <a:lnTo>
                  <a:pt x="555777" y="358140"/>
                </a:lnTo>
                <a:lnTo>
                  <a:pt x="557364" y="356870"/>
                </a:lnTo>
                <a:lnTo>
                  <a:pt x="557974" y="356870"/>
                </a:lnTo>
                <a:lnTo>
                  <a:pt x="558533" y="355600"/>
                </a:lnTo>
                <a:lnTo>
                  <a:pt x="559054" y="355600"/>
                </a:lnTo>
                <a:lnTo>
                  <a:pt x="560959" y="353060"/>
                </a:lnTo>
                <a:lnTo>
                  <a:pt x="562381" y="350520"/>
                </a:lnTo>
                <a:lnTo>
                  <a:pt x="562178" y="346710"/>
                </a:lnTo>
                <a:lnTo>
                  <a:pt x="562165" y="341630"/>
                </a:lnTo>
                <a:lnTo>
                  <a:pt x="562787" y="340360"/>
                </a:lnTo>
                <a:lnTo>
                  <a:pt x="565429" y="339090"/>
                </a:lnTo>
                <a:lnTo>
                  <a:pt x="567093" y="339090"/>
                </a:lnTo>
                <a:lnTo>
                  <a:pt x="570852" y="335280"/>
                </a:lnTo>
                <a:lnTo>
                  <a:pt x="579945" y="311150"/>
                </a:lnTo>
                <a:lnTo>
                  <a:pt x="579602" y="308610"/>
                </a:lnTo>
                <a:lnTo>
                  <a:pt x="580707" y="304800"/>
                </a:lnTo>
                <a:lnTo>
                  <a:pt x="580758" y="303530"/>
                </a:lnTo>
                <a:lnTo>
                  <a:pt x="580910" y="302260"/>
                </a:lnTo>
                <a:lnTo>
                  <a:pt x="580694" y="299720"/>
                </a:lnTo>
                <a:lnTo>
                  <a:pt x="580402" y="298450"/>
                </a:lnTo>
                <a:lnTo>
                  <a:pt x="580097" y="297180"/>
                </a:lnTo>
                <a:lnTo>
                  <a:pt x="579793" y="295910"/>
                </a:lnTo>
                <a:lnTo>
                  <a:pt x="579145" y="294640"/>
                </a:lnTo>
                <a:lnTo>
                  <a:pt x="578192" y="294640"/>
                </a:lnTo>
                <a:lnTo>
                  <a:pt x="576605" y="292341"/>
                </a:lnTo>
                <a:lnTo>
                  <a:pt x="576605" y="306070"/>
                </a:lnTo>
                <a:lnTo>
                  <a:pt x="576199" y="307340"/>
                </a:lnTo>
                <a:lnTo>
                  <a:pt x="575627" y="311150"/>
                </a:lnTo>
                <a:lnTo>
                  <a:pt x="575411" y="313690"/>
                </a:lnTo>
                <a:lnTo>
                  <a:pt x="574281" y="318770"/>
                </a:lnTo>
                <a:lnTo>
                  <a:pt x="573836" y="321310"/>
                </a:lnTo>
                <a:lnTo>
                  <a:pt x="573252" y="322580"/>
                </a:lnTo>
                <a:lnTo>
                  <a:pt x="572287" y="326390"/>
                </a:lnTo>
                <a:lnTo>
                  <a:pt x="570344" y="330200"/>
                </a:lnTo>
                <a:lnTo>
                  <a:pt x="567156" y="334010"/>
                </a:lnTo>
                <a:lnTo>
                  <a:pt x="566788" y="334010"/>
                </a:lnTo>
                <a:lnTo>
                  <a:pt x="565137" y="335280"/>
                </a:lnTo>
                <a:lnTo>
                  <a:pt x="562140" y="335280"/>
                </a:lnTo>
                <a:lnTo>
                  <a:pt x="560222" y="332740"/>
                </a:lnTo>
                <a:lnTo>
                  <a:pt x="558152" y="330200"/>
                </a:lnTo>
                <a:lnTo>
                  <a:pt x="557745" y="328930"/>
                </a:lnTo>
                <a:lnTo>
                  <a:pt x="558165" y="327660"/>
                </a:lnTo>
                <a:lnTo>
                  <a:pt x="559396" y="323850"/>
                </a:lnTo>
                <a:lnTo>
                  <a:pt x="560285" y="321310"/>
                </a:lnTo>
                <a:lnTo>
                  <a:pt x="561086" y="320040"/>
                </a:lnTo>
                <a:lnTo>
                  <a:pt x="563511" y="316230"/>
                </a:lnTo>
                <a:lnTo>
                  <a:pt x="564527" y="312420"/>
                </a:lnTo>
                <a:lnTo>
                  <a:pt x="565035" y="308610"/>
                </a:lnTo>
                <a:lnTo>
                  <a:pt x="565226" y="308610"/>
                </a:lnTo>
                <a:lnTo>
                  <a:pt x="566978" y="303530"/>
                </a:lnTo>
                <a:lnTo>
                  <a:pt x="568528" y="300990"/>
                </a:lnTo>
                <a:lnTo>
                  <a:pt x="569302" y="299720"/>
                </a:lnTo>
                <a:lnTo>
                  <a:pt x="574535" y="298450"/>
                </a:lnTo>
                <a:lnTo>
                  <a:pt x="575640" y="299720"/>
                </a:lnTo>
                <a:lnTo>
                  <a:pt x="576351" y="302260"/>
                </a:lnTo>
                <a:lnTo>
                  <a:pt x="576453" y="304800"/>
                </a:lnTo>
                <a:lnTo>
                  <a:pt x="576605" y="306070"/>
                </a:lnTo>
                <a:lnTo>
                  <a:pt x="576605" y="292341"/>
                </a:lnTo>
                <a:lnTo>
                  <a:pt x="576440" y="292100"/>
                </a:lnTo>
                <a:lnTo>
                  <a:pt x="574560" y="292100"/>
                </a:lnTo>
                <a:lnTo>
                  <a:pt x="572579" y="293370"/>
                </a:lnTo>
                <a:lnTo>
                  <a:pt x="565226" y="297180"/>
                </a:lnTo>
                <a:lnTo>
                  <a:pt x="562178" y="297180"/>
                </a:lnTo>
                <a:lnTo>
                  <a:pt x="560273" y="295910"/>
                </a:lnTo>
                <a:lnTo>
                  <a:pt x="559346" y="295910"/>
                </a:lnTo>
                <a:lnTo>
                  <a:pt x="559346" y="302260"/>
                </a:lnTo>
                <a:lnTo>
                  <a:pt x="559257" y="303530"/>
                </a:lnTo>
                <a:lnTo>
                  <a:pt x="558279" y="308610"/>
                </a:lnTo>
                <a:lnTo>
                  <a:pt x="557479" y="310324"/>
                </a:lnTo>
                <a:lnTo>
                  <a:pt x="557479" y="347980"/>
                </a:lnTo>
                <a:lnTo>
                  <a:pt x="557047" y="349250"/>
                </a:lnTo>
                <a:lnTo>
                  <a:pt x="556171" y="350520"/>
                </a:lnTo>
                <a:lnTo>
                  <a:pt x="555129" y="353060"/>
                </a:lnTo>
                <a:lnTo>
                  <a:pt x="553796" y="354330"/>
                </a:lnTo>
                <a:lnTo>
                  <a:pt x="550900" y="355600"/>
                </a:lnTo>
                <a:lnTo>
                  <a:pt x="548195" y="358140"/>
                </a:lnTo>
                <a:lnTo>
                  <a:pt x="545122" y="358140"/>
                </a:lnTo>
                <a:lnTo>
                  <a:pt x="544588" y="356870"/>
                </a:lnTo>
                <a:lnTo>
                  <a:pt x="543433" y="353060"/>
                </a:lnTo>
                <a:lnTo>
                  <a:pt x="543115" y="351790"/>
                </a:lnTo>
                <a:lnTo>
                  <a:pt x="542721" y="349250"/>
                </a:lnTo>
                <a:lnTo>
                  <a:pt x="541451" y="346710"/>
                </a:lnTo>
                <a:lnTo>
                  <a:pt x="540880" y="345440"/>
                </a:lnTo>
                <a:lnTo>
                  <a:pt x="540664" y="344170"/>
                </a:lnTo>
                <a:lnTo>
                  <a:pt x="540575" y="342900"/>
                </a:lnTo>
                <a:lnTo>
                  <a:pt x="540931" y="340360"/>
                </a:lnTo>
                <a:lnTo>
                  <a:pt x="541782" y="334010"/>
                </a:lnTo>
                <a:lnTo>
                  <a:pt x="541934" y="334010"/>
                </a:lnTo>
                <a:lnTo>
                  <a:pt x="543471" y="331470"/>
                </a:lnTo>
                <a:lnTo>
                  <a:pt x="544957" y="328930"/>
                </a:lnTo>
                <a:lnTo>
                  <a:pt x="547090" y="327660"/>
                </a:lnTo>
                <a:lnTo>
                  <a:pt x="548627" y="327660"/>
                </a:lnTo>
                <a:lnTo>
                  <a:pt x="549300" y="328930"/>
                </a:lnTo>
                <a:lnTo>
                  <a:pt x="550519" y="328930"/>
                </a:lnTo>
                <a:lnTo>
                  <a:pt x="551002" y="330200"/>
                </a:lnTo>
                <a:lnTo>
                  <a:pt x="552373" y="331470"/>
                </a:lnTo>
                <a:lnTo>
                  <a:pt x="553643" y="334010"/>
                </a:lnTo>
                <a:lnTo>
                  <a:pt x="554951" y="336550"/>
                </a:lnTo>
                <a:lnTo>
                  <a:pt x="556044" y="337820"/>
                </a:lnTo>
                <a:lnTo>
                  <a:pt x="556704" y="339090"/>
                </a:lnTo>
                <a:lnTo>
                  <a:pt x="557022" y="342900"/>
                </a:lnTo>
                <a:lnTo>
                  <a:pt x="557199" y="344170"/>
                </a:lnTo>
                <a:lnTo>
                  <a:pt x="557326" y="344170"/>
                </a:lnTo>
                <a:lnTo>
                  <a:pt x="557415" y="345440"/>
                </a:lnTo>
                <a:lnTo>
                  <a:pt x="557479" y="347980"/>
                </a:lnTo>
                <a:lnTo>
                  <a:pt x="557479" y="310324"/>
                </a:lnTo>
                <a:lnTo>
                  <a:pt x="556488" y="312420"/>
                </a:lnTo>
                <a:lnTo>
                  <a:pt x="554113" y="318770"/>
                </a:lnTo>
                <a:lnTo>
                  <a:pt x="552272" y="318770"/>
                </a:lnTo>
                <a:lnTo>
                  <a:pt x="548589" y="320040"/>
                </a:lnTo>
                <a:lnTo>
                  <a:pt x="546912" y="318770"/>
                </a:lnTo>
                <a:lnTo>
                  <a:pt x="546608" y="316230"/>
                </a:lnTo>
                <a:lnTo>
                  <a:pt x="546696" y="314960"/>
                </a:lnTo>
                <a:lnTo>
                  <a:pt x="547052" y="313690"/>
                </a:lnTo>
                <a:lnTo>
                  <a:pt x="547903" y="311150"/>
                </a:lnTo>
                <a:lnTo>
                  <a:pt x="548284" y="309880"/>
                </a:lnTo>
                <a:lnTo>
                  <a:pt x="548678" y="308610"/>
                </a:lnTo>
                <a:lnTo>
                  <a:pt x="551649" y="306070"/>
                </a:lnTo>
                <a:lnTo>
                  <a:pt x="552323" y="304800"/>
                </a:lnTo>
                <a:lnTo>
                  <a:pt x="553923" y="302260"/>
                </a:lnTo>
                <a:lnTo>
                  <a:pt x="554990" y="302260"/>
                </a:lnTo>
                <a:lnTo>
                  <a:pt x="556768" y="300990"/>
                </a:lnTo>
                <a:lnTo>
                  <a:pt x="558965" y="300990"/>
                </a:lnTo>
                <a:lnTo>
                  <a:pt x="559346" y="302260"/>
                </a:lnTo>
                <a:lnTo>
                  <a:pt x="559346" y="295910"/>
                </a:lnTo>
                <a:lnTo>
                  <a:pt x="556056" y="295910"/>
                </a:lnTo>
                <a:lnTo>
                  <a:pt x="551789" y="298450"/>
                </a:lnTo>
                <a:lnTo>
                  <a:pt x="547966" y="300990"/>
                </a:lnTo>
                <a:lnTo>
                  <a:pt x="544944" y="304800"/>
                </a:lnTo>
                <a:lnTo>
                  <a:pt x="544220" y="306070"/>
                </a:lnTo>
                <a:lnTo>
                  <a:pt x="543433" y="307340"/>
                </a:lnTo>
                <a:lnTo>
                  <a:pt x="541997" y="308610"/>
                </a:lnTo>
                <a:lnTo>
                  <a:pt x="540575" y="308610"/>
                </a:lnTo>
                <a:lnTo>
                  <a:pt x="540575" y="322580"/>
                </a:lnTo>
                <a:lnTo>
                  <a:pt x="540029" y="326390"/>
                </a:lnTo>
                <a:lnTo>
                  <a:pt x="539102" y="327139"/>
                </a:lnTo>
                <a:lnTo>
                  <a:pt x="539102" y="375920"/>
                </a:lnTo>
                <a:lnTo>
                  <a:pt x="538734" y="377190"/>
                </a:lnTo>
                <a:lnTo>
                  <a:pt x="537959" y="378460"/>
                </a:lnTo>
                <a:lnTo>
                  <a:pt x="535330" y="381000"/>
                </a:lnTo>
                <a:lnTo>
                  <a:pt x="532599" y="383540"/>
                </a:lnTo>
                <a:lnTo>
                  <a:pt x="529932" y="387350"/>
                </a:lnTo>
                <a:lnTo>
                  <a:pt x="527723" y="389890"/>
                </a:lnTo>
                <a:lnTo>
                  <a:pt x="525246" y="391160"/>
                </a:lnTo>
                <a:lnTo>
                  <a:pt x="521360" y="393700"/>
                </a:lnTo>
                <a:lnTo>
                  <a:pt x="519023" y="393700"/>
                </a:lnTo>
                <a:lnTo>
                  <a:pt x="517702" y="392430"/>
                </a:lnTo>
                <a:lnTo>
                  <a:pt x="516648" y="391160"/>
                </a:lnTo>
                <a:lnTo>
                  <a:pt x="516801" y="389890"/>
                </a:lnTo>
                <a:lnTo>
                  <a:pt x="516788" y="388620"/>
                </a:lnTo>
                <a:lnTo>
                  <a:pt x="517550" y="386080"/>
                </a:lnTo>
                <a:lnTo>
                  <a:pt x="518515" y="383540"/>
                </a:lnTo>
                <a:lnTo>
                  <a:pt x="518985" y="382270"/>
                </a:lnTo>
                <a:lnTo>
                  <a:pt x="519861" y="381000"/>
                </a:lnTo>
                <a:lnTo>
                  <a:pt x="522465" y="377190"/>
                </a:lnTo>
                <a:lnTo>
                  <a:pt x="525526" y="372110"/>
                </a:lnTo>
                <a:lnTo>
                  <a:pt x="532066" y="368300"/>
                </a:lnTo>
                <a:lnTo>
                  <a:pt x="533273" y="365760"/>
                </a:lnTo>
                <a:lnTo>
                  <a:pt x="537946" y="365760"/>
                </a:lnTo>
                <a:lnTo>
                  <a:pt x="538124" y="367030"/>
                </a:lnTo>
                <a:lnTo>
                  <a:pt x="538695" y="369570"/>
                </a:lnTo>
                <a:lnTo>
                  <a:pt x="539013" y="370840"/>
                </a:lnTo>
                <a:lnTo>
                  <a:pt x="539102" y="375920"/>
                </a:lnTo>
                <a:lnTo>
                  <a:pt x="539102" y="327139"/>
                </a:lnTo>
                <a:lnTo>
                  <a:pt x="536232" y="329438"/>
                </a:lnTo>
                <a:lnTo>
                  <a:pt x="536232" y="349250"/>
                </a:lnTo>
                <a:lnTo>
                  <a:pt x="535520" y="353060"/>
                </a:lnTo>
                <a:lnTo>
                  <a:pt x="533539" y="355600"/>
                </a:lnTo>
                <a:lnTo>
                  <a:pt x="531964" y="358140"/>
                </a:lnTo>
                <a:lnTo>
                  <a:pt x="530174" y="359410"/>
                </a:lnTo>
                <a:lnTo>
                  <a:pt x="528167" y="361950"/>
                </a:lnTo>
                <a:lnTo>
                  <a:pt x="527583" y="361950"/>
                </a:lnTo>
                <a:lnTo>
                  <a:pt x="526961" y="363220"/>
                </a:lnTo>
                <a:lnTo>
                  <a:pt x="525297" y="363220"/>
                </a:lnTo>
                <a:lnTo>
                  <a:pt x="524192" y="364490"/>
                </a:lnTo>
                <a:lnTo>
                  <a:pt x="521741" y="363220"/>
                </a:lnTo>
                <a:lnTo>
                  <a:pt x="519264" y="354990"/>
                </a:lnTo>
                <a:lnTo>
                  <a:pt x="519264" y="370840"/>
                </a:lnTo>
                <a:lnTo>
                  <a:pt x="519264" y="372110"/>
                </a:lnTo>
                <a:lnTo>
                  <a:pt x="516915" y="377190"/>
                </a:lnTo>
                <a:lnTo>
                  <a:pt x="514286" y="379730"/>
                </a:lnTo>
                <a:lnTo>
                  <a:pt x="510400" y="379730"/>
                </a:lnTo>
                <a:lnTo>
                  <a:pt x="510400" y="397510"/>
                </a:lnTo>
                <a:lnTo>
                  <a:pt x="509930" y="401320"/>
                </a:lnTo>
                <a:lnTo>
                  <a:pt x="509930" y="400050"/>
                </a:lnTo>
                <a:lnTo>
                  <a:pt x="509549" y="402590"/>
                </a:lnTo>
                <a:lnTo>
                  <a:pt x="508723" y="405130"/>
                </a:lnTo>
                <a:lnTo>
                  <a:pt x="505561" y="410210"/>
                </a:lnTo>
                <a:lnTo>
                  <a:pt x="503402" y="412750"/>
                </a:lnTo>
                <a:lnTo>
                  <a:pt x="499287" y="417830"/>
                </a:lnTo>
                <a:lnTo>
                  <a:pt x="497179" y="419100"/>
                </a:lnTo>
                <a:lnTo>
                  <a:pt x="493014" y="419100"/>
                </a:lnTo>
                <a:lnTo>
                  <a:pt x="491553" y="417830"/>
                </a:lnTo>
                <a:lnTo>
                  <a:pt x="490270" y="416560"/>
                </a:lnTo>
                <a:lnTo>
                  <a:pt x="489089" y="416560"/>
                </a:lnTo>
                <a:lnTo>
                  <a:pt x="487768" y="415290"/>
                </a:lnTo>
                <a:lnTo>
                  <a:pt x="484238" y="409079"/>
                </a:lnTo>
                <a:lnTo>
                  <a:pt x="484238" y="421640"/>
                </a:lnTo>
                <a:lnTo>
                  <a:pt x="476389" y="435610"/>
                </a:lnTo>
                <a:lnTo>
                  <a:pt x="472351" y="440690"/>
                </a:lnTo>
                <a:lnTo>
                  <a:pt x="468223" y="447040"/>
                </a:lnTo>
                <a:lnTo>
                  <a:pt x="467207" y="448310"/>
                </a:lnTo>
                <a:lnTo>
                  <a:pt x="466128" y="448310"/>
                </a:lnTo>
                <a:lnTo>
                  <a:pt x="464959" y="449580"/>
                </a:lnTo>
                <a:lnTo>
                  <a:pt x="463092" y="452120"/>
                </a:lnTo>
                <a:lnTo>
                  <a:pt x="459130" y="450850"/>
                </a:lnTo>
                <a:lnTo>
                  <a:pt x="457492" y="449580"/>
                </a:lnTo>
                <a:lnTo>
                  <a:pt x="455726" y="447040"/>
                </a:lnTo>
                <a:lnTo>
                  <a:pt x="455129" y="446024"/>
                </a:lnTo>
                <a:lnTo>
                  <a:pt x="455129" y="455930"/>
                </a:lnTo>
                <a:lnTo>
                  <a:pt x="455002" y="458470"/>
                </a:lnTo>
                <a:lnTo>
                  <a:pt x="454050" y="461010"/>
                </a:lnTo>
                <a:lnTo>
                  <a:pt x="453898" y="461010"/>
                </a:lnTo>
                <a:lnTo>
                  <a:pt x="453707" y="462280"/>
                </a:lnTo>
                <a:lnTo>
                  <a:pt x="448957" y="468630"/>
                </a:lnTo>
                <a:lnTo>
                  <a:pt x="446227" y="472440"/>
                </a:lnTo>
                <a:lnTo>
                  <a:pt x="445389" y="472440"/>
                </a:lnTo>
                <a:lnTo>
                  <a:pt x="444461" y="473710"/>
                </a:lnTo>
                <a:lnTo>
                  <a:pt x="443445" y="473710"/>
                </a:lnTo>
                <a:lnTo>
                  <a:pt x="442341" y="474980"/>
                </a:lnTo>
                <a:lnTo>
                  <a:pt x="441210" y="474980"/>
                </a:lnTo>
                <a:lnTo>
                  <a:pt x="440055" y="473710"/>
                </a:lnTo>
                <a:lnTo>
                  <a:pt x="438886" y="473710"/>
                </a:lnTo>
                <a:lnTo>
                  <a:pt x="438861" y="487680"/>
                </a:lnTo>
                <a:lnTo>
                  <a:pt x="438772" y="490220"/>
                </a:lnTo>
                <a:lnTo>
                  <a:pt x="422173" y="516890"/>
                </a:lnTo>
                <a:lnTo>
                  <a:pt x="414921" y="516890"/>
                </a:lnTo>
                <a:lnTo>
                  <a:pt x="413956" y="515620"/>
                </a:lnTo>
                <a:lnTo>
                  <a:pt x="412546" y="514350"/>
                </a:lnTo>
                <a:lnTo>
                  <a:pt x="412305" y="513080"/>
                </a:lnTo>
                <a:lnTo>
                  <a:pt x="412521" y="511810"/>
                </a:lnTo>
                <a:lnTo>
                  <a:pt x="413092" y="508000"/>
                </a:lnTo>
                <a:lnTo>
                  <a:pt x="414121" y="504190"/>
                </a:lnTo>
                <a:lnTo>
                  <a:pt x="418934" y="497840"/>
                </a:lnTo>
                <a:lnTo>
                  <a:pt x="420420" y="495300"/>
                </a:lnTo>
                <a:lnTo>
                  <a:pt x="422338" y="492760"/>
                </a:lnTo>
                <a:lnTo>
                  <a:pt x="424535" y="491490"/>
                </a:lnTo>
                <a:lnTo>
                  <a:pt x="427037" y="488950"/>
                </a:lnTo>
                <a:lnTo>
                  <a:pt x="428599" y="487680"/>
                </a:lnTo>
                <a:lnTo>
                  <a:pt x="430009" y="486410"/>
                </a:lnTo>
                <a:lnTo>
                  <a:pt x="432117" y="485140"/>
                </a:lnTo>
                <a:lnTo>
                  <a:pt x="432828" y="483870"/>
                </a:lnTo>
                <a:lnTo>
                  <a:pt x="435000" y="482600"/>
                </a:lnTo>
                <a:lnTo>
                  <a:pt x="437705" y="483870"/>
                </a:lnTo>
                <a:lnTo>
                  <a:pt x="438226" y="485140"/>
                </a:lnTo>
                <a:lnTo>
                  <a:pt x="438861" y="487680"/>
                </a:lnTo>
                <a:lnTo>
                  <a:pt x="438861" y="473671"/>
                </a:lnTo>
                <a:lnTo>
                  <a:pt x="438238" y="472440"/>
                </a:lnTo>
                <a:lnTo>
                  <a:pt x="438111" y="471170"/>
                </a:lnTo>
                <a:lnTo>
                  <a:pt x="438200" y="469900"/>
                </a:lnTo>
                <a:lnTo>
                  <a:pt x="438467" y="468630"/>
                </a:lnTo>
                <a:lnTo>
                  <a:pt x="438251" y="467360"/>
                </a:lnTo>
                <a:lnTo>
                  <a:pt x="436816" y="466090"/>
                </a:lnTo>
                <a:lnTo>
                  <a:pt x="436067" y="464820"/>
                </a:lnTo>
                <a:lnTo>
                  <a:pt x="435267" y="463550"/>
                </a:lnTo>
                <a:lnTo>
                  <a:pt x="433908" y="462280"/>
                </a:lnTo>
                <a:lnTo>
                  <a:pt x="433120" y="461010"/>
                </a:lnTo>
                <a:lnTo>
                  <a:pt x="433019" y="459740"/>
                </a:lnTo>
                <a:lnTo>
                  <a:pt x="432917" y="458470"/>
                </a:lnTo>
                <a:lnTo>
                  <a:pt x="432739" y="457200"/>
                </a:lnTo>
                <a:lnTo>
                  <a:pt x="432663" y="454660"/>
                </a:lnTo>
                <a:lnTo>
                  <a:pt x="442442" y="441960"/>
                </a:lnTo>
                <a:lnTo>
                  <a:pt x="445731" y="441960"/>
                </a:lnTo>
                <a:lnTo>
                  <a:pt x="446062" y="443230"/>
                </a:lnTo>
                <a:lnTo>
                  <a:pt x="446646" y="443230"/>
                </a:lnTo>
                <a:lnTo>
                  <a:pt x="449097" y="447040"/>
                </a:lnTo>
                <a:lnTo>
                  <a:pt x="455129" y="455930"/>
                </a:lnTo>
                <a:lnTo>
                  <a:pt x="455129" y="446024"/>
                </a:lnTo>
                <a:lnTo>
                  <a:pt x="454240" y="444500"/>
                </a:lnTo>
                <a:lnTo>
                  <a:pt x="453009" y="441960"/>
                </a:lnTo>
                <a:lnTo>
                  <a:pt x="452729" y="441960"/>
                </a:lnTo>
                <a:lnTo>
                  <a:pt x="452513" y="440690"/>
                </a:lnTo>
                <a:lnTo>
                  <a:pt x="452386" y="440690"/>
                </a:lnTo>
                <a:lnTo>
                  <a:pt x="452196" y="439420"/>
                </a:lnTo>
                <a:lnTo>
                  <a:pt x="452005" y="438150"/>
                </a:lnTo>
                <a:lnTo>
                  <a:pt x="452272" y="436880"/>
                </a:lnTo>
                <a:lnTo>
                  <a:pt x="453186" y="435610"/>
                </a:lnTo>
                <a:lnTo>
                  <a:pt x="457187" y="429260"/>
                </a:lnTo>
                <a:lnTo>
                  <a:pt x="462026" y="424180"/>
                </a:lnTo>
                <a:lnTo>
                  <a:pt x="469620" y="419100"/>
                </a:lnTo>
                <a:lnTo>
                  <a:pt x="471652" y="417830"/>
                </a:lnTo>
                <a:lnTo>
                  <a:pt x="473786" y="416560"/>
                </a:lnTo>
                <a:lnTo>
                  <a:pt x="474814" y="415290"/>
                </a:lnTo>
                <a:lnTo>
                  <a:pt x="480085" y="415290"/>
                </a:lnTo>
                <a:lnTo>
                  <a:pt x="482739" y="416560"/>
                </a:lnTo>
                <a:lnTo>
                  <a:pt x="484187" y="420370"/>
                </a:lnTo>
                <a:lnTo>
                  <a:pt x="484238" y="421640"/>
                </a:lnTo>
                <a:lnTo>
                  <a:pt x="484238" y="409079"/>
                </a:lnTo>
                <a:lnTo>
                  <a:pt x="484162" y="408940"/>
                </a:lnTo>
                <a:lnTo>
                  <a:pt x="481634" y="405130"/>
                </a:lnTo>
                <a:lnTo>
                  <a:pt x="481050" y="398780"/>
                </a:lnTo>
                <a:lnTo>
                  <a:pt x="480872" y="397510"/>
                </a:lnTo>
                <a:lnTo>
                  <a:pt x="480783" y="396240"/>
                </a:lnTo>
                <a:lnTo>
                  <a:pt x="481215" y="393700"/>
                </a:lnTo>
                <a:lnTo>
                  <a:pt x="483082" y="391160"/>
                </a:lnTo>
                <a:lnTo>
                  <a:pt x="484098" y="389890"/>
                </a:lnTo>
                <a:lnTo>
                  <a:pt x="485216" y="389890"/>
                </a:lnTo>
                <a:lnTo>
                  <a:pt x="486346" y="388620"/>
                </a:lnTo>
                <a:lnTo>
                  <a:pt x="487743" y="387350"/>
                </a:lnTo>
                <a:lnTo>
                  <a:pt x="489458" y="386080"/>
                </a:lnTo>
                <a:lnTo>
                  <a:pt x="491185" y="384810"/>
                </a:lnTo>
                <a:lnTo>
                  <a:pt x="493788" y="383540"/>
                </a:lnTo>
                <a:lnTo>
                  <a:pt x="499618" y="383540"/>
                </a:lnTo>
                <a:lnTo>
                  <a:pt x="502043" y="384810"/>
                </a:lnTo>
                <a:lnTo>
                  <a:pt x="503885" y="387350"/>
                </a:lnTo>
                <a:lnTo>
                  <a:pt x="505409" y="388620"/>
                </a:lnTo>
                <a:lnTo>
                  <a:pt x="508279" y="392430"/>
                </a:lnTo>
                <a:lnTo>
                  <a:pt x="510070" y="394970"/>
                </a:lnTo>
                <a:lnTo>
                  <a:pt x="510400" y="397510"/>
                </a:lnTo>
                <a:lnTo>
                  <a:pt x="510400" y="379730"/>
                </a:lnTo>
                <a:lnTo>
                  <a:pt x="508914" y="379730"/>
                </a:lnTo>
                <a:lnTo>
                  <a:pt x="506958" y="381000"/>
                </a:lnTo>
                <a:lnTo>
                  <a:pt x="505663" y="381000"/>
                </a:lnTo>
                <a:lnTo>
                  <a:pt x="503440" y="379730"/>
                </a:lnTo>
                <a:lnTo>
                  <a:pt x="500799" y="378460"/>
                </a:lnTo>
                <a:lnTo>
                  <a:pt x="500164" y="377190"/>
                </a:lnTo>
                <a:lnTo>
                  <a:pt x="498957" y="377190"/>
                </a:lnTo>
                <a:lnTo>
                  <a:pt x="498157" y="375920"/>
                </a:lnTo>
                <a:lnTo>
                  <a:pt x="497827" y="374650"/>
                </a:lnTo>
                <a:lnTo>
                  <a:pt x="497700" y="374650"/>
                </a:lnTo>
                <a:lnTo>
                  <a:pt x="497433" y="373380"/>
                </a:lnTo>
                <a:lnTo>
                  <a:pt x="497547" y="372110"/>
                </a:lnTo>
                <a:lnTo>
                  <a:pt x="498017" y="370840"/>
                </a:lnTo>
                <a:lnTo>
                  <a:pt x="501078" y="364490"/>
                </a:lnTo>
                <a:lnTo>
                  <a:pt x="504253" y="359410"/>
                </a:lnTo>
                <a:lnTo>
                  <a:pt x="507873" y="358140"/>
                </a:lnTo>
                <a:lnTo>
                  <a:pt x="510247" y="359410"/>
                </a:lnTo>
                <a:lnTo>
                  <a:pt x="519264" y="370840"/>
                </a:lnTo>
                <a:lnTo>
                  <a:pt x="519264" y="354990"/>
                </a:lnTo>
                <a:lnTo>
                  <a:pt x="519023" y="353060"/>
                </a:lnTo>
                <a:lnTo>
                  <a:pt x="518807" y="350520"/>
                </a:lnTo>
                <a:lnTo>
                  <a:pt x="518337" y="347980"/>
                </a:lnTo>
                <a:lnTo>
                  <a:pt x="519188" y="344170"/>
                </a:lnTo>
                <a:lnTo>
                  <a:pt x="519671" y="342900"/>
                </a:lnTo>
                <a:lnTo>
                  <a:pt x="520407" y="342900"/>
                </a:lnTo>
                <a:lnTo>
                  <a:pt x="522973" y="341630"/>
                </a:lnTo>
                <a:lnTo>
                  <a:pt x="525602" y="341630"/>
                </a:lnTo>
                <a:lnTo>
                  <a:pt x="529399" y="340360"/>
                </a:lnTo>
                <a:lnTo>
                  <a:pt x="530542" y="340360"/>
                </a:lnTo>
                <a:lnTo>
                  <a:pt x="534200" y="341630"/>
                </a:lnTo>
                <a:lnTo>
                  <a:pt x="535292" y="344170"/>
                </a:lnTo>
                <a:lnTo>
                  <a:pt x="535660" y="346710"/>
                </a:lnTo>
                <a:lnTo>
                  <a:pt x="536232" y="349250"/>
                </a:lnTo>
                <a:lnTo>
                  <a:pt x="536232" y="329438"/>
                </a:lnTo>
                <a:lnTo>
                  <a:pt x="535266" y="330200"/>
                </a:lnTo>
                <a:lnTo>
                  <a:pt x="534327" y="331470"/>
                </a:lnTo>
                <a:lnTo>
                  <a:pt x="533260" y="331470"/>
                </a:lnTo>
                <a:lnTo>
                  <a:pt x="530009" y="334010"/>
                </a:lnTo>
                <a:lnTo>
                  <a:pt x="521322" y="334010"/>
                </a:lnTo>
                <a:lnTo>
                  <a:pt x="520077" y="332740"/>
                </a:lnTo>
                <a:lnTo>
                  <a:pt x="520674" y="328930"/>
                </a:lnTo>
                <a:lnTo>
                  <a:pt x="520865" y="327660"/>
                </a:lnTo>
                <a:lnTo>
                  <a:pt x="521042" y="326390"/>
                </a:lnTo>
                <a:lnTo>
                  <a:pt x="521195" y="325120"/>
                </a:lnTo>
                <a:lnTo>
                  <a:pt x="521703" y="323850"/>
                </a:lnTo>
                <a:lnTo>
                  <a:pt x="522554" y="323850"/>
                </a:lnTo>
                <a:lnTo>
                  <a:pt x="524560" y="321310"/>
                </a:lnTo>
                <a:lnTo>
                  <a:pt x="526592" y="320040"/>
                </a:lnTo>
                <a:lnTo>
                  <a:pt x="530237" y="316230"/>
                </a:lnTo>
                <a:lnTo>
                  <a:pt x="531901" y="316230"/>
                </a:lnTo>
                <a:lnTo>
                  <a:pt x="534085" y="313690"/>
                </a:lnTo>
                <a:lnTo>
                  <a:pt x="536206" y="314960"/>
                </a:lnTo>
                <a:lnTo>
                  <a:pt x="536905" y="314960"/>
                </a:lnTo>
                <a:lnTo>
                  <a:pt x="537883" y="316230"/>
                </a:lnTo>
                <a:lnTo>
                  <a:pt x="538581" y="316230"/>
                </a:lnTo>
                <a:lnTo>
                  <a:pt x="539000" y="317500"/>
                </a:lnTo>
                <a:lnTo>
                  <a:pt x="540575" y="322580"/>
                </a:lnTo>
                <a:lnTo>
                  <a:pt x="540575" y="308610"/>
                </a:lnTo>
                <a:lnTo>
                  <a:pt x="537337" y="309880"/>
                </a:lnTo>
                <a:lnTo>
                  <a:pt x="530974" y="309880"/>
                </a:lnTo>
                <a:lnTo>
                  <a:pt x="530339" y="308610"/>
                </a:lnTo>
                <a:lnTo>
                  <a:pt x="529399" y="308610"/>
                </a:lnTo>
                <a:lnTo>
                  <a:pt x="527507" y="304800"/>
                </a:lnTo>
                <a:lnTo>
                  <a:pt x="527431" y="299720"/>
                </a:lnTo>
                <a:lnTo>
                  <a:pt x="526008" y="297180"/>
                </a:lnTo>
                <a:lnTo>
                  <a:pt x="524598" y="294640"/>
                </a:lnTo>
                <a:lnTo>
                  <a:pt x="525449" y="293370"/>
                </a:lnTo>
                <a:lnTo>
                  <a:pt x="528320" y="289560"/>
                </a:lnTo>
                <a:lnTo>
                  <a:pt x="529374" y="288290"/>
                </a:lnTo>
                <a:lnTo>
                  <a:pt x="530428" y="287020"/>
                </a:lnTo>
                <a:lnTo>
                  <a:pt x="532371" y="284480"/>
                </a:lnTo>
                <a:lnTo>
                  <a:pt x="533958" y="283210"/>
                </a:lnTo>
                <a:lnTo>
                  <a:pt x="534670" y="280670"/>
                </a:lnTo>
                <a:lnTo>
                  <a:pt x="533565" y="267970"/>
                </a:lnTo>
                <a:lnTo>
                  <a:pt x="534098" y="266700"/>
                </a:lnTo>
                <a:lnTo>
                  <a:pt x="535330" y="265430"/>
                </a:lnTo>
                <a:lnTo>
                  <a:pt x="537718" y="262890"/>
                </a:lnTo>
                <a:lnTo>
                  <a:pt x="538924" y="261620"/>
                </a:lnTo>
                <a:lnTo>
                  <a:pt x="540639" y="260350"/>
                </a:lnTo>
                <a:lnTo>
                  <a:pt x="542353" y="259080"/>
                </a:lnTo>
                <a:lnTo>
                  <a:pt x="545198" y="255270"/>
                </a:lnTo>
                <a:lnTo>
                  <a:pt x="546468" y="252730"/>
                </a:lnTo>
                <a:lnTo>
                  <a:pt x="547420" y="251460"/>
                </a:lnTo>
                <a:lnTo>
                  <a:pt x="548068" y="250190"/>
                </a:lnTo>
                <a:lnTo>
                  <a:pt x="548805" y="247650"/>
                </a:lnTo>
                <a:lnTo>
                  <a:pt x="550049" y="245110"/>
                </a:lnTo>
                <a:lnTo>
                  <a:pt x="551776" y="243840"/>
                </a:lnTo>
                <a:lnTo>
                  <a:pt x="553974" y="241300"/>
                </a:lnTo>
                <a:lnTo>
                  <a:pt x="555929" y="238760"/>
                </a:lnTo>
                <a:lnTo>
                  <a:pt x="557047" y="237490"/>
                </a:lnTo>
                <a:lnTo>
                  <a:pt x="569099" y="207010"/>
                </a:lnTo>
                <a:lnTo>
                  <a:pt x="568947" y="205740"/>
                </a:lnTo>
                <a:lnTo>
                  <a:pt x="568642" y="205740"/>
                </a:lnTo>
                <a:lnTo>
                  <a:pt x="568388" y="204470"/>
                </a:lnTo>
                <a:lnTo>
                  <a:pt x="567918" y="204470"/>
                </a:lnTo>
                <a:lnTo>
                  <a:pt x="567588" y="203200"/>
                </a:lnTo>
                <a:lnTo>
                  <a:pt x="567194" y="203200"/>
                </a:lnTo>
                <a:lnTo>
                  <a:pt x="566902" y="201930"/>
                </a:lnTo>
                <a:lnTo>
                  <a:pt x="566496" y="200660"/>
                </a:lnTo>
                <a:lnTo>
                  <a:pt x="566521" y="199390"/>
                </a:lnTo>
                <a:lnTo>
                  <a:pt x="566762" y="199390"/>
                </a:lnTo>
                <a:lnTo>
                  <a:pt x="568210" y="195580"/>
                </a:lnTo>
                <a:lnTo>
                  <a:pt x="570445" y="193040"/>
                </a:lnTo>
                <a:lnTo>
                  <a:pt x="571309" y="187960"/>
                </a:lnTo>
                <a:lnTo>
                  <a:pt x="571423" y="186690"/>
                </a:lnTo>
                <a:lnTo>
                  <a:pt x="568718" y="181610"/>
                </a:lnTo>
                <a:lnTo>
                  <a:pt x="567715" y="180340"/>
                </a:lnTo>
                <a:lnTo>
                  <a:pt x="565556" y="177622"/>
                </a:lnTo>
                <a:lnTo>
                  <a:pt x="565556" y="187960"/>
                </a:lnTo>
                <a:lnTo>
                  <a:pt x="565416" y="190500"/>
                </a:lnTo>
                <a:lnTo>
                  <a:pt x="564032" y="193776"/>
                </a:lnTo>
                <a:lnTo>
                  <a:pt x="564032" y="217170"/>
                </a:lnTo>
                <a:lnTo>
                  <a:pt x="562559" y="220980"/>
                </a:lnTo>
                <a:lnTo>
                  <a:pt x="559904" y="226060"/>
                </a:lnTo>
                <a:lnTo>
                  <a:pt x="557352" y="229870"/>
                </a:lnTo>
                <a:lnTo>
                  <a:pt x="554418" y="233680"/>
                </a:lnTo>
                <a:lnTo>
                  <a:pt x="550011" y="237490"/>
                </a:lnTo>
                <a:lnTo>
                  <a:pt x="547712" y="237490"/>
                </a:lnTo>
                <a:lnTo>
                  <a:pt x="547039" y="236220"/>
                </a:lnTo>
                <a:lnTo>
                  <a:pt x="546849" y="236220"/>
                </a:lnTo>
                <a:lnTo>
                  <a:pt x="546671" y="234950"/>
                </a:lnTo>
                <a:lnTo>
                  <a:pt x="546531" y="234950"/>
                </a:lnTo>
                <a:lnTo>
                  <a:pt x="545693" y="232410"/>
                </a:lnTo>
                <a:lnTo>
                  <a:pt x="545757" y="229870"/>
                </a:lnTo>
                <a:lnTo>
                  <a:pt x="546722" y="228600"/>
                </a:lnTo>
                <a:lnTo>
                  <a:pt x="547522" y="226060"/>
                </a:lnTo>
                <a:lnTo>
                  <a:pt x="548144" y="224790"/>
                </a:lnTo>
                <a:lnTo>
                  <a:pt x="551840" y="219710"/>
                </a:lnTo>
                <a:lnTo>
                  <a:pt x="553529" y="214630"/>
                </a:lnTo>
                <a:lnTo>
                  <a:pt x="555663" y="210820"/>
                </a:lnTo>
                <a:lnTo>
                  <a:pt x="556628" y="209550"/>
                </a:lnTo>
                <a:lnTo>
                  <a:pt x="558126" y="208280"/>
                </a:lnTo>
                <a:lnTo>
                  <a:pt x="561124" y="207010"/>
                </a:lnTo>
                <a:lnTo>
                  <a:pt x="561771" y="208280"/>
                </a:lnTo>
                <a:lnTo>
                  <a:pt x="562457" y="208280"/>
                </a:lnTo>
                <a:lnTo>
                  <a:pt x="562660" y="209550"/>
                </a:lnTo>
                <a:lnTo>
                  <a:pt x="562825" y="209550"/>
                </a:lnTo>
                <a:lnTo>
                  <a:pt x="563054" y="210820"/>
                </a:lnTo>
                <a:lnTo>
                  <a:pt x="563181" y="210820"/>
                </a:lnTo>
                <a:lnTo>
                  <a:pt x="564032" y="217170"/>
                </a:lnTo>
                <a:lnTo>
                  <a:pt x="564032" y="193776"/>
                </a:lnTo>
                <a:lnTo>
                  <a:pt x="562724" y="196850"/>
                </a:lnTo>
                <a:lnTo>
                  <a:pt x="559523" y="199390"/>
                </a:lnTo>
                <a:lnTo>
                  <a:pt x="558190" y="200660"/>
                </a:lnTo>
                <a:lnTo>
                  <a:pt x="556666" y="201930"/>
                </a:lnTo>
                <a:lnTo>
                  <a:pt x="555396" y="203200"/>
                </a:lnTo>
                <a:lnTo>
                  <a:pt x="552348" y="203200"/>
                </a:lnTo>
                <a:lnTo>
                  <a:pt x="550189" y="204470"/>
                </a:lnTo>
                <a:lnTo>
                  <a:pt x="548398" y="203200"/>
                </a:lnTo>
                <a:lnTo>
                  <a:pt x="546887" y="201282"/>
                </a:lnTo>
                <a:lnTo>
                  <a:pt x="546887" y="214630"/>
                </a:lnTo>
                <a:lnTo>
                  <a:pt x="546481" y="217170"/>
                </a:lnTo>
                <a:lnTo>
                  <a:pt x="543331" y="220230"/>
                </a:lnTo>
                <a:lnTo>
                  <a:pt x="543331" y="247650"/>
                </a:lnTo>
                <a:lnTo>
                  <a:pt x="542836" y="248920"/>
                </a:lnTo>
                <a:lnTo>
                  <a:pt x="539800" y="254000"/>
                </a:lnTo>
                <a:lnTo>
                  <a:pt x="537286" y="256540"/>
                </a:lnTo>
                <a:lnTo>
                  <a:pt x="534225" y="260350"/>
                </a:lnTo>
                <a:lnTo>
                  <a:pt x="532701" y="260350"/>
                </a:lnTo>
                <a:lnTo>
                  <a:pt x="530567" y="258965"/>
                </a:lnTo>
                <a:lnTo>
                  <a:pt x="530567" y="280670"/>
                </a:lnTo>
                <a:lnTo>
                  <a:pt x="527850" y="284480"/>
                </a:lnTo>
                <a:lnTo>
                  <a:pt x="524065" y="287375"/>
                </a:lnTo>
                <a:lnTo>
                  <a:pt x="524065" y="313690"/>
                </a:lnTo>
                <a:lnTo>
                  <a:pt x="523798" y="313690"/>
                </a:lnTo>
                <a:lnTo>
                  <a:pt x="521639" y="316230"/>
                </a:lnTo>
                <a:lnTo>
                  <a:pt x="519696" y="317500"/>
                </a:lnTo>
                <a:lnTo>
                  <a:pt x="517398" y="318770"/>
                </a:lnTo>
                <a:lnTo>
                  <a:pt x="514781" y="320040"/>
                </a:lnTo>
                <a:lnTo>
                  <a:pt x="512775" y="320040"/>
                </a:lnTo>
                <a:lnTo>
                  <a:pt x="512775" y="336550"/>
                </a:lnTo>
                <a:lnTo>
                  <a:pt x="512102" y="341630"/>
                </a:lnTo>
                <a:lnTo>
                  <a:pt x="511670" y="344170"/>
                </a:lnTo>
                <a:lnTo>
                  <a:pt x="511073" y="346710"/>
                </a:lnTo>
                <a:lnTo>
                  <a:pt x="510921" y="346710"/>
                </a:lnTo>
                <a:lnTo>
                  <a:pt x="510552" y="347980"/>
                </a:lnTo>
                <a:lnTo>
                  <a:pt x="509943" y="347980"/>
                </a:lnTo>
                <a:lnTo>
                  <a:pt x="505485" y="351790"/>
                </a:lnTo>
                <a:lnTo>
                  <a:pt x="500875" y="354330"/>
                </a:lnTo>
                <a:lnTo>
                  <a:pt x="496112" y="356870"/>
                </a:lnTo>
                <a:lnTo>
                  <a:pt x="494195" y="358140"/>
                </a:lnTo>
                <a:lnTo>
                  <a:pt x="491070" y="358140"/>
                </a:lnTo>
                <a:lnTo>
                  <a:pt x="490232" y="356590"/>
                </a:lnTo>
                <a:lnTo>
                  <a:pt x="490232" y="375920"/>
                </a:lnTo>
                <a:lnTo>
                  <a:pt x="489927" y="377190"/>
                </a:lnTo>
                <a:lnTo>
                  <a:pt x="488581" y="379730"/>
                </a:lnTo>
                <a:lnTo>
                  <a:pt x="487832" y="379730"/>
                </a:lnTo>
                <a:lnTo>
                  <a:pt x="486981" y="381000"/>
                </a:lnTo>
                <a:lnTo>
                  <a:pt x="485508" y="382270"/>
                </a:lnTo>
                <a:lnTo>
                  <a:pt x="483971" y="383540"/>
                </a:lnTo>
                <a:lnTo>
                  <a:pt x="481050" y="386080"/>
                </a:lnTo>
                <a:lnTo>
                  <a:pt x="479615" y="386080"/>
                </a:lnTo>
                <a:lnTo>
                  <a:pt x="475310" y="384898"/>
                </a:lnTo>
                <a:lnTo>
                  <a:pt x="475310" y="407670"/>
                </a:lnTo>
                <a:lnTo>
                  <a:pt x="474052" y="408940"/>
                </a:lnTo>
                <a:lnTo>
                  <a:pt x="469785" y="411480"/>
                </a:lnTo>
                <a:lnTo>
                  <a:pt x="466585" y="412750"/>
                </a:lnTo>
                <a:lnTo>
                  <a:pt x="463270" y="414020"/>
                </a:lnTo>
                <a:lnTo>
                  <a:pt x="461746" y="415290"/>
                </a:lnTo>
                <a:lnTo>
                  <a:pt x="456209" y="415290"/>
                </a:lnTo>
                <a:lnTo>
                  <a:pt x="455269" y="414020"/>
                </a:lnTo>
                <a:lnTo>
                  <a:pt x="453517" y="412889"/>
                </a:lnTo>
                <a:lnTo>
                  <a:pt x="453517" y="422910"/>
                </a:lnTo>
                <a:lnTo>
                  <a:pt x="453085" y="426720"/>
                </a:lnTo>
                <a:lnTo>
                  <a:pt x="450697" y="427990"/>
                </a:lnTo>
                <a:lnTo>
                  <a:pt x="449745" y="429260"/>
                </a:lnTo>
                <a:lnTo>
                  <a:pt x="448995" y="430530"/>
                </a:lnTo>
                <a:lnTo>
                  <a:pt x="447179" y="431800"/>
                </a:lnTo>
                <a:lnTo>
                  <a:pt x="445058" y="434340"/>
                </a:lnTo>
                <a:lnTo>
                  <a:pt x="442607" y="435610"/>
                </a:lnTo>
                <a:lnTo>
                  <a:pt x="439216" y="438150"/>
                </a:lnTo>
                <a:lnTo>
                  <a:pt x="436346" y="439420"/>
                </a:lnTo>
                <a:lnTo>
                  <a:pt x="435178" y="438150"/>
                </a:lnTo>
                <a:lnTo>
                  <a:pt x="434162" y="438150"/>
                </a:lnTo>
                <a:lnTo>
                  <a:pt x="432041" y="436880"/>
                </a:lnTo>
                <a:lnTo>
                  <a:pt x="431774" y="436397"/>
                </a:lnTo>
                <a:lnTo>
                  <a:pt x="431774" y="472440"/>
                </a:lnTo>
                <a:lnTo>
                  <a:pt x="429044" y="477520"/>
                </a:lnTo>
                <a:lnTo>
                  <a:pt x="426326" y="481330"/>
                </a:lnTo>
                <a:lnTo>
                  <a:pt x="420281" y="486410"/>
                </a:lnTo>
                <a:lnTo>
                  <a:pt x="414223" y="492760"/>
                </a:lnTo>
                <a:lnTo>
                  <a:pt x="411848" y="491490"/>
                </a:lnTo>
                <a:lnTo>
                  <a:pt x="411391" y="490524"/>
                </a:lnTo>
                <a:lnTo>
                  <a:pt x="411391" y="525780"/>
                </a:lnTo>
                <a:lnTo>
                  <a:pt x="411048" y="527050"/>
                </a:lnTo>
                <a:lnTo>
                  <a:pt x="410298" y="530860"/>
                </a:lnTo>
                <a:lnTo>
                  <a:pt x="408863" y="533400"/>
                </a:lnTo>
                <a:lnTo>
                  <a:pt x="407149" y="537210"/>
                </a:lnTo>
                <a:lnTo>
                  <a:pt x="406755" y="538480"/>
                </a:lnTo>
                <a:lnTo>
                  <a:pt x="404253" y="541020"/>
                </a:lnTo>
                <a:lnTo>
                  <a:pt x="402209" y="543560"/>
                </a:lnTo>
                <a:lnTo>
                  <a:pt x="400126" y="546100"/>
                </a:lnTo>
                <a:lnTo>
                  <a:pt x="398602" y="548640"/>
                </a:lnTo>
                <a:lnTo>
                  <a:pt x="396811" y="548640"/>
                </a:lnTo>
                <a:lnTo>
                  <a:pt x="394754" y="547370"/>
                </a:lnTo>
                <a:lnTo>
                  <a:pt x="393344" y="546100"/>
                </a:lnTo>
                <a:lnTo>
                  <a:pt x="392125" y="544830"/>
                </a:lnTo>
                <a:lnTo>
                  <a:pt x="391083" y="544830"/>
                </a:lnTo>
                <a:lnTo>
                  <a:pt x="390258" y="543560"/>
                </a:lnTo>
                <a:lnTo>
                  <a:pt x="389851" y="542569"/>
                </a:lnTo>
                <a:lnTo>
                  <a:pt x="389851" y="561340"/>
                </a:lnTo>
                <a:lnTo>
                  <a:pt x="377685" y="585470"/>
                </a:lnTo>
                <a:lnTo>
                  <a:pt x="376605" y="586740"/>
                </a:lnTo>
                <a:lnTo>
                  <a:pt x="374396" y="586740"/>
                </a:lnTo>
                <a:lnTo>
                  <a:pt x="371424" y="585470"/>
                </a:lnTo>
                <a:lnTo>
                  <a:pt x="369557" y="582930"/>
                </a:lnTo>
                <a:lnTo>
                  <a:pt x="365760" y="580428"/>
                </a:lnTo>
                <a:lnTo>
                  <a:pt x="365760" y="600710"/>
                </a:lnTo>
                <a:lnTo>
                  <a:pt x="365442" y="603250"/>
                </a:lnTo>
                <a:lnTo>
                  <a:pt x="364223" y="609600"/>
                </a:lnTo>
                <a:lnTo>
                  <a:pt x="363232" y="612140"/>
                </a:lnTo>
                <a:lnTo>
                  <a:pt x="362902" y="612140"/>
                </a:lnTo>
                <a:lnTo>
                  <a:pt x="362699" y="613410"/>
                </a:lnTo>
                <a:lnTo>
                  <a:pt x="361848" y="614680"/>
                </a:lnTo>
                <a:lnTo>
                  <a:pt x="360324" y="615543"/>
                </a:lnTo>
                <a:lnTo>
                  <a:pt x="360324" y="626110"/>
                </a:lnTo>
                <a:lnTo>
                  <a:pt x="357962" y="631190"/>
                </a:lnTo>
                <a:lnTo>
                  <a:pt x="356476" y="635000"/>
                </a:lnTo>
                <a:lnTo>
                  <a:pt x="354304" y="640080"/>
                </a:lnTo>
                <a:lnTo>
                  <a:pt x="353631" y="641350"/>
                </a:lnTo>
                <a:lnTo>
                  <a:pt x="352793" y="641350"/>
                </a:lnTo>
                <a:lnTo>
                  <a:pt x="351650" y="642620"/>
                </a:lnTo>
                <a:lnTo>
                  <a:pt x="350227" y="643890"/>
                </a:lnTo>
                <a:lnTo>
                  <a:pt x="348513" y="643890"/>
                </a:lnTo>
                <a:lnTo>
                  <a:pt x="345782" y="642620"/>
                </a:lnTo>
                <a:lnTo>
                  <a:pt x="343192" y="641350"/>
                </a:lnTo>
                <a:lnTo>
                  <a:pt x="340741" y="640080"/>
                </a:lnTo>
                <a:lnTo>
                  <a:pt x="339305" y="640080"/>
                </a:lnTo>
                <a:lnTo>
                  <a:pt x="338442" y="638810"/>
                </a:lnTo>
                <a:lnTo>
                  <a:pt x="337972" y="635000"/>
                </a:lnTo>
                <a:lnTo>
                  <a:pt x="337731" y="635000"/>
                </a:lnTo>
                <a:lnTo>
                  <a:pt x="337947" y="633730"/>
                </a:lnTo>
                <a:lnTo>
                  <a:pt x="338569" y="629920"/>
                </a:lnTo>
                <a:lnTo>
                  <a:pt x="338886" y="628650"/>
                </a:lnTo>
                <a:lnTo>
                  <a:pt x="340131" y="623570"/>
                </a:lnTo>
                <a:lnTo>
                  <a:pt x="340372" y="623570"/>
                </a:lnTo>
                <a:lnTo>
                  <a:pt x="340741" y="622300"/>
                </a:lnTo>
                <a:lnTo>
                  <a:pt x="341261" y="622300"/>
                </a:lnTo>
                <a:lnTo>
                  <a:pt x="341972" y="621030"/>
                </a:lnTo>
                <a:lnTo>
                  <a:pt x="342925" y="619760"/>
                </a:lnTo>
                <a:lnTo>
                  <a:pt x="351967" y="619760"/>
                </a:lnTo>
                <a:lnTo>
                  <a:pt x="355193" y="621030"/>
                </a:lnTo>
                <a:lnTo>
                  <a:pt x="356831" y="622300"/>
                </a:lnTo>
                <a:lnTo>
                  <a:pt x="359498" y="624840"/>
                </a:lnTo>
                <a:lnTo>
                  <a:pt x="360324" y="626110"/>
                </a:lnTo>
                <a:lnTo>
                  <a:pt x="360324" y="615543"/>
                </a:lnTo>
                <a:lnTo>
                  <a:pt x="359587" y="615950"/>
                </a:lnTo>
                <a:lnTo>
                  <a:pt x="354698" y="614680"/>
                </a:lnTo>
                <a:lnTo>
                  <a:pt x="351650" y="614680"/>
                </a:lnTo>
                <a:lnTo>
                  <a:pt x="345643" y="612140"/>
                </a:lnTo>
                <a:lnTo>
                  <a:pt x="343039" y="610870"/>
                </a:lnTo>
                <a:lnTo>
                  <a:pt x="339102" y="605790"/>
                </a:lnTo>
                <a:lnTo>
                  <a:pt x="338810" y="604520"/>
                </a:lnTo>
                <a:lnTo>
                  <a:pt x="338518" y="603250"/>
                </a:lnTo>
                <a:lnTo>
                  <a:pt x="338810" y="601980"/>
                </a:lnTo>
                <a:lnTo>
                  <a:pt x="339394" y="599440"/>
                </a:lnTo>
                <a:lnTo>
                  <a:pt x="340144" y="598170"/>
                </a:lnTo>
                <a:lnTo>
                  <a:pt x="340626" y="596900"/>
                </a:lnTo>
                <a:lnTo>
                  <a:pt x="341045" y="595630"/>
                </a:lnTo>
                <a:lnTo>
                  <a:pt x="341706" y="594360"/>
                </a:lnTo>
                <a:lnTo>
                  <a:pt x="342633" y="594360"/>
                </a:lnTo>
                <a:lnTo>
                  <a:pt x="344703" y="591820"/>
                </a:lnTo>
                <a:lnTo>
                  <a:pt x="346964" y="590550"/>
                </a:lnTo>
                <a:lnTo>
                  <a:pt x="351891" y="588010"/>
                </a:lnTo>
                <a:lnTo>
                  <a:pt x="354533" y="586740"/>
                </a:lnTo>
                <a:lnTo>
                  <a:pt x="359867" y="586740"/>
                </a:lnTo>
                <a:lnTo>
                  <a:pt x="365340" y="599440"/>
                </a:lnTo>
                <a:lnTo>
                  <a:pt x="365760" y="600710"/>
                </a:lnTo>
                <a:lnTo>
                  <a:pt x="365760" y="580428"/>
                </a:lnTo>
                <a:lnTo>
                  <a:pt x="364502" y="579120"/>
                </a:lnTo>
                <a:lnTo>
                  <a:pt x="363562" y="576580"/>
                </a:lnTo>
                <a:lnTo>
                  <a:pt x="363372" y="575310"/>
                </a:lnTo>
                <a:lnTo>
                  <a:pt x="363651" y="572770"/>
                </a:lnTo>
                <a:lnTo>
                  <a:pt x="364540" y="567690"/>
                </a:lnTo>
                <a:lnTo>
                  <a:pt x="364693" y="567690"/>
                </a:lnTo>
                <a:lnTo>
                  <a:pt x="367385" y="563880"/>
                </a:lnTo>
                <a:lnTo>
                  <a:pt x="370116" y="560070"/>
                </a:lnTo>
                <a:lnTo>
                  <a:pt x="376186" y="556260"/>
                </a:lnTo>
                <a:lnTo>
                  <a:pt x="378599" y="554990"/>
                </a:lnTo>
                <a:lnTo>
                  <a:pt x="382612" y="552450"/>
                </a:lnTo>
                <a:lnTo>
                  <a:pt x="387083" y="552450"/>
                </a:lnTo>
                <a:lnTo>
                  <a:pt x="387997" y="553720"/>
                </a:lnTo>
                <a:lnTo>
                  <a:pt x="388531" y="554990"/>
                </a:lnTo>
                <a:lnTo>
                  <a:pt x="388886" y="554990"/>
                </a:lnTo>
                <a:lnTo>
                  <a:pt x="389166" y="556260"/>
                </a:lnTo>
                <a:lnTo>
                  <a:pt x="389369" y="557530"/>
                </a:lnTo>
                <a:lnTo>
                  <a:pt x="389851" y="561340"/>
                </a:lnTo>
                <a:lnTo>
                  <a:pt x="389851" y="542569"/>
                </a:lnTo>
                <a:lnTo>
                  <a:pt x="389737" y="542290"/>
                </a:lnTo>
                <a:lnTo>
                  <a:pt x="389509" y="541020"/>
                </a:lnTo>
                <a:lnTo>
                  <a:pt x="389128" y="538480"/>
                </a:lnTo>
                <a:lnTo>
                  <a:pt x="388594" y="534670"/>
                </a:lnTo>
                <a:lnTo>
                  <a:pt x="389737" y="530860"/>
                </a:lnTo>
                <a:lnTo>
                  <a:pt x="391071" y="528320"/>
                </a:lnTo>
                <a:lnTo>
                  <a:pt x="391744" y="527050"/>
                </a:lnTo>
                <a:lnTo>
                  <a:pt x="392391" y="525780"/>
                </a:lnTo>
                <a:lnTo>
                  <a:pt x="393255" y="525780"/>
                </a:lnTo>
                <a:lnTo>
                  <a:pt x="394347" y="524510"/>
                </a:lnTo>
                <a:lnTo>
                  <a:pt x="396494" y="524510"/>
                </a:lnTo>
                <a:lnTo>
                  <a:pt x="398691" y="523240"/>
                </a:lnTo>
                <a:lnTo>
                  <a:pt x="401713" y="521970"/>
                </a:lnTo>
                <a:lnTo>
                  <a:pt x="405257" y="521970"/>
                </a:lnTo>
                <a:lnTo>
                  <a:pt x="410514" y="523240"/>
                </a:lnTo>
                <a:lnTo>
                  <a:pt x="411391" y="525780"/>
                </a:lnTo>
                <a:lnTo>
                  <a:pt x="411391" y="490524"/>
                </a:lnTo>
                <a:lnTo>
                  <a:pt x="411251" y="490220"/>
                </a:lnTo>
                <a:lnTo>
                  <a:pt x="410870" y="490220"/>
                </a:lnTo>
                <a:lnTo>
                  <a:pt x="410552" y="488950"/>
                </a:lnTo>
                <a:lnTo>
                  <a:pt x="410311" y="487680"/>
                </a:lnTo>
                <a:lnTo>
                  <a:pt x="409930" y="486410"/>
                </a:lnTo>
                <a:lnTo>
                  <a:pt x="409676" y="485140"/>
                </a:lnTo>
                <a:lnTo>
                  <a:pt x="409359" y="483870"/>
                </a:lnTo>
                <a:lnTo>
                  <a:pt x="408876" y="481330"/>
                </a:lnTo>
                <a:lnTo>
                  <a:pt x="408622" y="480060"/>
                </a:lnTo>
                <a:lnTo>
                  <a:pt x="414159" y="468630"/>
                </a:lnTo>
                <a:lnTo>
                  <a:pt x="415061" y="467360"/>
                </a:lnTo>
                <a:lnTo>
                  <a:pt x="416090" y="467360"/>
                </a:lnTo>
                <a:lnTo>
                  <a:pt x="417245" y="466090"/>
                </a:lnTo>
                <a:lnTo>
                  <a:pt x="427202" y="466090"/>
                </a:lnTo>
                <a:lnTo>
                  <a:pt x="429602" y="467360"/>
                </a:lnTo>
                <a:lnTo>
                  <a:pt x="431495" y="471170"/>
                </a:lnTo>
                <a:lnTo>
                  <a:pt x="431774" y="472440"/>
                </a:lnTo>
                <a:lnTo>
                  <a:pt x="431774" y="436397"/>
                </a:lnTo>
                <a:lnTo>
                  <a:pt x="430657" y="434340"/>
                </a:lnTo>
                <a:lnTo>
                  <a:pt x="429247" y="429260"/>
                </a:lnTo>
                <a:lnTo>
                  <a:pt x="429006" y="427990"/>
                </a:lnTo>
                <a:lnTo>
                  <a:pt x="428764" y="426720"/>
                </a:lnTo>
                <a:lnTo>
                  <a:pt x="428256" y="420370"/>
                </a:lnTo>
                <a:lnTo>
                  <a:pt x="430276" y="416560"/>
                </a:lnTo>
                <a:lnTo>
                  <a:pt x="435698" y="412750"/>
                </a:lnTo>
                <a:lnTo>
                  <a:pt x="438035" y="412750"/>
                </a:lnTo>
                <a:lnTo>
                  <a:pt x="439991" y="411480"/>
                </a:lnTo>
                <a:lnTo>
                  <a:pt x="443839" y="411480"/>
                </a:lnTo>
                <a:lnTo>
                  <a:pt x="445947" y="412750"/>
                </a:lnTo>
                <a:lnTo>
                  <a:pt x="447725" y="414020"/>
                </a:lnTo>
                <a:lnTo>
                  <a:pt x="449707" y="416560"/>
                </a:lnTo>
                <a:lnTo>
                  <a:pt x="451319" y="419100"/>
                </a:lnTo>
                <a:lnTo>
                  <a:pt x="453517" y="422910"/>
                </a:lnTo>
                <a:lnTo>
                  <a:pt x="453517" y="412889"/>
                </a:lnTo>
                <a:lnTo>
                  <a:pt x="453313" y="412750"/>
                </a:lnTo>
                <a:lnTo>
                  <a:pt x="452399" y="411480"/>
                </a:lnTo>
                <a:lnTo>
                  <a:pt x="451485" y="410210"/>
                </a:lnTo>
                <a:lnTo>
                  <a:pt x="448094" y="406400"/>
                </a:lnTo>
                <a:lnTo>
                  <a:pt x="447751" y="402590"/>
                </a:lnTo>
                <a:lnTo>
                  <a:pt x="450227" y="397510"/>
                </a:lnTo>
                <a:lnTo>
                  <a:pt x="450850" y="396240"/>
                </a:lnTo>
                <a:lnTo>
                  <a:pt x="453593" y="392430"/>
                </a:lnTo>
                <a:lnTo>
                  <a:pt x="457644" y="391160"/>
                </a:lnTo>
                <a:lnTo>
                  <a:pt x="458673" y="389890"/>
                </a:lnTo>
                <a:lnTo>
                  <a:pt x="459727" y="389890"/>
                </a:lnTo>
                <a:lnTo>
                  <a:pt x="460832" y="388620"/>
                </a:lnTo>
                <a:lnTo>
                  <a:pt x="468744" y="388620"/>
                </a:lnTo>
                <a:lnTo>
                  <a:pt x="470281" y="389890"/>
                </a:lnTo>
                <a:lnTo>
                  <a:pt x="471335" y="392430"/>
                </a:lnTo>
                <a:lnTo>
                  <a:pt x="472782" y="394970"/>
                </a:lnTo>
                <a:lnTo>
                  <a:pt x="473773" y="397510"/>
                </a:lnTo>
                <a:lnTo>
                  <a:pt x="474294" y="400050"/>
                </a:lnTo>
                <a:lnTo>
                  <a:pt x="474484" y="401320"/>
                </a:lnTo>
                <a:lnTo>
                  <a:pt x="474814" y="402590"/>
                </a:lnTo>
                <a:lnTo>
                  <a:pt x="475310" y="407670"/>
                </a:lnTo>
                <a:lnTo>
                  <a:pt x="475310" y="384898"/>
                </a:lnTo>
                <a:lnTo>
                  <a:pt x="475030" y="384810"/>
                </a:lnTo>
                <a:lnTo>
                  <a:pt x="472008" y="383540"/>
                </a:lnTo>
                <a:lnTo>
                  <a:pt x="469087" y="382270"/>
                </a:lnTo>
                <a:lnTo>
                  <a:pt x="468020" y="382270"/>
                </a:lnTo>
                <a:lnTo>
                  <a:pt x="467042" y="381000"/>
                </a:lnTo>
                <a:lnTo>
                  <a:pt x="466166" y="379730"/>
                </a:lnTo>
                <a:lnTo>
                  <a:pt x="464769" y="379730"/>
                </a:lnTo>
                <a:lnTo>
                  <a:pt x="464121" y="375920"/>
                </a:lnTo>
                <a:lnTo>
                  <a:pt x="473989" y="361950"/>
                </a:lnTo>
                <a:lnTo>
                  <a:pt x="474649" y="361950"/>
                </a:lnTo>
                <a:lnTo>
                  <a:pt x="476872" y="360680"/>
                </a:lnTo>
                <a:lnTo>
                  <a:pt x="478383" y="360680"/>
                </a:lnTo>
                <a:lnTo>
                  <a:pt x="483374" y="363220"/>
                </a:lnTo>
                <a:lnTo>
                  <a:pt x="486371" y="365760"/>
                </a:lnTo>
                <a:lnTo>
                  <a:pt x="488594" y="370840"/>
                </a:lnTo>
                <a:lnTo>
                  <a:pt x="489280" y="372110"/>
                </a:lnTo>
                <a:lnTo>
                  <a:pt x="489724" y="372110"/>
                </a:lnTo>
                <a:lnTo>
                  <a:pt x="489953" y="373380"/>
                </a:lnTo>
                <a:lnTo>
                  <a:pt x="490093" y="374650"/>
                </a:lnTo>
                <a:lnTo>
                  <a:pt x="490232" y="375920"/>
                </a:lnTo>
                <a:lnTo>
                  <a:pt x="490232" y="356590"/>
                </a:lnTo>
                <a:lnTo>
                  <a:pt x="489699" y="355600"/>
                </a:lnTo>
                <a:lnTo>
                  <a:pt x="489242" y="355600"/>
                </a:lnTo>
                <a:lnTo>
                  <a:pt x="488835" y="354330"/>
                </a:lnTo>
                <a:lnTo>
                  <a:pt x="488467" y="354330"/>
                </a:lnTo>
                <a:lnTo>
                  <a:pt x="488302" y="353060"/>
                </a:lnTo>
                <a:lnTo>
                  <a:pt x="488124" y="353060"/>
                </a:lnTo>
                <a:lnTo>
                  <a:pt x="487438" y="349250"/>
                </a:lnTo>
                <a:lnTo>
                  <a:pt x="486994" y="347980"/>
                </a:lnTo>
                <a:lnTo>
                  <a:pt x="486905" y="346710"/>
                </a:lnTo>
                <a:lnTo>
                  <a:pt x="486727" y="345440"/>
                </a:lnTo>
                <a:lnTo>
                  <a:pt x="486727" y="341630"/>
                </a:lnTo>
                <a:lnTo>
                  <a:pt x="487159" y="340360"/>
                </a:lnTo>
                <a:lnTo>
                  <a:pt x="490372" y="335280"/>
                </a:lnTo>
                <a:lnTo>
                  <a:pt x="493458" y="332740"/>
                </a:lnTo>
                <a:lnTo>
                  <a:pt x="497243" y="330200"/>
                </a:lnTo>
                <a:lnTo>
                  <a:pt x="499618" y="327660"/>
                </a:lnTo>
                <a:lnTo>
                  <a:pt x="508190" y="327660"/>
                </a:lnTo>
                <a:lnTo>
                  <a:pt x="509676" y="330200"/>
                </a:lnTo>
                <a:lnTo>
                  <a:pt x="510082" y="330200"/>
                </a:lnTo>
                <a:lnTo>
                  <a:pt x="510552" y="331470"/>
                </a:lnTo>
                <a:lnTo>
                  <a:pt x="512165" y="334010"/>
                </a:lnTo>
                <a:lnTo>
                  <a:pt x="512775" y="336550"/>
                </a:lnTo>
                <a:lnTo>
                  <a:pt x="512775" y="320040"/>
                </a:lnTo>
                <a:lnTo>
                  <a:pt x="512089" y="320040"/>
                </a:lnTo>
                <a:lnTo>
                  <a:pt x="509409" y="321310"/>
                </a:lnTo>
                <a:lnTo>
                  <a:pt x="508228" y="321310"/>
                </a:lnTo>
                <a:lnTo>
                  <a:pt x="506641" y="320040"/>
                </a:lnTo>
                <a:lnTo>
                  <a:pt x="505409" y="318770"/>
                </a:lnTo>
                <a:lnTo>
                  <a:pt x="505561" y="316230"/>
                </a:lnTo>
                <a:lnTo>
                  <a:pt x="507212" y="311150"/>
                </a:lnTo>
                <a:lnTo>
                  <a:pt x="508635" y="308610"/>
                </a:lnTo>
                <a:lnTo>
                  <a:pt x="509866" y="306070"/>
                </a:lnTo>
                <a:lnTo>
                  <a:pt x="511721" y="302260"/>
                </a:lnTo>
                <a:lnTo>
                  <a:pt x="513626" y="300990"/>
                </a:lnTo>
                <a:lnTo>
                  <a:pt x="517321" y="297180"/>
                </a:lnTo>
                <a:lnTo>
                  <a:pt x="520217" y="297180"/>
                </a:lnTo>
                <a:lnTo>
                  <a:pt x="521538" y="299720"/>
                </a:lnTo>
                <a:lnTo>
                  <a:pt x="521931" y="299720"/>
                </a:lnTo>
                <a:lnTo>
                  <a:pt x="522274" y="300990"/>
                </a:lnTo>
                <a:lnTo>
                  <a:pt x="522820" y="302260"/>
                </a:lnTo>
                <a:lnTo>
                  <a:pt x="523443" y="306070"/>
                </a:lnTo>
                <a:lnTo>
                  <a:pt x="523976" y="308610"/>
                </a:lnTo>
                <a:lnTo>
                  <a:pt x="524065" y="313690"/>
                </a:lnTo>
                <a:lnTo>
                  <a:pt x="524065" y="287375"/>
                </a:lnTo>
                <a:lnTo>
                  <a:pt x="522859" y="288290"/>
                </a:lnTo>
                <a:lnTo>
                  <a:pt x="521119" y="288290"/>
                </a:lnTo>
                <a:lnTo>
                  <a:pt x="515861" y="281940"/>
                </a:lnTo>
                <a:lnTo>
                  <a:pt x="512495" y="276860"/>
                </a:lnTo>
                <a:lnTo>
                  <a:pt x="512178" y="275590"/>
                </a:lnTo>
                <a:lnTo>
                  <a:pt x="512241" y="274320"/>
                </a:lnTo>
                <a:lnTo>
                  <a:pt x="512292" y="273050"/>
                </a:lnTo>
                <a:lnTo>
                  <a:pt x="512559" y="271780"/>
                </a:lnTo>
                <a:lnTo>
                  <a:pt x="512991" y="270510"/>
                </a:lnTo>
                <a:lnTo>
                  <a:pt x="513867" y="269240"/>
                </a:lnTo>
                <a:lnTo>
                  <a:pt x="514743" y="267970"/>
                </a:lnTo>
                <a:lnTo>
                  <a:pt x="516674" y="265430"/>
                </a:lnTo>
                <a:lnTo>
                  <a:pt x="519163" y="264160"/>
                </a:lnTo>
                <a:lnTo>
                  <a:pt x="520166" y="262890"/>
                </a:lnTo>
                <a:lnTo>
                  <a:pt x="525526" y="262890"/>
                </a:lnTo>
                <a:lnTo>
                  <a:pt x="527253" y="265430"/>
                </a:lnTo>
                <a:lnTo>
                  <a:pt x="527812" y="266700"/>
                </a:lnTo>
                <a:lnTo>
                  <a:pt x="528218" y="267970"/>
                </a:lnTo>
                <a:lnTo>
                  <a:pt x="528777" y="269240"/>
                </a:lnTo>
                <a:lnTo>
                  <a:pt x="529031" y="271780"/>
                </a:lnTo>
                <a:lnTo>
                  <a:pt x="529259" y="271780"/>
                </a:lnTo>
                <a:lnTo>
                  <a:pt x="529399" y="273050"/>
                </a:lnTo>
                <a:lnTo>
                  <a:pt x="529424" y="274320"/>
                </a:lnTo>
                <a:lnTo>
                  <a:pt x="530567" y="280670"/>
                </a:lnTo>
                <a:lnTo>
                  <a:pt x="530567" y="258965"/>
                </a:lnTo>
                <a:lnTo>
                  <a:pt x="528802" y="257810"/>
                </a:lnTo>
                <a:lnTo>
                  <a:pt x="525881" y="255270"/>
                </a:lnTo>
                <a:lnTo>
                  <a:pt x="523100" y="252730"/>
                </a:lnTo>
                <a:lnTo>
                  <a:pt x="521131" y="251460"/>
                </a:lnTo>
                <a:lnTo>
                  <a:pt x="519595" y="250190"/>
                </a:lnTo>
                <a:lnTo>
                  <a:pt x="520547" y="246380"/>
                </a:lnTo>
                <a:lnTo>
                  <a:pt x="520966" y="246380"/>
                </a:lnTo>
                <a:lnTo>
                  <a:pt x="520941" y="245110"/>
                </a:lnTo>
                <a:lnTo>
                  <a:pt x="521398" y="242570"/>
                </a:lnTo>
                <a:lnTo>
                  <a:pt x="521690" y="242570"/>
                </a:lnTo>
                <a:lnTo>
                  <a:pt x="524738" y="236220"/>
                </a:lnTo>
                <a:lnTo>
                  <a:pt x="527977" y="232410"/>
                </a:lnTo>
                <a:lnTo>
                  <a:pt x="534276" y="229870"/>
                </a:lnTo>
                <a:lnTo>
                  <a:pt x="535851" y="229870"/>
                </a:lnTo>
                <a:lnTo>
                  <a:pt x="537679" y="231140"/>
                </a:lnTo>
                <a:lnTo>
                  <a:pt x="538111" y="231140"/>
                </a:lnTo>
                <a:lnTo>
                  <a:pt x="543331" y="247650"/>
                </a:lnTo>
                <a:lnTo>
                  <a:pt x="543331" y="220230"/>
                </a:lnTo>
                <a:lnTo>
                  <a:pt x="542556" y="220980"/>
                </a:lnTo>
                <a:lnTo>
                  <a:pt x="539572" y="222250"/>
                </a:lnTo>
                <a:lnTo>
                  <a:pt x="535114" y="224790"/>
                </a:lnTo>
                <a:lnTo>
                  <a:pt x="530809" y="224790"/>
                </a:lnTo>
                <a:lnTo>
                  <a:pt x="528929" y="223520"/>
                </a:lnTo>
                <a:lnTo>
                  <a:pt x="524738" y="222250"/>
                </a:lnTo>
                <a:lnTo>
                  <a:pt x="523227" y="219710"/>
                </a:lnTo>
                <a:lnTo>
                  <a:pt x="522808" y="218440"/>
                </a:lnTo>
                <a:lnTo>
                  <a:pt x="522376" y="217170"/>
                </a:lnTo>
                <a:lnTo>
                  <a:pt x="522224" y="215900"/>
                </a:lnTo>
                <a:lnTo>
                  <a:pt x="522097" y="215900"/>
                </a:lnTo>
                <a:lnTo>
                  <a:pt x="521741" y="212090"/>
                </a:lnTo>
                <a:lnTo>
                  <a:pt x="521373" y="209550"/>
                </a:lnTo>
                <a:lnTo>
                  <a:pt x="522046" y="207010"/>
                </a:lnTo>
                <a:lnTo>
                  <a:pt x="523125" y="204470"/>
                </a:lnTo>
                <a:lnTo>
                  <a:pt x="524344" y="203200"/>
                </a:lnTo>
                <a:lnTo>
                  <a:pt x="526249" y="201930"/>
                </a:lnTo>
                <a:lnTo>
                  <a:pt x="528764" y="200660"/>
                </a:lnTo>
                <a:lnTo>
                  <a:pt x="531888" y="200660"/>
                </a:lnTo>
                <a:lnTo>
                  <a:pt x="533285" y="201930"/>
                </a:lnTo>
                <a:lnTo>
                  <a:pt x="537235" y="204470"/>
                </a:lnTo>
                <a:lnTo>
                  <a:pt x="540943" y="208280"/>
                </a:lnTo>
                <a:lnTo>
                  <a:pt x="544410" y="210820"/>
                </a:lnTo>
                <a:lnTo>
                  <a:pt x="544957" y="212090"/>
                </a:lnTo>
                <a:lnTo>
                  <a:pt x="545439" y="212090"/>
                </a:lnTo>
                <a:lnTo>
                  <a:pt x="545871" y="213360"/>
                </a:lnTo>
                <a:lnTo>
                  <a:pt x="546887" y="214630"/>
                </a:lnTo>
                <a:lnTo>
                  <a:pt x="546887" y="201282"/>
                </a:lnTo>
                <a:lnTo>
                  <a:pt x="546404" y="200660"/>
                </a:lnTo>
                <a:lnTo>
                  <a:pt x="545477" y="198120"/>
                </a:lnTo>
                <a:lnTo>
                  <a:pt x="544753" y="196850"/>
                </a:lnTo>
                <a:lnTo>
                  <a:pt x="543445" y="195580"/>
                </a:lnTo>
                <a:lnTo>
                  <a:pt x="543420" y="193040"/>
                </a:lnTo>
                <a:lnTo>
                  <a:pt x="544652" y="190500"/>
                </a:lnTo>
                <a:lnTo>
                  <a:pt x="546785" y="186690"/>
                </a:lnTo>
                <a:lnTo>
                  <a:pt x="550125" y="184150"/>
                </a:lnTo>
                <a:lnTo>
                  <a:pt x="554126" y="181610"/>
                </a:lnTo>
                <a:lnTo>
                  <a:pt x="556958" y="181610"/>
                </a:lnTo>
                <a:lnTo>
                  <a:pt x="558685" y="180340"/>
                </a:lnTo>
                <a:lnTo>
                  <a:pt x="560298" y="180340"/>
                </a:lnTo>
                <a:lnTo>
                  <a:pt x="563321" y="182880"/>
                </a:lnTo>
                <a:lnTo>
                  <a:pt x="564324" y="184150"/>
                </a:lnTo>
                <a:lnTo>
                  <a:pt x="564819" y="185420"/>
                </a:lnTo>
                <a:lnTo>
                  <a:pt x="565556" y="187960"/>
                </a:lnTo>
                <a:lnTo>
                  <a:pt x="565556" y="177622"/>
                </a:lnTo>
                <a:lnTo>
                  <a:pt x="564692" y="176530"/>
                </a:lnTo>
                <a:lnTo>
                  <a:pt x="562013" y="175260"/>
                </a:lnTo>
                <a:lnTo>
                  <a:pt x="556539" y="176530"/>
                </a:lnTo>
                <a:lnTo>
                  <a:pt x="554545" y="176530"/>
                </a:lnTo>
                <a:lnTo>
                  <a:pt x="551815" y="177800"/>
                </a:lnTo>
                <a:lnTo>
                  <a:pt x="551091" y="177800"/>
                </a:lnTo>
                <a:lnTo>
                  <a:pt x="548855" y="179070"/>
                </a:lnTo>
                <a:lnTo>
                  <a:pt x="547408" y="180340"/>
                </a:lnTo>
                <a:lnTo>
                  <a:pt x="545846" y="181610"/>
                </a:lnTo>
                <a:lnTo>
                  <a:pt x="543572" y="184150"/>
                </a:lnTo>
                <a:lnTo>
                  <a:pt x="541832" y="185420"/>
                </a:lnTo>
                <a:lnTo>
                  <a:pt x="540626" y="187960"/>
                </a:lnTo>
                <a:lnTo>
                  <a:pt x="539572" y="190500"/>
                </a:lnTo>
                <a:lnTo>
                  <a:pt x="538251" y="193040"/>
                </a:lnTo>
                <a:lnTo>
                  <a:pt x="536638" y="194310"/>
                </a:lnTo>
                <a:lnTo>
                  <a:pt x="536092" y="195580"/>
                </a:lnTo>
                <a:lnTo>
                  <a:pt x="532968" y="195580"/>
                </a:lnTo>
                <a:lnTo>
                  <a:pt x="530136" y="194310"/>
                </a:lnTo>
                <a:lnTo>
                  <a:pt x="528396" y="195580"/>
                </a:lnTo>
                <a:lnTo>
                  <a:pt x="526554" y="195580"/>
                </a:lnTo>
                <a:lnTo>
                  <a:pt x="523430" y="198120"/>
                </a:lnTo>
                <a:lnTo>
                  <a:pt x="520865" y="200660"/>
                </a:lnTo>
                <a:lnTo>
                  <a:pt x="518858" y="203200"/>
                </a:lnTo>
                <a:lnTo>
                  <a:pt x="518706" y="203517"/>
                </a:lnTo>
                <a:lnTo>
                  <a:pt x="518706" y="228600"/>
                </a:lnTo>
                <a:lnTo>
                  <a:pt x="515251" y="233997"/>
                </a:lnTo>
                <a:lnTo>
                  <a:pt x="515251" y="256540"/>
                </a:lnTo>
                <a:lnTo>
                  <a:pt x="514858" y="257810"/>
                </a:lnTo>
                <a:lnTo>
                  <a:pt x="513207" y="260350"/>
                </a:lnTo>
                <a:lnTo>
                  <a:pt x="512470" y="261620"/>
                </a:lnTo>
                <a:lnTo>
                  <a:pt x="511784" y="262851"/>
                </a:lnTo>
                <a:lnTo>
                  <a:pt x="511784" y="290830"/>
                </a:lnTo>
                <a:lnTo>
                  <a:pt x="511556" y="293370"/>
                </a:lnTo>
                <a:lnTo>
                  <a:pt x="511314" y="294640"/>
                </a:lnTo>
                <a:lnTo>
                  <a:pt x="507288" y="300990"/>
                </a:lnTo>
                <a:lnTo>
                  <a:pt x="504088" y="302260"/>
                </a:lnTo>
                <a:lnTo>
                  <a:pt x="501827" y="302260"/>
                </a:lnTo>
                <a:lnTo>
                  <a:pt x="494969" y="300507"/>
                </a:lnTo>
                <a:lnTo>
                  <a:pt x="494969" y="311150"/>
                </a:lnTo>
                <a:lnTo>
                  <a:pt x="494398" y="313690"/>
                </a:lnTo>
                <a:lnTo>
                  <a:pt x="493699" y="317500"/>
                </a:lnTo>
                <a:lnTo>
                  <a:pt x="492137" y="320040"/>
                </a:lnTo>
                <a:lnTo>
                  <a:pt x="490524" y="323850"/>
                </a:lnTo>
                <a:lnTo>
                  <a:pt x="490169" y="323850"/>
                </a:lnTo>
                <a:lnTo>
                  <a:pt x="489699" y="325120"/>
                </a:lnTo>
                <a:lnTo>
                  <a:pt x="489089" y="325120"/>
                </a:lnTo>
                <a:lnTo>
                  <a:pt x="486664" y="327660"/>
                </a:lnTo>
                <a:lnTo>
                  <a:pt x="484581" y="330200"/>
                </a:lnTo>
                <a:lnTo>
                  <a:pt x="481215" y="332740"/>
                </a:lnTo>
                <a:lnTo>
                  <a:pt x="479653" y="332740"/>
                </a:lnTo>
                <a:lnTo>
                  <a:pt x="478167" y="332028"/>
                </a:lnTo>
                <a:lnTo>
                  <a:pt x="478167" y="351790"/>
                </a:lnTo>
                <a:lnTo>
                  <a:pt x="477164" y="353060"/>
                </a:lnTo>
                <a:lnTo>
                  <a:pt x="474802" y="355600"/>
                </a:lnTo>
                <a:lnTo>
                  <a:pt x="474129" y="355600"/>
                </a:lnTo>
                <a:lnTo>
                  <a:pt x="471335" y="356870"/>
                </a:lnTo>
                <a:lnTo>
                  <a:pt x="467931" y="358140"/>
                </a:lnTo>
                <a:lnTo>
                  <a:pt x="465632" y="359410"/>
                </a:lnTo>
                <a:lnTo>
                  <a:pt x="464185" y="360680"/>
                </a:lnTo>
                <a:lnTo>
                  <a:pt x="460590" y="360680"/>
                </a:lnTo>
                <a:lnTo>
                  <a:pt x="460006" y="359410"/>
                </a:lnTo>
                <a:lnTo>
                  <a:pt x="459613" y="359410"/>
                </a:lnTo>
                <a:lnTo>
                  <a:pt x="459384" y="358140"/>
                </a:lnTo>
                <a:lnTo>
                  <a:pt x="458609" y="354330"/>
                </a:lnTo>
                <a:lnTo>
                  <a:pt x="458393" y="350520"/>
                </a:lnTo>
                <a:lnTo>
                  <a:pt x="459270" y="347980"/>
                </a:lnTo>
                <a:lnTo>
                  <a:pt x="459613" y="346710"/>
                </a:lnTo>
                <a:lnTo>
                  <a:pt x="459867" y="345440"/>
                </a:lnTo>
                <a:lnTo>
                  <a:pt x="460044" y="344170"/>
                </a:lnTo>
                <a:lnTo>
                  <a:pt x="460400" y="340360"/>
                </a:lnTo>
                <a:lnTo>
                  <a:pt x="462356" y="337820"/>
                </a:lnTo>
                <a:lnTo>
                  <a:pt x="467118" y="332740"/>
                </a:lnTo>
                <a:lnTo>
                  <a:pt x="471106" y="334010"/>
                </a:lnTo>
                <a:lnTo>
                  <a:pt x="473011" y="336550"/>
                </a:lnTo>
                <a:lnTo>
                  <a:pt x="475310" y="339090"/>
                </a:lnTo>
                <a:lnTo>
                  <a:pt x="477037" y="342900"/>
                </a:lnTo>
                <a:lnTo>
                  <a:pt x="477685" y="346710"/>
                </a:lnTo>
                <a:lnTo>
                  <a:pt x="477939" y="347980"/>
                </a:lnTo>
                <a:lnTo>
                  <a:pt x="478167" y="351790"/>
                </a:lnTo>
                <a:lnTo>
                  <a:pt x="478167" y="332028"/>
                </a:lnTo>
                <a:lnTo>
                  <a:pt x="477012" y="331470"/>
                </a:lnTo>
                <a:lnTo>
                  <a:pt x="474472" y="330200"/>
                </a:lnTo>
                <a:lnTo>
                  <a:pt x="466661" y="316230"/>
                </a:lnTo>
                <a:lnTo>
                  <a:pt x="468617" y="312420"/>
                </a:lnTo>
                <a:lnTo>
                  <a:pt x="471322" y="309880"/>
                </a:lnTo>
                <a:lnTo>
                  <a:pt x="472681" y="308610"/>
                </a:lnTo>
                <a:lnTo>
                  <a:pt x="472986" y="308610"/>
                </a:lnTo>
                <a:lnTo>
                  <a:pt x="474294" y="307340"/>
                </a:lnTo>
                <a:lnTo>
                  <a:pt x="478066" y="307340"/>
                </a:lnTo>
                <a:lnTo>
                  <a:pt x="479653" y="306070"/>
                </a:lnTo>
                <a:lnTo>
                  <a:pt x="489940" y="306070"/>
                </a:lnTo>
                <a:lnTo>
                  <a:pt x="491655" y="307340"/>
                </a:lnTo>
                <a:lnTo>
                  <a:pt x="494055" y="308610"/>
                </a:lnTo>
                <a:lnTo>
                  <a:pt x="494969" y="311150"/>
                </a:lnTo>
                <a:lnTo>
                  <a:pt x="494969" y="300507"/>
                </a:lnTo>
                <a:lnTo>
                  <a:pt x="491947" y="299720"/>
                </a:lnTo>
                <a:lnTo>
                  <a:pt x="486130" y="297180"/>
                </a:lnTo>
                <a:lnTo>
                  <a:pt x="485216" y="295910"/>
                </a:lnTo>
                <a:lnTo>
                  <a:pt x="484479" y="295910"/>
                </a:lnTo>
                <a:lnTo>
                  <a:pt x="483908" y="294640"/>
                </a:lnTo>
                <a:lnTo>
                  <a:pt x="483666" y="294640"/>
                </a:lnTo>
                <a:lnTo>
                  <a:pt x="483768" y="293370"/>
                </a:lnTo>
                <a:lnTo>
                  <a:pt x="483920" y="292100"/>
                </a:lnTo>
                <a:lnTo>
                  <a:pt x="484136" y="292100"/>
                </a:lnTo>
                <a:lnTo>
                  <a:pt x="486079" y="287020"/>
                </a:lnTo>
                <a:lnTo>
                  <a:pt x="487692" y="283210"/>
                </a:lnTo>
                <a:lnTo>
                  <a:pt x="488226" y="281940"/>
                </a:lnTo>
                <a:lnTo>
                  <a:pt x="490004" y="279400"/>
                </a:lnTo>
                <a:lnTo>
                  <a:pt x="490880" y="278130"/>
                </a:lnTo>
                <a:lnTo>
                  <a:pt x="493001" y="275590"/>
                </a:lnTo>
                <a:lnTo>
                  <a:pt x="497344" y="274320"/>
                </a:lnTo>
                <a:lnTo>
                  <a:pt x="500430" y="275590"/>
                </a:lnTo>
                <a:lnTo>
                  <a:pt x="502208" y="276860"/>
                </a:lnTo>
                <a:lnTo>
                  <a:pt x="503732" y="278130"/>
                </a:lnTo>
                <a:lnTo>
                  <a:pt x="507517" y="283210"/>
                </a:lnTo>
                <a:lnTo>
                  <a:pt x="509676" y="285750"/>
                </a:lnTo>
                <a:lnTo>
                  <a:pt x="511784" y="290830"/>
                </a:lnTo>
                <a:lnTo>
                  <a:pt x="511784" y="262851"/>
                </a:lnTo>
                <a:lnTo>
                  <a:pt x="509536" y="265430"/>
                </a:lnTo>
                <a:lnTo>
                  <a:pt x="506768" y="267970"/>
                </a:lnTo>
                <a:lnTo>
                  <a:pt x="503453" y="269240"/>
                </a:lnTo>
                <a:lnTo>
                  <a:pt x="502183" y="269240"/>
                </a:lnTo>
                <a:lnTo>
                  <a:pt x="500151" y="267970"/>
                </a:lnTo>
                <a:lnTo>
                  <a:pt x="499338" y="264160"/>
                </a:lnTo>
                <a:lnTo>
                  <a:pt x="498411" y="257810"/>
                </a:lnTo>
                <a:lnTo>
                  <a:pt x="499465" y="252730"/>
                </a:lnTo>
                <a:lnTo>
                  <a:pt x="500976" y="250190"/>
                </a:lnTo>
                <a:lnTo>
                  <a:pt x="502488" y="247650"/>
                </a:lnTo>
                <a:lnTo>
                  <a:pt x="502945" y="246380"/>
                </a:lnTo>
                <a:lnTo>
                  <a:pt x="507784" y="246380"/>
                </a:lnTo>
                <a:lnTo>
                  <a:pt x="512699" y="248920"/>
                </a:lnTo>
                <a:lnTo>
                  <a:pt x="514667" y="251460"/>
                </a:lnTo>
                <a:lnTo>
                  <a:pt x="515061" y="255270"/>
                </a:lnTo>
                <a:lnTo>
                  <a:pt x="515251" y="256540"/>
                </a:lnTo>
                <a:lnTo>
                  <a:pt x="515251" y="233997"/>
                </a:lnTo>
                <a:lnTo>
                  <a:pt x="514642" y="234950"/>
                </a:lnTo>
                <a:lnTo>
                  <a:pt x="510120" y="238760"/>
                </a:lnTo>
                <a:lnTo>
                  <a:pt x="501891" y="241300"/>
                </a:lnTo>
                <a:lnTo>
                  <a:pt x="500227" y="242570"/>
                </a:lnTo>
                <a:lnTo>
                  <a:pt x="498449" y="243840"/>
                </a:lnTo>
                <a:lnTo>
                  <a:pt x="495439" y="243840"/>
                </a:lnTo>
                <a:lnTo>
                  <a:pt x="493826" y="245110"/>
                </a:lnTo>
                <a:lnTo>
                  <a:pt x="491858" y="243992"/>
                </a:lnTo>
                <a:lnTo>
                  <a:pt x="491858" y="265430"/>
                </a:lnTo>
                <a:lnTo>
                  <a:pt x="489623" y="269240"/>
                </a:lnTo>
                <a:lnTo>
                  <a:pt x="486879" y="273050"/>
                </a:lnTo>
                <a:lnTo>
                  <a:pt x="484339" y="275590"/>
                </a:lnTo>
                <a:lnTo>
                  <a:pt x="480187" y="278130"/>
                </a:lnTo>
                <a:lnTo>
                  <a:pt x="478040" y="279400"/>
                </a:lnTo>
                <a:lnTo>
                  <a:pt x="476516" y="279400"/>
                </a:lnTo>
                <a:lnTo>
                  <a:pt x="476072" y="279107"/>
                </a:lnTo>
                <a:lnTo>
                  <a:pt x="476072" y="289560"/>
                </a:lnTo>
                <a:lnTo>
                  <a:pt x="476008" y="292100"/>
                </a:lnTo>
                <a:lnTo>
                  <a:pt x="474522" y="294640"/>
                </a:lnTo>
                <a:lnTo>
                  <a:pt x="472681" y="298450"/>
                </a:lnTo>
                <a:lnTo>
                  <a:pt x="470585" y="300990"/>
                </a:lnTo>
                <a:lnTo>
                  <a:pt x="468261" y="303530"/>
                </a:lnTo>
                <a:lnTo>
                  <a:pt x="466763" y="306070"/>
                </a:lnTo>
                <a:lnTo>
                  <a:pt x="462673" y="309880"/>
                </a:lnTo>
                <a:lnTo>
                  <a:pt x="460413" y="309880"/>
                </a:lnTo>
                <a:lnTo>
                  <a:pt x="459511" y="308610"/>
                </a:lnTo>
                <a:lnTo>
                  <a:pt x="459079" y="307340"/>
                </a:lnTo>
                <a:lnTo>
                  <a:pt x="458698" y="307340"/>
                </a:lnTo>
                <a:lnTo>
                  <a:pt x="458381" y="306070"/>
                </a:lnTo>
                <a:lnTo>
                  <a:pt x="458152" y="306070"/>
                </a:lnTo>
                <a:lnTo>
                  <a:pt x="458101" y="304800"/>
                </a:lnTo>
                <a:lnTo>
                  <a:pt x="457593" y="302260"/>
                </a:lnTo>
                <a:lnTo>
                  <a:pt x="457542" y="300990"/>
                </a:lnTo>
                <a:lnTo>
                  <a:pt x="457415" y="299720"/>
                </a:lnTo>
                <a:lnTo>
                  <a:pt x="457377" y="297180"/>
                </a:lnTo>
                <a:lnTo>
                  <a:pt x="457746" y="295910"/>
                </a:lnTo>
                <a:lnTo>
                  <a:pt x="458927" y="293370"/>
                </a:lnTo>
                <a:lnTo>
                  <a:pt x="460425" y="290830"/>
                </a:lnTo>
                <a:lnTo>
                  <a:pt x="462457" y="287020"/>
                </a:lnTo>
                <a:lnTo>
                  <a:pt x="462737" y="287020"/>
                </a:lnTo>
                <a:lnTo>
                  <a:pt x="464388" y="285750"/>
                </a:lnTo>
                <a:lnTo>
                  <a:pt x="465645" y="284480"/>
                </a:lnTo>
                <a:lnTo>
                  <a:pt x="467080" y="284480"/>
                </a:lnTo>
                <a:lnTo>
                  <a:pt x="469480" y="283210"/>
                </a:lnTo>
                <a:lnTo>
                  <a:pt x="471690" y="283210"/>
                </a:lnTo>
                <a:lnTo>
                  <a:pt x="473735" y="285750"/>
                </a:lnTo>
                <a:lnTo>
                  <a:pt x="474865" y="285750"/>
                </a:lnTo>
                <a:lnTo>
                  <a:pt x="475170" y="287020"/>
                </a:lnTo>
                <a:lnTo>
                  <a:pt x="476072" y="289560"/>
                </a:lnTo>
                <a:lnTo>
                  <a:pt x="476072" y="279107"/>
                </a:lnTo>
                <a:lnTo>
                  <a:pt x="474599" y="278130"/>
                </a:lnTo>
                <a:lnTo>
                  <a:pt x="472732" y="278130"/>
                </a:lnTo>
                <a:lnTo>
                  <a:pt x="470141" y="275590"/>
                </a:lnTo>
                <a:lnTo>
                  <a:pt x="469455" y="274320"/>
                </a:lnTo>
                <a:lnTo>
                  <a:pt x="469036" y="274320"/>
                </a:lnTo>
                <a:lnTo>
                  <a:pt x="468109" y="271780"/>
                </a:lnTo>
                <a:lnTo>
                  <a:pt x="468261" y="269240"/>
                </a:lnTo>
                <a:lnTo>
                  <a:pt x="469493" y="266700"/>
                </a:lnTo>
                <a:lnTo>
                  <a:pt x="471627" y="262890"/>
                </a:lnTo>
                <a:lnTo>
                  <a:pt x="474573" y="260350"/>
                </a:lnTo>
                <a:lnTo>
                  <a:pt x="479310" y="254000"/>
                </a:lnTo>
                <a:lnTo>
                  <a:pt x="481850" y="252730"/>
                </a:lnTo>
                <a:lnTo>
                  <a:pt x="485216" y="250190"/>
                </a:lnTo>
                <a:lnTo>
                  <a:pt x="487273" y="250190"/>
                </a:lnTo>
                <a:lnTo>
                  <a:pt x="487908" y="251460"/>
                </a:lnTo>
                <a:lnTo>
                  <a:pt x="489102" y="252730"/>
                </a:lnTo>
                <a:lnTo>
                  <a:pt x="489966" y="254000"/>
                </a:lnTo>
                <a:lnTo>
                  <a:pt x="490651" y="255270"/>
                </a:lnTo>
                <a:lnTo>
                  <a:pt x="491070" y="257810"/>
                </a:lnTo>
                <a:lnTo>
                  <a:pt x="491515" y="260350"/>
                </a:lnTo>
                <a:lnTo>
                  <a:pt x="491705" y="261620"/>
                </a:lnTo>
                <a:lnTo>
                  <a:pt x="491858" y="265430"/>
                </a:lnTo>
                <a:lnTo>
                  <a:pt x="491858" y="243992"/>
                </a:lnTo>
                <a:lnTo>
                  <a:pt x="491604" y="243840"/>
                </a:lnTo>
                <a:lnTo>
                  <a:pt x="490080" y="243840"/>
                </a:lnTo>
                <a:lnTo>
                  <a:pt x="489267" y="241300"/>
                </a:lnTo>
                <a:lnTo>
                  <a:pt x="489026" y="240030"/>
                </a:lnTo>
                <a:lnTo>
                  <a:pt x="488848" y="240030"/>
                </a:lnTo>
                <a:lnTo>
                  <a:pt x="488657" y="238760"/>
                </a:lnTo>
                <a:lnTo>
                  <a:pt x="503516" y="219710"/>
                </a:lnTo>
                <a:lnTo>
                  <a:pt x="504266" y="218440"/>
                </a:lnTo>
                <a:lnTo>
                  <a:pt x="505040" y="218440"/>
                </a:lnTo>
                <a:lnTo>
                  <a:pt x="509778" y="219710"/>
                </a:lnTo>
                <a:lnTo>
                  <a:pt x="513461" y="220980"/>
                </a:lnTo>
                <a:lnTo>
                  <a:pt x="516534" y="223520"/>
                </a:lnTo>
                <a:lnTo>
                  <a:pt x="517118" y="224790"/>
                </a:lnTo>
                <a:lnTo>
                  <a:pt x="517639" y="224790"/>
                </a:lnTo>
                <a:lnTo>
                  <a:pt x="518096" y="226060"/>
                </a:lnTo>
                <a:lnTo>
                  <a:pt x="518693" y="226060"/>
                </a:lnTo>
                <a:lnTo>
                  <a:pt x="518706" y="228600"/>
                </a:lnTo>
                <a:lnTo>
                  <a:pt x="518706" y="203517"/>
                </a:lnTo>
                <a:lnTo>
                  <a:pt x="517613" y="205740"/>
                </a:lnTo>
                <a:lnTo>
                  <a:pt x="516940" y="207010"/>
                </a:lnTo>
                <a:lnTo>
                  <a:pt x="516839" y="210820"/>
                </a:lnTo>
                <a:lnTo>
                  <a:pt x="516559" y="214630"/>
                </a:lnTo>
                <a:lnTo>
                  <a:pt x="514705" y="215900"/>
                </a:lnTo>
                <a:lnTo>
                  <a:pt x="511721" y="214630"/>
                </a:lnTo>
                <a:lnTo>
                  <a:pt x="508647" y="214630"/>
                </a:lnTo>
                <a:lnTo>
                  <a:pt x="506222" y="213360"/>
                </a:lnTo>
                <a:lnTo>
                  <a:pt x="503910" y="213360"/>
                </a:lnTo>
                <a:lnTo>
                  <a:pt x="498843" y="215900"/>
                </a:lnTo>
                <a:lnTo>
                  <a:pt x="496316" y="218440"/>
                </a:lnTo>
                <a:lnTo>
                  <a:pt x="489102" y="223520"/>
                </a:lnTo>
                <a:lnTo>
                  <a:pt x="485965" y="228600"/>
                </a:lnTo>
                <a:lnTo>
                  <a:pt x="484314" y="233680"/>
                </a:lnTo>
                <a:lnTo>
                  <a:pt x="483870" y="234950"/>
                </a:lnTo>
                <a:lnTo>
                  <a:pt x="483717" y="236220"/>
                </a:lnTo>
                <a:lnTo>
                  <a:pt x="483844" y="237490"/>
                </a:lnTo>
                <a:lnTo>
                  <a:pt x="484619" y="241300"/>
                </a:lnTo>
                <a:lnTo>
                  <a:pt x="483006" y="243840"/>
                </a:lnTo>
                <a:lnTo>
                  <a:pt x="477761" y="250190"/>
                </a:lnTo>
                <a:lnTo>
                  <a:pt x="475589" y="252730"/>
                </a:lnTo>
                <a:lnTo>
                  <a:pt x="471030" y="256540"/>
                </a:lnTo>
                <a:lnTo>
                  <a:pt x="469671" y="259080"/>
                </a:lnTo>
                <a:lnTo>
                  <a:pt x="466547" y="261620"/>
                </a:lnTo>
                <a:lnTo>
                  <a:pt x="464769" y="266700"/>
                </a:lnTo>
                <a:lnTo>
                  <a:pt x="463981" y="267970"/>
                </a:lnTo>
                <a:lnTo>
                  <a:pt x="463702" y="270510"/>
                </a:lnTo>
                <a:lnTo>
                  <a:pt x="464413" y="276860"/>
                </a:lnTo>
                <a:lnTo>
                  <a:pt x="464591" y="278130"/>
                </a:lnTo>
                <a:lnTo>
                  <a:pt x="464693" y="279400"/>
                </a:lnTo>
                <a:lnTo>
                  <a:pt x="464413" y="280670"/>
                </a:lnTo>
                <a:lnTo>
                  <a:pt x="463727" y="280670"/>
                </a:lnTo>
                <a:lnTo>
                  <a:pt x="460844" y="283210"/>
                </a:lnTo>
                <a:lnTo>
                  <a:pt x="458406" y="285750"/>
                </a:lnTo>
                <a:lnTo>
                  <a:pt x="456869" y="287845"/>
                </a:lnTo>
                <a:lnTo>
                  <a:pt x="456869" y="330200"/>
                </a:lnTo>
                <a:lnTo>
                  <a:pt x="456857" y="330517"/>
                </a:lnTo>
                <a:lnTo>
                  <a:pt x="456857" y="377190"/>
                </a:lnTo>
                <a:lnTo>
                  <a:pt x="454164" y="382270"/>
                </a:lnTo>
                <a:lnTo>
                  <a:pt x="452310" y="384810"/>
                </a:lnTo>
                <a:lnTo>
                  <a:pt x="450227" y="388620"/>
                </a:lnTo>
                <a:lnTo>
                  <a:pt x="448678" y="391160"/>
                </a:lnTo>
                <a:lnTo>
                  <a:pt x="447027" y="393700"/>
                </a:lnTo>
                <a:lnTo>
                  <a:pt x="445262" y="394970"/>
                </a:lnTo>
                <a:lnTo>
                  <a:pt x="443928" y="397510"/>
                </a:lnTo>
                <a:lnTo>
                  <a:pt x="441528" y="396240"/>
                </a:lnTo>
                <a:lnTo>
                  <a:pt x="440639" y="394970"/>
                </a:lnTo>
                <a:lnTo>
                  <a:pt x="440436" y="393700"/>
                </a:lnTo>
                <a:lnTo>
                  <a:pt x="440105" y="393700"/>
                </a:lnTo>
                <a:lnTo>
                  <a:pt x="439762" y="392430"/>
                </a:lnTo>
                <a:lnTo>
                  <a:pt x="439407" y="391160"/>
                </a:lnTo>
                <a:lnTo>
                  <a:pt x="438416" y="387350"/>
                </a:lnTo>
                <a:lnTo>
                  <a:pt x="437718" y="381000"/>
                </a:lnTo>
                <a:lnTo>
                  <a:pt x="438365" y="378460"/>
                </a:lnTo>
                <a:lnTo>
                  <a:pt x="439508" y="374650"/>
                </a:lnTo>
                <a:lnTo>
                  <a:pt x="440982" y="370840"/>
                </a:lnTo>
                <a:lnTo>
                  <a:pt x="446405" y="367030"/>
                </a:lnTo>
                <a:lnTo>
                  <a:pt x="451091" y="368300"/>
                </a:lnTo>
                <a:lnTo>
                  <a:pt x="454228" y="368300"/>
                </a:lnTo>
                <a:lnTo>
                  <a:pt x="456057" y="370840"/>
                </a:lnTo>
                <a:lnTo>
                  <a:pt x="456577" y="373380"/>
                </a:lnTo>
                <a:lnTo>
                  <a:pt x="456793" y="375920"/>
                </a:lnTo>
                <a:lnTo>
                  <a:pt x="456857" y="377190"/>
                </a:lnTo>
                <a:lnTo>
                  <a:pt x="456857" y="330517"/>
                </a:lnTo>
                <a:lnTo>
                  <a:pt x="456819" y="331470"/>
                </a:lnTo>
                <a:lnTo>
                  <a:pt x="455841" y="336550"/>
                </a:lnTo>
                <a:lnTo>
                  <a:pt x="455269" y="337820"/>
                </a:lnTo>
                <a:lnTo>
                  <a:pt x="454647" y="340360"/>
                </a:lnTo>
                <a:lnTo>
                  <a:pt x="453910" y="341630"/>
                </a:lnTo>
                <a:lnTo>
                  <a:pt x="453466" y="344170"/>
                </a:lnTo>
                <a:lnTo>
                  <a:pt x="453301" y="346710"/>
                </a:lnTo>
                <a:lnTo>
                  <a:pt x="452831" y="351790"/>
                </a:lnTo>
                <a:lnTo>
                  <a:pt x="451218" y="356870"/>
                </a:lnTo>
                <a:lnTo>
                  <a:pt x="447611" y="363220"/>
                </a:lnTo>
                <a:lnTo>
                  <a:pt x="445858" y="363220"/>
                </a:lnTo>
                <a:lnTo>
                  <a:pt x="444385" y="361950"/>
                </a:lnTo>
                <a:lnTo>
                  <a:pt x="443458" y="360680"/>
                </a:lnTo>
                <a:lnTo>
                  <a:pt x="442620" y="360680"/>
                </a:lnTo>
                <a:lnTo>
                  <a:pt x="441858" y="359410"/>
                </a:lnTo>
                <a:lnTo>
                  <a:pt x="440715" y="358140"/>
                </a:lnTo>
                <a:lnTo>
                  <a:pt x="440245" y="356870"/>
                </a:lnTo>
                <a:lnTo>
                  <a:pt x="440436" y="354330"/>
                </a:lnTo>
                <a:lnTo>
                  <a:pt x="441159" y="350520"/>
                </a:lnTo>
                <a:lnTo>
                  <a:pt x="441350" y="347980"/>
                </a:lnTo>
                <a:lnTo>
                  <a:pt x="441388" y="345440"/>
                </a:lnTo>
                <a:lnTo>
                  <a:pt x="441286" y="342900"/>
                </a:lnTo>
                <a:lnTo>
                  <a:pt x="442201" y="335280"/>
                </a:lnTo>
                <a:lnTo>
                  <a:pt x="443547" y="328930"/>
                </a:lnTo>
                <a:lnTo>
                  <a:pt x="447128" y="322580"/>
                </a:lnTo>
                <a:lnTo>
                  <a:pt x="447586" y="321310"/>
                </a:lnTo>
                <a:lnTo>
                  <a:pt x="448741" y="321310"/>
                </a:lnTo>
                <a:lnTo>
                  <a:pt x="450176" y="320040"/>
                </a:lnTo>
                <a:lnTo>
                  <a:pt x="451612" y="320040"/>
                </a:lnTo>
                <a:lnTo>
                  <a:pt x="453034" y="321310"/>
                </a:lnTo>
                <a:lnTo>
                  <a:pt x="453631" y="321310"/>
                </a:lnTo>
                <a:lnTo>
                  <a:pt x="454660" y="322580"/>
                </a:lnTo>
                <a:lnTo>
                  <a:pt x="455472" y="323850"/>
                </a:lnTo>
                <a:lnTo>
                  <a:pt x="456501" y="327660"/>
                </a:lnTo>
                <a:lnTo>
                  <a:pt x="456869" y="330200"/>
                </a:lnTo>
                <a:lnTo>
                  <a:pt x="456869" y="287845"/>
                </a:lnTo>
                <a:lnTo>
                  <a:pt x="453745" y="292100"/>
                </a:lnTo>
                <a:lnTo>
                  <a:pt x="452386" y="297180"/>
                </a:lnTo>
                <a:lnTo>
                  <a:pt x="453466" y="304800"/>
                </a:lnTo>
                <a:lnTo>
                  <a:pt x="453859" y="308610"/>
                </a:lnTo>
                <a:lnTo>
                  <a:pt x="455650" y="313690"/>
                </a:lnTo>
                <a:lnTo>
                  <a:pt x="449630" y="313690"/>
                </a:lnTo>
                <a:lnTo>
                  <a:pt x="447954" y="314960"/>
                </a:lnTo>
                <a:lnTo>
                  <a:pt x="445617" y="316230"/>
                </a:lnTo>
                <a:lnTo>
                  <a:pt x="443776" y="318770"/>
                </a:lnTo>
                <a:lnTo>
                  <a:pt x="441629" y="325120"/>
                </a:lnTo>
                <a:lnTo>
                  <a:pt x="439039" y="331470"/>
                </a:lnTo>
                <a:lnTo>
                  <a:pt x="438378" y="332740"/>
                </a:lnTo>
                <a:lnTo>
                  <a:pt x="437908" y="335280"/>
                </a:lnTo>
                <a:lnTo>
                  <a:pt x="437629" y="337820"/>
                </a:lnTo>
                <a:lnTo>
                  <a:pt x="436994" y="340360"/>
                </a:lnTo>
                <a:lnTo>
                  <a:pt x="436321" y="344170"/>
                </a:lnTo>
                <a:lnTo>
                  <a:pt x="436626" y="347980"/>
                </a:lnTo>
                <a:lnTo>
                  <a:pt x="436778" y="349250"/>
                </a:lnTo>
                <a:lnTo>
                  <a:pt x="436676" y="350520"/>
                </a:lnTo>
                <a:lnTo>
                  <a:pt x="436346" y="351790"/>
                </a:lnTo>
                <a:lnTo>
                  <a:pt x="435063" y="355600"/>
                </a:lnTo>
                <a:lnTo>
                  <a:pt x="435864" y="358140"/>
                </a:lnTo>
                <a:lnTo>
                  <a:pt x="437997" y="361950"/>
                </a:lnTo>
                <a:lnTo>
                  <a:pt x="438365" y="361950"/>
                </a:lnTo>
                <a:lnTo>
                  <a:pt x="438607" y="363220"/>
                </a:lnTo>
                <a:lnTo>
                  <a:pt x="438746" y="364490"/>
                </a:lnTo>
                <a:lnTo>
                  <a:pt x="439178" y="365760"/>
                </a:lnTo>
                <a:lnTo>
                  <a:pt x="439191" y="367030"/>
                </a:lnTo>
                <a:lnTo>
                  <a:pt x="435279" y="373380"/>
                </a:lnTo>
                <a:lnTo>
                  <a:pt x="433717" y="376707"/>
                </a:lnTo>
                <a:lnTo>
                  <a:pt x="433717" y="400050"/>
                </a:lnTo>
                <a:lnTo>
                  <a:pt x="433374" y="402590"/>
                </a:lnTo>
                <a:lnTo>
                  <a:pt x="431380" y="405130"/>
                </a:lnTo>
                <a:lnTo>
                  <a:pt x="430974" y="406400"/>
                </a:lnTo>
                <a:lnTo>
                  <a:pt x="429818" y="407670"/>
                </a:lnTo>
                <a:lnTo>
                  <a:pt x="429107" y="408940"/>
                </a:lnTo>
                <a:lnTo>
                  <a:pt x="428371" y="408940"/>
                </a:lnTo>
                <a:lnTo>
                  <a:pt x="427621" y="410260"/>
                </a:lnTo>
                <a:lnTo>
                  <a:pt x="427621" y="447040"/>
                </a:lnTo>
                <a:lnTo>
                  <a:pt x="427024" y="450850"/>
                </a:lnTo>
                <a:lnTo>
                  <a:pt x="426885" y="452120"/>
                </a:lnTo>
                <a:lnTo>
                  <a:pt x="426377" y="452120"/>
                </a:lnTo>
                <a:lnTo>
                  <a:pt x="425526" y="453390"/>
                </a:lnTo>
                <a:lnTo>
                  <a:pt x="421703" y="457200"/>
                </a:lnTo>
                <a:lnTo>
                  <a:pt x="417385" y="459740"/>
                </a:lnTo>
                <a:lnTo>
                  <a:pt x="410108" y="459740"/>
                </a:lnTo>
                <a:lnTo>
                  <a:pt x="409028" y="458470"/>
                </a:lnTo>
                <a:lnTo>
                  <a:pt x="408584" y="455930"/>
                </a:lnTo>
                <a:lnTo>
                  <a:pt x="408368" y="455930"/>
                </a:lnTo>
                <a:lnTo>
                  <a:pt x="408216" y="454660"/>
                </a:lnTo>
                <a:lnTo>
                  <a:pt x="407733" y="450850"/>
                </a:lnTo>
                <a:lnTo>
                  <a:pt x="407581" y="449580"/>
                </a:lnTo>
                <a:lnTo>
                  <a:pt x="407797" y="447040"/>
                </a:lnTo>
                <a:lnTo>
                  <a:pt x="408533" y="444500"/>
                </a:lnTo>
                <a:lnTo>
                  <a:pt x="408901" y="443230"/>
                </a:lnTo>
                <a:lnTo>
                  <a:pt x="409714" y="441960"/>
                </a:lnTo>
                <a:lnTo>
                  <a:pt x="410425" y="439420"/>
                </a:lnTo>
                <a:lnTo>
                  <a:pt x="411429" y="436880"/>
                </a:lnTo>
                <a:lnTo>
                  <a:pt x="412026" y="435610"/>
                </a:lnTo>
                <a:lnTo>
                  <a:pt x="414248" y="435610"/>
                </a:lnTo>
                <a:lnTo>
                  <a:pt x="415874" y="434340"/>
                </a:lnTo>
                <a:lnTo>
                  <a:pt x="417385" y="435610"/>
                </a:lnTo>
                <a:lnTo>
                  <a:pt x="420789" y="436880"/>
                </a:lnTo>
                <a:lnTo>
                  <a:pt x="422592" y="439420"/>
                </a:lnTo>
                <a:lnTo>
                  <a:pt x="426796" y="443230"/>
                </a:lnTo>
                <a:lnTo>
                  <a:pt x="427621" y="447040"/>
                </a:lnTo>
                <a:lnTo>
                  <a:pt x="427621" y="410260"/>
                </a:lnTo>
                <a:lnTo>
                  <a:pt x="426199" y="412750"/>
                </a:lnTo>
                <a:lnTo>
                  <a:pt x="419773" y="420370"/>
                </a:lnTo>
                <a:lnTo>
                  <a:pt x="418985" y="422910"/>
                </a:lnTo>
                <a:lnTo>
                  <a:pt x="416255" y="427990"/>
                </a:lnTo>
                <a:lnTo>
                  <a:pt x="414058" y="427990"/>
                </a:lnTo>
                <a:lnTo>
                  <a:pt x="413054" y="426720"/>
                </a:lnTo>
                <a:lnTo>
                  <a:pt x="410298" y="424180"/>
                </a:lnTo>
                <a:lnTo>
                  <a:pt x="408825" y="420370"/>
                </a:lnTo>
                <a:lnTo>
                  <a:pt x="408635" y="416560"/>
                </a:lnTo>
                <a:lnTo>
                  <a:pt x="408520" y="414020"/>
                </a:lnTo>
                <a:lnTo>
                  <a:pt x="408825" y="412750"/>
                </a:lnTo>
                <a:lnTo>
                  <a:pt x="409194" y="410210"/>
                </a:lnTo>
                <a:lnTo>
                  <a:pt x="411556" y="401320"/>
                </a:lnTo>
                <a:lnTo>
                  <a:pt x="413308" y="398780"/>
                </a:lnTo>
                <a:lnTo>
                  <a:pt x="416471" y="397510"/>
                </a:lnTo>
                <a:lnTo>
                  <a:pt x="419252" y="396240"/>
                </a:lnTo>
                <a:lnTo>
                  <a:pt x="422109" y="393700"/>
                </a:lnTo>
                <a:lnTo>
                  <a:pt x="425030" y="393700"/>
                </a:lnTo>
                <a:lnTo>
                  <a:pt x="427405" y="392430"/>
                </a:lnTo>
                <a:lnTo>
                  <a:pt x="429729" y="392430"/>
                </a:lnTo>
                <a:lnTo>
                  <a:pt x="431609" y="394970"/>
                </a:lnTo>
                <a:lnTo>
                  <a:pt x="432193" y="394970"/>
                </a:lnTo>
                <a:lnTo>
                  <a:pt x="432587" y="396240"/>
                </a:lnTo>
                <a:lnTo>
                  <a:pt x="432816" y="396240"/>
                </a:lnTo>
                <a:lnTo>
                  <a:pt x="433717" y="400050"/>
                </a:lnTo>
                <a:lnTo>
                  <a:pt x="433717" y="376707"/>
                </a:lnTo>
                <a:lnTo>
                  <a:pt x="433489" y="377190"/>
                </a:lnTo>
                <a:lnTo>
                  <a:pt x="432904" y="383540"/>
                </a:lnTo>
                <a:lnTo>
                  <a:pt x="432701" y="383540"/>
                </a:lnTo>
                <a:lnTo>
                  <a:pt x="432536" y="384810"/>
                </a:lnTo>
                <a:lnTo>
                  <a:pt x="431965" y="386080"/>
                </a:lnTo>
                <a:lnTo>
                  <a:pt x="430936" y="387350"/>
                </a:lnTo>
                <a:lnTo>
                  <a:pt x="426935" y="387350"/>
                </a:lnTo>
                <a:lnTo>
                  <a:pt x="425742" y="388620"/>
                </a:lnTo>
                <a:lnTo>
                  <a:pt x="421081" y="388620"/>
                </a:lnTo>
                <a:lnTo>
                  <a:pt x="419023" y="389890"/>
                </a:lnTo>
                <a:lnTo>
                  <a:pt x="418312" y="391160"/>
                </a:lnTo>
                <a:lnTo>
                  <a:pt x="414020" y="391160"/>
                </a:lnTo>
                <a:lnTo>
                  <a:pt x="414693" y="387350"/>
                </a:lnTo>
                <a:lnTo>
                  <a:pt x="415137" y="386080"/>
                </a:lnTo>
                <a:lnTo>
                  <a:pt x="415569" y="384810"/>
                </a:lnTo>
                <a:lnTo>
                  <a:pt x="416356" y="381000"/>
                </a:lnTo>
                <a:lnTo>
                  <a:pt x="416433" y="377190"/>
                </a:lnTo>
                <a:lnTo>
                  <a:pt x="416534" y="375920"/>
                </a:lnTo>
                <a:lnTo>
                  <a:pt x="416674" y="374650"/>
                </a:lnTo>
                <a:lnTo>
                  <a:pt x="417588" y="370840"/>
                </a:lnTo>
                <a:lnTo>
                  <a:pt x="416941" y="367030"/>
                </a:lnTo>
                <a:lnTo>
                  <a:pt x="415531" y="361950"/>
                </a:lnTo>
                <a:lnTo>
                  <a:pt x="414655" y="360680"/>
                </a:lnTo>
                <a:lnTo>
                  <a:pt x="414337" y="359410"/>
                </a:lnTo>
                <a:lnTo>
                  <a:pt x="413613" y="356870"/>
                </a:lnTo>
                <a:lnTo>
                  <a:pt x="412750" y="354330"/>
                </a:lnTo>
                <a:lnTo>
                  <a:pt x="412318" y="353060"/>
                </a:lnTo>
                <a:lnTo>
                  <a:pt x="412165" y="352856"/>
                </a:lnTo>
                <a:lnTo>
                  <a:pt x="412165" y="367030"/>
                </a:lnTo>
                <a:lnTo>
                  <a:pt x="410984" y="372110"/>
                </a:lnTo>
                <a:lnTo>
                  <a:pt x="411289" y="374650"/>
                </a:lnTo>
                <a:lnTo>
                  <a:pt x="411200" y="379730"/>
                </a:lnTo>
                <a:lnTo>
                  <a:pt x="410679" y="382270"/>
                </a:lnTo>
                <a:lnTo>
                  <a:pt x="409244" y="386080"/>
                </a:lnTo>
                <a:lnTo>
                  <a:pt x="408025" y="386080"/>
                </a:lnTo>
                <a:lnTo>
                  <a:pt x="406120" y="385051"/>
                </a:lnTo>
                <a:lnTo>
                  <a:pt x="406120" y="500380"/>
                </a:lnTo>
                <a:lnTo>
                  <a:pt x="406095" y="501650"/>
                </a:lnTo>
                <a:lnTo>
                  <a:pt x="405790" y="504190"/>
                </a:lnTo>
                <a:lnTo>
                  <a:pt x="405282" y="505460"/>
                </a:lnTo>
                <a:lnTo>
                  <a:pt x="404710" y="510540"/>
                </a:lnTo>
                <a:lnTo>
                  <a:pt x="402844" y="513080"/>
                </a:lnTo>
                <a:lnTo>
                  <a:pt x="399453" y="516890"/>
                </a:lnTo>
                <a:lnTo>
                  <a:pt x="395795" y="516890"/>
                </a:lnTo>
                <a:lnTo>
                  <a:pt x="391388" y="514350"/>
                </a:lnTo>
                <a:lnTo>
                  <a:pt x="388950" y="513080"/>
                </a:lnTo>
                <a:lnTo>
                  <a:pt x="387235" y="511098"/>
                </a:lnTo>
                <a:lnTo>
                  <a:pt x="387235" y="521970"/>
                </a:lnTo>
                <a:lnTo>
                  <a:pt x="385660" y="525780"/>
                </a:lnTo>
                <a:lnTo>
                  <a:pt x="384035" y="528320"/>
                </a:lnTo>
                <a:lnTo>
                  <a:pt x="382651" y="528320"/>
                </a:lnTo>
                <a:lnTo>
                  <a:pt x="380936" y="527621"/>
                </a:lnTo>
                <a:lnTo>
                  <a:pt x="380936" y="537210"/>
                </a:lnTo>
                <a:lnTo>
                  <a:pt x="379412" y="541020"/>
                </a:lnTo>
                <a:lnTo>
                  <a:pt x="377723" y="543560"/>
                </a:lnTo>
                <a:lnTo>
                  <a:pt x="375488" y="544830"/>
                </a:lnTo>
                <a:lnTo>
                  <a:pt x="371856" y="548640"/>
                </a:lnTo>
                <a:lnTo>
                  <a:pt x="367817" y="549910"/>
                </a:lnTo>
                <a:lnTo>
                  <a:pt x="363385" y="552450"/>
                </a:lnTo>
                <a:lnTo>
                  <a:pt x="361010" y="552450"/>
                </a:lnTo>
                <a:lnTo>
                  <a:pt x="360108" y="551180"/>
                </a:lnTo>
                <a:lnTo>
                  <a:pt x="358381" y="549910"/>
                </a:lnTo>
                <a:lnTo>
                  <a:pt x="357212" y="548500"/>
                </a:lnTo>
                <a:lnTo>
                  <a:pt x="357212" y="567690"/>
                </a:lnTo>
                <a:lnTo>
                  <a:pt x="357009" y="572770"/>
                </a:lnTo>
                <a:lnTo>
                  <a:pt x="356933" y="574040"/>
                </a:lnTo>
                <a:lnTo>
                  <a:pt x="355117" y="579120"/>
                </a:lnTo>
                <a:lnTo>
                  <a:pt x="354761" y="580390"/>
                </a:lnTo>
                <a:lnTo>
                  <a:pt x="353682" y="580390"/>
                </a:lnTo>
                <a:lnTo>
                  <a:pt x="353148" y="581660"/>
                </a:lnTo>
                <a:lnTo>
                  <a:pt x="352501" y="581660"/>
                </a:lnTo>
                <a:lnTo>
                  <a:pt x="351764" y="582930"/>
                </a:lnTo>
                <a:lnTo>
                  <a:pt x="348729" y="582930"/>
                </a:lnTo>
                <a:lnTo>
                  <a:pt x="346151" y="585470"/>
                </a:lnTo>
                <a:lnTo>
                  <a:pt x="341045" y="586740"/>
                </a:lnTo>
                <a:lnTo>
                  <a:pt x="337832" y="585470"/>
                </a:lnTo>
                <a:lnTo>
                  <a:pt x="337159" y="582930"/>
                </a:lnTo>
                <a:lnTo>
                  <a:pt x="336854" y="581660"/>
                </a:lnTo>
                <a:lnTo>
                  <a:pt x="336600" y="581660"/>
                </a:lnTo>
                <a:lnTo>
                  <a:pt x="336003" y="577850"/>
                </a:lnTo>
                <a:lnTo>
                  <a:pt x="335686" y="576580"/>
                </a:lnTo>
                <a:lnTo>
                  <a:pt x="335229" y="572770"/>
                </a:lnTo>
                <a:lnTo>
                  <a:pt x="335127" y="571500"/>
                </a:lnTo>
                <a:lnTo>
                  <a:pt x="334937" y="569125"/>
                </a:lnTo>
                <a:lnTo>
                  <a:pt x="334937" y="612140"/>
                </a:lnTo>
                <a:lnTo>
                  <a:pt x="334911" y="613410"/>
                </a:lnTo>
                <a:lnTo>
                  <a:pt x="334568" y="617220"/>
                </a:lnTo>
                <a:lnTo>
                  <a:pt x="334175" y="621030"/>
                </a:lnTo>
                <a:lnTo>
                  <a:pt x="332828" y="624840"/>
                </a:lnTo>
                <a:lnTo>
                  <a:pt x="332574" y="624840"/>
                </a:lnTo>
                <a:lnTo>
                  <a:pt x="332270" y="626110"/>
                </a:lnTo>
                <a:lnTo>
                  <a:pt x="331482" y="627380"/>
                </a:lnTo>
                <a:lnTo>
                  <a:pt x="331012" y="628370"/>
                </a:lnTo>
                <a:lnTo>
                  <a:pt x="331012" y="641350"/>
                </a:lnTo>
                <a:lnTo>
                  <a:pt x="327914" y="652373"/>
                </a:lnTo>
                <a:lnTo>
                  <a:pt x="327914" y="670560"/>
                </a:lnTo>
                <a:lnTo>
                  <a:pt x="327799" y="671830"/>
                </a:lnTo>
                <a:lnTo>
                  <a:pt x="327317" y="671830"/>
                </a:lnTo>
                <a:lnTo>
                  <a:pt x="327126" y="673100"/>
                </a:lnTo>
                <a:lnTo>
                  <a:pt x="326898" y="673100"/>
                </a:lnTo>
                <a:lnTo>
                  <a:pt x="319341" y="681990"/>
                </a:lnTo>
                <a:lnTo>
                  <a:pt x="317220" y="684784"/>
                </a:lnTo>
                <a:lnTo>
                  <a:pt x="317220" y="704850"/>
                </a:lnTo>
                <a:lnTo>
                  <a:pt x="317030" y="706120"/>
                </a:lnTo>
                <a:lnTo>
                  <a:pt x="316458" y="708660"/>
                </a:lnTo>
                <a:lnTo>
                  <a:pt x="315468" y="712470"/>
                </a:lnTo>
                <a:lnTo>
                  <a:pt x="307505" y="722630"/>
                </a:lnTo>
                <a:lnTo>
                  <a:pt x="305244" y="722630"/>
                </a:lnTo>
                <a:lnTo>
                  <a:pt x="304876" y="722363"/>
                </a:lnTo>
                <a:lnTo>
                  <a:pt x="304876" y="744220"/>
                </a:lnTo>
                <a:lnTo>
                  <a:pt x="304304" y="744220"/>
                </a:lnTo>
                <a:lnTo>
                  <a:pt x="302679" y="748030"/>
                </a:lnTo>
                <a:lnTo>
                  <a:pt x="300418" y="750570"/>
                </a:lnTo>
                <a:lnTo>
                  <a:pt x="296138" y="754380"/>
                </a:lnTo>
                <a:lnTo>
                  <a:pt x="293230" y="754380"/>
                </a:lnTo>
                <a:lnTo>
                  <a:pt x="286664" y="749719"/>
                </a:lnTo>
                <a:lnTo>
                  <a:pt x="286664" y="768350"/>
                </a:lnTo>
                <a:lnTo>
                  <a:pt x="285597" y="772160"/>
                </a:lnTo>
                <a:lnTo>
                  <a:pt x="283857" y="775970"/>
                </a:lnTo>
                <a:lnTo>
                  <a:pt x="283349" y="777240"/>
                </a:lnTo>
                <a:lnTo>
                  <a:pt x="282562" y="778510"/>
                </a:lnTo>
                <a:lnTo>
                  <a:pt x="280797" y="778510"/>
                </a:lnTo>
                <a:lnTo>
                  <a:pt x="280073" y="779780"/>
                </a:lnTo>
                <a:lnTo>
                  <a:pt x="279514" y="779780"/>
                </a:lnTo>
                <a:lnTo>
                  <a:pt x="279514" y="791210"/>
                </a:lnTo>
                <a:lnTo>
                  <a:pt x="279247" y="792480"/>
                </a:lnTo>
                <a:lnTo>
                  <a:pt x="278828" y="795020"/>
                </a:lnTo>
                <a:lnTo>
                  <a:pt x="277609" y="800100"/>
                </a:lnTo>
                <a:lnTo>
                  <a:pt x="277418" y="800100"/>
                </a:lnTo>
                <a:lnTo>
                  <a:pt x="277114" y="801370"/>
                </a:lnTo>
                <a:lnTo>
                  <a:pt x="276682" y="801370"/>
                </a:lnTo>
                <a:lnTo>
                  <a:pt x="272796" y="807720"/>
                </a:lnTo>
                <a:lnTo>
                  <a:pt x="270078" y="814070"/>
                </a:lnTo>
                <a:lnTo>
                  <a:pt x="266852" y="820420"/>
                </a:lnTo>
                <a:lnTo>
                  <a:pt x="266522" y="820420"/>
                </a:lnTo>
                <a:lnTo>
                  <a:pt x="265455" y="821690"/>
                </a:lnTo>
                <a:lnTo>
                  <a:pt x="263525" y="821690"/>
                </a:lnTo>
                <a:lnTo>
                  <a:pt x="262280" y="820420"/>
                </a:lnTo>
                <a:lnTo>
                  <a:pt x="261721" y="820420"/>
                </a:lnTo>
                <a:lnTo>
                  <a:pt x="261264" y="819150"/>
                </a:lnTo>
                <a:lnTo>
                  <a:pt x="260921" y="819150"/>
                </a:lnTo>
                <a:lnTo>
                  <a:pt x="260654" y="817880"/>
                </a:lnTo>
                <a:lnTo>
                  <a:pt x="260464" y="817880"/>
                </a:lnTo>
                <a:lnTo>
                  <a:pt x="260350" y="816610"/>
                </a:lnTo>
                <a:lnTo>
                  <a:pt x="260083" y="811530"/>
                </a:lnTo>
                <a:lnTo>
                  <a:pt x="262801" y="800100"/>
                </a:lnTo>
                <a:lnTo>
                  <a:pt x="263271" y="798830"/>
                </a:lnTo>
                <a:lnTo>
                  <a:pt x="265658" y="792480"/>
                </a:lnTo>
                <a:lnTo>
                  <a:pt x="266014" y="791210"/>
                </a:lnTo>
                <a:lnTo>
                  <a:pt x="266369" y="789940"/>
                </a:lnTo>
                <a:lnTo>
                  <a:pt x="267335" y="787400"/>
                </a:lnTo>
                <a:lnTo>
                  <a:pt x="268325" y="787400"/>
                </a:lnTo>
                <a:lnTo>
                  <a:pt x="271399" y="786130"/>
                </a:lnTo>
                <a:lnTo>
                  <a:pt x="276987" y="786130"/>
                </a:lnTo>
                <a:lnTo>
                  <a:pt x="278498" y="787400"/>
                </a:lnTo>
                <a:lnTo>
                  <a:pt x="279361" y="789940"/>
                </a:lnTo>
                <a:lnTo>
                  <a:pt x="279514" y="791210"/>
                </a:lnTo>
                <a:lnTo>
                  <a:pt x="279514" y="779780"/>
                </a:lnTo>
                <a:lnTo>
                  <a:pt x="279323" y="779780"/>
                </a:lnTo>
                <a:lnTo>
                  <a:pt x="275932" y="778510"/>
                </a:lnTo>
                <a:lnTo>
                  <a:pt x="272364" y="778510"/>
                </a:lnTo>
                <a:lnTo>
                  <a:pt x="261772" y="770890"/>
                </a:lnTo>
                <a:lnTo>
                  <a:pt x="261708" y="781050"/>
                </a:lnTo>
                <a:lnTo>
                  <a:pt x="261620" y="783590"/>
                </a:lnTo>
                <a:lnTo>
                  <a:pt x="260007" y="784860"/>
                </a:lnTo>
                <a:lnTo>
                  <a:pt x="258940" y="786955"/>
                </a:lnTo>
                <a:lnTo>
                  <a:pt x="258940" y="836930"/>
                </a:lnTo>
                <a:lnTo>
                  <a:pt x="258610" y="840740"/>
                </a:lnTo>
                <a:lnTo>
                  <a:pt x="258432" y="842010"/>
                </a:lnTo>
                <a:lnTo>
                  <a:pt x="257492" y="844550"/>
                </a:lnTo>
                <a:lnTo>
                  <a:pt x="253072" y="846823"/>
                </a:lnTo>
                <a:lnTo>
                  <a:pt x="253072" y="862330"/>
                </a:lnTo>
                <a:lnTo>
                  <a:pt x="252501" y="864870"/>
                </a:lnTo>
                <a:lnTo>
                  <a:pt x="252298" y="866140"/>
                </a:lnTo>
                <a:lnTo>
                  <a:pt x="251968" y="867410"/>
                </a:lnTo>
                <a:lnTo>
                  <a:pt x="251828" y="868680"/>
                </a:lnTo>
                <a:lnTo>
                  <a:pt x="251574" y="868680"/>
                </a:lnTo>
                <a:lnTo>
                  <a:pt x="251206" y="869950"/>
                </a:lnTo>
                <a:lnTo>
                  <a:pt x="248462" y="875030"/>
                </a:lnTo>
                <a:lnTo>
                  <a:pt x="244894" y="878840"/>
                </a:lnTo>
                <a:lnTo>
                  <a:pt x="243598" y="879386"/>
                </a:lnTo>
                <a:lnTo>
                  <a:pt x="242862" y="878459"/>
                </a:lnTo>
                <a:lnTo>
                  <a:pt x="241973" y="877189"/>
                </a:lnTo>
                <a:lnTo>
                  <a:pt x="241007" y="874649"/>
                </a:lnTo>
                <a:lnTo>
                  <a:pt x="240728" y="873379"/>
                </a:lnTo>
                <a:lnTo>
                  <a:pt x="240360" y="872109"/>
                </a:lnTo>
                <a:lnTo>
                  <a:pt x="240347" y="870839"/>
                </a:lnTo>
                <a:lnTo>
                  <a:pt x="240322" y="869569"/>
                </a:lnTo>
                <a:lnTo>
                  <a:pt x="240030" y="868299"/>
                </a:lnTo>
                <a:lnTo>
                  <a:pt x="240284" y="867029"/>
                </a:lnTo>
                <a:lnTo>
                  <a:pt x="240690" y="864489"/>
                </a:lnTo>
                <a:lnTo>
                  <a:pt x="241198" y="863219"/>
                </a:lnTo>
                <a:lnTo>
                  <a:pt x="241693" y="861949"/>
                </a:lnTo>
                <a:lnTo>
                  <a:pt x="243319" y="859409"/>
                </a:lnTo>
                <a:lnTo>
                  <a:pt x="244779" y="857250"/>
                </a:lnTo>
                <a:lnTo>
                  <a:pt x="249643" y="857250"/>
                </a:lnTo>
                <a:lnTo>
                  <a:pt x="251548" y="859790"/>
                </a:lnTo>
                <a:lnTo>
                  <a:pt x="252323" y="861060"/>
                </a:lnTo>
                <a:lnTo>
                  <a:pt x="253072" y="862330"/>
                </a:lnTo>
                <a:lnTo>
                  <a:pt x="253072" y="846823"/>
                </a:lnTo>
                <a:lnTo>
                  <a:pt x="252526" y="847090"/>
                </a:lnTo>
                <a:lnTo>
                  <a:pt x="252298" y="847255"/>
                </a:lnTo>
                <a:lnTo>
                  <a:pt x="251523" y="846709"/>
                </a:lnTo>
                <a:lnTo>
                  <a:pt x="250875" y="844169"/>
                </a:lnTo>
                <a:lnTo>
                  <a:pt x="251421" y="841629"/>
                </a:lnTo>
                <a:lnTo>
                  <a:pt x="251841" y="840359"/>
                </a:lnTo>
                <a:lnTo>
                  <a:pt x="252374" y="840359"/>
                </a:lnTo>
                <a:lnTo>
                  <a:pt x="254977" y="837819"/>
                </a:lnTo>
                <a:lnTo>
                  <a:pt x="258254" y="834732"/>
                </a:lnTo>
                <a:lnTo>
                  <a:pt x="258940" y="836930"/>
                </a:lnTo>
                <a:lnTo>
                  <a:pt x="258940" y="786955"/>
                </a:lnTo>
                <a:lnTo>
                  <a:pt x="258064" y="788670"/>
                </a:lnTo>
                <a:lnTo>
                  <a:pt x="256514" y="789508"/>
                </a:lnTo>
                <a:lnTo>
                  <a:pt x="256514" y="829564"/>
                </a:lnTo>
                <a:lnTo>
                  <a:pt x="256146" y="830199"/>
                </a:lnTo>
                <a:lnTo>
                  <a:pt x="255447" y="830199"/>
                </a:lnTo>
                <a:lnTo>
                  <a:pt x="254647" y="827747"/>
                </a:lnTo>
                <a:lnTo>
                  <a:pt x="255079" y="828040"/>
                </a:lnTo>
                <a:lnTo>
                  <a:pt x="256463" y="829310"/>
                </a:lnTo>
                <a:lnTo>
                  <a:pt x="256514" y="829564"/>
                </a:lnTo>
                <a:lnTo>
                  <a:pt x="256514" y="789508"/>
                </a:lnTo>
                <a:lnTo>
                  <a:pt x="255714" y="789940"/>
                </a:lnTo>
                <a:lnTo>
                  <a:pt x="254977" y="790232"/>
                </a:lnTo>
                <a:lnTo>
                  <a:pt x="254977" y="806450"/>
                </a:lnTo>
                <a:lnTo>
                  <a:pt x="254584" y="810260"/>
                </a:lnTo>
                <a:lnTo>
                  <a:pt x="254533" y="827659"/>
                </a:lnTo>
                <a:lnTo>
                  <a:pt x="254355" y="827659"/>
                </a:lnTo>
                <a:lnTo>
                  <a:pt x="254292" y="827506"/>
                </a:lnTo>
                <a:lnTo>
                  <a:pt x="254533" y="827659"/>
                </a:lnTo>
                <a:lnTo>
                  <a:pt x="254533" y="810361"/>
                </a:lnTo>
                <a:lnTo>
                  <a:pt x="253911" y="811530"/>
                </a:lnTo>
                <a:lnTo>
                  <a:pt x="252755" y="812800"/>
                </a:lnTo>
                <a:lnTo>
                  <a:pt x="251040" y="815340"/>
                </a:lnTo>
                <a:lnTo>
                  <a:pt x="249682" y="816241"/>
                </a:lnTo>
                <a:lnTo>
                  <a:pt x="249682" y="832739"/>
                </a:lnTo>
                <a:lnTo>
                  <a:pt x="247942" y="839089"/>
                </a:lnTo>
                <a:lnTo>
                  <a:pt x="245643" y="844169"/>
                </a:lnTo>
                <a:lnTo>
                  <a:pt x="242798" y="849630"/>
                </a:lnTo>
                <a:lnTo>
                  <a:pt x="242506" y="849630"/>
                </a:lnTo>
                <a:lnTo>
                  <a:pt x="239991" y="850900"/>
                </a:lnTo>
                <a:lnTo>
                  <a:pt x="237998" y="850900"/>
                </a:lnTo>
                <a:lnTo>
                  <a:pt x="237998" y="881380"/>
                </a:lnTo>
                <a:lnTo>
                  <a:pt x="237324" y="881380"/>
                </a:lnTo>
                <a:lnTo>
                  <a:pt x="236651" y="880110"/>
                </a:lnTo>
                <a:lnTo>
                  <a:pt x="235432" y="880110"/>
                </a:lnTo>
                <a:lnTo>
                  <a:pt x="235102" y="879602"/>
                </a:lnTo>
                <a:lnTo>
                  <a:pt x="235102" y="891540"/>
                </a:lnTo>
                <a:lnTo>
                  <a:pt x="234950" y="892810"/>
                </a:lnTo>
                <a:lnTo>
                  <a:pt x="220027" y="910590"/>
                </a:lnTo>
                <a:lnTo>
                  <a:pt x="219760" y="910590"/>
                </a:lnTo>
                <a:lnTo>
                  <a:pt x="219760" y="942111"/>
                </a:lnTo>
                <a:lnTo>
                  <a:pt x="218795" y="942340"/>
                </a:lnTo>
                <a:lnTo>
                  <a:pt x="216916" y="941070"/>
                </a:lnTo>
                <a:lnTo>
                  <a:pt x="215036" y="939800"/>
                </a:lnTo>
                <a:lnTo>
                  <a:pt x="213436" y="939800"/>
                </a:lnTo>
                <a:lnTo>
                  <a:pt x="212394" y="938530"/>
                </a:lnTo>
                <a:lnTo>
                  <a:pt x="211924" y="937260"/>
                </a:lnTo>
                <a:lnTo>
                  <a:pt x="211455" y="934720"/>
                </a:lnTo>
                <a:lnTo>
                  <a:pt x="211366" y="933450"/>
                </a:lnTo>
                <a:lnTo>
                  <a:pt x="211759" y="930910"/>
                </a:lnTo>
                <a:lnTo>
                  <a:pt x="211988" y="929640"/>
                </a:lnTo>
                <a:lnTo>
                  <a:pt x="212344" y="928370"/>
                </a:lnTo>
                <a:lnTo>
                  <a:pt x="215011" y="923290"/>
                </a:lnTo>
                <a:lnTo>
                  <a:pt x="217385" y="920838"/>
                </a:lnTo>
                <a:lnTo>
                  <a:pt x="217551" y="921639"/>
                </a:lnTo>
                <a:lnTo>
                  <a:pt x="217754" y="922909"/>
                </a:lnTo>
                <a:lnTo>
                  <a:pt x="217906" y="922909"/>
                </a:lnTo>
                <a:lnTo>
                  <a:pt x="218274" y="926719"/>
                </a:lnTo>
                <a:lnTo>
                  <a:pt x="218567" y="929259"/>
                </a:lnTo>
                <a:lnTo>
                  <a:pt x="218770" y="931799"/>
                </a:lnTo>
                <a:lnTo>
                  <a:pt x="218808" y="933069"/>
                </a:lnTo>
                <a:lnTo>
                  <a:pt x="219735" y="940689"/>
                </a:lnTo>
                <a:lnTo>
                  <a:pt x="219760" y="942111"/>
                </a:lnTo>
                <a:lnTo>
                  <a:pt x="219760" y="910590"/>
                </a:lnTo>
                <a:lnTo>
                  <a:pt x="216420" y="910590"/>
                </a:lnTo>
                <a:lnTo>
                  <a:pt x="214198" y="909320"/>
                </a:lnTo>
                <a:lnTo>
                  <a:pt x="211480" y="908062"/>
                </a:lnTo>
                <a:lnTo>
                  <a:pt x="211277" y="907542"/>
                </a:lnTo>
                <a:lnTo>
                  <a:pt x="211277" y="955370"/>
                </a:lnTo>
                <a:lnTo>
                  <a:pt x="211124" y="956767"/>
                </a:lnTo>
                <a:lnTo>
                  <a:pt x="211124" y="997839"/>
                </a:lnTo>
                <a:lnTo>
                  <a:pt x="210794" y="999109"/>
                </a:lnTo>
                <a:lnTo>
                  <a:pt x="210045" y="1001649"/>
                </a:lnTo>
                <a:lnTo>
                  <a:pt x="210146" y="1003414"/>
                </a:lnTo>
                <a:lnTo>
                  <a:pt x="209778" y="1002030"/>
                </a:lnTo>
                <a:lnTo>
                  <a:pt x="210210" y="999490"/>
                </a:lnTo>
                <a:lnTo>
                  <a:pt x="210540" y="996950"/>
                </a:lnTo>
                <a:lnTo>
                  <a:pt x="210654" y="996543"/>
                </a:lnTo>
                <a:lnTo>
                  <a:pt x="211124" y="997839"/>
                </a:lnTo>
                <a:lnTo>
                  <a:pt x="211124" y="956767"/>
                </a:lnTo>
                <a:lnTo>
                  <a:pt x="210896" y="958850"/>
                </a:lnTo>
                <a:lnTo>
                  <a:pt x="210299" y="965200"/>
                </a:lnTo>
                <a:lnTo>
                  <a:pt x="207822" y="970280"/>
                </a:lnTo>
                <a:lnTo>
                  <a:pt x="207187" y="971550"/>
                </a:lnTo>
                <a:lnTo>
                  <a:pt x="206311" y="971981"/>
                </a:lnTo>
                <a:lnTo>
                  <a:pt x="206311" y="987844"/>
                </a:lnTo>
                <a:lnTo>
                  <a:pt x="205638" y="986409"/>
                </a:lnTo>
                <a:lnTo>
                  <a:pt x="204965" y="985342"/>
                </a:lnTo>
                <a:lnTo>
                  <a:pt x="204965" y="994029"/>
                </a:lnTo>
                <a:lnTo>
                  <a:pt x="204622" y="995680"/>
                </a:lnTo>
                <a:lnTo>
                  <a:pt x="203657" y="999490"/>
                </a:lnTo>
                <a:lnTo>
                  <a:pt x="202755" y="1004570"/>
                </a:lnTo>
                <a:lnTo>
                  <a:pt x="202450" y="1005840"/>
                </a:lnTo>
                <a:lnTo>
                  <a:pt x="201726" y="1007110"/>
                </a:lnTo>
                <a:lnTo>
                  <a:pt x="200583" y="1007110"/>
                </a:lnTo>
                <a:lnTo>
                  <a:pt x="199212" y="1008380"/>
                </a:lnTo>
                <a:lnTo>
                  <a:pt x="197942" y="1009650"/>
                </a:lnTo>
                <a:lnTo>
                  <a:pt x="194271" y="1010920"/>
                </a:lnTo>
                <a:lnTo>
                  <a:pt x="192278" y="1012190"/>
                </a:lnTo>
                <a:lnTo>
                  <a:pt x="186778" y="1012190"/>
                </a:lnTo>
                <a:lnTo>
                  <a:pt x="186474" y="1011961"/>
                </a:lnTo>
                <a:lnTo>
                  <a:pt x="186474" y="1022350"/>
                </a:lnTo>
                <a:lnTo>
                  <a:pt x="185978" y="1026160"/>
                </a:lnTo>
                <a:lnTo>
                  <a:pt x="185394" y="1027430"/>
                </a:lnTo>
                <a:lnTo>
                  <a:pt x="184404" y="1029970"/>
                </a:lnTo>
                <a:lnTo>
                  <a:pt x="183667" y="1029970"/>
                </a:lnTo>
                <a:lnTo>
                  <a:pt x="182664" y="1031240"/>
                </a:lnTo>
                <a:lnTo>
                  <a:pt x="179006" y="1031240"/>
                </a:lnTo>
                <a:lnTo>
                  <a:pt x="176669" y="1029970"/>
                </a:lnTo>
                <a:lnTo>
                  <a:pt x="168402" y="1029970"/>
                </a:lnTo>
                <a:lnTo>
                  <a:pt x="165646" y="1027430"/>
                </a:lnTo>
                <a:lnTo>
                  <a:pt x="162699" y="1026160"/>
                </a:lnTo>
                <a:lnTo>
                  <a:pt x="159537" y="1026160"/>
                </a:lnTo>
                <a:lnTo>
                  <a:pt x="158496" y="1024890"/>
                </a:lnTo>
                <a:lnTo>
                  <a:pt x="157810" y="1024890"/>
                </a:lnTo>
                <a:lnTo>
                  <a:pt x="156654" y="1019810"/>
                </a:lnTo>
                <a:lnTo>
                  <a:pt x="156933" y="1017270"/>
                </a:lnTo>
                <a:lnTo>
                  <a:pt x="159042" y="1013460"/>
                </a:lnTo>
                <a:lnTo>
                  <a:pt x="160413" y="1012190"/>
                </a:lnTo>
                <a:lnTo>
                  <a:pt x="165633" y="1010920"/>
                </a:lnTo>
                <a:lnTo>
                  <a:pt x="174625" y="1010920"/>
                </a:lnTo>
                <a:lnTo>
                  <a:pt x="177977" y="1013460"/>
                </a:lnTo>
                <a:lnTo>
                  <a:pt x="181114" y="1016000"/>
                </a:lnTo>
                <a:lnTo>
                  <a:pt x="184035" y="1018540"/>
                </a:lnTo>
                <a:lnTo>
                  <a:pt x="185953" y="1019810"/>
                </a:lnTo>
                <a:lnTo>
                  <a:pt x="186474" y="1022350"/>
                </a:lnTo>
                <a:lnTo>
                  <a:pt x="186474" y="1011961"/>
                </a:lnTo>
                <a:lnTo>
                  <a:pt x="185089" y="1010920"/>
                </a:lnTo>
                <a:lnTo>
                  <a:pt x="183692" y="1009650"/>
                </a:lnTo>
                <a:lnTo>
                  <a:pt x="182829" y="1008380"/>
                </a:lnTo>
                <a:lnTo>
                  <a:pt x="182257" y="1008380"/>
                </a:lnTo>
                <a:lnTo>
                  <a:pt x="181991" y="1007110"/>
                </a:lnTo>
                <a:lnTo>
                  <a:pt x="181546" y="1004570"/>
                </a:lnTo>
                <a:lnTo>
                  <a:pt x="181254" y="1002030"/>
                </a:lnTo>
                <a:lnTo>
                  <a:pt x="180911" y="999490"/>
                </a:lnTo>
                <a:lnTo>
                  <a:pt x="181127" y="999490"/>
                </a:lnTo>
                <a:lnTo>
                  <a:pt x="180962" y="998220"/>
                </a:lnTo>
                <a:lnTo>
                  <a:pt x="180594" y="994410"/>
                </a:lnTo>
                <a:lnTo>
                  <a:pt x="180263" y="991870"/>
                </a:lnTo>
                <a:lnTo>
                  <a:pt x="180378" y="989330"/>
                </a:lnTo>
                <a:lnTo>
                  <a:pt x="181241" y="984250"/>
                </a:lnTo>
                <a:lnTo>
                  <a:pt x="181076" y="982980"/>
                </a:lnTo>
                <a:lnTo>
                  <a:pt x="181394" y="980440"/>
                </a:lnTo>
                <a:lnTo>
                  <a:pt x="181660" y="979170"/>
                </a:lnTo>
                <a:lnTo>
                  <a:pt x="182410" y="977900"/>
                </a:lnTo>
                <a:lnTo>
                  <a:pt x="185140" y="977900"/>
                </a:lnTo>
                <a:lnTo>
                  <a:pt x="185915" y="976630"/>
                </a:lnTo>
                <a:lnTo>
                  <a:pt x="197497" y="976630"/>
                </a:lnTo>
                <a:lnTo>
                  <a:pt x="197764" y="976757"/>
                </a:lnTo>
                <a:lnTo>
                  <a:pt x="198424" y="981329"/>
                </a:lnTo>
                <a:lnTo>
                  <a:pt x="198488" y="982599"/>
                </a:lnTo>
                <a:lnTo>
                  <a:pt x="198678" y="982599"/>
                </a:lnTo>
                <a:lnTo>
                  <a:pt x="198983" y="983869"/>
                </a:lnTo>
                <a:lnTo>
                  <a:pt x="200190" y="986409"/>
                </a:lnTo>
                <a:lnTo>
                  <a:pt x="201015" y="988949"/>
                </a:lnTo>
                <a:lnTo>
                  <a:pt x="203047" y="991489"/>
                </a:lnTo>
                <a:lnTo>
                  <a:pt x="203581" y="992759"/>
                </a:lnTo>
                <a:lnTo>
                  <a:pt x="204216" y="992759"/>
                </a:lnTo>
                <a:lnTo>
                  <a:pt x="204876" y="994029"/>
                </a:lnTo>
                <a:lnTo>
                  <a:pt x="204965" y="985342"/>
                </a:lnTo>
                <a:lnTo>
                  <a:pt x="204038" y="983869"/>
                </a:lnTo>
                <a:lnTo>
                  <a:pt x="202857" y="981329"/>
                </a:lnTo>
                <a:lnTo>
                  <a:pt x="202552" y="978814"/>
                </a:lnTo>
                <a:lnTo>
                  <a:pt x="203352" y="979170"/>
                </a:lnTo>
                <a:lnTo>
                  <a:pt x="204444" y="980440"/>
                </a:lnTo>
                <a:lnTo>
                  <a:pt x="205143" y="981710"/>
                </a:lnTo>
                <a:lnTo>
                  <a:pt x="205460" y="981710"/>
                </a:lnTo>
                <a:lnTo>
                  <a:pt x="206235" y="985520"/>
                </a:lnTo>
                <a:lnTo>
                  <a:pt x="206311" y="987844"/>
                </a:lnTo>
                <a:lnTo>
                  <a:pt x="206311" y="971981"/>
                </a:lnTo>
                <a:lnTo>
                  <a:pt x="204533" y="972820"/>
                </a:lnTo>
                <a:lnTo>
                  <a:pt x="201815" y="972820"/>
                </a:lnTo>
                <a:lnTo>
                  <a:pt x="201498" y="969899"/>
                </a:lnTo>
                <a:lnTo>
                  <a:pt x="201663" y="967359"/>
                </a:lnTo>
                <a:lnTo>
                  <a:pt x="202387" y="964819"/>
                </a:lnTo>
                <a:lnTo>
                  <a:pt x="202819" y="963549"/>
                </a:lnTo>
                <a:lnTo>
                  <a:pt x="203377" y="959739"/>
                </a:lnTo>
                <a:lnTo>
                  <a:pt x="204000" y="959739"/>
                </a:lnTo>
                <a:lnTo>
                  <a:pt x="205587" y="957199"/>
                </a:lnTo>
                <a:lnTo>
                  <a:pt x="207556" y="955929"/>
                </a:lnTo>
                <a:lnTo>
                  <a:pt x="209892" y="955929"/>
                </a:lnTo>
                <a:lnTo>
                  <a:pt x="211277" y="955370"/>
                </a:lnTo>
                <a:lnTo>
                  <a:pt x="211277" y="907542"/>
                </a:lnTo>
                <a:lnTo>
                  <a:pt x="211023" y="906780"/>
                </a:lnTo>
                <a:lnTo>
                  <a:pt x="210667" y="905510"/>
                </a:lnTo>
                <a:lnTo>
                  <a:pt x="210540" y="904240"/>
                </a:lnTo>
                <a:lnTo>
                  <a:pt x="210388" y="904240"/>
                </a:lnTo>
                <a:lnTo>
                  <a:pt x="210159" y="901700"/>
                </a:lnTo>
                <a:lnTo>
                  <a:pt x="210121" y="899160"/>
                </a:lnTo>
                <a:lnTo>
                  <a:pt x="211797" y="894080"/>
                </a:lnTo>
                <a:lnTo>
                  <a:pt x="212534" y="892810"/>
                </a:lnTo>
                <a:lnTo>
                  <a:pt x="213664" y="888860"/>
                </a:lnTo>
                <a:lnTo>
                  <a:pt x="214998" y="886079"/>
                </a:lnTo>
                <a:lnTo>
                  <a:pt x="215747" y="884796"/>
                </a:lnTo>
                <a:lnTo>
                  <a:pt x="216471" y="883920"/>
                </a:lnTo>
                <a:lnTo>
                  <a:pt x="219087" y="881380"/>
                </a:lnTo>
                <a:lnTo>
                  <a:pt x="219671" y="881380"/>
                </a:lnTo>
                <a:lnTo>
                  <a:pt x="220294" y="880110"/>
                </a:lnTo>
                <a:lnTo>
                  <a:pt x="220967" y="880110"/>
                </a:lnTo>
                <a:lnTo>
                  <a:pt x="222338" y="878840"/>
                </a:lnTo>
                <a:lnTo>
                  <a:pt x="225463" y="878840"/>
                </a:lnTo>
                <a:lnTo>
                  <a:pt x="228701" y="880110"/>
                </a:lnTo>
                <a:lnTo>
                  <a:pt x="231038" y="882650"/>
                </a:lnTo>
                <a:lnTo>
                  <a:pt x="233121" y="886460"/>
                </a:lnTo>
                <a:lnTo>
                  <a:pt x="233641" y="887730"/>
                </a:lnTo>
                <a:lnTo>
                  <a:pt x="234302" y="889000"/>
                </a:lnTo>
                <a:lnTo>
                  <a:pt x="234886" y="890270"/>
                </a:lnTo>
                <a:lnTo>
                  <a:pt x="235102" y="891540"/>
                </a:lnTo>
                <a:lnTo>
                  <a:pt x="235102" y="879602"/>
                </a:lnTo>
                <a:lnTo>
                  <a:pt x="234607" y="878840"/>
                </a:lnTo>
                <a:lnTo>
                  <a:pt x="233781" y="877570"/>
                </a:lnTo>
                <a:lnTo>
                  <a:pt x="232486" y="876300"/>
                </a:lnTo>
                <a:lnTo>
                  <a:pt x="231546" y="873760"/>
                </a:lnTo>
                <a:lnTo>
                  <a:pt x="231165" y="872490"/>
                </a:lnTo>
                <a:lnTo>
                  <a:pt x="231076" y="872134"/>
                </a:lnTo>
                <a:lnTo>
                  <a:pt x="233349" y="873379"/>
                </a:lnTo>
                <a:lnTo>
                  <a:pt x="235318" y="874649"/>
                </a:lnTo>
                <a:lnTo>
                  <a:pt x="237070" y="879729"/>
                </a:lnTo>
                <a:lnTo>
                  <a:pt x="237909" y="880999"/>
                </a:lnTo>
                <a:lnTo>
                  <a:pt x="237998" y="881380"/>
                </a:lnTo>
                <a:lnTo>
                  <a:pt x="237998" y="850900"/>
                </a:lnTo>
                <a:lnTo>
                  <a:pt x="237959" y="857440"/>
                </a:lnTo>
                <a:lnTo>
                  <a:pt x="237426" y="858139"/>
                </a:lnTo>
                <a:lnTo>
                  <a:pt x="234048" y="861949"/>
                </a:lnTo>
                <a:lnTo>
                  <a:pt x="233464" y="863219"/>
                </a:lnTo>
                <a:lnTo>
                  <a:pt x="232752" y="863219"/>
                </a:lnTo>
                <a:lnTo>
                  <a:pt x="231736" y="862380"/>
                </a:lnTo>
                <a:lnTo>
                  <a:pt x="232511" y="861060"/>
                </a:lnTo>
                <a:lnTo>
                  <a:pt x="233934" y="859790"/>
                </a:lnTo>
                <a:lnTo>
                  <a:pt x="235877" y="858520"/>
                </a:lnTo>
                <a:lnTo>
                  <a:pt x="237959" y="857440"/>
                </a:lnTo>
                <a:lnTo>
                  <a:pt x="237959" y="850900"/>
                </a:lnTo>
                <a:lnTo>
                  <a:pt x="234581" y="850900"/>
                </a:lnTo>
                <a:lnTo>
                  <a:pt x="233857" y="849630"/>
                </a:lnTo>
                <a:lnTo>
                  <a:pt x="233197" y="849630"/>
                </a:lnTo>
                <a:lnTo>
                  <a:pt x="232219" y="848575"/>
                </a:lnTo>
                <a:lnTo>
                  <a:pt x="232638" y="847979"/>
                </a:lnTo>
                <a:lnTo>
                  <a:pt x="235851" y="842899"/>
                </a:lnTo>
                <a:lnTo>
                  <a:pt x="239585" y="837819"/>
                </a:lnTo>
                <a:lnTo>
                  <a:pt x="244944" y="832739"/>
                </a:lnTo>
                <a:lnTo>
                  <a:pt x="246468" y="831469"/>
                </a:lnTo>
                <a:lnTo>
                  <a:pt x="249631" y="831469"/>
                </a:lnTo>
                <a:lnTo>
                  <a:pt x="249682" y="832739"/>
                </a:lnTo>
                <a:lnTo>
                  <a:pt x="249682" y="816241"/>
                </a:lnTo>
                <a:lnTo>
                  <a:pt x="249288" y="816495"/>
                </a:lnTo>
                <a:lnTo>
                  <a:pt x="249288" y="825119"/>
                </a:lnTo>
                <a:lnTo>
                  <a:pt x="247307" y="825119"/>
                </a:lnTo>
                <a:lnTo>
                  <a:pt x="244182" y="827659"/>
                </a:lnTo>
                <a:lnTo>
                  <a:pt x="242862" y="828929"/>
                </a:lnTo>
                <a:lnTo>
                  <a:pt x="241312" y="830199"/>
                </a:lnTo>
                <a:lnTo>
                  <a:pt x="235673" y="835152"/>
                </a:lnTo>
                <a:lnTo>
                  <a:pt x="237401" y="833120"/>
                </a:lnTo>
                <a:lnTo>
                  <a:pt x="237782" y="831850"/>
                </a:lnTo>
                <a:lnTo>
                  <a:pt x="239077" y="829310"/>
                </a:lnTo>
                <a:lnTo>
                  <a:pt x="243039" y="826770"/>
                </a:lnTo>
                <a:lnTo>
                  <a:pt x="244779" y="825500"/>
                </a:lnTo>
                <a:lnTo>
                  <a:pt x="246684" y="824230"/>
                </a:lnTo>
                <a:lnTo>
                  <a:pt x="248729" y="824230"/>
                </a:lnTo>
                <a:lnTo>
                  <a:pt x="249288" y="825119"/>
                </a:lnTo>
                <a:lnTo>
                  <a:pt x="249288" y="816495"/>
                </a:lnTo>
                <a:lnTo>
                  <a:pt x="249110" y="816610"/>
                </a:lnTo>
                <a:lnTo>
                  <a:pt x="246964" y="817880"/>
                </a:lnTo>
                <a:lnTo>
                  <a:pt x="240144" y="817880"/>
                </a:lnTo>
                <a:lnTo>
                  <a:pt x="239064" y="816610"/>
                </a:lnTo>
                <a:lnTo>
                  <a:pt x="238556" y="815340"/>
                </a:lnTo>
                <a:lnTo>
                  <a:pt x="235673" y="812800"/>
                </a:lnTo>
                <a:lnTo>
                  <a:pt x="235572" y="812203"/>
                </a:lnTo>
                <a:lnTo>
                  <a:pt x="235572" y="821690"/>
                </a:lnTo>
                <a:lnTo>
                  <a:pt x="234721" y="825500"/>
                </a:lnTo>
                <a:lnTo>
                  <a:pt x="233692" y="829310"/>
                </a:lnTo>
                <a:lnTo>
                  <a:pt x="232067" y="833120"/>
                </a:lnTo>
                <a:lnTo>
                  <a:pt x="229323" y="835660"/>
                </a:lnTo>
                <a:lnTo>
                  <a:pt x="228498" y="836930"/>
                </a:lnTo>
                <a:lnTo>
                  <a:pt x="225767" y="836930"/>
                </a:lnTo>
                <a:lnTo>
                  <a:pt x="224320" y="836676"/>
                </a:lnTo>
                <a:lnTo>
                  <a:pt x="224320" y="855980"/>
                </a:lnTo>
                <a:lnTo>
                  <a:pt x="223278" y="864870"/>
                </a:lnTo>
                <a:lnTo>
                  <a:pt x="222402" y="868045"/>
                </a:lnTo>
                <a:lnTo>
                  <a:pt x="220599" y="869569"/>
                </a:lnTo>
                <a:lnTo>
                  <a:pt x="219011" y="870839"/>
                </a:lnTo>
                <a:lnTo>
                  <a:pt x="217805" y="872109"/>
                </a:lnTo>
                <a:lnTo>
                  <a:pt x="217627" y="872617"/>
                </a:lnTo>
                <a:lnTo>
                  <a:pt x="213995" y="873760"/>
                </a:lnTo>
                <a:lnTo>
                  <a:pt x="210134" y="872490"/>
                </a:lnTo>
                <a:lnTo>
                  <a:pt x="207606" y="871626"/>
                </a:lnTo>
                <a:lnTo>
                  <a:pt x="207606" y="945057"/>
                </a:lnTo>
                <a:lnTo>
                  <a:pt x="205727" y="944499"/>
                </a:lnTo>
                <a:lnTo>
                  <a:pt x="204177" y="943267"/>
                </a:lnTo>
                <a:lnTo>
                  <a:pt x="204177" y="950849"/>
                </a:lnTo>
                <a:lnTo>
                  <a:pt x="204101" y="952119"/>
                </a:lnTo>
                <a:lnTo>
                  <a:pt x="202907" y="953389"/>
                </a:lnTo>
                <a:lnTo>
                  <a:pt x="199631" y="955929"/>
                </a:lnTo>
                <a:lnTo>
                  <a:pt x="198107" y="959739"/>
                </a:lnTo>
                <a:lnTo>
                  <a:pt x="198247" y="962279"/>
                </a:lnTo>
                <a:lnTo>
                  <a:pt x="198323" y="966089"/>
                </a:lnTo>
                <a:lnTo>
                  <a:pt x="197472" y="971169"/>
                </a:lnTo>
                <a:lnTo>
                  <a:pt x="197510" y="972451"/>
                </a:lnTo>
                <a:lnTo>
                  <a:pt x="195846" y="971550"/>
                </a:lnTo>
                <a:lnTo>
                  <a:pt x="190220" y="971550"/>
                </a:lnTo>
                <a:lnTo>
                  <a:pt x="187236" y="970280"/>
                </a:lnTo>
                <a:lnTo>
                  <a:pt x="184353" y="969010"/>
                </a:lnTo>
                <a:lnTo>
                  <a:pt x="182943" y="969010"/>
                </a:lnTo>
                <a:lnTo>
                  <a:pt x="181660" y="967740"/>
                </a:lnTo>
                <a:lnTo>
                  <a:pt x="180530" y="966470"/>
                </a:lnTo>
                <a:lnTo>
                  <a:pt x="178904" y="965200"/>
                </a:lnTo>
                <a:lnTo>
                  <a:pt x="178396" y="962660"/>
                </a:lnTo>
                <a:lnTo>
                  <a:pt x="179006" y="961390"/>
                </a:lnTo>
                <a:lnTo>
                  <a:pt x="180416" y="955040"/>
                </a:lnTo>
                <a:lnTo>
                  <a:pt x="183057" y="949960"/>
                </a:lnTo>
                <a:lnTo>
                  <a:pt x="186956" y="946150"/>
                </a:lnTo>
                <a:lnTo>
                  <a:pt x="188937" y="943610"/>
                </a:lnTo>
                <a:lnTo>
                  <a:pt x="191185" y="942340"/>
                </a:lnTo>
                <a:lnTo>
                  <a:pt x="196481" y="942340"/>
                </a:lnTo>
                <a:lnTo>
                  <a:pt x="197218" y="942136"/>
                </a:lnTo>
                <a:lnTo>
                  <a:pt x="198259" y="944499"/>
                </a:lnTo>
                <a:lnTo>
                  <a:pt x="199250" y="945769"/>
                </a:lnTo>
                <a:lnTo>
                  <a:pt x="201561" y="948309"/>
                </a:lnTo>
                <a:lnTo>
                  <a:pt x="202361" y="948309"/>
                </a:lnTo>
                <a:lnTo>
                  <a:pt x="203123" y="949579"/>
                </a:lnTo>
                <a:lnTo>
                  <a:pt x="204177" y="950849"/>
                </a:lnTo>
                <a:lnTo>
                  <a:pt x="204177" y="943267"/>
                </a:lnTo>
                <a:lnTo>
                  <a:pt x="202996" y="941959"/>
                </a:lnTo>
                <a:lnTo>
                  <a:pt x="203949" y="942340"/>
                </a:lnTo>
                <a:lnTo>
                  <a:pt x="207606" y="945057"/>
                </a:lnTo>
                <a:lnTo>
                  <a:pt x="207606" y="871626"/>
                </a:lnTo>
                <a:lnTo>
                  <a:pt x="206438" y="871220"/>
                </a:lnTo>
                <a:lnTo>
                  <a:pt x="205676" y="869950"/>
                </a:lnTo>
                <a:lnTo>
                  <a:pt x="205232" y="869950"/>
                </a:lnTo>
                <a:lnTo>
                  <a:pt x="205232" y="918210"/>
                </a:lnTo>
                <a:lnTo>
                  <a:pt x="205219" y="918413"/>
                </a:lnTo>
                <a:lnTo>
                  <a:pt x="204787" y="918705"/>
                </a:lnTo>
                <a:lnTo>
                  <a:pt x="204787" y="924521"/>
                </a:lnTo>
                <a:lnTo>
                  <a:pt x="204304" y="927100"/>
                </a:lnTo>
                <a:lnTo>
                  <a:pt x="203123" y="932180"/>
                </a:lnTo>
                <a:lnTo>
                  <a:pt x="201549" y="933450"/>
                </a:lnTo>
                <a:lnTo>
                  <a:pt x="201028" y="933678"/>
                </a:lnTo>
                <a:lnTo>
                  <a:pt x="201231" y="933069"/>
                </a:lnTo>
                <a:lnTo>
                  <a:pt x="201637" y="927989"/>
                </a:lnTo>
                <a:lnTo>
                  <a:pt x="203250" y="925449"/>
                </a:lnTo>
                <a:lnTo>
                  <a:pt x="204787" y="924521"/>
                </a:lnTo>
                <a:lnTo>
                  <a:pt x="204787" y="918705"/>
                </a:lnTo>
                <a:lnTo>
                  <a:pt x="204190" y="919099"/>
                </a:lnTo>
                <a:lnTo>
                  <a:pt x="201345" y="921639"/>
                </a:lnTo>
                <a:lnTo>
                  <a:pt x="200469" y="921639"/>
                </a:lnTo>
                <a:lnTo>
                  <a:pt x="197980" y="924179"/>
                </a:lnTo>
                <a:lnTo>
                  <a:pt x="196862" y="926719"/>
                </a:lnTo>
                <a:lnTo>
                  <a:pt x="196862" y="933069"/>
                </a:lnTo>
                <a:lnTo>
                  <a:pt x="197104" y="934821"/>
                </a:lnTo>
                <a:lnTo>
                  <a:pt x="193128" y="935990"/>
                </a:lnTo>
                <a:lnTo>
                  <a:pt x="189979" y="935990"/>
                </a:lnTo>
                <a:lnTo>
                  <a:pt x="187071" y="937260"/>
                </a:lnTo>
                <a:lnTo>
                  <a:pt x="175564" y="937260"/>
                </a:lnTo>
                <a:lnTo>
                  <a:pt x="174815" y="936828"/>
                </a:lnTo>
                <a:lnTo>
                  <a:pt x="174815" y="990600"/>
                </a:lnTo>
                <a:lnTo>
                  <a:pt x="173621" y="994410"/>
                </a:lnTo>
                <a:lnTo>
                  <a:pt x="173469" y="995680"/>
                </a:lnTo>
                <a:lnTo>
                  <a:pt x="172948" y="998220"/>
                </a:lnTo>
                <a:lnTo>
                  <a:pt x="171145" y="1000760"/>
                </a:lnTo>
                <a:lnTo>
                  <a:pt x="168059" y="1000760"/>
                </a:lnTo>
                <a:lnTo>
                  <a:pt x="161061" y="1003300"/>
                </a:lnTo>
                <a:lnTo>
                  <a:pt x="157835" y="1004570"/>
                </a:lnTo>
                <a:lnTo>
                  <a:pt x="154406" y="1004570"/>
                </a:lnTo>
                <a:lnTo>
                  <a:pt x="152946" y="1003300"/>
                </a:lnTo>
                <a:lnTo>
                  <a:pt x="151714" y="1002030"/>
                </a:lnTo>
                <a:lnTo>
                  <a:pt x="150723" y="1000760"/>
                </a:lnTo>
                <a:lnTo>
                  <a:pt x="150228" y="1000048"/>
                </a:lnTo>
                <a:lnTo>
                  <a:pt x="150228" y="1024890"/>
                </a:lnTo>
                <a:lnTo>
                  <a:pt x="149872" y="1026160"/>
                </a:lnTo>
                <a:lnTo>
                  <a:pt x="149580" y="1027430"/>
                </a:lnTo>
                <a:lnTo>
                  <a:pt x="148971" y="1027430"/>
                </a:lnTo>
                <a:lnTo>
                  <a:pt x="147967" y="1026160"/>
                </a:lnTo>
                <a:lnTo>
                  <a:pt x="145884" y="1026160"/>
                </a:lnTo>
                <a:lnTo>
                  <a:pt x="141363" y="1022350"/>
                </a:lnTo>
                <a:lnTo>
                  <a:pt x="137083" y="1018540"/>
                </a:lnTo>
                <a:lnTo>
                  <a:pt x="132803" y="1013460"/>
                </a:lnTo>
                <a:lnTo>
                  <a:pt x="131508" y="1012190"/>
                </a:lnTo>
                <a:lnTo>
                  <a:pt x="130403" y="1010920"/>
                </a:lnTo>
                <a:lnTo>
                  <a:pt x="128803" y="1009650"/>
                </a:lnTo>
                <a:lnTo>
                  <a:pt x="127469" y="1007110"/>
                </a:lnTo>
                <a:lnTo>
                  <a:pt x="126415" y="1004570"/>
                </a:lnTo>
                <a:lnTo>
                  <a:pt x="125069" y="1002030"/>
                </a:lnTo>
                <a:lnTo>
                  <a:pt x="124574" y="999490"/>
                </a:lnTo>
                <a:lnTo>
                  <a:pt x="125082" y="995680"/>
                </a:lnTo>
                <a:lnTo>
                  <a:pt x="126961" y="994410"/>
                </a:lnTo>
                <a:lnTo>
                  <a:pt x="132575" y="994410"/>
                </a:lnTo>
                <a:lnTo>
                  <a:pt x="134505" y="995680"/>
                </a:lnTo>
                <a:lnTo>
                  <a:pt x="137617" y="995680"/>
                </a:lnTo>
                <a:lnTo>
                  <a:pt x="138595" y="996950"/>
                </a:lnTo>
                <a:lnTo>
                  <a:pt x="139382" y="996950"/>
                </a:lnTo>
                <a:lnTo>
                  <a:pt x="141554" y="999490"/>
                </a:lnTo>
                <a:lnTo>
                  <a:pt x="143090" y="1003300"/>
                </a:lnTo>
                <a:lnTo>
                  <a:pt x="145161" y="1007110"/>
                </a:lnTo>
                <a:lnTo>
                  <a:pt x="145567" y="1007110"/>
                </a:lnTo>
                <a:lnTo>
                  <a:pt x="146443" y="1012190"/>
                </a:lnTo>
                <a:lnTo>
                  <a:pt x="147396" y="1014730"/>
                </a:lnTo>
                <a:lnTo>
                  <a:pt x="149466" y="1019810"/>
                </a:lnTo>
                <a:lnTo>
                  <a:pt x="149656" y="1022350"/>
                </a:lnTo>
                <a:lnTo>
                  <a:pt x="150114" y="1023620"/>
                </a:lnTo>
                <a:lnTo>
                  <a:pt x="150228" y="1024890"/>
                </a:lnTo>
                <a:lnTo>
                  <a:pt x="150228" y="1000048"/>
                </a:lnTo>
                <a:lnTo>
                  <a:pt x="148971" y="998220"/>
                </a:lnTo>
                <a:lnTo>
                  <a:pt x="147637" y="996950"/>
                </a:lnTo>
                <a:lnTo>
                  <a:pt x="147040" y="994410"/>
                </a:lnTo>
                <a:lnTo>
                  <a:pt x="146735" y="993140"/>
                </a:lnTo>
                <a:lnTo>
                  <a:pt x="146291" y="991870"/>
                </a:lnTo>
                <a:lnTo>
                  <a:pt x="147662" y="989330"/>
                </a:lnTo>
                <a:lnTo>
                  <a:pt x="149567" y="985520"/>
                </a:lnTo>
                <a:lnTo>
                  <a:pt x="152603" y="982980"/>
                </a:lnTo>
                <a:lnTo>
                  <a:pt x="159054" y="977900"/>
                </a:lnTo>
                <a:lnTo>
                  <a:pt x="159969" y="977900"/>
                </a:lnTo>
                <a:lnTo>
                  <a:pt x="164884" y="976630"/>
                </a:lnTo>
                <a:lnTo>
                  <a:pt x="166954" y="976630"/>
                </a:lnTo>
                <a:lnTo>
                  <a:pt x="168592" y="977900"/>
                </a:lnTo>
                <a:lnTo>
                  <a:pt x="170065" y="977900"/>
                </a:lnTo>
                <a:lnTo>
                  <a:pt x="171780" y="981710"/>
                </a:lnTo>
                <a:lnTo>
                  <a:pt x="172605" y="982980"/>
                </a:lnTo>
                <a:lnTo>
                  <a:pt x="173405" y="985520"/>
                </a:lnTo>
                <a:lnTo>
                  <a:pt x="174599" y="988060"/>
                </a:lnTo>
                <a:lnTo>
                  <a:pt x="174815" y="990600"/>
                </a:lnTo>
                <a:lnTo>
                  <a:pt x="174815" y="936828"/>
                </a:lnTo>
                <a:lnTo>
                  <a:pt x="173393" y="935990"/>
                </a:lnTo>
                <a:lnTo>
                  <a:pt x="172783" y="932180"/>
                </a:lnTo>
                <a:lnTo>
                  <a:pt x="172631" y="930490"/>
                </a:lnTo>
                <a:lnTo>
                  <a:pt x="172631" y="955040"/>
                </a:lnTo>
                <a:lnTo>
                  <a:pt x="172427" y="956310"/>
                </a:lnTo>
                <a:lnTo>
                  <a:pt x="172186" y="958850"/>
                </a:lnTo>
                <a:lnTo>
                  <a:pt x="171843" y="960120"/>
                </a:lnTo>
                <a:lnTo>
                  <a:pt x="171602" y="962660"/>
                </a:lnTo>
                <a:lnTo>
                  <a:pt x="171284" y="963930"/>
                </a:lnTo>
                <a:lnTo>
                  <a:pt x="170561" y="966470"/>
                </a:lnTo>
                <a:lnTo>
                  <a:pt x="169430" y="967740"/>
                </a:lnTo>
                <a:lnTo>
                  <a:pt x="168795" y="969010"/>
                </a:lnTo>
                <a:lnTo>
                  <a:pt x="167881" y="969010"/>
                </a:lnTo>
                <a:lnTo>
                  <a:pt x="166662" y="970280"/>
                </a:lnTo>
                <a:lnTo>
                  <a:pt x="164325" y="970280"/>
                </a:lnTo>
                <a:lnTo>
                  <a:pt x="159943" y="971550"/>
                </a:lnTo>
                <a:lnTo>
                  <a:pt x="151434" y="971550"/>
                </a:lnTo>
                <a:lnTo>
                  <a:pt x="149860" y="970280"/>
                </a:lnTo>
                <a:lnTo>
                  <a:pt x="147612" y="965200"/>
                </a:lnTo>
                <a:lnTo>
                  <a:pt x="147421" y="964730"/>
                </a:lnTo>
                <a:lnTo>
                  <a:pt x="147421" y="979170"/>
                </a:lnTo>
                <a:lnTo>
                  <a:pt x="147269" y="980440"/>
                </a:lnTo>
                <a:lnTo>
                  <a:pt x="146456" y="981710"/>
                </a:lnTo>
                <a:lnTo>
                  <a:pt x="144653" y="984250"/>
                </a:lnTo>
                <a:lnTo>
                  <a:pt x="142379" y="988060"/>
                </a:lnTo>
                <a:lnTo>
                  <a:pt x="138887" y="989330"/>
                </a:lnTo>
                <a:lnTo>
                  <a:pt x="134251" y="989330"/>
                </a:lnTo>
                <a:lnTo>
                  <a:pt x="133146" y="988060"/>
                </a:lnTo>
                <a:lnTo>
                  <a:pt x="132092" y="988060"/>
                </a:lnTo>
                <a:lnTo>
                  <a:pt x="125399" y="982980"/>
                </a:lnTo>
                <a:lnTo>
                  <a:pt x="122415" y="980440"/>
                </a:lnTo>
                <a:lnTo>
                  <a:pt x="120777" y="979170"/>
                </a:lnTo>
                <a:lnTo>
                  <a:pt x="119888" y="977900"/>
                </a:lnTo>
                <a:lnTo>
                  <a:pt x="119697" y="975360"/>
                </a:lnTo>
                <a:lnTo>
                  <a:pt x="119418" y="972820"/>
                </a:lnTo>
                <a:lnTo>
                  <a:pt x="130289" y="963930"/>
                </a:lnTo>
                <a:lnTo>
                  <a:pt x="132537" y="963930"/>
                </a:lnTo>
                <a:lnTo>
                  <a:pt x="134772" y="962660"/>
                </a:lnTo>
                <a:lnTo>
                  <a:pt x="136728" y="962660"/>
                </a:lnTo>
                <a:lnTo>
                  <a:pt x="139585" y="963930"/>
                </a:lnTo>
                <a:lnTo>
                  <a:pt x="141363" y="965200"/>
                </a:lnTo>
                <a:lnTo>
                  <a:pt x="143725" y="970280"/>
                </a:lnTo>
                <a:lnTo>
                  <a:pt x="144678" y="972820"/>
                </a:lnTo>
                <a:lnTo>
                  <a:pt x="146177" y="974090"/>
                </a:lnTo>
                <a:lnTo>
                  <a:pt x="146519" y="975360"/>
                </a:lnTo>
                <a:lnTo>
                  <a:pt x="146773" y="976630"/>
                </a:lnTo>
                <a:lnTo>
                  <a:pt x="146913" y="976630"/>
                </a:lnTo>
                <a:lnTo>
                  <a:pt x="147421" y="979170"/>
                </a:lnTo>
                <a:lnTo>
                  <a:pt x="147421" y="964730"/>
                </a:lnTo>
                <a:lnTo>
                  <a:pt x="146608" y="962660"/>
                </a:lnTo>
                <a:lnTo>
                  <a:pt x="145288" y="958850"/>
                </a:lnTo>
                <a:lnTo>
                  <a:pt x="145199" y="957580"/>
                </a:lnTo>
                <a:lnTo>
                  <a:pt x="145326" y="957580"/>
                </a:lnTo>
                <a:lnTo>
                  <a:pt x="145554" y="956310"/>
                </a:lnTo>
                <a:lnTo>
                  <a:pt x="145783" y="955040"/>
                </a:lnTo>
                <a:lnTo>
                  <a:pt x="145910" y="953770"/>
                </a:lnTo>
                <a:lnTo>
                  <a:pt x="146024" y="947420"/>
                </a:lnTo>
                <a:lnTo>
                  <a:pt x="147078" y="944880"/>
                </a:lnTo>
                <a:lnTo>
                  <a:pt x="148551" y="941070"/>
                </a:lnTo>
                <a:lnTo>
                  <a:pt x="154711" y="941070"/>
                </a:lnTo>
                <a:lnTo>
                  <a:pt x="157429" y="942340"/>
                </a:lnTo>
                <a:lnTo>
                  <a:pt x="162725" y="941070"/>
                </a:lnTo>
                <a:lnTo>
                  <a:pt x="167030" y="943610"/>
                </a:lnTo>
                <a:lnTo>
                  <a:pt x="168160" y="943610"/>
                </a:lnTo>
                <a:lnTo>
                  <a:pt x="168986" y="944880"/>
                </a:lnTo>
                <a:lnTo>
                  <a:pt x="169481" y="946150"/>
                </a:lnTo>
                <a:lnTo>
                  <a:pt x="170548" y="948690"/>
                </a:lnTo>
                <a:lnTo>
                  <a:pt x="171069" y="951230"/>
                </a:lnTo>
                <a:lnTo>
                  <a:pt x="172275" y="953770"/>
                </a:lnTo>
                <a:lnTo>
                  <a:pt x="172631" y="955040"/>
                </a:lnTo>
                <a:lnTo>
                  <a:pt x="172631" y="930490"/>
                </a:lnTo>
                <a:lnTo>
                  <a:pt x="172554" y="929640"/>
                </a:lnTo>
                <a:lnTo>
                  <a:pt x="172504" y="928370"/>
                </a:lnTo>
                <a:lnTo>
                  <a:pt x="172326" y="927100"/>
                </a:lnTo>
                <a:lnTo>
                  <a:pt x="171881" y="923290"/>
                </a:lnTo>
                <a:lnTo>
                  <a:pt x="172986" y="919480"/>
                </a:lnTo>
                <a:lnTo>
                  <a:pt x="174421" y="916940"/>
                </a:lnTo>
                <a:lnTo>
                  <a:pt x="175094" y="915670"/>
                </a:lnTo>
                <a:lnTo>
                  <a:pt x="175996" y="914400"/>
                </a:lnTo>
                <a:lnTo>
                  <a:pt x="177126" y="913130"/>
                </a:lnTo>
                <a:lnTo>
                  <a:pt x="178206" y="911860"/>
                </a:lnTo>
                <a:lnTo>
                  <a:pt x="179552" y="910590"/>
                </a:lnTo>
                <a:lnTo>
                  <a:pt x="181178" y="910590"/>
                </a:lnTo>
                <a:lnTo>
                  <a:pt x="189814" y="909320"/>
                </a:lnTo>
                <a:lnTo>
                  <a:pt x="197535" y="908050"/>
                </a:lnTo>
                <a:lnTo>
                  <a:pt x="200367" y="909320"/>
                </a:lnTo>
                <a:lnTo>
                  <a:pt x="203568" y="913130"/>
                </a:lnTo>
                <a:lnTo>
                  <a:pt x="204165" y="914400"/>
                </a:lnTo>
                <a:lnTo>
                  <a:pt x="205117" y="916940"/>
                </a:lnTo>
                <a:lnTo>
                  <a:pt x="205232" y="918210"/>
                </a:lnTo>
                <a:lnTo>
                  <a:pt x="205232" y="869950"/>
                </a:lnTo>
                <a:lnTo>
                  <a:pt x="205092" y="869950"/>
                </a:lnTo>
                <a:lnTo>
                  <a:pt x="204660" y="868680"/>
                </a:lnTo>
                <a:lnTo>
                  <a:pt x="204419" y="868222"/>
                </a:lnTo>
                <a:lnTo>
                  <a:pt x="204419" y="892810"/>
                </a:lnTo>
                <a:lnTo>
                  <a:pt x="203631" y="896620"/>
                </a:lnTo>
                <a:lnTo>
                  <a:pt x="201815" y="899160"/>
                </a:lnTo>
                <a:lnTo>
                  <a:pt x="201117" y="900430"/>
                </a:lnTo>
                <a:lnTo>
                  <a:pt x="195478" y="900430"/>
                </a:lnTo>
                <a:lnTo>
                  <a:pt x="192519" y="899160"/>
                </a:lnTo>
                <a:lnTo>
                  <a:pt x="186601" y="895350"/>
                </a:lnTo>
                <a:lnTo>
                  <a:pt x="179095" y="889330"/>
                </a:lnTo>
                <a:lnTo>
                  <a:pt x="179095" y="900430"/>
                </a:lnTo>
                <a:lnTo>
                  <a:pt x="178879" y="900430"/>
                </a:lnTo>
                <a:lnTo>
                  <a:pt x="178841" y="901700"/>
                </a:lnTo>
                <a:lnTo>
                  <a:pt x="178600" y="901700"/>
                </a:lnTo>
                <a:lnTo>
                  <a:pt x="176580" y="905510"/>
                </a:lnTo>
                <a:lnTo>
                  <a:pt x="173863" y="908050"/>
                </a:lnTo>
                <a:lnTo>
                  <a:pt x="170459" y="910590"/>
                </a:lnTo>
                <a:lnTo>
                  <a:pt x="169024" y="910590"/>
                </a:lnTo>
                <a:lnTo>
                  <a:pt x="166128" y="909739"/>
                </a:lnTo>
                <a:lnTo>
                  <a:pt x="166128" y="933450"/>
                </a:lnTo>
                <a:lnTo>
                  <a:pt x="165646" y="934720"/>
                </a:lnTo>
                <a:lnTo>
                  <a:pt x="165430" y="935990"/>
                </a:lnTo>
                <a:lnTo>
                  <a:pt x="159816" y="935990"/>
                </a:lnTo>
                <a:lnTo>
                  <a:pt x="158318" y="934720"/>
                </a:lnTo>
                <a:lnTo>
                  <a:pt x="155689" y="933450"/>
                </a:lnTo>
                <a:lnTo>
                  <a:pt x="148399" y="933450"/>
                </a:lnTo>
                <a:lnTo>
                  <a:pt x="147040" y="932180"/>
                </a:lnTo>
                <a:lnTo>
                  <a:pt x="146075" y="930910"/>
                </a:lnTo>
                <a:lnTo>
                  <a:pt x="145605" y="930910"/>
                </a:lnTo>
                <a:lnTo>
                  <a:pt x="145084" y="929640"/>
                </a:lnTo>
                <a:lnTo>
                  <a:pt x="143332" y="928370"/>
                </a:lnTo>
                <a:lnTo>
                  <a:pt x="143078" y="927481"/>
                </a:lnTo>
                <a:lnTo>
                  <a:pt x="143078" y="943610"/>
                </a:lnTo>
                <a:lnTo>
                  <a:pt x="141871" y="947420"/>
                </a:lnTo>
                <a:lnTo>
                  <a:pt x="140868" y="949960"/>
                </a:lnTo>
                <a:lnTo>
                  <a:pt x="139903" y="952500"/>
                </a:lnTo>
                <a:lnTo>
                  <a:pt x="138353" y="956310"/>
                </a:lnTo>
                <a:lnTo>
                  <a:pt x="132524" y="956310"/>
                </a:lnTo>
                <a:lnTo>
                  <a:pt x="130263" y="955040"/>
                </a:lnTo>
                <a:lnTo>
                  <a:pt x="128104" y="955040"/>
                </a:lnTo>
                <a:lnTo>
                  <a:pt x="126123" y="953770"/>
                </a:lnTo>
                <a:lnTo>
                  <a:pt x="124917" y="952500"/>
                </a:lnTo>
                <a:lnTo>
                  <a:pt x="124460" y="949960"/>
                </a:lnTo>
                <a:lnTo>
                  <a:pt x="124002" y="948690"/>
                </a:lnTo>
                <a:lnTo>
                  <a:pt x="123736" y="946150"/>
                </a:lnTo>
                <a:lnTo>
                  <a:pt x="123291" y="943610"/>
                </a:lnTo>
                <a:lnTo>
                  <a:pt x="123177" y="942340"/>
                </a:lnTo>
                <a:lnTo>
                  <a:pt x="122948" y="941070"/>
                </a:lnTo>
                <a:lnTo>
                  <a:pt x="122821" y="937260"/>
                </a:lnTo>
                <a:lnTo>
                  <a:pt x="122770" y="934720"/>
                </a:lnTo>
                <a:lnTo>
                  <a:pt x="123609" y="932180"/>
                </a:lnTo>
                <a:lnTo>
                  <a:pt x="125399" y="929640"/>
                </a:lnTo>
                <a:lnTo>
                  <a:pt x="125882" y="928370"/>
                </a:lnTo>
                <a:lnTo>
                  <a:pt x="127038" y="928370"/>
                </a:lnTo>
                <a:lnTo>
                  <a:pt x="127990" y="927100"/>
                </a:lnTo>
                <a:lnTo>
                  <a:pt x="132613" y="927100"/>
                </a:lnTo>
                <a:lnTo>
                  <a:pt x="135610" y="928370"/>
                </a:lnTo>
                <a:lnTo>
                  <a:pt x="137172" y="929640"/>
                </a:lnTo>
                <a:lnTo>
                  <a:pt x="139382" y="933450"/>
                </a:lnTo>
                <a:lnTo>
                  <a:pt x="140296" y="934720"/>
                </a:lnTo>
                <a:lnTo>
                  <a:pt x="141541" y="935990"/>
                </a:lnTo>
                <a:lnTo>
                  <a:pt x="141846" y="937260"/>
                </a:lnTo>
                <a:lnTo>
                  <a:pt x="142824" y="941070"/>
                </a:lnTo>
                <a:lnTo>
                  <a:pt x="143078" y="943610"/>
                </a:lnTo>
                <a:lnTo>
                  <a:pt x="143078" y="927481"/>
                </a:lnTo>
                <a:lnTo>
                  <a:pt x="142608" y="925830"/>
                </a:lnTo>
                <a:lnTo>
                  <a:pt x="142354" y="923290"/>
                </a:lnTo>
                <a:lnTo>
                  <a:pt x="142405" y="919480"/>
                </a:lnTo>
                <a:lnTo>
                  <a:pt x="142506" y="916940"/>
                </a:lnTo>
                <a:lnTo>
                  <a:pt x="144195" y="915670"/>
                </a:lnTo>
                <a:lnTo>
                  <a:pt x="147396" y="914400"/>
                </a:lnTo>
                <a:lnTo>
                  <a:pt x="155600" y="914400"/>
                </a:lnTo>
                <a:lnTo>
                  <a:pt x="160718" y="916940"/>
                </a:lnTo>
                <a:lnTo>
                  <a:pt x="163639" y="920750"/>
                </a:lnTo>
                <a:lnTo>
                  <a:pt x="165214" y="927100"/>
                </a:lnTo>
                <a:lnTo>
                  <a:pt x="165379" y="928370"/>
                </a:lnTo>
                <a:lnTo>
                  <a:pt x="165569" y="929640"/>
                </a:lnTo>
                <a:lnTo>
                  <a:pt x="165811" y="930910"/>
                </a:lnTo>
                <a:lnTo>
                  <a:pt x="166128" y="933450"/>
                </a:lnTo>
                <a:lnTo>
                  <a:pt x="166128" y="909739"/>
                </a:lnTo>
                <a:lnTo>
                  <a:pt x="164744" y="909320"/>
                </a:lnTo>
                <a:lnTo>
                  <a:pt x="161683" y="908050"/>
                </a:lnTo>
                <a:lnTo>
                  <a:pt x="159029" y="905510"/>
                </a:lnTo>
                <a:lnTo>
                  <a:pt x="158051" y="904240"/>
                </a:lnTo>
                <a:lnTo>
                  <a:pt x="157695" y="904240"/>
                </a:lnTo>
                <a:lnTo>
                  <a:pt x="158750" y="899160"/>
                </a:lnTo>
                <a:lnTo>
                  <a:pt x="159588" y="896620"/>
                </a:lnTo>
                <a:lnTo>
                  <a:pt x="162229" y="892810"/>
                </a:lnTo>
                <a:lnTo>
                  <a:pt x="162941" y="891540"/>
                </a:lnTo>
                <a:lnTo>
                  <a:pt x="163804" y="890270"/>
                </a:lnTo>
                <a:lnTo>
                  <a:pt x="165201" y="887730"/>
                </a:lnTo>
                <a:lnTo>
                  <a:pt x="166966" y="887730"/>
                </a:lnTo>
                <a:lnTo>
                  <a:pt x="169430" y="889000"/>
                </a:lnTo>
                <a:lnTo>
                  <a:pt x="171030" y="889000"/>
                </a:lnTo>
                <a:lnTo>
                  <a:pt x="173253" y="892810"/>
                </a:lnTo>
                <a:lnTo>
                  <a:pt x="176339" y="895350"/>
                </a:lnTo>
                <a:lnTo>
                  <a:pt x="178473" y="899160"/>
                </a:lnTo>
                <a:lnTo>
                  <a:pt x="178955" y="899160"/>
                </a:lnTo>
                <a:lnTo>
                  <a:pt x="179095" y="900430"/>
                </a:lnTo>
                <a:lnTo>
                  <a:pt x="179095" y="889330"/>
                </a:lnTo>
                <a:lnTo>
                  <a:pt x="178689" y="889000"/>
                </a:lnTo>
                <a:lnTo>
                  <a:pt x="177444" y="887730"/>
                </a:lnTo>
                <a:lnTo>
                  <a:pt x="175285" y="883920"/>
                </a:lnTo>
                <a:lnTo>
                  <a:pt x="174853" y="882650"/>
                </a:lnTo>
                <a:lnTo>
                  <a:pt x="174142" y="881380"/>
                </a:lnTo>
                <a:lnTo>
                  <a:pt x="174002" y="880110"/>
                </a:lnTo>
                <a:lnTo>
                  <a:pt x="174434" y="878840"/>
                </a:lnTo>
                <a:lnTo>
                  <a:pt x="176314" y="872490"/>
                </a:lnTo>
                <a:lnTo>
                  <a:pt x="177342" y="868680"/>
                </a:lnTo>
                <a:lnTo>
                  <a:pt x="178320" y="866140"/>
                </a:lnTo>
                <a:lnTo>
                  <a:pt x="180022" y="864870"/>
                </a:lnTo>
                <a:lnTo>
                  <a:pt x="182422" y="862330"/>
                </a:lnTo>
                <a:lnTo>
                  <a:pt x="184505" y="861060"/>
                </a:lnTo>
                <a:lnTo>
                  <a:pt x="186766" y="861060"/>
                </a:lnTo>
                <a:lnTo>
                  <a:pt x="189204" y="862330"/>
                </a:lnTo>
                <a:lnTo>
                  <a:pt x="191274" y="862330"/>
                </a:lnTo>
                <a:lnTo>
                  <a:pt x="192722" y="863600"/>
                </a:lnTo>
                <a:lnTo>
                  <a:pt x="194868" y="868680"/>
                </a:lnTo>
                <a:lnTo>
                  <a:pt x="198640" y="873760"/>
                </a:lnTo>
                <a:lnTo>
                  <a:pt x="200126" y="877570"/>
                </a:lnTo>
                <a:lnTo>
                  <a:pt x="202006" y="881380"/>
                </a:lnTo>
                <a:lnTo>
                  <a:pt x="202780" y="882650"/>
                </a:lnTo>
                <a:lnTo>
                  <a:pt x="203327" y="883920"/>
                </a:lnTo>
                <a:lnTo>
                  <a:pt x="203657" y="885190"/>
                </a:lnTo>
                <a:lnTo>
                  <a:pt x="204000" y="889000"/>
                </a:lnTo>
                <a:lnTo>
                  <a:pt x="204127" y="889000"/>
                </a:lnTo>
                <a:lnTo>
                  <a:pt x="204419" y="892810"/>
                </a:lnTo>
                <a:lnTo>
                  <a:pt x="204419" y="868222"/>
                </a:lnTo>
                <a:lnTo>
                  <a:pt x="202679" y="864870"/>
                </a:lnTo>
                <a:lnTo>
                  <a:pt x="200482" y="861060"/>
                </a:lnTo>
                <a:lnTo>
                  <a:pt x="198907" y="857250"/>
                </a:lnTo>
                <a:lnTo>
                  <a:pt x="197853" y="854710"/>
                </a:lnTo>
                <a:lnTo>
                  <a:pt x="197954" y="853440"/>
                </a:lnTo>
                <a:lnTo>
                  <a:pt x="198653" y="853440"/>
                </a:lnTo>
                <a:lnTo>
                  <a:pt x="199656" y="850900"/>
                </a:lnTo>
                <a:lnTo>
                  <a:pt x="200774" y="849630"/>
                </a:lnTo>
                <a:lnTo>
                  <a:pt x="201980" y="848360"/>
                </a:lnTo>
                <a:lnTo>
                  <a:pt x="203454" y="845820"/>
                </a:lnTo>
                <a:lnTo>
                  <a:pt x="205422" y="844550"/>
                </a:lnTo>
                <a:lnTo>
                  <a:pt x="213067" y="843280"/>
                </a:lnTo>
                <a:lnTo>
                  <a:pt x="218617" y="843280"/>
                </a:lnTo>
                <a:lnTo>
                  <a:pt x="219583" y="844550"/>
                </a:lnTo>
                <a:lnTo>
                  <a:pt x="221145" y="847090"/>
                </a:lnTo>
                <a:lnTo>
                  <a:pt x="223901" y="853440"/>
                </a:lnTo>
                <a:lnTo>
                  <a:pt x="224320" y="855980"/>
                </a:lnTo>
                <a:lnTo>
                  <a:pt x="224320" y="836676"/>
                </a:lnTo>
                <a:lnTo>
                  <a:pt x="218808" y="835660"/>
                </a:lnTo>
                <a:lnTo>
                  <a:pt x="215722" y="834390"/>
                </a:lnTo>
                <a:lnTo>
                  <a:pt x="206921" y="834390"/>
                </a:lnTo>
                <a:lnTo>
                  <a:pt x="204812" y="831850"/>
                </a:lnTo>
                <a:lnTo>
                  <a:pt x="204419" y="830580"/>
                </a:lnTo>
                <a:lnTo>
                  <a:pt x="204012" y="828040"/>
                </a:lnTo>
                <a:lnTo>
                  <a:pt x="203923" y="826770"/>
                </a:lnTo>
                <a:lnTo>
                  <a:pt x="204139" y="825500"/>
                </a:lnTo>
                <a:lnTo>
                  <a:pt x="204520" y="822960"/>
                </a:lnTo>
                <a:lnTo>
                  <a:pt x="205054" y="820420"/>
                </a:lnTo>
                <a:lnTo>
                  <a:pt x="205498" y="817880"/>
                </a:lnTo>
                <a:lnTo>
                  <a:pt x="205930" y="816610"/>
                </a:lnTo>
                <a:lnTo>
                  <a:pt x="206730" y="814070"/>
                </a:lnTo>
                <a:lnTo>
                  <a:pt x="207911" y="812800"/>
                </a:lnTo>
                <a:lnTo>
                  <a:pt x="209270" y="810260"/>
                </a:lnTo>
                <a:lnTo>
                  <a:pt x="211226" y="808990"/>
                </a:lnTo>
                <a:lnTo>
                  <a:pt x="219163" y="808990"/>
                </a:lnTo>
                <a:lnTo>
                  <a:pt x="235572" y="821690"/>
                </a:lnTo>
                <a:lnTo>
                  <a:pt x="235572" y="812203"/>
                </a:lnTo>
                <a:lnTo>
                  <a:pt x="235026" y="808990"/>
                </a:lnTo>
                <a:lnTo>
                  <a:pt x="235229" y="806450"/>
                </a:lnTo>
                <a:lnTo>
                  <a:pt x="235331" y="803910"/>
                </a:lnTo>
                <a:lnTo>
                  <a:pt x="235381" y="802640"/>
                </a:lnTo>
                <a:lnTo>
                  <a:pt x="237248" y="800100"/>
                </a:lnTo>
                <a:lnTo>
                  <a:pt x="240830" y="798830"/>
                </a:lnTo>
                <a:lnTo>
                  <a:pt x="250952" y="798830"/>
                </a:lnTo>
                <a:lnTo>
                  <a:pt x="254977" y="806450"/>
                </a:lnTo>
                <a:lnTo>
                  <a:pt x="254977" y="790232"/>
                </a:lnTo>
                <a:lnTo>
                  <a:pt x="252387" y="791210"/>
                </a:lnTo>
                <a:lnTo>
                  <a:pt x="243573" y="791210"/>
                </a:lnTo>
                <a:lnTo>
                  <a:pt x="242951" y="788670"/>
                </a:lnTo>
                <a:lnTo>
                  <a:pt x="242493" y="787400"/>
                </a:lnTo>
                <a:lnTo>
                  <a:pt x="246037" y="770890"/>
                </a:lnTo>
                <a:lnTo>
                  <a:pt x="246799" y="769620"/>
                </a:lnTo>
                <a:lnTo>
                  <a:pt x="247561" y="768350"/>
                </a:lnTo>
                <a:lnTo>
                  <a:pt x="250977" y="768350"/>
                </a:lnTo>
                <a:lnTo>
                  <a:pt x="253288" y="769620"/>
                </a:lnTo>
                <a:lnTo>
                  <a:pt x="253911" y="770890"/>
                </a:lnTo>
                <a:lnTo>
                  <a:pt x="256730" y="773430"/>
                </a:lnTo>
                <a:lnTo>
                  <a:pt x="260286" y="778510"/>
                </a:lnTo>
                <a:lnTo>
                  <a:pt x="261708" y="781050"/>
                </a:lnTo>
                <a:lnTo>
                  <a:pt x="261708" y="770826"/>
                </a:lnTo>
                <a:lnTo>
                  <a:pt x="260578" y="769620"/>
                </a:lnTo>
                <a:lnTo>
                  <a:pt x="259740" y="768350"/>
                </a:lnTo>
                <a:lnTo>
                  <a:pt x="256349" y="763270"/>
                </a:lnTo>
                <a:lnTo>
                  <a:pt x="256616" y="759460"/>
                </a:lnTo>
                <a:lnTo>
                  <a:pt x="258229" y="755650"/>
                </a:lnTo>
                <a:lnTo>
                  <a:pt x="259080" y="754380"/>
                </a:lnTo>
                <a:lnTo>
                  <a:pt x="260540" y="751840"/>
                </a:lnTo>
                <a:lnTo>
                  <a:pt x="263575" y="750570"/>
                </a:lnTo>
                <a:lnTo>
                  <a:pt x="264591" y="749300"/>
                </a:lnTo>
                <a:lnTo>
                  <a:pt x="265645" y="749300"/>
                </a:lnTo>
                <a:lnTo>
                  <a:pt x="267830" y="748030"/>
                </a:lnTo>
                <a:lnTo>
                  <a:pt x="273329" y="748030"/>
                </a:lnTo>
                <a:lnTo>
                  <a:pt x="278345" y="749300"/>
                </a:lnTo>
                <a:lnTo>
                  <a:pt x="281635" y="751840"/>
                </a:lnTo>
                <a:lnTo>
                  <a:pt x="284378" y="756920"/>
                </a:lnTo>
                <a:lnTo>
                  <a:pt x="284810" y="758190"/>
                </a:lnTo>
                <a:lnTo>
                  <a:pt x="285356" y="759460"/>
                </a:lnTo>
                <a:lnTo>
                  <a:pt x="285496" y="760730"/>
                </a:lnTo>
                <a:lnTo>
                  <a:pt x="285559" y="762000"/>
                </a:lnTo>
                <a:lnTo>
                  <a:pt x="285864" y="764540"/>
                </a:lnTo>
                <a:lnTo>
                  <a:pt x="286664" y="768350"/>
                </a:lnTo>
                <a:lnTo>
                  <a:pt x="286664" y="749719"/>
                </a:lnTo>
                <a:lnTo>
                  <a:pt x="286092" y="749300"/>
                </a:lnTo>
                <a:lnTo>
                  <a:pt x="284657" y="748030"/>
                </a:lnTo>
                <a:lnTo>
                  <a:pt x="280339" y="744220"/>
                </a:lnTo>
                <a:lnTo>
                  <a:pt x="274421" y="739140"/>
                </a:lnTo>
                <a:lnTo>
                  <a:pt x="273939" y="739140"/>
                </a:lnTo>
                <a:lnTo>
                  <a:pt x="273558" y="737870"/>
                </a:lnTo>
                <a:lnTo>
                  <a:pt x="272897" y="736600"/>
                </a:lnTo>
                <a:lnTo>
                  <a:pt x="272669" y="735330"/>
                </a:lnTo>
                <a:lnTo>
                  <a:pt x="272897" y="734060"/>
                </a:lnTo>
                <a:lnTo>
                  <a:pt x="274180" y="728980"/>
                </a:lnTo>
                <a:lnTo>
                  <a:pt x="277037" y="723900"/>
                </a:lnTo>
                <a:lnTo>
                  <a:pt x="279920" y="721360"/>
                </a:lnTo>
                <a:lnTo>
                  <a:pt x="282803" y="718820"/>
                </a:lnTo>
                <a:lnTo>
                  <a:pt x="285889" y="718820"/>
                </a:lnTo>
                <a:lnTo>
                  <a:pt x="294995" y="725170"/>
                </a:lnTo>
                <a:lnTo>
                  <a:pt x="300228" y="730250"/>
                </a:lnTo>
                <a:lnTo>
                  <a:pt x="303885" y="737870"/>
                </a:lnTo>
                <a:lnTo>
                  <a:pt x="304279" y="739140"/>
                </a:lnTo>
                <a:lnTo>
                  <a:pt x="304571" y="740410"/>
                </a:lnTo>
                <a:lnTo>
                  <a:pt x="304761" y="740410"/>
                </a:lnTo>
                <a:lnTo>
                  <a:pt x="304876" y="744220"/>
                </a:lnTo>
                <a:lnTo>
                  <a:pt x="304876" y="722363"/>
                </a:lnTo>
                <a:lnTo>
                  <a:pt x="300189" y="718820"/>
                </a:lnTo>
                <a:lnTo>
                  <a:pt x="296125" y="716280"/>
                </a:lnTo>
                <a:lnTo>
                  <a:pt x="288150" y="709930"/>
                </a:lnTo>
                <a:lnTo>
                  <a:pt x="287629" y="704850"/>
                </a:lnTo>
                <a:lnTo>
                  <a:pt x="289814" y="699770"/>
                </a:lnTo>
                <a:lnTo>
                  <a:pt x="290093" y="699770"/>
                </a:lnTo>
                <a:lnTo>
                  <a:pt x="290652" y="698500"/>
                </a:lnTo>
                <a:lnTo>
                  <a:pt x="290906" y="697230"/>
                </a:lnTo>
                <a:lnTo>
                  <a:pt x="291198" y="697230"/>
                </a:lnTo>
                <a:lnTo>
                  <a:pt x="292887" y="695960"/>
                </a:lnTo>
                <a:lnTo>
                  <a:pt x="294868" y="694690"/>
                </a:lnTo>
                <a:lnTo>
                  <a:pt x="297154" y="693420"/>
                </a:lnTo>
                <a:lnTo>
                  <a:pt x="305435" y="693420"/>
                </a:lnTo>
                <a:lnTo>
                  <a:pt x="308825" y="694690"/>
                </a:lnTo>
                <a:lnTo>
                  <a:pt x="312775" y="697230"/>
                </a:lnTo>
                <a:lnTo>
                  <a:pt x="313372" y="697230"/>
                </a:lnTo>
                <a:lnTo>
                  <a:pt x="314820" y="699770"/>
                </a:lnTo>
                <a:lnTo>
                  <a:pt x="315671" y="701040"/>
                </a:lnTo>
                <a:lnTo>
                  <a:pt x="317017" y="703580"/>
                </a:lnTo>
                <a:lnTo>
                  <a:pt x="317220" y="704850"/>
                </a:lnTo>
                <a:lnTo>
                  <a:pt x="317220" y="684784"/>
                </a:lnTo>
                <a:lnTo>
                  <a:pt x="315480" y="687070"/>
                </a:lnTo>
                <a:lnTo>
                  <a:pt x="314921" y="687070"/>
                </a:lnTo>
                <a:lnTo>
                  <a:pt x="314236" y="688340"/>
                </a:lnTo>
                <a:lnTo>
                  <a:pt x="313410" y="688340"/>
                </a:lnTo>
                <a:lnTo>
                  <a:pt x="311823" y="687070"/>
                </a:lnTo>
                <a:lnTo>
                  <a:pt x="306222" y="687070"/>
                </a:lnTo>
                <a:lnTo>
                  <a:pt x="304152" y="685800"/>
                </a:lnTo>
                <a:lnTo>
                  <a:pt x="302463" y="683260"/>
                </a:lnTo>
                <a:lnTo>
                  <a:pt x="301637" y="683260"/>
                </a:lnTo>
                <a:lnTo>
                  <a:pt x="300939" y="681990"/>
                </a:lnTo>
                <a:lnTo>
                  <a:pt x="301409" y="679450"/>
                </a:lnTo>
                <a:lnTo>
                  <a:pt x="301510" y="678180"/>
                </a:lnTo>
                <a:lnTo>
                  <a:pt x="308457" y="664210"/>
                </a:lnTo>
                <a:lnTo>
                  <a:pt x="309143" y="664210"/>
                </a:lnTo>
                <a:lnTo>
                  <a:pt x="309524" y="662940"/>
                </a:lnTo>
                <a:lnTo>
                  <a:pt x="312216" y="662940"/>
                </a:lnTo>
                <a:lnTo>
                  <a:pt x="314985" y="661670"/>
                </a:lnTo>
                <a:lnTo>
                  <a:pt x="317766" y="662940"/>
                </a:lnTo>
                <a:lnTo>
                  <a:pt x="320167" y="662940"/>
                </a:lnTo>
                <a:lnTo>
                  <a:pt x="322427" y="664210"/>
                </a:lnTo>
                <a:lnTo>
                  <a:pt x="324548" y="665480"/>
                </a:lnTo>
                <a:lnTo>
                  <a:pt x="326504" y="665480"/>
                </a:lnTo>
                <a:lnTo>
                  <a:pt x="327583" y="668020"/>
                </a:lnTo>
                <a:lnTo>
                  <a:pt x="327774" y="669290"/>
                </a:lnTo>
                <a:lnTo>
                  <a:pt x="327914" y="670560"/>
                </a:lnTo>
                <a:lnTo>
                  <a:pt x="327914" y="652373"/>
                </a:lnTo>
                <a:lnTo>
                  <a:pt x="327507" y="652780"/>
                </a:lnTo>
                <a:lnTo>
                  <a:pt x="325716" y="655320"/>
                </a:lnTo>
                <a:lnTo>
                  <a:pt x="324472" y="655320"/>
                </a:lnTo>
                <a:lnTo>
                  <a:pt x="323710" y="656590"/>
                </a:lnTo>
                <a:lnTo>
                  <a:pt x="318236" y="656590"/>
                </a:lnTo>
                <a:lnTo>
                  <a:pt x="315480" y="657860"/>
                </a:lnTo>
                <a:lnTo>
                  <a:pt x="310324" y="657860"/>
                </a:lnTo>
                <a:lnTo>
                  <a:pt x="308559" y="656590"/>
                </a:lnTo>
                <a:lnTo>
                  <a:pt x="306501" y="655320"/>
                </a:lnTo>
                <a:lnTo>
                  <a:pt x="304279" y="654050"/>
                </a:lnTo>
                <a:lnTo>
                  <a:pt x="300050" y="654050"/>
                </a:lnTo>
                <a:lnTo>
                  <a:pt x="299237" y="652780"/>
                </a:lnTo>
                <a:lnTo>
                  <a:pt x="298500" y="650240"/>
                </a:lnTo>
                <a:lnTo>
                  <a:pt x="298424" y="648970"/>
                </a:lnTo>
                <a:lnTo>
                  <a:pt x="298970" y="645160"/>
                </a:lnTo>
                <a:lnTo>
                  <a:pt x="300101" y="641350"/>
                </a:lnTo>
                <a:lnTo>
                  <a:pt x="301904" y="638810"/>
                </a:lnTo>
                <a:lnTo>
                  <a:pt x="303136" y="636270"/>
                </a:lnTo>
                <a:lnTo>
                  <a:pt x="304622" y="635000"/>
                </a:lnTo>
                <a:lnTo>
                  <a:pt x="306971" y="632460"/>
                </a:lnTo>
                <a:lnTo>
                  <a:pt x="307632" y="631190"/>
                </a:lnTo>
                <a:lnTo>
                  <a:pt x="310667" y="631190"/>
                </a:lnTo>
                <a:lnTo>
                  <a:pt x="313016" y="629920"/>
                </a:lnTo>
                <a:lnTo>
                  <a:pt x="315417" y="631190"/>
                </a:lnTo>
                <a:lnTo>
                  <a:pt x="316204" y="631190"/>
                </a:lnTo>
                <a:lnTo>
                  <a:pt x="330314" y="640080"/>
                </a:lnTo>
                <a:lnTo>
                  <a:pt x="330784" y="640080"/>
                </a:lnTo>
                <a:lnTo>
                  <a:pt x="331012" y="641350"/>
                </a:lnTo>
                <a:lnTo>
                  <a:pt x="331012" y="628370"/>
                </a:lnTo>
                <a:lnTo>
                  <a:pt x="330873" y="628650"/>
                </a:lnTo>
                <a:lnTo>
                  <a:pt x="328510" y="628650"/>
                </a:lnTo>
                <a:lnTo>
                  <a:pt x="325107" y="626110"/>
                </a:lnTo>
                <a:lnTo>
                  <a:pt x="322440" y="624840"/>
                </a:lnTo>
                <a:lnTo>
                  <a:pt x="317893" y="622300"/>
                </a:lnTo>
                <a:lnTo>
                  <a:pt x="316788" y="621030"/>
                </a:lnTo>
                <a:lnTo>
                  <a:pt x="315709" y="618490"/>
                </a:lnTo>
                <a:lnTo>
                  <a:pt x="315099" y="617220"/>
                </a:lnTo>
                <a:lnTo>
                  <a:pt x="315099" y="615950"/>
                </a:lnTo>
                <a:lnTo>
                  <a:pt x="315709" y="615950"/>
                </a:lnTo>
                <a:lnTo>
                  <a:pt x="317842" y="612140"/>
                </a:lnTo>
                <a:lnTo>
                  <a:pt x="320433" y="609600"/>
                </a:lnTo>
                <a:lnTo>
                  <a:pt x="323481" y="607060"/>
                </a:lnTo>
                <a:lnTo>
                  <a:pt x="325120" y="605790"/>
                </a:lnTo>
                <a:lnTo>
                  <a:pt x="326961" y="604520"/>
                </a:lnTo>
                <a:lnTo>
                  <a:pt x="329018" y="604520"/>
                </a:lnTo>
                <a:lnTo>
                  <a:pt x="329831" y="605790"/>
                </a:lnTo>
                <a:lnTo>
                  <a:pt x="330542" y="605790"/>
                </a:lnTo>
                <a:lnTo>
                  <a:pt x="332651" y="607060"/>
                </a:lnTo>
                <a:lnTo>
                  <a:pt x="334772" y="612140"/>
                </a:lnTo>
                <a:lnTo>
                  <a:pt x="334937" y="612140"/>
                </a:lnTo>
                <a:lnTo>
                  <a:pt x="334937" y="569125"/>
                </a:lnTo>
                <a:lnTo>
                  <a:pt x="334924" y="568960"/>
                </a:lnTo>
                <a:lnTo>
                  <a:pt x="334746" y="565150"/>
                </a:lnTo>
                <a:lnTo>
                  <a:pt x="335318" y="563880"/>
                </a:lnTo>
                <a:lnTo>
                  <a:pt x="339483" y="560070"/>
                </a:lnTo>
                <a:lnTo>
                  <a:pt x="342747" y="557530"/>
                </a:lnTo>
                <a:lnTo>
                  <a:pt x="346367" y="554990"/>
                </a:lnTo>
                <a:lnTo>
                  <a:pt x="349834" y="554990"/>
                </a:lnTo>
                <a:lnTo>
                  <a:pt x="350964" y="556260"/>
                </a:lnTo>
                <a:lnTo>
                  <a:pt x="353161" y="556260"/>
                </a:lnTo>
                <a:lnTo>
                  <a:pt x="354279" y="557530"/>
                </a:lnTo>
                <a:lnTo>
                  <a:pt x="355041" y="557530"/>
                </a:lnTo>
                <a:lnTo>
                  <a:pt x="355422" y="558800"/>
                </a:lnTo>
                <a:lnTo>
                  <a:pt x="356679" y="563880"/>
                </a:lnTo>
                <a:lnTo>
                  <a:pt x="357212" y="567690"/>
                </a:lnTo>
                <a:lnTo>
                  <a:pt x="357212" y="548500"/>
                </a:lnTo>
                <a:lnTo>
                  <a:pt x="356285" y="547370"/>
                </a:lnTo>
                <a:lnTo>
                  <a:pt x="353860" y="546100"/>
                </a:lnTo>
                <a:lnTo>
                  <a:pt x="351942" y="544830"/>
                </a:lnTo>
                <a:lnTo>
                  <a:pt x="350888" y="543560"/>
                </a:lnTo>
                <a:lnTo>
                  <a:pt x="350697" y="541020"/>
                </a:lnTo>
                <a:lnTo>
                  <a:pt x="350126" y="537210"/>
                </a:lnTo>
                <a:lnTo>
                  <a:pt x="350177" y="534670"/>
                </a:lnTo>
                <a:lnTo>
                  <a:pt x="350329" y="533400"/>
                </a:lnTo>
                <a:lnTo>
                  <a:pt x="350596" y="533400"/>
                </a:lnTo>
                <a:lnTo>
                  <a:pt x="351878" y="530860"/>
                </a:lnTo>
                <a:lnTo>
                  <a:pt x="352894" y="529590"/>
                </a:lnTo>
                <a:lnTo>
                  <a:pt x="353910" y="528320"/>
                </a:lnTo>
                <a:lnTo>
                  <a:pt x="360057" y="525780"/>
                </a:lnTo>
                <a:lnTo>
                  <a:pt x="363156" y="525780"/>
                </a:lnTo>
                <a:lnTo>
                  <a:pt x="366268" y="527050"/>
                </a:lnTo>
                <a:lnTo>
                  <a:pt x="370408" y="528320"/>
                </a:lnTo>
                <a:lnTo>
                  <a:pt x="374116" y="529590"/>
                </a:lnTo>
                <a:lnTo>
                  <a:pt x="379158" y="533400"/>
                </a:lnTo>
                <a:lnTo>
                  <a:pt x="379818" y="534670"/>
                </a:lnTo>
                <a:lnTo>
                  <a:pt x="380936" y="537210"/>
                </a:lnTo>
                <a:lnTo>
                  <a:pt x="380936" y="527621"/>
                </a:lnTo>
                <a:lnTo>
                  <a:pt x="379539" y="527050"/>
                </a:lnTo>
                <a:lnTo>
                  <a:pt x="378891" y="525780"/>
                </a:lnTo>
                <a:lnTo>
                  <a:pt x="376999" y="524510"/>
                </a:lnTo>
                <a:lnTo>
                  <a:pt x="373938" y="521970"/>
                </a:lnTo>
                <a:lnTo>
                  <a:pt x="371513" y="520700"/>
                </a:lnTo>
                <a:lnTo>
                  <a:pt x="368833" y="519430"/>
                </a:lnTo>
                <a:lnTo>
                  <a:pt x="367449" y="519430"/>
                </a:lnTo>
                <a:lnTo>
                  <a:pt x="366852" y="518160"/>
                </a:lnTo>
                <a:lnTo>
                  <a:pt x="365645" y="518160"/>
                </a:lnTo>
                <a:lnTo>
                  <a:pt x="365226" y="515620"/>
                </a:lnTo>
                <a:lnTo>
                  <a:pt x="365836" y="514350"/>
                </a:lnTo>
                <a:lnTo>
                  <a:pt x="366636" y="511810"/>
                </a:lnTo>
                <a:lnTo>
                  <a:pt x="368020" y="510540"/>
                </a:lnTo>
                <a:lnTo>
                  <a:pt x="371132" y="509270"/>
                </a:lnTo>
                <a:lnTo>
                  <a:pt x="373227" y="509270"/>
                </a:lnTo>
                <a:lnTo>
                  <a:pt x="375081" y="508000"/>
                </a:lnTo>
                <a:lnTo>
                  <a:pt x="376504" y="509270"/>
                </a:lnTo>
                <a:lnTo>
                  <a:pt x="378764" y="510540"/>
                </a:lnTo>
                <a:lnTo>
                  <a:pt x="379615" y="511810"/>
                </a:lnTo>
                <a:lnTo>
                  <a:pt x="382028" y="514350"/>
                </a:lnTo>
                <a:lnTo>
                  <a:pt x="383870" y="516890"/>
                </a:lnTo>
                <a:lnTo>
                  <a:pt x="387121" y="519430"/>
                </a:lnTo>
                <a:lnTo>
                  <a:pt x="387235" y="521970"/>
                </a:lnTo>
                <a:lnTo>
                  <a:pt x="387235" y="511098"/>
                </a:lnTo>
                <a:lnTo>
                  <a:pt x="386765" y="510540"/>
                </a:lnTo>
                <a:lnTo>
                  <a:pt x="386245" y="509270"/>
                </a:lnTo>
                <a:lnTo>
                  <a:pt x="385864" y="509270"/>
                </a:lnTo>
                <a:lnTo>
                  <a:pt x="385635" y="508000"/>
                </a:lnTo>
                <a:lnTo>
                  <a:pt x="384962" y="506730"/>
                </a:lnTo>
                <a:lnTo>
                  <a:pt x="384708" y="504190"/>
                </a:lnTo>
                <a:lnTo>
                  <a:pt x="384835" y="502920"/>
                </a:lnTo>
                <a:lnTo>
                  <a:pt x="385216" y="499110"/>
                </a:lnTo>
                <a:lnTo>
                  <a:pt x="386334" y="495300"/>
                </a:lnTo>
                <a:lnTo>
                  <a:pt x="389115" y="492760"/>
                </a:lnTo>
                <a:lnTo>
                  <a:pt x="389978" y="491490"/>
                </a:lnTo>
                <a:lnTo>
                  <a:pt x="392188" y="491490"/>
                </a:lnTo>
                <a:lnTo>
                  <a:pt x="394893" y="490220"/>
                </a:lnTo>
                <a:lnTo>
                  <a:pt x="397535" y="488950"/>
                </a:lnTo>
                <a:lnTo>
                  <a:pt x="400088" y="488950"/>
                </a:lnTo>
                <a:lnTo>
                  <a:pt x="401040" y="487680"/>
                </a:lnTo>
                <a:lnTo>
                  <a:pt x="402348" y="488950"/>
                </a:lnTo>
                <a:lnTo>
                  <a:pt x="403059" y="490220"/>
                </a:lnTo>
                <a:lnTo>
                  <a:pt x="404812" y="492760"/>
                </a:lnTo>
                <a:lnTo>
                  <a:pt x="405841" y="495300"/>
                </a:lnTo>
                <a:lnTo>
                  <a:pt x="406069" y="500380"/>
                </a:lnTo>
                <a:lnTo>
                  <a:pt x="406120" y="385051"/>
                </a:lnTo>
                <a:lnTo>
                  <a:pt x="405676" y="384810"/>
                </a:lnTo>
                <a:lnTo>
                  <a:pt x="405295" y="384416"/>
                </a:lnTo>
                <a:lnTo>
                  <a:pt x="405295" y="429260"/>
                </a:lnTo>
                <a:lnTo>
                  <a:pt x="405117" y="430530"/>
                </a:lnTo>
                <a:lnTo>
                  <a:pt x="404749" y="434340"/>
                </a:lnTo>
                <a:lnTo>
                  <a:pt x="404177" y="436435"/>
                </a:lnTo>
                <a:lnTo>
                  <a:pt x="404177" y="461010"/>
                </a:lnTo>
                <a:lnTo>
                  <a:pt x="403834" y="463550"/>
                </a:lnTo>
                <a:lnTo>
                  <a:pt x="403288" y="466090"/>
                </a:lnTo>
                <a:lnTo>
                  <a:pt x="403174" y="469900"/>
                </a:lnTo>
                <a:lnTo>
                  <a:pt x="399808" y="480060"/>
                </a:lnTo>
                <a:lnTo>
                  <a:pt x="398602" y="480060"/>
                </a:lnTo>
                <a:lnTo>
                  <a:pt x="397078" y="481330"/>
                </a:lnTo>
                <a:lnTo>
                  <a:pt x="391845" y="481330"/>
                </a:lnTo>
                <a:lnTo>
                  <a:pt x="390067" y="480060"/>
                </a:lnTo>
                <a:lnTo>
                  <a:pt x="388594" y="478790"/>
                </a:lnTo>
                <a:lnTo>
                  <a:pt x="387680" y="478790"/>
                </a:lnTo>
                <a:lnTo>
                  <a:pt x="386207" y="471170"/>
                </a:lnTo>
                <a:lnTo>
                  <a:pt x="386118" y="469900"/>
                </a:lnTo>
                <a:lnTo>
                  <a:pt x="386029" y="467360"/>
                </a:lnTo>
                <a:lnTo>
                  <a:pt x="386943" y="463550"/>
                </a:lnTo>
                <a:lnTo>
                  <a:pt x="387057" y="461010"/>
                </a:lnTo>
                <a:lnTo>
                  <a:pt x="387807" y="457200"/>
                </a:lnTo>
                <a:lnTo>
                  <a:pt x="388518" y="455930"/>
                </a:lnTo>
                <a:lnTo>
                  <a:pt x="389572" y="454660"/>
                </a:lnTo>
                <a:lnTo>
                  <a:pt x="390715" y="452120"/>
                </a:lnTo>
                <a:lnTo>
                  <a:pt x="392290" y="450850"/>
                </a:lnTo>
                <a:lnTo>
                  <a:pt x="397713" y="450850"/>
                </a:lnTo>
                <a:lnTo>
                  <a:pt x="399288" y="452120"/>
                </a:lnTo>
                <a:lnTo>
                  <a:pt x="400481" y="453390"/>
                </a:lnTo>
                <a:lnTo>
                  <a:pt x="402094" y="455930"/>
                </a:lnTo>
                <a:lnTo>
                  <a:pt x="402475" y="455930"/>
                </a:lnTo>
                <a:lnTo>
                  <a:pt x="403720" y="458470"/>
                </a:lnTo>
                <a:lnTo>
                  <a:pt x="404177" y="461010"/>
                </a:lnTo>
                <a:lnTo>
                  <a:pt x="404177" y="436435"/>
                </a:lnTo>
                <a:lnTo>
                  <a:pt x="403707" y="438150"/>
                </a:lnTo>
                <a:lnTo>
                  <a:pt x="401980" y="440690"/>
                </a:lnTo>
                <a:lnTo>
                  <a:pt x="401040" y="443230"/>
                </a:lnTo>
                <a:lnTo>
                  <a:pt x="399529" y="444500"/>
                </a:lnTo>
                <a:lnTo>
                  <a:pt x="389521" y="444500"/>
                </a:lnTo>
                <a:lnTo>
                  <a:pt x="388162" y="443230"/>
                </a:lnTo>
                <a:lnTo>
                  <a:pt x="387527" y="440690"/>
                </a:lnTo>
                <a:lnTo>
                  <a:pt x="387032" y="439420"/>
                </a:lnTo>
                <a:lnTo>
                  <a:pt x="386778" y="438150"/>
                </a:lnTo>
                <a:lnTo>
                  <a:pt x="386486" y="436880"/>
                </a:lnTo>
                <a:lnTo>
                  <a:pt x="386384" y="433070"/>
                </a:lnTo>
                <a:lnTo>
                  <a:pt x="386499" y="431800"/>
                </a:lnTo>
                <a:lnTo>
                  <a:pt x="386651" y="430530"/>
                </a:lnTo>
                <a:lnTo>
                  <a:pt x="386943" y="430530"/>
                </a:lnTo>
                <a:lnTo>
                  <a:pt x="387375" y="429260"/>
                </a:lnTo>
                <a:lnTo>
                  <a:pt x="388239" y="426720"/>
                </a:lnTo>
                <a:lnTo>
                  <a:pt x="390994" y="421640"/>
                </a:lnTo>
                <a:lnTo>
                  <a:pt x="391185" y="421640"/>
                </a:lnTo>
                <a:lnTo>
                  <a:pt x="391414" y="420370"/>
                </a:lnTo>
                <a:lnTo>
                  <a:pt x="391680" y="420370"/>
                </a:lnTo>
                <a:lnTo>
                  <a:pt x="393877" y="417830"/>
                </a:lnTo>
                <a:lnTo>
                  <a:pt x="398145" y="416560"/>
                </a:lnTo>
                <a:lnTo>
                  <a:pt x="402437" y="421640"/>
                </a:lnTo>
                <a:lnTo>
                  <a:pt x="403631" y="424180"/>
                </a:lnTo>
                <a:lnTo>
                  <a:pt x="405091" y="427990"/>
                </a:lnTo>
                <a:lnTo>
                  <a:pt x="405295" y="429260"/>
                </a:lnTo>
                <a:lnTo>
                  <a:pt x="405295" y="384416"/>
                </a:lnTo>
                <a:lnTo>
                  <a:pt x="404456" y="383540"/>
                </a:lnTo>
                <a:lnTo>
                  <a:pt x="403529" y="382816"/>
                </a:lnTo>
                <a:lnTo>
                  <a:pt x="403529" y="393700"/>
                </a:lnTo>
                <a:lnTo>
                  <a:pt x="402958" y="397510"/>
                </a:lnTo>
                <a:lnTo>
                  <a:pt x="401840" y="402590"/>
                </a:lnTo>
                <a:lnTo>
                  <a:pt x="401701" y="403860"/>
                </a:lnTo>
                <a:lnTo>
                  <a:pt x="401434" y="403860"/>
                </a:lnTo>
                <a:lnTo>
                  <a:pt x="401027" y="405130"/>
                </a:lnTo>
                <a:lnTo>
                  <a:pt x="399554" y="407670"/>
                </a:lnTo>
                <a:lnTo>
                  <a:pt x="398170" y="410210"/>
                </a:lnTo>
                <a:lnTo>
                  <a:pt x="396100" y="411480"/>
                </a:lnTo>
                <a:lnTo>
                  <a:pt x="394931" y="412750"/>
                </a:lnTo>
                <a:lnTo>
                  <a:pt x="385483" y="412750"/>
                </a:lnTo>
                <a:lnTo>
                  <a:pt x="384175" y="412216"/>
                </a:lnTo>
                <a:lnTo>
                  <a:pt x="384175" y="420370"/>
                </a:lnTo>
                <a:lnTo>
                  <a:pt x="384162" y="421640"/>
                </a:lnTo>
                <a:lnTo>
                  <a:pt x="382879" y="424738"/>
                </a:lnTo>
                <a:lnTo>
                  <a:pt x="382879" y="483870"/>
                </a:lnTo>
                <a:lnTo>
                  <a:pt x="381647" y="491490"/>
                </a:lnTo>
                <a:lnTo>
                  <a:pt x="369443" y="502920"/>
                </a:lnTo>
                <a:lnTo>
                  <a:pt x="365201" y="502920"/>
                </a:lnTo>
                <a:lnTo>
                  <a:pt x="363283" y="501650"/>
                </a:lnTo>
                <a:lnTo>
                  <a:pt x="361353" y="500964"/>
                </a:lnTo>
                <a:lnTo>
                  <a:pt x="361353" y="509270"/>
                </a:lnTo>
                <a:lnTo>
                  <a:pt x="360489" y="511810"/>
                </a:lnTo>
                <a:lnTo>
                  <a:pt x="359130" y="515620"/>
                </a:lnTo>
                <a:lnTo>
                  <a:pt x="356158" y="518160"/>
                </a:lnTo>
                <a:lnTo>
                  <a:pt x="354431" y="519430"/>
                </a:lnTo>
                <a:lnTo>
                  <a:pt x="352044" y="521970"/>
                </a:lnTo>
                <a:lnTo>
                  <a:pt x="345884" y="521970"/>
                </a:lnTo>
                <a:lnTo>
                  <a:pt x="344563" y="521195"/>
                </a:lnTo>
                <a:lnTo>
                  <a:pt x="344563" y="544830"/>
                </a:lnTo>
                <a:lnTo>
                  <a:pt x="344220" y="547370"/>
                </a:lnTo>
                <a:lnTo>
                  <a:pt x="343814" y="548640"/>
                </a:lnTo>
                <a:lnTo>
                  <a:pt x="343306" y="548640"/>
                </a:lnTo>
                <a:lnTo>
                  <a:pt x="341630" y="551180"/>
                </a:lnTo>
                <a:lnTo>
                  <a:pt x="339648" y="552450"/>
                </a:lnTo>
                <a:lnTo>
                  <a:pt x="337375" y="552450"/>
                </a:lnTo>
                <a:lnTo>
                  <a:pt x="335038" y="553720"/>
                </a:lnTo>
                <a:lnTo>
                  <a:pt x="333184" y="554990"/>
                </a:lnTo>
                <a:lnTo>
                  <a:pt x="332955" y="555409"/>
                </a:lnTo>
                <a:lnTo>
                  <a:pt x="332955" y="591820"/>
                </a:lnTo>
                <a:lnTo>
                  <a:pt x="332295" y="594360"/>
                </a:lnTo>
                <a:lnTo>
                  <a:pt x="330949" y="595630"/>
                </a:lnTo>
                <a:lnTo>
                  <a:pt x="327215" y="599440"/>
                </a:lnTo>
                <a:lnTo>
                  <a:pt x="322795" y="600710"/>
                </a:lnTo>
                <a:lnTo>
                  <a:pt x="317677" y="601980"/>
                </a:lnTo>
                <a:lnTo>
                  <a:pt x="312445" y="601980"/>
                </a:lnTo>
                <a:lnTo>
                  <a:pt x="311061" y="600710"/>
                </a:lnTo>
                <a:lnTo>
                  <a:pt x="309689" y="599440"/>
                </a:lnTo>
                <a:lnTo>
                  <a:pt x="309130" y="596900"/>
                </a:lnTo>
                <a:lnTo>
                  <a:pt x="309105" y="610870"/>
                </a:lnTo>
                <a:lnTo>
                  <a:pt x="305600" y="618490"/>
                </a:lnTo>
                <a:lnTo>
                  <a:pt x="302780" y="624840"/>
                </a:lnTo>
                <a:lnTo>
                  <a:pt x="298259" y="629005"/>
                </a:lnTo>
                <a:lnTo>
                  <a:pt x="298259" y="665480"/>
                </a:lnTo>
                <a:lnTo>
                  <a:pt x="297268" y="669290"/>
                </a:lnTo>
                <a:lnTo>
                  <a:pt x="296824" y="670560"/>
                </a:lnTo>
                <a:lnTo>
                  <a:pt x="296291" y="673100"/>
                </a:lnTo>
                <a:lnTo>
                  <a:pt x="295275" y="675640"/>
                </a:lnTo>
                <a:lnTo>
                  <a:pt x="294830" y="678180"/>
                </a:lnTo>
                <a:lnTo>
                  <a:pt x="294970" y="680720"/>
                </a:lnTo>
                <a:lnTo>
                  <a:pt x="294957" y="681990"/>
                </a:lnTo>
                <a:lnTo>
                  <a:pt x="294449" y="683260"/>
                </a:lnTo>
                <a:lnTo>
                  <a:pt x="293446" y="684530"/>
                </a:lnTo>
                <a:lnTo>
                  <a:pt x="292760" y="685800"/>
                </a:lnTo>
                <a:lnTo>
                  <a:pt x="292011" y="687070"/>
                </a:lnTo>
                <a:lnTo>
                  <a:pt x="291185" y="688340"/>
                </a:lnTo>
                <a:lnTo>
                  <a:pt x="289433" y="689610"/>
                </a:lnTo>
                <a:lnTo>
                  <a:pt x="287274" y="690880"/>
                </a:lnTo>
                <a:lnTo>
                  <a:pt x="284708" y="689610"/>
                </a:lnTo>
                <a:lnTo>
                  <a:pt x="282575" y="689610"/>
                </a:lnTo>
                <a:lnTo>
                  <a:pt x="281647" y="688619"/>
                </a:lnTo>
                <a:lnTo>
                  <a:pt x="281647" y="711200"/>
                </a:lnTo>
                <a:lnTo>
                  <a:pt x="280327" y="713740"/>
                </a:lnTo>
                <a:lnTo>
                  <a:pt x="274891" y="717550"/>
                </a:lnTo>
                <a:lnTo>
                  <a:pt x="271157" y="718820"/>
                </a:lnTo>
                <a:lnTo>
                  <a:pt x="266103" y="721360"/>
                </a:lnTo>
                <a:lnTo>
                  <a:pt x="265061" y="721360"/>
                </a:lnTo>
                <a:lnTo>
                  <a:pt x="265061" y="732790"/>
                </a:lnTo>
                <a:lnTo>
                  <a:pt x="263956" y="736600"/>
                </a:lnTo>
                <a:lnTo>
                  <a:pt x="254939" y="750570"/>
                </a:lnTo>
                <a:lnTo>
                  <a:pt x="252755" y="750570"/>
                </a:lnTo>
                <a:lnTo>
                  <a:pt x="246240" y="744118"/>
                </a:lnTo>
                <a:lnTo>
                  <a:pt x="246240" y="755650"/>
                </a:lnTo>
                <a:lnTo>
                  <a:pt x="244563" y="762000"/>
                </a:lnTo>
                <a:lnTo>
                  <a:pt x="242163" y="767080"/>
                </a:lnTo>
                <a:lnTo>
                  <a:pt x="239496" y="768350"/>
                </a:lnTo>
                <a:lnTo>
                  <a:pt x="236613" y="769620"/>
                </a:lnTo>
                <a:lnTo>
                  <a:pt x="233654" y="769620"/>
                </a:lnTo>
                <a:lnTo>
                  <a:pt x="233654" y="782320"/>
                </a:lnTo>
                <a:lnTo>
                  <a:pt x="233121" y="786130"/>
                </a:lnTo>
                <a:lnTo>
                  <a:pt x="233197" y="788670"/>
                </a:lnTo>
                <a:lnTo>
                  <a:pt x="230898" y="793750"/>
                </a:lnTo>
                <a:lnTo>
                  <a:pt x="230136" y="797560"/>
                </a:lnTo>
                <a:lnTo>
                  <a:pt x="227482" y="802640"/>
                </a:lnTo>
                <a:lnTo>
                  <a:pt x="225298" y="803910"/>
                </a:lnTo>
                <a:lnTo>
                  <a:pt x="218211" y="803910"/>
                </a:lnTo>
                <a:lnTo>
                  <a:pt x="215214" y="802640"/>
                </a:lnTo>
                <a:lnTo>
                  <a:pt x="212382" y="801370"/>
                </a:lnTo>
                <a:lnTo>
                  <a:pt x="211226" y="800100"/>
                </a:lnTo>
                <a:lnTo>
                  <a:pt x="210464" y="800100"/>
                </a:lnTo>
                <a:lnTo>
                  <a:pt x="210083" y="798830"/>
                </a:lnTo>
                <a:lnTo>
                  <a:pt x="209257" y="795020"/>
                </a:lnTo>
                <a:lnTo>
                  <a:pt x="208165" y="791210"/>
                </a:lnTo>
                <a:lnTo>
                  <a:pt x="206794" y="788670"/>
                </a:lnTo>
                <a:lnTo>
                  <a:pt x="206540" y="787400"/>
                </a:lnTo>
                <a:lnTo>
                  <a:pt x="206260" y="784860"/>
                </a:lnTo>
                <a:lnTo>
                  <a:pt x="206540" y="783590"/>
                </a:lnTo>
                <a:lnTo>
                  <a:pt x="207924" y="779780"/>
                </a:lnTo>
                <a:lnTo>
                  <a:pt x="208686" y="778510"/>
                </a:lnTo>
                <a:lnTo>
                  <a:pt x="209448" y="777240"/>
                </a:lnTo>
                <a:lnTo>
                  <a:pt x="211010" y="773430"/>
                </a:lnTo>
                <a:lnTo>
                  <a:pt x="211823" y="772160"/>
                </a:lnTo>
                <a:lnTo>
                  <a:pt x="215303" y="770890"/>
                </a:lnTo>
                <a:lnTo>
                  <a:pt x="219151" y="770890"/>
                </a:lnTo>
                <a:lnTo>
                  <a:pt x="227457" y="773430"/>
                </a:lnTo>
                <a:lnTo>
                  <a:pt x="230911" y="775970"/>
                </a:lnTo>
                <a:lnTo>
                  <a:pt x="233146" y="781050"/>
                </a:lnTo>
                <a:lnTo>
                  <a:pt x="233578" y="781050"/>
                </a:lnTo>
                <a:lnTo>
                  <a:pt x="233654" y="782320"/>
                </a:lnTo>
                <a:lnTo>
                  <a:pt x="233654" y="769620"/>
                </a:lnTo>
                <a:lnTo>
                  <a:pt x="231533" y="769620"/>
                </a:lnTo>
                <a:lnTo>
                  <a:pt x="229641" y="768350"/>
                </a:lnTo>
                <a:lnTo>
                  <a:pt x="226656" y="768350"/>
                </a:lnTo>
                <a:lnTo>
                  <a:pt x="225234" y="767080"/>
                </a:lnTo>
                <a:lnTo>
                  <a:pt x="222008" y="765810"/>
                </a:lnTo>
                <a:lnTo>
                  <a:pt x="219024" y="763270"/>
                </a:lnTo>
                <a:lnTo>
                  <a:pt x="213880" y="760730"/>
                </a:lnTo>
                <a:lnTo>
                  <a:pt x="212394" y="759460"/>
                </a:lnTo>
                <a:lnTo>
                  <a:pt x="209727" y="756920"/>
                </a:lnTo>
                <a:lnTo>
                  <a:pt x="209550" y="754380"/>
                </a:lnTo>
                <a:lnTo>
                  <a:pt x="210489" y="753110"/>
                </a:lnTo>
                <a:lnTo>
                  <a:pt x="211289" y="751840"/>
                </a:lnTo>
                <a:lnTo>
                  <a:pt x="212864" y="749300"/>
                </a:lnTo>
                <a:lnTo>
                  <a:pt x="213575" y="748030"/>
                </a:lnTo>
                <a:lnTo>
                  <a:pt x="215696" y="744220"/>
                </a:lnTo>
                <a:lnTo>
                  <a:pt x="220700" y="739140"/>
                </a:lnTo>
                <a:lnTo>
                  <a:pt x="222885" y="737870"/>
                </a:lnTo>
                <a:lnTo>
                  <a:pt x="228180" y="739140"/>
                </a:lnTo>
                <a:lnTo>
                  <a:pt x="230924" y="739140"/>
                </a:lnTo>
                <a:lnTo>
                  <a:pt x="233705" y="740410"/>
                </a:lnTo>
                <a:lnTo>
                  <a:pt x="236791" y="740410"/>
                </a:lnTo>
                <a:lnTo>
                  <a:pt x="237921" y="741680"/>
                </a:lnTo>
                <a:lnTo>
                  <a:pt x="241020" y="745490"/>
                </a:lnTo>
                <a:lnTo>
                  <a:pt x="243509" y="748030"/>
                </a:lnTo>
                <a:lnTo>
                  <a:pt x="245922" y="753110"/>
                </a:lnTo>
                <a:lnTo>
                  <a:pt x="245986" y="754380"/>
                </a:lnTo>
                <a:lnTo>
                  <a:pt x="246240" y="755650"/>
                </a:lnTo>
                <a:lnTo>
                  <a:pt x="246240" y="744118"/>
                </a:lnTo>
                <a:lnTo>
                  <a:pt x="244487" y="741680"/>
                </a:lnTo>
                <a:lnTo>
                  <a:pt x="242824" y="739140"/>
                </a:lnTo>
                <a:lnTo>
                  <a:pt x="240487" y="727710"/>
                </a:lnTo>
                <a:lnTo>
                  <a:pt x="243078" y="725170"/>
                </a:lnTo>
                <a:lnTo>
                  <a:pt x="245757" y="723900"/>
                </a:lnTo>
                <a:lnTo>
                  <a:pt x="248107" y="723900"/>
                </a:lnTo>
                <a:lnTo>
                  <a:pt x="250837" y="725170"/>
                </a:lnTo>
                <a:lnTo>
                  <a:pt x="259308" y="725170"/>
                </a:lnTo>
                <a:lnTo>
                  <a:pt x="261620" y="726440"/>
                </a:lnTo>
                <a:lnTo>
                  <a:pt x="263309" y="728980"/>
                </a:lnTo>
                <a:lnTo>
                  <a:pt x="264642" y="730250"/>
                </a:lnTo>
                <a:lnTo>
                  <a:pt x="265061" y="732790"/>
                </a:lnTo>
                <a:lnTo>
                  <a:pt x="265061" y="721360"/>
                </a:lnTo>
                <a:lnTo>
                  <a:pt x="264579" y="721360"/>
                </a:lnTo>
                <a:lnTo>
                  <a:pt x="263055" y="720090"/>
                </a:lnTo>
                <a:lnTo>
                  <a:pt x="261950" y="720090"/>
                </a:lnTo>
                <a:lnTo>
                  <a:pt x="260908" y="718820"/>
                </a:lnTo>
                <a:lnTo>
                  <a:pt x="259930" y="718820"/>
                </a:lnTo>
                <a:lnTo>
                  <a:pt x="259283" y="717550"/>
                </a:lnTo>
                <a:lnTo>
                  <a:pt x="258838" y="717550"/>
                </a:lnTo>
                <a:lnTo>
                  <a:pt x="258584" y="716280"/>
                </a:lnTo>
                <a:lnTo>
                  <a:pt x="256755" y="711200"/>
                </a:lnTo>
                <a:lnTo>
                  <a:pt x="257556" y="704850"/>
                </a:lnTo>
                <a:lnTo>
                  <a:pt x="262356" y="695960"/>
                </a:lnTo>
                <a:lnTo>
                  <a:pt x="264680" y="694690"/>
                </a:lnTo>
                <a:lnTo>
                  <a:pt x="267665" y="693420"/>
                </a:lnTo>
                <a:lnTo>
                  <a:pt x="269138" y="692150"/>
                </a:lnTo>
                <a:lnTo>
                  <a:pt x="272262" y="692150"/>
                </a:lnTo>
                <a:lnTo>
                  <a:pt x="273392" y="693420"/>
                </a:lnTo>
                <a:lnTo>
                  <a:pt x="276021" y="693420"/>
                </a:lnTo>
                <a:lnTo>
                  <a:pt x="276339" y="694690"/>
                </a:lnTo>
                <a:lnTo>
                  <a:pt x="276593" y="694690"/>
                </a:lnTo>
                <a:lnTo>
                  <a:pt x="278536" y="695960"/>
                </a:lnTo>
                <a:lnTo>
                  <a:pt x="280073" y="698500"/>
                </a:lnTo>
                <a:lnTo>
                  <a:pt x="280911" y="703580"/>
                </a:lnTo>
                <a:lnTo>
                  <a:pt x="281012" y="704850"/>
                </a:lnTo>
                <a:lnTo>
                  <a:pt x="281647" y="711200"/>
                </a:lnTo>
                <a:lnTo>
                  <a:pt x="281647" y="688619"/>
                </a:lnTo>
                <a:lnTo>
                  <a:pt x="279019" y="685800"/>
                </a:lnTo>
                <a:lnTo>
                  <a:pt x="276860" y="681990"/>
                </a:lnTo>
                <a:lnTo>
                  <a:pt x="275336" y="676910"/>
                </a:lnTo>
                <a:lnTo>
                  <a:pt x="275158" y="675640"/>
                </a:lnTo>
                <a:lnTo>
                  <a:pt x="275031" y="674370"/>
                </a:lnTo>
                <a:lnTo>
                  <a:pt x="274828" y="674370"/>
                </a:lnTo>
                <a:lnTo>
                  <a:pt x="284213" y="664210"/>
                </a:lnTo>
                <a:lnTo>
                  <a:pt x="292265" y="660400"/>
                </a:lnTo>
                <a:lnTo>
                  <a:pt x="294525" y="660400"/>
                </a:lnTo>
                <a:lnTo>
                  <a:pt x="296938" y="662940"/>
                </a:lnTo>
                <a:lnTo>
                  <a:pt x="298259" y="665480"/>
                </a:lnTo>
                <a:lnTo>
                  <a:pt x="298259" y="629005"/>
                </a:lnTo>
                <a:lnTo>
                  <a:pt x="297256" y="629920"/>
                </a:lnTo>
                <a:lnTo>
                  <a:pt x="293903" y="629920"/>
                </a:lnTo>
                <a:lnTo>
                  <a:pt x="291706" y="627354"/>
                </a:lnTo>
                <a:lnTo>
                  <a:pt x="291706" y="654050"/>
                </a:lnTo>
                <a:lnTo>
                  <a:pt x="291147" y="654050"/>
                </a:lnTo>
                <a:lnTo>
                  <a:pt x="289941" y="655320"/>
                </a:lnTo>
                <a:lnTo>
                  <a:pt x="286651" y="656590"/>
                </a:lnTo>
                <a:lnTo>
                  <a:pt x="283514" y="657860"/>
                </a:lnTo>
                <a:lnTo>
                  <a:pt x="280504" y="660400"/>
                </a:lnTo>
                <a:lnTo>
                  <a:pt x="278498" y="661670"/>
                </a:lnTo>
                <a:lnTo>
                  <a:pt x="276174" y="661670"/>
                </a:lnTo>
                <a:lnTo>
                  <a:pt x="272910" y="664210"/>
                </a:lnTo>
                <a:lnTo>
                  <a:pt x="271780" y="664210"/>
                </a:lnTo>
                <a:lnTo>
                  <a:pt x="270675" y="662940"/>
                </a:lnTo>
                <a:lnTo>
                  <a:pt x="269024" y="662279"/>
                </a:lnTo>
                <a:lnTo>
                  <a:pt x="269024" y="680720"/>
                </a:lnTo>
                <a:lnTo>
                  <a:pt x="268820" y="684530"/>
                </a:lnTo>
                <a:lnTo>
                  <a:pt x="267347" y="687070"/>
                </a:lnTo>
                <a:lnTo>
                  <a:pt x="265328" y="687070"/>
                </a:lnTo>
                <a:lnTo>
                  <a:pt x="262597" y="688340"/>
                </a:lnTo>
                <a:lnTo>
                  <a:pt x="257327" y="688340"/>
                </a:lnTo>
                <a:lnTo>
                  <a:pt x="255612" y="689610"/>
                </a:lnTo>
                <a:lnTo>
                  <a:pt x="252374" y="689610"/>
                </a:lnTo>
                <a:lnTo>
                  <a:pt x="252374" y="711200"/>
                </a:lnTo>
                <a:lnTo>
                  <a:pt x="251891" y="713740"/>
                </a:lnTo>
                <a:lnTo>
                  <a:pt x="250939" y="715010"/>
                </a:lnTo>
                <a:lnTo>
                  <a:pt x="250507" y="715010"/>
                </a:lnTo>
                <a:lnTo>
                  <a:pt x="249923" y="716280"/>
                </a:lnTo>
                <a:lnTo>
                  <a:pt x="246062" y="716280"/>
                </a:lnTo>
                <a:lnTo>
                  <a:pt x="243103" y="715010"/>
                </a:lnTo>
                <a:lnTo>
                  <a:pt x="242036" y="713740"/>
                </a:lnTo>
                <a:lnTo>
                  <a:pt x="241401" y="712470"/>
                </a:lnTo>
                <a:lnTo>
                  <a:pt x="241122" y="711200"/>
                </a:lnTo>
                <a:lnTo>
                  <a:pt x="241096" y="709930"/>
                </a:lnTo>
                <a:lnTo>
                  <a:pt x="241388" y="707390"/>
                </a:lnTo>
                <a:lnTo>
                  <a:pt x="241833" y="704850"/>
                </a:lnTo>
                <a:lnTo>
                  <a:pt x="242430" y="702310"/>
                </a:lnTo>
                <a:lnTo>
                  <a:pt x="243039" y="701040"/>
                </a:lnTo>
                <a:lnTo>
                  <a:pt x="244017" y="699770"/>
                </a:lnTo>
                <a:lnTo>
                  <a:pt x="245237" y="698500"/>
                </a:lnTo>
                <a:lnTo>
                  <a:pt x="246532" y="698500"/>
                </a:lnTo>
                <a:lnTo>
                  <a:pt x="247878" y="697230"/>
                </a:lnTo>
                <a:lnTo>
                  <a:pt x="250596" y="697230"/>
                </a:lnTo>
                <a:lnTo>
                  <a:pt x="250913" y="698500"/>
                </a:lnTo>
                <a:lnTo>
                  <a:pt x="251091" y="698500"/>
                </a:lnTo>
                <a:lnTo>
                  <a:pt x="251244" y="699770"/>
                </a:lnTo>
                <a:lnTo>
                  <a:pt x="251371" y="699770"/>
                </a:lnTo>
                <a:lnTo>
                  <a:pt x="251701" y="701040"/>
                </a:lnTo>
                <a:lnTo>
                  <a:pt x="252247" y="703580"/>
                </a:lnTo>
                <a:lnTo>
                  <a:pt x="252349" y="707390"/>
                </a:lnTo>
                <a:lnTo>
                  <a:pt x="252374" y="711200"/>
                </a:lnTo>
                <a:lnTo>
                  <a:pt x="252374" y="689610"/>
                </a:lnTo>
                <a:lnTo>
                  <a:pt x="249555" y="689610"/>
                </a:lnTo>
                <a:lnTo>
                  <a:pt x="247827" y="688340"/>
                </a:lnTo>
                <a:lnTo>
                  <a:pt x="247535" y="685800"/>
                </a:lnTo>
                <a:lnTo>
                  <a:pt x="247319" y="684530"/>
                </a:lnTo>
                <a:lnTo>
                  <a:pt x="246849" y="679450"/>
                </a:lnTo>
                <a:lnTo>
                  <a:pt x="246837" y="676910"/>
                </a:lnTo>
                <a:lnTo>
                  <a:pt x="246926" y="675640"/>
                </a:lnTo>
                <a:lnTo>
                  <a:pt x="247954" y="673100"/>
                </a:lnTo>
                <a:lnTo>
                  <a:pt x="248691" y="670560"/>
                </a:lnTo>
                <a:lnTo>
                  <a:pt x="250266" y="665480"/>
                </a:lnTo>
                <a:lnTo>
                  <a:pt x="252882" y="664210"/>
                </a:lnTo>
                <a:lnTo>
                  <a:pt x="256197" y="662940"/>
                </a:lnTo>
                <a:lnTo>
                  <a:pt x="259245" y="662940"/>
                </a:lnTo>
                <a:lnTo>
                  <a:pt x="261099" y="664210"/>
                </a:lnTo>
                <a:lnTo>
                  <a:pt x="262521" y="665480"/>
                </a:lnTo>
                <a:lnTo>
                  <a:pt x="265061" y="669290"/>
                </a:lnTo>
                <a:lnTo>
                  <a:pt x="266407" y="673100"/>
                </a:lnTo>
                <a:lnTo>
                  <a:pt x="268579" y="678180"/>
                </a:lnTo>
                <a:lnTo>
                  <a:pt x="269024" y="680720"/>
                </a:lnTo>
                <a:lnTo>
                  <a:pt x="269024" y="662279"/>
                </a:lnTo>
                <a:lnTo>
                  <a:pt x="267500" y="661670"/>
                </a:lnTo>
                <a:lnTo>
                  <a:pt x="264744" y="659130"/>
                </a:lnTo>
                <a:lnTo>
                  <a:pt x="262394" y="656590"/>
                </a:lnTo>
                <a:lnTo>
                  <a:pt x="262140" y="656590"/>
                </a:lnTo>
                <a:lnTo>
                  <a:pt x="261937" y="655320"/>
                </a:lnTo>
                <a:lnTo>
                  <a:pt x="260210" y="652780"/>
                </a:lnTo>
                <a:lnTo>
                  <a:pt x="260134" y="651510"/>
                </a:lnTo>
                <a:lnTo>
                  <a:pt x="263144" y="646430"/>
                </a:lnTo>
                <a:lnTo>
                  <a:pt x="265277" y="643890"/>
                </a:lnTo>
                <a:lnTo>
                  <a:pt x="267906" y="641350"/>
                </a:lnTo>
                <a:lnTo>
                  <a:pt x="277075" y="635000"/>
                </a:lnTo>
                <a:lnTo>
                  <a:pt x="282041" y="632460"/>
                </a:lnTo>
                <a:lnTo>
                  <a:pt x="286613" y="632460"/>
                </a:lnTo>
                <a:lnTo>
                  <a:pt x="290588" y="642620"/>
                </a:lnTo>
                <a:lnTo>
                  <a:pt x="291223" y="645160"/>
                </a:lnTo>
                <a:lnTo>
                  <a:pt x="291706" y="654050"/>
                </a:lnTo>
                <a:lnTo>
                  <a:pt x="291706" y="627354"/>
                </a:lnTo>
                <a:lnTo>
                  <a:pt x="286321" y="621030"/>
                </a:lnTo>
                <a:lnTo>
                  <a:pt x="283552" y="617220"/>
                </a:lnTo>
                <a:lnTo>
                  <a:pt x="282790" y="614680"/>
                </a:lnTo>
                <a:lnTo>
                  <a:pt x="282321" y="613410"/>
                </a:lnTo>
                <a:lnTo>
                  <a:pt x="282117" y="612140"/>
                </a:lnTo>
                <a:lnTo>
                  <a:pt x="292481" y="601980"/>
                </a:lnTo>
                <a:lnTo>
                  <a:pt x="295275" y="601980"/>
                </a:lnTo>
                <a:lnTo>
                  <a:pt x="300355" y="600710"/>
                </a:lnTo>
                <a:lnTo>
                  <a:pt x="302209" y="601980"/>
                </a:lnTo>
                <a:lnTo>
                  <a:pt x="304838" y="603250"/>
                </a:lnTo>
                <a:lnTo>
                  <a:pt x="305714" y="604520"/>
                </a:lnTo>
                <a:lnTo>
                  <a:pt x="308432" y="607060"/>
                </a:lnTo>
                <a:lnTo>
                  <a:pt x="309105" y="610870"/>
                </a:lnTo>
                <a:lnTo>
                  <a:pt x="309105" y="596785"/>
                </a:lnTo>
                <a:lnTo>
                  <a:pt x="308013" y="591820"/>
                </a:lnTo>
                <a:lnTo>
                  <a:pt x="307098" y="585470"/>
                </a:lnTo>
                <a:lnTo>
                  <a:pt x="307213" y="576580"/>
                </a:lnTo>
                <a:lnTo>
                  <a:pt x="309384" y="574040"/>
                </a:lnTo>
                <a:lnTo>
                  <a:pt x="311873" y="572770"/>
                </a:lnTo>
                <a:lnTo>
                  <a:pt x="321373" y="572770"/>
                </a:lnTo>
                <a:lnTo>
                  <a:pt x="323342" y="574040"/>
                </a:lnTo>
                <a:lnTo>
                  <a:pt x="326923" y="579120"/>
                </a:lnTo>
                <a:lnTo>
                  <a:pt x="329158" y="582930"/>
                </a:lnTo>
                <a:lnTo>
                  <a:pt x="330708" y="588010"/>
                </a:lnTo>
                <a:lnTo>
                  <a:pt x="331597" y="589280"/>
                </a:lnTo>
                <a:lnTo>
                  <a:pt x="332955" y="591820"/>
                </a:lnTo>
                <a:lnTo>
                  <a:pt x="332955" y="555409"/>
                </a:lnTo>
                <a:lnTo>
                  <a:pt x="331787" y="557530"/>
                </a:lnTo>
                <a:lnTo>
                  <a:pt x="330390" y="558800"/>
                </a:lnTo>
                <a:lnTo>
                  <a:pt x="328777" y="561340"/>
                </a:lnTo>
                <a:lnTo>
                  <a:pt x="326961" y="562610"/>
                </a:lnTo>
                <a:lnTo>
                  <a:pt x="325882" y="562610"/>
                </a:lnTo>
                <a:lnTo>
                  <a:pt x="324764" y="563880"/>
                </a:lnTo>
                <a:lnTo>
                  <a:pt x="323634" y="562610"/>
                </a:lnTo>
                <a:lnTo>
                  <a:pt x="321805" y="561340"/>
                </a:lnTo>
                <a:lnTo>
                  <a:pt x="320446" y="560070"/>
                </a:lnTo>
                <a:lnTo>
                  <a:pt x="318554" y="556260"/>
                </a:lnTo>
                <a:lnTo>
                  <a:pt x="317576" y="553720"/>
                </a:lnTo>
                <a:lnTo>
                  <a:pt x="316534" y="552450"/>
                </a:lnTo>
                <a:lnTo>
                  <a:pt x="315988" y="551180"/>
                </a:lnTo>
                <a:lnTo>
                  <a:pt x="316064" y="549910"/>
                </a:lnTo>
                <a:lnTo>
                  <a:pt x="316776" y="548640"/>
                </a:lnTo>
                <a:lnTo>
                  <a:pt x="334657" y="529590"/>
                </a:lnTo>
                <a:lnTo>
                  <a:pt x="339547" y="529590"/>
                </a:lnTo>
                <a:lnTo>
                  <a:pt x="342138" y="530860"/>
                </a:lnTo>
                <a:lnTo>
                  <a:pt x="342493" y="533400"/>
                </a:lnTo>
                <a:lnTo>
                  <a:pt x="342722" y="533400"/>
                </a:lnTo>
                <a:lnTo>
                  <a:pt x="342912" y="534670"/>
                </a:lnTo>
                <a:lnTo>
                  <a:pt x="343052" y="534670"/>
                </a:lnTo>
                <a:lnTo>
                  <a:pt x="343230" y="535940"/>
                </a:lnTo>
                <a:lnTo>
                  <a:pt x="343293" y="537210"/>
                </a:lnTo>
                <a:lnTo>
                  <a:pt x="343560" y="539750"/>
                </a:lnTo>
                <a:lnTo>
                  <a:pt x="343789" y="543560"/>
                </a:lnTo>
                <a:lnTo>
                  <a:pt x="344563" y="544830"/>
                </a:lnTo>
                <a:lnTo>
                  <a:pt x="344563" y="521195"/>
                </a:lnTo>
                <a:lnTo>
                  <a:pt x="343725" y="520700"/>
                </a:lnTo>
                <a:lnTo>
                  <a:pt x="342569" y="518160"/>
                </a:lnTo>
                <a:lnTo>
                  <a:pt x="343484" y="515620"/>
                </a:lnTo>
                <a:lnTo>
                  <a:pt x="343763" y="514350"/>
                </a:lnTo>
                <a:lnTo>
                  <a:pt x="344106" y="514350"/>
                </a:lnTo>
                <a:lnTo>
                  <a:pt x="344512" y="513080"/>
                </a:lnTo>
                <a:lnTo>
                  <a:pt x="345376" y="511810"/>
                </a:lnTo>
                <a:lnTo>
                  <a:pt x="346290" y="510540"/>
                </a:lnTo>
                <a:lnTo>
                  <a:pt x="351751" y="504190"/>
                </a:lnTo>
                <a:lnTo>
                  <a:pt x="353593" y="504190"/>
                </a:lnTo>
                <a:lnTo>
                  <a:pt x="360946" y="508000"/>
                </a:lnTo>
                <a:lnTo>
                  <a:pt x="361353" y="509270"/>
                </a:lnTo>
                <a:lnTo>
                  <a:pt x="361353" y="500964"/>
                </a:lnTo>
                <a:lnTo>
                  <a:pt x="359765" y="500380"/>
                </a:lnTo>
                <a:lnTo>
                  <a:pt x="358863" y="499110"/>
                </a:lnTo>
                <a:lnTo>
                  <a:pt x="358216" y="497840"/>
                </a:lnTo>
                <a:lnTo>
                  <a:pt x="357962" y="496570"/>
                </a:lnTo>
                <a:lnTo>
                  <a:pt x="357784" y="496570"/>
                </a:lnTo>
                <a:lnTo>
                  <a:pt x="357759" y="491490"/>
                </a:lnTo>
                <a:lnTo>
                  <a:pt x="358051" y="490220"/>
                </a:lnTo>
                <a:lnTo>
                  <a:pt x="358457" y="487680"/>
                </a:lnTo>
                <a:lnTo>
                  <a:pt x="359587" y="482600"/>
                </a:lnTo>
                <a:lnTo>
                  <a:pt x="361149" y="481330"/>
                </a:lnTo>
                <a:lnTo>
                  <a:pt x="366369" y="478790"/>
                </a:lnTo>
                <a:lnTo>
                  <a:pt x="368985" y="478790"/>
                </a:lnTo>
                <a:lnTo>
                  <a:pt x="374738" y="476250"/>
                </a:lnTo>
                <a:lnTo>
                  <a:pt x="377837" y="476250"/>
                </a:lnTo>
                <a:lnTo>
                  <a:pt x="380593" y="478790"/>
                </a:lnTo>
                <a:lnTo>
                  <a:pt x="381215" y="478790"/>
                </a:lnTo>
                <a:lnTo>
                  <a:pt x="381673" y="480060"/>
                </a:lnTo>
                <a:lnTo>
                  <a:pt x="381965" y="480060"/>
                </a:lnTo>
                <a:lnTo>
                  <a:pt x="382663" y="482600"/>
                </a:lnTo>
                <a:lnTo>
                  <a:pt x="382879" y="483870"/>
                </a:lnTo>
                <a:lnTo>
                  <a:pt x="382879" y="424738"/>
                </a:lnTo>
                <a:lnTo>
                  <a:pt x="382600" y="425450"/>
                </a:lnTo>
                <a:lnTo>
                  <a:pt x="381673" y="426466"/>
                </a:lnTo>
                <a:lnTo>
                  <a:pt x="381673" y="453390"/>
                </a:lnTo>
                <a:lnTo>
                  <a:pt x="381584" y="455930"/>
                </a:lnTo>
                <a:lnTo>
                  <a:pt x="379996" y="461010"/>
                </a:lnTo>
                <a:lnTo>
                  <a:pt x="378561" y="464820"/>
                </a:lnTo>
                <a:lnTo>
                  <a:pt x="377685" y="469900"/>
                </a:lnTo>
                <a:lnTo>
                  <a:pt x="376123" y="471170"/>
                </a:lnTo>
                <a:lnTo>
                  <a:pt x="373354" y="469900"/>
                </a:lnTo>
                <a:lnTo>
                  <a:pt x="371817" y="469900"/>
                </a:lnTo>
                <a:lnTo>
                  <a:pt x="368744" y="468630"/>
                </a:lnTo>
                <a:lnTo>
                  <a:pt x="367538" y="467360"/>
                </a:lnTo>
                <a:lnTo>
                  <a:pt x="365823" y="464820"/>
                </a:lnTo>
                <a:lnTo>
                  <a:pt x="365518" y="463550"/>
                </a:lnTo>
                <a:lnTo>
                  <a:pt x="365785" y="461010"/>
                </a:lnTo>
                <a:lnTo>
                  <a:pt x="376504" y="436880"/>
                </a:lnTo>
                <a:lnTo>
                  <a:pt x="377253" y="436880"/>
                </a:lnTo>
                <a:lnTo>
                  <a:pt x="379209" y="438150"/>
                </a:lnTo>
                <a:lnTo>
                  <a:pt x="379717" y="439420"/>
                </a:lnTo>
                <a:lnTo>
                  <a:pt x="380047" y="440690"/>
                </a:lnTo>
                <a:lnTo>
                  <a:pt x="380415" y="441960"/>
                </a:lnTo>
                <a:lnTo>
                  <a:pt x="380555" y="443230"/>
                </a:lnTo>
                <a:lnTo>
                  <a:pt x="380822" y="444500"/>
                </a:lnTo>
                <a:lnTo>
                  <a:pt x="381495" y="450850"/>
                </a:lnTo>
                <a:lnTo>
                  <a:pt x="381673" y="453390"/>
                </a:lnTo>
                <a:lnTo>
                  <a:pt x="381673" y="426466"/>
                </a:lnTo>
                <a:lnTo>
                  <a:pt x="380263" y="427990"/>
                </a:lnTo>
                <a:lnTo>
                  <a:pt x="377050" y="429260"/>
                </a:lnTo>
                <a:lnTo>
                  <a:pt x="375005" y="429260"/>
                </a:lnTo>
                <a:lnTo>
                  <a:pt x="374548" y="427990"/>
                </a:lnTo>
                <a:lnTo>
                  <a:pt x="374561" y="425450"/>
                </a:lnTo>
                <a:lnTo>
                  <a:pt x="375196" y="422910"/>
                </a:lnTo>
                <a:lnTo>
                  <a:pt x="376415" y="420370"/>
                </a:lnTo>
                <a:lnTo>
                  <a:pt x="376859" y="420370"/>
                </a:lnTo>
                <a:lnTo>
                  <a:pt x="377380" y="419100"/>
                </a:lnTo>
                <a:lnTo>
                  <a:pt x="377990" y="419100"/>
                </a:lnTo>
                <a:lnTo>
                  <a:pt x="378942" y="417830"/>
                </a:lnTo>
                <a:lnTo>
                  <a:pt x="381304" y="417830"/>
                </a:lnTo>
                <a:lnTo>
                  <a:pt x="382536" y="419100"/>
                </a:lnTo>
                <a:lnTo>
                  <a:pt x="383489" y="419100"/>
                </a:lnTo>
                <a:lnTo>
                  <a:pt x="384124" y="420370"/>
                </a:lnTo>
                <a:lnTo>
                  <a:pt x="384175" y="412216"/>
                </a:lnTo>
                <a:lnTo>
                  <a:pt x="382397" y="411480"/>
                </a:lnTo>
                <a:lnTo>
                  <a:pt x="380695" y="411480"/>
                </a:lnTo>
                <a:lnTo>
                  <a:pt x="378917" y="408940"/>
                </a:lnTo>
                <a:lnTo>
                  <a:pt x="379793" y="403860"/>
                </a:lnTo>
                <a:lnTo>
                  <a:pt x="379920" y="401320"/>
                </a:lnTo>
                <a:lnTo>
                  <a:pt x="379641" y="398780"/>
                </a:lnTo>
                <a:lnTo>
                  <a:pt x="379425" y="396240"/>
                </a:lnTo>
                <a:lnTo>
                  <a:pt x="379336" y="391160"/>
                </a:lnTo>
                <a:lnTo>
                  <a:pt x="379857" y="388620"/>
                </a:lnTo>
                <a:lnTo>
                  <a:pt x="380911" y="387350"/>
                </a:lnTo>
                <a:lnTo>
                  <a:pt x="382282" y="383540"/>
                </a:lnTo>
                <a:lnTo>
                  <a:pt x="384543" y="382270"/>
                </a:lnTo>
                <a:lnTo>
                  <a:pt x="390067" y="382270"/>
                </a:lnTo>
                <a:lnTo>
                  <a:pt x="392023" y="383540"/>
                </a:lnTo>
                <a:lnTo>
                  <a:pt x="393941" y="383540"/>
                </a:lnTo>
                <a:lnTo>
                  <a:pt x="395820" y="384810"/>
                </a:lnTo>
                <a:lnTo>
                  <a:pt x="398919" y="386080"/>
                </a:lnTo>
                <a:lnTo>
                  <a:pt x="401243" y="387350"/>
                </a:lnTo>
                <a:lnTo>
                  <a:pt x="403339" y="392430"/>
                </a:lnTo>
                <a:lnTo>
                  <a:pt x="403529" y="393700"/>
                </a:lnTo>
                <a:lnTo>
                  <a:pt x="403529" y="382816"/>
                </a:lnTo>
                <a:lnTo>
                  <a:pt x="402831" y="382270"/>
                </a:lnTo>
                <a:lnTo>
                  <a:pt x="401205" y="381000"/>
                </a:lnTo>
                <a:lnTo>
                  <a:pt x="397814" y="378460"/>
                </a:lnTo>
                <a:lnTo>
                  <a:pt x="396189" y="377190"/>
                </a:lnTo>
                <a:lnTo>
                  <a:pt x="394258" y="373380"/>
                </a:lnTo>
                <a:lnTo>
                  <a:pt x="394131" y="372110"/>
                </a:lnTo>
                <a:lnTo>
                  <a:pt x="394462" y="370840"/>
                </a:lnTo>
                <a:lnTo>
                  <a:pt x="395287" y="367030"/>
                </a:lnTo>
                <a:lnTo>
                  <a:pt x="396417" y="363220"/>
                </a:lnTo>
                <a:lnTo>
                  <a:pt x="398678" y="358140"/>
                </a:lnTo>
                <a:lnTo>
                  <a:pt x="399821" y="356870"/>
                </a:lnTo>
                <a:lnTo>
                  <a:pt x="402158" y="354330"/>
                </a:lnTo>
                <a:lnTo>
                  <a:pt x="405714" y="354330"/>
                </a:lnTo>
                <a:lnTo>
                  <a:pt x="406704" y="355600"/>
                </a:lnTo>
                <a:lnTo>
                  <a:pt x="407466" y="355600"/>
                </a:lnTo>
                <a:lnTo>
                  <a:pt x="407733" y="356870"/>
                </a:lnTo>
                <a:lnTo>
                  <a:pt x="407949" y="356870"/>
                </a:lnTo>
                <a:lnTo>
                  <a:pt x="408863" y="358140"/>
                </a:lnTo>
                <a:lnTo>
                  <a:pt x="409790" y="360680"/>
                </a:lnTo>
                <a:lnTo>
                  <a:pt x="410311" y="361950"/>
                </a:lnTo>
                <a:lnTo>
                  <a:pt x="410984" y="363220"/>
                </a:lnTo>
                <a:lnTo>
                  <a:pt x="411937" y="365760"/>
                </a:lnTo>
                <a:lnTo>
                  <a:pt x="412165" y="367030"/>
                </a:lnTo>
                <a:lnTo>
                  <a:pt x="412165" y="352856"/>
                </a:lnTo>
                <a:lnTo>
                  <a:pt x="410438" y="350520"/>
                </a:lnTo>
                <a:lnTo>
                  <a:pt x="409765" y="349250"/>
                </a:lnTo>
                <a:lnTo>
                  <a:pt x="409232" y="349250"/>
                </a:lnTo>
                <a:lnTo>
                  <a:pt x="408660" y="347980"/>
                </a:lnTo>
                <a:lnTo>
                  <a:pt x="408724" y="346710"/>
                </a:lnTo>
                <a:lnTo>
                  <a:pt x="409016" y="346710"/>
                </a:lnTo>
                <a:lnTo>
                  <a:pt x="411353" y="342900"/>
                </a:lnTo>
                <a:lnTo>
                  <a:pt x="411670" y="339090"/>
                </a:lnTo>
                <a:lnTo>
                  <a:pt x="411213" y="335280"/>
                </a:lnTo>
                <a:lnTo>
                  <a:pt x="410718" y="330200"/>
                </a:lnTo>
                <a:lnTo>
                  <a:pt x="409930" y="325120"/>
                </a:lnTo>
                <a:lnTo>
                  <a:pt x="408660" y="320040"/>
                </a:lnTo>
                <a:lnTo>
                  <a:pt x="408368" y="318770"/>
                </a:lnTo>
                <a:lnTo>
                  <a:pt x="407022" y="316230"/>
                </a:lnTo>
                <a:lnTo>
                  <a:pt x="406806" y="315925"/>
                </a:lnTo>
                <a:lnTo>
                  <a:pt x="406806" y="339090"/>
                </a:lnTo>
                <a:lnTo>
                  <a:pt x="405841" y="341630"/>
                </a:lnTo>
                <a:lnTo>
                  <a:pt x="401942" y="345440"/>
                </a:lnTo>
                <a:lnTo>
                  <a:pt x="400443" y="346710"/>
                </a:lnTo>
                <a:lnTo>
                  <a:pt x="397764" y="347980"/>
                </a:lnTo>
                <a:lnTo>
                  <a:pt x="397027" y="347980"/>
                </a:lnTo>
                <a:lnTo>
                  <a:pt x="396379" y="346710"/>
                </a:lnTo>
                <a:lnTo>
                  <a:pt x="395478" y="346710"/>
                </a:lnTo>
                <a:lnTo>
                  <a:pt x="391756" y="341630"/>
                </a:lnTo>
                <a:lnTo>
                  <a:pt x="391160" y="337705"/>
                </a:lnTo>
                <a:lnTo>
                  <a:pt x="391160" y="354330"/>
                </a:lnTo>
                <a:lnTo>
                  <a:pt x="390753" y="358140"/>
                </a:lnTo>
                <a:lnTo>
                  <a:pt x="390385" y="361950"/>
                </a:lnTo>
                <a:lnTo>
                  <a:pt x="386829" y="372110"/>
                </a:lnTo>
                <a:lnTo>
                  <a:pt x="385572" y="374650"/>
                </a:lnTo>
                <a:lnTo>
                  <a:pt x="385368" y="375920"/>
                </a:lnTo>
                <a:lnTo>
                  <a:pt x="384873" y="375920"/>
                </a:lnTo>
                <a:lnTo>
                  <a:pt x="384048" y="377190"/>
                </a:lnTo>
                <a:lnTo>
                  <a:pt x="381762" y="377190"/>
                </a:lnTo>
                <a:lnTo>
                  <a:pt x="377609" y="374650"/>
                </a:lnTo>
                <a:lnTo>
                  <a:pt x="375691" y="370840"/>
                </a:lnTo>
                <a:lnTo>
                  <a:pt x="376821" y="365760"/>
                </a:lnTo>
                <a:lnTo>
                  <a:pt x="377545" y="363220"/>
                </a:lnTo>
                <a:lnTo>
                  <a:pt x="378409" y="360680"/>
                </a:lnTo>
                <a:lnTo>
                  <a:pt x="380466" y="354330"/>
                </a:lnTo>
                <a:lnTo>
                  <a:pt x="382612" y="350520"/>
                </a:lnTo>
                <a:lnTo>
                  <a:pt x="385648" y="347980"/>
                </a:lnTo>
                <a:lnTo>
                  <a:pt x="386676" y="346710"/>
                </a:lnTo>
                <a:lnTo>
                  <a:pt x="388950" y="347980"/>
                </a:lnTo>
                <a:lnTo>
                  <a:pt x="390194" y="350520"/>
                </a:lnTo>
                <a:lnTo>
                  <a:pt x="390550" y="351790"/>
                </a:lnTo>
                <a:lnTo>
                  <a:pt x="390753" y="351790"/>
                </a:lnTo>
                <a:lnTo>
                  <a:pt x="390918" y="353060"/>
                </a:lnTo>
                <a:lnTo>
                  <a:pt x="391160" y="354330"/>
                </a:lnTo>
                <a:lnTo>
                  <a:pt x="391160" y="337705"/>
                </a:lnTo>
                <a:lnTo>
                  <a:pt x="390791" y="335280"/>
                </a:lnTo>
                <a:lnTo>
                  <a:pt x="391287" y="328930"/>
                </a:lnTo>
                <a:lnTo>
                  <a:pt x="391617" y="327660"/>
                </a:lnTo>
                <a:lnTo>
                  <a:pt x="391960" y="326390"/>
                </a:lnTo>
                <a:lnTo>
                  <a:pt x="393611" y="323850"/>
                </a:lnTo>
                <a:lnTo>
                  <a:pt x="395973" y="320040"/>
                </a:lnTo>
                <a:lnTo>
                  <a:pt x="399034" y="317500"/>
                </a:lnTo>
                <a:lnTo>
                  <a:pt x="399796" y="316230"/>
                </a:lnTo>
                <a:lnTo>
                  <a:pt x="400494" y="316230"/>
                </a:lnTo>
                <a:lnTo>
                  <a:pt x="401142" y="317500"/>
                </a:lnTo>
                <a:lnTo>
                  <a:pt x="403009" y="320040"/>
                </a:lnTo>
                <a:lnTo>
                  <a:pt x="404533" y="322580"/>
                </a:lnTo>
                <a:lnTo>
                  <a:pt x="405371" y="327660"/>
                </a:lnTo>
                <a:lnTo>
                  <a:pt x="406133" y="331470"/>
                </a:lnTo>
                <a:lnTo>
                  <a:pt x="406539" y="336550"/>
                </a:lnTo>
                <a:lnTo>
                  <a:pt x="406806" y="339090"/>
                </a:lnTo>
                <a:lnTo>
                  <a:pt x="406806" y="315925"/>
                </a:lnTo>
                <a:lnTo>
                  <a:pt x="406133" y="314960"/>
                </a:lnTo>
                <a:lnTo>
                  <a:pt x="403758" y="312420"/>
                </a:lnTo>
                <a:lnTo>
                  <a:pt x="402755" y="312420"/>
                </a:lnTo>
                <a:lnTo>
                  <a:pt x="399961" y="311150"/>
                </a:lnTo>
                <a:lnTo>
                  <a:pt x="397243" y="311150"/>
                </a:lnTo>
                <a:lnTo>
                  <a:pt x="393484" y="316230"/>
                </a:lnTo>
                <a:lnTo>
                  <a:pt x="391160" y="318770"/>
                </a:lnTo>
                <a:lnTo>
                  <a:pt x="389191" y="322580"/>
                </a:lnTo>
                <a:lnTo>
                  <a:pt x="387400" y="326390"/>
                </a:lnTo>
                <a:lnTo>
                  <a:pt x="386308" y="328930"/>
                </a:lnTo>
                <a:lnTo>
                  <a:pt x="386842" y="334010"/>
                </a:lnTo>
                <a:lnTo>
                  <a:pt x="387045" y="337820"/>
                </a:lnTo>
                <a:lnTo>
                  <a:pt x="387184" y="339090"/>
                </a:lnTo>
                <a:lnTo>
                  <a:pt x="386549" y="340360"/>
                </a:lnTo>
                <a:lnTo>
                  <a:pt x="385152" y="341630"/>
                </a:lnTo>
                <a:lnTo>
                  <a:pt x="381330" y="345440"/>
                </a:lnTo>
                <a:lnTo>
                  <a:pt x="378307" y="349250"/>
                </a:lnTo>
                <a:lnTo>
                  <a:pt x="376516" y="353060"/>
                </a:lnTo>
                <a:lnTo>
                  <a:pt x="375856" y="354330"/>
                </a:lnTo>
                <a:lnTo>
                  <a:pt x="375119" y="355600"/>
                </a:lnTo>
                <a:lnTo>
                  <a:pt x="374307" y="358140"/>
                </a:lnTo>
                <a:lnTo>
                  <a:pt x="373735" y="358140"/>
                </a:lnTo>
                <a:lnTo>
                  <a:pt x="373367" y="359410"/>
                </a:lnTo>
                <a:lnTo>
                  <a:pt x="372884" y="363220"/>
                </a:lnTo>
                <a:lnTo>
                  <a:pt x="372414" y="365760"/>
                </a:lnTo>
                <a:lnTo>
                  <a:pt x="371995" y="368300"/>
                </a:lnTo>
                <a:lnTo>
                  <a:pt x="372084" y="369570"/>
                </a:lnTo>
                <a:lnTo>
                  <a:pt x="372376" y="370840"/>
                </a:lnTo>
                <a:lnTo>
                  <a:pt x="373811" y="373380"/>
                </a:lnTo>
                <a:lnTo>
                  <a:pt x="375373" y="377190"/>
                </a:lnTo>
                <a:lnTo>
                  <a:pt x="377355" y="381000"/>
                </a:lnTo>
                <a:lnTo>
                  <a:pt x="377405" y="382270"/>
                </a:lnTo>
                <a:lnTo>
                  <a:pt x="376377" y="386080"/>
                </a:lnTo>
                <a:lnTo>
                  <a:pt x="375793" y="387350"/>
                </a:lnTo>
                <a:lnTo>
                  <a:pt x="375297" y="389890"/>
                </a:lnTo>
                <a:lnTo>
                  <a:pt x="374980" y="391160"/>
                </a:lnTo>
                <a:lnTo>
                  <a:pt x="374815" y="391160"/>
                </a:lnTo>
                <a:lnTo>
                  <a:pt x="374904" y="397510"/>
                </a:lnTo>
                <a:lnTo>
                  <a:pt x="374954" y="398780"/>
                </a:lnTo>
                <a:lnTo>
                  <a:pt x="375653" y="405130"/>
                </a:lnTo>
                <a:lnTo>
                  <a:pt x="374142" y="407670"/>
                </a:lnTo>
                <a:lnTo>
                  <a:pt x="374878" y="412750"/>
                </a:lnTo>
                <a:lnTo>
                  <a:pt x="374624" y="414020"/>
                </a:lnTo>
                <a:lnTo>
                  <a:pt x="372008" y="419100"/>
                </a:lnTo>
                <a:lnTo>
                  <a:pt x="370954" y="422910"/>
                </a:lnTo>
                <a:lnTo>
                  <a:pt x="369862" y="426720"/>
                </a:lnTo>
                <a:lnTo>
                  <a:pt x="369443" y="427990"/>
                </a:lnTo>
                <a:lnTo>
                  <a:pt x="369519" y="430530"/>
                </a:lnTo>
                <a:lnTo>
                  <a:pt x="370090" y="431800"/>
                </a:lnTo>
                <a:lnTo>
                  <a:pt x="370357" y="431800"/>
                </a:lnTo>
                <a:lnTo>
                  <a:pt x="370547" y="433070"/>
                </a:lnTo>
                <a:lnTo>
                  <a:pt x="371297" y="434340"/>
                </a:lnTo>
                <a:lnTo>
                  <a:pt x="367017" y="440690"/>
                </a:lnTo>
                <a:lnTo>
                  <a:pt x="365099" y="444500"/>
                </a:lnTo>
                <a:lnTo>
                  <a:pt x="362407" y="453390"/>
                </a:lnTo>
                <a:lnTo>
                  <a:pt x="361911" y="457200"/>
                </a:lnTo>
                <a:lnTo>
                  <a:pt x="361315" y="462280"/>
                </a:lnTo>
                <a:lnTo>
                  <a:pt x="360794" y="464820"/>
                </a:lnTo>
                <a:lnTo>
                  <a:pt x="361315" y="468630"/>
                </a:lnTo>
                <a:lnTo>
                  <a:pt x="364337" y="472440"/>
                </a:lnTo>
                <a:lnTo>
                  <a:pt x="363575" y="473710"/>
                </a:lnTo>
                <a:lnTo>
                  <a:pt x="361772" y="474980"/>
                </a:lnTo>
                <a:lnTo>
                  <a:pt x="360972" y="474980"/>
                </a:lnTo>
                <a:lnTo>
                  <a:pt x="356844" y="477520"/>
                </a:lnTo>
                <a:lnTo>
                  <a:pt x="354457" y="480060"/>
                </a:lnTo>
                <a:lnTo>
                  <a:pt x="353834" y="488950"/>
                </a:lnTo>
                <a:lnTo>
                  <a:pt x="352818" y="494030"/>
                </a:lnTo>
                <a:lnTo>
                  <a:pt x="352704" y="496570"/>
                </a:lnTo>
                <a:lnTo>
                  <a:pt x="352640" y="499110"/>
                </a:lnTo>
                <a:lnTo>
                  <a:pt x="352285" y="499110"/>
                </a:lnTo>
                <a:lnTo>
                  <a:pt x="350901" y="500380"/>
                </a:lnTo>
                <a:lnTo>
                  <a:pt x="349008" y="501650"/>
                </a:lnTo>
                <a:lnTo>
                  <a:pt x="347433" y="502920"/>
                </a:lnTo>
                <a:lnTo>
                  <a:pt x="343814" y="505460"/>
                </a:lnTo>
                <a:lnTo>
                  <a:pt x="341198" y="509270"/>
                </a:lnTo>
                <a:lnTo>
                  <a:pt x="338467" y="516890"/>
                </a:lnTo>
                <a:lnTo>
                  <a:pt x="337451" y="519430"/>
                </a:lnTo>
                <a:lnTo>
                  <a:pt x="336257" y="521970"/>
                </a:lnTo>
                <a:lnTo>
                  <a:pt x="335915" y="523240"/>
                </a:lnTo>
                <a:lnTo>
                  <a:pt x="335368" y="523240"/>
                </a:lnTo>
                <a:lnTo>
                  <a:pt x="334632" y="524510"/>
                </a:lnTo>
                <a:lnTo>
                  <a:pt x="332422" y="524510"/>
                </a:lnTo>
                <a:lnTo>
                  <a:pt x="330390" y="525780"/>
                </a:lnTo>
                <a:lnTo>
                  <a:pt x="328523" y="528320"/>
                </a:lnTo>
                <a:lnTo>
                  <a:pt x="324548" y="530860"/>
                </a:lnTo>
                <a:lnTo>
                  <a:pt x="320967" y="534670"/>
                </a:lnTo>
                <a:lnTo>
                  <a:pt x="316776" y="539750"/>
                </a:lnTo>
                <a:lnTo>
                  <a:pt x="315658" y="541020"/>
                </a:lnTo>
                <a:lnTo>
                  <a:pt x="314833" y="542302"/>
                </a:lnTo>
                <a:lnTo>
                  <a:pt x="314833" y="562610"/>
                </a:lnTo>
                <a:lnTo>
                  <a:pt x="314477" y="565150"/>
                </a:lnTo>
                <a:lnTo>
                  <a:pt x="312813" y="566420"/>
                </a:lnTo>
                <a:lnTo>
                  <a:pt x="311962" y="567690"/>
                </a:lnTo>
                <a:lnTo>
                  <a:pt x="308381" y="568960"/>
                </a:lnTo>
                <a:lnTo>
                  <a:pt x="305739" y="570230"/>
                </a:lnTo>
                <a:lnTo>
                  <a:pt x="301955" y="571500"/>
                </a:lnTo>
                <a:lnTo>
                  <a:pt x="301078" y="570992"/>
                </a:lnTo>
                <a:lnTo>
                  <a:pt x="301078" y="590550"/>
                </a:lnTo>
                <a:lnTo>
                  <a:pt x="299173" y="593090"/>
                </a:lnTo>
                <a:lnTo>
                  <a:pt x="293903" y="594360"/>
                </a:lnTo>
                <a:lnTo>
                  <a:pt x="291071" y="595630"/>
                </a:lnTo>
                <a:lnTo>
                  <a:pt x="285978" y="595630"/>
                </a:lnTo>
                <a:lnTo>
                  <a:pt x="283629" y="596900"/>
                </a:lnTo>
                <a:lnTo>
                  <a:pt x="279971" y="595630"/>
                </a:lnTo>
                <a:lnTo>
                  <a:pt x="278930" y="595630"/>
                </a:lnTo>
                <a:lnTo>
                  <a:pt x="278879" y="623570"/>
                </a:lnTo>
                <a:lnTo>
                  <a:pt x="278803" y="624840"/>
                </a:lnTo>
                <a:lnTo>
                  <a:pt x="278523" y="624840"/>
                </a:lnTo>
                <a:lnTo>
                  <a:pt x="278218" y="626110"/>
                </a:lnTo>
                <a:lnTo>
                  <a:pt x="277799" y="626110"/>
                </a:lnTo>
                <a:lnTo>
                  <a:pt x="277279" y="627380"/>
                </a:lnTo>
                <a:lnTo>
                  <a:pt x="276275" y="627380"/>
                </a:lnTo>
                <a:lnTo>
                  <a:pt x="267347" y="631190"/>
                </a:lnTo>
                <a:lnTo>
                  <a:pt x="266573" y="631190"/>
                </a:lnTo>
                <a:lnTo>
                  <a:pt x="265036" y="629920"/>
                </a:lnTo>
                <a:lnTo>
                  <a:pt x="263906" y="629920"/>
                </a:lnTo>
                <a:lnTo>
                  <a:pt x="261200" y="628650"/>
                </a:lnTo>
                <a:lnTo>
                  <a:pt x="260172" y="628650"/>
                </a:lnTo>
                <a:lnTo>
                  <a:pt x="259283" y="624840"/>
                </a:lnTo>
                <a:lnTo>
                  <a:pt x="258978" y="623570"/>
                </a:lnTo>
                <a:lnTo>
                  <a:pt x="258686" y="622300"/>
                </a:lnTo>
                <a:lnTo>
                  <a:pt x="258241" y="618490"/>
                </a:lnTo>
                <a:lnTo>
                  <a:pt x="258419" y="614680"/>
                </a:lnTo>
                <a:lnTo>
                  <a:pt x="258521" y="610870"/>
                </a:lnTo>
                <a:lnTo>
                  <a:pt x="259638" y="608330"/>
                </a:lnTo>
                <a:lnTo>
                  <a:pt x="261023" y="605790"/>
                </a:lnTo>
                <a:lnTo>
                  <a:pt x="262013" y="603250"/>
                </a:lnTo>
                <a:lnTo>
                  <a:pt x="263436" y="601980"/>
                </a:lnTo>
                <a:lnTo>
                  <a:pt x="265290" y="599440"/>
                </a:lnTo>
                <a:lnTo>
                  <a:pt x="266192" y="599440"/>
                </a:lnTo>
                <a:lnTo>
                  <a:pt x="267169" y="598170"/>
                </a:lnTo>
                <a:lnTo>
                  <a:pt x="269646" y="599440"/>
                </a:lnTo>
                <a:lnTo>
                  <a:pt x="270852" y="599440"/>
                </a:lnTo>
                <a:lnTo>
                  <a:pt x="273862" y="600710"/>
                </a:lnTo>
                <a:lnTo>
                  <a:pt x="275336" y="601980"/>
                </a:lnTo>
                <a:lnTo>
                  <a:pt x="276428" y="607060"/>
                </a:lnTo>
                <a:lnTo>
                  <a:pt x="276860" y="610870"/>
                </a:lnTo>
                <a:lnTo>
                  <a:pt x="277368" y="614680"/>
                </a:lnTo>
                <a:lnTo>
                  <a:pt x="277876" y="617220"/>
                </a:lnTo>
                <a:lnTo>
                  <a:pt x="278384" y="619760"/>
                </a:lnTo>
                <a:lnTo>
                  <a:pt x="278879" y="623570"/>
                </a:lnTo>
                <a:lnTo>
                  <a:pt x="278879" y="595553"/>
                </a:lnTo>
                <a:lnTo>
                  <a:pt x="278091" y="594360"/>
                </a:lnTo>
                <a:lnTo>
                  <a:pt x="276682" y="593090"/>
                </a:lnTo>
                <a:lnTo>
                  <a:pt x="275615" y="591820"/>
                </a:lnTo>
                <a:lnTo>
                  <a:pt x="274612" y="589280"/>
                </a:lnTo>
                <a:lnTo>
                  <a:pt x="274574" y="586740"/>
                </a:lnTo>
                <a:lnTo>
                  <a:pt x="275488" y="582930"/>
                </a:lnTo>
                <a:lnTo>
                  <a:pt x="276212" y="579120"/>
                </a:lnTo>
                <a:lnTo>
                  <a:pt x="277634" y="576580"/>
                </a:lnTo>
                <a:lnTo>
                  <a:pt x="279488" y="574040"/>
                </a:lnTo>
                <a:lnTo>
                  <a:pt x="281482" y="571500"/>
                </a:lnTo>
                <a:lnTo>
                  <a:pt x="283997" y="570230"/>
                </a:lnTo>
                <a:lnTo>
                  <a:pt x="287032" y="571500"/>
                </a:lnTo>
                <a:lnTo>
                  <a:pt x="290182" y="572770"/>
                </a:lnTo>
                <a:lnTo>
                  <a:pt x="293116" y="572770"/>
                </a:lnTo>
                <a:lnTo>
                  <a:pt x="295808" y="575310"/>
                </a:lnTo>
                <a:lnTo>
                  <a:pt x="298272" y="576580"/>
                </a:lnTo>
                <a:lnTo>
                  <a:pt x="300113" y="579120"/>
                </a:lnTo>
                <a:lnTo>
                  <a:pt x="300469" y="584200"/>
                </a:lnTo>
                <a:lnTo>
                  <a:pt x="300723" y="585470"/>
                </a:lnTo>
                <a:lnTo>
                  <a:pt x="301078" y="590550"/>
                </a:lnTo>
                <a:lnTo>
                  <a:pt x="301078" y="570992"/>
                </a:lnTo>
                <a:lnTo>
                  <a:pt x="299796" y="570230"/>
                </a:lnTo>
                <a:lnTo>
                  <a:pt x="299186" y="568960"/>
                </a:lnTo>
                <a:lnTo>
                  <a:pt x="298970" y="568960"/>
                </a:lnTo>
                <a:lnTo>
                  <a:pt x="298792" y="567690"/>
                </a:lnTo>
                <a:lnTo>
                  <a:pt x="298653" y="567690"/>
                </a:lnTo>
                <a:lnTo>
                  <a:pt x="298310" y="566420"/>
                </a:lnTo>
                <a:lnTo>
                  <a:pt x="297700" y="562610"/>
                </a:lnTo>
                <a:lnTo>
                  <a:pt x="297751" y="561340"/>
                </a:lnTo>
                <a:lnTo>
                  <a:pt x="297522" y="560070"/>
                </a:lnTo>
                <a:lnTo>
                  <a:pt x="297776" y="558800"/>
                </a:lnTo>
                <a:lnTo>
                  <a:pt x="298386" y="554990"/>
                </a:lnTo>
                <a:lnTo>
                  <a:pt x="300240" y="552450"/>
                </a:lnTo>
                <a:lnTo>
                  <a:pt x="304990" y="549910"/>
                </a:lnTo>
                <a:lnTo>
                  <a:pt x="307225" y="549910"/>
                </a:lnTo>
                <a:lnTo>
                  <a:pt x="307606" y="551180"/>
                </a:lnTo>
                <a:lnTo>
                  <a:pt x="308216" y="551180"/>
                </a:lnTo>
                <a:lnTo>
                  <a:pt x="309295" y="552450"/>
                </a:lnTo>
                <a:lnTo>
                  <a:pt x="310400" y="554990"/>
                </a:lnTo>
                <a:lnTo>
                  <a:pt x="312470" y="558800"/>
                </a:lnTo>
                <a:lnTo>
                  <a:pt x="313423" y="560070"/>
                </a:lnTo>
                <a:lnTo>
                  <a:pt x="314833" y="562610"/>
                </a:lnTo>
                <a:lnTo>
                  <a:pt x="314833" y="542302"/>
                </a:lnTo>
                <a:lnTo>
                  <a:pt x="313194" y="544830"/>
                </a:lnTo>
                <a:lnTo>
                  <a:pt x="311467" y="546100"/>
                </a:lnTo>
                <a:lnTo>
                  <a:pt x="306311" y="544830"/>
                </a:lnTo>
                <a:lnTo>
                  <a:pt x="303898" y="544830"/>
                </a:lnTo>
                <a:lnTo>
                  <a:pt x="298551" y="547370"/>
                </a:lnTo>
                <a:lnTo>
                  <a:pt x="297027" y="548640"/>
                </a:lnTo>
                <a:lnTo>
                  <a:pt x="295236" y="548640"/>
                </a:lnTo>
                <a:lnTo>
                  <a:pt x="294297" y="547370"/>
                </a:lnTo>
                <a:lnTo>
                  <a:pt x="292417" y="544830"/>
                </a:lnTo>
                <a:lnTo>
                  <a:pt x="291477" y="543560"/>
                </a:lnTo>
                <a:lnTo>
                  <a:pt x="290169" y="543115"/>
                </a:lnTo>
                <a:lnTo>
                  <a:pt x="290169" y="560070"/>
                </a:lnTo>
                <a:lnTo>
                  <a:pt x="288607" y="562610"/>
                </a:lnTo>
                <a:lnTo>
                  <a:pt x="286880" y="563880"/>
                </a:lnTo>
                <a:lnTo>
                  <a:pt x="283121" y="563880"/>
                </a:lnTo>
                <a:lnTo>
                  <a:pt x="280860" y="565150"/>
                </a:lnTo>
                <a:lnTo>
                  <a:pt x="275285" y="565150"/>
                </a:lnTo>
                <a:lnTo>
                  <a:pt x="270954" y="566420"/>
                </a:lnTo>
                <a:lnTo>
                  <a:pt x="270344" y="565975"/>
                </a:lnTo>
                <a:lnTo>
                  <a:pt x="270344" y="572770"/>
                </a:lnTo>
                <a:lnTo>
                  <a:pt x="270065" y="575310"/>
                </a:lnTo>
                <a:lnTo>
                  <a:pt x="269430" y="579120"/>
                </a:lnTo>
                <a:lnTo>
                  <a:pt x="268084" y="582930"/>
                </a:lnTo>
                <a:lnTo>
                  <a:pt x="265239" y="589280"/>
                </a:lnTo>
                <a:lnTo>
                  <a:pt x="264083" y="590550"/>
                </a:lnTo>
                <a:lnTo>
                  <a:pt x="262559" y="590550"/>
                </a:lnTo>
                <a:lnTo>
                  <a:pt x="260997" y="591820"/>
                </a:lnTo>
                <a:lnTo>
                  <a:pt x="259448" y="591820"/>
                </a:lnTo>
                <a:lnTo>
                  <a:pt x="257924" y="590550"/>
                </a:lnTo>
                <a:lnTo>
                  <a:pt x="257594" y="590384"/>
                </a:lnTo>
                <a:lnTo>
                  <a:pt x="257594" y="636270"/>
                </a:lnTo>
                <a:lnTo>
                  <a:pt x="256654" y="640080"/>
                </a:lnTo>
                <a:lnTo>
                  <a:pt x="255066" y="643890"/>
                </a:lnTo>
                <a:lnTo>
                  <a:pt x="254482" y="647700"/>
                </a:lnTo>
                <a:lnTo>
                  <a:pt x="254127" y="650240"/>
                </a:lnTo>
                <a:lnTo>
                  <a:pt x="253542" y="651510"/>
                </a:lnTo>
                <a:lnTo>
                  <a:pt x="252730" y="654050"/>
                </a:lnTo>
                <a:lnTo>
                  <a:pt x="251688" y="656590"/>
                </a:lnTo>
                <a:lnTo>
                  <a:pt x="249605" y="657860"/>
                </a:lnTo>
                <a:lnTo>
                  <a:pt x="246481" y="659130"/>
                </a:lnTo>
                <a:lnTo>
                  <a:pt x="242189" y="659130"/>
                </a:lnTo>
                <a:lnTo>
                  <a:pt x="242189" y="681990"/>
                </a:lnTo>
                <a:lnTo>
                  <a:pt x="235432" y="695566"/>
                </a:lnTo>
                <a:lnTo>
                  <a:pt x="235432" y="713740"/>
                </a:lnTo>
                <a:lnTo>
                  <a:pt x="234365" y="721360"/>
                </a:lnTo>
                <a:lnTo>
                  <a:pt x="233222" y="726440"/>
                </a:lnTo>
                <a:lnTo>
                  <a:pt x="230136" y="731520"/>
                </a:lnTo>
                <a:lnTo>
                  <a:pt x="228917" y="732790"/>
                </a:lnTo>
                <a:lnTo>
                  <a:pt x="225679" y="732790"/>
                </a:lnTo>
                <a:lnTo>
                  <a:pt x="224104" y="734060"/>
                </a:lnTo>
                <a:lnTo>
                  <a:pt x="219938" y="734060"/>
                </a:lnTo>
                <a:lnTo>
                  <a:pt x="217106" y="731520"/>
                </a:lnTo>
                <a:lnTo>
                  <a:pt x="216242" y="727710"/>
                </a:lnTo>
                <a:lnTo>
                  <a:pt x="215976" y="726440"/>
                </a:lnTo>
                <a:lnTo>
                  <a:pt x="214884" y="721360"/>
                </a:lnTo>
                <a:lnTo>
                  <a:pt x="215874" y="716280"/>
                </a:lnTo>
                <a:lnTo>
                  <a:pt x="217741" y="712470"/>
                </a:lnTo>
                <a:lnTo>
                  <a:pt x="218617" y="711200"/>
                </a:lnTo>
                <a:lnTo>
                  <a:pt x="219913" y="708660"/>
                </a:lnTo>
                <a:lnTo>
                  <a:pt x="221615" y="708660"/>
                </a:lnTo>
                <a:lnTo>
                  <a:pt x="222961" y="707390"/>
                </a:lnTo>
                <a:lnTo>
                  <a:pt x="228015" y="707390"/>
                </a:lnTo>
                <a:lnTo>
                  <a:pt x="229882" y="708660"/>
                </a:lnTo>
                <a:lnTo>
                  <a:pt x="232422" y="708660"/>
                </a:lnTo>
                <a:lnTo>
                  <a:pt x="232994" y="709930"/>
                </a:lnTo>
                <a:lnTo>
                  <a:pt x="233438" y="709930"/>
                </a:lnTo>
                <a:lnTo>
                  <a:pt x="234556" y="712470"/>
                </a:lnTo>
                <a:lnTo>
                  <a:pt x="235432" y="713740"/>
                </a:lnTo>
                <a:lnTo>
                  <a:pt x="235432" y="695566"/>
                </a:lnTo>
                <a:lnTo>
                  <a:pt x="234429" y="695960"/>
                </a:lnTo>
                <a:lnTo>
                  <a:pt x="233273" y="695960"/>
                </a:lnTo>
                <a:lnTo>
                  <a:pt x="230060" y="697230"/>
                </a:lnTo>
                <a:lnTo>
                  <a:pt x="228193" y="695960"/>
                </a:lnTo>
                <a:lnTo>
                  <a:pt x="226504" y="694690"/>
                </a:lnTo>
                <a:lnTo>
                  <a:pt x="225539" y="694690"/>
                </a:lnTo>
                <a:lnTo>
                  <a:pt x="224612" y="693420"/>
                </a:lnTo>
                <a:lnTo>
                  <a:pt x="221843" y="690880"/>
                </a:lnTo>
                <a:lnTo>
                  <a:pt x="221018" y="689610"/>
                </a:lnTo>
                <a:lnTo>
                  <a:pt x="221259" y="687070"/>
                </a:lnTo>
                <a:lnTo>
                  <a:pt x="221615" y="681990"/>
                </a:lnTo>
                <a:lnTo>
                  <a:pt x="222529" y="676910"/>
                </a:lnTo>
                <a:lnTo>
                  <a:pt x="224231" y="673100"/>
                </a:lnTo>
                <a:lnTo>
                  <a:pt x="224802" y="671830"/>
                </a:lnTo>
                <a:lnTo>
                  <a:pt x="225132" y="670560"/>
                </a:lnTo>
                <a:lnTo>
                  <a:pt x="225526" y="670560"/>
                </a:lnTo>
                <a:lnTo>
                  <a:pt x="225933" y="669290"/>
                </a:lnTo>
                <a:lnTo>
                  <a:pt x="227457" y="666750"/>
                </a:lnTo>
                <a:lnTo>
                  <a:pt x="229501" y="665480"/>
                </a:lnTo>
                <a:lnTo>
                  <a:pt x="237769" y="665480"/>
                </a:lnTo>
                <a:lnTo>
                  <a:pt x="240068" y="668020"/>
                </a:lnTo>
                <a:lnTo>
                  <a:pt x="240855" y="671830"/>
                </a:lnTo>
                <a:lnTo>
                  <a:pt x="241757" y="676910"/>
                </a:lnTo>
                <a:lnTo>
                  <a:pt x="241947" y="679450"/>
                </a:lnTo>
                <a:lnTo>
                  <a:pt x="242189" y="681990"/>
                </a:lnTo>
                <a:lnTo>
                  <a:pt x="242189" y="659130"/>
                </a:lnTo>
                <a:lnTo>
                  <a:pt x="237032" y="659130"/>
                </a:lnTo>
                <a:lnTo>
                  <a:pt x="234810" y="657860"/>
                </a:lnTo>
                <a:lnTo>
                  <a:pt x="227876" y="651510"/>
                </a:lnTo>
                <a:lnTo>
                  <a:pt x="226199" y="648970"/>
                </a:lnTo>
                <a:lnTo>
                  <a:pt x="226504" y="647700"/>
                </a:lnTo>
                <a:lnTo>
                  <a:pt x="227431" y="645160"/>
                </a:lnTo>
                <a:lnTo>
                  <a:pt x="227812" y="645160"/>
                </a:lnTo>
                <a:lnTo>
                  <a:pt x="228663" y="643890"/>
                </a:lnTo>
                <a:lnTo>
                  <a:pt x="230378" y="641350"/>
                </a:lnTo>
                <a:lnTo>
                  <a:pt x="231228" y="640080"/>
                </a:lnTo>
                <a:lnTo>
                  <a:pt x="234518" y="636270"/>
                </a:lnTo>
                <a:lnTo>
                  <a:pt x="238137" y="632460"/>
                </a:lnTo>
                <a:lnTo>
                  <a:pt x="240982" y="629920"/>
                </a:lnTo>
                <a:lnTo>
                  <a:pt x="244259" y="627380"/>
                </a:lnTo>
                <a:lnTo>
                  <a:pt x="247980" y="626110"/>
                </a:lnTo>
                <a:lnTo>
                  <a:pt x="248780" y="624840"/>
                </a:lnTo>
                <a:lnTo>
                  <a:pt x="249504" y="626110"/>
                </a:lnTo>
                <a:lnTo>
                  <a:pt x="250812" y="626110"/>
                </a:lnTo>
                <a:lnTo>
                  <a:pt x="251066" y="627380"/>
                </a:lnTo>
                <a:lnTo>
                  <a:pt x="253288" y="629920"/>
                </a:lnTo>
                <a:lnTo>
                  <a:pt x="255917" y="632460"/>
                </a:lnTo>
                <a:lnTo>
                  <a:pt x="257594" y="636270"/>
                </a:lnTo>
                <a:lnTo>
                  <a:pt x="257594" y="590384"/>
                </a:lnTo>
                <a:lnTo>
                  <a:pt x="256057" y="589597"/>
                </a:lnTo>
                <a:lnTo>
                  <a:pt x="256057" y="598170"/>
                </a:lnTo>
                <a:lnTo>
                  <a:pt x="255955" y="599440"/>
                </a:lnTo>
                <a:lnTo>
                  <a:pt x="246380" y="619760"/>
                </a:lnTo>
                <a:lnTo>
                  <a:pt x="245300" y="621030"/>
                </a:lnTo>
                <a:lnTo>
                  <a:pt x="241223" y="623570"/>
                </a:lnTo>
                <a:lnTo>
                  <a:pt x="235165" y="621030"/>
                </a:lnTo>
                <a:lnTo>
                  <a:pt x="232930" y="619760"/>
                </a:lnTo>
                <a:lnTo>
                  <a:pt x="231305" y="618490"/>
                </a:lnTo>
                <a:lnTo>
                  <a:pt x="231584" y="615950"/>
                </a:lnTo>
                <a:lnTo>
                  <a:pt x="232067" y="612140"/>
                </a:lnTo>
                <a:lnTo>
                  <a:pt x="232219" y="610870"/>
                </a:lnTo>
                <a:lnTo>
                  <a:pt x="232651" y="609600"/>
                </a:lnTo>
                <a:lnTo>
                  <a:pt x="233095" y="608330"/>
                </a:lnTo>
                <a:lnTo>
                  <a:pt x="233959" y="605790"/>
                </a:lnTo>
                <a:lnTo>
                  <a:pt x="238734" y="598170"/>
                </a:lnTo>
                <a:lnTo>
                  <a:pt x="241223" y="595630"/>
                </a:lnTo>
                <a:lnTo>
                  <a:pt x="243535" y="593090"/>
                </a:lnTo>
                <a:lnTo>
                  <a:pt x="244119" y="591820"/>
                </a:lnTo>
                <a:lnTo>
                  <a:pt x="245884" y="591820"/>
                </a:lnTo>
                <a:lnTo>
                  <a:pt x="246253" y="590550"/>
                </a:lnTo>
                <a:lnTo>
                  <a:pt x="246646" y="590550"/>
                </a:lnTo>
                <a:lnTo>
                  <a:pt x="247421" y="591820"/>
                </a:lnTo>
                <a:lnTo>
                  <a:pt x="248907" y="591820"/>
                </a:lnTo>
                <a:lnTo>
                  <a:pt x="251320" y="593090"/>
                </a:lnTo>
                <a:lnTo>
                  <a:pt x="253428" y="595630"/>
                </a:lnTo>
                <a:lnTo>
                  <a:pt x="255219" y="596900"/>
                </a:lnTo>
                <a:lnTo>
                  <a:pt x="255803" y="598170"/>
                </a:lnTo>
                <a:lnTo>
                  <a:pt x="256057" y="598170"/>
                </a:lnTo>
                <a:lnTo>
                  <a:pt x="256057" y="589597"/>
                </a:lnTo>
                <a:lnTo>
                  <a:pt x="255447" y="589280"/>
                </a:lnTo>
                <a:lnTo>
                  <a:pt x="253301" y="586740"/>
                </a:lnTo>
                <a:lnTo>
                  <a:pt x="251485" y="585470"/>
                </a:lnTo>
                <a:lnTo>
                  <a:pt x="251002" y="584200"/>
                </a:lnTo>
                <a:lnTo>
                  <a:pt x="250583" y="584200"/>
                </a:lnTo>
                <a:lnTo>
                  <a:pt x="250240" y="582930"/>
                </a:lnTo>
                <a:lnTo>
                  <a:pt x="250113" y="582930"/>
                </a:lnTo>
                <a:lnTo>
                  <a:pt x="250126" y="581660"/>
                </a:lnTo>
                <a:lnTo>
                  <a:pt x="250405" y="580390"/>
                </a:lnTo>
                <a:lnTo>
                  <a:pt x="250850" y="579120"/>
                </a:lnTo>
                <a:lnTo>
                  <a:pt x="250990" y="577850"/>
                </a:lnTo>
                <a:lnTo>
                  <a:pt x="251294" y="575310"/>
                </a:lnTo>
                <a:lnTo>
                  <a:pt x="251434" y="574040"/>
                </a:lnTo>
                <a:lnTo>
                  <a:pt x="252120" y="572770"/>
                </a:lnTo>
                <a:lnTo>
                  <a:pt x="252793" y="571500"/>
                </a:lnTo>
                <a:lnTo>
                  <a:pt x="254647" y="570230"/>
                </a:lnTo>
                <a:lnTo>
                  <a:pt x="256273" y="567690"/>
                </a:lnTo>
                <a:lnTo>
                  <a:pt x="258394" y="566420"/>
                </a:lnTo>
                <a:lnTo>
                  <a:pt x="261772" y="566420"/>
                </a:lnTo>
                <a:lnTo>
                  <a:pt x="262547" y="567690"/>
                </a:lnTo>
                <a:lnTo>
                  <a:pt x="265125" y="567690"/>
                </a:lnTo>
                <a:lnTo>
                  <a:pt x="266801" y="568960"/>
                </a:lnTo>
                <a:lnTo>
                  <a:pt x="268312" y="570230"/>
                </a:lnTo>
                <a:lnTo>
                  <a:pt x="269748" y="571500"/>
                </a:lnTo>
                <a:lnTo>
                  <a:pt x="270344" y="572770"/>
                </a:lnTo>
                <a:lnTo>
                  <a:pt x="270344" y="565975"/>
                </a:lnTo>
                <a:lnTo>
                  <a:pt x="267563" y="563880"/>
                </a:lnTo>
                <a:lnTo>
                  <a:pt x="263220" y="558800"/>
                </a:lnTo>
                <a:lnTo>
                  <a:pt x="262966" y="556260"/>
                </a:lnTo>
                <a:lnTo>
                  <a:pt x="264604" y="551180"/>
                </a:lnTo>
                <a:lnTo>
                  <a:pt x="266852" y="549910"/>
                </a:lnTo>
                <a:lnTo>
                  <a:pt x="271157" y="547370"/>
                </a:lnTo>
                <a:lnTo>
                  <a:pt x="285229" y="547370"/>
                </a:lnTo>
                <a:lnTo>
                  <a:pt x="287312" y="548640"/>
                </a:lnTo>
                <a:lnTo>
                  <a:pt x="288696" y="549910"/>
                </a:lnTo>
                <a:lnTo>
                  <a:pt x="289356" y="551180"/>
                </a:lnTo>
                <a:lnTo>
                  <a:pt x="290144" y="553720"/>
                </a:lnTo>
                <a:lnTo>
                  <a:pt x="290169" y="560070"/>
                </a:lnTo>
                <a:lnTo>
                  <a:pt x="290169" y="543115"/>
                </a:lnTo>
                <a:lnTo>
                  <a:pt x="287832" y="542290"/>
                </a:lnTo>
                <a:lnTo>
                  <a:pt x="279425" y="542290"/>
                </a:lnTo>
                <a:lnTo>
                  <a:pt x="278155" y="541020"/>
                </a:lnTo>
                <a:lnTo>
                  <a:pt x="279781" y="537210"/>
                </a:lnTo>
                <a:lnTo>
                  <a:pt x="280022" y="533400"/>
                </a:lnTo>
                <a:lnTo>
                  <a:pt x="281139" y="529590"/>
                </a:lnTo>
                <a:lnTo>
                  <a:pt x="281254" y="528320"/>
                </a:lnTo>
                <a:lnTo>
                  <a:pt x="280225" y="519430"/>
                </a:lnTo>
                <a:lnTo>
                  <a:pt x="279996" y="518160"/>
                </a:lnTo>
                <a:lnTo>
                  <a:pt x="280339" y="515620"/>
                </a:lnTo>
                <a:lnTo>
                  <a:pt x="289598" y="497840"/>
                </a:lnTo>
                <a:lnTo>
                  <a:pt x="293065" y="491490"/>
                </a:lnTo>
                <a:lnTo>
                  <a:pt x="295363" y="485140"/>
                </a:lnTo>
                <a:lnTo>
                  <a:pt x="296735" y="480060"/>
                </a:lnTo>
                <a:lnTo>
                  <a:pt x="297332" y="477520"/>
                </a:lnTo>
                <a:lnTo>
                  <a:pt x="297129" y="474980"/>
                </a:lnTo>
                <a:lnTo>
                  <a:pt x="294830" y="469900"/>
                </a:lnTo>
                <a:lnTo>
                  <a:pt x="293179" y="466090"/>
                </a:lnTo>
                <a:lnTo>
                  <a:pt x="292519" y="464566"/>
                </a:lnTo>
                <a:lnTo>
                  <a:pt x="292519" y="478790"/>
                </a:lnTo>
                <a:lnTo>
                  <a:pt x="290868" y="483870"/>
                </a:lnTo>
                <a:lnTo>
                  <a:pt x="289483" y="488950"/>
                </a:lnTo>
                <a:lnTo>
                  <a:pt x="287121" y="492760"/>
                </a:lnTo>
                <a:lnTo>
                  <a:pt x="285838" y="495300"/>
                </a:lnTo>
                <a:lnTo>
                  <a:pt x="284708" y="497840"/>
                </a:lnTo>
                <a:lnTo>
                  <a:pt x="283730" y="500380"/>
                </a:lnTo>
                <a:lnTo>
                  <a:pt x="283400" y="501650"/>
                </a:lnTo>
                <a:lnTo>
                  <a:pt x="283070" y="501650"/>
                </a:lnTo>
                <a:lnTo>
                  <a:pt x="281622" y="502920"/>
                </a:lnTo>
                <a:lnTo>
                  <a:pt x="280733" y="501650"/>
                </a:lnTo>
                <a:lnTo>
                  <a:pt x="279069" y="487680"/>
                </a:lnTo>
                <a:lnTo>
                  <a:pt x="278803" y="486410"/>
                </a:lnTo>
                <a:lnTo>
                  <a:pt x="278104" y="483870"/>
                </a:lnTo>
                <a:lnTo>
                  <a:pt x="276961" y="482600"/>
                </a:lnTo>
                <a:lnTo>
                  <a:pt x="276288" y="481330"/>
                </a:lnTo>
                <a:lnTo>
                  <a:pt x="276275" y="481152"/>
                </a:lnTo>
                <a:lnTo>
                  <a:pt x="276275" y="525780"/>
                </a:lnTo>
                <a:lnTo>
                  <a:pt x="276186" y="527050"/>
                </a:lnTo>
                <a:lnTo>
                  <a:pt x="275818" y="529590"/>
                </a:lnTo>
                <a:lnTo>
                  <a:pt x="275399" y="532130"/>
                </a:lnTo>
                <a:lnTo>
                  <a:pt x="274853" y="534670"/>
                </a:lnTo>
                <a:lnTo>
                  <a:pt x="274650" y="534670"/>
                </a:lnTo>
                <a:lnTo>
                  <a:pt x="274243" y="535940"/>
                </a:lnTo>
                <a:lnTo>
                  <a:pt x="270421" y="538480"/>
                </a:lnTo>
                <a:lnTo>
                  <a:pt x="267131" y="542290"/>
                </a:lnTo>
                <a:lnTo>
                  <a:pt x="263779" y="543560"/>
                </a:lnTo>
                <a:lnTo>
                  <a:pt x="261658" y="544830"/>
                </a:lnTo>
                <a:lnTo>
                  <a:pt x="259283" y="544830"/>
                </a:lnTo>
                <a:lnTo>
                  <a:pt x="258178" y="542290"/>
                </a:lnTo>
                <a:lnTo>
                  <a:pt x="257746" y="542290"/>
                </a:lnTo>
                <a:lnTo>
                  <a:pt x="257390" y="541020"/>
                </a:lnTo>
                <a:lnTo>
                  <a:pt x="257136" y="541020"/>
                </a:lnTo>
                <a:lnTo>
                  <a:pt x="256235" y="537210"/>
                </a:lnTo>
                <a:lnTo>
                  <a:pt x="255854" y="534670"/>
                </a:lnTo>
                <a:lnTo>
                  <a:pt x="256006" y="530860"/>
                </a:lnTo>
                <a:lnTo>
                  <a:pt x="256311" y="529590"/>
                </a:lnTo>
                <a:lnTo>
                  <a:pt x="256717" y="529590"/>
                </a:lnTo>
                <a:lnTo>
                  <a:pt x="257606" y="527050"/>
                </a:lnTo>
                <a:lnTo>
                  <a:pt x="258876" y="525780"/>
                </a:lnTo>
                <a:lnTo>
                  <a:pt x="260527" y="524510"/>
                </a:lnTo>
                <a:lnTo>
                  <a:pt x="263766" y="521970"/>
                </a:lnTo>
                <a:lnTo>
                  <a:pt x="266954" y="519430"/>
                </a:lnTo>
                <a:lnTo>
                  <a:pt x="270535" y="518160"/>
                </a:lnTo>
                <a:lnTo>
                  <a:pt x="272732" y="518160"/>
                </a:lnTo>
                <a:lnTo>
                  <a:pt x="274421" y="520700"/>
                </a:lnTo>
                <a:lnTo>
                  <a:pt x="275513" y="521970"/>
                </a:lnTo>
                <a:lnTo>
                  <a:pt x="276009" y="524510"/>
                </a:lnTo>
                <a:lnTo>
                  <a:pt x="276212" y="525780"/>
                </a:lnTo>
                <a:lnTo>
                  <a:pt x="276275" y="481152"/>
                </a:lnTo>
                <a:lnTo>
                  <a:pt x="276199" y="480060"/>
                </a:lnTo>
                <a:lnTo>
                  <a:pt x="276694" y="478790"/>
                </a:lnTo>
                <a:lnTo>
                  <a:pt x="278396" y="474980"/>
                </a:lnTo>
                <a:lnTo>
                  <a:pt x="280466" y="469900"/>
                </a:lnTo>
                <a:lnTo>
                  <a:pt x="281952" y="468630"/>
                </a:lnTo>
                <a:lnTo>
                  <a:pt x="283883" y="467360"/>
                </a:lnTo>
                <a:lnTo>
                  <a:pt x="284530" y="466090"/>
                </a:lnTo>
                <a:lnTo>
                  <a:pt x="286092" y="466090"/>
                </a:lnTo>
                <a:lnTo>
                  <a:pt x="286842" y="467360"/>
                </a:lnTo>
                <a:lnTo>
                  <a:pt x="288112" y="467360"/>
                </a:lnTo>
                <a:lnTo>
                  <a:pt x="289699" y="469900"/>
                </a:lnTo>
                <a:lnTo>
                  <a:pt x="290893" y="471170"/>
                </a:lnTo>
                <a:lnTo>
                  <a:pt x="291731" y="473710"/>
                </a:lnTo>
                <a:lnTo>
                  <a:pt x="291998" y="474980"/>
                </a:lnTo>
                <a:lnTo>
                  <a:pt x="292214" y="474980"/>
                </a:lnTo>
                <a:lnTo>
                  <a:pt x="292354" y="476250"/>
                </a:lnTo>
                <a:lnTo>
                  <a:pt x="292328" y="477520"/>
                </a:lnTo>
                <a:lnTo>
                  <a:pt x="292519" y="478790"/>
                </a:lnTo>
                <a:lnTo>
                  <a:pt x="292519" y="464566"/>
                </a:lnTo>
                <a:lnTo>
                  <a:pt x="292087" y="463550"/>
                </a:lnTo>
                <a:lnTo>
                  <a:pt x="291490" y="462280"/>
                </a:lnTo>
                <a:lnTo>
                  <a:pt x="291719" y="462280"/>
                </a:lnTo>
                <a:lnTo>
                  <a:pt x="292773" y="461010"/>
                </a:lnTo>
                <a:lnTo>
                  <a:pt x="294322" y="459740"/>
                </a:lnTo>
                <a:lnTo>
                  <a:pt x="295935" y="458470"/>
                </a:lnTo>
                <a:lnTo>
                  <a:pt x="297434" y="457200"/>
                </a:lnTo>
                <a:lnTo>
                  <a:pt x="298043" y="455930"/>
                </a:lnTo>
                <a:lnTo>
                  <a:pt x="298513" y="455930"/>
                </a:lnTo>
                <a:lnTo>
                  <a:pt x="298869" y="454660"/>
                </a:lnTo>
                <a:lnTo>
                  <a:pt x="300685" y="452120"/>
                </a:lnTo>
                <a:lnTo>
                  <a:pt x="301383" y="448310"/>
                </a:lnTo>
                <a:lnTo>
                  <a:pt x="300977" y="444500"/>
                </a:lnTo>
                <a:lnTo>
                  <a:pt x="300723" y="443230"/>
                </a:lnTo>
                <a:lnTo>
                  <a:pt x="300507" y="440690"/>
                </a:lnTo>
                <a:lnTo>
                  <a:pt x="300101" y="439420"/>
                </a:lnTo>
                <a:lnTo>
                  <a:pt x="299808" y="438150"/>
                </a:lnTo>
                <a:lnTo>
                  <a:pt x="299377" y="436880"/>
                </a:lnTo>
                <a:lnTo>
                  <a:pt x="298818" y="435610"/>
                </a:lnTo>
                <a:lnTo>
                  <a:pt x="298310" y="434340"/>
                </a:lnTo>
                <a:lnTo>
                  <a:pt x="297649" y="433070"/>
                </a:lnTo>
                <a:lnTo>
                  <a:pt x="297091" y="431800"/>
                </a:lnTo>
                <a:lnTo>
                  <a:pt x="296418" y="430707"/>
                </a:lnTo>
                <a:lnTo>
                  <a:pt x="296418" y="448310"/>
                </a:lnTo>
                <a:lnTo>
                  <a:pt x="296379" y="450850"/>
                </a:lnTo>
                <a:lnTo>
                  <a:pt x="295529" y="452120"/>
                </a:lnTo>
                <a:lnTo>
                  <a:pt x="293878" y="453390"/>
                </a:lnTo>
                <a:lnTo>
                  <a:pt x="291452" y="455930"/>
                </a:lnTo>
                <a:lnTo>
                  <a:pt x="288810" y="457200"/>
                </a:lnTo>
                <a:lnTo>
                  <a:pt x="284810" y="459740"/>
                </a:lnTo>
                <a:lnTo>
                  <a:pt x="282486" y="458470"/>
                </a:lnTo>
                <a:lnTo>
                  <a:pt x="281609" y="458470"/>
                </a:lnTo>
                <a:lnTo>
                  <a:pt x="280073" y="455930"/>
                </a:lnTo>
                <a:lnTo>
                  <a:pt x="278917" y="454660"/>
                </a:lnTo>
                <a:lnTo>
                  <a:pt x="278536" y="453390"/>
                </a:lnTo>
                <a:lnTo>
                  <a:pt x="278142" y="452120"/>
                </a:lnTo>
                <a:lnTo>
                  <a:pt x="277850" y="450850"/>
                </a:lnTo>
                <a:lnTo>
                  <a:pt x="285254" y="433070"/>
                </a:lnTo>
                <a:lnTo>
                  <a:pt x="290728" y="433070"/>
                </a:lnTo>
                <a:lnTo>
                  <a:pt x="291350" y="434340"/>
                </a:lnTo>
                <a:lnTo>
                  <a:pt x="294017" y="436880"/>
                </a:lnTo>
                <a:lnTo>
                  <a:pt x="295871" y="439420"/>
                </a:lnTo>
                <a:lnTo>
                  <a:pt x="296049" y="441960"/>
                </a:lnTo>
                <a:lnTo>
                  <a:pt x="296138" y="444500"/>
                </a:lnTo>
                <a:lnTo>
                  <a:pt x="296341" y="445770"/>
                </a:lnTo>
                <a:lnTo>
                  <a:pt x="296418" y="448310"/>
                </a:lnTo>
                <a:lnTo>
                  <a:pt x="296418" y="430707"/>
                </a:lnTo>
                <a:lnTo>
                  <a:pt x="296316" y="430530"/>
                </a:lnTo>
                <a:lnTo>
                  <a:pt x="296532" y="429260"/>
                </a:lnTo>
                <a:lnTo>
                  <a:pt x="297992" y="427990"/>
                </a:lnTo>
                <a:lnTo>
                  <a:pt x="298284" y="426720"/>
                </a:lnTo>
                <a:lnTo>
                  <a:pt x="298589" y="426720"/>
                </a:lnTo>
                <a:lnTo>
                  <a:pt x="299783" y="425450"/>
                </a:lnTo>
                <a:lnTo>
                  <a:pt x="300697" y="424180"/>
                </a:lnTo>
                <a:lnTo>
                  <a:pt x="301320" y="422910"/>
                </a:lnTo>
                <a:lnTo>
                  <a:pt x="302247" y="421640"/>
                </a:lnTo>
                <a:lnTo>
                  <a:pt x="302628" y="419100"/>
                </a:lnTo>
                <a:lnTo>
                  <a:pt x="302450" y="417830"/>
                </a:lnTo>
                <a:lnTo>
                  <a:pt x="302056" y="414020"/>
                </a:lnTo>
                <a:lnTo>
                  <a:pt x="300875" y="405130"/>
                </a:lnTo>
                <a:lnTo>
                  <a:pt x="301345" y="403860"/>
                </a:lnTo>
                <a:lnTo>
                  <a:pt x="303377" y="402590"/>
                </a:lnTo>
                <a:lnTo>
                  <a:pt x="305396" y="401320"/>
                </a:lnTo>
                <a:lnTo>
                  <a:pt x="306920" y="398780"/>
                </a:lnTo>
                <a:lnTo>
                  <a:pt x="307568" y="396240"/>
                </a:lnTo>
                <a:lnTo>
                  <a:pt x="308305" y="392430"/>
                </a:lnTo>
                <a:lnTo>
                  <a:pt x="310070" y="386080"/>
                </a:lnTo>
                <a:lnTo>
                  <a:pt x="309880" y="379730"/>
                </a:lnTo>
                <a:lnTo>
                  <a:pt x="310426" y="375920"/>
                </a:lnTo>
                <a:lnTo>
                  <a:pt x="310972" y="369570"/>
                </a:lnTo>
                <a:lnTo>
                  <a:pt x="310121" y="367030"/>
                </a:lnTo>
                <a:lnTo>
                  <a:pt x="307327" y="361950"/>
                </a:lnTo>
                <a:lnTo>
                  <a:pt x="306273" y="361213"/>
                </a:lnTo>
                <a:lnTo>
                  <a:pt x="306273" y="370840"/>
                </a:lnTo>
                <a:lnTo>
                  <a:pt x="305549" y="375920"/>
                </a:lnTo>
                <a:lnTo>
                  <a:pt x="305396" y="378460"/>
                </a:lnTo>
                <a:lnTo>
                  <a:pt x="305435" y="384810"/>
                </a:lnTo>
                <a:lnTo>
                  <a:pt x="304673" y="387350"/>
                </a:lnTo>
                <a:lnTo>
                  <a:pt x="304457" y="391160"/>
                </a:lnTo>
                <a:lnTo>
                  <a:pt x="303123" y="394970"/>
                </a:lnTo>
                <a:lnTo>
                  <a:pt x="302018" y="397510"/>
                </a:lnTo>
                <a:lnTo>
                  <a:pt x="300088" y="398780"/>
                </a:lnTo>
                <a:lnTo>
                  <a:pt x="297649" y="397675"/>
                </a:lnTo>
                <a:lnTo>
                  <a:pt x="297649" y="417830"/>
                </a:lnTo>
                <a:lnTo>
                  <a:pt x="297116" y="420370"/>
                </a:lnTo>
                <a:lnTo>
                  <a:pt x="295795" y="421640"/>
                </a:lnTo>
                <a:lnTo>
                  <a:pt x="295313" y="421640"/>
                </a:lnTo>
                <a:lnTo>
                  <a:pt x="294792" y="422910"/>
                </a:lnTo>
                <a:lnTo>
                  <a:pt x="294233" y="422910"/>
                </a:lnTo>
                <a:lnTo>
                  <a:pt x="292862" y="424180"/>
                </a:lnTo>
                <a:lnTo>
                  <a:pt x="291172" y="425450"/>
                </a:lnTo>
                <a:lnTo>
                  <a:pt x="289140" y="425450"/>
                </a:lnTo>
                <a:lnTo>
                  <a:pt x="288366" y="426720"/>
                </a:lnTo>
                <a:lnTo>
                  <a:pt x="279857" y="426720"/>
                </a:lnTo>
                <a:lnTo>
                  <a:pt x="277520" y="424180"/>
                </a:lnTo>
                <a:lnTo>
                  <a:pt x="276085" y="419862"/>
                </a:lnTo>
                <a:lnTo>
                  <a:pt x="276085" y="462280"/>
                </a:lnTo>
                <a:lnTo>
                  <a:pt x="276021" y="463550"/>
                </a:lnTo>
                <a:lnTo>
                  <a:pt x="275450" y="468630"/>
                </a:lnTo>
                <a:lnTo>
                  <a:pt x="274434" y="473710"/>
                </a:lnTo>
                <a:lnTo>
                  <a:pt x="273951" y="474611"/>
                </a:lnTo>
                <a:lnTo>
                  <a:pt x="273951" y="505460"/>
                </a:lnTo>
                <a:lnTo>
                  <a:pt x="273151" y="508000"/>
                </a:lnTo>
                <a:lnTo>
                  <a:pt x="270433" y="509270"/>
                </a:lnTo>
                <a:lnTo>
                  <a:pt x="268274" y="510540"/>
                </a:lnTo>
                <a:lnTo>
                  <a:pt x="266496" y="509270"/>
                </a:lnTo>
                <a:lnTo>
                  <a:pt x="265785" y="508000"/>
                </a:lnTo>
                <a:lnTo>
                  <a:pt x="263664" y="506730"/>
                </a:lnTo>
                <a:lnTo>
                  <a:pt x="262216" y="505460"/>
                </a:lnTo>
                <a:lnTo>
                  <a:pt x="257721" y="501777"/>
                </a:lnTo>
                <a:lnTo>
                  <a:pt x="257721" y="511810"/>
                </a:lnTo>
                <a:lnTo>
                  <a:pt x="257632" y="513080"/>
                </a:lnTo>
                <a:lnTo>
                  <a:pt x="256628" y="518160"/>
                </a:lnTo>
                <a:lnTo>
                  <a:pt x="254889" y="521970"/>
                </a:lnTo>
                <a:lnTo>
                  <a:pt x="253555" y="524040"/>
                </a:lnTo>
                <a:lnTo>
                  <a:pt x="253555" y="553720"/>
                </a:lnTo>
                <a:lnTo>
                  <a:pt x="253263" y="556260"/>
                </a:lnTo>
                <a:lnTo>
                  <a:pt x="252526" y="558800"/>
                </a:lnTo>
                <a:lnTo>
                  <a:pt x="251587" y="561340"/>
                </a:lnTo>
                <a:lnTo>
                  <a:pt x="250761" y="563880"/>
                </a:lnTo>
                <a:lnTo>
                  <a:pt x="249021" y="568960"/>
                </a:lnTo>
                <a:lnTo>
                  <a:pt x="247980" y="570230"/>
                </a:lnTo>
                <a:lnTo>
                  <a:pt x="246075" y="572770"/>
                </a:lnTo>
                <a:lnTo>
                  <a:pt x="244411" y="572770"/>
                </a:lnTo>
                <a:lnTo>
                  <a:pt x="242341" y="571500"/>
                </a:lnTo>
                <a:lnTo>
                  <a:pt x="241566" y="570230"/>
                </a:lnTo>
                <a:lnTo>
                  <a:pt x="241134" y="570230"/>
                </a:lnTo>
                <a:lnTo>
                  <a:pt x="239407" y="566077"/>
                </a:lnTo>
                <a:lnTo>
                  <a:pt x="239407" y="581660"/>
                </a:lnTo>
                <a:lnTo>
                  <a:pt x="238252" y="585470"/>
                </a:lnTo>
                <a:lnTo>
                  <a:pt x="237121" y="589280"/>
                </a:lnTo>
                <a:lnTo>
                  <a:pt x="235597" y="593090"/>
                </a:lnTo>
                <a:lnTo>
                  <a:pt x="235432" y="593090"/>
                </a:lnTo>
                <a:lnTo>
                  <a:pt x="235229" y="594360"/>
                </a:lnTo>
                <a:lnTo>
                  <a:pt x="232232" y="598170"/>
                </a:lnTo>
                <a:lnTo>
                  <a:pt x="230936" y="600481"/>
                </a:lnTo>
                <a:lnTo>
                  <a:pt x="230936" y="628650"/>
                </a:lnTo>
                <a:lnTo>
                  <a:pt x="230543" y="629920"/>
                </a:lnTo>
                <a:lnTo>
                  <a:pt x="230314" y="629920"/>
                </a:lnTo>
                <a:lnTo>
                  <a:pt x="229997" y="631190"/>
                </a:lnTo>
                <a:lnTo>
                  <a:pt x="229577" y="631190"/>
                </a:lnTo>
                <a:lnTo>
                  <a:pt x="228333" y="633730"/>
                </a:lnTo>
                <a:lnTo>
                  <a:pt x="226847" y="636270"/>
                </a:lnTo>
                <a:lnTo>
                  <a:pt x="224497" y="637971"/>
                </a:lnTo>
                <a:lnTo>
                  <a:pt x="224497" y="659130"/>
                </a:lnTo>
                <a:lnTo>
                  <a:pt x="223989" y="660400"/>
                </a:lnTo>
                <a:lnTo>
                  <a:pt x="221805" y="664210"/>
                </a:lnTo>
                <a:lnTo>
                  <a:pt x="220408" y="666178"/>
                </a:lnTo>
                <a:lnTo>
                  <a:pt x="220408" y="699770"/>
                </a:lnTo>
                <a:lnTo>
                  <a:pt x="220243" y="701040"/>
                </a:lnTo>
                <a:lnTo>
                  <a:pt x="219417" y="702310"/>
                </a:lnTo>
                <a:lnTo>
                  <a:pt x="218960" y="702310"/>
                </a:lnTo>
                <a:lnTo>
                  <a:pt x="218440" y="703580"/>
                </a:lnTo>
                <a:lnTo>
                  <a:pt x="217843" y="703580"/>
                </a:lnTo>
                <a:lnTo>
                  <a:pt x="216281" y="704850"/>
                </a:lnTo>
                <a:lnTo>
                  <a:pt x="214655" y="706120"/>
                </a:lnTo>
                <a:lnTo>
                  <a:pt x="211785" y="708660"/>
                </a:lnTo>
                <a:lnTo>
                  <a:pt x="211645" y="708660"/>
                </a:lnTo>
                <a:lnTo>
                  <a:pt x="211645" y="731520"/>
                </a:lnTo>
                <a:lnTo>
                  <a:pt x="211201" y="735330"/>
                </a:lnTo>
                <a:lnTo>
                  <a:pt x="210362" y="737870"/>
                </a:lnTo>
                <a:lnTo>
                  <a:pt x="207772" y="742950"/>
                </a:lnTo>
                <a:lnTo>
                  <a:pt x="206362" y="744220"/>
                </a:lnTo>
                <a:lnTo>
                  <a:pt x="204749" y="746760"/>
                </a:lnTo>
                <a:lnTo>
                  <a:pt x="202971" y="748030"/>
                </a:lnTo>
                <a:lnTo>
                  <a:pt x="201930" y="748030"/>
                </a:lnTo>
                <a:lnTo>
                  <a:pt x="201930" y="759460"/>
                </a:lnTo>
                <a:lnTo>
                  <a:pt x="201536" y="762000"/>
                </a:lnTo>
                <a:lnTo>
                  <a:pt x="201701" y="764540"/>
                </a:lnTo>
                <a:lnTo>
                  <a:pt x="201612" y="772160"/>
                </a:lnTo>
                <a:lnTo>
                  <a:pt x="201041" y="773010"/>
                </a:lnTo>
                <a:lnTo>
                  <a:pt x="201041" y="803910"/>
                </a:lnTo>
                <a:lnTo>
                  <a:pt x="201028" y="806450"/>
                </a:lnTo>
                <a:lnTo>
                  <a:pt x="200850" y="807720"/>
                </a:lnTo>
                <a:lnTo>
                  <a:pt x="200558" y="808990"/>
                </a:lnTo>
                <a:lnTo>
                  <a:pt x="199491" y="810183"/>
                </a:lnTo>
                <a:lnTo>
                  <a:pt x="199491" y="833120"/>
                </a:lnTo>
                <a:lnTo>
                  <a:pt x="198818" y="835660"/>
                </a:lnTo>
                <a:lnTo>
                  <a:pt x="198259" y="836930"/>
                </a:lnTo>
                <a:lnTo>
                  <a:pt x="197573" y="839470"/>
                </a:lnTo>
                <a:lnTo>
                  <a:pt x="196786" y="840740"/>
                </a:lnTo>
                <a:lnTo>
                  <a:pt x="195808" y="843280"/>
                </a:lnTo>
                <a:lnTo>
                  <a:pt x="194640" y="844550"/>
                </a:lnTo>
                <a:lnTo>
                  <a:pt x="193459" y="847090"/>
                </a:lnTo>
                <a:lnTo>
                  <a:pt x="192913" y="848360"/>
                </a:lnTo>
                <a:lnTo>
                  <a:pt x="192201" y="849630"/>
                </a:lnTo>
                <a:lnTo>
                  <a:pt x="191350" y="849630"/>
                </a:lnTo>
                <a:lnTo>
                  <a:pt x="189585" y="850900"/>
                </a:lnTo>
                <a:lnTo>
                  <a:pt x="188023" y="853440"/>
                </a:lnTo>
                <a:lnTo>
                  <a:pt x="186677" y="854710"/>
                </a:lnTo>
                <a:lnTo>
                  <a:pt x="186169" y="855980"/>
                </a:lnTo>
                <a:lnTo>
                  <a:pt x="184658" y="855980"/>
                </a:lnTo>
                <a:lnTo>
                  <a:pt x="181152" y="857250"/>
                </a:lnTo>
                <a:lnTo>
                  <a:pt x="176212" y="854710"/>
                </a:lnTo>
                <a:lnTo>
                  <a:pt x="173990" y="852170"/>
                </a:lnTo>
                <a:lnTo>
                  <a:pt x="173240" y="850900"/>
                </a:lnTo>
                <a:lnTo>
                  <a:pt x="172783" y="850900"/>
                </a:lnTo>
                <a:lnTo>
                  <a:pt x="172453" y="848360"/>
                </a:lnTo>
                <a:lnTo>
                  <a:pt x="172415" y="847090"/>
                </a:lnTo>
                <a:lnTo>
                  <a:pt x="173443" y="842010"/>
                </a:lnTo>
                <a:lnTo>
                  <a:pt x="173558" y="836930"/>
                </a:lnTo>
                <a:lnTo>
                  <a:pt x="173304" y="834390"/>
                </a:lnTo>
                <a:lnTo>
                  <a:pt x="173215" y="830580"/>
                </a:lnTo>
                <a:lnTo>
                  <a:pt x="174256" y="826770"/>
                </a:lnTo>
                <a:lnTo>
                  <a:pt x="174282" y="822960"/>
                </a:lnTo>
                <a:lnTo>
                  <a:pt x="174371" y="820420"/>
                </a:lnTo>
                <a:lnTo>
                  <a:pt x="175437" y="816610"/>
                </a:lnTo>
                <a:lnTo>
                  <a:pt x="176745" y="814070"/>
                </a:lnTo>
                <a:lnTo>
                  <a:pt x="177622" y="812800"/>
                </a:lnTo>
                <a:lnTo>
                  <a:pt x="178955" y="811530"/>
                </a:lnTo>
                <a:lnTo>
                  <a:pt x="185166" y="814070"/>
                </a:lnTo>
                <a:lnTo>
                  <a:pt x="199491" y="833120"/>
                </a:lnTo>
                <a:lnTo>
                  <a:pt x="199491" y="810183"/>
                </a:lnTo>
                <a:lnTo>
                  <a:pt x="198272" y="811530"/>
                </a:lnTo>
                <a:lnTo>
                  <a:pt x="194614" y="810260"/>
                </a:lnTo>
                <a:lnTo>
                  <a:pt x="189103" y="810260"/>
                </a:lnTo>
                <a:lnTo>
                  <a:pt x="187617" y="808990"/>
                </a:lnTo>
                <a:lnTo>
                  <a:pt x="184543" y="807720"/>
                </a:lnTo>
                <a:lnTo>
                  <a:pt x="182829" y="806450"/>
                </a:lnTo>
                <a:lnTo>
                  <a:pt x="181114" y="805180"/>
                </a:lnTo>
                <a:lnTo>
                  <a:pt x="180187" y="805180"/>
                </a:lnTo>
                <a:lnTo>
                  <a:pt x="179844" y="803910"/>
                </a:lnTo>
                <a:lnTo>
                  <a:pt x="193687" y="784860"/>
                </a:lnTo>
                <a:lnTo>
                  <a:pt x="196164" y="786130"/>
                </a:lnTo>
                <a:lnTo>
                  <a:pt x="198335" y="786130"/>
                </a:lnTo>
                <a:lnTo>
                  <a:pt x="198869" y="787400"/>
                </a:lnTo>
                <a:lnTo>
                  <a:pt x="199250" y="788670"/>
                </a:lnTo>
                <a:lnTo>
                  <a:pt x="199491" y="788670"/>
                </a:lnTo>
                <a:lnTo>
                  <a:pt x="199936" y="792480"/>
                </a:lnTo>
                <a:lnTo>
                  <a:pt x="200164" y="795020"/>
                </a:lnTo>
                <a:lnTo>
                  <a:pt x="200355" y="796290"/>
                </a:lnTo>
                <a:lnTo>
                  <a:pt x="200685" y="800100"/>
                </a:lnTo>
                <a:lnTo>
                  <a:pt x="200952" y="802640"/>
                </a:lnTo>
                <a:lnTo>
                  <a:pt x="201041" y="803910"/>
                </a:lnTo>
                <a:lnTo>
                  <a:pt x="201041" y="773010"/>
                </a:lnTo>
                <a:lnTo>
                  <a:pt x="199898" y="774700"/>
                </a:lnTo>
                <a:lnTo>
                  <a:pt x="195592" y="778510"/>
                </a:lnTo>
                <a:lnTo>
                  <a:pt x="192443" y="778510"/>
                </a:lnTo>
                <a:lnTo>
                  <a:pt x="189547" y="777240"/>
                </a:lnTo>
                <a:lnTo>
                  <a:pt x="187401" y="775970"/>
                </a:lnTo>
                <a:lnTo>
                  <a:pt x="186004" y="773430"/>
                </a:lnTo>
                <a:lnTo>
                  <a:pt x="184873" y="770890"/>
                </a:lnTo>
                <a:lnTo>
                  <a:pt x="184124" y="768350"/>
                </a:lnTo>
                <a:lnTo>
                  <a:pt x="183261" y="767080"/>
                </a:lnTo>
                <a:lnTo>
                  <a:pt x="182410" y="765810"/>
                </a:lnTo>
                <a:lnTo>
                  <a:pt x="182397" y="763270"/>
                </a:lnTo>
                <a:lnTo>
                  <a:pt x="183083" y="762000"/>
                </a:lnTo>
                <a:lnTo>
                  <a:pt x="183337" y="762000"/>
                </a:lnTo>
                <a:lnTo>
                  <a:pt x="183642" y="760730"/>
                </a:lnTo>
                <a:lnTo>
                  <a:pt x="183984" y="759460"/>
                </a:lnTo>
                <a:lnTo>
                  <a:pt x="184302" y="759460"/>
                </a:lnTo>
                <a:lnTo>
                  <a:pt x="184759" y="758190"/>
                </a:lnTo>
                <a:lnTo>
                  <a:pt x="185343" y="758190"/>
                </a:lnTo>
                <a:lnTo>
                  <a:pt x="188201" y="755650"/>
                </a:lnTo>
                <a:lnTo>
                  <a:pt x="190957" y="753110"/>
                </a:lnTo>
                <a:lnTo>
                  <a:pt x="194297" y="751840"/>
                </a:lnTo>
                <a:lnTo>
                  <a:pt x="195453" y="751840"/>
                </a:lnTo>
                <a:lnTo>
                  <a:pt x="197040" y="753110"/>
                </a:lnTo>
                <a:lnTo>
                  <a:pt x="198539" y="753110"/>
                </a:lnTo>
                <a:lnTo>
                  <a:pt x="200177" y="755650"/>
                </a:lnTo>
                <a:lnTo>
                  <a:pt x="200774" y="756920"/>
                </a:lnTo>
                <a:lnTo>
                  <a:pt x="201307" y="756920"/>
                </a:lnTo>
                <a:lnTo>
                  <a:pt x="201726" y="758190"/>
                </a:lnTo>
                <a:lnTo>
                  <a:pt x="201930" y="759460"/>
                </a:lnTo>
                <a:lnTo>
                  <a:pt x="201930" y="748030"/>
                </a:lnTo>
                <a:lnTo>
                  <a:pt x="200787" y="748030"/>
                </a:lnTo>
                <a:lnTo>
                  <a:pt x="195668" y="744220"/>
                </a:lnTo>
                <a:lnTo>
                  <a:pt x="193776" y="742950"/>
                </a:lnTo>
                <a:lnTo>
                  <a:pt x="192811" y="736600"/>
                </a:lnTo>
                <a:lnTo>
                  <a:pt x="192544" y="734060"/>
                </a:lnTo>
                <a:lnTo>
                  <a:pt x="193433" y="732790"/>
                </a:lnTo>
                <a:lnTo>
                  <a:pt x="196430" y="731520"/>
                </a:lnTo>
                <a:lnTo>
                  <a:pt x="197408" y="730250"/>
                </a:lnTo>
                <a:lnTo>
                  <a:pt x="200977" y="728980"/>
                </a:lnTo>
                <a:lnTo>
                  <a:pt x="204025" y="727710"/>
                </a:lnTo>
                <a:lnTo>
                  <a:pt x="207060" y="726440"/>
                </a:lnTo>
                <a:lnTo>
                  <a:pt x="209410" y="726440"/>
                </a:lnTo>
                <a:lnTo>
                  <a:pt x="210223" y="727710"/>
                </a:lnTo>
                <a:lnTo>
                  <a:pt x="211226" y="728980"/>
                </a:lnTo>
                <a:lnTo>
                  <a:pt x="211645" y="731520"/>
                </a:lnTo>
                <a:lnTo>
                  <a:pt x="211645" y="708660"/>
                </a:lnTo>
                <a:lnTo>
                  <a:pt x="209016" y="708660"/>
                </a:lnTo>
                <a:lnTo>
                  <a:pt x="207162" y="709218"/>
                </a:lnTo>
                <a:lnTo>
                  <a:pt x="207162" y="718820"/>
                </a:lnTo>
                <a:lnTo>
                  <a:pt x="205867" y="720090"/>
                </a:lnTo>
                <a:lnTo>
                  <a:pt x="204990" y="720090"/>
                </a:lnTo>
                <a:lnTo>
                  <a:pt x="189852" y="727710"/>
                </a:lnTo>
                <a:lnTo>
                  <a:pt x="188290" y="727710"/>
                </a:lnTo>
                <a:lnTo>
                  <a:pt x="187591" y="726440"/>
                </a:lnTo>
                <a:lnTo>
                  <a:pt x="187401" y="726440"/>
                </a:lnTo>
                <a:lnTo>
                  <a:pt x="187401" y="748030"/>
                </a:lnTo>
                <a:lnTo>
                  <a:pt x="186905" y="749300"/>
                </a:lnTo>
                <a:lnTo>
                  <a:pt x="184658" y="751840"/>
                </a:lnTo>
                <a:lnTo>
                  <a:pt x="181838" y="753110"/>
                </a:lnTo>
                <a:lnTo>
                  <a:pt x="181419" y="753783"/>
                </a:lnTo>
                <a:lnTo>
                  <a:pt x="181419" y="779780"/>
                </a:lnTo>
                <a:lnTo>
                  <a:pt x="180136" y="787400"/>
                </a:lnTo>
                <a:lnTo>
                  <a:pt x="179184" y="793750"/>
                </a:lnTo>
                <a:lnTo>
                  <a:pt x="175031" y="800100"/>
                </a:lnTo>
                <a:lnTo>
                  <a:pt x="174269" y="802640"/>
                </a:lnTo>
                <a:lnTo>
                  <a:pt x="173304" y="805180"/>
                </a:lnTo>
                <a:lnTo>
                  <a:pt x="172986" y="805180"/>
                </a:lnTo>
                <a:lnTo>
                  <a:pt x="172415" y="806450"/>
                </a:lnTo>
                <a:lnTo>
                  <a:pt x="169379" y="806450"/>
                </a:lnTo>
                <a:lnTo>
                  <a:pt x="168668" y="805180"/>
                </a:lnTo>
                <a:lnTo>
                  <a:pt x="168414" y="805180"/>
                </a:lnTo>
                <a:lnTo>
                  <a:pt x="168198" y="803910"/>
                </a:lnTo>
                <a:lnTo>
                  <a:pt x="168008" y="803910"/>
                </a:lnTo>
                <a:lnTo>
                  <a:pt x="166446" y="800100"/>
                </a:lnTo>
                <a:lnTo>
                  <a:pt x="165455" y="796290"/>
                </a:lnTo>
                <a:lnTo>
                  <a:pt x="163830" y="792480"/>
                </a:lnTo>
                <a:lnTo>
                  <a:pt x="163550" y="792480"/>
                </a:lnTo>
                <a:lnTo>
                  <a:pt x="163372" y="791210"/>
                </a:lnTo>
                <a:lnTo>
                  <a:pt x="163029" y="788670"/>
                </a:lnTo>
                <a:lnTo>
                  <a:pt x="162585" y="784860"/>
                </a:lnTo>
                <a:lnTo>
                  <a:pt x="162382" y="784860"/>
                </a:lnTo>
                <a:lnTo>
                  <a:pt x="162217" y="782320"/>
                </a:lnTo>
                <a:lnTo>
                  <a:pt x="161975" y="781050"/>
                </a:lnTo>
                <a:lnTo>
                  <a:pt x="161925" y="777240"/>
                </a:lnTo>
                <a:lnTo>
                  <a:pt x="162064" y="775970"/>
                </a:lnTo>
                <a:lnTo>
                  <a:pt x="162369" y="774700"/>
                </a:lnTo>
                <a:lnTo>
                  <a:pt x="163068" y="772160"/>
                </a:lnTo>
                <a:lnTo>
                  <a:pt x="164947" y="769620"/>
                </a:lnTo>
                <a:lnTo>
                  <a:pt x="168021" y="768350"/>
                </a:lnTo>
                <a:lnTo>
                  <a:pt x="169532" y="767080"/>
                </a:lnTo>
                <a:lnTo>
                  <a:pt x="171056" y="767080"/>
                </a:lnTo>
                <a:lnTo>
                  <a:pt x="172580" y="768350"/>
                </a:lnTo>
                <a:lnTo>
                  <a:pt x="174790" y="768350"/>
                </a:lnTo>
                <a:lnTo>
                  <a:pt x="176593" y="770890"/>
                </a:lnTo>
                <a:lnTo>
                  <a:pt x="178625" y="773430"/>
                </a:lnTo>
                <a:lnTo>
                  <a:pt x="179235" y="774700"/>
                </a:lnTo>
                <a:lnTo>
                  <a:pt x="181013" y="777240"/>
                </a:lnTo>
                <a:lnTo>
                  <a:pt x="181419" y="779780"/>
                </a:lnTo>
                <a:lnTo>
                  <a:pt x="181419" y="753783"/>
                </a:lnTo>
                <a:lnTo>
                  <a:pt x="179463" y="756920"/>
                </a:lnTo>
                <a:lnTo>
                  <a:pt x="176961" y="759460"/>
                </a:lnTo>
                <a:lnTo>
                  <a:pt x="175221" y="760730"/>
                </a:lnTo>
                <a:lnTo>
                  <a:pt x="173101" y="762000"/>
                </a:lnTo>
                <a:lnTo>
                  <a:pt x="168236" y="762000"/>
                </a:lnTo>
                <a:lnTo>
                  <a:pt x="165150" y="760730"/>
                </a:lnTo>
                <a:lnTo>
                  <a:pt x="162229" y="759460"/>
                </a:lnTo>
                <a:lnTo>
                  <a:pt x="159626" y="758190"/>
                </a:lnTo>
                <a:lnTo>
                  <a:pt x="159626" y="756920"/>
                </a:lnTo>
                <a:lnTo>
                  <a:pt x="157187" y="755650"/>
                </a:lnTo>
                <a:lnTo>
                  <a:pt x="156210" y="753110"/>
                </a:lnTo>
                <a:lnTo>
                  <a:pt x="156222" y="749300"/>
                </a:lnTo>
                <a:lnTo>
                  <a:pt x="156756" y="746760"/>
                </a:lnTo>
                <a:lnTo>
                  <a:pt x="157162" y="745490"/>
                </a:lnTo>
                <a:lnTo>
                  <a:pt x="158051" y="741680"/>
                </a:lnTo>
                <a:lnTo>
                  <a:pt x="158623" y="741680"/>
                </a:lnTo>
                <a:lnTo>
                  <a:pt x="159372" y="740410"/>
                </a:lnTo>
                <a:lnTo>
                  <a:pt x="160655" y="739140"/>
                </a:lnTo>
                <a:lnTo>
                  <a:pt x="167678" y="732790"/>
                </a:lnTo>
                <a:lnTo>
                  <a:pt x="172567" y="731520"/>
                </a:lnTo>
                <a:lnTo>
                  <a:pt x="179616" y="731520"/>
                </a:lnTo>
                <a:lnTo>
                  <a:pt x="183997" y="740410"/>
                </a:lnTo>
                <a:lnTo>
                  <a:pt x="185000" y="742950"/>
                </a:lnTo>
                <a:lnTo>
                  <a:pt x="186270" y="745490"/>
                </a:lnTo>
                <a:lnTo>
                  <a:pt x="187401" y="748030"/>
                </a:lnTo>
                <a:lnTo>
                  <a:pt x="187401" y="726440"/>
                </a:lnTo>
                <a:lnTo>
                  <a:pt x="186118" y="726440"/>
                </a:lnTo>
                <a:lnTo>
                  <a:pt x="185153" y="725170"/>
                </a:lnTo>
                <a:lnTo>
                  <a:pt x="184683" y="722630"/>
                </a:lnTo>
                <a:lnTo>
                  <a:pt x="184492" y="722630"/>
                </a:lnTo>
                <a:lnTo>
                  <a:pt x="184340" y="721360"/>
                </a:lnTo>
                <a:lnTo>
                  <a:pt x="184137" y="720090"/>
                </a:lnTo>
                <a:lnTo>
                  <a:pt x="184111" y="718820"/>
                </a:lnTo>
                <a:lnTo>
                  <a:pt x="184480" y="716280"/>
                </a:lnTo>
                <a:lnTo>
                  <a:pt x="185140" y="713740"/>
                </a:lnTo>
                <a:lnTo>
                  <a:pt x="186131" y="711200"/>
                </a:lnTo>
                <a:lnTo>
                  <a:pt x="186664" y="711200"/>
                </a:lnTo>
                <a:lnTo>
                  <a:pt x="189026" y="709930"/>
                </a:lnTo>
                <a:lnTo>
                  <a:pt x="191681" y="709930"/>
                </a:lnTo>
                <a:lnTo>
                  <a:pt x="193306" y="711200"/>
                </a:lnTo>
                <a:lnTo>
                  <a:pt x="197307" y="713740"/>
                </a:lnTo>
                <a:lnTo>
                  <a:pt x="200113" y="715010"/>
                </a:lnTo>
                <a:lnTo>
                  <a:pt x="204774" y="715010"/>
                </a:lnTo>
                <a:lnTo>
                  <a:pt x="206984" y="716280"/>
                </a:lnTo>
                <a:lnTo>
                  <a:pt x="207162" y="718820"/>
                </a:lnTo>
                <a:lnTo>
                  <a:pt x="207162" y="709218"/>
                </a:lnTo>
                <a:lnTo>
                  <a:pt x="204711" y="709930"/>
                </a:lnTo>
                <a:lnTo>
                  <a:pt x="203161" y="708660"/>
                </a:lnTo>
                <a:lnTo>
                  <a:pt x="201752" y="708660"/>
                </a:lnTo>
                <a:lnTo>
                  <a:pt x="199580" y="707390"/>
                </a:lnTo>
                <a:lnTo>
                  <a:pt x="197827" y="706120"/>
                </a:lnTo>
                <a:lnTo>
                  <a:pt x="196507" y="703580"/>
                </a:lnTo>
                <a:lnTo>
                  <a:pt x="192786" y="697230"/>
                </a:lnTo>
                <a:lnTo>
                  <a:pt x="191185" y="694690"/>
                </a:lnTo>
                <a:lnTo>
                  <a:pt x="190271" y="692150"/>
                </a:lnTo>
                <a:lnTo>
                  <a:pt x="190296" y="690880"/>
                </a:lnTo>
                <a:lnTo>
                  <a:pt x="200101" y="680720"/>
                </a:lnTo>
                <a:lnTo>
                  <a:pt x="202260" y="680720"/>
                </a:lnTo>
                <a:lnTo>
                  <a:pt x="204558" y="679450"/>
                </a:lnTo>
                <a:lnTo>
                  <a:pt x="208229" y="679450"/>
                </a:lnTo>
                <a:lnTo>
                  <a:pt x="209283" y="680720"/>
                </a:lnTo>
                <a:lnTo>
                  <a:pt x="212039" y="683260"/>
                </a:lnTo>
                <a:lnTo>
                  <a:pt x="213601" y="685800"/>
                </a:lnTo>
                <a:lnTo>
                  <a:pt x="216573" y="692150"/>
                </a:lnTo>
                <a:lnTo>
                  <a:pt x="218338" y="694690"/>
                </a:lnTo>
                <a:lnTo>
                  <a:pt x="219925" y="698500"/>
                </a:lnTo>
                <a:lnTo>
                  <a:pt x="220408" y="699770"/>
                </a:lnTo>
                <a:lnTo>
                  <a:pt x="220408" y="666178"/>
                </a:lnTo>
                <a:lnTo>
                  <a:pt x="219087" y="668020"/>
                </a:lnTo>
                <a:lnTo>
                  <a:pt x="215849" y="670560"/>
                </a:lnTo>
                <a:lnTo>
                  <a:pt x="214655" y="671830"/>
                </a:lnTo>
                <a:lnTo>
                  <a:pt x="213233" y="671830"/>
                </a:lnTo>
                <a:lnTo>
                  <a:pt x="211175" y="673100"/>
                </a:lnTo>
                <a:lnTo>
                  <a:pt x="207975" y="673100"/>
                </a:lnTo>
                <a:lnTo>
                  <a:pt x="206844" y="671830"/>
                </a:lnTo>
                <a:lnTo>
                  <a:pt x="204152" y="671830"/>
                </a:lnTo>
                <a:lnTo>
                  <a:pt x="201523" y="670560"/>
                </a:lnTo>
                <a:lnTo>
                  <a:pt x="193370" y="659130"/>
                </a:lnTo>
                <a:lnTo>
                  <a:pt x="193446" y="657860"/>
                </a:lnTo>
                <a:lnTo>
                  <a:pt x="193598" y="656590"/>
                </a:lnTo>
                <a:lnTo>
                  <a:pt x="193929" y="655320"/>
                </a:lnTo>
                <a:lnTo>
                  <a:pt x="194462" y="654050"/>
                </a:lnTo>
                <a:lnTo>
                  <a:pt x="196380" y="651510"/>
                </a:lnTo>
                <a:lnTo>
                  <a:pt x="198818" y="647700"/>
                </a:lnTo>
                <a:lnTo>
                  <a:pt x="201752" y="645160"/>
                </a:lnTo>
                <a:lnTo>
                  <a:pt x="202387" y="645160"/>
                </a:lnTo>
                <a:lnTo>
                  <a:pt x="203809" y="643890"/>
                </a:lnTo>
                <a:lnTo>
                  <a:pt x="207645" y="643890"/>
                </a:lnTo>
                <a:lnTo>
                  <a:pt x="209105" y="645160"/>
                </a:lnTo>
                <a:lnTo>
                  <a:pt x="214617" y="646430"/>
                </a:lnTo>
                <a:lnTo>
                  <a:pt x="217639" y="648970"/>
                </a:lnTo>
                <a:lnTo>
                  <a:pt x="220446" y="651510"/>
                </a:lnTo>
                <a:lnTo>
                  <a:pt x="222135" y="654050"/>
                </a:lnTo>
                <a:lnTo>
                  <a:pt x="223177" y="655320"/>
                </a:lnTo>
                <a:lnTo>
                  <a:pt x="224497" y="659130"/>
                </a:lnTo>
                <a:lnTo>
                  <a:pt x="224497" y="637971"/>
                </a:lnTo>
                <a:lnTo>
                  <a:pt x="223329" y="638810"/>
                </a:lnTo>
                <a:lnTo>
                  <a:pt x="221361" y="640080"/>
                </a:lnTo>
                <a:lnTo>
                  <a:pt x="219163" y="641350"/>
                </a:lnTo>
                <a:lnTo>
                  <a:pt x="215252" y="641350"/>
                </a:lnTo>
                <a:lnTo>
                  <a:pt x="211620" y="638810"/>
                </a:lnTo>
                <a:lnTo>
                  <a:pt x="205257" y="637540"/>
                </a:lnTo>
                <a:lnTo>
                  <a:pt x="203517" y="636270"/>
                </a:lnTo>
                <a:lnTo>
                  <a:pt x="201853" y="632460"/>
                </a:lnTo>
                <a:lnTo>
                  <a:pt x="201142" y="631190"/>
                </a:lnTo>
                <a:lnTo>
                  <a:pt x="200660" y="629920"/>
                </a:lnTo>
                <a:lnTo>
                  <a:pt x="200469" y="628650"/>
                </a:lnTo>
                <a:lnTo>
                  <a:pt x="200482" y="627380"/>
                </a:lnTo>
                <a:lnTo>
                  <a:pt x="200685" y="627380"/>
                </a:lnTo>
                <a:lnTo>
                  <a:pt x="201129" y="624840"/>
                </a:lnTo>
                <a:lnTo>
                  <a:pt x="201942" y="623570"/>
                </a:lnTo>
                <a:lnTo>
                  <a:pt x="203111" y="621030"/>
                </a:lnTo>
                <a:lnTo>
                  <a:pt x="205994" y="617220"/>
                </a:lnTo>
                <a:lnTo>
                  <a:pt x="208038" y="615950"/>
                </a:lnTo>
                <a:lnTo>
                  <a:pt x="210553" y="613410"/>
                </a:lnTo>
                <a:lnTo>
                  <a:pt x="213550" y="612140"/>
                </a:lnTo>
                <a:lnTo>
                  <a:pt x="215861" y="612140"/>
                </a:lnTo>
                <a:lnTo>
                  <a:pt x="218173" y="613410"/>
                </a:lnTo>
                <a:lnTo>
                  <a:pt x="230936" y="628650"/>
                </a:lnTo>
                <a:lnTo>
                  <a:pt x="230936" y="600481"/>
                </a:lnTo>
                <a:lnTo>
                  <a:pt x="229374" y="603250"/>
                </a:lnTo>
                <a:lnTo>
                  <a:pt x="225336" y="607060"/>
                </a:lnTo>
                <a:lnTo>
                  <a:pt x="224332" y="608330"/>
                </a:lnTo>
                <a:lnTo>
                  <a:pt x="223227" y="608330"/>
                </a:lnTo>
                <a:lnTo>
                  <a:pt x="222034" y="607060"/>
                </a:lnTo>
                <a:lnTo>
                  <a:pt x="220649" y="607060"/>
                </a:lnTo>
                <a:lnTo>
                  <a:pt x="220002" y="605790"/>
                </a:lnTo>
                <a:lnTo>
                  <a:pt x="218389" y="604520"/>
                </a:lnTo>
                <a:lnTo>
                  <a:pt x="217017" y="603250"/>
                </a:lnTo>
                <a:lnTo>
                  <a:pt x="212293" y="594360"/>
                </a:lnTo>
                <a:lnTo>
                  <a:pt x="212064" y="591820"/>
                </a:lnTo>
                <a:lnTo>
                  <a:pt x="212636" y="589280"/>
                </a:lnTo>
                <a:lnTo>
                  <a:pt x="213982" y="588010"/>
                </a:lnTo>
                <a:lnTo>
                  <a:pt x="214706" y="586740"/>
                </a:lnTo>
                <a:lnTo>
                  <a:pt x="215544" y="586740"/>
                </a:lnTo>
                <a:lnTo>
                  <a:pt x="216484" y="585470"/>
                </a:lnTo>
                <a:lnTo>
                  <a:pt x="219443" y="584200"/>
                </a:lnTo>
                <a:lnTo>
                  <a:pt x="222364" y="581660"/>
                </a:lnTo>
                <a:lnTo>
                  <a:pt x="228193" y="580390"/>
                </a:lnTo>
                <a:lnTo>
                  <a:pt x="230301" y="579120"/>
                </a:lnTo>
                <a:lnTo>
                  <a:pt x="232524" y="577850"/>
                </a:lnTo>
                <a:lnTo>
                  <a:pt x="235610" y="577850"/>
                </a:lnTo>
                <a:lnTo>
                  <a:pt x="237045" y="579120"/>
                </a:lnTo>
                <a:lnTo>
                  <a:pt x="238264" y="579120"/>
                </a:lnTo>
                <a:lnTo>
                  <a:pt x="239407" y="581660"/>
                </a:lnTo>
                <a:lnTo>
                  <a:pt x="239407" y="566077"/>
                </a:lnTo>
                <a:lnTo>
                  <a:pt x="239026" y="565150"/>
                </a:lnTo>
                <a:lnTo>
                  <a:pt x="237032" y="561340"/>
                </a:lnTo>
                <a:lnTo>
                  <a:pt x="235559" y="554990"/>
                </a:lnTo>
                <a:lnTo>
                  <a:pt x="234708" y="553720"/>
                </a:lnTo>
                <a:lnTo>
                  <a:pt x="233794" y="551180"/>
                </a:lnTo>
                <a:lnTo>
                  <a:pt x="233997" y="549910"/>
                </a:lnTo>
                <a:lnTo>
                  <a:pt x="234861" y="548640"/>
                </a:lnTo>
                <a:lnTo>
                  <a:pt x="235788" y="546100"/>
                </a:lnTo>
                <a:lnTo>
                  <a:pt x="237070" y="544830"/>
                </a:lnTo>
                <a:lnTo>
                  <a:pt x="240334" y="542290"/>
                </a:lnTo>
                <a:lnTo>
                  <a:pt x="242023" y="541020"/>
                </a:lnTo>
                <a:lnTo>
                  <a:pt x="243789" y="541020"/>
                </a:lnTo>
                <a:lnTo>
                  <a:pt x="245262" y="539750"/>
                </a:lnTo>
                <a:lnTo>
                  <a:pt x="249809" y="539750"/>
                </a:lnTo>
                <a:lnTo>
                  <a:pt x="251650" y="541020"/>
                </a:lnTo>
                <a:lnTo>
                  <a:pt x="252412" y="544830"/>
                </a:lnTo>
                <a:lnTo>
                  <a:pt x="253123" y="547370"/>
                </a:lnTo>
                <a:lnTo>
                  <a:pt x="253250" y="549910"/>
                </a:lnTo>
                <a:lnTo>
                  <a:pt x="253352" y="551180"/>
                </a:lnTo>
                <a:lnTo>
                  <a:pt x="253390" y="552450"/>
                </a:lnTo>
                <a:lnTo>
                  <a:pt x="253555" y="553720"/>
                </a:lnTo>
                <a:lnTo>
                  <a:pt x="253555" y="524040"/>
                </a:lnTo>
                <a:lnTo>
                  <a:pt x="249148" y="530860"/>
                </a:lnTo>
                <a:lnTo>
                  <a:pt x="246380" y="534670"/>
                </a:lnTo>
                <a:lnTo>
                  <a:pt x="244576" y="534670"/>
                </a:lnTo>
                <a:lnTo>
                  <a:pt x="239331" y="535940"/>
                </a:lnTo>
                <a:lnTo>
                  <a:pt x="236283" y="534670"/>
                </a:lnTo>
                <a:lnTo>
                  <a:pt x="233311" y="533400"/>
                </a:lnTo>
                <a:lnTo>
                  <a:pt x="232384" y="533400"/>
                </a:lnTo>
                <a:lnTo>
                  <a:pt x="231038" y="531622"/>
                </a:lnTo>
                <a:lnTo>
                  <a:pt x="231038" y="565150"/>
                </a:lnTo>
                <a:lnTo>
                  <a:pt x="230454" y="567690"/>
                </a:lnTo>
                <a:lnTo>
                  <a:pt x="226504" y="570230"/>
                </a:lnTo>
                <a:lnTo>
                  <a:pt x="224447" y="571500"/>
                </a:lnTo>
                <a:lnTo>
                  <a:pt x="219392" y="572770"/>
                </a:lnTo>
                <a:lnTo>
                  <a:pt x="216839" y="574040"/>
                </a:lnTo>
                <a:lnTo>
                  <a:pt x="212102" y="575310"/>
                </a:lnTo>
                <a:lnTo>
                  <a:pt x="210146" y="574040"/>
                </a:lnTo>
                <a:lnTo>
                  <a:pt x="207987" y="572363"/>
                </a:lnTo>
                <a:lnTo>
                  <a:pt x="207987" y="604520"/>
                </a:lnTo>
                <a:lnTo>
                  <a:pt x="207518" y="605790"/>
                </a:lnTo>
                <a:lnTo>
                  <a:pt x="206552" y="607060"/>
                </a:lnTo>
                <a:lnTo>
                  <a:pt x="205778" y="609600"/>
                </a:lnTo>
                <a:lnTo>
                  <a:pt x="200177" y="609600"/>
                </a:lnTo>
                <a:lnTo>
                  <a:pt x="198818" y="605790"/>
                </a:lnTo>
                <a:lnTo>
                  <a:pt x="197764" y="604520"/>
                </a:lnTo>
                <a:lnTo>
                  <a:pt x="196951" y="601980"/>
                </a:lnTo>
                <a:lnTo>
                  <a:pt x="196570" y="600710"/>
                </a:lnTo>
                <a:lnTo>
                  <a:pt x="196430" y="599440"/>
                </a:lnTo>
                <a:lnTo>
                  <a:pt x="196837" y="595630"/>
                </a:lnTo>
                <a:lnTo>
                  <a:pt x="197459" y="593090"/>
                </a:lnTo>
                <a:lnTo>
                  <a:pt x="196684" y="588010"/>
                </a:lnTo>
                <a:lnTo>
                  <a:pt x="197878" y="584200"/>
                </a:lnTo>
                <a:lnTo>
                  <a:pt x="199453" y="580390"/>
                </a:lnTo>
                <a:lnTo>
                  <a:pt x="200113" y="580390"/>
                </a:lnTo>
                <a:lnTo>
                  <a:pt x="201104" y="579120"/>
                </a:lnTo>
                <a:lnTo>
                  <a:pt x="202831" y="579120"/>
                </a:lnTo>
                <a:lnTo>
                  <a:pt x="203200" y="580390"/>
                </a:lnTo>
                <a:lnTo>
                  <a:pt x="204914" y="580390"/>
                </a:lnTo>
                <a:lnTo>
                  <a:pt x="207810" y="584200"/>
                </a:lnTo>
                <a:lnTo>
                  <a:pt x="207162" y="588010"/>
                </a:lnTo>
                <a:lnTo>
                  <a:pt x="206844" y="590550"/>
                </a:lnTo>
                <a:lnTo>
                  <a:pt x="207403" y="593090"/>
                </a:lnTo>
                <a:lnTo>
                  <a:pt x="207619" y="596900"/>
                </a:lnTo>
                <a:lnTo>
                  <a:pt x="207886" y="599440"/>
                </a:lnTo>
                <a:lnTo>
                  <a:pt x="207987" y="604520"/>
                </a:lnTo>
                <a:lnTo>
                  <a:pt x="207987" y="572363"/>
                </a:lnTo>
                <a:lnTo>
                  <a:pt x="206895" y="571500"/>
                </a:lnTo>
                <a:lnTo>
                  <a:pt x="205765" y="568960"/>
                </a:lnTo>
                <a:lnTo>
                  <a:pt x="204584" y="567690"/>
                </a:lnTo>
                <a:lnTo>
                  <a:pt x="204203" y="566420"/>
                </a:lnTo>
                <a:lnTo>
                  <a:pt x="203962" y="565150"/>
                </a:lnTo>
                <a:lnTo>
                  <a:pt x="203339" y="561340"/>
                </a:lnTo>
                <a:lnTo>
                  <a:pt x="202920" y="558800"/>
                </a:lnTo>
                <a:lnTo>
                  <a:pt x="203276" y="554990"/>
                </a:lnTo>
                <a:lnTo>
                  <a:pt x="213283" y="535940"/>
                </a:lnTo>
                <a:lnTo>
                  <a:pt x="220078" y="535940"/>
                </a:lnTo>
                <a:lnTo>
                  <a:pt x="222732" y="537210"/>
                </a:lnTo>
                <a:lnTo>
                  <a:pt x="226314" y="539750"/>
                </a:lnTo>
                <a:lnTo>
                  <a:pt x="227050" y="539750"/>
                </a:lnTo>
                <a:lnTo>
                  <a:pt x="228307" y="549910"/>
                </a:lnTo>
                <a:lnTo>
                  <a:pt x="227876" y="551180"/>
                </a:lnTo>
                <a:lnTo>
                  <a:pt x="228307" y="554990"/>
                </a:lnTo>
                <a:lnTo>
                  <a:pt x="229222" y="556260"/>
                </a:lnTo>
                <a:lnTo>
                  <a:pt x="230149" y="560070"/>
                </a:lnTo>
                <a:lnTo>
                  <a:pt x="230530" y="561340"/>
                </a:lnTo>
                <a:lnTo>
                  <a:pt x="231038" y="565150"/>
                </a:lnTo>
                <a:lnTo>
                  <a:pt x="231038" y="531622"/>
                </a:lnTo>
                <a:lnTo>
                  <a:pt x="229514" y="529590"/>
                </a:lnTo>
                <a:lnTo>
                  <a:pt x="228193" y="527050"/>
                </a:lnTo>
                <a:lnTo>
                  <a:pt x="236524" y="506730"/>
                </a:lnTo>
                <a:lnTo>
                  <a:pt x="237744" y="506730"/>
                </a:lnTo>
                <a:lnTo>
                  <a:pt x="242062" y="505460"/>
                </a:lnTo>
                <a:lnTo>
                  <a:pt x="245186" y="506730"/>
                </a:lnTo>
                <a:lnTo>
                  <a:pt x="250202" y="508000"/>
                </a:lnTo>
                <a:lnTo>
                  <a:pt x="255308" y="508000"/>
                </a:lnTo>
                <a:lnTo>
                  <a:pt x="256247" y="509270"/>
                </a:lnTo>
                <a:lnTo>
                  <a:pt x="256946" y="510540"/>
                </a:lnTo>
                <a:lnTo>
                  <a:pt x="257492" y="510540"/>
                </a:lnTo>
                <a:lnTo>
                  <a:pt x="257721" y="511810"/>
                </a:lnTo>
                <a:lnTo>
                  <a:pt x="257721" y="501777"/>
                </a:lnTo>
                <a:lnTo>
                  <a:pt x="257581" y="501650"/>
                </a:lnTo>
                <a:lnTo>
                  <a:pt x="254444" y="499110"/>
                </a:lnTo>
                <a:lnTo>
                  <a:pt x="250634" y="497840"/>
                </a:lnTo>
                <a:lnTo>
                  <a:pt x="248716" y="496570"/>
                </a:lnTo>
                <a:lnTo>
                  <a:pt x="247269" y="495300"/>
                </a:lnTo>
                <a:lnTo>
                  <a:pt x="246291" y="494030"/>
                </a:lnTo>
                <a:lnTo>
                  <a:pt x="245846" y="492760"/>
                </a:lnTo>
                <a:lnTo>
                  <a:pt x="245719" y="492760"/>
                </a:lnTo>
                <a:lnTo>
                  <a:pt x="247015" y="486410"/>
                </a:lnTo>
                <a:lnTo>
                  <a:pt x="249758" y="481330"/>
                </a:lnTo>
                <a:lnTo>
                  <a:pt x="252222" y="478790"/>
                </a:lnTo>
                <a:lnTo>
                  <a:pt x="253453" y="477520"/>
                </a:lnTo>
                <a:lnTo>
                  <a:pt x="257403" y="477520"/>
                </a:lnTo>
                <a:lnTo>
                  <a:pt x="258051" y="478790"/>
                </a:lnTo>
                <a:lnTo>
                  <a:pt x="258648" y="478790"/>
                </a:lnTo>
                <a:lnTo>
                  <a:pt x="273951" y="505460"/>
                </a:lnTo>
                <a:lnTo>
                  <a:pt x="273951" y="474611"/>
                </a:lnTo>
                <a:lnTo>
                  <a:pt x="271691" y="478790"/>
                </a:lnTo>
                <a:lnTo>
                  <a:pt x="271462" y="478790"/>
                </a:lnTo>
                <a:lnTo>
                  <a:pt x="271195" y="480060"/>
                </a:lnTo>
                <a:lnTo>
                  <a:pt x="268732" y="480060"/>
                </a:lnTo>
                <a:lnTo>
                  <a:pt x="265950" y="478790"/>
                </a:lnTo>
                <a:lnTo>
                  <a:pt x="263677" y="476250"/>
                </a:lnTo>
                <a:lnTo>
                  <a:pt x="261239" y="473710"/>
                </a:lnTo>
                <a:lnTo>
                  <a:pt x="258965" y="472440"/>
                </a:lnTo>
                <a:lnTo>
                  <a:pt x="257619" y="469900"/>
                </a:lnTo>
                <a:lnTo>
                  <a:pt x="257098" y="466090"/>
                </a:lnTo>
                <a:lnTo>
                  <a:pt x="256730" y="463550"/>
                </a:lnTo>
                <a:lnTo>
                  <a:pt x="256654" y="459740"/>
                </a:lnTo>
                <a:lnTo>
                  <a:pt x="258165" y="457200"/>
                </a:lnTo>
                <a:lnTo>
                  <a:pt x="262750" y="454660"/>
                </a:lnTo>
                <a:lnTo>
                  <a:pt x="264515" y="453390"/>
                </a:lnTo>
                <a:lnTo>
                  <a:pt x="266636" y="454660"/>
                </a:lnTo>
                <a:lnTo>
                  <a:pt x="271437" y="454660"/>
                </a:lnTo>
                <a:lnTo>
                  <a:pt x="272427" y="455930"/>
                </a:lnTo>
                <a:lnTo>
                  <a:pt x="273138" y="457200"/>
                </a:lnTo>
                <a:lnTo>
                  <a:pt x="274066" y="458470"/>
                </a:lnTo>
                <a:lnTo>
                  <a:pt x="274891" y="459740"/>
                </a:lnTo>
                <a:lnTo>
                  <a:pt x="275945" y="461010"/>
                </a:lnTo>
                <a:lnTo>
                  <a:pt x="276085" y="462280"/>
                </a:lnTo>
                <a:lnTo>
                  <a:pt x="276085" y="419862"/>
                </a:lnTo>
                <a:lnTo>
                  <a:pt x="275412" y="417830"/>
                </a:lnTo>
                <a:lnTo>
                  <a:pt x="275717" y="415290"/>
                </a:lnTo>
                <a:lnTo>
                  <a:pt x="276009" y="412750"/>
                </a:lnTo>
                <a:lnTo>
                  <a:pt x="277228" y="410210"/>
                </a:lnTo>
                <a:lnTo>
                  <a:pt x="277850" y="408940"/>
                </a:lnTo>
                <a:lnTo>
                  <a:pt x="278638" y="406400"/>
                </a:lnTo>
                <a:lnTo>
                  <a:pt x="279844" y="405130"/>
                </a:lnTo>
                <a:lnTo>
                  <a:pt x="283146" y="402590"/>
                </a:lnTo>
                <a:lnTo>
                  <a:pt x="287832" y="402590"/>
                </a:lnTo>
                <a:lnTo>
                  <a:pt x="288569" y="403860"/>
                </a:lnTo>
                <a:lnTo>
                  <a:pt x="291414" y="405130"/>
                </a:lnTo>
                <a:lnTo>
                  <a:pt x="296557" y="411480"/>
                </a:lnTo>
                <a:lnTo>
                  <a:pt x="296938" y="412750"/>
                </a:lnTo>
                <a:lnTo>
                  <a:pt x="297218" y="414020"/>
                </a:lnTo>
                <a:lnTo>
                  <a:pt x="297434" y="415290"/>
                </a:lnTo>
                <a:lnTo>
                  <a:pt x="297649" y="417830"/>
                </a:lnTo>
                <a:lnTo>
                  <a:pt x="297649" y="397675"/>
                </a:lnTo>
                <a:lnTo>
                  <a:pt x="297307" y="397510"/>
                </a:lnTo>
                <a:lnTo>
                  <a:pt x="295757" y="397510"/>
                </a:lnTo>
                <a:lnTo>
                  <a:pt x="294259" y="396240"/>
                </a:lnTo>
                <a:lnTo>
                  <a:pt x="291693" y="396240"/>
                </a:lnTo>
                <a:lnTo>
                  <a:pt x="290931" y="394970"/>
                </a:lnTo>
                <a:lnTo>
                  <a:pt x="291172" y="393700"/>
                </a:lnTo>
                <a:lnTo>
                  <a:pt x="293751" y="386080"/>
                </a:lnTo>
                <a:lnTo>
                  <a:pt x="295579" y="381000"/>
                </a:lnTo>
                <a:lnTo>
                  <a:pt x="296037" y="379730"/>
                </a:lnTo>
                <a:lnTo>
                  <a:pt x="300583" y="368300"/>
                </a:lnTo>
                <a:lnTo>
                  <a:pt x="301320" y="368300"/>
                </a:lnTo>
                <a:lnTo>
                  <a:pt x="301955" y="367030"/>
                </a:lnTo>
                <a:lnTo>
                  <a:pt x="303377" y="367030"/>
                </a:lnTo>
                <a:lnTo>
                  <a:pt x="304406" y="368300"/>
                </a:lnTo>
                <a:lnTo>
                  <a:pt x="305714" y="369570"/>
                </a:lnTo>
                <a:lnTo>
                  <a:pt x="306273" y="370840"/>
                </a:lnTo>
                <a:lnTo>
                  <a:pt x="306273" y="361213"/>
                </a:lnTo>
                <a:lnTo>
                  <a:pt x="305511" y="360680"/>
                </a:lnTo>
                <a:lnTo>
                  <a:pt x="303745" y="359410"/>
                </a:lnTo>
                <a:lnTo>
                  <a:pt x="302818" y="358140"/>
                </a:lnTo>
                <a:lnTo>
                  <a:pt x="302272" y="356870"/>
                </a:lnTo>
                <a:lnTo>
                  <a:pt x="301561" y="350520"/>
                </a:lnTo>
                <a:lnTo>
                  <a:pt x="300964" y="345440"/>
                </a:lnTo>
                <a:lnTo>
                  <a:pt x="300609" y="341630"/>
                </a:lnTo>
                <a:lnTo>
                  <a:pt x="300532" y="339090"/>
                </a:lnTo>
                <a:lnTo>
                  <a:pt x="300824" y="339090"/>
                </a:lnTo>
                <a:lnTo>
                  <a:pt x="301891" y="337820"/>
                </a:lnTo>
                <a:lnTo>
                  <a:pt x="302501" y="336550"/>
                </a:lnTo>
                <a:lnTo>
                  <a:pt x="303187" y="336550"/>
                </a:lnTo>
                <a:lnTo>
                  <a:pt x="304825" y="335280"/>
                </a:lnTo>
                <a:lnTo>
                  <a:pt x="305981" y="334010"/>
                </a:lnTo>
                <a:lnTo>
                  <a:pt x="306654" y="331470"/>
                </a:lnTo>
                <a:lnTo>
                  <a:pt x="307809" y="328930"/>
                </a:lnTo>
                <a:lnTo>
                  <a:pt x="308165" y="326390"/>
                </a:lnTo>
                <a:lnTo>
                  <a:pt x="307352" y="320040"/>
                </a:lnTo>
                <a:lnTo>
                  <a:pt x="306870" y="317500"/>
                </a:lnTo>
                <a:lnTo>
                  <a:pt x="305574" y="314960"/>
                </a:lnTo>
                <a:lnTo>
                  <a:pt x="304888" y="312420"/>
                </a:lnTo>
                <a:lnTo>
                  <a:pt x="304380" y="311150"/>
                </a:lnTo>
                <a:lnTo>
                  <a:pt x="304050" y="309880"/>
                </a:lnTo>
                <a:lnTo>
                  <a:pt x="303758" y="308610"/>
                </a:lnTo>
                <a:lnTo>
                  <a:pt x="303466" y="307340"/>
                </a:lnTo>
                <a:lnTo>
                  <a:pt x="303225" y="307086"/>
                </a:lnTo>
                <a:lnTo>
                  <a:pt x="303225" y="322580"/>
                </a:lnTo>
                <a:lnTo>
                  <a:pt x="302958" y="326390"/>
                </a:lnTo>
                <a:lnTo>
                  <a:pt x="302412" y="328930"/>
                </a:lnTo>
                <a:lnTo>
                  <a:pt x="301434" y="330200"/>
                </a:lnTo>
                <a:lnTo>
                  <a:pt x="300647" y="331470"/>
                </a:lnTo>
                <a:lnTo>
                  <a:pt x="299427" y="332740"/>
                </a:lnTo>
                <a:lnTo>
                  <a:pt x="297218" y="332740"/>
                </a:lnTo>
                <a:lnTo>
                  <a:pt x="297218" y="356870"/>
                </a:lnTo>
                <a:lnTo>
                  <a:pt x="296037" y="361950"/>
                </a:lnTo>
                <a:lnTo>
                  <a:pt x="294678" y="365760"/>
                </a:lnTo>
                <a:lnTo>
                  <a:pt x="288772" y="372110"/>
                </a:lnTo>
                <a:lnTo>
                  <a:pt x="287020" y="374650"/>
                </a:lnTo>
                <a:lnTo>
                  <a:pt x="286156" y="375348"/>
                </a:lnTo>
                <a:lnTo>
                  <a:pt x="286156" y="386080"/>
                </a:lnTo>
                <a:lnTo>
                  <a:pt x="285648" y="386080"/>
                </a:lnTo>
                <a:lnTo>
                  <a:pt x="285369" y="387350"/>
                </a:lnTo>
                <a:lnTo>
                  <a:pt x="285038" y="388620"/>
                </a:lnTo>
                <a:lnTo>
                  <a:pt x="284645" y="388620"/>
                </a:lnTo>
                <a:lnTo>
                  <a:pt x="281279" y="393700"/>
                </a:lnTo>
                <a:lnTo>
                  <a:pt x="277571" y="398780"/>
                </a:lnTo>
                <a:lnTo>
                  <a:pt x="273253" y="402272"/>
                </a:lnTo>
                <a:lnTo>
                  <a:pt x="273253" y="431800"/>
                </a:lnTo>
                <a:lnTo>
                  <a:pt x="271462" y="438150"/>
                </a:lnTo>
                <a:lnTo>
                  <a:pt x="270294" y="441960"/>
                </a:lnTo>
                <a:lnTo>
                  <a:pt x="269595" y="444500"/>
                </a:lnTo>
                <a:lnTo>
                  <a:pt x="268376" y="445770"/>
                </a:lnTo>
                <a:lnTo>
                  <a:pt x="266636" y="447040"/>
                </a:lnTo>
                <a:lnTo>
                  <a:pt x="265277" y="447040"/>
                </a:lnTo>
                <a:lnTo>
                  <a:pt x="264528" y="448310"/>
                </a:lnTo>
                <a:lnTo>
                  <a:pt x="261239" y="448310"/>
                </a:lnTo>
                <a:lnTo>
                  <a:pt x="257886" y="449580"/>
                </a:lnTo>
                <a:lnTo>
                  <a:pt x="250710" y="449580"/>
                </a:lnTo>
                <a:lnTo>
                  <a:pt x="250710" y="469900"/>
                </a:lnTo>
                <a:lnTo>
                  <a:pt x="250113" y="471170"/>
                </a:lnTo>
                <a:lnTo>
                  <a:pt x="248805" y="472440"/>
                </a:lnTo>
                <a:lnTo>
                  <a:pt x="247726" y="473710"/>
                </a:lnTo>
                <a:lnTo>
                  <a:pt x="246570" y="474980"/>
                </a:lnTo>
                <a:lnTo>
                  <a:pt x="245325" y="476250"/>
                </a:lnTo>
                <a:lnTo>
                  <a:pt x="243992" y="477520"/>
                </a:lnTo>
                <a:lnTo>
                  <a:pt x="242481" y="477520"/>
                </a:lnTo>
                <a:lnTo>
                  <a:pt x="238912" y="476250"/>
                </a:lnTo>
                <a:lnTo>
                  <a:pt x="237909" y="476250"/>
                </a:lnTo>
                <a:lnTo>
                  <a:pt x="237909" y="487680"/>
                </a:lnTo>
                <a:lnTo>
                  <a:pt x="237667" y="488950"/>
                </a:lnTo>
                <a:lnTo>
                  <a:pt x="237007" y="491490"/>
                </a:lnTo>
                <a:lnTo>
                  <a:pt x="235966" y="495300"/>
                </a:lnTo>
                <a:lnTo>
                  <a:pt x="231330" y="501650"/>
                </a:lnTo>
                <a:lnTo>
                  <a:pt x="228790" y="504190"/>
                </a:lnTo>
                <a:lnTo>
                  <a:pt x="225666" y="508000"/>
                </a:lnTo>
                <a:lnTo>
                  <a:pt x="222415" y="508000"/>
                </a:lnTo>
                <a:lnTo>
                  <a:pt x="221246" y="506603"/>
                </a:lnTo>
                <a:lnTo>
                  <a:pt x="221246" y="525780"/>
                </a:lnTo>
                <a:lnTo>
                  <a:pt x="220205" y="528320"/>
                </a:lnTo>
                <a:lnTo>
                  <a:pt x="218084" y="528320"/>
                </a:lnTo>
                <a:lnTo>
                  <a:pt x="215430" y="529590"/>
                </a:lnTo>
                <a:lnTo>
                  <a:pt x="208241" y="529590"/>
                </a:lnTo>
                <a:lnTo>
                  <a:pt x="207175" y="528320"/>
                </a:lnTo>
                <a:lnTo>
                  <a:pt x="206730" y="525780"/>
                </a:lnTo>
                <a:lnTo>
                  <a:pt x="205600" y="521970"/>
                </a:lnTo>
                <a:lnTo>
                  <a:pt x="211810" y="509270"/>
                </a:lnTo>
                <a:lnTo>
                  <a:pt x="212496" y="509270"/>
                </a:lnTo>
                <a:lnTo>
                  <a:pt x="213233" y="508000"/>
                </a:lnTo>
                <a:lnTo>
                  <a:pt x="214020" y="509270"/>
                </a:lnTo>
                <a:lnTo>
                  <a:pt x="216281" y="510540"/>
                </a:lnTo>
                <a:lnTo>
                  <a:pt x="217817" y="511810"/>
                </a:lnTo>
                <a:lnTo>
                  <a:pt x="219557" y="514350"/>
                </a:lnTo>
                <a:lnTo>
                  <a:pt x="219849" y="515620"/>
                </a:lnTo>
                <a:lnTo>
                  <a:pt x="220027" y="515620"/>
                </a:lnTo>
                <a:lnTo>
                  <a:pt x="220230" y="516890"/>
                </a:lnTo>
                <a:lnTo>
                  <a:pt x="220395" y="518160"/>
                </a:lnTo>
                <a:lnTo>
                  <a:pt x="220522" y="518160"/>
                </a:lnTo>
                <a:lnTo>
                  <a:pt x="220916" y="521970"/>
                </a:lnTo>
                <a:lnTo>
                  <a:pt x="221081" y="523240"/>
                </a:lnTo>
                <a:lnTo>
                  <a:pt x="221195" y="524510"/>
                </a:lnTo>
                <a:lnTo>
                  <a:pt x="221246" y="525780"/>
                </a:lnTo>
                <a:lnTo>
                  <a:pt x="221246" y="506603"/>
                </a:lnTo>
                <a:lnTo>
                  <a:pt x="220306" y="505460"/>
                </a:lnTo>
                <a:lnTo>
                  <a:pt x="218706" y="502920"/>
                </a:lnTo>
                <a:lnTo>
                  <a:pt x="217805" y="499110"/>
                </a:lnTo>
                <a:lnTo>
                  <a:pt x="217728" y="497840"/>
                </a:lnTo>
                <a:lnTo>
                  <a:pt x="217563" y="496570"/>
                </a:lnTo>
                <a:lnTo>
                  <a:pt x="217462" y="495300"/>
                </a:lnTo>
                <a:lnTo>
                  <a:pt x="217271" y="494030"/>
                </a:lnTo>
                <a:lnTo>
                  <a:pt x="217170" y="492760"/>
                </a:lnTo>
                <a:lnTo>
                  <a:pt x="217043" y="491490"/>
                </a:lnTo>
                <a:lnTo>
                  <a:pt x="217208" y="488950"/>
                </a:lnTo>
                <a:lnTo>
                  <a:pt x="218147" y="486410"/>
                </a:lnTo>
                <a:lnTo>
                  <a:pt x="218503" y="485140"/>
                </a:lnTo>
                <a:lnTo>
                  <a:pt x="219075" y="483870"/>
                </a:lnTo>
                <a:lnTo>
                  <a:pt x="219760" y="481330"/>
                </a:lnTo>
                <a:lnTo>
                  <a:pt x="220967" y="480060"/>
                </a:lnTo>
                <a:lnTo>
                  <a:pt x="222681" y="478790"/>
                </a:lnTo>
                <a:lnTo>
                  <a:pt x="227647" y="478790"/>
                </a:lnTo>
                <a:lnTo>
                  <a:pt x="232270" y="481330"/>
                </a:lnTo>
                <a:lnTo>
                  <a:pt x="234721" y="482600"/>
                </a:lnTo>
                <a:lnTo>
                  <a:pt x="236766" y="485140"/>
                </a:lnTo>
                <a:lnTo>
                  <a:pt x="237604" y="486410"/>
                </a:lnTo>
                <a:lnTo>
                  <a:pt x="237909" y="487680"/>
                </a:lnTo>
                <a:lnTo>
                  <a:pt x="237909" y="476250"/>
                </a:lnTo>
                <a:lnTo>
                  <a:pt x="237070" y="476250"/>
                </a:lnTo>
                <a:lnTo>
                  <a:pt x="233756" y="473710"/>
                </a:lnTo>
                <a:lnTo>
                  <a:pt x="232625" y="472440"/>
                </a:lnTo>
                <a:lnTo>
                  <a:pt x="231876" y="471170"/>
                </a:lnTo>
                <a:lnTo>
                  <a:pt x="230746" y="469900"/>
                </a:lnTo>
                <a:lnTo>
                  <a:pt x="229654" y="467360"/>
                </a:lnTo>
                <a:lnTo>
                  <a:pt x="228168" y="463550"/>
                </a:lnTo>
                <a:lnTo>
                  <a:pt x="228130" y="462280"/>
                </a:lnTo>
                <a:lnTo>
                  <a:pt x="228536" y="461010"/>
                </a:lnTo>
                <a:lnTo>
                  <a:pt x="229641" y="458470"/>
                </a:lnTo>
                <a:lnTo>
                  <a:pt x="231686" y="454660"/>
                </a:lnTo>
                <a:lnTo>
                  <a:pt x="234670" y="453390"/>
                </a:lnTo>
                <a:lnTo>
                  <a:pt x="236016" y="452120"/>
                </a:lnTo>
                <a:lnTo>
                  <a:pt x="242074" y="452120"/>
                </a:lnTo>
                <a:lnTo>
                  <a:pt x="244360" y="453390"/>
                </a:lnTo>
                <a:lnTo>
                  <a:pt x="246062" y="455930"/>
                </a:lnTo>
                <a:lnTo>
                  <a:pt x="246761" y="457200"/>
                </a:lnTo>
                <a:lnTo>
                  <a:pt x="247218" y="458470"/>
                </a:lnTo>
                <a:lnTo>
                  <a:pt x="249618" y="462280"/>
                </a:lnTo>
                <a:lnTo>
                  <a:pt x="250266" y="464820"/>
                </a:lnTo>
                <a:lnTo>
                  <a:pt x="250571" y="467360"/>
                </a:lnTo>
                <a:lnTo>
                  <a:pt x="250710" y="469900"/>
                </a:lnTo>
                <a:lnTo>
                  <a:pt x="250710" y="449580"/>
                </a:lnTo>
                <a:lnTo>
                  <a:pt x="246202" y="449580"/>
                </a:lnTo>
                <a:lnTo>
                  <a:pt x="244983" y="448310"/>
                </a:lnTo>
                <a:lnTo>
                  <a:pt x="243967" y="447040"/>
                </a:lnTo>
                <a:lnTo>
                  <a:pt x="243408" y="445770"/>
                </a:lnTo>
                <a:lnTo>
                  <a:pt x="243179" y="444500"/>
                </a:lnTo>
                <a:lnTo>
                  <a:pt x="243179" y="443230"/>
                </a:lnTo>
                <a:lnTo>
                  <a:pt x="243649" y="440690"/>
                </a:lnTo>
                <a:lnTo>
                  <a:pt x="244182" y="439420"/>
                </a:lnTo>
                <a:lnTo>
                  <a:pt x="244119" y="436880"/>
                </a:lnTo>
                <a:lnTo>
                  <a:pt x="244119" y="434340"/>
                </a:lnTo>
                <a:lnTo>
                  <a:pt x="244525" y="431800"/>
                </a:lnTo>
                <a:lnTo>
                  <a:pt x="245351" y="429260"/>
                </a:lnTo>
                <a:lnTo>
                  <a:pt x="246100" y="427990"/>
                </a:lnTo>
                <a:lnTo>
                  <a:pt x="246761" y="425450"/>
                </a:lnTo>
                <a:lnTo>
                  <a:pt x="253301" y="415290"/>
                </a:lnTo>
                <a:lnTo>
                  <a:pt x="260299" y="415290"/>
                </a:lnTo>
                <a:lnTo>
                  <a:pt x="273253" y="431800"/>
                </a:lnTo>
                <a:lnTo>
                  <a:pt x="273253" y="402272"/>
                </a:lnTo>
                <a:lnTo>
                  <a:pt x="271272" y="403860"/>
                </a:lnTo>
                <a:lnTo>
                  <a:pt x="269887" y="405130"/>
                </a:lnTo>
                <a:lnTo>
                  <a:pt x="267766" y="406400"/>
                </a:lnTo>
                <a:lnTo>
                  <a:pt x="265887" y="406400"/>
                </a:lnTo>
                <a:lnTo>
                  <a:pt x="263664" y="405130"/>
                </a:lnTo>
                <a:lnTo>
                  <a:pt x="262763" y="403860"/>
                </a:lnTo>
                <a:lnTo>
                  <a:pt x="262331" y="402590"/>
                </a:lnTo>
                <a:lnTo>
                  <a:pt x="261759" y="400050"/>
                </a:lnTo>
                <a:lnTo>
                  <a:pt x="261683" y="398780"/>
                </a:lnTo>
                <a:lnTo>
                  <a:pt x="262102" y="396240"/>
                </a:lnTo>
                <a:lnTo>
                  <a:pt x="262864" y="392430"/>
                </a:lnTo>
                <a:lnTo>
                  <a:pt x="264020" y="389890"/>
                </a:lnTo>
                <a:lnTo>
                  <a:pt x="266712" y="383540"/>
                </a:lnTo>
                <a:lnTo>
                  <a:pt x="268516" y="382270"/>
                </a:lnTo>
                <a:lnTo>
                  <a:pt x="272072" y="382270"/>
                </a:lnTo>
                <a:lnTo>
                  <a:pt x="274942" y="381000"/>
                </a:lnTo>
                <a:lnTo>
                  <a:pt x="279019" y="381000"/>
                </a:lnTo>
                <a:lnTo>
                  <a:pt x="282041" y="382270"/>
                </a:lnTo>
                <a:lnTo>
                  <a:pt x="284835" y="383540"/>
                </a:lnTo>
                <a:lnTo>
                  <a:pt x="285711" y="383540"/>
                </a:lnTo>
                <a:lnTo>
                  <a:pt x="286156" y="386080"/>
                </a:lnTo>
                <a:lnTo>
                  <a:pt x="286156" y="375348"/>
                </a:lnTo>
                <a:lnTo>
                  <a:pt x="285445" y="375920"/>
                </a:lnTo>
                <a:lnTo>
                  <a:pt x="279895" y="375920"/>
                </a:lnTo>
                <a:lnTo>
                  <a:pt x="278345" y="374650"/>
                </a:lnTo>
                <a:lnTo>
                  <a:pt x="270484" y="373380"/>
                </a:lnTo>
                <a:lnTo>
                  <a:pt x="269811" y="374650"/>
                </a:lnTo>
                <a:lnTo>
                  <a:pt x="265772" y="367030"/>
                </a:lnTo>
                <a:lnTo>
                  <a:pt x="265379" y="365760"/>
                </a:lnTo>
                <a:lnTo>
                  <a:pt x="265252" y="365760"/>
                </a:lnTo>
                <a:lnTo>
                  <a:pt x="265899" y="361950"/>
                </a:lnTo>
                <a:lnTo>
                  <a:pt x="266941" y="359410"/>
                </a:lnTo>
                <a:lnTo>
                  <a:pt x="268490" y="356870"/>
                </a:lnTo>
                <a:lnTo>
                  <a:pt x="270954" y="353060"/>
                </a:lnTo>
                <a:lnTo>
                  <a:pt x="273723" y="350520"/>
                </a:lnTo>
                <a:lnTo>
                  <a:pt x="276796" y="346710"/>
                </a:lnTo>
                <a:lnTo>
                  <a:pt x="279361" y="344170"/>
                </a:lnTo>
                <a:lnTo>
                  <a:pt x="282206" y="341630"/>
                </a:lnTo>
                <a:lnTo>
                  <a:pt x="285838" y="341630"/>
                </a:lnTo>
                <a:lnTo>
                  <a:pt x="286600" y="340360"/>
                </a:lnTo>
                <a:lnTo>
                  <a:pt x="288061" y="340360"/>
                </a:lnTo>
                <a:lnTo>
                  <a:pt x="289648" y="339090"/>
                </a:lnTo>
                <a:lnTo>
                  <a:pt x="291172" y="340360"/>
                </a:lnTo>
                <a:lnTo>
                  <a:pt x="294157" y="341630"/>
                </a:lnTo>
                <a:lnTo>
                  <a:pt x="295440" y="341630"/>
                </a:lnTo>
                <a:lnTo>
                  <a:pt x="296252" y="345440"/>
                </a:lnTo>
                <a:lnTo>
                  <a:pt x="296532" y="347980"/>
                </a:lnTo>
                <a:lnTo>
                  <a:pt x="296862" y="349250"/>
                </a:lnTo>
                <a:lnTo>
                  <a:pt x="297180" y="354330"/>
                </a:lnTo>
                <a:lnTo>
                  <a:pt x="297218" y="356870"/>
                </a:lnTo>
                <a:lnTo>
                  <a:pt x="297218" y="332740"/>
                </a:lnTo>
                <a:lnTo>
                  <a:pt x="296697" y="332740"/>
                </a:lnTo>
                <a:lnTo>
                  <a:pt x="295605" y="334010"/>
                </a:lnTo>
                <a:lnTo>
                  <a:pt x="287782" y="334010"/>
                </a:lnTo>
                <a:lnTo>
                  <a:pt x="285457" y="331470"/>
                </a:lnTo>
                <a:lnTo>
                  <a:pt x="283552" y="330200"/>
                </a:lnTo>
                <a:lnTo>
                  <a:pt x="282422" y="328930"/>
                </a:lnTo>
                <a:lnTo>
                  <a:pt x="282282" y="326390"/>
                </a:lnTo>
                <a:lnTo>
                  <a:pt x="283121" y="325120"/>
                </a:lnTo>
                <a:lnTo>
                  <a:pt x="286245" y="320040"/>
                </a:lnTo>
                <a:lnTo>
                  <a:pt x="289547" y="314960"/>
                </a:lnTo>
                <a:lnTo>
                  <a:pt x="293636" y="311150"/>
                </a:lnTo>
                <a:lnTo>
                  <a:pt x="294208" y="311150"/>
                </a:lnTo>
                <a:lnTo>
                  <a:pt x="294830" y="309880"/>
                </a:lnTo>
                <a:lnTo>
                  <a:pt x="295478" y="309880"/>
                </a:lnTo>
                <a:lnTo>
                  <a:pt x="296291" y="308610"/>
                </a:lnTo>
                <a:lnTo>
                  <a:pt x="298119" y="309880"/>
                </a:lnTo>
                <a:lnTo>
                  <a:pt x="300113" y="312420"/>
                </a:lnTo>
                <a:lnTo>
                  <a:pt x="300964" y="314960"/>
                </a:lnTo>
                <a:lnTo>
                  <a:pt x="302018" y="317500"/>
                </a:lnTo>
                <a:lnTo>
                  <a:pt x="302869" y="320040"/>
                </a:lnTo>
                <a:lnTo>
                  <a:pt x="303225" y="322580"/>
                </a:lnTo>
                <a:lnTo>
                  <a:pt x="303225" y="307086"/>
                </a:lnTo>
                <a:lnTo>
                  <a:pt x="302260" y="306070"/>
                </a:lnTo>
                <a:lnTo>
                  <a:pt x="300431" y="303530"/>
                </a:lnTo>
                <a:lnTo>
                  <a:pt x="299466" y="303530"/>
                </a:lnTo>
                <a:lnTo>
                  <a:pt x="299237" y="302260"/>
                </a:lnTo>
                <a:lnTo>
                  <a:pt x="299745" y="300990"/>
                </a:lnTo>
                <a:lnTo>
                  <a:pt x="300113" y="299720"/>
                </a:lnTo>
                <a:lnTo>
                  <a:pt x="300583" y="298450"/>
                </a:lnTo>
                <a:lnTo>
                  <a:pt x="301777" y="294640"/>
                </a:lnTo>
                <a:lnTo>
                  <a:pt x="302780" y="292100"/>
                </a:lnTo>
                <a:lnTo>
                  <a:pt x="304139" y="287020"/>
                </a:lnTo>
                <a:lnTo>
                  <a:pt x="304038" y="281940"/>
                </a:lnTo>
                <a:lnTo>
                  <a:pt x="302526" y="280670"/>
                </a:lnTo>
                <a:lnTo>
                  <a:pt x="301015" y="279400"/>
                </a:lnTo>
                <a:lnTo>
                  <a:pt x="300177" y="278130"/>
                </a:lnTo>
                <a:lnTo>
                  <a:pt x="299402" y="276860"/>
                </a:lnTo>
                <a:lnTo>
                  <a:pt x="299173" y="276860"/>
                </a:lnTo>
                <a:lnTo>
                  <a:pt x="299173" y="288290"/>
                </a:lnTo>
                <a:lnTo>
                  <a:pt x="298856" y="289560"/>
                </a:lnTo>
                <a:lnTo>
                  <a:pt x="298056" y="293370"/>
                </a:lnTo>
                <a:lnTo>
                  <a:pt x="296875" y="295910"/>
                </a:lnTo>
                <a:lnTo>
                  <a:pt x="292684" y="302260"/>
                </a:lnTo>
                <a:lnTo>
                  <a:pt x="291071" y="304800"/>
                </a:lnTo>
                <a:lnTo>
                  <a:pt x="288709" y="306070"/>
                </a:lnTo>
                <a:lnTo>
                  <a:pt x="288112" y="307340"/>
                </a:lnTo>
                <a:lnTo>
                  <a:pt x="285191" y="307340"/>
                </a:lnTo>
                <a:lnTo>
                  <a:pt x="284619" y="306070"/>
                </a:lnTo>
                <a:lnTo>
                  <a:pt x="284848" y="304800"/>
                </a:lnTo>
                <a:lnTo>
                  <a:pt x="285445" y="299720"/>
                </a:lnTo>
                <a:lnTo>
                  <a:pt x="285496" y="297180"/>
                </a:lnTo>
                <a:lnTo>
                  <a:pt x="285115" y="293370"/>
                </a:lnTo>
                <a:lnTo>
                  <a:pt x="285991" y="290830"/>
                </a:lnTo>
                <a:lnTo>
                  <a:pt x="288239" y="285750"/>
                </a:lnTo>
                <a:lnTo>
                  <a:pt x="289280" y="284480"/>
                </a:lnTo>
                <a:lnTo>
                  <a:pt x="290322" y="283210"/>
                </a:lnTo>
                <a:lnTo>
                  <a:pt x="293281" y="281940"/>
                </a:lnTo>
                <a:lnTo>
                  <a:pt x="294017" y="280670"/>
                </a:lnTo>
                <a:lnTo>
                  <a:pt x="294767" y="280670"/>
                </a:lnTo>
                <a:lnTo>
                  <a:pt x="295541" y="281940"/>
                </a:lnTo>
                <a:lnTo>
                  <a:pt x="297053" y="281940"/>
                </a:lnTo>
                <a:lnTo>
                  <a:pt x="298056" y="283210"/>
                </a:lnTo>
                <a:lnTo>
                  <a:pt x="298538" y="284480"/>
                </a:lnTo>
                <a:lnTo>
                  <a:pt x="299059" y="287020"/>
                </a:lnTo>
                <a:lnTo>
                  <a:pt x="299173" y="288290"/>
                </a:lnTo>
                <a:lnTo>
                  <a:pt x="299173" y="276860"/>
                </a:lnTo>
                <a:lnTo>
                  <a:pt x="298704" y="276860"/>
                </a:lnTo>
                <a:lnTo>
                  <a:pt x="297878" y="275590"/>
                </a:lnTo>
                <a:lnTo>
                  <a:pt x="297827" y="274320"/>
                </a:lnTo>
                <a:lnTo>
                  <a:pt x="298551" y="273050"/>
                </a:lnTo>
                <a:lnTo>
                  <a:pt x="300443" y="270510"/>
                </a:lnTo>
                <a:lnTo>
                  <a:pt x="301815" y="266700"/>
                </a:lnTo>
                <a:lnTo>
                  <a:pt x="302679" y="262890"/>
                </a:lnTo>
                <a:lnTo>
                  <a:pt x="303110" y="261620"/>
                </a:lnTo>
                <a:lnTo>
                  <a:pt x="302793" y="260350"/>
                </a:lnTo>
                <a:lnTo>
                  <a:pt x="300456" y="256540"/>
                </a:lnTo>
                <a:lnTo>
                  <a:pt x="299085" y="255270"/>
                </a:lnTo>
                <a:lnTo>
                  <a:pt x="297434" y="252844"/>
                </a:lnTo>
                <a:lnTo>
                  <a:pt x="297434" y="261620"/>
                </a:lnTo>
                <a:lnTo>
                  <a:pt x="296684" y="265430"/>
                </a:lnTo>
                <a:lnTo>
                  <a:pt x="295490" y="267970"/>
                </a:lnTo>
                <a:lnTo>
                  <a:pt x="293789" y="273050"/>
                </a:lnTo>
                <a:lnTo>
                  <a:pt x="292862" y="274320"/>
                </a:lnTo>
                <a:lnTo>
                  <a:pt x="290182" y="275590"/>
                </a:lnTo>
                <a:lnTo>
                  <a:pt x="288607" y="276860"/>
                </a:lnTo>
                <a:lnTo>
                  <a:pt x="285623" y="280670"/>
                </a:lnTo>
                <a:lnTo>
                  <a:pt x="283502" y="281940"/>
                </a:lnTo>
                <a:lnTo>
                  <a:pt x="281470" y="283210"/>
                </a:lnTo>
                <a:lnTo>
                  <a:pt x="279895" y="284226"/>
                </a:lnTo>
                <a:lnTo>
                  <a:pt x="279895" y="302260"/>
                </a:lnTo>
                <a:lnTo>
                  <a:pt x="279768" y="308610"/>
                </a:lnTo>
                <a:lnTo>
                  <a:pt x="276758" y="313690"/>
                </a:lnTo>
                <a:lnTo>
                  <a:pt x="276364" y="314820"/>
                </a:lnTo>
                <a:lnTo>
                  <a:pt x="276364" y="328930"/>
                </a:lnTo>
                <a:lnTo>
                  <a:pt x="276263" y="330200"/>
                </a:lnTo>
                <a:lnTo>
                  <a:pt x="276098" y="331470"/>
                </a:lnTo>
                <a:lnTo>
                  <a:pt x="275882" y="332740"/>
                </a:lnTo>
                <a:lnTo>
                  <a:pt x="275526" y="339090"/>
                </a:lnTo>
                <a:lnTo>
                  <a:pt x="260870" y="352831"/>
                </a:lnTo>
                <a:lnTo>
                  <a:pt x="260870" y="373380"/>
                </a:lnTo>
                <a:lnTo>
                  <a:pt x="260870" y="375920"/>
                </a:lnTo>
                <a:lnTo>
                  <a:pt x="260578" y="378460"/>
                </a:lnTo>
                <a:lnTo>
                  <a:pt x="259905" y="379730"/>
                </a:lnTo>
                <a:lnTo>
                  <a:pt x="256286" y="379730"/>
                </a:lnTo>
                <a:lnTo>
                  <a:pt x="256286" y="396240"/>
                </a:lnTo>
                <a:lnTo>
                  <a:pt x="247167" y="410210"/>
                </a:lnTo>
                <a:lnTo>
                  <a:pt x="244195" y="406400"/>
                </a:lnTo>
                <a:lnTo>
                  <a:pt x="243662" y="406400"/>
                </a:lnTo>
                <a:lnTo>
                  <a:pt x="243484" y="405130"/>
                </a:lnTo>
                <a:lnTo>
                  <a:pt x="242963" y="403860"/>
                </a:lnTo>
                <a:lnTo>
                  <a:pt x="242455" y="402590"/>
                </a:lnTo>
                <a:lnTo>
                  <a:pt x="240677" y="400050"/>
                </a:lnTo>
                <a:lnTo>
                  <a:pt x="240322" y="399770"/>
                </a:lnTo>
                <a:lnTo>
                  <a:pt x="240322" y="425450"/>
                </a:lnTo>
                <a:lnTo>
                  <a:pt x="239382" y="427990"/>
                </a:lnTo>
                <a:lnTo>
                  <a:pt x="237617" y="431800"/>
                </a:lnTo>
                <a:lnTo>
                  <a:pt x="235699" y="433070"/>
                </a:lnTo>
                <a:lnTo>
                  <a:pt x="231521" y="431800"/>
                </a:lnTo>
                <a:lnTo>
                  <a:pt x="230822" y="431546"/>
                </a:lnTo>
                <a:lnTo>
                  <a:pt x="230822" y="441960"/>
                </a:lnTo>
                <a:lnTo>
                  <a:pt x="230365" y="443230"/>
                </a:lnTo>
                <a:lnTo>
                  <a:pt x="229463" y="447040"/>
                </a:lnTo>
                <a:lnTo>
                  <a:pt x="228333" y="449580"/>
                </a:lnTo>
                <a:lnTo>
                  <a:pt x="224929" y="455930"/>
                </a:lnTo>
                <a:lnTo>
                  <a:pt x="220306" y="467360"/>
                </a:lnTo>
                <a:lnTo>
                  <a:pt x="218020" y="471170"/>
                </a:lnTo>
                <a:lnTo>
                  <a:pt x="215620" y="473710"/>
                </a:lnTo>
                <a:lnTo>
                  <a:pt x="210566" y="473710"/>
                </a:lnTo>
                <a:lnTo>
                  <a:pt x="210566" y="495300"/>
                </a:lnTo>
                <a:lnTo>
                  <a:pt x="204076" y="506730"/>
                </a:lnTo>
                <a:lnTo>
                  <a:pt x="201142" y="510540"/>
                </a:lnTo>
                <a:lnTo>
                  <a:pt x="200177" y="510921"/>
                </a:lnTo>
                <a:lnTo>
                  <a:pt x="200177" y="533400"/>
                </a:lnTo>
                <a:lnTo>
                  <a:pt x="200063" y="535940"/>
                </a:lnTo>
                <a:lnTo>
                  <a:pt x="199009" y="541020"/>
                </a:lnTo>
                <a:lnTo>
                  <a:pt x="199199" y="543560"/>
                </a:lnTo>
                <a:lnTo>
                  <a:pt x="198437" y="547370"/>
                </a:lnTo>
                <a:lnTo>
                  <a:pt x="197993" y="549910"/>
                </a:lnTo>
                <a:lnTo>
                  <a:pt x="196684" y="556260"/>
                </a:lnTo>
                <a:lnTo>
                  <a:pt x="196456" y="558800"/>
                </a:lnTo>
                <a:lnTo>
                  <a:pt x="196519" y="565150"/>
                </a:lnTo>
                <a:lnTo>
                  <a:pt x="196024" y="566420"/>
                </a:lnTo>
                <a:lnTo>
                  <a:pt x="195427" y="566420"/>
                </a:lnTo>
                <a:lnTo>
                  <a:pt x="195033" y="565150"/>
                </a:lnTo>
                <a:lnTo>
                  <a:pt x="194449" y="565150"/>
                </a:lnTo>
                <a:lnTo>
                  <a:pt x="191592" y="561340"/>
                </a:lnTo>
                <a:lnTo>
                  <a:pt x="191122" y="558800"/>
                </a:lnTo>
                <a:lnTo>
                  <a:pt x="190195" y="554990"/>
                </a:lnTo>
                <a:lnTo>
                  <a:pt x="189268" y="553720"/>
                </a:lnTo>
                <a:lnTo>
                  <a:pt x="188480" y="552450"/>
                </a:lnTo>
                <a:lnTo>
                  <a:pt x="187680" y="548640"/>
                </a:lnTo>
                <a:lnTo>
                  <a:pt x="187109" y="546100"/>
                </a:lnTo>
                <a:lnTo>
                  <a:pt x="186194" y="543560"/>
                </a:lnTo>
                <a:lnTo>
                  <a:pt x="184950" y="541020"/>
                </a:lnTo>
                <a:lnTo>
                  <a:pt x="183413" y="537210"/>
                </a:lnTo>
                <a:lnTo>
                  <a:pt x="183057" y="534670"/>
                </a:lnTo>
                <a:lnTo>
                  <a:pt x="183857" y="530860"/>
                </a:lnTo>
                <a:lnTo>
                  <a:pt x="184200" y="528320"/>
                </a:lnTo>
                <a:lnTo>
                  <a:pt x="184683" y="527050"/>
                </a:lnTo>
                <a:lnTo>
                  <a:pt x="185318" y="524510"/>
                </a:lnTo>
                <a:lnTo>
                  <a:pt x="185775" y="523240"/>
                </a:lnTo>
                <a:lnTo>
                  <a:pt x="187807" y="523240"/>
                </a:lnTo>
                <a:lnTo>
                  <a:pt x="189674" y="521970"/>
                </a:lnTo>
                <a:lnTo>
                  <a:pt x="196799" y="521970"/>
                </a:lnTo>
                <a:lnTo>
                  <a:pt x="198729" y="523240"/>
                </a:lnTo>
                <a:lnTo>
                  <a:pt x="199377" y="527050"/>
                </a:lnTo>
                <a:lnTo>
                  <a:pt x="199567" y="528320"/>
                </a:lnTo>
                <a:lnTo>
                  <a:pt x="199669" y="529590"/>
                </a:lnTo>
                <a:lnTo>
                  <a:pt x="200177" y="533400"/>
                </a:lnTo>
                <a:lnTo>
                  <a:pt x="200177" y="510921"/>
                </a:lnTo>
                <a:lnTo>
                  <a:pt x="197904" y="511810"/>
                </a:lnTo>
                <a:lnTo>
                  <a:pt x="194348" y="514350"/>
                </a:lnTo>
                <a:lnTo>
                  <a:pt x="193268" y="514350"/>
                </a:lnTo>
                <a:lnTo>
                  <a:pt x="192151" y="515620"/>
                </a:lnTo>
                <a:lnTo>
                  <a:pt x="187960" y="515620"/>
                </a:lnTo>
                <a:lnTo>
                  <a:pt x="184162" y="516890"/>
                </a:lnTo>
                <a:lnTo>
                  <a:pt x="182524" y="516890"/>
                </a:lnTo>
                <a:lnTo>
                  <a:pt x="181521" y="514350"/>
                </a:lnTo>
                <a:lnTo>
                  <a:pt x="181190" y="514350"/>
                </a:lnTo>
                <a:lnTo>
                  <a:pt x="180898" y="513080"/>
                </a:lnTo>
                <a:lnTo>
                  <a:pt x="180670" y="511810"/>
                </a:lnTo>
                <a:lnTo>
                  <a:pt x="180225" y="510540"/>
                </a:lnTo>
                <a:lnTo>
                  <a:pt x="180047" y="509270"/>
                </a:lnTo>
                <a:lnTo>
                  <a:pt x="179565" y="505460"/>
                </a:lnTo>
                <a:lnTo>
                  <a:pt x="179374" y="504190"/>
                </a:lnTo>
                <a:lnTo>
                  <a:pt x="179285" y="502920"/>
                </a:lnTo>
                <a:lnTo>
                  <a:pt x="178892" y="497840"/>
                </a:lnTo>
                <a:lnTo>
                  <a:pt x="179844" y="492760"/>
                </a:lnTo>
                <a:lnTo>
                  <a:pt x="183502" y="486410"/>
                </a:lnTo>
                <a:lnTo>
                  <a:pt x="184734" y="483870"/>
                </a:lnTo>
                <a:lnTo>
                  <a:pt x="186220" y="481330"/>
                </a:lnTo>
                <a:lnTo>
                  <a:pt x="187147" y="480060"/>
                </a:lnTo>
                <a:lnTo>
                  <a:pt x="188404" y="478790"/>
                </a:lnTo>
                <a:lnTo>
                  <a:pt x="190004" y="478790"/>
                </a:lnTo>
                <a:lnTo>
                  <a:pt x="193573" y="477520"/>
                </a:lnTo>
                <a:lnTo>
                  <a:pt x="197040" y="477520"/>
                </a:lnTo>
                <a:lnTo>
                  <a:pt x="200418" y="480060"/>
                </a:lnTo>
                <a:lnTo>
                  <a:pt x="202196" y="480060"/>
                </a:lnTo>
                <a:lnTo>
                  <a:pt x="202819" y="481330"/>
                </a:lnTo>
                <a:lnTo>
                  <a:pt x="203403" y="481330"/>
                </a:lnTo>
                <a:lnTo>
                  <a:pt x="205790" y="483870"/>
                </a:lnTo>
                <a:lnTo>
                  <a:pt x="207695" y="487680"/>
                </a:lnTo>
                <a:lnTo>
                  <a:pt x="209118" y="490220"/>
                </a:lnTo>
                <a:lnTo>
                  <a:pt x="210108" y="492760"/>
                </a:lnTo>
                <a:lnTo>
                  <a:pt x="210566" y="495300"/>
                </a:lnTo>
                <a:lnTo>
                  <a:pt x="210566" y="473710"/>
                </a:lnTo>
                <a:lnTo>
                  <a:pt x="202869" y="473710"/>
                </a:lnTo>
                <a:lnTo>
                  <a:pt x="199974" y="472440"/>
                </a:lnTo>
                <a:lnTo>
                  <a:pt x="197751" y="469900"/>
                </a:lnTo>
                <a:lnTo>
                  <a:pt x="196507" y="466090"/>
                </a:lnTo>
                <a:lnTo>
                  <a:pt x="196113" y="464820"/>
                </a:lnTo>
                <a:lnTo>
                  <a:pt x="195859" y="464820"/>
                </a:lnTo>
                <a:lnTo>
                  <a:pt x="195541" y="463550"/>
                </a:lnTo>
                <a:lnTo>
                  <a:pt x="195376" y="462280"/>
                </a:lnTo>
                <a:lnTo>
                  <a:pt x="219976" y="436880"/>
                </a:lnTo>
                <a:lnTo>
                  <a:pt x="228625" y="436880"/>
                </a:lnTo>
                <a:lnTo>
                  <a:pt x="230568" y="440690"/>
                </a:lnTo>
                <a:lnTo>
                  <a:pt x="230822" y="441960"/>
                </a:lnTo>
                <a:lnTo>
                  <a:pt x="230822" y="431546"/>
                </a:lnTo>
                <a:lnTo>
                  <a:pt x="224713" y="429260"/>
                </a:lnTo>
                <a:lnTo>
                  <a:pt x="222402" y="429260"/>
                </a:lnTo>
                <a:lnTo>
                  <a:pt x="220573" y="427990"/>
                </a:lnTo>
                <a:lnTo>
                  <a:pt x="218821" y="424180"/>
                </a:lnTo>
                <a:lnTo>
                  <a:pt x="218503" y="424180"/>
                </a:lnTo>
                <a:lnTo>
                  <a:pt x="217525" y="420370"/>
                </a:lnTo>
                <a:lnTo>
                  <a:pt x="217385" y="417830"/>
                </a:lnTo>
                <a:lnTo>
                  <a:pt x="218033" y="414020"/>
                </a:lnTo>
                <a:lnTo>
                  <a:pt x="218300" y="414020"/>
                </a:lnTo>
                <a:lnTo>
                  <a:pt x="218706" y="412750"/>
                </a:lnTo>
                <a:lnTo>
                  <a:pt x="220052" y="410210"/>
                </a:lnTo>
                <a:lnTo>
                  <a:pt x="220941" y="408940"/>
                </a:lnTo>
                <a:lnTo>
                  <a:pt x="221818" y="407670"/>
                </a:lnTo>
                <a:lnTo>
                  <a:pt x="226783" y="406400"/>
                </a:lnTo>
                <a:lnTo>
                  <a:pt x="228714" y="405130"/>
                </a:lnTo>
                <a:lnTo>
                  <a:pt x="231025" y="403860"/>
                </a:lnTo>
                <a:lnTo>
                  <a:pt x="234175" y="403860"/>
                </a:lnTo>
                <a:lnTo>
                  <a:pt x="235546" y="405130"/>
                </a:lnTo>
                <a:lnTo>
                  <a:pt x="237274" y="406400"/>
                </a:lnTo>
                <a:lnTo>
                  <a:pt x="238353" y="407670"/>
                </a:lnTo>
                <a:lnTo>
                  <a:pt x="238798" y="410210"/>
                </a:lnTo>
                <a:lnTo>
                  <a:pt x="239268" y="411480"/>
                </a:lnTo>
                <a:lnTo>
                  <a:pt x="239725" y="415290"/>
                </a:lnTo>
                <a:lnTo>
                  <a:pt x="239801" y="416560"/>
                </a:lnTo>
                <a:lnTo>
                  <a:pt x="239903" y="420370"/>
                </a:lnTo>
                <a:lnTo>
                  <a:pt x="240322" y="425450"/>
                </a:lnTo>
                <a:lnTo>
                  <a:pt x="240322" y="399770"/>
                </a:lnTo>
                <a:lnTo>
                  <a:pt x="237578" y="397510"/>
                </a:lnTo>
                <a:lnTo>
                  <a:pt x="237312" y="396240"/>
                </a:lnTo>
                <a:lnTo>
                  <a:pt x="237020" y="396240"/>
                </a:lnTo>
                <a:lnTo>
                  <a:pt x="236575" y="394970"/>
                </a:lnTo>
                <a:lnTo>
                  <a:pt x="236562" y="393700"/>
                </a:lnTo>
                <a:lnTo>
                  <a:pt x="236969" y="392430"/>
                </a:lnTo>
                <a:lnTo>
                  <a:pt x="237769" y="389890"/>
                </a:lnTo>
                <a:lnTo>
                  <a:pt x="238188" y="388620"/>
                </a:lnTo>
                <a:lnTo>
                  <a:pt x="240004" y="384810"/>
                </a:lnTo>
                <a:lnTo>
                  <a:pt x="242912" y="382270"/>
                </a:lnTo>
                <a:lnTo>
                  <a:pt x="243624" y="381000"/>
                </a:lnTo>
                <a:lnTo>
                  <a:pt x="247484" y="381000"/>
                </a:lnTo>
                <a:lnTo>
                  <a:pt x="248589" y="382270"/>
                </a:lnTo>
                <a:lnTo>
                  <a:pt x="248920" y="382270"/>
                </a:lnTo>
                <a:lnTo>
                  <a:pt x="255981" y="394970"/>
                </a:lnTo>
                <a:lnTo>
                  <a:pt x="256171" y="394970"/>
                </a:lnTo>
                <a:lnTo>
                  <a:pt x="256286" y="396240"/>
                </a:lnTo>
                <a:lnTo>
                  <a:pt x="256286" y="379730"/>
                </a:lnTo>
                <a:lnTo>
                  <a:pt x="255752" y="379730"/>
                </a:lnTo>
                <a:lnTo>
                  <a:pt x="255066" y="378460"/>
                </a:lnTo>
                <a:lnTo>
                  <a:pt x="254419" y="378460"/>
                </a:lnTo>
                <a:lnTo>
                  <a:pt x="252196" y="377190"/>
                </a:lnTo>
                <a:lnTo>
                  <a:pt x="250050" y="374650"/>
                </a:lnTo>
                <a:lnTo>
                  <a:pt x="247827" y="373380"/>
                </a:lnTo>
                <a:lnTo>
                  <a:pt x="244957" y="370840"/>
                </a:lnTo>
                <a:lnTo>
                  <a:pt x="242709" y="368300"/>
                </a:lnTo>
                <a:lnTo>
                  <a:pt x="241058" y="365760"/>
                </a:lnTo>
                <a:lnTo>
                  <a:pt x="240017" y="363220"/>
                </a:lnTo>
                <a:lnTo>
                  <a:pt x="240042" y="360680"/>
                </a:lnTo>
                <a:lnTo>
                  <a:pt x="241134" y="359410"/>
                </a:lnTo>
                <a:lnTo>
                  <a:pt x="242366" y="356870"/>
                </a:lnTo>
                <a:lnTo>
                  <a:pt x="244017" y="354330"/>
                </a:lnTo>
                <a:lnTo>
                  <a:pt x="246075" y="353060"/>
                </a:lnTo>
                <a:lnTo>
                  <a:pt x="247218" y="351790"/>
                </a:lnTo>
                <a:lnTo>
                  <a:pt x="248285" y="351790"/>
                </a:lnTo>
                <a:lnTo>
                  <a:pt x="249301" y="353060"/>
                </a:lnTo>
                <a:lnTo>
                  <a:pt x="253504" y="358140"/>
                </a:lnTo>
                <a:lnTo>
                  <a:pt x="256070" y="360680"/>
                </a:lnTo>
                <a:lnTo>
                  <a:pt x="256489" y="361950"/>
                </a:lnTo>
                <a:lnTo>
                  <a:pt x="257835" y="364490"/>
                </a:lnTo>
                <a:lnTo>
                  <a:pt x="258889" y="367030"/>
                </a:lnTo>
                <a:lnTo>
                  <a:pt x="259740" y="368300"/>
                </a:lnTo>
                <a:lnTo>
                  <a:pt x="260210" y="370840"/>
                </a:lnTo>
                <a:lnTo>
                  <a:pt x="260591" y="372110"/>
                </a:lnTo>
                <a:lnTo>
                  <a:pt x="260870" y="373380"/>
                </a:lnTo>
                <a:lnTo>
                  <a:pt x="260870" y="352831"/>
                </a:lnTo>
                <a:lnTo>
                  <a:pt x="260184" y="353060"/>
                </a:lnTo>
                <a:lnTo>
                  <a:pt x="257886" y="353060"/>
                </a:lnTo>
                <a:lnTo>
                  <a:pt x="256908" y="351790"/>
                </a:lnTo>
                <a:lnTo>
                  <a:pt x="256108" y="351790"/>
                </a:lnTo>
                <a:lnTo>
                  <a:pt x="253149" y="347980"/>
                </a:lnTo>
                <a:lnTo>
                  <a:pt x="250317" y="345440"/>
                </a:lnTo>
                <a:lnTo>
                  <a:pt x="246976" y="341630"/>
                </a:lnTo>
                <a:lnTo>
                  <a:pt x="246430" y="341630"/>
                </a:lnTo>
                <a:lnTo>
                  <a:pt x="245948" y="340360"/>
                </a:lnTo>
                <a:lnTo>
                  <a:pt x="245541" y="340360"/>
                </a:lnTo>
                <a:lnTo>
                  <a:pt x="244576" y="339090"/>
                </a:lnTo>
                <a:lnTo>
                  <a:pt x="244487" y="335280"/>
                </a:lnTo>
                <a:lnTo>
                  <a:pt x="245376" y="334010"/>
                </a:lnTo>
                <a:lnTo>
                  <a:pt x="246380" y="332740"/>
                </a:lnTo>
                <a:lnTo>
                  <a:pt x="247675" y="331470"/>
                </a:lnTo>
                <a:lnTo>
                  <a:pt x="249250" y="330200"/>
                </a:lnTo>
                <a:lnTo>
                  <a:pt x="251472" y="327660"/>
                </a:lnTo>
                <a:lnTo>
                  <a:pt x="253657" y="326390"/>
                </a:lnTo>
                <a:lnTo>
                  <a:pt x="257454" y="325120"/>
                </a:lnTo>
                <a:lnTo>
                  <a:pt x="258533" y="325120"/>
                </a:lnTo>
                <a:lnTo>
                  <a:pt x="259626" y="323850"/>
                </a:lnTo>
                <a:lnTo>
                  <a:pt x="260705" y="323850"/>
                </a:lnTo>
                <a:lnTo>
                  <a:pt x="261797" y="322580"/>
                </a:lnTo>
                <a:lnTo>
                  <a:pt x="266014" y="322580"/>
                </a:lnTo>
                <a:lnTo>
                  <a:pt x="266496" y="321310"/>
                </a:lnTo>
                <a:lnTo>
                  <a:pt x="271322" y="321310"/>
                </a:lnTo>
                <a:lnTo>
                  <a:pt x="273469" y="322580"/>
                </a:lnTo>
                <a:lnTo>
                  <a:pt x="275196" y="326390"/>
                </a:lnTo>
                <a:lnTo>
                  <a:pt x="275856" y="327660"/>
                </a:lnTo>
                <a:lnTo>
                  <a:pt x="276225" y="328930"/>
                </a:lnTo>
                <a:lnTo>
                  <a:pt x="276364" y="328930"/>
                </a:lnTo>
                <a:lnTo>
                  <a:pt x="276364" y="314820"/>
                </a:lnTo>
                <a:lnTo>
                  <a:pt x="276313" y="314960"/>
                </a:lnTo>
                <a:lnTo>
                  <a:pt x="263855" y="314960"/>
                </a:lnTo>
                <a:lnTo>
                  <a:pt x="258826" y="317500"/>
                </a:lnTo>
                <a:lnTo>
                  <a:pt x="256578" y="318770"/>
                </a:lnTo>
                <a:lnTo>
                  <a:pt x="251968" y="321310"/>
                </a:lnTo>
                <a:lnTo>
                  <a:pt x="249275" y="321310"/>
                </a:lnTo>
                <a:lnTo>
                  <a:pt x="244983" y="322580"/>
                </a:lnTo>
                <a:lnTo>
                  <a:pt x="243217" y="321310"/>
                </a:lnTo>
                <a:lnTo>
                  <a:pt x="242798" y="320040"/>
                </a:lnTo>
                <a:lnTo>
                  <a:pt x="242493" y="318770"/>
                </a:lnTo>
                <a:lnTo>
                  <a:pt x="241973" y="316230"/>
                </a:lnTo>
                <a:lnTo>
                  <a:pt x="241592" y="314960"/>
                </a:lnTo>
                <a:lnTo>
                  <a:pt x="242595" y="309880"/>
                </a:lnTo>
                <a:lnTo>
                  <a:pt x="242824" y="306070"/>
                </a:lnTo>
                <a:lnTo>
                  <a:pt x="243230" y="303530"/>
                </a:lnTo>
                <a:lnTo>
                  <a:pt x="243636" y="299720"/>
                </a:lnTo>
                <a:lnTo>
                  <a:pt x="245313" y="297180"/>
                </a:lnTo>
                <a:lnTo>
                  <a:pt x="249250" y="294640"/>
                </a:lnTo>
                <a:lnTo>
                  <a:pt x="250342" y="294640"/>
                </a:lnTo>
                <a:lnTo>
                  <a:pt x="251371" y="293370"/>
                </a:lnTo>
                <a:lnTo>
                  <a:pt x="252730" y="293370"/>
                </a:lnTo>
                <a:lnTo>
                  <a:pt x="254190" y="292100"/>
                </a:lnTo>
                <a:lnTo>
                  <a:pt x="255752" y="292100"/>
                </a:lnTo>
                <a:lnTo>
                  <a:pt x="263131" y="290830"/>
                </a:lnTo>
                <a:lnTo>
                  <a:pt x="273481" y="290830"/>
                </a:lnTo>
                <a:lnTo>
                  <a:pt x="276821" y="293370"/>
                </a:lnTo>
                <a:lnTo>
                  <a:pt x="279895" y="302260"/>
                </a:lnTo>
                <a:lnTo>
                  <a:pt x="279895" y="284226"/>
                </a:lnTo>
                <a:lnTo>
                  <a:pt x="279501" y="284480"/>
                </a:lnTo>
                <a:lnTo>
                  <a:pt x="269189" y="284480"/>
                </a:lnTo>
                <a:lnTo>
                  <a:pt x="266103" y="283210"/>
                </a:lnTo>
                <a:lnTo>
                  <a:pt x="263055" y="283210"/>
                </a:lnTo>
                <a:lnTo>
                  <a:pt x="260921" y="281940"/>
                </a:lnTo>
                <a:lnTo>
                  <a:pt x="259283" y="279400"/>
                </a:lnTo>
                <a:lnTo>
                  <a:pt x="260007" y="274320"/>
                </a:lnTo>
                <a:lnTo>
                  <a:pt x="276656" y="252730"/>
                </a:lnTo>
                <a:lnTo>
                  <a:pt x="286207" y="252730"/>
                </a:lnTo>
                <a:lnTo>
                  <a:pt x="287591" y="254000"/>
                </a:lnTo>
                <a:lnTo>
                  <a:pt x="290601" y="255270"/>
                </a:lnTo>
                <a:lnTo>
                  <a:pt x="293408" y="257810"/>
                </a:lnTo>
                <a:lnTo>
                  <a:pt x="296011" y="260350"/>
                </a:lnTo>
                <a:lnTo>
                  <a:pt x="297040" y="260350"/>
                </a:lnTo>
                <a:lnTo>
                  <a:pt x="297434" y="261620"/>
                </a:lnTo>
                <a:lnTo>
                  <a:pt x="297434" y="252844"/>
                </a:lnTo>
                <a:lnTo>
                  <a:pt x="297586" y="252730"/>
                </a:lnTo>
                <a:lnTo>
                  <a:pt x="298615" y="250190"/>
                </a:lnTo>
                <a:lnTo>
                  <a:pt x="299808" y="250190"/>
                </a:lnTo>
                <a:lnTo>
                  <a:pt x="302260" y="247650"/>
                </a:lnTo>
                <a:lnTo>
                  <a:pt x="303212" y="246380"/>
                </a:lnTo>
                <a:lnTo>
                  <a:pt x="303047" y="241300"/>
                </a:lnTo>
                <a:lnTo>
                  <a:pt x="302323" y="232410"/>
                </a:lnTo>
                <a:lnTo>
                  <a:pt x="301447" y="229870"/>
                </a:lnTo>
                <a:lnTo>
                  <a:pt x="299504" y="227330"/>
                </a:lnTo>
                <a:lnTo>
                  <a:pt x="299199" y="226060"/>
                </a:lnTo>
                <a:lnTo>
                  <a:pt x="298729" y="224790"/>
                </a:lnTo>
                <a:lnTo>
                  <a:pt x="298551" y="223520"/>
                </a:lnTo>
                <a:lnTo>
                  <a:pt x="300405" y="220980"/>
                </a:lnTo>
                <a:lnTo>
                  <a:pt x="301637" y="219710"/>
                </a:lnTo>
                <a:lnTo>
                  <a:pt x="302780" y="217170"/>
                </a:lnTo>
                <a:lnTo>
                  <a:pt x="303263" y="217170"/>
                </a:lnTo>
                <a:lnTo>
                  <a:pt x="303618" y="215900"/>
                </a:lnTo>
                <a:lnTo>
                  <a:pt x="303847" y="215900"/>
                </a:lnTo>
                <a:lnTo>
                  <a:pt x="304419" y="213360"/>
                </a:lnTo>
                <a:lnTo>
                  <a:pt x="304876" y="210820"/>
                </a:lnTo>
                <a:lnTo>
                  <a:pt x="305409" y="208280"/>
                </a:lnTo>
                <a:lnTo>
                  <a:pt x="305739" y="207010"/>
                </a:lnTo>
                <a:lnTo>
                  <a:pt x="305803" y="204470"/>
                </a:lnTo>
                <a:lnTo>
                  <a:pt x="305714" y="198120"/>
                </a:lnTo>
                <a:lnTo>
                  <a:pt x="306844" y="196850"/>
                </a:lnTo>
                <a:lnTo>
                  <a:pt x="310972" y="196850"/>
                </a:lnTo>
                <a:lnTo>
                  <a:pt x="313270" y="195580"/>
                </a:lnTo>
                <a:lnTo>
                  <a:pt x="314274" y="194310"/>
                </a:lnTo>
                <a:lnTo>
                  <a:pt x="315099" y="194310"/>
                </a:lnTo>
                <a:lnTo>
                  <a:pt x="316776" y="191770"/>
                </a:lnTo>
                <a:lnTo>
                  <a:pt x="318173" y="190500"/>
                </a:lnTo>
                <a:lnTo>
                  <a:pt x="319278" y="187960"/>
                </a:lnTo>
                <a:lnTo>
                  <a:pt x="320878" y="185420"/>
                </a:lnTo>
                <a:lnTo>
                  <a:pt x="322376" y="181610"/>
                </a:lnTo>
                <a:lnTo>
                  <a:pt x="322249" y="179070"/>
                </a:lnTo>
                <a:lnTo>
                  <a:pt x="322160" y="176530"/>
                </a:lnTo>
                <a:lnTo>
                  <a:pt x="322745" y="172720"/>
                </a:lnTo>
                <a:lnTo>
                  <a:pt x="323507" y="170180"/>
                </a:lnTo>
                <a:lnTo>
                  <a:pt x="324307" y="166370"/>
                </a:lnTo>
                <a:lnTo>
                  <a:pt x="324573" y="163830"/>
                </a:lnTo>
                <a:lnTo>
                  <a:pt x="324700" y="162560"/>
                </a:lnTo>
                <a:lnTo>
                  <a:pt x="324904" y="160020"/>
                </a:lnTo>
                <a:lnTo>
                  <a:pt x="325691" y="157480"/>
                </a:lnTo>
                <a:lnTo>
                  <a:pt x="327037" y="156210"/>
                </a:lnTo>
                <a:lnTo>
                  <a:pt x="328256" y="153670"/>
                </a:lnTo>
                <a:lnTo>
                  <a:pt x="328714" y="152400"/>
                </a:lnTo>
                <a:lnTo>
                  <a:pt x="328409" y="149860"/>
                </a:lnTo>
                <a:lnTo>
                  <a:pt x="328028" y="147320"/>
                </a:lnTo>
                <a:lnTo>
                  <a:pt x="327609" y="143510"/>
                </a:lnTo>
                <a:lnTo>
                  <a:pt x="326898" y="139700"/>
                </a:lnTo>
                <a:lnTo>
                  <a:pt x="326542" y="138430"/>
                </a:lnTo>
                <a:lnTo>
                  <a:pt x="325094" y="135890"/>
                </a:lnTo>
                <a:lnTo>
                  <a:pt x="324573" y="134620"/>
                </a:lnTo>
                <a:lnTo>
                  <a:pt x="324065" y="133350"/>
                </a:lnTo>
                <a:lnTo>
                  <a:pt x="323545" y="132740"/>
                </a:lnTo>
                <a:lnTo>
                  <a:pt x="323545" y="152400"/>
                </a:lnTo>
                <a:lnTo>
                  <a:pt x="321678" y="154940"/>
                </a:lnTo>
                <a:lnTo>
                  <a:pt x="319697" y="155651"/>
                </a:lnTo>
                <a:lnTo>
                  <a:pt x="319697" y="163830"/>
                </a:lnTo>
                <a:lnTo>
                  <a:pt x="319316" y="166370"/>
                </a:lnTo>
                <a:lnTo>
                  <a:pt x="319176" y="166370"/>
                </a:lnTo>
                <a:lnTo>
                  <a:pt x="319176" y="175260"/>
                </a:lnTo>
                <a:lnTo>
                  <a:pt x="317055" y="180340"/>
                </a:lnTo>
                <a:lnTo>
                  <a:pt x="314134" y="186690"/>
                </a:lnTo>
                <a:lnTo>
                  <a:pt x="312940" y="187960"/>
                </a:lnTo>
                <a:lnTo>
                  <a:pt x="310680" y="190500"/>
                </a:lnTo>
                <a:lnTo>
                  <a:pt x="308241" y="191770"/>
                </a:lnTo>
                <a:lnTo>
                  <a:pt x="305054" y="189230"/>
                </a:lnTo>
                <a:lnTo>
                  <a:pt x="303885" y="187960"/>
                </a:lnTo>
                <a:lnTo>
                  <a:pt x="302958" y="186690"/>
                </a:lnTo>
                <a:lnTo>
                  <a:pt x="302514" y="186690"/>
                </a:lnTo>
                <a:lnTo>
                  <a:pt x="302158" y="185420"/>
                </a:lnTo>
                <a:lnTo>
                  <a:pt x="302031" y="184150"/>
                </a:lnTo>
                <a:lnTo>
                  <a:pt x="302145" y="182880"/>
                </a:lnTo>
                <a:lnTo>
                  <a:pt x="302348" y="182880"/>
                </a:lnTo>
                <a:lnTo>
                  <a:pt x="302666" y="181610"/>
                </a:lnTo>
                <a:lnTo>
                  <a:pt x="303034" y="180340"/>
                </a:lnTo>
                <a:lnTo>
                  <a:pt x="303453" y="179070"/>
                </a:lnTo>
                <a:lnTo>
                  <a:pt x="303949" y="177800"/>
                </a:lnTo>
                <a:lnTo>
                  <a:pt x="305511" y="175260"/>
                </a:lnTo>
                <a:lnTo>
                  <a:pt x="307124" y="171450"/>
                </a:lnTo>
                <a:lnTo>
                  <a:pt x="308787" y="168910"/>
                </a:lnTo>
                <a:lnTo>
                  <a:pt x="309206" y="167640"/>
                </a:lnTo>
                <a:lnTo>
                  <a:pt x="309689" y="167640"/>
                </a:lnTo>
                <a:lnTo>
                  <a:pt x="310222" y="166370"/>
                </a:lnTo>
                <a:lnTo>
                  <a:pt x="311734" y="165100"/>
                </a:lnTo>
                <a:lnTo>
                  <a:pt x="313766" y="163830"/>
                </a:lnTo>
                <a:lnTo>
                  <a:pt x="319697" y="163830"/>
                </a:lnTo>
                <a:lnTo>
                  <a:pt x="319697" y="155651"/>
                </a:lnTo>
                <a:lnTo>
                  <a:pt x="318122" y="156210"/>
                </a:lnTo>
                <a:lnTo>
                  <a:pt x="311124" y="156210"/>
                </a:lnTo>
                <a:lnTo>
                  <a:pt x="310108" y="153670"/>
                </a:lnTo>
                <a:lnTo>
                  <a:pt x="309168" y="152400"/>
                </a:lnTo>
                <a:lnTo>
                  <a:pt x="308508" y="149860"/>
                </a:lnTo>
                <a:lnTo>
                  <a:pt x="307594" y="148590"/>
                </a:lnTo>
                <a:lnTo>
                  <a:pt x="307060" y="147320"/>
                </a:lnTo>
                <a:lnTo>
                  <a:pt x="307047" y="146050"/>
                </a:lnTo>
                <a:lnTo>
                  <a:pt x="307568" y="144780"/>
                </a:lnTo>
                <a:lnTo>
                  <a:pt x="308025" y="143510"/>
                </a:lnTo>
                <a:lnTo>
                  <a:pt x="308813" y="142240"/>
                </a:lnTo>
                <a:lnTo>
                  <a:pt x="309930" y="140970"/>
                </a:lnTo>
                <a:lnTo>
                  <a:pt x="311632" y="139700"/>
                </a:lnTo>
                <a:lnTo>
                  <a:pt x="316153" y="134620"/>
                </a:lnTo>
                <a:lnTo>
                  <a:pt x="318414" y="134620"/>
                </a:lnTo>
                <a:lnTo>
                  <a:pt x="319506" y="135890"/>
                </a:lnTo>
                <a:lnTo>
                  <a:pt x="320814" y="137160"/>
                </a:lnTo>
                <a:lnTo>
                  <a:pt x="321716" y="138430"/>
                </a:lnTo>
                <a:lnTo>
                  <a:pt x="322745" y="140970"/>
                </a:lnTo>
                <a:lnTo>
                  <a:pt x="323100" y="143510"/>
                </a:lnTo>
                <a:lnTo>
                  <a:pt x="323469" y="144780"/>
                </a:lnTo>
                <a:lnTo>
                  <a:pt x="323545" y="152400"/>
                </a:lnTo>
                <a:lnTo>
                  <a:pt x="323545" y="132740"/>
                </a:lnTo>
                <a:lnTo>
                  <a:pt x="321906" y="130810"/>
                </a:lnTo>
                <a:lnTo>
                  <a:pt x="320535" y="129540"/>
                </a:lnTo>
                <a:lnTo>
                  <a:pt x="315810" y="129540"/>
                </a:lnTo>
                <a:lnTo>
                  <a:pt x="313296" y="130810"/>
                </a:lnTo>
                <a:lnTo>
                  <a:pt x="308914" y="135890"/>
                </a:lnTo>
                <a:lnTo>
                  <a:pt x="306641" y="138430"/>
                </a:lnTo>
                <a:lnTo>
                  <a:pt x="305536" y="139636"/>
                </a:lnTo>
                <a:lnTo>
                  <a:pt x="305536" y="158750"/>
                </a:lnTo>
                <a:lnTo>
                  <a:pt x="305054" y="161290"/>
                </a:lnTo>
                <a:lnTo>
                  <a:pt x="304266" y="165100"/>
                </a:lnTo>
                <a:lnTo>
                  <a:pt x="303110" y="167640"/>
                </a:lnTo>
                <a:lnTo>
                  <a:pt x="301586" y="171450"/>
                </a:lnTo>
                <a:lnTo>
                  <a:pt x="301117" y="172364"/>
                </a:lnTo>
                <a:lnTo>
                  <a:pt x="301117" y="204470"/>
                </a:lnTo>
                <a:lnTo>
                  <a:pt x="301091" y="207010"/>
                </a:lnTo>
                <a:lnTo>
                  <a:pt x="300964" y="208280"/>
                </a:lnTo>
                <a:lnTo>
                  <a:pt x="299935" y="210820"/>
                </a:lnTo>
                <a:lnTo>
                  <a:pt x="299643" y="212090"/>
                </a:lnTo>
                <a:lnTo>
                  <a:pt x="299275" y="213360"/>
                </a:lnTo>
                <a:lnTo>
                  <a:pt x="298310" y="215900"/>
                </a:lnTo>
                <a:lnTo>
                  <a:pt x="298297" y="237490"/>
                </a:lnTo>
                <a:lnTo>
                  <a:pt x="298208" y="242570"/>
                </a:lnTo>
                <a:lnTo>
                  <a:pt x="296151" y="245110"/>
                </a:lnTo>
                <a:lnTo>
                  <a:pt x="292760" y="246380"/>
                </a:lnTo>
                <a:lnTo>
                  <a:pt x="285826" y="246380"/>
                </a:lnTo>
                <a:lnTo>
                  <a:pt x="280936" y="245110"/>
                </a:lnTo>
                <a:lnTo>
                  <a:pt x="279184" y="243840"/>
                </a:lnTo>
                <a:lnTo>
                  <a:pt x="278091" y="241300"/>
                </a:lnTo>
                <a:lnTo>
                  <a:pt x="277456" y="240030"/>
                </a:lnTo>
                <a:lnTo>
                  <a:pt x="277368" y="238760"/>
                </a:lnTo>
                <a:lnTo>
                  <a:pt x="277787" y="238760"/>
                </a:lnTo>
                <a:lnTo>
                  <a:pt x="278015" y="237490"/>
                </a:lnTo>
                <a:lnTo>
                  <a:pt x="278269" y="236220"/>
                </a:lnTo>
                <a:lnTo>
                  <a:pt x="278574" y="236220"/>
                </a:lnTo>
                <a:lnTo>
                  <a:pt x="280149" y="232410"/>
                </a:lnTo>
                <a:lnTo>
                  <a:pt x="280670" y="231140"/>
                </a:lnTo>
                <a:lnTo>
                  <a:pt x="283171" y="227330"/>
                </a:lnTo>
                <a:lnTo>
                  <a:pt x="287477" y="223520"/>
                </a:lnTo>
                <a:lnTo>
                  <a:pt x="289864" y="223520"/>
                </a:lnTo>
                <a:lnTo>
                  <a:pt x="291896" y="224790"/>
                </a:lnTo>
                <a:lnTo>
                  <a:pt x="292760" y="226060"/>
                </a:lnTo>
                <a:lnTo>
                  <a:pt x="293573" y="226060"/>
                </a:lnTo>
                <a:lnTo>
                  <a:pt x="293814" y="227330"/>
                </a:lnTo>
                <a:lnTo>
                  <a:pt x="294132" y="227330"/>
                </a:lnTo>
                <a:lnTo>
                  <a:pt x="294855" y="228600"/>
                </a:lnTo>
                <a:lnTo>
                  <a:pt x="298005" y="234950"/>
                </a:lnTo>
                <a:lnTo>
                  <a:pt x="298297" y="237490"/>
                </a:lnTo>
                <a:lnTo>
                  <a:pt x="298297" y="215912"/>
                </a:lnTo>
                <a:lnTo>
                  <a:pt x="296202" y="217170"/>
                </a:lnTo>
                <a:lnTo>
                  <a:pt x="287375" y="217170"/>
                </a:lnTo>
                <a:lnTo>
                  <a:pt x="285546" y="214630"/>
                </a:lnTo>
                <a:lnTo>
                  <a:pt x="284708" y="208280"/>
                </a:lnTo>
                <a:lnTo>
                  <a:pt x="284607" y="205740"/>
                </a:lnTo>
                <a:lnTo>
                  <a:pt x="284543" y="203200"/>
                </a:lnTo>
                <a:lnTo>
                  <a:pt x="284708" y="203200"/>
                </a:lnTo>
                <a:lnTo>
                  <a:pt x="285026" y="201930"/>
                </a:lnTo>
                <a:lnTo>
                  <a:pt x="285280" y="200660"/>
                </a:lnTo>
                <a:lnTo>
                  <a:pt x="285813" y="198120"/>
                </a:lnTo>
                <a:lnTo>
                  <a:pt x="287083" y="194310"/>
                </a:lnTo>
                <a:lnTo>
                  <a:pt x="288810" y="191770"/>
                </a:lnTo>
                <a:lnTo>
                  <a:pt x="289725" y="189230"/>
                </a:lnTo>
                <a:lnTo>
                  <a:pt x="291007" y="187960"/>
                </a:lnTo>
                <a:lnTo>
                  <a:pt x="292658" y="186690"/>
                </a:lnTo>
                <a:lnTo>
                  <a:pt x="295897" y="186690"/>
                </a:lnTo>
                <a:lnTo>
                  <a:pt x="298069" y="189230"/>
                </a:lnTo>
                <a:lnTo>
                  <a:pt x="299643" y="191770"/>
                </a:lnTo>
                <a:lnTo>
                  <a:pt x="300304" y="196850"/>
                </a:lnTo>
                <a:lnTo>
                  <a:pt x="300418" y="198120"/>
                </a:lnTo>
                <a:lnTo>
                  <a:pt x="300558" y="199390"/>
                </a:lnTo>
                <a:lnTo>
                  <a:pt x="300710" y="199390"/>
                </a:lnTo>
                <a:lnTo>
                  <a:pt x="301117" y="204470"/>
                </a:lnTo>
                <a:lnTo>
                  <a:pt x="301117" y="172364"/>
                </a:lnTo>
                <a:lnTo>
                  <a:pt x="300926" y="172720"/>
                </a:lnTo>
                <a:lnTo>
                  <a:pt x="299974" y="173990"/>
                </a:lnTo>
                <a:lnTo>
                  <a:pt x="298704" y="175260"/>
                </a:lnTo>
                <a:lnTo>
                  <a:pt x="293878" y="179070"/>
                </a:lnTo>
                <a:lnTo>
                  <a:pt x="291490" y="179070"/>
                </a:lnTo>
                <a:lnTo>
                  <a:pt x="289102" y="177800"/>
                </a:lnTo>
                <a:lnTo>
                  <a:pt x="288353" y="175260"/>
                </a:lnTo>
                <a:lnTo>
                  <a:pt x="287388" y="170180"/>
                </a:lnTo>
                <a:lnTo>
                  <a:pt x="286334" y="165100"/>
                </a:lnTo>
                <a:lnTo>
                  <a:pt x="287832" y="160020"/>
                </a:lnTo>
                <a:lnTo>
                  <a:pt x="290499" y="156210"/>
                </a:lnTo>
                <a:lnTo>
                  <a:pt x="292506" y="153670"/>
                </a:lnTo>
                <a:lnTo>
                  <a:pt x="295490" y="151130"/>
                </a:lnTo>
                <a:lnTo>
                  <a:pt x="299643" y="149860"/>
                </a:lnTo>
                <a:lnTo>
                  <a:pt x="300977" y="149860"/>
                </a:lnTo>
                <a:lnTo>
                  <a:pt x="302437" y="151130"/>
                </a:lnTo>
                <a:lnTo>
                  <a:pt x="305282" y="157480"/>
                </a:lnTo>
                <a:lnTo>
                  <a:pt x="305536" y="158750"/>
                </a:lnTo>
                <a:lnTo>
                  <a:pt x="305536" y="139636"/>
                </a:lnTo>
                <a:lnTo>
                  <a:pt x="304304" y="140970"/>
                </a:lnTo>
                <a:lnTo>
                  <a:pt x="303288" y="142240"/>
                </a:lnTo>
                <a:lnTo>
                  <a:pt x="302018" y="143510"/>
                </a:lnTo>
                <a:lnTo>
                  <a:pt x="300494" y="143510"/>
                </a:lnTo>
                <a:lnTo>
                  <a:pt x="296252" y="146050"/>
                </a:lnTo>
                <a:lnTo>
                  <a:pt x="292773" y="148590"/>
                </a:lnTo>
                <a:lnTo>
                  <a:pt x="287858" y="151130"/>
                </a:lnTo>
                <a:lnTo>
                  <a:pt x="286867" y="152400"/>
                </a:lnTo>
                <a:lnTo>
                  <a:pt x="284962" y="157480"/>
                </a:lnTo>
                <a:lnTo>
                  <a:pt x="284149" y="159880"/>
                </a:lnTo>
                <a:lnTo>
                  <a:pt x="284149" y="182880"/>
                </a:lnTo>
                <a:lnTo>
                  <a:pt x="284022" y="185420"/>
                </a:lnTo>
                <a:lnTo>
                  <a:pt x="283654" y="186690"/>
                </a:lnTo>
                <a:lnTo>
                  <a:pt x="282575" y="191770"/>
                </a:lnTo>
                <a:lnTo>
                  <a:pt x="280504" y="195110"/>
                </a:lnTo>
                <a:lnTo>
                  <a:pt x="280504" y="214630"/>
                </a:lnTo>
                <a:lnTo>
                  <a:pt x="280390" y="217170"/>
                </a:lnTo>
                <a:lnTo>
                  <a:pt x="279819" y="219710"/>
                </a:lnTo>
                <a:lnTo>
                  <a:pt x="279019" y="222250"/>
                </a:lnTo>
                <a:lnTo>
                  <a:pt x="277977" y="224790"/>
                </a:lnTo>
                <a:lnTo>
                  <a:pt x="276707" y="228600"/>
                </a:lnTo>
                <a:lnTo>
                  <a:pt x="275818" y="229870"/>
                </a:lnTo>
                <a:lnTo>
                  <a:pt x="274358" y="231140"/>
                </a:lnTo>
                <a:lnTo>
                  <a:pt x="272338" y="232410"/>
                </a:lnTo>
                <a:lnTo>
                  <a:pt x="270027" y="232410"/>
                </a:lnTo>
                <a:lnTo>
                  <a:pt x="270027" y="245110"/>
                </a:lnTo>
                <a:lnTo>
                  <a:pt x="258279" y="262890"/>
                </a:lnTo>
                <a:lnTo>
                  <a:pt x="257708" y="264160"/>
                </a:lnTo>
                <a:lnTo>
                  <a:pt x="256336" y="264160"/>
                </a:lnTo>
                <a:lnTo>
                  <a:pt x="255943" y="265430"/>
                </a:lnTo>
                <a:lnTo>
                  <a:pt x="253936" y="262890"/>
                </a:lnTo>
                <a:lnTo>
                  <a:pt x="253580" y="262890"/>
                </a:lnTo>
                <a:lnTo>
                  <a:pt x="253187" y="261620"/>
                </a:lnTo>
                <a:lnTo>
                  <a:pt x="253022" y="261620"/>
                </a:lnTo>
                <a:lnTo>
                  <a:pt x="252349" y="259524"/>
                </a:lnTo>
                <a:lnTo>
                  <a:pt x="252349" y="280670"/>
                </a:lnTo>
                <a:lnTo>
                  <a:pt x="252107" y="281940"/>
                </a:lnTo>
                <a:lnTo>
                  <a:pt x="251421" y="281940"/>
                </a:lnTo>
                <a:lnTo>
                  <a:pt x="249770" y="284480"/>
                </a:lnTo>
                <a:lnTo>
                  <a:pt x="245579" y="289560"/>
                </a:lnTo>
                <a:lnTo>
                  <a:pt x="244944" y="289560"/>
                </a:lnTo>
                <a:lnTo>
                  <a:pt x="244208" y="290830"/>
                </a:lnTo>
                <a:lnTo>
                  <a:pt x="241973" y="290830"/>
                </a:lnTo>
                <a:lnTo>
                  <a:pt x="239649" y="292100"/>
                </a:lnTo>
                <a:lnTo>
                  <a:pt x="237261" y="290830"/>
                </a:lnTo>
                <a:lnTo>
                  <a:pt x="236067" y="290830"/>
                </a:lnTo>
                <a:lnTo>
                  <a:pt x="235115" y="289560"/>
                </a:lnTo>
                <a:lnTo>
                  <a:pt x="234403" y="288290"/>
                </a:lnTo>
                <a:lnTo>
                  <a:pt x="230632" y="283210"/>
                </a:lnTo>
                <a:lnTo>
                  <a:pt x="228841" y="279400"/>
                </a:lnTo>
                <a:lnTo>
                  <a:pt x="228269" y="278130"/>
                </a:lnTo>
                <a:lnTo>
                  <a:pt x="227825" y="278130"/>
                </a:lnTo>
                <a:lnTo>
                  <a:pt x="226999" y="274320"/>
                </a:lnTo>
                <a:lnTo>
                  <a:pt x="226771" y="273050"/>
                </a:lnTo>
                <a:lnTo>
                  <a:pt x="225412" y="269240"/>
                </a:lnTo>
                <a:lnTo>
                  <a:pt x="225209" y="266700"/>
                </a:lnTo>
                <a:lnTo>
                  <a:pt x="225501" y="265430"/>
                </a:lnTo>
                <a:lnTo>
                  <a:pt x="225755" y="262890"/>
                </a:lnTo>
                <a:lnTo>
                  <a:pt x="225780" y="259080"/>
                </a:lnTo>
                <a:lnTo>
                  <a:pt x="225856" y="257810"/>
                </a:lnTo>
                <a:lnTo>
                  <a:pt x="227406" y="256540"/>
                </a:lnTo>
                <a:lnTo>
                  <a:pt x="228180" y="256540"/>
                </a:lnTo>
                <a:lnTo>
                  <a:pt x="230492" y="255270"/>
                </a:lnTo>
                <a:lnTo>
                  <a:pt x="232841" y="255270"/>
                </a:lnTo>
                <a:lnTo>
                  <a:pt x="235191" y="256540"/>
                </a:lnTo>
                <a:lnTo>
                  <a:pt x="237490" y="256540"/>
                </a:lnTo>
                <a:lnTo>
                  <a:pt x="239725" y="257810"/>
                </a:lnTo>
                <a:lnTo>
                  <a:pt x="241871" y="259080"/>
                </a:lnTo>
                <a:lnTo>
                  <a:pt x="244551" y="260350"/>
                </a:lnTo>
                <a:lnTo>
                  <a:pt x="246494" y="261620"/>
                </a:lnTo>
                <a:lnTo>
                  <a:pt x="247688" y="264160"/>
                </a:lnTo>
                <a:lnTo>
                  <a:pt x="247942" y="265430"/>
                </a:lnTo>
                <a:lnTo>
                  <a:pt x="248246" y="265430"/>
                </a:lnTo>
                <a:lnTo>
                  <a:pt x="248589" y="266700"/>
                </a:lnTo>
                <a:lnTo>
                  <a:pt x="250469" y="269240"/>
                </a:lnTo>
                <a:lnTo>
                  <a:pt x="251269" y="273050"/>
                </a:lnTo>
                <a:lnTo>
                  <a:pt x="252006" y="278130"/>
                </a:lnTo>
                <a:lnTo>
                  <a:pt x="252158" y="279400"/>
                </a:lnTo>
                <a:lnTo>
                  <a:pt x="252349" y="280670"/>
                </a:lnTo>
                <a:lnTo>
                  <a:pt x="252349" y="259524"/>
                </a:lnTo>
                <a:lnTo>
                  <a:pt x="251802" y="257810"/>
                </a:lnTo>
                <a:lnTo>
                  <a:pt x="250812" y="255270"/>
                </a:lnTo>
                <a:lnTo>
                  <a:pt x="249339" y="251460"/>
                </a:lnTo>
                <a:lnTo>
                  <a:pt x="248373" y="248920"/>
                </a:lnTo>
                <a:lnTo>
                  <a:pt x="248018" y="247650"/>
                </a:lnTo>
                <a:lnTo>
                  <a:pt x="248272" y="245110"/>
                </a:lnTo>
                <a:lnTo>
                  <a:pt x="248323" y="243840"/>
                </a:lnTo>
                <a:lnTo>
                  <a:pt x="248577" y="242570"/>
                </a:lnTo>
                <a:lnTo>
                  <a:pt x="249034" y="242570"/>
                </a:lnTo>
                <a:lnTo>
                  <a:pt x="251536" y="238760"/>
                </a:lnTo>
                <a:lnTo>
                  <a:pt x="254558" y="236220"/>
                </a:lnTo>
                <a:lnTo>
                  <a:pt x="262813" y="236220"/>
                </a:lnTo>
                <a:lnTo>
                  <a:pt x="265506" y="237490"/>
                </a:lnTo>
                <a:lnTo>
                  <a:pt x="266484" y="238760"/>
                </a:lnTo>
                <a:lnTo>
                  <a:pt x="268376" y="240030"/>
                </a:lnTo>
                <a:lnTo>
                  <a:pt x="269024" y="241300"/>
                </a:lnTo>
                <a:lnTo>
                  <a:pt x="269328" y="242570"/>
                </a:lnTo>
                <a:lnTo>
                  <a:pt x="270027" y="245110"/>
                </a:lnTo>
                <a:lnTo>
                  <a:pt x="270027" y="232410"/>
                </a:lnTo>
                <a:lnTo>
                  <a:pt x="262991" y="232410"/>
                </a:lnTo>
                <a:lnTo>
                  <a:pt x="261861" y="231140"/>
                </a:lnTo>
                <a:lnTo>
                  <a:pt x="257708" y="229870"/>
                </a:lnTo>
                <a:lnTo>
                  <a:pt x="255879" y="228600"/>
                </a:lnTo>
                <a:lnTo>
                  <a:pt x="255117" y="224790"/>
                </a:lnTo>
                <a:lnTo>
                  <a:pt x="254863" y="223520"/>
                </a:lnTo>
                <a:lnTo>
                  <a:pt x="254673" y="222250"/>
                </a:lnTo>
                <a:lnTo>
                  <a:pt x="254635" y="219710"/>
                </a:lnTo>
                <a:lnTo>
                  <a:pt x="254787" y="218440"/>
                </a:lnTo>
                <a:lnTo>
                  <a:pt x="256451" y="215900"/>
                </a:lnTo>
                <a:lnTo>
                  <a:pt x="258254" y="213360"/>
                </a:lnTo>
                <a:lnTo>
                  <a:pt x="261213" y="210820"/>
                </a:lnTo>
                <a:lnTo>
                  <a:pt x="263309" y="209550"/>
                </a:lnTo>
                <a:lnTo>
                  <a:pt x="265303" y="208280"/>
                </a:lnTo>
                <a:lnTo>
                  <a:pt x="269989" y="207010"/>
                </a:lnTo>
                <a:lnTo>
                  <a:pt x="272173" y="207010"/>
                </a:lnTo>
                <a:lnTo>
                  <a:pt x="275831" y="205740"/>
                </a:lnTo>
                <a:lnTo>
                  <a:pt x="278714" y="207010"/>
                </a:lnTo>
                <a:lnTo>
                  <a:pt x="279717" y="209550"/>
                </a:lnTo>
                <a:lnTo>
                  <a:pt x="280060" y="212090"/>
                </a:lnTo>
                <a:lnTo>
                  <a:pt x="280504" y="214630"/>
                </a:lnTo>
                <a:lnTo>
                  <a:pt x="280504" y="195110"/>
                </a:lnTo>
                <a:lnTo>
                  <a:pt x="280212" y="195580"/>
                </a:lnTo>
                <a:lnTo>
                  <a:pt x="276567" y="198120"/>
                </a:lnTo>
                <a:lnTo>
                  <a:pt x="275704" y="199390"/>
                </a:lnTo>
                <a:lnTo>
                  <a:pt x="274561" y="200660"/>
                </a:lnTo>
                <a:lnTo>
                  <a:pt x="273354" y="199390"/>
                </a:lnTo>
                <a:lnTo>
                  <a:pt x="267906" y="199390"/>
                </a:lnTo>
                <a:lnTo>
                  <a:pt x="265264" y="198120"/>
                </a:lnTo>
                <a:lnTo>
                  <a:pt x="263131" y="198120"/>
                </a:lnTo>
                <a:lnTo>
                  <a:pt x="261848" y="196850"/>
                </a:lnTo>
                <a:lnTo>
                  <a:pt x="261048" y="191770"/>
                </a:lnTo>
                <a:lnTo>
                  <a:pt x="260781" y="190500"/>
                </a:lnTo>
                <a:lnTo>
                  <a:pt x="260604" y="187960"/>
                </a:lnTo>
                <a:lnTo>
                  <a:pt x="260642" y="186690"/>
                </a:lnTo>
                <a:lnTo>
                  <a:pt x="261340" y="184150"/>
                </a:lnTo>
                <a:lnTo>
                  <a:pt x="262331" y="181610"/>
                </a:lnTo>
                <a:lnTo>
                  <a:pt x="264299" y="179070"/>
                </a:lnTo>
                <a:lnTo>
                  <a:pt x="265430" y="176530"/>
                </a:lnTo>
                <a:lnTo>
                  <a:pt x="266827" y="175260"/>
                </a:lnTo>
                <a:lnTo>
                  <a:pt x="268478" y="173990"/>
                </a:lnTo>
                <a:lnTo>
                  <a:pt x="269481" y="173990"/>
                </a:lnTo>
                <a:lnTo>
                  <a:pt x="270459" y="172720"/>
                </a:lnTo>
                <a:lnTo>
                  <a:pt x="273519" y="171450"/>
                </a:lnTo>
                <a:lnTo>
                  <a:pt x="275818" y="170180"/>
                </a:lnTo>
                <a:lnTo>
                  <a:pt x="280136" y="170180"/>
                </a:lnTo>
                <a:lnTo>
                  <a:pt x="282232" y="171450"/>
                </a:lnTo>
                <a:lnTo>
                  <a:pt x="283578" y="177800"/>
                </a:lnTo>
                <a:lnTo>
                  <a:pt x="283921" y="181610"/>
                </a:lnTo>
                <a:lnTo>
                  <a:pt x="284149" y="182880"/>
                </a:lnTo>
                <a:lnTo>
                  <a:pt x="284149" y="159880"/>
                </a:lnTo>
                <a:lnTo>
                  <a:pt x="284099" y="160020"/>
                </a:lnTo>
                <a:lnTo>
                  <a:pt x="282409" y="163830"/>
                </a:lnTo>
                <a:lnTo>
                  <a:pt x="281736" y="163830"/>
                </a:lnTo>
                <a:lnTo>
                  <a:pt x="280822" y="165100"/>
                </a:lnTo>
                <a:lnTo>
                  <a:pt x="278879" y="165100"/>
                </a:lnTo>
                <a:lnTo>
                  <a:pt x="278104" y="166370"/>
                </a:lnTo>
                <a:lnTo>
                  <a:pt x="274053" y="166370"/>
                </a:lnTo>
                <a:lnTo>
                  <a:pt x="271106" y="167640"/>
                </a:lnTo>
                <a:lnTo>
                  <a:pt x="267182" y="170180"/>
                </a:lnTo>
                <a:lnTo>
                  <a:pt x="265772" y="171450"/>
                </a:lnTo>
                <a:lnTo>
                  <a:pt x="263042" y="172720"/>
                </a:lnTo>
                <a:lnTo>
                  <a:pt x="261251" y="171450"/>
                </a:lnTo>
                <a:lnTo>
                  <a:pt x="260337" y="167640"/>
                </a:lnTo>
                <a:lnTo>
                  <a:pt x="259791" y="163830"/>
                </a:lnTo>
                <a:lnTo>
                  <a:pt x="259105" y="162560"/>
                </a:lnTo>
                <a:lnTo>
                  <a:pt x="258076" y="161290"/>
                </a:lnTo>
                <a:lnTo>
                  <a:pt x="257327" y="159537"/>
                </a:lnTo>
                <a:lnTo>
                  <a:pt x="257327" y="201930"/>
                </a:lnTo>
                <a:lnTo>
                  <a:pt x="250164" y="215265"/>
                </a:lnTo>
                <a:lnTo>
                  <a:pt x="250164" y="231140"/>
                </a:lnTo>
                <a:lnTo>
                  <a:pt x="249605" y="232410"/>
                </a:lnTo>
                <a:lnTo>
                  <a:pt x="248272" y="234950"/>
                </a:lnTo>
                <a:lnTo>
                  <a:pt x="246024" y="237490"/>
                </a:lnTo>
                <a:lnTo>
                  <a:pt x="244500" y="238760"/>
                </a:lnTo>
                <a:lnTo>
                  <a:pt x="243192" y="241300"/>
                </a:lnTo>
                <a:lnTo>
                  <a:pt x="241795" y="242570"/>
                </a:lnTo>
                <a:lnTo>
                  <a:pt x="240296" y="245110"/>
                </a:lnTo>
                <a:lnTo>
                  <a:pt x="239483" y="246380"/>
                </a:lnTo>
                <a:lnTo>
                  <a:pt x="238594" y="246380"/>
                </a:lnTo>
                <a:lnTo>
                  <a:pt x="237604" y="247650"/>
                </a:lnTo>
                <a:lnTo>
                  <a:pt x="236258" y="247650"/>
                </a:lnTo>
                <a:lnTo>
                  <a:pt x="234759" y="248920"/>
                </a:lnTo>
                <a:lnTo>
                  <a:pt x="233121" y="247650"/>
                </a:lnTo>
                <a:lnTo>
                  <a:pt x="229323" y="247650"/>
                </a:lnTo>
                <a:lnTo>
                  <a:pt x="226720" y="245110"/>
                </a:lnTo>
                <a:lnTo>
                  <a:pt x="225831" y="242570"/>
                </a:lnTo>
                <a:lnTo>
                  <a:pt x="226822" y="238760"/>
                </a:lnTo>
                <a:lnTo>
                  <a:pt x="227152" y="237490"/>
                </a:lnTo>
                <a:lnTo>
                  <a:pt x="229120" y="233680"/>
                </a:lnTo>
                <a:lnTo>
                  <a:pt x="232016" y="229870"/>
                </a:lnTo>
                <a:lnTo>
                  <a:pt x="233768" y="228600"/>
                </a:lnTo>
                <a:lnTo>
                  <a:pt x="235927" y="226060"/>
                </a:lnTo>
                <a:lnTo>
                  <a:pt x="238874" y="224790"/>
                </a:lnTo>
                <a:lnTo>
                  <a:pt x="239649" y="224790"/>
                </a:lnTo>
                <a:lnTo>
                  <a:pt x="244729" y="226060"/>
                </a:lnTo>
                <a:lnTo>
                  <a:pt x="247091" y="227330"/>
                </a:lnTo>
                <a:lnTo>
                  <a:pt x="249047" y="229870"/>
                </a:lnTo>
                <a:lnTo>
                  <a:pt x="249974" y="229870"/>
                </a:lnTo>
                <a:lnTo>
                  <a:pt x="250164" y="231140"/>
                </a:lnTo>
                <a:lnTo>
                  <a:pt x="250164" y="215265"/>
                </a:lnTo>
                <a:lnTo>
                  <a:pt x="248424" y="217170"/>
                </a:lnTo>
                <a:lnTo>
                  <a:pt x="247421" y="218440"/>
                </a:lnTo>
                <a:lnTo>
                  <a:pt x="246329" y="218440"/>
                </a:lnTo>
                <a:lnTo>
                  <a:pt x="245122" y="217170"/>
                </a:lnTo>
                <a:lnTo>
                  <a:pt x="242671" y="215900"/>
                </a:lnTo>
                <a:lnTo>
                  <a:pt x="240639" y="214630"/>
                </a:lnTo>
                <a:lnTo>
                  <a:pt x="238582" y="212090"/>
                </a:lnTo>
                <a:lnTo>
                  <a:pt x="235635" y="209550"/>
                </a:lnTo>
                <a:lnTo>
                  <a:pt x="234975" y="203200"/>
                </a:lnTo>
                <a:lnTo>
                  <a:pt x="236664" y="200660"/>
                </a:lnTo>
                <a:lnTo>
                  <a:pt x="237744" y="198120"/>
                </a:lnTo>
                <a:lnTo>
                  <a:pt x="239102" y="196850"/>
                </a:lnTo>
                <a:lnTo>
                  <a:pt x="240093" y="195580"/>
                </a:lnTo>
                <a:lnTo>
                  <a:pt x="242087" y="193040"/>
                </a:lnTo>
                <a:lnTo>
                  <a:pt x="243763" y="191770"/>
                </a:lnTo>
                <a:lnTo>
                  <a:pt x="247294" y="190500"/>
                </a:lnTo>
                <a:lnTo>
                  <a:pt x="248869" y="190500"/>
                </a:lnTo>
                <a:lnTo>
                  <a:pt x="256755" y="198120"/>
                </a:lnTo>
                <a:lnTo>
                  <a:pt x="257327" y="201930"/>
                </a:lnTo>
                <a:lnTo>
                  <a:pt x="257327" y="159537"/>
                </a:lnTo>
                <a:lnTo>
                  <a:pt x="256451" y="157480"/>
                </a:lnTo>
                <a:lnTo>
                  <a:pt x="256247" y="157200"/>
                </a:lnTo>
                <a:lnTo>
                  <a:pt x="256247" y="171450"/>
                </a:lnTo>
                <a:lnTo>
                  <a:pt x="256146" y="177800"/>
                </a:lnTo>
                <a:lnTo>
                  <a:pt x="255270" y="179070"/>
                </a:lnTo>
                <a:lnTo>
                  <a:pt x="253631" y="180340"/>
                </a:lnTo>
                <a:lnTo>
                  <a:pt x="248539" y="184150"/>
                </a:lnTo>
                <a:lnTo>
                  <a:pt x="236982" y="189230"/>
                </a:lnTo>
                <a:lnTo>
                  <a:pt x="235483" y="190500"/>
                </a:lnTo>
                <a:lnTo>
                  <a:pt x="230606" y="190500"/>
                </a:lnTo>
                <a:lnTo>
                  <a:pt x="229476" y="189230"/>
                </a:lnTo>
                <a:lnTo>
                  <a:pt x="228942" y="187960"/>
                </a:lnTo>
                <a:lnTo>
                  <a:pt x="228269" y="185420"/>
                </a:lnTo>
                <a:lnTo>
                  <a:pt x="228231" y="182880"/>
                </a:lnTo>
                <a:lnTo>
                  <a:pt x="229095" y="179070"/>
                </a:lnTo>
                <a:lnTo>
                  <a:pt x="229590" y="177800"/>
                </a:lnTo>
                <a:lnTo>
                  <a:pt x="229933" y="176530"/>
                </a:lnTo>
                <a:lnTo>
                  <a:pt x="231660" y="171450"/>
                </a:lnTo>
                <a:lnTo>
                  <a:pt x="235191" y="165100"/>
                </a:lnTo>
                <a:lnTo>
                  <a:pt x="239433" y="161290"/>
                </a:lnTo>
                <a:lnTo>
                  <a:pt x="241338" y="158750"/>
                </a:lnTo>
                <a:lnTo>
                  <a:pt x="243738" y="157480"/>
                </a:lnTo>
                <a:lnTo>
                  <a:pt x="249720" y="157480"/>
                </a:lnTo>
                <a:lnTo>
                  <a:pt x="250875" y="158750"/>
                </a:lnTo>
                <a:lnTo>
                  <a:pt x="252564" y="161290"/>
                </a:lnTo>
                <a:lnTo>
                  <a:pt x="253695" y="162560"/>
                </a:lnTo>
                <a:lnTo>
                  <a:pt x="255739" y="166370"/>
                </a:lnTo>
                <a:lnTo>
                  <a:pt x="255765" y="168910"/>
                </a:lnTo>
                <a:lnTo>
                  <a:pt x="256247" y="171450"/>
                </a:lnTo>
                <a:lnTo>
                  <a:pt x="256247" y="157200"/>
                </a:lnTo>
                <a:lnTo>
                  <a:pt x="254609" y="154940"/>
                </a:lnTo>
                <a:lnTo>
                  <a:pt x="251929" y="153670"/>
                </a:lnTo>
                <a:lnTo>
                  <a:pt x="250990" y="152400"/>
                </a:lnTo>
                <a:lnTo>
                  <a:pt x="250088" y="152400"/>
                </a:lnTo>
                <a:lnTo>
                  <a:pt x="249237" y="151130"/>
                </a:lnTo>
                <a:lnTo>
                  <a:pt x="248627" y="151130"/>
                </a:lnTo>
                <a:lnTo>
                  <a:pt x="248285" y="148590"/>
                </a:lnTo>
                <a:lnTo>
                  <a:pt x="251231" y="142240"/>
                </a:lnTo>
                <a:lnTo>
                  <a:pt x="252222" y="139700"/>
                </a:lnTo>
                <a:lnTo>
                  <a:pt x="252476" y="137160"/>
                </a:lnTo>
                <a:lnTo>
                  <a:pt x="252006" y="135890"/>
                </a:lnTo>
                <a:lnTo>
                  <a:pt x="251802" y="133350"/>
                </a:lnTo>
                <a:lnTo>
                  <a:pt x="251218" y="132080"/>
                </a:lnTo>
                <a:lnTo>
                  <a:pt x="250266" y="130810"/>
                </a:lnTo>
                <a:lnTo>
                  <a:pt x="249351" y="129540"/>
                </a:lnTo>
                <a:lnTo>
                  <a:pt x="249631" y="128270"/>
                </a:lnTo>
                <a:lnTo>
                  <a:pt x="251117" y="125730"/>
                </a:lnTo>
                <a:lnTo>
                  <a:pt x="252234" y="125730"/>
                </a:lnTo>
                <a:lnTo>
                  <a:pt x="253631" y="123190"/>
                </a:lnTo>
                <a:lnTo>
                  <a:pt x="253974" y="121920"/>
                </a:lnTo>
                <a:lnTo>
                  <a:pt x="254165" y="121920"/>
                </a:lnTo>
                <a:lnTo>
                  <a:pt x="255244" y="116840"/>
                </a:lnTo>
                <a:lnTo>
                  <a:pt x="256463" y="111760"/>
                </a:lnTo>
                <a:lnTo>
                  <a:pt x="254889" y="100330"/>
                </a:lnTo>
                <a:lnTo>
                  <a:pt x="254342" y="95250"/>
                </a:lnTo>
                <a:lnTo>
                  <a:pt x="254050" y="92710"/>
                </a:lnTo>
                <a:lnTo>
                  <a:pt x="253758" y="90170"/>
                </a:lnTo>
                <a:lnTo>
                  <a:pt x="253733" y="88900"/>
                </a:lnTo>
                <a:lnTo>
                  <a:pt x="253885" y="87630"/>
                </a:lnTo>
                <a:lnTo>
                  <a:pt x="254571" y="86360"/>
                </a:lnTo>
                <a:lnTo>
                  <a:pt x="254990" y="86360"/>
                </a:lnTo>
                <a:lnTo>
                  <a:pt x="255473" y="85090"/>
                </a:lnTo>
                <a:lnTo>
                  <a:pt x="256679" y="83820"/>
                </a:lnTo>
                <a:lnTo>
                  <a:pt x="257276" y="81280"/>
                </a:lnTo>
                <a:lnTo>
                  <a:pt x="257314" y="77470"/>
                </a:lnTo>
                <a:lnTo>
                  <a:pt x="257441" y="76200"/>
                </a:lnTo>
                <a:lnTo>
                  <a:pt x="257632" y="74930"/>
                </a:lnTo>
                <a:lnTo>
                  <a:pt x="258597" y="69850"/>
                </a:lnTo>
                <a:lnTo>
                  <a:pt x="257632" y="66040"/>
                </a:lnTo>
                <a:lnTo>
                  <a:pt x="256832" y="62230"/>
                </a:lnTo>
                <a:lnTo>
                  <a:pt x="256603" y="60960"/>
                </a:lnTo>
                <a:lnTo>
                  <a:pt x="256286" y="59690"/>
                </a:lnTo>
                <a:lnTo>
                  <a:pt x="255892" y="59690"/>
                </a:lnTo>
                <a:lnTo>
                  <a:pt x="255193" y="58420"/>
                </a:lnTo>
                <a:lnTo>
                  <a:pt x="254203" y="55880"/>
                </a:lnTo>
                <a:lnTo>
                  <a:pt x="254330" y="54610"/>
                </a:lnTo>
                <a:lnTo>
                  <a:pt x="256120" y="52070"/>
                </a:lnTo>
                <a:lnTo>
                  <a:pt x="257251" y="50800"/>
                </a:lnTo>
                <a:lnTo>
                  <a:pt x="258699" y="48260"/>
                </a:lnTo>
                <a:lnTo>
                  <a:pt x="259422" y="46990"/>
                </a:lnTo>
                <a:lnTo>
                  <a:pt x="259981" y="45720"/>
                </a:lnTo>
                <a:lnTo>
                  <a:pt x="259829" y="40640"/>
                </a:lnTo>
                <a:lnTo>
                  <a:pt x="258343" y="27940"/>
                </a:lnTo>
                <a:lnTo>
                  <a:pt x="258381" y="26670"/>
                </a:lnTo>
                <a:lnTo>
                  <a:pt x="258419" y="25400"/>
                </a:lnTo>
                <a:lnTo>
                  <a:pt x="259803" y="20320"/>
                </a:lnTo>
                <a:lnTo>
                  <a:pt x="259600" y="16510"/>
                </a:lnTo>
                <a:lnTo>
                  <a:pt x="258394" y="13970"/>
                </a:lnTo>
                <a:lnTo>
                  <a:pt x="255968" y="6350"/>
                </a:lnTo>
                <a:lnTo>
                  <a:pt x="255295" y="4584"/>
                </a:lnTo>
                <a:lnTo>
                  <a:pt x="255295" y="40640"/>
                </a:lnTo>
                <a:lnTo>
                  <a:pt x="255231" y="44450"/>
                </a:lnTo>
                <a:lnTo>
                  <a:pt x="255066" y="45720"/>
                </a:lnTo>
                <a:lnTo>
                  <a:pt x="254838" y="46990"/>
                </a:lnTo>
                <a:lnTo>
                  <a:pt x="254165" y="46990"/>
                </a:lnTo>
                <a:lnTo>
                  <a:pt x="253860" y="47332"/>
                </a:lnTo>
                <a:lnTo>
                  <a:pt x="253860" y="76200"/>
                </a:lnTo>
                <a:lnTo>
                  <a:pt x="252679" y="78740"/>
                </a:lnTo>
                <a:lnTo>
                  <a:pt x="252425" y="79552"/>
                </a:lnTo>
                <a:lnTo>
                  <a:pt x="252425" y="102870"/>
                </a:lnTo>
                <a:lnTo>
                  <a:pt x="251879" y="106680"/>
                </a:lnTo>
                <a:lnTo>
                  <a:pt x="251701" y="110490"/>
                </a:lnTo>
                <a:lnTo>
                  <a:pt x="251333" y="114300"/>
                </a:lnTo>
                <a:lnTo>
                  <a:pt x="251053" y="116840"/>
                </a:lnTo>
                <a:lnTo>
                  <a:pt x="250240" y="119380"/>
                </a:lnTo>
                <a:lnTo>
                  <a:pt x="248894" y="120650"/>
                </a:lnTo>
                <a:lnTo>
                  <a:pt x="248475" y="121920"/>
                </a:lnTo>
                <a:lnTo>
                  <a:pt x="248158" y="121920"/>
                </a:lnTo>
                <a:lnTo>
                  <a:pt x="248158" y="137160"/>
                </a:lnTo>
                <a:lnTo>
                  <a:pt x="246913" y="139700"/>
                </a:lnTo>
                <a:lnTo>
                  <a:pt x="246037" y="142240"/>
                </a:lnTo>
                <a:lnTo>
                  <a:pt x="244957" y="144780"/>
                </a:lnTo>
                <a:lnTo>
                  <a:pt x="243662" y="146050"/>
                </a:lnTo>
                <a:lnTo>
                  <a:pt x="240969" y="151130"/>
                </a:lnTo>
                <a:lnTo>
                  <a:pt x="237985" y="154940"/>
                </a:lnTo>
                <a:lnTo>
                  <a:pt x="233946" y="158750"/>
                </a:lnTo>
                <a:lnTo>
                  <a:pt x="232676" y="158750"/>
                </a:lnTo>
                <a:lnTo>
                  <a:pt x="231800" y="160020"/>
                </a:lnTo>
                <a:lnTo>
                  <a:pt x="230949" y="158750"/>
                </a:lnTo>
                <a:lnTo>
                  <a:pt x="228142" y="158750"/>
                </a:lnTo>
                <a:lnTo>
                  <a:pt x="228142" y="219710"/>
                </a:lnTo>
                <a:lnTo>
                  <a:pt x="227609" y="223520"/>
                </a:lnTo>
                <a:lnTo>
                  <a:pt x="226148" y="226060"/>
                </a:lnTo>
                <a:lnTo>
                  <a:pt x="224472" y="229870"/>
                </a:lnTo>
                <a:lnTo>
                  <a:pt x="220548" y="236220"/>
                </a:lnTo>
                <a:lnTo>
                  <a:pt x="219900" y="237490"/>
                </a:lnTo>
                <a:lnTo>
                  <a:pt x="218986" y="237490"/>
                </a:lnTo>
                <a:lnTo>
                  <a:pt x="217779" y="238760"/>
                </a:lnTo>
                <a:lnTo>
                  <a:pt x="213893" y="238760"/>
                </a:lnTo>
                <a:lnTo>
                  <a:pt x="212394" y="237490"/>
                </a:lnTo>
                <a:lnTo>
                  <a:pt x="210540" y="234950"/>
                </a:lnTo>
                <a:lnTo>
                  <a:pt x="209029" y="232410"/>
                </a:lnTo>
                <a:lnTo>
                  <a:pt x="207873" y="229870"/>
                </a:lnTo>
                <a:lnTo>
                  <a:pt x="206870" y="227330"/>
                </a:lnTo>
                <a:lnTo>
                  <a:pt x="205727" y="226060"/>
                </a:lnTo>
                <a:lnTo>
                  <a:pt x="203784" y="220980"/>
                </a:lnTo>
                <a:lnTo>
                  <a:pt x="202857" y="219710"/>
                </a:lnTo>
                <a:lnTo>
                  <a:pt x="201803" y="217170"/>
                </a:lnTo>
                <a:lnTo>
                  <a:pt x="200596" y="214630"/>
                </a:lnTo>
                <a:lnTo>
                  <a:pt x="200152" y="212090"/>
                </a:lnTo>
                <a:lnTo>
                  <a:pt x="200469" y="209550"/>
                </a:lnTo>
                <a:lnTo>
                  <a:pt x="200647" y="205740"/>
                </a:lnTo>
                <a:lnTo>
                  <a:pt x="201853" y="203200"/>
                </a:lnTo>
                <a:lnTo>
                  <a:pt x="204076" y="201930"/>
                </a:lnTo>
                <a:lnTo>
                  <a:pt x="206527" y="199390"/>
                </a:lnTo>
                <a:lnTo>
                  <a:pt x="209169" y="198120"/>
                </a:lnTo>
                <a:lnTo>
                  <a:pt x="211988" y="196850"/>
                </a:lnTo>
                <a:lnTo>
                  <a:pt x="213880" y="195580"/>
                </a:lnTo>
                <a:lnTo>
                  <a:pt x="215773" y="195580"/>
                </a:lnTo>
                <a:lnTo>
                  <a:pt x="217678" y="196850"/>
                </a:lnTo>
                <a:lnTo>
                  <a:pt x="220243" y="198120"/>
                </a:lnTo>
                <a:lnTo>
                  <a:pt x="222262" y="199390"/>
                </a:lnTo>
                <a:lnTo>
                  <a:pt x="223761" y="201930"/>
                </a:lnTo>
                <a:lnTo>
                  <a:pt x="225386" y="204470"/>
                </a:lnTo>
                <a:lnTo>
                  <a:pt x="226809" y="207010"/>
                </a:lnTo>
                <a:lnTo>
                  <a:pt x="227050" y="212090"/>
                </a:lnTo>
                <a:lnTo>
                  <a:pt x="227177" y="212090"/>
                </a:lnTo>
                <a:lnTo>
                  <a:pt x="227279" y="213360"/>
                </a:lnTo>
                <a:lnTo>
                  <a:pt x="227596" y="215900"/>
                </a:lnTo>
                <a:lnTo>
                  <a:pt x="227761" y="217170"/>
                </a:lnTo>
                <a:lnTo>
                  <a:pt x="228142" y="219710"/>
                </a:lnTo>
                <a:lnTo>
                  <a:pt x="228142" y="158750"/>
                </a:lnTo>
                <a:lnTo>
                  <a:pt x="227380" y="158750"/>
                </a:lnTo>
                <a:lnTo>
                  <a:pt x="225920" y="157480"/>
                </a:lnTo>
                <a:lnTo>
                  <a:pt x="225717" y="157124"/>
                </a:lnTo>
                <a:lnTo>
                  <a:pt x="225717" y="166370"/>
                </a:lnTo>
                <a:lnTo>
                  <a:pt x="225399" y="167640"/>
                </a:lnTo>
                <a:lnTo>
                  <a:pt x="224688" y="172720"/>
                </a:lnTo>
                <a:lnTo>
                  <a:pt x="223266" y="177800"/>
                </a:lnTo>
                <a:lnTo>
                  <a:pt x="223113" y="182880"/>
                </a:lnTo>
                <a:lnTo>
                  <a:pt x="222478" y="184150"/>
                </a:lnTo>
                <a:lnTo>
                  <a:pt x="220853" y="186690"/>
                </a:lnTo>
                <a:lnTo>
                  <a:pt x="215112" y="187960"/>
                </a:lnTo>
                <a:lnTo>
                  <a:pt x="208864" y="187960"/>
                </a:lnTo>
                <a:lnTo>
                  <a:pt x="207708" y="186690"/>
                </a:lnTo>
                <a:lnTo>
                  <a:pt x="204165" y="186690"/>
                </a:lnTo>
                <a:lnTo>
                  <a:pt x="203161" y="185420"/>
                </a:lnTo>
                <a:lnTo>
                  <a:pt x="202374" y="185420"/>
                </a:lnTo>
                <a:lnTo>
                  <a:pt x="201561" y="184150"/>
                </a:lnTo>
                <a:lnTo>
                  <a:pt x="200850" y="182880"/>
                </a:lnTo>
                <a:lnTo>
                  <a:pt x="200240" y="181610"/>
                </a:lnTo>
                <a:lnTo>
                  <a:pt x="198323" y="179070"/>
                </a:lnTo>
                <a:lnTo>
                  <a:pt x="198056" y="173990"/>
                </a:lnTo>
                <a:lnTo>
                  <a:pt x="201574" y="170180"/>
                </a:lnTo>
                <a:lnTo>
                  <a:pt x="202145" y="168910"/>
                </a:lnTo>
                <a:lnTo>
                  <a:pt x="202780" y="168910"/>
                </a:lnTo>
                <a:lnTo>
                  <a:pt x="204190" y="167640"/>
                </a:lnTo>
                <a:lnTo>
                  <a:pt x="208026" y="167640"/>
                </a:lnTo>
                <a:lnTo>
                  <a:pt x="210248" y="166370"/>
                </a:lnTo>
                <a:lnTo>
                  <a:pt x="212382" y="165100"/>
                </a:lnTo>
                <a:lnTo>
                  <a:pt x="215252" y="163830"/>
                </a:lnTo>
                <a:lnTo>
                  <a:pt x="223888" y="163830"/>
                </a:lnTo>
                <a:lnTo>
                  <a:pt x="224713" y="165100"/>
                </a:lnTo>
                <a:lnTo>
                  <a:pt x="225717" y="166370"/>
                </a:lnTo>
                <a:lnTo>
                  <a:pt x="225717" y="157124"/>
                </a:lnTo>
                <a:lnTo>
                  <a:pt x="224485" y="154940"/>
                </a:lnTo>
                <a:lnTo>
                  <a:pt x="222592" y="153670"/>
                </a:lnTo>
                <a:lnTo>
                  <a:pt x="221869" y="151130"/>
                </a:lnTo>
                <a:lnTo>
                  <a:pt x="222326" y="148590"/>
                </a:lnTo>
                <a:lnTo>
                  <a:pt x="222834" y="144780"/>
                </a:lnTo>
                <a:lnTo>
                  <a:pt x="224307" y="140970"/>
                </a:lnTo>
                <a:lnTo>
                  <a:pt x="226771" y="138430"/>
                </a:lnTo>
                <a:lnTo>
                  <a:pt x="227723" y="137160"/>
                </a:lnTo>
                <a:lnTo>
                  <a:pt x="228930" y="135890"/>
                </a:lnTo>
                <a:lnTo>
                  <a:pt x="230390" y="134620"/>
                </a:lnTo>
                <a:lnTo>
                  <a:pt x="231813" y="134620"/>
                </a:lnTo>
                <a:lnTo>
                  <a:pt x="235889" y="132080"/>
                </a:lnTo>
                <a:lnTo>
                  <a:pt x="239356" y="132080"/>
                </a:lnTo>
                <a:lnTo>
                  <a:pt x="242925" y="133350"/>
                </a:lnTo>
                <a:lnTo>
                  <a:pt x="244055" y="133350"/>
                </a:lnTo>
                <a:lnTo>
                  <a:pt x="246875" y="134620"/>
                </a:lnTo>
                <a:lnTo>
                  <a:pt x="248158" y="137160"/>
                </a:lnTo>
                <a:lnTo>
                  <a:pt x="248158" y="121920"/>
                </a:lnTo>
                <a:lnTo>
                  <a:pt x="247256" y="121920"/>
                </a:lnTo>
                <a:lnTo>
                  <a:pt x="241096" y="125730"/>
                </a:lnTo>
                <a:lnTo>
                  <a:pt x="236372" y="128270"/>
                </a:lnTo>
                <a:lnTo>
                  <a:pt x="234200" y="125730"/>
                </a:lnTo>
                <a:lnTo>
                  <a:pt x="234454" y="124460"/>
                </a:lnTo>
                <a:lnTo>
                  <a:pt x="235280" y="119380"/>
                </a:lnTo>
                <a:lnTo>
                  <a:pt x="236105" y="115570"/>
                </a:lnTo>
                <a:lnTo>
                  <a:pt x="236296" y="114300"/>
                </a:lnTo>
                <a:lnTo>
                  <a:pt x="236689" y="111760"/>
                </a:lnTo>
                <a:lnTo>
                  <a:pt x="237172" y="109220"/>
                </a:lnTo>
                <a:lnTo>
                  <a:pt x="238036" y="106680"/>
                </a:lnTo>
                <a:lnTo>
                  <a:pt x="239280" y="104140"/>
                </a:lnTo>
                <a:lnTo>
                  <a:pt x="240614" y="100330"/>
                </a:lnTo>
                <a:lnTo>
                  <a:pt x="243751" y="95250"/>
                </a:lnTo>
                <a:lnTo>
                  <a:pt x="244436" y="93980"/>
                </a:lnTo>
                <a:lnTo>
                  <a:pt x="245364" y="93980"/>
                </a:lnTo>
                <a:lnTo>
                  <a:pt x="246519" y="92710"/>
                </a:lnTo>
                <a:lnTo>
                  <a:pt x="248107" y="92710"/>
                </a:lnTo>
                <a:lnTo>
                  <a:pt x="248704" y="93980"/>
                </a:lnTo>
                <a:lnTo>
                  <a:pt x="250659" y="95250"/>
                </a:lnTo>
                <a:lnTo>
                  <a:pt x="251853" y="97790"/>
                </a:lnTo>
                <a:lnTo>
                  <a:pt x="252412" y="101600"/>
                </a:lnTo>
                <a:lnTo>
                  <a:pt x="252425" y="102870"/>
                </a:lnTo>
                <a:lnTo>
                  <a:pt x="252425" y="79552"/>
                </a:lnTo>
                <a:lnTo>
                  <a:pt x="251472" y="82550"/>
                </a:lnTo>
                <a:lnTo>
                  <a:pt x="250736" y="82550"/>
                </a:lnTo>
                <a:lnTo>
                  <a:pt x="248767" y="85090"/>
                </a:lnTo>
                <a:lnTo>
                  <a:pt x="246481" y="86360"/>
                </a:lnTo>
                <a:lnTo>
                  <a:pt x="243903" y="87630"/>
                </a:lnTo>
                <a:lnTo>
                  <a:pt x="239674" y="87630"/>
                </a:lnTo>
                <a:lnTo>
                  <a:pt x="238988" y="86360"/>
                </a:lnTo>
                <a:lnTo>
                  <a:pt x="238404" y="86360"/>
                </a:lnTo>
                <a:lnTo>
                  <a:pt x="237096" y="84988"/>
                </a:lnTo>
                <a:lnTo>
                  <a:pt x="237096" y="93980"/>
                </a:lnTo>
                <a:lnTo>
                  <a:pt x="236969" y="96520"/>
                </a:lnTo>
                <a:lnTo>
                  <a:pt x="234289" y="100330"/>
                </a:lnTo>
                <a:lnTo>
                  <a:pt x="231902" y="101600"/>
                </a:lnTo>
                <a:lnTo>
                  <a:pt x="228701" y="104063"/>
                </a:lnTo>
                <a:lnTo>
                  <a:pt x="228701" y="119380"/>
                </a:lnTo>
                <a:lnTo>
                  <a:pt x="228371" y="120650"/>
                </a:lnTo>
                <a:lnTo>
                  <a:pt x="228269" y="121920"/>
                </a:lnTo>
                <a:lnTo>
                  <a:pt x="228104" y="121920"/>
                </a:lnTo>
                <a:lnTo>
                  <a:pt x="227901" y="123190"/>
                </a:lnTo>
                <a:lnTo>
                  <a:pt x="226441" y="128270"/>
                </a:lnTo>
                <a:lnTo>
                  <a:pt x="224015" y="132080"/>
                </a:lnTo>
                <a:lnTo>
                  <a:pt x="219646" y="135890"/>
                </a:lnTo>
                <a:lnTo>
                  <a:pt x="217868" y="135890"/>
                </a:lnTo>
                <a:lnTo>
                  <a:pt x="217868" y="154940"/>
                </a:lnTo>
                <a:lnTo>
                  <a:pt x="216687" y="157480"/>
                </a:lnTo>
                <a:lnTo>
                  <a:pt x="214210" y="158750"/>
                </a:lnTo>
                <a:lnTo>
                  <a:pt x="213512" y="158750"/>
                </a:lnTo>
                <a:lnTo>
                  <a:pt x="211366" y="160020"/>
                </a:lnTo>
                <a:lnTo>
                  <a:pt x="209880" y="160020"/>
                </a:lnTo>
                <a:lnTo>
                  <a:pt x="208470" y="161290"/>
                </a:lnTo>
                <a:lnTo>
                  <a:pt x="207073" y="161290"/>
                </a:lnTo>
                <a:lnTo>
                  <a:pt x="205574" y="162560"/>
                </a:lnTo>
                <a:lnTo>
                  <a:pt x="202831" y="162560"/>
                </a:lnTo>
                <a:lnTo>
                  <a:pt x="197942" y="163830"/>
                </a:lnTo>
                <a:lnTo>
                  <a:pt x="190715" y="163830"/>
                </a:lnTo>
                <a:lnTo>
                  <a:pt x="189522" y="161290"/>
                </a:lnTo>
                <a:lnTo>
                  <a:pt x="187921" y="158750"/>
                </a:lnTo>
                <a:lnTo>
                  <a:pt x="186740" y="156210"/>
                </a:lnTo>
                <a:lnTo>
                  <a:pt x="186283" y="152400"/>
                </a:lnTo>
                <a:lnTo>
                  <a:pt x="185801" y="148590"/>
                </a:lnTo>
                <a:lnTo>
                  <a:pt x="185381" y="144780"/>
                </a:lnTo>
                <a:lnTo>
                  <a:pt x="185534" y="142240"/>
                </a:lnTo>
                <a:lnTo>
                  <a:pt x="186258" y="139700"/>
                </a:lnTo>
                <a:lnTo>
                  <a:pt x="186690" y="138430"/>
                </a:lnTo>
                <a:lnTo>
                  <a:pt x="187248" y="134620"/>
                </a:lnTo>
                <a:lnTo>
                  <a:pt x="187883" y="134620"/>
                </a:lnTo>
                <a:lnTo>
                  <a:pt x="189471" y="132080"/>
                </a:lnTo>
                <a:lnTo>
                  <a:pt x="191439" y="130810"/>
                </a:lnTo>
                <a:lnTo>
                  <a:pt x="193763" y="130810"/>
                </a:lnTo>
                <a:lnTo>
                  <a:pt x="196850" y="129540"/>
                </a:lnTo>
                <a:lnTo>
                  <a:pt x="204330" y="129540"/>
                </a:lnTo>
                <a:lnTo>
                  <a:pt x="207111" y="130810"/>
                </a:lnTo>
                <a:lnTo>
                  <a:pt x="209067" y="132080"/>
                </a:lnTo>
                <a:lnTo>
                  <a:pt x="210185" y="135890"/>
                </a:lnTo>
                <a:lnTo>
                  <a:pt x="211340" y="138430"/>
                </a:lnTo>
                <a:lnTo>
                  <a:pt x="212128" y="140970"/>
                </a:lnTo>
                <a:lnTo>
                  <a:pt x="215112" y="147320"/>
                </a:lnTo>
                <a:lnTo>
                  <a:pt x="215519" y="149860"/>
                </a:lnTo>
                <a:lnTo>
                  <a:pt x="217868" y="154940"/>
                </a:lnTo>
                <a:lnTo>
                  <a:pt x="217868" y="135890"/>
                </a:lnTo>
                <a:lnTo>
                  <a:pt x="217424" y="135890"/>
                </a:lnTo>
                <a:lnTo>
                  <a:pt x="215138" y="132080"/>
                </a:lnTo>
                <a:lnTo>
                  <a:pt x="214007" y="130810"/>
                </a:lnTo>
                <a:lnTo>
                  <a:pt x="213512" y="129540"/>
                </a:lnTo>
                <a:lnTo>
                  <a:pt x="212547" y="127000"/>
                </a:lnTo>
                <a:lnTo>
                  <a:pt x="212394" y="125730"/>
                </a:lnTo>
                <a:lnTo>
                  <a:pt x="212128" y="124460"/>
                </a:lnTo>
                <a:lnTo>
                  <a:pt x="212115" y="123190"/>
                </a:lnTo>
                <a:lnTo>
                  <a:pt x="211937" y="121920"/>
                </a:lnTo>
                <a:lnTo>
                  <a:pt x="212153" y="120650"/>
                </a:lnTo>
                <a:lnTo>
                  <a:pt x="212394" y="119380"/>
                </a:lnTo>
                <a:lnTo>
                  <a:pt x="212826" y="118110"/>
                </a:lnTo>
                <a:lnTo>
                  <a:pt x="213906" y="115570"/>
                </a:lnTo>
                <a:lnTo>
                  <a:pt x="215303" y="115570"/>
                </a:lnTo>
                <a:lnTo>
                  <a:pt x="218846" y="114300"/>
                </a:lnTo>
                <a:lnTo>
                  <a:pt x="222326" y="114300"/>
                </a:lnTo>
                <a:lnTo>
                  <a:pt x="225742" y="115570"/>
                </a:lnTo>
                <a:lnTo>
                  <a:pt x="227520" y="116840"/>
                </a:lnTo>
                <a:lnTo>
                  <a:pt x="228701" y="119380"/>
                </a:lnTo>
                <a:lnTo>
                  <a:pt x="228701" y="104063"/>
                </a:lnTo>
                <a:lnTo>
                  <a:pt x="227863" y="104140"/>
                </a:lnTo>
                <a:lnTo>
                  <a:pt x="225132" y="105410"/>
                </a:lnTo>
                <a:lnTo>
                  <a:pt x="218846" y="105410"/>
                </a:lnTo>
                <a:lnTo>
                  <a:pt x="216522" y="106680"/>
                </a:lnTo>
                <a:lnTo>
                  <a:pt x="213474" y="105410"/>
                </a:lnTo>
                <a:lnTo>
                  <a:pt x="212864" y="105410"/>
                </a:lnTo>
                <a:lnTo>
                  <a:pt x="212318" y="104140"/>
                </a:lnTo>
                <a:lnTo>
                  <a:pt x="211963" y="104140"/>
                </a:lnTo>
                <a:lnTo>
                  <a:pt x="211924" y="102870"/>
                </a:lnTo>
                <a:lnTo>
                  <a:pt x="210515" y="96520"/>
                </a:lnTo>
                <a:lnTo>
                  <a:pt x="211429" y="92710"/>
                </a:lnTo>
                <a:lnTo>
                  <a:pt x="212039" y="90170"/>
                </a:lnTo>
                <a:lnTo>
                  <a:pt x="214617" y="87630"/>
                </a:lnTo>
                <a:lnTo>
                  <a:pt x="218490" y="83820"/>
                </a:lnTo>
                <a:lnTo>
                  <a:pt x="221183" y="82550"/>
                </a:lnTo>
                <a:lnTo>
                  <a:pt x="224028" y="82550"/>
                </a:lnTo>
                <a:lnTo>
                  <a:pt x="226390" y="83820"/>
                </a:lnTo>
                <a:lnTo>
                  <a:pt x="228574" y="85090"/>
                </a:lnTo>
                <a:lnTo>
                  <a:pt x="230593" y="86360"/>
                </a:lnTo>
                <a:lnTo>
                  <a:pt x="231622" y="86360"/>
                </a:lnTo>
                <a:lnTo>
                  <a:pt x="232524" y="87630"/>
                </a:lnTo>
                <a:lnTo>
                  <a:pt x="234340" y="88900"/>
                </a:lnTo>
                <a:lnTo>
                  <a:pt x="235178" y="90170"/>
                </a:lnTo>
                <a:lnTo>
                  <a:pt x="236131" y="91440"/>
                </a:lnTo>
                <a:lnTo>
                  <a:pt x="236766" y="92710"/>
                </a:lnTo>
                <a:lnTo>
                  <a:pt x="237096" y="93980"/>
                </a:lnTo>
                <a:lnTo>
                  <a:pt x="237096" y="84988"/>
                </a:lnTo>
                <a:lnTo>
                  <a:pt x="234772" y="82550"/>
                </a:lnTo>
                <a:lnTo>
                  <a:pt x="231000" y="78740"/>
                </a:lnTo>
                <a:lnTo>
                  <a:pt x="228371" y="74930"/>
                </a:lnTo>
                <a:lnTo>
                  <a:pt x="227711" y="73660"/>
                </a:lnTo>
                <a:lnTo>
                  <a:pt x="227596" y="72390"/>
                </a:lnTo>
                <a:lnTo>
                  <a:pt x="229349" y="67310"/>
                </a:lnTo>
                <a:lnTo>
                  <a:pt x="231305" y="63500"/>
                </a:lnTo>
                <a:lnTo>
                  <a:pt x="233883" y="60960"/>
                </a:lnTo>
                <a:lnTo>
                  <a:pt x="237274" y="57150"/>
                </a:lnTo>
                <a:lnTo>
                  <a:pt x="241604" y="55880"/>
                </a:lnTo>
                <a:lnTo>
                  <a:pt x="247929" y="55880"/>
                </a:lnTo>
                <a:lnTo>
                  <a:pt x="248881" y="57150"/>
                </a:lnTo>
                <a:lnTo>
                  <a:pt x="250329" y="59690"/>
                </a:lnTo>
                <a:lnTo>
                  <a:pt x="253085" y="66040"/>
                </a:lnTo>
                <a:lnTo>
                  <a:pt x="253352" y="68580"/>
                </a:lnTo>
                <a:lnTo>
                  <a:pt x="253555" y="69850"/>
                </a:lnTo>
                <a:lnTo>
                  <a:pt x="253568" y="71120"/>
                </a:lnTo>
                <a:lnTo>
                  <a:pt x="253720" y="72390"/>
                </a:lnTo>
                <a:lnTo>
                  <a:pt x="253860" y="76200"/>
                </a:lnTo>
                <a:lnTo>
                  <a:pt x="253860" y="47332"/>
                </a:lnTo>
                <a:lnTo>
                  <a:pt x="253022" y="48260"/>
                </a:lnTo>
                <a:lnTo>
                  <a:pt x="246430" y="48260"/>
                </a:lnTo>
                <a:lnTo>
                  <a:pt x="248831" y="43180"/>
                </a:lnTo>
                <a:lnTo>
                  <a:pt x="252349" y="35560"/>
                </a:lnTo>
                <a:lnTo>
                  <a:pt x="254368" y="35560"/>
                </a:lnTo>
                <a:lnTo>
                  <a:pt x="254711" y="36830"/>
                </a:lnTo>
                <a:lnTo>
                  <a:pt x="254965" y="38100"/>
                </a:lnTo>
                <a:lnTo>
                  <a:pt x="255295" y="40640"/>
                </a:lnTo>
                <a:lnTo>
                  <a:pt x="255295" y="4584"/>
                </a:lnTo>
                <a:lnTo>
                  <a:pt x="255270" y="22860"/>
                </a:lnTo>
                <a:lnTo>
                  <a:pt x="253517" y="25400"/>
                </a:lnTo>
                <a:lnTo>
                  <a:pt x="251447" y="26670"/>
                </a:lnTo>
                <a:lnTo>
                  <a:pt x="246265" y="26670"/>
                </a:lnTo>
                <a:lnTo>
                  <a:pt x="246265" y="35560"/>
                </a:lnTo>
                <a:lnTo>
                  <a:pt x="245389" y="39370"/>
                </a:lnTo>
                <a:lnTo>
                  <a:pt x="244703" y="40640"/>
                </a:lnTo>
                <a:lnTo>
                  <a:pt x="240639" y="45720"/>
                </a:lnTo>
                <a:lnTo>
                  <a:pt x="238213" y="49530"/>
                </a:lnTo>
                <a:lnTo>
                  <a:pt x="233629" y="53340"/>
                </a:lnTo>
                <a:lnTo>
                  <a:pt x="232524" y="53340"/>
                </a:lnTo>
                <a:lnTo>
                  <a:pt x="230568" y="55880"/>
                </a:lnTo>
                <a:lnTo>
                  <a:pt x="228803" y="55880"/>
                </a:lnTo>
                <a:lnTo>
                  <a:pt x="226733" y="53340"/>
                </a:lnTo>
                <a:lnTo>
                  <a:pt x="225856" y="52070"/>
                </a:lnTo>
                <a:lnTo>
                  <a:pt x="224891" y="49530"/>
                </a:lnTo>
                <a:lnTo>
                  <a:pt x="224612" y="48260"/>
                </a:lnTo>
                <a:lnTo>
                  <a:pt x="224243" y="46990"/>
                </a:lnTo>
                <a:lnTo>
                  <a:pt x="224218" y="45720"/>
                </a:lnTo>
                <a:lnTo>
                  <a:pt x="224205" y="44450"/>
                </a:lnTo>
                <a:lnTo>
                  <a:pt x="223913" y="43180"/>
                </a:lnTo>
                <a:lnTo>
                  <a:pt x="224167" y="41910"/>
                </a:lnTo>
                <a:lnTo>
                  <a:pt x="224574" y="39370"/>
                </a:lnTo>
                <a:lnTo>
                  <a:pt x="225069" y="38100"/>
                </a:lnTo>
                <a:lnTo>
                  <a:pt x="233934" y="29210"/>
                </a:lnTo>
                <a:lnTo>
                  <a:pt x="235115" y="29210"/>
                </a:lnTo>
                <a:lnTo>
                  <a:pt x="238582" y="30480"/>
                </a:lnTo>
                <a:lnTo>
                  <a:pt x="242062" y="30480"/>
                </a:lnTo>
                <a:lnTo>
                  <a:pt x="244830" y="33020"/>
                </a:lnTo>
                <a:lnTo>
                  <a:pt x="245884" y="34290"/>
                </a:lnTo>
                <a:lnTo>
                  <a:pt x="246265" y="35560"/>
                </a:lnTo>
                <a:lnTo>
                  <a:pt x="246265" y="26670"/>
                </a:lnTo>
                <a:lnTo>
                  <a:pt x="242189" y="26670"/>
                </a:lnTo>
                <a:lnTo>
                  <a:pt x="240284" y="25400"/>
                </a:lnTo>
                <a:lnTo>
                  <a:pt x="238633" y="25400"/>
                </a:lnTo>
                <a:lnTo>
                  <a:pt x="237236" y="22860"/>
                </a:lnTo>
                <a:lnTo>
                  <a:pt x="235407" y="21590"/>
                </a:lnTo>
                <a:lnTo>
                  <a:pt x="234759" y="19050"/>
                </a:lnTo>
                <a:lnTo>
                  <a:pt x="235292" y="16510"/>
                </a:lnTo>
                <a:lnTo>
                  <a:pt x="235724" y="15240"/>
                </a:lnTo>
                <a:lnTo>
                  <a:pt x="236258" y="15240"/>
                </a:lnTo>
                <a:lnTo>
                  <a:pt x="238861" y="12700"/>
                </a:lnTo>
                <a:lnTo>
                  <a:pt x="244246" y="7620"/>
                </a:lnTo>
                <a:lnTo>
                  <a:pt x="245173" y="6350"/>
                </a:lnTo>
                <a:lnTo>
                  <a:pt x="247192" y="6350"/>
                </a:lnTo>
                <a:lnTo>
                  <a:pt x="248069" y="5080"/>
                </a:lnTo>
                <a:lnTo>
                  <a:pt x="249885" y="5080"/>
                </a:lnTo>
                <a:lnTo>
                  <a:pt x="250456" y="6350"/>
                </a:lnTo>
                <a:lnTo>
                  <a:pt x="252260" y="8890"/>
                </a:lnTo>
                <a:lnTo>
                  <a:pt x="253466" y="11430"/>
                </a:lnTo>
                <a:lnTo>
                  <a:pt x="254330" y="15240"/>
                </a:lnTo>
                <a:lnTo>
                  <a:pt x="254533" y="16510"/>
                </a:lnTo>
                <a:lnTo>
                  <a:pt x="254457" y="15240"/>
                </a:lnTo>
                <a:lnTo>
                  <a:pt x="254939" y="19050"/>
                </a:lnTo>
                <a:lnTo>
                  <a:pt x="255270" y="22860"/>
                </a:lnTo>
                <a:lnTo>
                  <a:pt x="255270" y="4521"/>
                </a:lnTo>
                <a:lnTo>
                  <a:pt x="254520" y="2540"/>
                </a:lnTo>
                <a:lnTo>
                  <a:pt x="252056" y="0"/>
                </a:lnTo>
                <a:lnTo>
                  <a:pt x="246354" y="0"/>
                </a:lnTo>
                <a:lnTo>
                  <a:pt x="244589" y="1270"/>
                </a:lnTo>
                <a:lnTo>
                  <a:pt x="243255" y="2540"/>
                </a:lnTo>
                <a:lnTo>
                  <a:pt x="242049" y="3810"/>
                </a:lnTo>
                <a:lnTo>
                  <a:pt x="240766" y="3810"/>
                </a:lnTo>
                <a:lnTo>
                  <a:pt x="240017" y="5080"/>
                </a:lnTo>
                <a:lnTo>
                  <a:pt x="239331" y="5080"/>
                </a:lnTo>
                <a:lnTo>
                  <a:pt x="238506" y="2540"/>
                </a:lnTo>
                <a:lnTo>
                  <a:pt x="238226" y="2540"/>
                </a:lnTo>
                <a:lnTo>
                  <a:pt x="237363" y="0"/>
                </a:lnTo>
                <a:lnTo>
                  <a:pt x="233565" y="0"/>
                </a:lnTo>
                <a:lnTo>
                  <a:pt x="233565" y="7620"/>
                </a:lnTo>
                <a:lnTo>
                  <a:pt x="231813" y="13970"/>
                </a:lnTo>
                <a:lnTo>
                  <a:pt x="229527" y="19050"/>
                </a:lnTo>
                <a:lnTo>
                  <a:pt x="224231" y="29210"/>
                </a:lnTo>
                <a:lnTo>
                  <a:pt x="222605" y="31330"/>
                </a:lnTo>
                <a:lnTo>
                  <a:pt x="222605" y="59690"/>
                </a:lnTo>
                <a:lnTo>
                  <a:pt x="203682" y="87236"/>
                </a:lnTo>
                <a:lnTo>
                  <a:pt x="203682" y="119380"/>
                </a:lnTo>
                <a:lnTo>
                  <a:pt x="200583" y="121920"/>
                </a:lnTo>
                <a:lnTo>
                  <a:pt x="196329" y="120650"/>
                </a:lnTo>
                <a:lnTo>
                  <a:pt x="193929" y="120650"/>
                </a:lnTo>
                <a:lnTo>
                  <a:pt x="185674" y="114300"/>
                </a:lnTo>
                <a:lnTo>
                  <a:pt x="185026" y="114300"/>
                </a:lnTo>
                <a:lnTo>
                  <a:pt x="184556" y="113030"/>
                </a:lnTo>
                <a:lnTo>
                  <a:pt x="184353" y="111760"/>
                </a:lnTo>
                <a:lnTo>
                  <a:pt x="184708" y="109220"/>
                </a:lnTo>
                <a:lnTo>
                  <a:pt x="185115" y="107950"/>
                </a:lnTo>
                <a:lnTo>
                  <a:pt x="185508" y="102870"/>
                </a:lnTo>
                <a:lnTo>
                  <a:pt x="187134" y="100330"/>
                </a:lnTo>
                <a:lnTo>
                  <a:pt x="189230" y="99060"/>
                </a:lnTo>
                <a:lnTo>
                  <a:pt x="191325" y="96520"/>
                </a:lnTo>
                <a:lnTo>
                  <a:pt x="193662" y="95250"/>
                </a:lnTo>
                <a:lnTo>
                  <a:pt x="196215" y="93980"/>
                </a:lnTo>
                <a:lnTo>
                  <a:pt x="197345" y="93980"/>
                </a:lnTo>
                <a:lnTo>
                  <a:pt x="198577" y="92710"/>
                </a:lnTo>
                <a:lnTo>
                  <a:pt x="200863" y="93980"/>
                </a:lnTo>
                <a:lnTo>
                  <a:pt x="201180" y="95250"/>
                </a:lnTo>
                <a:lnTo>
                  <a:pt x="201434" y="96520"/>
                </a:lnTo>
                <a:lnTo>
                  <a:pt x="201637" y="97790"/>
                </a:lnTo>
                <a:lnTo>
                  <a:pt x="201790" y="97790"/>
                </a:lnTo>
                <a:lnTo>
                  <a:pt x="202158" y="101600"/>
                </a:lnTo>
                <a:lnTo>
                  <a:pt x="202438" y="104140"/>
                </a:lnTo>
                <a:lnTo>
                  <a:pt x="202653" y="106680"/>
                </a:lnTo>
                <a:lnTo>
                  <a:pt x="202692" y="107950"/>
                </a:lnTo>
                <a:lnTo>
                  <a:pt x="203619" y="115570"/>
                </a:lnTo>
                <a:lnTo>
                  <a:pt x="203682" y="119380"/>
                </a:lnTo>
                <a:lnTo>
                  <a:pt x="203682" y="87236"/>
                </a:lnTo>
                <a:lnTo>
                  <a:pt x="203276" y="87630"/>
                </a:lnTo>
                <a:lnTo>
                  <a:pt x="200888" y="87630"/>
                </a:lnTo>
                <a:lnTo>
                  <a:pt x="198945" y="86360"/>
                </a:lnTo>
                <a:lnTo>
                  <a:pt x="197294" y="85090"/>
                </a:lnTo>
                <a:lnTo>
                  <a:pt x="195961" y="83820"/>
                </a:lnTo>
                <a:lnTo>
                  <a:pt x="195097" y="82550"/>
                </a:lnTo>
                <a:lnTo>
                  <a:pt x="194525" y="82550"/>
                </a:lnTo>
                <a:lnTo>
                  <a:pt x="194259" y="81280"/>
                </a:lnTo>
                <a:lnTo>
                  <a:pt x="193776" y="78740"/>
                </a:lnTo>
                <a:lnTo>
                  <a:pt x="193433" y="76200"/>
                </a:lnTo>
                <a:lnTo>
                  <a:pt x="193675" y="73660"/>
                </a:lnTo>
                <a:lnTo>
                  <a:pt x="194487" y="71120"/>
                </a:lnTo>
                <a:lnTo>
                  <a:pt x="196430" y="66040"/>
                </a:lnTo>
                <a:lnTo>
                  <a:pt x="198882" y="60960"/>
                </a:lnTo>
                <a:lnTo>
                  <a:pt x="201815" y="55880"/>
                </a:lnTo>
                <a:lnTo>
                  <a:pt x="203149" y="53340"/>
                </a:lnTo>
                <a:lnTo>
                  <a:pt x="204939" y="50800"/>
                </a:lnTo>
                <a:lnTo>
                  <a:pt x="206590" y="48260"/>
                </a:lnTo>
                <a:lnTo>
                  <a:pt x="207111" y="48260"/>
                </a:lnTo>
                <a:lnTo>
                  <a:pt x="207683" y="46990"/>
                </a:lnTo>
                <a:lnTo>
                  <a:pt x="208305" y="46990"/>
                </a:lnTo>
                <a:lnTo>
                  <a:pt x="210413" y="45720"/>
                </a:lnTo>
                <a:lnTo>
                  <a:pt x="212623" y="45720"/>
                </a:lnTo>
                <a:lnTo>
                  <a:pt x="217233" y="48260"/>
                </a:lnTo>
                <a:lnTo>
                  <a:pt x="219202" y="49530"/>
                </a:lnTo>
                <a:lnTo>
                  <a:pt x="220954" y="54610"/>
                </a:lnTo>
                <a:lnTo>
                  <a:pt x="221792" y="55880"/>
                </a:lnTo>
                <a:lnTo>
                  <a:pt x="222415" y="58420"/>
                </a:lnTo>
                <a:lnTo>
                  <a:pt x="222605" y="59690"/>
                </a:lnTo>
                <a:lnTo>
                  <a:pt x="222605" y="31330"/>
                </a:lnTo>
                <a:lnTo>
                  <a:pt x="221310" y="33020"/>
                </a:lnTo>
                <a:lnTo>
                  <a:pt x="217932" y="36830"/>
                </a:lnTo>
                <a:lnTo>
                  <a:pt x="217347" y="38100"/>
                </a:lnTo>
                <a:lnTo>
                  <a:pt x="216623" y="38100"/>
                </a:lnTo>
                <a:lnTo>
                  <a:pt x="215112" y="36830"/>
                </a:lnTo>
                <a:lnTo>
                  <a:pt x="214287" y="36830"/>
                </a:lnTo>
                <a:lnTo>
                  <a:pt x="213652" y="35560"/>
                </a:lnTo>
                <a:lnTo>
                  <a:pt x="213499" y="34290"/>
                </a:lnTo>
                <a:lnTo>
                  <a:pt x="213804" y="30480"/>
                </a:lnTo>
                <a:lnTo>
                  <a:pt x="214414" y="29210"/>
                </a:lnTo>
                <a:lnTo>
                  <a:pt x="214744" y="26670"/>
                </a:lnTo>
                <a:lnTo>
                  <a:pt x="215049" y="25400"/>
                </a:lnTo>
                <a:lnTo>
                  <a:pt x="215646" y="24130"/>
                </a:lnTo>
                <a:lnTo>
                  <a:pt x="216522" y="22860"/>
                </a:lnTo>
                <a:lnTo>
                  <a:pt x="219735" y="17780"/>
                </a:lnTo>
                <a:lnTo>
                  <a:pt x="223469" y="12700"/>
                </a:lnTo>
                <a:lnTo>
                  <a:pt x="228815" y="7620"/>
                </a:lnTo>
                <a:lnTo>
                  <a:pt x="230352" y="6350"/>
                </a:lnTo>
                <a:lnTo>
                  <a:pt x="233514" y="6350"/>
                </a:lnTo>
                <a:lnTo>
                  <a:pt x="233565" y="7620"/>
                </a:lnTo>
                <a:lnTo>
                  <a:pt x="233565" y="0"/>
                </a:lnTo>
                <a:lnTo>
                  <a:pt x="231178" y="0"/>
                </a:lnTo>
                <a:lnTo>
                  <a:pt x="228066" y="2540"/>
                </a:lnTo>
                <a:lnTo>
                  <a:pt x="226745" y="3810"/>
                </a:lnTo>
                <a:lnTo>
                  <a:pt x="225196" y="5080"/>
                </a:lnTo>
                <a:lnTo>
                  <a:pt x="219417" y="10160"/>
                </a:lnTo>
                <a:lnTo>
                  <a:pt x="215099" y="15240"/>
                </a:lnTo>
                <a:lnTo>
                  <a:pt x="211963" y="22860"/>
                </a:lnTo>
                <a:lnTo>
                  <a:pt x="211543" y="24130"/>
                </a:lnTo>
                <a:lnTo>
                  <a:pt x="211188" y="24130"/>
                </a:lnTo>
                <a:lnTo>
                  <a:pt x="210400" y="25400"/>
                </a:lnTo>
                <a:lnTo>
                  <a:pt x="210045" y="26670"/>
                </a:lnTo>
                <a:lnTo>
                  <a:pt x="210121" y="29210"/>
                </a:lnTo>
                <a:lnTo>
                  <a:pt x="210362" y="31750"/>
                </a:lnTo>
                <a:lnTo>
                  <a:pt x="209207" y="34290"/>
                </a:lnTo>
                <a:lnTo>
                  <a:pt x="210312" y="38100"/>
                </a:lnTo>
                <a:lnTo>
                  <a:pt x="209651" y="39370"/>
                </a:lnTo>
                <a:lnTo>
                  <a:pt x="207492" y="41910"/>
                </a:lnTo>
                <a:lnTo>
                  <a:pt x="204482" y="44450"/>
                </a:lnTo>
                <a:lnTo>
                  <a:pt x="202895" y="45720"/>
                </a:lnTo>
                <a:lnTo>
                  <a:pt x="201676" y="46990"/>
                </a:lnTo>
                <a:lnTo>
                  <a:pt x="200837" y="49530"/>
                </a:lnTo>
                <a:lnTo>
                  <a:pt x="199580" y="52070"/>
                </a:lnTo>
                <a:lnTo>
                  <a:pt x="197269" y="54610"/>
                </a:lnTo>
                <a:lnTo>
                  <a:pt x="194348" y="60960"/>
                </a:lnTo>
                <a:lnTo>
                  <a:pt x="193103" y="63500"/>
                </a:lnTo>
                <a:lnTo>
                  <a:pt x="191185" y="68580"/>
                </a:lnTo>
                <a:lnTo>
                  <a:pt x="190436" y="69850"/>
                </a:lnTo>
                <a:lnTo>
                  <a:pt x="189915" y="69850"/>
                </a:lnTo>
                <a:lnTo>
                  <a:pt x="189547" y="71120"/>
                </a:lnTo>
                <a:lnTo>
                  <a:pt x="189306" y="72390"/>
                </a:lnTo>
                <a:lnTo>
                  <a:pt x="189141" y="74930"/>
                </a:lnTo>
                <a:lnTo>
                  <a:pt x="189255" y="82550"/>
                </a:lnTo>
                <a:lnTo>
                  <a:pt x="192366" y="87630"/>
                </a:lnTo>
                <a:lnTo>
                  <a:pt x="193040" y="88900"/>
                </a:lnTo>
                <a:lnTo>
                  <a:pt x="192887" y="90170"/>
                </a:lnTo>
                <a:lnTo>
                  <a:pt x="191909" y="91440"/>
                </a:lnTo>
                <a:lnTo>
                  <a:pt x="188061" y="93980"/>
                </a:lnTo>
                <a:lnTo>
                  <a:pt x="185229" y="96520"/>
                </a:lnTo>
                <a:lnTo>
                  <a:pt x="184353" y="96520"/>
                </a:lnTo>
                <a:lnTo>
                  <a:pt x="181864" y="99060"/>
                </a:lnTo>
                <a:lnTo>
                  <a:pt x="180733" y="101600"/>
                </a:lnTo>
                <a:lnTo>
                  <a:pt x="180733" y="107950"/>
                </a:lnTo>
                <a:lnTo>
                  <a:pt x="181102" y="110490"/>
                </a:lnTo>
                <a:lnTo>
                  <a:pt x="179933" y="114300"/>
                </a:lnTo>
                <a:lnTo>
                  <a:pt x="182143" y="119380"/>
                </a:lnTo>
                <a:lnTo>
                  <a:pt x="183134" y="120650"/>
                </a:lnTo>
                <a:lnTo>
                  <a:pt x="185432" y="123190"/>
                </a:lnTo>
                <a:lnTo>
                  <a:pt x="186245" y="123190"/>
                </a:lnTo>
                <a:lnTo>
                  <a:pt x="187007" y="124460"/>
                </a:lnTo>
                <a:lnTo>
                  <a:pt x="188061" y="125730"/>
                </a:lnTo>
                <a:lnTo>
                  <a:pt x="187985" y="127000"/>
                </a:lnTo>
                <a:lnTo>
                  <a:pt x="186778" y="128270"/>
                </a:lnTo>
                <a:lnTo>
                  <a:pt x="183515" y="130810"/>
                </a:lnTo>
                <a:lnTo>
                  <a:pt x="181991" y="134620"/>
                </a:lnTo>
                <a:lnTo>
                  <a:pt x="182130" y="137160"/>
                </a:lnTo>
                <a:lnTo>
                  <a:pt x="182206" y="140970"/>
                </a:lnTo>
                <a:lnTo>
                  <a:pt x="181356" y="146050"/>
                </a:lnTo>
                <a:lnTo>
                  <a:pt x="181470" y="149860"/>
                </a:lnTo>
                <a:lnTo>
                  <a:pt x="181584" y="151130"/>
                </a:lnTo>
                <a:lnTo>
                  <a:pt x="182308" y="156210"/>
                </a:lnTo>
                <a:lnTo>
                  <a:pt x="182372" y="157480"/>
                </a:lnTo>
                <a:lnTo>
                  <a:pt x="182562" y="157480"/>
                </a:lnTo>
                <a:lnTo>
                  <a:pt x="182867" y="158750"/>
                </a:lnTo>
                <a:lnTo>
                  <a:pt x="184061" y="161290"/>
                </a:lnTo>
                <a:lnTo>
                  <a:pt x="184886" y="163830"/>
                </a:lnTo>
                <a:lnTo>
                  <a:pt x="186918" y="166370"/>
                </a:lnTo>
                <a:lnTo>
                  <a:pt x="187464" y="167640"/>
                </a:lnTo>
                <a:lnTo>
                  <a:pt x="188099" y="167640"/>
                </a:lnTo>
                <a:lnTo>
                  <a:pt x="188747" y="168910"/>
                </a:lnTo>
                <a:lnTo>
                  <a:pt x="190169" y="168910"/>
                </a:lnTo>
                <a:lnTo>
                  <a:pt x="191274" y="170180"/>
                </a:lnTo>
                <a:lnTo>
                  <a:pt x="192354" y="170180"/>
                </a:lnTo>
                <a:lnTo>
                  <a:pt x="194576" y="171450"/>
                </a:lnTo>
                <a:lnTo>
                  <a:pt x="195008" y="172720"/>
                </a:lnTo>
                <a:lnTo>
                  <a:pt x="194678" y="173990"/>
                </a:lnTo>
                <a:lnTo>
                  <a:pt x="193929" y="176530"/>
                </a:lnTo>
                <a:lnTo>
                  <a:pt x="194157" y="180340"/>
                </a:lnTo>
                <a:lnTo>
                  <a:pt x="195364" y="182880"/>
                </a:lnTo>
                <a:lnTo>
                  <a:pt x="196913" y="186690"/>
                </a:lnTo>
                <a:lnTo>
                  <a:pt x="199047" y="190500"/>
                </a:lnTo>
                <a:lnTo>
                  <a:pt x="204876" y="193040"/>
                </a:lnTo>
                <a:lnTo>
                  <a:pt x="204939" y="194310"/>
                </a:lnTo>
                <a:lnTo>
                  <a:pt x="202018" y="196850"/>
                </a:lnTo>
                <a:lnTo>
                  <a:pt x="200406" y="199390"/>
                </a:lnTo>
                <a:lnTo>
                  <a:pt x="198882" y="200660"/>
                </a:lnTo>
                <a:lnTo>
                  <a:pt x="198132" y="201930"/>
                </a:lnTo>
                <a:lnTo>
                  <a:pt x="197459" y="203200"/>
                </a:lnTo>
                <a:lnTo>
                  <a:pt x="196850" y="204470"/>
                </a:lnTo>
                <a:lnTo>
                  <a:pt x="195961" y="205740"/>
                </a:lnTo>
                <a:lnTo>
                  <a:pt x="195541" y="207010"/>
                </a:lnTo>
                <a:lnTo>
                  <a:pt x="195605" y="210820"/>
                </a:lnTo>
                <a:lnTo>
                  <a:pt x="196062" y="213360"/>
                </a:lnTo>
                <a:lnTo>
                  <a:pt x="196989" y="215900"/>
                </a:lnTo>
                <a:lnTo>
                  <a:pt x="197802" y="217170"/>
                </a:lnTo>
                <a:lnTo>
                  <a:pt x="198818" y="219710"/>
                </a:lnTo>
                <a:lnTo>
                  <a:pt x="200215" y="226060"/>
                </a:lnTo>
                <a:lnTo>
                  <a:pt x="202603" y="228600"/>
                </a:lnTo>
                <a:lnTo>
                  <a:pt x="206108" y="236220"/>
                </a:lnTo>
                <a:lnTo>
                  <a:pt x="208902" y="238760"/>
                </a:lnTo>
                <a:lnTo>
                  <a:pt x="211277" y="241300"/>
                </a:lnTo>
                <a:lnTo>
                  <a:pt x="211505" y="241300"/>
                </a:lnTo>
                <a:lnTo>
                  <a:pt x="211772" y="242570"/>
                </a:lnTo>
                <a:lnTo>
                  <a:pt x="213448" y="242570"/>
                </a:lnTo>
                <a:lnTo>
                  <a:pt x="214223" y="243840"/>
                </a:lnTo>
                <a:lnTo>
                  <a:pt x="219938" y="243840"/>
                </a:lnTo>
                <a:lnTo>
                  <a:pt x="221284" y="245110"/>
                </a:lnTo>
                <a:lnTo>
                  <a:pt x="222250" y="248920"/>
                </a:lnTo>
                <a:lnTo>
                  <a:pt x="222504" y="251460"/>
                </a:lnTo>
                <a:lnTo>
                  <a:pt x="221411" y="255270"/>
                </a:lnTo>
                <a:lnTo>
                  <a:pt x="220827" y="256540"/>
                </a:lnTo>
                <a:lnTo>
                  <a:pt x="221195" y="264160"/>
                </a:lnTo>
                <a:lnTo>
                  <a:pt x="221754" y="270510"/>
                </a:lnTo>
                <a:lnTo>
                  <a:pt x="222846" y="276860"/>
                </a:lnTo>
                <a:lnTo>
                  <a:pt x="223024" y="278130"/>
                </a:lnTo>
                <a:lnTo>
                  <a:pt x="225361" y="281940"/>
                </a:lnTo>
                <a:lnTo>
                  <a:pt x="226085" y="285750"/>
                </a:lnTo>
                <a:lnTo>
                  <a:pt x="229108" y="290830"/>
                </a:lnTo>
                <a:lnTo>
                  <a:pt x="230365" y="293370"/>
                </a:lnTo>
                <a:lnTo>
                  <a:pt x="232384" y="294640"/>
                </a:lnTo>
                <a:lnTo>
                  <a:pt x="233210" y="295910"/>
                </a:lnTo>
                <a:lnTo>
                  <a:pt x="234226" y="295910"/>
                </a:lnTo>
                <a:lnTo>
                  <a:pt x="235432" y="297180"/>
                </a:lnTo>
                <a:lnTo>
                  <a:pt x="238531" y="297180"/>
                </a:lnTo>
                <a:lnTo>
                  <a:pt x="239814" y="298450"/>
                </a:lnTo>
                <a:lnTo>
                  <a:pt x="238213" y="304800"/>
                </a:lnTo>
                <a:lnTo>
                  <a:pt x="238785" y="308610"/>
                </a:lnTo>
                <a:lnTo>
                  <a:pt x="237439" y="312420"/>
                </a:lnTo>
                <a:lnTo>
                  <a:pt x="237464" y="318770"/>
                </a:lnTo>
                <a:lnTo>
                  <a:pt x="237680" y="321310"/>
                </a:lnTo>
                <a:lnTo>
                  <a:pt x="239128" y="326390"/>
                </a:lnTo>
                <a:lnTo>
                  <a:pt x="239750" y="326390"/>
                </a:lnTo>
                <a:lnTo>
                  <a:pt x="239941" y="327660"/>
                </a:lnTo>
                <a:lnTo>
                  <a:pt x="240385" y="327660"/>
                </a:lnTo>
                <a:lnTo>
                  <a:pt x="241287" y="328930"/>
                </a:lnTo>
                <a:lnTo>
                  <a:pt x="241401" y="330200"/>
                </a:lnTo>
                <a:lnTo>
                  <a:pt x="240741" y="331470"/>
                </a:lnTo>
                <a:lnTo>
                  <a:pt x="238874" y="335280"/>
                </a:lnTo>
                <a:lnTo>
                  <a:pt x="239433" y="339090"/>
                </a:lnTo>
                <a:lnTo>
                  <a:pt x="242316" y="342900"/>
                </a:lnTo>
                <a:lnTo>
                  <a:pt x="242658" y="344170"/>
                </a:lnTo>
                <a:lnTo>
                  <a:pt x="243217" y="345440"/>
                </a:lnTo>
                <a:lnTo>
                  <a:pt x="243395" y="346710"/>
                </a:lnTo>
                <a:lnTo>
                  <a:pt x="241642" y="350520"/>
                </a:lnTo>
                <a:lnTo>
                  <a:pt x="240525" y="351790"/>
                </a:lnTo>
                <a:lnTo>
                  <a:pt x="239318" y="353060"/>
                </a:lnTo>
                <a:lnTo>
                  <a:pt x="237655" y="355600"/>
                </a:lnTo>
                <a:lnTo>
                  <a:pt x="236499" y="358140"/>
                </a:lnTo>
                <a:lnTo>
                  <a:pt x="235839" y="360680"/>
                </a:lnTo>
                <a:lnTo>
                  <a:pt x="235140" y="363220"/>
                </a:lnTo>
                <a:lnTo>
                  <a:pt x="235419" y="365760"/>
                </a:lnTo>
                <a:lnTo>
                  <a:pt x="236677" y="368300"/>
                </a:lnTo>
                <a:lnTo>
                  <a:pt x="238099" y="370840"/>
                </a:lnTo>
                <a:lnTo>
                  <a:pt x="239687" y="372110"/>
                </a:lnTo>
                <a:lnTo>
                  <a:pt x="241198" y="374650"/>
                </a:lnTo>
                <a:lnTo>
                  <a:pt x="241147" y="375920"/>
                </a:lnTo>
                <a:lnTo>
                  <a:pt x="241338" y="377190"/>
                </a:lnTo>
                <a:lnTo>
                  <a:pt x="238848" y="381000"/>
                </a:lnTo>
                <a:lnTo>
                  <a:pt x="235953" y="384810"/>
                </a:lnTo>
                <a:lnTo>
                  <a:pt x="231787" y="389890"/>
                </a:lnTo>
                <a:lnTo>
                  <a:pt x="229476" y="389890"/>
                </a:lnTo>
                <a:lnTo>
                  <a:pt x="228587" y="387350"/>
                </a:lnTo>
                <a:lnTo>
                  <a:pt x="228434" y="384810"/>
                </a:lnTo>
                <a:lnTo>
                  <a:pt x="225945" y="381000"/>
                </a:lnTo>
                <a:lnTo>
                  <a:pt x="224650" y="378650"/>
                </a:lnTo>
                <a:lnTo>
                  <a:pt x="224650" y="396240"/>
                </a:lnTo>
                <a:lnTo>
                  <a:pt x="224180" y="397510"/>
                </a:lnTo>
                <a:lnTo>
                  <a:pt x="222034" y="400050"/>
                </a:lnTo>
                <a:lnTo>
                  <a:pt x="220764" y="401320"/>
                </a:lnTo>
                <a:lnTo>
                  <a:pt x="217703" y="405130"/>
                </a:lnTo>
                <a:lnTo>
                  <a:pt x="215633" y="406400"/>
                </a:lnTo>
                <a:lnTo>
                  <a:pt x="210058" y="406400"/>
                </a:lnTo>
                <a:lnTo>
                  <a:pt x="209778" y="406171"/>
                </a:lnTo>
                <a:lnTo>
                  <a:pt x="209778" y="427990"/>
                </a:lnTo>
                <a:lnTo>
                  <a:pt x="209448" y="430530"/>
                </a:lnTo>
                <a:lnTo>
                  <a:pt x="209067" y="431800"/>
                </a:lnTo>
                <a:lnTo>
                  <a:pt x="208102" y="433070"/>
                </a:lnTo>
                <a:lnTo>
                  <a:pt x="206552" y="433070"/>
                </a:lnTo>
                <a:lnTo>
                  <a:pt x="203136" y="434340"/>
                </a:lnTo>
                <a:lnTo>
                  <a:pt x="195313" y="434340"/>
                </a:lnTo>
                <a:lnTo>
                  <a:pt x="193459" y="433070"/>
                </a:lnTo>
                <a:lnTo>
                  <a:pt x="193255" y="433070"/>
                </a:lnTo>
                <a:lnTo>
                  <a:pt x="191528" y="417830"/>
                </a:lnTo>
                <a:lnTo>
                  <a:pt x="191922" y="415290"/>
                </a:lnTo>
                <a:lnTo>
                  <a:pt x="192747" y="414020"/>
                </a:lnTo>
                <a:lnTo>
                  <a:pt x="193471" y="411480"/>
                </a:lnTo>
                <a:lnTo>
                  <a:pt x="194906" y="410210"/>
                </a:lnTo>
                <a:lnTo>
                  <a:pt x="202133" y="410210"/>
                </a:lnTo>
                <a:lnTo>
                  <a:pt x="204673" y="412750"/>
                </a:lnTo>
                <a:lnTo>
                  <a:pt x="205536" y="412750"/>
                </a:lnTo>
                <a:lnTo>
                  <a:pt x="206336" y="414020"/>
                </a:lnTo>
                <a:lnTo>
                  <a:pt x="207200" y="415290"/>
                </a:lnTo>
                <a:lnTo>
                  <a:pt x="207759" y="415290"/>
                </a:lnTo>
                <a:lnTo>
                  <a:pt x="208038" y="416560"/>
                </a:lnTo>
                <a:lnTo>
                  <a:pt x="209067" y="422910"/>
                </a:lnTo>
                <a:lnTo>
                  <a:pt x="209397" y="425450"/>
                </a:lnTo>
                <a:lnTo>
                  <a:pt x="209778" y="427990"/>
                </a:lnTo>
                <a:lnTo>
                  <a:pt x="209778" y="406171"/>
                </a:lnTo>
                <a:lnTo>
                  <a:pt x="206984" y="403860"/>
                </a:lnTo>
                <a:lnTo>
                  <a:pt x="205549" y="402590"/>
                </a:lnTo>
                <a:lnTo>
                  <a:pt x="201663" y="397510"/>
                </a:lnTo>
                <a:lnTo>
                  <a:pt x="200101" y="393700"/>
                </a:lnTo>
                <a:lnTo>
                  <a:pt x="199694" y="389890"/>
                </a:lnTo>
                <a:lnTo>
                  <a:pt x="199301" y="386080"/>
                </a:lnTo>
                <a:lnTo>
                  <a:pt x="200266" y="383540"/>
                </a:lnTo>
                <a:lnTo>
                  <a:pt x="201917" y="379730"/>
                </a:lnTo>
                <a:lnTo>
                  <a:pt x="202450" y="379730"/>
                </a:lnTo>
                <a:lnTo>
                  <a:pt x="204076" y="377190"/>
                </a:lnTo>
                <a:lnTo>
                  <a:pt x="206006" y="375920"/>
                </a:lnTo>
                <a:lnTo>
                  <a:pt x="208229" y="375920"/>
                </a:lnTo>
                <a:lnTo>
                  <a:pt x="209372" y="374650"/>
                </a:lnTo>
                <a:lnTo>
                  <a:pt x="210527" y="374650"/>
                </a:lnTo>
                <a:lnTo>
                  <a:pt x="213220" y="375920"/>
                </a:lnTo>
                <a:lnTo>
                  <a:pt x="214693" y="375920"/>
                </a:lnTo>
                <a:lnTo>
                  <a:pt x="217589" y="377190"/>
                </a:lnTo>
                <a:lnTo>
                  <a:pt x="218833" y="378460"/>
                </a:lnTo>
                <a:lnTo>
                  <a:pt x="220332" y="381000"/>
                </a:lnTo>
                <a:lnTo>
                  <a:pt x="220738" y="381000"/>
                </a:lnTo>
                <a:lnTo>
                  <a:pt x="223304" y="384810"/>
                </a:lnTo>
                <a:lnTo>
                  <a:pt x="224269" y="387350"/>
                </a:lnTo>
                <a:lnTo>
                  <a:pt x="224421" y="389890"/>
                </a:lnTo>
                <a:lnTo>
                  <a:pt x="224536" y="391160"/>
                </a:lnTo>
                <a:lnTo>
                  <a:pt x="224574" y="392430"/>
                </a:lnTo>
                <a:lnTo>
                  <a:pt x="224548" y="392137"/>
                </a:lnTo>
                <a:lnTo>
                  <a:pt x="224650" y="396240"/>
                </a:lnTo>
                <a:lnTo>
                  <a:pt x="224650" y="378650"/>
                </a:lnTo>
                <a:lnTo>
                  <a:pt x="224548" y="378460"/>
                </a:lnTo>
                <a:lnTo>
                  <a:pt x="222770" y="375920"/>
                </a:lnTo>
                <a:lnTo>
                  <a:pt x="221195" y="374650"/>
                </a:lnTo>
                <a:lnTo>
                  <a:pt x="219519" y="372110"/>
                </a:lnTo>
                <a:lnTo>
                  <a:pt x="213525" y="370840"/>
                </a:lnTo>
                <a:lnTo>
                  <a:pt x="211696" y="369570"/>
                </a:lnTo>
                <a:lnTo>
                  <a:pt x="210731" y="369570"/>
                </a:lnTo>
                <a:lnTo>
                  <a:pt x="210426" y="368300"/>
                </a:lnTo>
                <a:lnTo>
                  <a:pt x="210781" y="367030"/>
                </a:lnTo>
                <a:lnTo>
                  <a:pt x="212699" y="360680"/>
                </a:lnTo>
                <a:lnTo>
                  <a:pt x="212559" y="359410"/>
                </a:lnTo>
                <a:lnTo>
                  <a:pt x="211924" y="358140"/>
                </a:lnTo>
                <a:lnTo>
                  <a:pt x="211340" y="356870"/>
                </a:lnTo>
                <a:lnTo>
                  <a:pt x="210756" y="355600"/>
                </a:lnTo>
                <a:lnTo>
                  <a:pt x="209486" y="354330"/>
                </a:lnTo>
                <a:lnTo>
                  <a:pt x="207111" y="353060"/>
                </a:lnTo>
                <a:lnTo>
                  <a:pt x="206552" y="353060"/>
                </a:lnTo>
                <a:lnTo>
                  <a:pt x="206552" y="363220"/>
                </a:lnTo>
                <a:lnTo>
                  <a:pt x="206324" y="364490"/>
                </a:lnTo>
                <a:lnTo>
                  <a:pt x="205740" y="365760"/>
                </a:lnTo>
                <a:lnTo>
                  <a:pt x="203327" y="369570"/>
                </a:lnTo>
                <a:lnTo>
                  <a:pt x="200431" y="373380"/>
                </a:lnTo>
                <a:lnTo>
                  <a:pt x="195910" y="378460"/>
                </a:lnTo>
                <a:lnTo>
                  <a:pt x="195580" y="378460"/>
                </a:lnTo>
                <a:lnTo>
                  <a:pt x="195580" y="398780"/>
                </a:lnTo>
                <a:lnTo>
                  <a:pt x="195021" y="402590"/>
                </a:lnTo>
                <a:lnTo>
                  <a:pt x="191922" y="406400"/>
                </a:lnTo>
                <a:lnTo>
                  <a:pt x="190906" y="406400"/>
                </a:lnTo>
                <a:lnTo>
                  <a:pt x="190906" y="453390"/>
                </a:lnTo>
                <a:lnTo>
                  <a:pt x="189496" y="459740"/>
                </a:lnTo>
                <a:lnTo>
                  <a:pt x="189344" y="464820"/>
                </a:lnTo>
                <a:lnTo>
                  <a:pt x="188544" y="467360"/>
                </a:lnTo>
                <a:lnTo>
                  <a:pt x="187566" y="469900"/>
                </a:lnTo>
                <a:lnTo>
                  <a:pt x="187274" y="469900"/>
                </a:lnTo>
                <a:lnTo>
                  <a:pt x="186791" y="471170"/>
                </a:lnTo>
                <a:lnTo>
                  <a:pt x="186105" y="471170"/>
                </a:lnTo>
                <a:lnTo>
                  <a:pt x="183146" y="472440"/>
                </a:lnTo>
                <a:lnTo>
                  <a:pt x="180035" y="473710"/>
                </a:lnTo>
                <a:lnTo>
                  <a:pt x="168554" y="463550"/>
                </a:lnTo>
                <a:lnTo>
                  <a:pt x="167271" y="462280"/>
                </a:lnTo>
                <a:lnTo>
                  <a:pt x="165430" y="459740"/>
                </a:lnTo>
                <a:lnTo>
                  <a:pt x="164325" y="455930"/>
                </a:lnTo>
                <a:lnTo>
                  <a:pt x="163931" y="453390"/>
                </a:lnTo>
                <a:lnTo>
                  <a:pt x="163372" y="448310"/>
                </a:lnTo>
                <a:lnTo>
                  <a:pt x="163169" y="448310"/>
                </a:lnTo>
                <a:lnTo>
                  <a:pt x="163042" y="445770"/>
                </a:lnTo>
                <a:lnTo>
                  <a:pt x="162864" y="444500"/>
                </a:lnTo>
                <a:lnTo>
                  <a:pt x="162775" y="440690"/>
                </a:lnTo>
                <a:lnTo>
                  <a:pt x="163080" y="439420"/>
                </a:lnTo>
                <a:lnTo>
                  <a:pt x="163677" y="438150"/>
                </a:lnTo>
                <a:lnTo>
                  <a:pt x="165265" y="433070"/>
                </a:lnTo>
                <a:lnTo>
                  <a:pt x="172910" y="433070"/>
                </a:lnTo>
                <a:lnTo>
                  <a:pt x="176720" y="434340"/>
                </a:lnTo>
                <a:lnTo>
                  <a:pt x="180060" y="435610"/>
                </a:lnTo>
                <a:lnTo>
                  <a:pt x="185140" y="438150"/>
                </a:lnTo>
                <a:lnTo>
                  <a:pt x="186753" y="439420"/>
                </a:lnTo>
                <a:lnTo>
                  <a:pt x="188163" y="440690"/>
                </a:lnTo>
                <a:lnTo>
                  <a:pt x="188760" y="440690"/>
                </a:lnTo>
                <a:lnTo>
                  <a:pt x="189153" y="441960"/>
                </a:lnTo>
                <a:lnTo>
                  <a:pt x="189344" y="441960"/>
                </a:lnTo>
                <a:lnTo>
                  <a:pt x="190906" y="453390"/>
                </a:lnTo>
                <a:lnTo>
                  <a:pt x="190906" y="406400"/>
                </a:lnTo>
                <a:lnTo>
                  <a:pt x="187159" y="406400"/>
                </a:lnTo>
                <a:lnTo>
                  <a:pt x="185039" y="405130"/>
                </a:lnTo>
                <a:lnTo>
                  <a:pt x="184531" y="403072"/>
                </a:lnTo>
                <a:lnTo>
                  <a:pt x="184531" y="422910"/>
                </a:lnTo>
                <a:lnTo>
                  <a:pt x="184505" y="426720"/>
                </a:lnTo>
                <a:lnTo>
                  <a:pt x="182664" y="429260"/>
                </a:lnTo>
                <a:lnTo>
                  <a:pt x="180581" y="429260"/>
                </a:lnTo>
                <a:lnTo>
                  <a:pt x="179806" y="427990"/>
                </a:lnTo>
                <a:lnTo>
                  <a:pt x="176733" y="427990"/>
                </a:lnTo>
                <a:lnTo>
                  <a:pt x="174396" y="426720"/>
                </a:lnTo>
                <a:lnTo>
                  <a:pt x="168808" y="427990"/>
                </a:lnTo>
                <a:lnTo>
                  <a:pt x="165722" y="426720"/>
                </a:lnTo>
                <a:lnTo>
                  <a:pt x="159931" y="426720"/>
                </a:lnTo>
                <a:lnTo>
                  <a:pt x="158419" y="425450"/>
                </a:lnTo>
                <a:lnTo>
                  <a:pt x="157187" y="422910"/>
                </a:lnTo>
                <a:lnTo>
                  <a:pt x="156552" y="421640"/>
                </a:lnTo>
                <a:lnTo>
                  <a:pt x="156413" y="420370"/>
                </a:lnTo>
                <a:lnTo>
                  <a:pt x="156984" y="419100"/>
                </a:lnTo>
                <a:lnTo>
                  <a:pt x="157175" y="417830"/>
                </a:lnTo>
                <a:lnTo>
                  <a:pt x="157467" y="416560"/>
                </a:lnTo>
                <a:lnTo>
                  <a:pt x="158318" y="415290"/>
                </a:lnTo>
                <a:lnTo>
                  <a:pt x="159804" y="412750"/>
                </a:lnTo>
                <a:lnTo>
                  <a:pt x="162966" y="411480"/>
                </a:lnTo>
                <a:lnTo>
                  <a:pt x="163969" y="410210"/>
                </a:lnTo>
                <a:lnTo>
                  <a:pt x="166497" y="408940"/>
                </a:lnTo>
                <a:lnTo>
                  <a:pt x="169646" y="408940"/>
                </a:lnTo>
                <a:lnTo>
                  <a:pt x="173151" y="410210"/>
                </a:lnTo>
                <a:lnTo>
                  <a:pt x="176466" y="411480"/>
                </a:lnTo>
                <a:lnTo>
                  <a:pt x="179565" y="412750"/>
                </a:lnTo>
                <a:lnTo>
                  <a:pt x="180213" y="414020"/>
                </a:lnTo>
                <a:lnTo>
                  <a:pt x="180784" y="414020"/>
                </a:lnTo>
                <a:lnTo>
                  <a:pt x="181254" y="415290"/>
                </a:lnTo>
                <a:lnTo>
                  <a:pt x="183438" y="417830"/>
                </a:lnTo>
                <a:lnTo>
                  <a:pt x="184416" y="420370"/>
                </a:lnTo>
                <a:lnTo>
                  <a:pt x="184531" y="422910"/>
                </a:lnTo>
                <a:lnTo>
                  <a:pt x="184531" y="403072"/>
                </a:lnTo>
                <a:lnTo>
                  <a:pt x="184099" y="401320"/>
                </a:lnTo>
                <a:lnTo>
                  <a:pt x="184099" y="398780"/>
                </a:lnTo>
                <a:lnTo>
                  <a:pt x="183959" y="397510"/>
                </a:lnTo>
                <a:lnTo>
                  <a:pt x="184327" y="393700"/>
                </a:lnTo>
                <a:lnTo>
                  <a:pt x="184988" y="392430"/>
                </a:lnTo>
                <a:lnTo>
                  <a:pt x="186131" y="391160"/>
                </a:lnTo>
                <a:lnTo>
                  <a:pt x="187020" y="389890"/>
                </a:lnTo>
                <a:lnTo>
                  <a:pt x="190042" y="389890"/>
                </a:lnTo>
                <a:lnTo>
                  <a:pt x="190703" y="391160"/>
                </a:lnTo>
                <a:lnTo>
                  <a:pt x="191287" y="391160"/>
                </a:lnTo>
                <a:lnTo>
                  <a:pt x="193281" y="393700"/>
                </a:lnTo>
                <a:lnTo>
                  <a:pt x="194665" y="396240"/>
                </a:lnTo>
                <a:lnTo>
                  <a:pt x="195567" y="398780"/>
                </a:lnTo>
                <a:lnTo>
                  <a:pt x="195580" y="378460"/>
                </a:lnTo>
                <a:lnTo>
                  <a:pt x="194564" y="378460"/>
                </a:lnTo>
                <a:lnTo>
                  <a:pt x="191604" y="379730"/>
                </a:lnTo>
                <a:lnTo>
                  <a:pt x="189445" y="378460"/>
                </a:lnTo>
                <a:lnTo>
                  <a:pt x="188645" y="375920"/>
                </a:lnTo>
                <a:lnTo>
                  <a:pt x="187858" y="372110"/>
                </a:lnTo>
                <a:lnTo>
                  <a:pt x="187718" y="369570"/>
                </a:lnTo>
                <a:lnTo>
                  <a:pt x="187566" y="368300"/>
                </a:lnTo>
                <a:lnTo>
                  <a:pt x="187515" y="364490"/>
                </a:lnTo>
                <a:lnTo>
                  <a:pt x="187947" y="363220"/>
                </a:lnTo>
                <a:lnTo>
                  <a:pt x="188798" y="361950"/>
                </a:lnTo>
                <a:lnTo>
                  <a:pt x="189509" y="360680"/>
                </a:lnTo>
                <a:lnTo>
                  <a:pt x="191592" y="356870"/>
                </a:lnTo>
                <a:lnTo>
                  <a:pt x="200088" y="356870"/>
                </a:lnTo>
                <a:lnTo>
                  <a:pt x="201650" y="358140"/>
                </a:lnTo>
                <a:lnTo>
                  <a:pt x="203149" y="358140"/>
                </a:lnTo>
                <a:lnTo>
                  <a:pt x="204609" y="359410"/>
                </a:lnTo>
                <a:lnTo>
                  <a:pt x="205752" y="359410"/>
                </a:lnTo>
                <a:lnTo>
                  <a:pt x="206362" y="360680"/>
                </a:lnTo>
                <a:lnTo>
                  <a:pt x="206413" y="361950"/>
                </a:lnTo>
                <a:lnTo>
                  <a:pt x="206552" y="363220"/>
                </a:lnTo>
                <a:lnTo>
                  <a:pt x="206552" y="353060"/>
                </a:lnTo>
                <a:lnTo>
                  <a:pt x="206171" y="351790"/>
                </a:lnTo>
                <a:lnTo>
                  <a:pt x="205092" y="351790"/>
                </a:lnTo>
                <a:lnTo>
                  <a:pt x="204685" y="350520"/>
                </a:lnTo>
                <a:lnTo>
                  <a:pt x="204939" y="349250"/>
                </a:lnTo>
                <a:lnTo>
                  <a:pt x="205155" y="347980"/>
                </a:lnTo>
                <a:lnTo>
                  <a:pt x="205511" y="346710"/>
                </a:lnTo>
                <a:lnTo>
                  <a:pt x="205828" y="345440"/>
                </a:lnTo>
                <a:lnTo>
                  <a:pt x="206222" y="344170"/>
                </a:lnTo>
                <a:lnTo>
                  <a:pt x="206121" y="342900"/>
                </a:lnTo>
                <a:lnTo>
                  <a:pt x="205498" y="342900"/>
                </a:lnTo>
                <a:lnTo>
                  <a:pt x="204279" y="340360"/>
                </a:lnTo>
                <a:lnTo>
                  <a:pt x="202946" y="337820"/>
                </a:lnTo>
                <a:lnTo>
                  <a:pt x="201764" y="336042"/>
                </a:lnTo>
                <a:lnTo>
                  <a:pt x="201764" y="344170"/>
                </a:lnTo>
                <a:lnTo>
                  <a:pt x="201510" y="346710"/>
                </a:lnTo>
                <a:lnTo>
                  <a:pt x="199783" y="347980"/>
                </a:lnTo>
                <a:lnTo>
                  <a:pt x="199237" y="347980"/>
                </a:lnTo>
                <a:lnTo>
                  <a:pt x="198932" y="349250"/>
                </a:lnTo>
                <a:lnTo>
                  <a:pt x="195643" y="350520"/>
                </a:lnTo>
                <a:lnTo>
                  <a:pt x="192836" y="353060"/>
                </a:lnTo>
                <a:lnTo>
                  <a:pt x="190652" y="351790"/>
                </a:lnTo>
                <a:lnTo>
                  <a:pt x="189636" y="350520"/>
                </a:lnTo>
                <a:lnTo>
                  <a:pt x="188429" y="349250"/>
                </a:lnTo>
                <a:lnTo>
                  <a:pt x="187909" y="347980"/>
                </a:lnTo>
                <a:lnTo>
                  <a:pt x="188429" y="344170"/>
                </a:lnTo>
                <a:lnTo>
                  <a:pt x="188937" y="340360"/>
                </a:lnTo>
                <a:lnTo>
                  <a:pt x="189496" y="337820"/>
                </a:lnTo>
                <a:lnTo>
                  <a:pt x="189763" y="336550"/>
                </a:lnTo>
                <a:lnTo>
                  <a:pt x="190436" y="335280"/>
                </a:lnTo>
                <a:lnTo>
                  <a:pt x="191516" y="334010"/>
                </a:lnTo>
                <a:lnTo>
                  <a:pt x="193675" y="334010"/>
                </a:lnTo>
                <a:lnTo>
                  <a:pt x="194932" y="335280"/>
                </a:lnTo>
                <a:lnTo>
                  <a:pt x="196088" y="336550"/>
                </a:lnTo>
                <a:lnTo>
                  <a:pt x="197154" y="337820"/>
                </a:lnTo>
                <a:lnTo>
                  <a:pt x="198374" y="339090"/>
                </a:lnTo>
                <a:lnTo>
                  <a:pt x="199504" y="340360"/>
                </a:lnTo>
                <a:lnTo>
                  <a:pt x="201764" y="344170"/>
                </a:lnTo>
                <a:lnTo>
                  <a:pt x="201764" y="336042"/>
                </a:lnTo>
                <a:lnTo>
                  <a:pt x="200431" y="334010"/>
                </a:lnTo>
                <a:lnTo>
                  <a:pt x="197383" y="331470"/>
                </a:lnTo>
                <a:lnTo>
                  <a:pt x="195859" y="330200"/>
                </a:lnTo>
                <a:lnTo>
                  <a:pt x="194729" y="328930"/>
                </a:lnTo>
                <a:lnTo>
                  <a:pt x="193675" y="327660"/>
                </a:lnTo>
                <a:lnTo>
                  <a:pt x="193179" y="326390"/>
                </a:lnTo>
                <a:lnTo>
                  <a:pt x="192824" y="326390"/>
                </a:lnTo>
                <a:lnTo>
                  <a:pt x="192328" y="325120"/>
                </a:lnTo>
                <a:lnTo>
                  <a:pt x="192151" y="323850"/>
                </a:lnTo>
                <a:lnTo>
                  <a:pt x="192062" y="322580"/>
                </a:lnTo>
                <a:lnTo>
                  <a:pt x="191287" y="317500"/>
                </a:lnTo>
                <a:lnTo>
                  <a:pt x="188709" y="313690"/>
                </a:lnTo>
                <a:lnTo>
                  <a:pt x="187718" y="313004"/>
                </a:lnTo>
                <a:lnTo>
                  <a:pt x="187718" y="326390"/>
                </a:lnTo>
                <a:lnTo>
                  <a:pt x="187083" y="328930"/>
                </a:lnTo>
                <a:lnTo>
                  <a:pt x="185585" y="330200"/>
                </a:lnTo>
                <a:lnTo>
                  <a:pt x="185026" y="330200"/>
                </a:lnTo>
                <a:lnTo>
                  <a:pt x="184327" y="331470"/>
                </a:lnTo>
                <a:lnTo>
                  <a:pt x="183489" y="330200"/>
                </a:lnTo>
                <a:lnTo>
                  <a:pt x="182422" y="330200"/>
                </a:lnTo>
                <a:lnTo>
                  <a:pt x="182422" y="382270"/>
                </a:lnTo>
                <a:lnTo>
                  <a:pt x="181229" y="386080"/>
                </a:lnTo>
                <a:lnTo>
                  <a:pt x="180975" y="387350"/>
                </a:lnTo>
                <a:lnTo>
                  <a:pt x="180581" y="389890"/>
                </a:lnTo>
                <a:lnTo>
                  <a:pt x="180136" y="392430"/>
                </a:lnTo>
                <a:lnTo>
                  <a:pt x="179451" y="393700"/>
                </a:lnTo>
                <a:lnTo>
                  <a:pt x="178371" y="394970"/>
                </a:lnTo>
                <a:lnTo>
                  <a:pt x="177406" y="397510"/>
                </a:lnTo>
                <a:lnTo>
                  <a:pt x="176288" y="400050"/>
                </a:lnTo>
                <a:lnTo>
                  <a:pt x="175336" y="401320"/>
                </a:lnTo>
                <a:lnTo>
                  <a:pt x="173799" y="402590"/>
                </a:lnTo>
                <a:lnTo>
                  <a:pt x="170154" y="403860"/>
                </a:lnTo>
                <a:lnTo>
                  <a:pt x="164642" y="403860"/>
                </a:lnTo>
                <a:lnTo>
                  <a:pt x="161442" y="405130"/>
                </a:lnTo>
                <a:lnTo>
                  <a:pt x="159473" y="405130"/>
                </a:lnTo>
                <a:lnTo>
                  <a:pt x="156806" y="403860"/>
                </a:lnTo>
                <a:lnTo>
                  <a:pt x="155308" y="403860"/>
                </a:lnTo>
                <a:lnTo>
                  <a:pt x="153327" y="402590"/>
                </a:lnTo>
                <a:lnTo>
                  <a:pt x="151853" y="401320"/>
                </a:lnTo>
                <a:lnTo>
                  <a:pt x="149910" y="397510"/>
                </a:lnTo>
                <a:lnTo>
                  <a:pt x="149682" y="396240"/>
                </a:lnTo>
                <a:lnTo>
                  <a:pt x="150215" y="393700"/>
                </a:lnTo>
                <a:lnTo>
                  <a:pt x="151193" y="389890"/>
                </a:lnTo>
                <a:lnTo>
                  <a:pt x="152285" y="386080"/>
                </a:lnTo>
                <a:lnTo>
                  <a:pt x="154178" y="382270"/>
                </a:lnTo>
                <a:lnTo>
                  <a:pt x="154520" y="382270"/>
                </a:lnTo>
                <a:lnTo>
                  <a:pt x="154978" y="381000"/>
                </a:lnTo>
                <a:lnTo>
                  <a:pt x="155549" y="381000"/>
                </a:lnTo>
                <a:lnTo>
                  <a:pt x="157937" y="378460"/>
                </a:lnTo>
                <a:lnTo>
                  <a:pt x="160362" y="375920"/>
                </a:lnTo>
                <a:lnTo>
                  <a:pt x="162826" y="374650"/>
                </a:lnTo>
                <a:lnTo>
                  <a:pt x="163474" y="373380"/>
                </a:lnTo>
                <a:lnTo>
                  <a:pt x="164896" y="373380"/>
                </a:lnTo>
                <a:lnTo>
                  <a:pt x="166331" y="372110"/>
                </a:lnTo>
                <a:lnTo>
                  <a:pt x="173037" y="369570"/>
                </a:lnTo>
                <a:lnTo>
                  <a:pt x="177050" y="370840"/>
                </a:lnTo>
                <a:lnTo>
                  <a:pt x="179844" y="373380"/>
                </a:lnTo>
                <a:lnTo>
                  <a:pt x="180378" y="374650"/>
                </a:lnTo>
                <a:lnTo>
                  <a:pt x="180771" y="374650"/>
                </a:lnTo>
                <a:lnTo>
                  <a:pt x="181025" y="375920"/>
                </a:lnTo>
                <a:lnTo>
                  <a:pt x="181775" y="378460"/>
                </a:lnTo>
                <a:lnTo>
                  <a:pt x="182422" y="382270"/>
                </a:lnTo>
                <a:lnTo>
                  <a:pt x="182422" y="330200"/>
                </a:lnTo>
                <a:lnTo>
                  <a:pt x="181051" y="330200"/>
                </a:lnTo>
                <a:lnTo>
                  <a:pt x="181051" y="355600"/>
                </a:lnTo>
                <a:lnTo>
                  <a:pt x="180467" y="358140"/>
                </a:lnTo>
                <a:lnTo>
                  <a:pt x="179298" y="359410"/>
                </a:lnTo>
                <a:lnTo>
                  <a:pt x="178841" y="360680"/>
                </a:lnTo>
                <a:lnTo>
                  <a:pt x="178206" y="360680"/>
                </a:lnTo>
                <a:lnTo>
                  <a:pt x="165531" y="350570"/>
                </a:lnTo>
                <a:lnTo>
                  <a:pt x="165531" y="363220"/>
                </a:lnTo>
                <a:lnTo>
                  <a:pt x="151053" y="372110"/>
                </a:lnTo>
                <a:lnTo>
                  <a:pt x="147408" y="372110"/>
                </a:lnTo>
                <a:lnTo>
                  <a:pt x="145973" y="371284"/>
                </a:lnTo>
                <a:lnTo>
                  <a:pt x="145973" y="381000"/>
                </a:lnTo>
                <a:lnTo>
                  <a:pt x="145580" y="382270"/>
                </a:lnTo>
                <a:lnTo>
                  <a:pt x="145097" y="384810"/>
                </a:lnTo>
                <a:lnTo>
                  <a:pt x="144462" y="387350"/>
                </a:lnTo>
                <a:lnTo>
                  <a:pt x="142938" y="392430"/>
                </a:lnTo>
                <a:lnTo>
                  <a:pt x="141185" y="393700"/>
                </a:lnTo>
                <a:lnTo>
                  <a:pt x="134531" y="393700"/>
                </a:lnTo>
                <a:lnTo>
                  <a:pt x="131381" y="389890"/>
                </a:lnTo>
                <a:lnTo>
                  <a:pt x="129019" y="387350"/>
                </a:lnTo>
                <a:lnTo>
                  <a:pt x="126847" y="384810"/>
                </a:lnTo>
                <a:lnTo>
                  <a:pt x="124587" y="382270"/>
                </a:lnTo>
                <a:lnTo>
                  <a:pt x="123456" y="378460"/>
                </a:lnTo>
                <a:lnTo>
                  <a:pt x="123520" y="373380"/>
                </a:lnTo>
                <a:lnTo>
                  <a:pt x="123685" y="372110"/>
                </a:lnTo>
                <a:lnTo>
                  <a:pt x="125234" y="370840"/>
                </a:lnTo>
                <a:lnTo>
                  <a:pt x="126085" y="369570"/>
                </a:lnTo>
                <a:lnTo>
                  <a:pt x="127635" y="369570"/>
                </a:lnTo>
                <a:lnTo>
                  <a:pt x="128409" y="370840"/>
                </a:lnTo>
                <a:lnTo>
                  <a:pt x="133654" y="372110"/>
                </a:lnTo>
                <a:lnTo>
                  <a:pt x="138391" y="374650"/>
                </a:lnTo>
                <a:lnTo>
                  <a:pt x="143598" y="377190"/>
                </a:lnTo>
                <a:lnTo>
                  <a:pt x="143903" y="378460"/>
                </a:lnTo>
                <a:lnTo>
                  <a:pt x="145173" y="379730"/>
                </a:lnTo>
                <a:lnTo>
                  <a:pt x="145973" y="381000"/>
                </a:lnTo>
                <a:lnTo>
                  <a:pt x="145973" y="371284"/>
                </a:lnTo>
                <a:lnTo>
                  <a:pt x="145224" y="370840"/>
                </a:lnTo>
                <a:lnTo>
                  <a:pt x="143256" y="369570"/>
                </a:lnTo>
                <a:lnTo>
                  <a:pt x="142621" y="369570"/>
                </a:lnTo>
                <a:lnTo>
                  <a:pt x="142189" y="368300"/>
                </a:lnTo>
                <a:lnTo>
                  <a:pt x="141986" y="367030"/>
                </a:lnTo>
                <a:lnTo>
                  <a:pt x="141300" y="365760"/>
                </a:lnTo>
                <a:lnTo>
                  <a:pt x="141401" y="363220"/>
                </a:lnTo>
                <a:lnTo>
                  <a:pt x="142290" y="361950"/>
                </a:lnTo>
                <a:lnTo>
                  <a:pt x="143725" y="359410"/>
                </a:lnTo>
                <a:lnTo>
                  <a:pt x="145224" y="355600"/>
                </a:lnTo>
                <a:lnTo>
                  <a:pt x="146812" y="353060"/>
                </a:lnTo>
                <a:lnTo>
                  <a:pt x="147561" y="351790"/>
                </a:lnTo>
                <a:lnTo>
                  <a:pt x="148590" y="350520"/>
                </a:lnTo>
                <a:lnTo>
                  <a:pt x="149910" y="349250"/>
                </a:lnTo>
                <a:lnTo>
                  <a:pt x="150901" y="349250"/>
                </a:lnTo>
                <a:lnTo>
                  <a:pt x="152768" y="350520"/>
                </a:lnTo>
                <a:lnTo>
                  <a:pt x="154724" y="353060"/>
                </a:lnTo>
                <a:lnTo>
                  <a:pt x="156756" y="354330"/>
                </a:lnTo>
                <a:lnTo>
                  <a:pt x="160197" y="355600"/>
                </a:lnTo>
                <a:lnTo>
                  <a:pt x="162966" y="358140"/>
                </a:lnTo>
                <a:lnTo>
                  <a:pt x="165061" y="361950"/>
                </a:lnTo>
                <a:lnTo>
                  <a:pt x="165455" y="363220"/>
                </a:lnTo>
                <a:lnTo>
                  <a:pt x="165531" y="350570"/>
                </a:lnTo>
                <a:lnTo>
                  <a:pt x="164858" y="349250"/>
                </a:lnTo>
                <a:lnTo>
                  <a:pt x="163525" y="345440"/>
                </a:lnTo>
                <a:lnTo>
                  <a:pt x="169824" y="335280"/>
                </a:lnTo>
                <a:lnTo>
                  <a:pt x="170840" y="334010"/>
                </a:lnTo>
                <a:lnTo>
                  <a:pt x="174688" y="334010"/>
                </a:lnTo>
                <a:lnTo>
                  <a:pt x="176136" y="335280"/>
                </a:lnTo>
                <a:lnTo>
                  <a:pt x="177533" y="336550"/>
                </a:lnTo>
                <a:lnTo>
                  <a:pt x="178689" y="336550"/>
                </a:lnTo>
                <a:lnTo>
                  <a:pt x="179031" y="337820"/>
                </a:lnTo>
                <a:lnTo>
                  <a:pt x="179400" y="337820"/>
                </a:lnTo>
                <a:lnTo>
                  <a:pt x="180162" y="341630"/>
                </a:lnTo>
                <a:lnTo>
                  <a:pt x="180441" y="344170"/>
                </a:lnTo>
                <a:lnTo>
                  <a:pt x="180784" y="345440"/>
                </a:lnTo>
                <a:lnTo>
                  <a:pt x="180987" y="350520"/>
                </a:lnTo>
                <a:lnTo>
                  <a:pt x="181051" y="355600"/>
                </a:lnTo>
                <a:lnTo>
                  <a:pt x="181051" y="330200"/>
                </a:lnTo>
                <a:lnTo>
                  <a:pt x="178638" y="330200"/>
                </a:lnTo>
                <a:lnTo>
                  <a:pt x="174840" y="327660"/>
                </a:lnTo>
                <a:lnTo>
                  <a:pt x="171538" y="323850"/>
                </a:lnTo>
                <a:lnTo>
                  <a:pt x="171030" y="322580"/>
                </a:lnTo>
                <a:lnTo>
                  <a:pt x="170637" y="322580"/>
                </a:lnTo>
                <a:lnTo>
                  <a:pt x="170357" y="321310"/>
                </a:lnTo>
                <a:lnTo>
                  <a:pt x="169735" y="320040"/>
                </a:lnTo>
                <a:lnTo>
                  <a:pt x="169202" y="318770"/>
                </a:lnTo>
                <a:lnTo>
                  <a:pt x="168617" y="317500"/>
                </a:lnTo>
                <a:lnTo>
                  <a:pt x="168109" y="316230"/>
                </a:lnTo>
                <a:lnTo>
                  <a:pt x="167601" y="314960"/>
                </a:lnTo>
                <a:lnTo>
                  <a:pt x="168452" y="312420"/>
                </a:lnTo>
                <a:lnTo>
                  <a:pt x="169735" y="311150"/>
                </a:lnTo>
                <a:lnTo>
                  <a:pt x="170218" y="309880"/>
                </a:lnTo>
                <a:lnTo>
                  <a:pt x="171716" y="309880"/>
                </a:lnTo>
                <a:lnTo>
                  <a:pt x="173342" y="308610"/>
                </a:lnTo>
                <a:lnTo>
                  <a:pt x="174853" y="309880"/>
                </a:lnTo>
                <a:lnTo>
                  <a:pt x="176237" y="309880"/>
                </a:lnTo>
                <a:lnTo>
                  <a:pt x="180340" y="312420"/>
                </a:lnTo>
                <a:lnTo>
                  <a:pt x="183616" y="316230"/>
                </a:lnTo>
                <a:lnTo>
                  <a:pt x="186855" y="321310"/>
                </a:lnTo>
                <a:lnTo>
                  <a:pt x="187337" y="322580"/>
                </a:lnTo>
                <a:lnTo>
                  <a:pt x="187718" y="326390"/>
                </a:lnTo>
                <a:lnTo>
                  <a:pt x="187718" y="313004"/>
                </a:lnTo>
                <a:lnTo>
                  <a:pt x="185064" y="311150"/>
                </a:lnTo>
                <a:lnTo>
                  <a:pt x="182943" y="308610"/>
                </a:lnTo>
                <a:lnTo>
                  <a:pt x="180721" y="307340"/>
                </a:lnTo>
                <a:lnTo>
                  <a:pt x="178384" y="306070"/>
                </a:lnTo>
                <a:lnTo>
                  <a:pt x="177342" y="304800"/>
                </a:lnTo>
                <a:lnTo>
                  <a:pt x="175069" y="304800"/>
                </a:lnTo>
                <a:lnTo>
                  <a:pt x="173939" y="303530"/>
                </a:lnTo>
                <a:lnTo>
                  <a:pt x="170345" y="303530"/>
                </a:lnTo>
                <a:lnTo>
                  <a:pt x="169443" y="302260"/>
                </a:lnTo>
                <a:lnTo>
                  <a:pt x="168833" y="300990"/>
                </a:lnTo>
                <a:lnTo>
                  <a:pt x="168402" y="300990"/>
                </a:lnTo>
                <a:lnTo>
                  <a:pt x="168071" y="299720"/>
                </a:lnTo>
                <a:lnTo>
                  <a:pt x="167195" y="297180"/>
                </a:lnTo>
                <a:lnTo>
                  <a:pt x="166039" y="295910"/>
                </a:lnTo>
                <a:lnTo>
                  <a:pt x="165569" y="295554"/>
                </a:lnTo>
                <a:lnTo>
                  <a:pt x="165569" y="326390"/>
                </a:lnTo>
                <a:lnTo>
                  <a:pt x="165468" y="327660"/>
                </a:lnTo>
                <a:lnTo>
                  <a:pt x="165303" y="328930"/>
                </a:lnTo>
                <a:lnTo>
                  <a:pt x="164985" y="328930"/>
                </a:lnTo>
                <a:lnTo>
                  <a:pt x="163703" y="331470"/>
                </a:lnTo>
                <a:lnTo>
                  <a:pt x="159804" y="337820"/>
                </a:lnTo>
                <a:lnTo>
                  <a:pt x="159397" y="340360"/>
                </a:lnTo>
                <a:lnTo>
                  <a:pt x="157708" y="341630"/>
                </a:lnTo>
                <a:lnTo>
                  <a:pt x="157149" y="341630"/>
                </a:lnTo>
                <a:lnTo>
                  <a:pt x="156451" y="342900"/>
                </a:lnTo>
                <a:lnTo>
                  <a:pt x="154381" y="341630"/>
                </a:lnTo>
                <a:lnTo>
                  <a:pt x="153327" y="341630"/>
                </a:lnTo>
                <a:lnTo>
                  <a:pt x="152438" y="340360"/>
                </a:lnTo>
                <a:lnTo>
                  <a:pt x="150977" y="339090"/>
                </a:lnTo>
                <a:lnTo>
                  <a:pt x="149529" y="337820"/>
                </a:lnTo>
                <a:lnTo>
                  <a:pt x="148399" y="336550"/>
                </a:lnTo>
                <a:lnTo>
                  <a:pt x="147269" y="335280"/>
                </a:lnTo>
                <a:lnTo>
                  <a:pt x="145999" y="332282"/>
                </a:lnTo>
                <a:lnTo>
                  <a:pt x="145999" y="344170"/>
                </a:lnTo>
                <a:lnTo>
                  <a:pt x="144957" y="346710"/>
                </a:lnTo>
                <a:lnTo>
                  <a:pt x="130035" y="365760"/>
                </a:lnTo>
                <a:lnTo>
                  <a:pt x="127952" y="364490"/>
                </a:lnTo>
                <a:lnTo>
                  <a:pt x="126822" y="364490"/>
                </a:lnTo>
                <a:lnTo>
                  <a:pt x="122529" y="361950"/>
                </a:lnTo>
                <a:lnTo>
                  <a:pt x="121513" y="360680"/>
                </a:lnTo>
                <a:lnTo>
                  <a:pt x="121056" y="358140"/>
                </a:lnTo>
                <a:lnTo>
                  <a:pt x="120815" y="358140"/>
                </a:lnTo>
                <a:lnTo>
                  <a:pt x="120510" y="355600"/>
                </a:lnTo>
                <a:lnTo>
                  <a:pt x="120408" y="354330"/>
                </a:lnTo>
                <a:lnTo>
                  <a:pt x="120370" y="353060"/>
                </a:lnTo>
                <a:lnTo>
                  <a:pt x="120180" y="349250"/>
                </a:lnTo>
                <a:lnTo>
                  <a:pt x="123355" y="344170"/>
                </a:lnTo>
                <a:lnTo>
                  <a:pt x="126060" y="342900"/>
                </a:lnTo>
                <a:lnTo>
                  <a:pt x="132499" y="340360"/>
                </a:lnTo>
                <a:lnTo>
                  <a:pt x="136029" y="339090"/>
                </a:lnTo>
                <a:lnTo>
                  <a:pt x="139661" y="339090"/>
                </a:lnTo>
                <a:lnTo>
                  <a:pt x="141312" y="340360"/>
                </a:lnTo>
                <a:lnTo>
                  <a:pt x="142760" y="340360"/>
                </a:lnTo>
                <a:lnTo>
                  <a:pt x="144005" y="341630"/>
                </a:lnTo>
                <a:lnTo>
                  <a:pt x="145415" y="342900"/>
                </a:lnTo>
                <a:lnTo>
                  <a:pt x="145999" y="344170"/>
                </a:lnTo>
                <a:lnTo>
                  <a:pt x="145999" y="332282"/>
                </a:lnTo>
                <a:lnTo>
                  <a:pt x="145656" y="331470"/>
                </a:lnTo>
                <a:lnTo>
                  <a:pt x="145275" y="330200"/>
                </a:lnTo>
                <a:lnTo>
                  <a:pt x="145110" y="330200"/>
                </a:lnTo>
                <a:lnTo>
                  <a:pt x="145173" y="328930"/>
                </a:lnTo>
                <a:lnTo>
                  <a:pt x="145656" y="326390"/>
                </a:lnTo>
                <a:lnTo>
                  <a:pt x="145732" y="322580"/>
                </a:lnTo>
                <a:lnTo>
                  <a:pt x="146799" y="320040"/>
                </a:lnTo>
                <a:lnTo>
                  <a:pt x="147548" y="318770"/>
                </a:lnTo>
                <a:lnTo>
                  <a:pt x="148983" y="317500"/>
                </a:lnTo>
                <a:lnTo>
                  <a:pt x="151104" y="316230"/>
                </a:lnTo>
                <a:lnTo>
                  <a:pt x="155816" y="316230"/>
                </a:lnTo>
                <a:lnTo>
                  <a:pt x="158102" y="317500"/>
                </a:lnTo>
                <a:lnTo>
                  <a:pt x="159588" y="317500"/>
                </a:lnTo>
                <a:lnTo>
                  <a:pt x="160312" y="318770"/>
                </a:lnTo>
                <a:lnTo>
                  <a:pt x="161328" y="318770"/>
                </a:lnTo>
                <a:lnTo>
                  <a:pt x="162864" y="320040"/>
                </a:lnTo>
                <a:lnTo>
                  <a:pt x="165227" y="323850"/>
                </a:lnTo>
                <a:lnTo>
                  <a:pt x="165569" y="326390"/>
                </a:lnTo>
                <a:lnTo>
                  <a:pt x="165569" y="295554"/>
                </a:lnTo>
                <a:lnTo>
                  <a:pt x="164439" y="294703"/>
                </a:lnTo>
                <a:lnTo>
                  <a:pt x="164439" y="304800"/>
                </a:lnTo>
                <a:lnTo>
                  <a:pt x="161683" y="308610"/>
                </a:lnTo>
                <a:lnTo>
                  <a:pt x="161493" y="308610"/>
                </a:lnTo>
                <a:lnTo>
                  <a:pt x="161251" y="309880"/>
                </a:lnTo>
                <a:lnTo>
                  <a:pt x="160299" y="309880"/>
                </a:lnTo>
                <a:lnTo>
                  <a:pt x="159639" y="311150"/>
                </a:lnTo>
                <a:lnTo>
                  <a:pt x="153835" y="311150"/>
                </a:lnTo>
                <a:lnTo>
                  <a:pt x="148780" y="312420"/>
                </a:lnTo>
                <a:lnTo>
                  <a:pt x="141706" y="311150"/>
                </a:lnTo>
                <a:lnTo>
                  <a:pt x="139700" y="311150"/>
                </a:lnTo>
                <a:lnTo>
                  <a:pt x="139395" y="311035"/>
                </a:lnTo>
                <a:lnTo>
                  <a:pt x="139395" y="325120"/>
                </a:lnTo>
                <a:lnTo>
                  <a:pt x="139128" y="328930"/>
                </a:lnTo>
                <a:lnTo>
                  <a:pt x="138988" y="328930"/>
                </a:lnTo>
                <a:lnTo>
                  <a:pt x="138722" y="330200"/>
                </a:lnTo>
                <a:lnTo>
                  <a:pt x="138328" y="330200"/>
                </a:lnTo>
                <a:lnTo>
                  <a:pt x="138188" y="331470"/>
                </a:lnTo>
                <a:lnTo>
                  <a:pt x="137668" y="331470"/>
                </a:lnTo>
                <a:lnTo>
                  <a:pt x="135191" y="334010"/>
                </a:lnTo>
                <a:lnTo>
                  <a:pt x="132537" y="335280"/>
                </a:lnTo>
                <a:lnTo>
                  <a:pt x="129387" y="336550"/>
                </a:lnTo>
                <a:lnTo>
                  <a:pt x="124688" y="336550"/>
                </a:lnTo>
                <a:lnTo>
                  <a:pt x="123177" y="335280"/>
                </a:lnTo>
                <a:lnTo>
                  <a:pt x="121716" y="335280"/>
                </a:lnTo>
                <a:lnTo>
                  <a:pt x="119189" y="334010"/>
                </a:lnTo>
                <a:lnTo>
                  <a:pt x="118478" y="332740"/>
                </a:lnTo>
                <a:lnTo>
                  <a:pt x="118173" y="331470"/>
                </a:lnTo>
                <a:lnTo>
                  <a:pt x="118008" y="330200"/>
                </a:lnTo>
                <a:lnTo>
                  <a:pt x="117856" y="330200"/>
                </a:lnTo>
                <a:lnTo>
                  <a:pt x="117627" y="328930"/>
                </a:lnTo>
                <a:lnTo>
                  <a:pt x="117627" y="326390"/>
                </a:lnTo>
                <a:lnTo>
                  <a:pt x="117716" y="325120"/>
                </a:lnTo>
                <a:lnTo>
                  <a:pt x="117881" y="325120"/>
                </a:lnTo>
                <a:lnTo>
                  <a:pt x="118376" y="323850"/>
                </a:lnTo>
                <a:lnTo>
                  <a:pt x="119176" y="322580"/>
                </a:lnTo>
                <a:lnTo>
                  <a:pt x="120789" y="321310"/>
                </a:lnTo>
                <a:lnTo>
                  <a:pt x="122593" y="318770"/>
                </a:lnTo>
                <a:lnTo>
                  <a:pt x="124561" y="317500"/>
                </a:lnTo>
                <a:lnTo>
                  <a:pt x="126085" y="316230"/>
                </a:lnTo>
                <a:lnTo>
                  <a:pt x="131419" y="316230"/>
                </a:lnTo>
                <a:lnTo>
                  <a:pt x="133070" y="317500"/>
                </a:lnTo>
                <a:lnTo>
                  <a:pt x="134835" y="318770"/>
                </a:lnTo>
                <a:lnTo>
                  <a:pt x="135445" y="318770"/>
                </a:lnTo>
                <a:lnTo>
                  <a:pt x="138480" y="321310"/>
                </a:lnTo>
                <a:lnTo>
                  <a:pt x="139395" y="325120"/>
                </a:lnTo>
                <a:lnTo>
                  <a:pt x="139395" y="311035"/>
                </a:lnTo>
                <a:lnTo>
                  <a:pt x="136372" y="309880"/>
                </a:lnTo>
                <a:lnTo>
                  <a:pt x="134632" y="308610"/>
                </a:lnTo>
                <a:lnTo>
                  <a:pt x="134137" y="306070"/>
                </a:lnTo>
                <a:lnTo>
                  <a:pt x="133870" y="303530"/>
                </a:lnTo>
                <a:lnTo>
                  <a:pt x="133692" y="302260"/>
                </a:lnTo>
                <a:lnTo>
                  <a:pt x="133578" y="299720"/>
                </a:lnTo>
                <a:lnTo>
                  <a:pt x="133451" y="295910"/>
                </a:lnTo>
                <a:lnTo>
                  <a:pt x="133489" y="294640"/>
                </a:lnTo>
                <a:lnTo>
                  <a:pt x="133502" y="292100"/>
                </a:lnTo>
                <a:lnTo>
                  <a:pt x="134874" y="289560"/>
                </a:lnTo>
                <a:lnTo>
                  <a:pt x="137579" y="287020"/>
                </a:lnTo>
                <a:lnTo>
                  <a:pt x="141795" y="287020"/>
                </a:lnTo>
                <a:lnTo>
                  <a:pt x="143662" y="288290"/>
                </a:lnTo>
                <a:lnTo>
                  <a:pt x="145402" y="288290"/>
                </a:lnTo>
                <a:lnTo>
                  <a:pt x="149923" y="290830"/>
                </a:lnTo>
                <a:lnTo>
                  <a:pt x="154292" y="293370"/>
                </a:lnTo>
                <a:lnTo>
                  <a:pt x="159067" y="297180"/>
                </a:lnTo>
                <a:lnTo>
                  <a:pt x="159372" y="297180"/>
                </a:lnTo>
                <a:lnTo>
                  <a:pt x="163652" y="299720"/>
                </a:lnTo>
                <a:lnTo>
                  <a:pt x="164439" y="304800"/>
                </a:lnTo>
                <a:lnTo>
                  <a:pt x="164439" y="294703"/>
                </a:lnTo>
                <a:lnTo>
                  <a:pt x="163398" y="293370"/>
                </a:lnTo>
                <a:lnTo>
                  <a:pt x="162496" y="293370"/>
                </a:lnTo>
                <a:lnTo>
                  <a:pt x="158102" y="290830"/>
                </a:lnTo>
                <a:lnTo>
                  <a:pt x="155181" y="289560"/>
                </a:lnTo>
                <a:lnTo>
                  <a:pt x="147904" y="284480"/>
                </a:lnTo>
                <a:lnTo>
                  <a:pt x="143802" y="281940"/>
                </a:lnTo>
                <a:lnTo>
                  <a:pt x="138137" y="281940"/>
                </a:lnTo>
                <a:lnTo>
                  <a:pt x="137452" y="280670"/>
                </a:lnTo>
                <a:lnTo>
                  <a:pt x="136029" y="279400"/>
                </a:lnTo>
                <a:lnTo>
                  <a:pt x="135432" y="278130"/>
                </a:lnTo>
                <a:lnTo>
                  <a:pt x="134581" y="278130"/>
                </a:lnTo>
                <a:lnTo>
                  <a:pt x="131394" y="274828"/>
                </a:lnTo>
                <a:lnTo>
                  <a:pt x="131394" y="283210"/>
                </a:lnTo>
                <a:lnTo>
                  <a:pt x="130009" y="285750"/>
                </a:lnTo>
                <a:lnTo>
                  <a:pt x="129565" y="285750"/>
                </a:lnTo>
                <a:lnTo>
                  <a:pt x="129286" y="287020"/>
                </a:lnTo>
                <a:lnTo>
                  <a:pt x="128384" y="287020"/>
                </a:lnTo>
                <a:lnTo>
                  <a:pt x="127444" y="288290"/>
                </a:lnTo>
                <a:lnTo>
                  <a:pt x="126923" y="288290"/>
                </a:lnTo>
                <a:lnTo>
                  <a:pt x="126923" y="302260"/>
                </a:lnTo>
                <a:lnTo>
                  <a:pt x="126695" y="306070"/>
                </a:lnTo>
                <a:lnTo>
                  <a:pt x="126314" y="307340"/>
                </a:lnTo>
                <a:lnTo>
                  <a:pt x="125641" y="308610"/>
                </a:lnTo>
                <a:lnTo>
                  <a:pt x="124358" y="309880"/>
                </a:lnTo>
                <a:lnTo>
                  <a:pt x="122821" y="312420"/>
                </a:lnTo>
                <a:lnTo>
                  <a:pt x="121031" y="313690"/>
                </a:lnTo>
                <a:lnTo>
                  <a:pt x="114744" y="319379"/>
                </a:lnTo>
                <a:lnTo>
                  <a:pt x="114744" y="363220"/>
                </a:lnTo>
                <a:lnTo>
                  <a:pt x="114427" y="368300"/>
                </a:lnTo>
                <a:lnTo>
                  <a:pt x="112763" y="369570"/>
                </a:lnTo>
                <a:lnTo>
                  <a:pt x="111848" y="369570"/>
                </a:lnTo>
                <a:lnTo>
                  <a:pt x="111086" y="368300"/>
                </a:lnTo>
                <a:lnTo>
                  <a:pt x="110718" y="368300"/>
                </a:lnTo>
                <a:lnTo>
                  <a:pt x="100545" y="358140"/>
                </a:lnTo>
                <a:lnTo>
                  <a:pt x="99847" y="356870"/>
                </a:lnTo>
                <a:lnTo>
                  <a:pt x="98234" y="353060"/>
                </a:lnTo>
                <a:lnTo>
                  <a:pt x="97205" y="351790"/>
                </a:lnTo>
                <a:lnTo>
                  <a:pt x="96418" y="349250"/>
                </a:lnTo>
                <a:lnTo>
                  <a:pt x="96050" y="347980"/>
                </a:lnTo>
                <a:lnTo>
                  <a:pt x="95796" y="346710"/>
                </a:lnTo>
                <a:lnTo>
                  <a:pt x="95211" y="341630"/>
                </a:lnTo>
                <a:lnTo>
                  <a:pt x="95643" y="340360"/>
                </a:lnTo>
                <a:lnTo>
                  <a:pt x="96913" y="339090"/>
                </a:lnTo>
                <a:lnTo>
                  <a:pt x="98323" y="336550"/>
                </a:lnTo>
                <a:lnTo>
                  <a:pt x="99974" y="335280"/>
                </a:lnTo>
                <a:lnTo>
                  <a:pt x="101841" y="334010"/>
                </a:lnTo>
                <a:lnTo>
                  <a:pt x="102806" y="332740"/>
                </a:lnTo>
                <a:lnTo>
                  <a:pt x="109042" y="332740"/>
                </a:lnTo>
                <a:lnTo>
                  <a:pt x="110959" y="334010"/>
                </a:lnTo>
                <a:lnTo>
                  <a:pt x="112166" y="334010"/>
                </a:lnTo>
                <a:lnTo>
                  <a:pt x="113093" y="335280"/>
                </a:lnTo>
                <a:lnTo>
                  <a:pt x="114414" y="336550"/>
                </a:lnTo>
                <a:lnTo>
                  <a:pt x="114617" y="337820"/>
                </a:lnTo>
                <a:lnTo>
                  <a:pt x="113690" y="342900"/>
                </a:lnTo>
                <a:lnTo>
                  <a:pt x="111988" y="350520"/>
                </a:lnTo>
                <a:lnTo>
                  <a:pt x="111506" y="353060"/>
                </a:lnTo>
                <a:lnTo>
                  <a:pt x="111696" y="355600"/>
                </a:lnTo>
                <a:lnTo>
                  <a:pt x="112547" y="356870"/>
                </a:lnTo>
                <a:lnTo>
                  <a:pt x="114096" y="360680"/>
                </a:lnTo>
                <a:lnTo>
                  <a:pt x="114744" y="363220"/>
                </a:lnTo>
                <a:lnTo>
                  <a:pt x="114744" y="319379"/>
                </a:lnTo>
                <a:lnTo>
                  <a:pt x="108394" y="325120"/>
                </a:lnTo>
                <a:lnTo>
                  <a:pt x="107162" y="325120"/>
                </a:lnTo>
                <a:lnTo>
                  <a:pt x="105016" y="326390"/>
                </a:lnTo>
                <a:lnTo>
                  <a:pt x="101892" y="326390"/>
                </a:lnTo>
                <a:lnTo>
                  <a:pt x="98298" y="325120"/>
                </a:lnTo>
                <a:lnTo>
                  <a:pt x="95567" y="323850"/>
                </a:lnTo>
                <a:lnTo>
                  <a:pt x="93713" y="320040"/>
                </a:lnTo>
                <a:lnTo>
                  <a:pt x="93268" y="318770"/>
                </a:lnTo>
                <a:lnTo>
                  <a:pt x="93052" y="318770"/>
                </a:lnTo>
                <a:lnTo>
                  <a:pt x="93116" y="316230"/>
                </a:lnTo>
                <a:lnTo>
                  <a:pt x="93687" y="314960"/>
                </a:lnTo>
                <a:lnTo>
                  <a:pt x="93903" y="311150"/>
                </a:lnTo>
                <a:lnTo>
                  <a:pt x="93980" y="309880"/>
                </a:lnTo>
                <a:lnTo>
                  <a:pt x="96100" y="307340"/>
                </a:lnTo>
                <a:lnTo>
                  <a:pt x="97053" y="306070"/>
                </a:lnTo>
                <a:lnTo>
                  <a:pt x="100825" y="300990"/>
                </a:lnTo>
                <a:lnTo>
                  <a:pt x="102958" y="298450"/>
                </a:lnTo>
                <a:lnTo>
                  <a:pt x="107734" y="295910"/>
                </a:lnTo>
                <a:lnTo>
                  <a:pt x="109816" y="294640"/>
                </a:lnTo>
                <a:lnTo>
                  <a:pt x="122656" y="294640"/>
                </a:lnTo>
                <a:lnTo>
                  <a:pt x="125272" y="295910"/>
                </a:lnTo>
                <a:lnTo>
                  <a:pt x="125933" y="298450"/>
                </a:lnTo>
                <a:lnTo>
                  <a:pt x="126644" y="299720"/>
                </a:lnTo>
                <a:lnTo>
                  <a:pt x="126923" y="302260"/>
                </a:lnTo>
                <a:lnTo>
                  <a:pt x="126923" y="288290"/>
                </a:lnTo>
                <a:lnTo>
                  <a:pt x="119113" y="288290"/>
                </a:lnTo>
                <a:lnTo>
                  <a:pt x="117919" y="289560"/>
                </a:lnTo>
                <a:lnTo>
                  <a:pt x="115912" y="289560"/>
                </a:lnTo>
                <a:lnTo>
                  <a:pt x="113957" y="288290"/>
                </a:lnTo>
                <a:lnTo>
                  <a:pt x="112064" y="288290"/>
                </a:lnTo>
                <a:lnTo>
                  <a:pt x="110553" y="287020"/>
                </a:lnTo>
                <a:lnTo>
                  <a:pt x="107619" y="287020"/>
                </a:lnTo>
                <a:lnTo>
                  <a:pt x="106184" y="285750"/>
                </a:lnTo>
                <a:lnTo>
                  <a:pt x="105244" y="284480"/>
                </a:lnTo>
                <a:lnTo>
                  <a:pt x="104787" y="283210"/>
                </a:lnTo>
                <a:lnTo>
                  <a:pt x="104317" y="280670"/>
                </a:lnTo>
                <a:lnTo>
                  <a:pt x="104292" y="279400"/>
                </a:lnTo>
                <a:lnTo>
                  <a:pt x="104698" y="278130"/>
                </a:lnTo>
                <a:lnTo>
                  <a:pt x="105422" y="275590"/>
                </a:lnTo>
                <a:lnTo>
                  <a:pt x="106260" y="273050"/>
                </a:lnTo>
                <a:lnTo>
                  <a:pt x="107226" y="271780"/>
                </a:lnTo>
                <a:lnTo>
                  <a:pt x="107607" y="270510"/>
                </a:lnTo>
                <a:lnTo>
                  <a:pt x="108115" y="270510"/>
                </a:lnTo>
                <a:lnTo>
                  <a:pt x="108724" y="269240"/>
                </a:lnTo>
                <a:lnTo>
                  <a:pt x="109626" y="267970"/>
                </a:lnTo>
                <a:lnTo>
                  <a:pt x="110718" y="267970"/>
                </a:lnTo>
                <a:lnTo>
                  <a:pt x="113893" y="269240"/>
                </a:lnTo>
                <a:lnTo>
                  <a:pt x="115735" y="270510"/>
                </a:lnTo>
                <a:lnTo>
                  <a:pt x="117500" y="270510"/>
                </a:lnTo>
                <a:lnTo>
                  <a:pt x="122047" y="273050"/>
                </a:lnTo>
                <a:lnTo>
                  <a:pt x="126149" y="276860"/>
                </a:lnTo>
                <a:lnTo>
                  <a:pt x="131292" y="281940"/>
                </a:lnTo>
                <a:lnTo>
                  <a:pt x="131394" y="283210"/>
                </a:lnTo>
                <a:lnTo>
                  <a:pt x="131394" y="274828"/>
                </a:lnTo>
                <a:lnTo>
                  <a:pt x="128473" y="271780"/>
                </a:lnTo>
                <a:lnTo>
                  <a:pt x="121539" y="266700"/>
                </a:lnTo>
                <a:lnTo>
                  <a:pt x="118452" y="265430"/>
                </a:lnTo>
                <a:lnTo>
                  <a:pt x="112268" y="262890"/>
                </a:lnTo>
                <a:lnTo>
                  <a:pt x="110604" y="262890"/>
                </a:lnTo>
                <a:lnTo>
                  <a:pt x="109067" y="264160"/>
                </a:lnTo>
                <a:lnTo>
                  <a:pt x="106832" y="264160"/>
                </a:lnTo>
                <a:lnTo>
                  <a:pt x="105765" y="265430"/>
                </a:lnTo>
                <a:lnTo>
                  <a:pt x="103276" y="265430"/>
                </a:lnTo>
                <a:lnTo>
                  <a:pt x="101904" y="260350"/>
                </a:lnTo>
                <a:lnTo>
                  <a:pt x="100990" y="259054"/>
                </a:lnTo>
                <a:lnTo>
                  <a:pt x="100990" y="292100"/>
                </a:lnTo>
                <a:lnTo>
                  <a:pt x="100393" y="293370"/>
                </a:lnTo>
                <a:lnTo>
                  <a:pt x="94005" y="299720"/>
                </a:lnTo>
                <a:lnTo>
                  <a:pt x="92316" y="300990"/>
                </a:lnTo>
                <a:lnTo>
                  <a:pt x="92125" y="301269"/>
                </a:lnTo>
                <a:lnTo>
                  <a:pt x="92125" y="331470"/>
                </a:lnTo>
                <a:lnTo>
                  <a:pt x="90525" y="334010"/>
                </a:lnTo>
                <a:lnTo>
                  <a:pt x="86372" y="334010"/>
                </a:lnTo>
                <a:lnTo>
                  <a:pt x="84035" y="335280"/>
                </a:lnTo>
                <a:lnTo>
                  <a:pt x="80022" y="335280"/>
                </a:lnTo>
                <a:lnTo>
                  <a:pt x="78524" y="334010"/>
                </a:lnTo>
                <a:lnTo>
                  <a:pt x="77139" y="334010"/>
                </a:lnTo>
                <a:lnTo>
                  <a:pt x="74726" y="331470"/>
                </a:lnTo>
                <a:lnTo>
                  <a:pt x="72567" y="330200"/>
                </a:lnTo>
                <a:lnTo>
                  <a:pt x="70548" y="326390"/>
                </a:lnTo>
                <a:lnTo>
                  <a:pt x="69723" y="325120"/>
                </a:lnTo>
                <a:lnTo>
                  <a:pt x="69037" y="323850"/>
                </a:lnTo>
                <a:lnTo>
                  <a:pt x="68757" y="322580"/>
                </a:lnTo>
                <a:lnTo>
                  <a:pt x="68541" y="322580"/>
                </a:lnTo>
                <a:lnTo>
                  <a:pt x="68414" y="321310"/>
                </a:lnTo>
                <a:lnTo>
                  <a:pt x="68135" y="320040"/>
                </a:lnTo>
                <a:lnTo>
                  <a:pt x="68262" y="318770"/>
                </a:lnTo>
                <a:lnTo>
                  <a:pt x="69329" y="317500"/>
                </a:lnTo>
                <a:lnTo>
                  <a:pt x="71107" y="317500"/>
                </a:lnTo>
                <a:lnTo>
                  <a:pt x="77597" y="316230"/>
                </a:lnTo>
                <a:lnTo>
                  <a:pt x="80073" y="314960"/>
                </a:lnTo>
                <a:lnTo>
                  <a:pt x="83210" y="314960"/>
                </a:lnTo>
                <a:lnTo>
                  <a:pt x="84823" y="317500"/>
                </a:lnTo>
                <a:lnTo>
                  <a:pt x="86042" y="318770"/>
                </a:lnTo>
                <a:lnTo>
                  <a:pt x="88341" y="322580"/>
                </a:lnTo>
                <a:lnTo>
                  <a:pt x="89992" y="326390"/>
                </a:lnTo>
                <a:lnTo>
                  <a:pt x="91414" y="328930"/>
                </a:lnTo>
                <a:lnTo>
                  <a:pt x="92125" y="331470"/>
                </a:lnTo>
                <a:lnTo>
                  <a:pt x="92125" y="301269"/>
                </a:lnTo>
                <a:lnTo>
                  <a:pt x="89649" y="304800"/>
                </a:lnTo>
                <a:lnTo>
                  <a:pt x="86423" y="306070"/>
                </a:lnTo>
                <a:lnTo>
                  <a:pt x="78384" y="306070"/>
                </a:lnTo>
                <a:lnTo>
                  <a:pt x="77673" y="304800"/>
                </a:lnTo>
                <a:lnTo>
                  <a:pt x="77063" y="304800"/>
                </a:lnTo>
                <a:lnTo>
                  <a:pt x="75336" y="303530"/>
                </a:lnTo>
                <a:lnTo>
                  <a:pt x="74142" y="300990"/>
                </a:lnTo>
                <a:lnTo>
                  <a:pt x="73494" y="298450"/>
                </a:lnTo>
                <a:lnTo>
                  <a:pt x="72859" y="297180"/>
                </a:lnTo>
                <a:lnTo>
                  <a:pt x="72758" y="293370"/>
                </a:lnTo>
                <a:lnTo>
                  <a:pt x="73266" y="288290"/>
                </a:lnTo>
                <a:lnTo>
                  <a:pt x="74587" y="284480"/>
                </a:lnTo>
                <a:lnTo>
                  <a:pt x="77597" y="280670"/>
                </a:lnTo>
                <a:lnTo>
                  <a:pt x="78422" y="280670"/>
                </a:lnTo>
                <a:lnTo>
                  <a:pt x="81711" y="278130"/>
                </a:lnTo>
                <a:lnTo>
                  <a:pt x="85153" y="275590"/>
                </a:lnTo>
                <a:lnTo>
                  <a:pt x="92405" y="275590"/>
                </a:lnTo>
                <a:lnTo>
                  <a:pt x="93649" y="276860"/>
                </a:lnTo>
                <a:lnTo>
                  <a:pt x="95770" y="279400"/>
                </a:lnTo>
                <a:lnTo>
                  <a:pt x="97688" y="280670"/>
                </a:lnTo>
                <a:lnTo>
                  <a:pt x="98285" y="287020"/>
                </a:lnTo>
                <a:lnTo>
                  <a:pt x="99936" y="288290"/>
                </a:lnTo>
                <a:lnTo>
                  <a:pt x="100672" y="290830"/>
                </a:lnTo>
                <a:lnTo>
                  <a:pt x="100990" y="292100"/>
                </a:lnTo>
                <a:lnTo>
                  <a:pt x="100990" y="259054"/>
                </a:lnTo>
                <a:lnTo>
                  <a:pt x="100114" y="257810"/>
                </a:lnTo>
                <a:lnTo>
                  <a:pt x="98513" y="254000"/>
                </a:lnTo>
                <a:lnTo>
                  <a:pt x="97980" y="253161"/>
                </a:lnTo>
                <a:lnTo>
                  <a:pt x="97980" y="265430"/>
                </a:lnTo>
                <a:lnTo>
                  <a:pt x="96862" y="266700"/>
                </a:lnTo>
                <a:lnTo>
                  <a:pt x="95224" y="267970"/>
                </a:lnTo>
                <a:lnTo>
                  <a:pt x="88836" y="267970"/>
                </a:lnTo>
                <a:lnTo>
                  <a:pt x="84086" y="270510"/>
                </a:lnTo>
                <a:lnTo>
                  <a:pt x="82067" y="271780"/>
                </a:lnTo>
                <a:lnTo>
                  <a:pt x="79298" y="273050"/>
                </a:lnTo>
                <a:lnTo>
                  <a:pt x="78676" y="274320"/>
                </a:lnTo>
                <a:lnTo>
                  <a:pt x="75272" y="274320"/>
                </a:lnTo>
                <a:lnTo>
                  <a:pt x="73025" y="276860"/>
                </a:lnTo>
                <a:lnTo>
                  <a:pt x="70523" y="278130"/>
                </a:lnTo>
                <a:lnTo>
                  <a:pt x="67335" y="278130"/>
                </a:lnTo>
                <a:lnTo>
                  <a:pt x="67335" y="308610"/>
                </a:lnTo>
                <a:lnTo>
                  <a:pt x="65976" y="311150"/>
                </a:lnTo>
                <a:lnTo>
                  <a:pt x="59829" y="311150"/>
                </a:lnTo>
                <a:lnTo>
                  <a:pt x="56616" y="309880"/>
                </a:lnTo>
                <a:lnTo>
                  <a:pt x="54114" y="307340"/>
                </a:lnTo>
                <a:lnTo>
                  <a:pt x="52997" y="306070"/>
                </a:lnTo>
                <a:lnTo>
                  <a:pt x="52273" y="304800"/>
                </a:lnTo>
                <a:lnTo>
                  <a:pt x="51930" y="302260"/>
                </a:lnTo>
                <a:lnTo>
                  <a:pt x="51536" y="300990"/>
                </a:lnTo>
                <a:lnTo>
                  <a:pt x="51257" y="298450"/>
                </a:lnTo>
                <a:lnTo>
                  <a:pt x="50927" y="297180"/>
                </a:lnTo>
                <a:lnTo>
                  <a:pt x="51066" y="297180"/>
                </a:lnTo>
                <a:lnTo>
                  <a:pt x="50888" y="294640"/>
                </a:lnTo>
                <a:lnTo>
                  <a:pt x="50279" y="290830"/>
                </a:lnTo>
                <a:lnTo>
                  <a:pt x="51168" y="287020"/>
                </a:lnTo>
                <a:lnTo>
                  <a:pt x="52705" y="284480"/>
                </a:lnTo>
                <a:lnTo>
                  <a:pt x="53301" y="283210"/>
                </a:lnTo>
                <a:lnTo>
                  <a:pt x="54241" y="281940"/>
                </a:lnTo>
                <a:lnTo>
                  <a:pt x="57886" y="281940"/>
                </a:lnTo>
                <a:lnTo>
                  <a:pt x="58775" y="283210"/>
                </a:lnTo>
                <a:lnTo>
                  <a:pt x="59804" y="284480"/>
                </a:lnTo>
                <a:lnTo>
                  <a:pt x="60680" y="285750"/>
                </a:lnTo>
                <a:lnTo>
                  <a:pt x="62674" y="289560"/>
                </a:lnTo>
                <a:lnTo>
                  <a:pt x="63804" y="292100"/>
                </a:lnTo>
                <a:lnTo>
                  <a:pt x="64795" y="294640"/>
                </a:lnTo>
                <a:lnTo>
                  <a:pt x="66332" y="298450"/>
                </a:lnTo>
                <a:lnTo>
                  <a:pt x="67157" y="303530"/>
                </a:lnTo>
                <a:lnTo>
                  <a:pt x="67335" y="308610"/>
                </a:lnTo>
                <a:lnTo>
                  <a:pt x="67335" y="278130"/>
                </a:lnTo>
                <a:lnTo>
                  <a:pt x="66636" y="278130"/>
                </a:lnTo>
                <a:lnTo>
                  <a:pt x="65112" y="276860"/>
                </a:lnTo>
                <a:lnTo>
                  <a:pt x="64020" y="275590"/>
                </a:lnTo>
                <a:lnTo>
                  <a:pt x="63296" y="274320"/>
                </a:lnTo>
                <a:lnTo>
                  <a:pt x="62826" y="271780"/>
                </a:lnTo>
                <a:lnTo>
                  <a:pt x="62128" y="266700"/>
                </a:lnTo>
                <a:lnTo>
                  <a:pt x="63258" y="262890"/>
                </a:lnTo>
                <a:lnTo>
                  <a:pt x="65379" y="259080"/>
                </a:lnTo>
                <a:lnTo>
                  <a:pt x="66192" y="257810"/>
                </a:lnTo>
                <a:lnTo>
                  <a:pt x="67284" y="257810"/>
                </a:lnTo>
                <a:lnTo>
                  <a:pt x="71589" y="255270"/>
                </a:lnTo>
                <a:lnTo>
                  <a:pt x="73787" y="254000"/>
                </a:lnTo>
                <a:lnTo>
                  <a:pt x="76098" y="254000"/>
                </a:lnTo>
                <a:lnTo>
                  <a:pt x="79235" y="255270"/>
                </a:lnTo>
                <a:lnTo>
                  <a:pt x="82410" y="254000"/>
                </a:lnTo>
                <a:lnTo>
                  <a:pt x="88061" y="254000"/>
                </a:lnTo>
                <a:lnTo>
                  <a:pt x="90335" y="255270"/>
                </a:lnTo>
                <a:lnTo>
                  <a:pt x="92532" y="256540"/>
                </a:lnTo>
                <a:lnTo>
                  <a:pt x="93941" y="256540"/>
                </a:lnTo>
                <a:lnTo>
                  <a:pt x="94449" y="257810"/>
                </a:lnTo>
                <a:lnTo>
                  <a:pt x="97180" y="261620"/>
                </a:lnTo>
                <a:lnTo>
                  <a:pt x="97980" y="265430"/>
                </a:lnTo>
                <a:lnTo>
                  <a:pt x="97980" y="253161"/>
                </a:lnTo>
                <a:lnTo>
                  <a:pt x="97713" y="252730"/>
                </a:lnTo>
                <a:lnTo>
                  <a:pt x="96520" y="251460"/>
                </a:lnTo>
                <a:lnTo>
                  <a:pt x="94932" y="251460"/>
                </a:lnTo>
                <a:lnTo>
                  <a:pt x="92735" y="250190"/>
                </a:lnTo>
                <a:lnTo>
                  <a:pt x="90436" y="250190"/>
                </a:lnTo>
                <a:lnTo>
                  <a:pt x="87274" y="248920"/>
                </a:lnTo>
                <a:lnTo>
                  <a:pt x="84848" y="248920"/>
                </a:lnTo>
                <a:lnTo>
                  <a:pt x="84404" y="247650"/>
                </a:lnTo>
                <a:lnTo>
                  <a:pt x="84378" y="246380"/>
                </a:lnTo>
                <a:lnTo>
                  <a:pt x="86220" y="241300"/>
                </a:lnTo>
                <a:lnTo>
                  <a:pt x="85725" y="237490"/>
                </a:lnTo>
                <a:lnTo>
                  <a:pt x="82334" y="233680"/>
                </a:lnTo>
                <a:lnTo>
                  <a:pt x="81610" y="232410"/>
                </a:lnTo>
                <a:lnTo>
                  <a:pt x="80873" y="231000"/>
                </a:lnTo>
                <a:lnTo>
                  <a:pt x="80873" y="238760"/>
                </a:lnTo>
                <a:lnTo>
                  <a:pt x="80200" y="242570"/>
                </a:lnTo>
                <a:lnTo>
                  <a:pt x="75209" y="246380"/>
                </a:lnTo>
                <a:lnTo>
                  <a:pt x="71539" y="248920"/>
                </a:lnTo>
                <a:lnTo>
                  <a:pt x="66243" y="251460"/>
                </a:lnTo>
                <a:lnTo>
                  <a:pt x="64592" y="251460"/>
                </a:lnTo>
                <a:lnTo>
                  <a:pt x="63614" y="252730"/>
                </a:lnTo>
                <a:lnTo>
                  <a:pt x="61633" y="252730"/>
                </a:lnTo>
                <a:lnTo>
                  <a:pt x="59359" y="251460"/>
                </a:lnTo>
                <a:lnTo>
                  <a:pt x="58445" y="251460"/>
                </a:lnTo>
                <a:lnTo>
                  <a:pt x="57899" y="250190"/>
                </a:lnTo>
                <a:lnTo>
                  <a:pt x="56730" y="247650"/>
                </a:lnTo>
                <a:lnTo>
                  <a:pt x="56730" y="246380"/>
                </a:lnTo>
                <a:lnTo>
                  <a:pt x="56730" y="245110"/>
                </a:lnTo>
                <a:lnTo>
                  <a:pt x="58458" y="242570"/>
                </a:lnTo>
                <a:lnTo>
                  <a:pt x="60261" y="240030"/>
                </a:lnTo>
                <a:lnTo>
                  <a:pt x="61150" y="238760"/>
                </a:lnTo>
                <a:lnTo>
                  <a:pt x="64439" y="234950"/>
                </a:lnTo>
                <a:lnTo>
                  <a:pt x="67538" y="231140"/>
                </a:lnTo>
                <a:lnTo>
                  <a:pt x="68453" y="231140"/>
                </a:lnTo>
                <a:lnTo>
                  <a:pt x="69786" y="229870"/>
                </a:lnTo>
                <a:lnTo>
                  <a:pt x="72517" y="228600"/>
                </a:lnTo>
                <a:lnTo>
                  <a:pt x="73990" y="229870"/>
                </a:lnTo>
                <a:lnTo>
                  <a:pt x="74980" y="231140"/>
                </a:lnTo>
                <a:lnTo>
                  <a:pt x="75857" y="231140"/>
                </a:lnTo>
                <a:lnTo>
                  <a:pt x="76619" y="232410"/>
                </a:lnTo>
                <a:lnTo>
                  <a:pt x="77774" y="233680"/>
                </a:lnTo>
                <a:lnTo>
                  <a:pt x="78841" y="236220"/>
                </a:lnTo>
                <a:lnTo>
                  <a:pt x="79806" y="237490"/>
                </a:lnTo>
                <a:lnTo>
                  <a:pt x="80873" y="238760"/>
                </a:lnTo>
                <a:lnTo>
                  <a:pt x="80873" y="231000"/>
                </a:lnTo>
                <a:lnTo>
                  <a:pt x="79629" y="228600"/>
                </a:lnTo>
                <a:lnTo>
                  <a:pt x="78968" y="227330"/>
                </a:lnTo>
                <a:lnTo>
                  <a:pt x="76835" y="224790"/>
                </a:lnTo>
                <a:lnTo>
                  <a:pt x="72085" y="223520"/>
                </a:lnTo>
                <a:lnTo>
                  <a:pt x="71348" y="222250"/>
                </a:lnTo>
                <a:lnTo>
                  <a:pt x="70967" y="220980"/>
                </a:lnTo>
                <a:lnTo>
                  <a:pt x="70815" y="219710"/>
                </a:lnTo>
                <a:lnTo>
                  <a:pt x="70624" y="218440"/>
                </a:lnTo>
                <a:lnTo>
                  <a:pt x="70396" y="218440"/>
                </a:lnTo>
                <a:lnTo>
                  <a:pt x="69303" y="214630"/>
                </a:lnTo>
                <a:lnTo>
                  <a:pt x="67767" y="212090"/>
                </a:lnTo>
                <a:lnTo>
                  <a:pt x="65709" y="211239"/>
                </a:lnTo>
                <a:lnTo>
                  <a:pt x="65709" y="220980"/>
                </a:lnTo>
                <a:lnTo>
                  <a:pt x="64706" y="224790"/>
                </a:lnTo>
                <a:lnTo>
                  <a:pt x="63169" y="228600"/>
                </a:lnTo>
                <a:lnTo>
                  <a:pt x="60909" y="231140"/>
                </a:lnTo>
                <a:lnTo>
                  <a:pt x="59397" y="232410"/>
                </a:lnTo>
                <a:lnTo>
                  <a:pt x="56210" y="236220"/>
                </a:lnTo>
                <a:lnTo>
                  <a:pt x="54813" y="237490"/>
                </a:lnTo>
                <a:lnTo>
                  <a:pt x="54356" y="237832"/>
                </a:lnTo>
                <a:lnTo>
                  <a:pt x="54356" y="266700"/>
                </a:lnTo>
                <a:lnTo>
                  <a:pt x="53467" y="269240"/>
                </a:lnTo>
                <a:lnTo>
                  <a:pt x="53454" y="274320"/>
                </a:lnTo>
                <a:lnTo>
                  <a:pt x="49098" y="279400"/>
                </a:lnTo>
                <a:lnTo>
                  <a:pt x="46901" y="280670"/>
                </a:lnTo>
                <a:lnTo>
                  <a:pt x="44399" y="281940"/>
                </a:lnTo>
                <a:lnTo>
                  <a:pt x="41198" y="281940"/>
                </a:lnTo>
                <a:lnTo>
                  <a:pt x="40614" y="280670"/>
                </a:lnTo>
                <a:lnTo>
                  <a:pt x="40132" y="280670"/>
                </a:lnTo>
                <a:lnTo>
                  <a:pt x="39725" y="279400"/>
                </a:lnTo>
                <a:lnTo>
                  <a:pt x="39027" y="278130"/>
                </a:lnTo>
                <a:lnTo>
                  <a:pt x="38595" y="276860"/>
                </a:lnTo>
                <a:lnTo>
                  <a:pt x="36131" y="271780"/>
                </a:lnTo>
                <a:lnTo>
                  <a:pt x="35674" y="267970"/>
                </a:lnTo>
                <a:lnTo>
                  <a:pt x="36461" y="264160"/>
                </a:lnTo>
                <a:lnTo>
                  <a:pt x="36842" y="262890"/>
                </a:lnTo>
                <a:lnTo>
                  <a:pt x="36791" y="260350"/>
                </a:lnTo>
                <a:lnTo>
                  <a:pt x="46875" y="246380"/>
                </a:lnTo>
                <a:lnTo>
                  <a:pt x="49288" y="248920"/>
                </a:lnTo>
                <a:lnTo>
                  <a:pt x="50863" y="252730"/>
                </a:lnTo>
                <a:lnTo>
                  <a:pt x="51168" y="254000"/>
                </a:lnTo>
                <a:lnTo>
                  <a:pt x="52451" y="257810"/>
                </a:lnTo>
                <a:lnTo>
                  <a:pt x="54038" y="260350"/>
                </a:lnTo>
                <a:lnTo>
                  <a:pt x="54356" y="266700"/>
                </a:lnTo>
                <a:lnTo>
                  <a:pt x="54356" y="237832"/>
                </a:lnTo>
                <a:lnTo>
                  <a:pt x="53098" y="238760"/>
                </a:lnTo>
                <a:lnTo>
                  <a:pt x="51041" y="238760"/>
                </a:lnTo>
                <a:lnTo>
                  <a:pt x="49085" y="240030"/>
                </a:lnTo>
                <a:lnTo>
                  <a:pt x="38595" y="240030"/>
                </a:lnTo>
                <a:lnTo>
                  <a:pt x="36677" y="238760"/>
                </a:lnTo>
                <a:lnTo>
                  <a:pt x="36322" y="236220"/>
                </a:lnTo>
                <a:lnTo>
                  <a:pt x="36283" y="234950"/>
                </a:lnTo>
                <a:lnTo>
                  <a:pt x="35509" y="229870"/>
                </a:lnTo>
                <a:lnTo>
                  <a:pt x="36449" y="226060"/>
                </a:lnTo>
                <a:lnTo>
                  <a:pt x="38049" y="223520"/>
                </a:lnTo>
                <a:lnTo>
                  <a:pt x="38735" y="220980"/>
                </a:lnTo>
                <a:lnTo>
                  <a:pt x="39738" y="219710"/>
                </a:lnTo>
                <a:lnTo>
                  <a:pt x="42303" y="218440"/>
                </a:lnTo>
                <a:lnTo>
                  <a:pt x="43649" y="217170"/>
                </a:lnTo>
                <a:lnTo>
                  <a:pt x="45669" y="215900"/>
                </a:lnTo>
                <a:lnTo>
                  <a:pt x="47155" y="215900"/>
                </a:lnTo>
                <a:lnTo>
                  <a:pt x="50634" y="214630"/>
                </a:lnTo>
                <a:lnTo>
                  <a:pt x="61277" y="214630"/>
                </a:lnTo>
                <a:lnTo>
                  <a:pt x="63792" y="215900"/>
                </a:lnTo>
                <a:lnTo>
                  <a:pt x="65633" y="219710"/>
                </a:lnTo>
                <a:lnTo>
                  <a:pt x="65709" y="220980"/>
                </a:lnTo>
                <a:lnTo>
                  <a:pt x="65709" y="211239"/>
                </a:lnTo>
                <a:lnTo>
                  <a:pt x="64719" y="210820"/>
                </a:lnTo>
                <a:lnTo>
                  <a:pt x="63119" y="209550"/>
                </a:lnTo>
                <a:lnTo>
                  <a:pt x="62293" y="208280"/>
                </a:lnTo>
                <a:lnTo>
                  <a:pt x="62179" y="205740"/>
                </a:lnTo>
                <a:lnTo>
                  <a:pt x="61709" y="196850"/>
                </a:lnTo>
                <a:lnTo>
                  <a:pt x="60363" y="196850"/>
                </a:lnTo>
                <a:lnTo>
                  <a:pt x="57302" y="191490"/>
                </a:lnTo>
                <a:lnTo>
                  <a:pt x="57302" y="201930"/>
                </a:lnTo>
                <a:lnTo>
                  <a:pt x="46939" y="210820"/>
                </a:lnTo>
                <a:lnTo>
                  <a:pt x="44284" y="210820"/>
                </a:lnTo>
                <a:lnTo>
                  <a:pt x="39458" y="213360"/>
                </a:lnTo>
                <a:lnTo>
                  <a:pt x="36576" y="214630"/>
                </a:lnTo>
                <a:lnTo>
                  <a:pt x="33616" y="215900"/>
                </a:lnTo>
                <a:lnTo>
                  <a:pt x="32194" y="215900"/>
                </a:lnTo>
                <a:lnTo>
                  <a:pt x="31102" y="212090"/>
                </a:lnTo>
                <a:lnTo>
                  <a:pt x="31026" y="210820"/>
                </a:lnTo>
                <a:lnTo>
                  <a:pt x="30099" y="200660"/>
                </a:lnTo>
                <a:lnTo>
                  <a:pt x="30035" y="198120"/>
                </a:lnTo>
                <a:lnTo>
                  <a:pt x="30213" y="198120"/>
                </a:lnTo>
                <a:lnTo>
                  <a:pt x="31267" y="194310"/>
                </a:lnTo>
                <a:lnTo>
                  <a:pt x="37312" y="182880"/>
                </a:lnTo>
                <a:lnTo>
                  <a:pt x="40792" y="182880"/>
                </a:lnTo>
                <a:lnTo>
                  <a:pt x="44589" y="184150"/>
                </a:lnTo>
                <a:lnTo>
                  <a:pt x="47764" y="186690"/>
                </a:lnTo>
                <a:lnTo>
                  <a:pt x="54495" y="195580"/>
                </a:lnTo>
                <a:lnTo>
                  <a:pt x="56299" y="199390"/>
                </a:lnTo>
                <a:lnTo>
                  <a:pt x="57302" y="201930"/>
                </a:lnTo>
                <a:lnTo>
                  <a:pt x="57302" y="191490"/>
                </a:lnTo>
                <a:lnTo>
                  <a:pt x="54571" y="186690"/>
                </a:lnTo>
                <a:lnTo>
                  <a:pt x="52666" y="185420"/>
                </a:lnTo>
                <a:lnTo>
                  <a:pt x="50368" y="182880"/>
                </a:lnTo>
                <a:lnTo>
                  <a:pt x="46494" y="180340"/>
                </a:lnTo>
                <a:lnTo>
                  <a:pt x="44526" y="179070"/>
                </a:lnTo>
                <a:lnTo>
                  <a:pt x="43129" y="177800"/>
                </a:lnTo>
                <a:lnTo>
                  <a:pt x="35064" y="177800"/>
                </a:lnTo>
                <a:lnTo>
                  <a:pt x="32981" y="179070"/>
                </a:lnTo>
                <a:lnTo>
                  <a:pt x="31356" y="181610"/>
                </a:lnTo>
                <a:lnTo>
                  <a:pt x="30213" y="182880"/>
                </a:lnTo>
                <a:lnTo>
                  <a:pt x="29362" y="184150"/>
                </a:lnTo>
                <a:lnTo>
                  <a:pt x="28790" y="185420"/>
                </a:lnTo>
                <a:lnTo>
                  <a:pt x="26619" y="191770"/>
                </a:lnTo>
                <a:lnTo>
                  <a:pt x="25019" y="199390"/>
                </a:lnTo>
                <a:lnTo>
                  <a:pt x="26377" y="209550"/>
                </a:lnTo>
                <a:lnTo>
                  <a:pt x="26720" y="213360"/>
                </a:lnTo>
                <a:lnTo>
                  <a:pt x="27419" y="219710"/>
                </a:lnTo>
                <a:lnTo>
                  <a:pt x="28841" y="222250"/>
                </a:lnTo>
                <a:lnTo>
                  <a:pt x="31000" y="223520"/>
                </a:lnTo>
                <a:lnTo>
                  <a:pt x="32194" y="223520"/>
                </a:lnTo>
                <a:lnTo>
                  <a:pt x="31457" y="228600"/>
                </a:lnTo>
                <a:lnTo>
                  <a:pt x="30657" y="232410"/>
                </a:lnTo>
                <a:lnTo>
                  <a:pt x="29870" y="240030"/>
                </a:lnTo>
                <a:lnTo>
                  <a:pt x="30378" y="242570"/>
                </a:lnTo>
                <a:lnTo>
                  <a:pt x="35166" y="247650"/>
                </a:lnTo>
                <a:lnTo>
                  <a:pt x="35509" y="247650"/>
                </a:lnTo>
                <a:lnTo>
                  <a:pt x="34594" y="252730"/>
                </a:lnTo>
                <a:lnTo>
                  <a:pt x="33858" y="255270"/>
                </a:lnTo>
                <a:lnTo>
                  <a:pt x="32296" y="261620"/>
                </a:lnTo>
                <a:lnTo>
                  <a:pt x="33070" y="265430"/>
                </a:lnTo>
                <a:lnTo>
                  <a:pt x="32473" y="270510"/>
                </a:lnTo>
                <a:lnTo>
                  <a:pt x="32004" y="271780"/>
                </a:lnTo>
                <a:lnTo>
                  <a:pt x="32118" y="273050"/>
                </a:lnTo>
                <a:lnTo>
                  <a:pt x="33515" y="276860"/>
                </a:lnTo>
                <a:lnTo>
                  <a:pt x="34353" y="278130"/>
                </a:lnTo>
                <a:lnTo>
                  <a:pt x="36779" y="283210"/>
                </a:lnTo>
                <a:lnTo>
                  <a:pt x="38341" y="285750"/>
                </a:lnTo>
                <a:lnTo>
                  <a:pt x="41617" y="287020"/>
                </a:lnTo>
                <a:lnTo>
                  <a:pt x="41973" y="287020"/>
                </a:lnTo>
                <a:lnTo>
                  <a:pt x="44348" y="288290"/>
                </a:lnTo>
                <a:lnTo>
                  <a:pt x="45580" y="289560"/>
                </a:lnTo>
                <a:lnTo>
                  <a:pt x="46240" y="294640"/>
                </a:lnTo>
                <a:lnTo>
                  <a:pt x="46609" y="298450"/>
                </a:lnTo>
                <a:lnTo>
                  <a:pt x="47320" y="304800"/>
                </a:lnTo>
                <a:lnTo>
                  <a:pt x="48247" y="306070"/>
                </a:lnTo>
                <a:lnTo>
                  <a:pt x="50711" y="309880"/>
                </a:lnTo>
                <a:lnTo>
                  <a:pt x="52641" y="312420"/>
                </a:lnTo>
                <a:lnTo>
                  <a:pt x="55029" y="313690"/>
                </a:lnTo>
                <a:lnTo>
                  <a:pt x="56032" y="314960"/>
                </a:lnTo>
                <a:lnTo>
                  <a:pt x="58178" y="314960"/>
                </a:lnTo>
                <a:lnTo>
                  <a:pt x="59359" y="316230"/>
                </a:lnTo>
                <a:lnTo>
                  <a:pt x="60210" y="316230"/>
                </a:lnTo>
                <a:lnTo>
                  <a:pt x="60744" y="317500"/>
                </a:lnTo>
                <a:lnTo>
                  <a:pt x="62484" y="321310"/>
                </a:lnTo>
                <a:lnTo>
                  <a:pt x="64452" y="326390"/>
                </a:lnTo>
                <a:lnTo>
                  <a:pt x="67792" y="332740"/>
                </a:lnTo>
                <a:lnTo>
                  <a:pt x="69608" y="334010"/>
                </a:lnTo>
                <a:lnTo>
                  <a:pt x="72224" y="336550"/>
                </a:lnTo>
                <a:lnTo>
                  <a:pt x="75120" y="339090"/>
                </a:lnTo>
                <a:lnTo>
                  <a:pt x="86550" y="339090"/>
                </a:lnTo>
                <a:lnTo>
                  <a:pt x="87731" y="340360"/>
                </a:lnTo>
                <a:lnTo>
                  <a:pt x="88684" y="340360"/>
                </a:lnTo>
                <a:lnTo>
                  <a:pt x="89369" y="341630"/>
                </a:lnTo>
                <a:lnTo>
                  <a:pt x="90030" y="342900"/>
                </a:lnTo>
                <a:lnTo>
                  <a:pt x="90462" y="344170"/>
                </a:lnTo>
                <a:lnTo>
                  <a:pt x="90678" y="345440"/>
                </a:lnTo>
                <a:lnTo>
                  <a:pt x="91236" y="347980"/>
                </a:lnTo>
                <a:lnTo>
                  <a:pt x="91401" y="349250"/>
                </a:lnTo>
                <a:lnTo>
                  <a:pt x="93700" y="354330"/>
                </a:lnTo>
                <a:lnTo>
                  <a:pt x="94246" y="356870"/>
                </a:lnTo>
                <a:lnTo>
                  <a:pt x="95046" y="358140"/>
                </a:lnTo>
                <a:lnTo>
                  <a:pt x="96215" y="361950"/>
                </a:lnTo>
                <a:lnTo>
                  <a:pt x="98171" y="365760"/>
                </a:lnTo>
                <a:lnTo>
                  <a:pt x="100901" y="367030"/>
                </a:lnTo>
                <a:lnTo>
                  <a:pt x="103022" y="369570"/>
                </a:lnTo>
                <a:lnTo>
                  <a:pt x="105181" y="370840"/>
                </a:lnTo>
                <a:lnTo>
                  <a:pt x="108686" y="373380"/>
                </a:lnTo>
                <a:lnTo>
                  <a:pt x="110159" y="374650"/>
                </a:lnTo>
                <a:lnTo>
                  <a:pt x="114173" y="374650"/>
                </a:lnTo>
                <a:lnTo>
                  <a:pt x="116954" y="375920"/>
                </a:lnTo>
                <a:lnTo>
                  <a:pt x="118338" y="377190"/>
                </a:lnTo>
                <a:lnTo>
                  <a:pt x="119468" y="381000"/>
                </a:lnTo>
                <a:lnTo>
                  <a:pt x="120637" y="383540"/>
                </a:lnTo>
                <a:lnTo>
                  <a:pt x="124333" y="388620"/>
                </a:lnTo>
                <a:lnTo>
                  <a:pt x="126365" y="391160"/>
                </a:lnTo>
                <a:lnTo>
                  <a:pt x="128485" y="394970"/>
                </a:lnTo>
                <a:lnTo>
                  <a:pt x="129984" y="396240"/>
                </a:lnTo>
                <a:lnTo>
                  <a:pt x="131927" y="397510"/>
                </a:lnTo>
                <a:lnTo>
                  <a:pt x="134315" y="398780"/>
                </a:lnTo>
                <a:lnTo>
                  <a:pt x="138112" y="400050"/>
                </a:lnTo>
                <a:lnTo>
                  <a:pt x="145237" y="400050"/>
                </a:lnTo>
                <a:lnTo>
                  <a:pt x="146342" y="402590"/>
                </a:lnTo>
                <a:lnTo>
                  <a:pt x="148056" y="405130"/>
                </a:lnTo>
                <a:lnTo>
                  <a:pt x="150495" y="407670"/>
                </a:lnTo>
                <a:lnTo>
                  <a:pt x="155346" y="408940"/>
                </a:lnTo>
                <a:lnTo>
                  <a:pt x="155613" y="410210"/>
                </a:lnTo>
                <a:lnTo>
                  <a:pt x="153987" y="414020"/>
                </a:lnTo>
                <a:lnTo>
                  <a:pt x="152781" y="417830"/>
                </a:lnTo>
                <a:lnTo>
                  <a:pt x="151638" y="421640"/>
                </a:lnTo>
                <a:lnTo>
                  <a:pt x="151193" y="422910"/>
                </a:lnTo>
                <a:lnTo>
                  <a:pt x="151384" y="422910"/>
                </a:lnTo>
                <a:lnTo>
                  <a:pt x="154190" y="426720"/>
                </a:lnTo>
                <a:lnTo>
                  <a:pt x="156286" y="429260"/>
                </a:lnTo>
                <a:lnTo>
                  <a:pt x="159092" y="433070"/>
                </a:lnTo>
                <a:lnTo>
                  <a:pt x="159308" y="434340"/>
                </a:lnTo>
                <a:lnTo>
                  <a:pt x="158953" y="435610"/>
                </a:lnTo>
                <a:lnTo>
                  <a:pt x="158140" y="438150"/>
                </a:lnTo>
                <a:lnTo>
                  <a:pt x="158013" y="439420"/>
                </a:lnTo>
                <a:lnTo>
                  <a:pt x="158051" y="441960"/>
                </a:lnTo>
                <a:lnTo>
                  <a:pt x="158203" y="443230"/>
                </a:lnTo>
                <a:lnTo>
                  <a:pt x="158610" y="447040"/>
                </a:lnTo>
                <a:lnTo>
                  <a:pt x="159664" y="455930"/>
                </a:lnTo>
                <a:lnTo>
                  <a:pt x="160477" y="458470"/>
                </a:lnTo>
                <a:lnTo>
                  <a:pt x="163271" y="463550"/>
                </a:lnTo>
                <a:lnTo>
                  <a:pt x="164134" y="467360"/>
                </a:lnTo>
                <a:lnTo>
                  <a:pt x="176961" y="477520"/>
                </a:lnTo>
                <a:lnTo>
                  <a:pt x="179666" y="478790"/>
                </a:lnTo>
                <a:lnTo>
                  <a:pt x="180746" y="480060"/>
                </a:lnTo>
                <a:lnTo>
                  <a:pt x="181076" y="481330"/>
                </a:lnTo>
                <a:lnTo>
                  <a:pt x="180670" y="482600"/>
                </a:lnTo>
                <a:lnTo>
                  <a:pt x="177177" y="490220"/>
                </a:lnTo>
                <a:lnTo>
                  <a:pt x="174866" y="499110"/>
                </a:lnTo>
                <a:lnTo>
                  <a:pt x="174713" y="501650"/>
                </a:lnTo>
                <a:lnTo>
                  <a:pt x="174790" y="504190"/>
                </a:lnTo>
                <a:lnTo>
                  <a:pt x="175069" y="506730"/>
                </a:lnTo>
                <a:lnTo>
                  <a:pt x="175285" y="509270"/>
                </a:lnTo>
                <a:lnTo>
                  <a:pt x="176098" y="514350"/>
                </a:lnTo>
                <a:lnTo>
                  <a:pt x="176949" y="516890"/>
                </a:lnTo>
                <a:lnTo>
                  <a:pt x="179870" y="521970"/>
                </a:lnTo>
                <a:lnTo>
                  <a:pt x="180035" y="523240"/>
                </a:lnTo>
                <a:lnTo>
                  <a:pt x="179819" y="525780"/>
                </a:lnTo>
                <a:lnTo>
                  <a:pt x="179628" y="527050"/>
                </a:lnTo>
                <a:lnTo>
                  <a:pt x="179336" y="528320"/>
                </a:lnTo>
                <a:lnTo>
                  <a:pt x="178765" y="529590"/>
                </a:lnTo>
                <a:lnTo>
                  <a:pt x="178676" y="530860"/>
                </a:lnTo>
                <a:lnTo>
                  <a:pt x="178689" y="533400"/>
                </a:lnTo>
                <a:lnTo>
                  <a:pt x="179031" y="537210"/>
                </a:lnTo>
                <a:lnTo>
                  <a:pt x="179463" y="539750"/>
                </a:lnTo>
                <a:lnTo>
                  <a:pt x="180047" y="542290"/>
                </a:lnTo>
                <a:lnTo>
                  <a:pt x="180530" y="544830"/>
                </a:lnTo>
                <a:lnTo>
                  <a:pt x="181686" y="546100"/>
                </a:lnTo>
                <a:lnTo>
                  <a:pt x="183172" y="548640"/>
                </a:lnTo>
                <a:lnTo>
                  <a:pt x="183730" y="551180"/>
                </a:lnTo>
                <a:lnTo>
                  <a:pt x="184467" y="552450"/>
                </a:lnTo>
                <a:lnTo>
                  <a:pt x="185343" y="553720"/>
                </a:lnTo>
                <a:lnTo>
                  <a:pt x="186220" y="557530"/>
                </a:lnTo>
                <a:lnTo>
                  <a:pt x="186867" y="561340"/>
                </a:lnTo>
                <a:lnTo>
                  <a:pt x="187248" y="563880"/>
                </a:lnTo>
                <a:lnTo>
                  <a:pt x="187972" y="565150"/>
                </a:lnTo>
                <a:lnTo>
                  <a:pt x="189890" y="568960"/>
                </a:lnTo>
                <a:lnTo>
                  <a:pt x="190792" y="570230"/>
                </a:lnTo>
                <a:lnTo>
                  <a:pt x="193700" y="575310"/>
                </a:lnTo>
                <a:lnTo>
                  <a:pt x="194729" y="579120"/>
                </a:lnTo>
                <a:lnTo>
                  <a:pt x="193433" y="584200"/>
                </a:lnTo>
                <a:lnTo>
                  <a:pt x="192671" y="585470"/>
                </a:lnTo>
                <a:lnTo>
                  <a:pt x="192379" y="588010"/>
                </a:lnTo>
                <a:lnTo>
                  <a:pt x="192544" y="590550"/>
                </a:lnTo>
                <a:lnTo>
                  <a:pt x="192925" y="594360"/>
                </a:lnTo>
                <a:lnTo>
                  <a:pt x="192824" y="598170"/>
                </a:lnTo>
                <a:lnTo>
                  <a:pt x="192227" y="601980"/>
                </a:lnTo>
                <a:lnTo>
                  <a:pt x="192252" y="604520"/>
                </a:lnTo>
                <a:lnTo>
                  <a:pt x="192684" y="604520"/>
                </a:lnTo>
                <a:lnTo>
                  <a:pt x="193154" y="607060"/>
                </a:lnTo>
                <a:lnTo>
                  <a:pt x="194068" y="608330"/>
                </a:lnTo>
                <a:lnTo>
                  <a:pt x="195186" y="612140"/>
                </a:lnTo>
                <a:lnTo>
                  <a:pt x="196761" y="613410"/>
                </a:lnTo>
                <a:lnTo>
                  <a:pt x="198539" y="615950"/>
                </a:lnTo>
                <a:lnTo>
                  <a:pt x="199644" y="615950"/>
                </a:lnTo>
                <a:lnTo>
                  <a:pt x="199923" y="617220"/>
                </a:lnTo>
                <a:lnTo>
                  <a:pt x="199390" y="618490"/>
                </a:lnTo>
                <a:lnTo>
                  <a:pt x="198577" y="621030"/>
                </a:lnTo>
                <a:lnTo>
                  <a:pt x="197523" y="623570"/>
                </a:lnTo>
                <a:lnTo>
                  <a:pt x="196227" y="624840"/>
                </a:lnTo>
                <a:lnTo>
                  <a:pt x="194919" y="627380"/>
                </a:lnTo>
                <a:lnTo>
                  <a:pt x="194678" y="629920"/>
                </a:lnTo>
                <a:lnTo>
                  <a:pt x="196786" y="633730"/>
                </a:lnTo>
                <a:lnTo>
                  <a:pt x="197764" y="635000"/>
                </a:lnTo>
                <a:lnTo>
                  <a:pt x="198259" y="637540"/>
                </a:lnTo>
                <a:lnTo>
                  <a:pt x="198742" y="638810"/>
                </a:lnTo>
                <a:lnTo>
                  <a:pt x="198526" y="640080"/>
                </a:lnTo>
                <a:lnTo>
                  <a:pt x="197599" y="641350"/>
                </a:lnTo>
                <a:lnTo>
                  <a:pt x="196253" y="643890"/>
                </a:lnTo>
                <a:lnTo>
                  <a:pt x="194678" y="645160"/>
                </a:lnTo>
                <a:lnTo>
                  <a:pt x="193179" y="647700"/>
                </a:lnTo>
                <a:lnTo>
                  <a:pt x="191795" y="648855"/>
                </a:lnTo>
                <a:lnTo>
                  <a:pt x="191795" y="675640"/>
                </a:lnTo>
                <a:lnTo>
                  <a:pt x="191744" y="676910"/>
                </a:lnTo>
                <a:lnTo>
                  <a:pt x="191516" y="676910"/>
                </a:lnTo>
                <a:lnTo>
                  <a:pt x="190868" y="678180"/>
                </a:lnTo>
                <a:lnTo>
                  <a:pt x="188798" y="679450"/>
                </a:lnTo>
                <a:lnTo>
                  <a:pt x="186563" y="679450"/>
                </a:lnTo>
                <a:lnTo>
                  <a:pt x="186563" y="699770"/>
                </a:lnTo>
                <a:lnTo>
                  <a:pt x="186499" y="702310"/>
                </a:lnTo>
                <a:lnTo>
                  <a:pt x="186156" y="703580"/>
                </a:lnTo>
                <a:lnTo>
                  <a:pt x="185661" y="703580"/>
                </a:lnTo>
                <a:lnTo>
                  <a:pt x="184492" y="706120"/>
                </a:lnTo>
                <a:lnTo>
                  <a:pt x="182930" y="706120"/>
                </a:lnTo>
                <a:lnTo>
                  <a:pt x="179285" y="707326"/>
                </a:lnTo>
                <a:lnTo>
                  <a:pt x="179285" y="720090"/>
                </a:lnTo>
                <a:lnTo>
                  <a:pt x="177596" y="723900"/>
                </a:lnTo>
                <a:lnTo>
                  <a:pt x="175006" y="725170"/>
                </a:lnTo>
                <a:lnTo>
                  <a:pt x="171170" y="725170"/>
                </a:lnTo>
                <a:lnTo>
                  <a:pt x="169684" y="726440"/>
                </a:lnTo>
                <a:lnTo>
                  <a:pt x="168287" y="726440"/>
                </a:lnTo>
                <a:lnTo>
                  <a:pt x="166928" y="727710"/>
                </a:lnTo>
                <a:lnTo>
                  <a:pt x="165506" y="728980"/>
                </a:lnTo>
                <a:lnTo>
                  <a:pt x="161442" y="731520"/>
                </a:lnTo>
                <a:lnTo>
                  <a:pt x="148932" y="731520"/>
                </a:lnTo>
                <a:lnTo>
                  <a:pt x="147205" y="730250"/>
                </a:lnTo>
                <a:lnTo>
                  <a:pt x="146011" y="726440"/>
                </a:lnTo>
                <a:lnTo>
                  <a:pt x="146037" y="723900"/>
                </a:lnTo>
                <a:lnTo>
                  <a:pt x="146164" y="722630"/>
                </a:lnTo>
                <a:lnTo>
                  <a:pt x="146862" y="718820"/>
                </a:lnTo>
                <a:lnTo>
                  <a:pt x="148120" y="715010"/>
                </a:lnTo>
                <a:lnTo>
                  <a:pt x="150342" y="711200"/>
                </a:lnTo>
                <a:lnTo>
                  <a:pt x="150812" y="711200"/>
                </a:lnTo>
                <a:lnTo>
                  <a:pt x="151511" y="709930"/>
                </a:lnTo>
                <a:lnTo>
                  <a:pt x="152209" y="708660"/>
                </a:lnTo>
                <a:lnTo>
                  <a:pt x="153314" y="708660"/>
                </a:lnTo>
                <a:lnTo>
                  <a:pt x="159156" y="709930"/>
                </a:lnTo>
                <a:lnTo>
                  <a:pt x="163906" y="709930"/>
                </a:lnTo>
                <a:lnTo>
                  <a:pt x="171132" y="713740"/>
                </a:lnTo>
                <a:lnTo>
                  <a:pt x="174294" y="713740"/>
                </a:lnTo>
                <a:lnTo>
                  <a:pt x="177012" y="716280"/>
                </a:lnTo>
                <a:lnTo>
                  <a:pt x="177685" y="716280"/>
                </a:lnTo>
                <a:lnTo>
                  <a:pt x="178130" y="717550"/>
                </a:lnTo>
                <a:lnTo>
                  <a:pt x="178346" y="717550"/>
                </a:lnTo>
                <a:lnTo>
                  <a:pt x="179285" y="720090"/>
                </a:lnTo>
                <a:lnTo>
                  <a:pt x="179285" y="707326"/>
                </a:lnTo>
                <a:lnTo>
                  <a:pt x="179070" y="707390"/>
                </a:lnTo>
                <a:lnTo>
                  <a:pt x="177114" y="708660"/>
                </a:lnTo>
                <a:lnTo>
                  <a:pt x="173913" y="707390"/>
                </a:lnTo>
                <a:lnTo>
                  <a:pt x="172808" y="707390"/>
                </a:lnTo>
                <a:lnTo>
                  <a:pt x="171792" y="706120"/>
                </a:lnTo>
                <a:lnTo>
                  <a:pt x="170065" y="706120"/>
                </a:lnTo>
                <a:lnTo>
                  <a:pt x="168630" y="704850"/>
                </a:lnTo>
                <a:lnTo>
                  <a:pt x="167513" y="702310"/>
                </a:lnTo>
                <a:lnTo>
                  <a:pt x="166433" y="701040"/>
                </a:lnTo>
                <a:lnTo>
                  <a:pt x="165468" y="699770"/>
                </a:lnTo>
                <a:lnTo>
                  <a:pt x="164604" y="697230"/>
                </a:lnTo>
                <a:lnTo>
                  <a:pt x="164134" y="695960"/>
                </a:lnTo>
                <a:lnTo>
                  <a:pt x="163830" y="694690"/>
                </a:lnTo>
                <a:lnTo>
                  <a:pt x="163703" y="694690"/>
                </a:lnTo>
                <a:lnTo>
                  <a:pt x="163283" y="692150"/>
                </a:lnTo>
                <a:lnTo>
                  <a:pt x="163906" y="689610"/>
                </a:lnTo>
                <a:lnTo>
                  <a:pt x="165557" y="688340"/>
                </a:lnTo>
                <a:lnTo>
                  <a:pt x="169278" y="685800"/>
                </a:lnTo>
                <a:lnTo>
                  <a:pt x="173380" y="683260"/>
                </a:lnTo>
                <a:lnTo>
                  <a:pt x="179730" y="683260"/>
                </a:lnTo>
                <a:lnTo>
                  <a:pt x="180771" y="684530"/>
                </a:lnTo>
                <a:lnTo>
                  <a:pt x="181597" y="684530"/>
                </a:lnTo>
                <a:lnTo>
                  <a:pt x="183527" y="687070"/>
                </a:lnTo>
                <a:lnTo>
                  <a:pt x="184785" y="689610"/>
                </a:lnTo>
                <a:lnTo>
                  <a:pt x="185381" y="692150"/>
                </a:lnTo>
                <a:lnTo>
                  <a:pt x="185940" y="695960"/>
                </a:lnTo>
                <a:lnTo>
                  <a:pt x="186334" y="697230"/>
                </a:lnTo>
                <a:lnTo>
                  <a:pt x="186385" y="698500"/>
                </a:lnTo>
                <a:lnTo>
                  <a:pt x="186563" y="699770"/>
                </a:lnTo>
                <a:lnTo>
                  <a:pt x="186563" y="679450"/>
                </a:lnTo>
                <a:lnTo>
                  <a:pt x="185623" y="679450"/>
                </a:lnTo>
                <a:lnTo>
                  <a:pt x="183692" y="678180"/>
                </a:lnTo>
                <a:lnTo>
                  <a:pt x="181749" y="678180"/>
                </a:lnTo>
                <a:lnTo>
                  <a:pt x="178790" y="676910"/>
                </a:lnTo>
                <a:lnTo>
                  <a:pt x="176618" y="675640"/>
                </a:lnTo>
                <a:lnTo>
                  <a:pt x="174815" y="673100"/>
                </a:lnTo>
                <a:lnTo>
                  <a:pt x="174345" y="671830"/>
                </a:lnTo>
                <a:lnTo>
                  <a:pt x="173139" y="669290"/>
                </a:lnTo>
                <a:lnTo>
                  <a:pt x="172694" y="668020"/>
                </a:lnTo>
                <a:lnTo>
                  <a:pt x="172643" y="666750"/>
                </a:lnTo>
                <a:lnTo>
                  <a:pt x="172529" y="665480"/>
                </a:lnTo>
                <a:lnTo>
                  <a:pt x="172961" y="662940"/>
                </a:lnTo>
                <a:lnTo>
                  <a:pt x="173951" y="661670"/>
                </a:lnTo>
                <a:lnTo>
                  <a:pt x="176123" y="659130"/>
                </a:lnTo>
                <a:lnTo>
                  <a:pt x="179451" y="659130"/>
                </a:lnTo>
                <a:lnTo>
                  <a:pt x="182181" y="661670"/>
                </a:lnTo>
                <a:lnTo>
                  <a:pt x="183362" y="661670"/>
                </a:lnTo>
                <a:lnTo>
                  <a:pt x="184391" y="662940"/>
                </a:lnTo>
                <a:lnTo>
                  <a:pt x="185267" y="664210"/>
                </a:lnTo>
                <a:lnTo>
                  <a:pt x="187566" y="668020"/>
                </a:lnTo>
                <a:lnTo>
                  <a:pt x="189661" y="671830"/>
                </a:lnTo>
                <a:lnTo>
                  <a:pt x="191554" y="674370"/>
                </a:lnTo>
                <a:lnTo>
                  <a:pt x="191693" y="675640"/>
                </a:lnTo>
                <a:lnTo>
                  <a:pt x="191795" y="648855"/>
                </a:lnTo>
                <a:lnTo>
                  <a:pt x="191643" y="648970"/>
                </a:lnTo>
                <a:lnTo>
                  <a:pt x="190512" y="651510"/>
                </a:lnTo>
                <a:lnTo>
                  <a:pt x="189788" y="654050"/>
                </a:lnTo>
                <a:lnTo>
                  <a:pt x="189484" y="654050"/>
                </a:lnTo>
                <a:lnTo>
                  <a:pt x="189115" y="655320"/>
                </a:lnTo>
                <a:lnTo>
                  <a:pt x="187921" y="656590"/>
                </a:lnTo>
                <a:lnTo>
                  <a:pt x="186905" y="657860"/>
                </a:lnTo>
                <a:lnTo>
                  <a:pt x="185635" y="656590"/>
                </a:lnTo>
                <a:lnTo>
                  <a:pt x="184124" y="656590"/>
                </a:lnTo>
                <a:lnTo>
                  <a:pt x="182626" y="655320"/>
                </a:lnTo>
                <a:lnTo>
                  <a:pt x="181140" y="655320"/>
                </a:lnTo>
                <a:lnTo>
                  <a:pt x="179222" y="654050"/>
                </a:lnTo>
                <a:lnTo>
                  <a:pt x="177266" y="654050"/>
                </a:lnTo>
                <a:lnTo>
                  <a:pt x="175260" y="655320"/>
                </a:lnTo>
                <a:lnTo>
                  <a:pt x="171196" y="655320"/>
                </a:lnTo>
                <a:lnTo>
                  <a:pt x="169824" y="654050"/>
                </a:lnTo>
                <a:lnTo>
                  <a:pt x="168757" y="651510"/>
                </a:lnTo>
                <a:lnTo>
                  <a:pt x="168452" y="651510"/>
                </a:lnTo>
                <a:lnTo>
                  <a:pt x="168452" y="671830"/>
                </a:lnTo>
                <a:lnTo>
                  <a:pt x="167246" y="675640"/>
                </a:lnTo>
                <a:lnTo>
                  <a:pt x="166827" y="680720"/>
                </a:lnTo>
                <a:lnTo>
                  <a:pt x="166293" y="680720"/>
                </a:lnTo>
                <a:lnTo>
                  <a:pt x="165887" y="681990"/>
                </a:lnTo>
                <a:lnTo>
                  <a:pt x="162153" y="681990"/>
                </a:lnTo>
                <a:lnTo>
                  <a:pt x="160655" y="680720"/>
                </a:lnTo>
                <a:lnTo>
                  <a:pt x="159804" y="678180"/>
                </a:lnTo>
                <a:lnTo>
                  <a:pt x="158851" y="676910"/>
                </a:lnTo>
                <a:lnTo>
                  <a:pt x="158102" y="674370"/>
                </a:lnTo>
                <a:lnTo>
                  <a:pt x="154927" y="671017"/>
                </a:lnTo>
                <a:lnTo>
                  <a:pt x="154927" y="685800"/>
                </a:lnTo>
                <a:lnTo>
                  <a:pt x="154736" y="688340"/>
                </a:lnTo>
                <a:lnTo>
                  <a:pt x="154419" y="690880"/>
                </a:lnTo>
                <a:lnTo>
                  <a:pt x="154317" y="694690"/>
                </a:lnTo>
                <a:lnTo>
                  <a:pt x="154609" y="695960"/>
                </a:lnTo>
                <a:lnTo>
                  <a:pt x="154546" y="698500"/>
                </a:lnTo>
                <a:lnTo>
                  <a:pt x="154419" y="699770"/>
                </a:lnTo>
                <a:lnTo>
                  <a:pt x="154076" y="699770"/>
                </a:lnTo>
                <a:lnTo>
                  <a:pt x="153517" y="701040"/>
                </a:lnTo>
                <a:lnTo>
                  <a:pt x="152298" y="701040"/>
                </a:lnTo>
                <a:lnTo>
                  <a:pt x="151612" y="702310"/>
                </a:lnTo>
                <a:lnTo>
                  <a:pt x="147307" y="704850"/>
                </a:lnTo>
                <a:lnTo>
                  <a:pt x="142798" y="704850"/>
                </a:lnTo>
                <a:lnTo>
                  <a:pt x="142786" y="709930"/>
                </a:lnTo>
                <a:lnTo>
                  <a:pt x="142595" y="712470"/>
                </a:lnTo>
                <a:lnTo>
                  <a:pt x="142443" y="712470"/>
                </a:lnTo>
                <a:lnTo>
                  <a:pt x="142074" y="713740"/>
                </a:lnTo>
                <a:lnTo>
                  <a:pt x="141998" y="716280"/>
                </a:lnTo>
                <a:lnTo>
                  <a:pt x="141173" y="720090"/>
                </a:lnTo>
                <a:lnTo>
                  <a:pt x="140462" y="722630"/>
                </a:lnTo>
                <a:lnTo>
                  <a:pt x="140208" y="722630"/>
                </a:lnTo>
                <a:lnTo>
                  <a:pt x="139903" y="723900"/>
                </a:lnTo>
                <a:lnTo>
                  <a:pt x="139217" y="725170"/>
                </a:lnTo>
                <a:lnTo>
                  <a:pt x="138658" y="725170"/>
                </a:lnTo>
                <a:lnTo>
                  <a:pt x="137121" y="726440"/>
                </a:lnTo>
                <a:lnTo>
                  <a:pt x="136385" y="726440"/>
                </a:lnTo>
                <a:lnTo>
                  <a:pt x="132118" y="723900"/>
                </a:lnTo>
                <a:lnTo>
                  <a:pt x="129933" y="720090"/>
                </a:lnTo>
                <a:lnTo>
                  <a:pt x="128181" y="716280"/>
                </a:lnTo>
                <a:lnTo>
                  <a:pt x="128244" y="715010"/>
                </a:lnTo>
                <a:lnTo>
                  <a:pt x="128638" y="713740"/>
                </a:lnTo>
                <a:lnTo>
                  <a:pt x="129057" y="713740"/>
                </a:lnTo>
                <a:lnTo>
                  <a:pt x="129781" y="712470"/>
                </a:lnTo>
                <a:lnTo>
                  <a:pt x="130657" y="711200"/>
                </a:lnTo>
                <a:lnTo>
                  <a:pt x="131699" y="711200"/>
                </a:lnTo>
                <a:lnTo>
                  <a:pt x="134594" y="709930"/>
                </a:lnTo>
                <a:lnTo>
                  <a:pt x="142786" y="709930"/>
                </a:lnTo>
                <a:lnTo>
                  <a:pt x="142786" y="704850"/>
                </a:lnTo>
                <a:lnTo>
                  <a:pt x="138188" y="702310"/>
                </a:lnTo>
                <a:lnTo>
                  <a:pt x="136804" y="702310"/>
                </a:lnTo>
                <a:lnTo>
                  <a:pt x="136283" y="701040"/>
                </a:lnTo>
                <a:lnTo>
                  <a:pt x="135128" y="699770"/>
                </a:lnTo>
                <a:lnTo>
                  <a:pt x="134099" y="698500"/>
                </a:lnTo>
                <a:lnTo>
                  <a:pt x="133210" y="695960"/>
                </a:lnTo>
                <a:lnTo>
                  <a:pt x="132524" y="694690"/>
                </a:lnTo>
                <a:lnTo>
                  <a:pt x="135026" y="680720"/>
                </a:lnTo>
                <a:lnTo>
                  <a:pt x="135902" y="680720"/>
                </a:lnTo>
                <a:lnTo>
                  <a:pt x="137896" y="678180"/>
                </a:lnTo>
                <a:lnTo>
                  <a:pt x="140208" y="676910"/>
                </a:lnTo>
                <a:lnTo>
                  <a:pt x="142836" y="675640"/>
                </a:lnTo>
                <a:lnTo>
                  <a:pt x="145110" y="675640"/>
                </a:lnTo>
                <a:lnTo>
                  <a:pt x="146278" y="674370"/>
                </a:lnTo>
                <a:lnTo>
                  <a:pt x="147586" y="674370"/>
                </a:lnTo>
                <a:lnTo>
                  <a:pt x="148640" y="675640"/>
                </a:lnTo>
                <a:lnTo>
                  <a:pt x="150241" y="676910"/>
                </a:lnTo>
                <a:lnTo>
                  <a:pt x="150761" y="676910"/>
                </a:lnTo>
                <a:lnTo>
                  <a:pt x="151142" y="678180"/>
                </a:lnTo>
                <a:lnTo>
                  <a:pt x="154863" y="685800"/>
                </a:lnTo>
                <a:lnTo>
                  <a:pt x="154927" y="671017"/>
                </a:lnTo>
                <a:lnTo>
                  <a:pt x="153301" y="669290"/>
                </a:lnTo>
                <a:lnTo>
                  <a:pt x="150495" y="660400"/>
                </a:lnTo>
                <a:lnTo>
                  <a:pt x="150291" y="660400"/>
                </a:lnTo>
                <a:lnTo>
                  <a:pt x="150037" y="656590"/>
                </a:lnTo>
                <a:lnTo>
                  <a:pt x="151663" y="654050"/>
                </a:lnTo>
                <a:lnTo>
                  <a:pt x="153606" y="652780"/>
                </a:lnTo>
                <a:lnTo>
                  <a:pt x="155816" y="651510"/>
                </a:lnTo>
                <a:lnTo>
                  <a:pt x="161848" y="651510"/>
                </a:lnTo>
                <a:lnTo>
                  <a:pt x="162623" y="652780"/>
                </a:lnTo>
                <a:lnTo>
                  <a:pt x="163449" y="654050"/>
                </a:lnTo>
                <a:lnTo>
                  <a:pt x="164503" y="656590"/>
                </a:lnTo>
                <a:lnTo>
                  <a:pt x="165671" y="659130"/>
                </a:lnTo>
                <a:lnTo>
                  <a:pt x="167144" y="664210"/>
                </a:lnTo>
                <a:lnTo>
                  <a:pt x="167322" y="666750"/>
                </a:lnTo>
                <a:lnTo>
                  <a:pt x="168452" y="671830"/>
                </a:lnTo>
                <a:lnTo>
                  <a:pt x="168452" y="651510"/>
                </a:lnTo>
                <a:lnTo>
                  <a:pt x="167043" y="648970"/>
                </a:lnTo>
                <a:lnTo>
                  <a:pt x="165366" y="646430"/>
                </a:lnTo>
                <a:lnTo>
                  <a:pt x="163080" y="645160"/>
                </a:lnTo>
                <a:lnTo>
                  <a:pt x="160820" y="645160"/>
                </a:lnTo>
                <a:lnTo>
                  <a:pt x="159727" y="643890"/>
                </a:lnTo>
                <a:lnTo>
                  <a:pt x="158534" y="643890"/>
                </a:lnTo>
                <a:lnTo>
                  <a:pt x="157835" y="642620"/>
                </a:lnTo>
                <a:lnTo>
                  <a:pt x="157264" y="638810"/>
                </a:lnTo>
                <a:lnTo>
                  <a:pt x="156997" y="636270"/>
                </a:lnTo>
                <a:lnTo>
                  <a:pt x="156591" y="633730"/>
                </a:lnTo>
                <a:lnTo>
                  <a:pt x="156387" y="631190"/>
                </a:lnTo>
                <a:lnTo>
                  <a:pt x="155854" y="629920"/>
                </a:lnTo>
                <a:lnTo>
                  <a:pt x="154978" y="628650"/>
                </a:lnTo>
                <a:lnTo>
                  <a:pt x="152806" y="625309"/>
                </a:lnTo>
                <a:lnTo>
                  <a:pt x="152806" y="638810"/>
                </a:lnTo>
                <a:lnTo>
                  <a:pt x="151028" y="642620"/>
                </a:lnTo>
                <a:lnTo>
                  <a:pt x="146608" y="643890"/>
                </a:lnTo>
                <a:lnTo>
                  <a:pt x="143586" y="643890"/>
                </a:lnTo>
                <a:lnTo>
                  <a:pt x="143586" y="665480"/>
                </a:lnTo>
                <a:lnTo>
                  <a:pt x="143192" y="666750"/>
                </a:lnTo>
                <a:lnTo>
                  <a:pt x="142354" y="666750"/>
                </a:lnTo>
                <a:lnTo>
                  <a:pt x="141211" y="668020"/>
                </a:lnTo>
                <a:lnTo>
                  <a:pt x="139992" y="669290"/>
                </a:lnTo>
                <a:lnTo>
                  <a:pt x="136372" y="671830"/>
                </a:lnTo>
                <a:lnTo>
                  <a:pt x="133908" y="673100"/>
                </a:lnTo>
                <a:lnTo>
                  <a:pt x="128574" y="676910"/>
                </a:lnTo>
                <a:lnTo>
                  <a:pt x="125171" y="678180"/>
                </a:lnTo>
                <a:lnTo>
                  <a:pt x="120243" y="678180"/>
                </a:lnTo>
                <a:lnTo>
                  <a:pt x="119126" y="676910"/>
                </a:lnTo>
                <a:lnTo>
                  <a:pt x="117411" y="676910"/>
                </a:lnTo>
                <a:lnTo>
                  <a:pt x="116852" y="675640"/>
                </a:lnTo>
                <a:lnTo>
                  <a:pt x="116420" y="675640"/>
                </a:lnTo>
                <a:lnTo>
                  <a:pt x="115125" y="673100"/>
                </a:lnTo>
                <a:lnTo>
                  <a:pt x="113995" y="670560"/>
                </a:lnTo>
                <a:lnTo>
                  <a:pt x="111874" y="664210"/>
                </a:lnTo>
                <a:lnTo>
                  <a:pt x="111607" y="661670"/>
                </a:lnTo>
                <a:lnTo>
                  <a:pt x="112217" y="657860"/>
                </a:lnTo>
                <a:lnTo>
                  <a:pt x="112687" y="656590"/>
                </a:lnTo>
                <a:lnTo>
                  <a:pt x="112941" y="654050"/>
                </a:lnTo>
                <a:lnTo>
                  <a:pt x="113398" y="652780"/>
                </a:lnTo>
                <a:lnTo>
                  <a:pt x="113626" y="651510"/>
                </a:lnTo>
                <a:lnTo>
                  <a:pt x="113957" y="650240"/>
                </a:lnTo>
                <a:lnTo>
                  <a:pt x="114414" y="650240"/>
                </a:lnTo>
                <a:lnTo>
                  <a:pt x="115697" y="647700"/>
                </a:lnTo>
                <a:lnTo>
                  <a:pt x="118376" y="646430"/>
                </a:lnTo>
                <a:lnTo>
                  <a:pt x="122123" y="647700"/>
                </a:lnTo>
                <a:lnTo>
                  <a:pt x="123647" y="647700"/>
                </a:lnTo>
                <a:lnTo>
                  <a:pt x="128727" y="648970"/>
                </a:lnTo>
                <a:lnTo>
                  <a:pt x="132194" y="650240"/>
                </a:lnTo>
                <a:lnTo>
                  <a:pt x="139115" y="651510"/>
                </a:lnTo>
                <a:lnTo>
                  <a:pt x="143586" y="665480"/>
                </a:lnTo>
                <a:lnTo>
                  <a:pt x="143586" y="643890"/>
                </a:lnTo>
                <a:lnTo>
                  <a:pt x="138874" y="643890"/>
                </a:lnTo>
                <a:lnTo>
                  <a:pt x="134708" y="641350"/>
                </a:lnTo>
                <a:lnTo>
                  <a:pt x="130873" y="637540"/>
                </a:lnTo>
                <a:lnTo>
                  <a:pt x="127368" y="635000"/>
                </a:lnTo>
                <a:lnTo>
                  <a:pt x="125755" y="633730"/>
                </a:lnTo>
                <a:lnTo>
                  <a:pt x="125056" y="631190"/>
                </a:lnTo>
                <a:lnTo>
                  <a:pt x="125247" y="629920"/>
                </a:lnTo>
                <a:lnTo>
                  <a:pt x="125577" y="626110"/>
                </a:lnTo>
                <a:lnTo>
                  <a:pt x="126136" y="623570"/>
                </a:lnTo>
                <a:lnTo>
                  <a:pt x="126314" y="617220"/>
                </a:lnTo>
                <a:lnTo>
                  <a:pt x="127469" y="614680"/>
                </a:lnTo>
                <a:lnTo>
                  <a:pt x="128803" y="612140"/>
                </a:lnTo>
                <a:lnTo>
                  <a:pt x="129247" y="612140"/>
                </a:lnTo>
                <a:lnTo>
                  <a:pt x="129781" y="610870"/>
                </a:lnTo>
                <a:lnTo>
                  <a:pt x="130378" y="610870"/>
                </a:lnTo>
                <a:lnTo>
                  <a:pt x="131305" y="609600"/>
                </a:lnTo>
                <a:lnTo>
                  <a:pt x="134378" y="609600"/>
                </a:lnTo>
                <a:lnTo>
                  <a:pt x="135077" y="610870"/>
                </a:lnTo>
                <a:lnTo>
                  <a:pt x="135750" y="610870"/>
                </a:lnTo>
                <a:lnTo>
                  <a:pt x="137363" y="612140"/>
                </a:lnTo>
                <a:lnTo>
                  <a:pt x="138734" y="613410"/>
                </a:lnTo>
                <a:lnTo>
                  <a:pt x="142671" y="619760"/>
                </a:lnTo>
                <a:lnTo>
                  <a:pt x="145592" y="623570"/>
                </a:lnTo>
                <a:lnTo>
                  <a:pt x="148234" y="628650"/>
                </a:lnTo>
                <a:lnTo>
                  <a:pt x="149593" y="631190"/>
                </a:lnTo>
                <a:lnTo>
                  <a:pt x="150749" y="633730"/>
                </a:lnTo>
                <a:lnTo>
                  <a:pt x="151676" y="636270"/>
                </a:lnTo>
                <a:lnTo>
                  <a:pt x="152806" y="638810"/>
                </a:lnTo>
                <a:lnTo>
                  <a:pt x="152806" y="625309"/>
                </a:lnTo>
                <a:lnTo>
                  <a:pt x="147561" y="617220"/>
                </a:lnTo>
                <a:lnTo>
                  <a:pt x="141973" y="609600"/>
                </a:lnTo>
                <a:lnTo>
                  <a:pt x="139496" y="607060"/>
                </a:lnTo>
                <a:lnTo>
                  <a:pt x="136817" y="605790"/>
                </a:lnTo>
                <a:lnTo>
                  <a:pt x="135775" y="604520"/>
                </a:lnTo>
                <a:lnTo>
                  <a:pt x="131838" y="604520"/>
                </a:lnTo>
                <a:lnTo>
                  <a:pt x="130136" y="603250"/>
                </a:lnTo>
                <a:lnTo>
                  <a:pt x="129133" y="601980"/>
                </a:lnTo>
                <a:lnTo>
                  <a:pt x="129806" y="599440"/>
                </a:lnTo>
                <a:lnTo>
                  <a:pt x="130276" y="596900"/>
                </a:lnTo>
                <a:lnTo>
                  <a:pt x="129832" y="593090"/>
                </a:lnTo>
                <a:lnTo>
                  <a:pt x="129235" y="591820"/>
                </a:lnTo>
                <a:lnTo>
                  <a:pt x="127736" y="589280"/>
                </a:lnTo>
                <a:lnTo>
                  <a:pt x="127215" y="589280"/>
                </a:lnTo>
                <a:lnTo>
                  <a:pt x="126631" y="588010"/>
                </a:lnTo>
                <a:lnTo>
                  <a:pt x="125984" y="588010"/>
                </a:lnTo>
                <a:lnTo>
                  <a:pt x="125717" y="587819"/>
                </a:lnTo>
                <a:lnTo>
                  <a:pt x="125717" y="593090"/>
                </a:lnTo>
                <a:lnTo>
                  <a:pt x="125196" y="600710"/>
                </a:lnTo>
                <a:lnTo>
                  <a:pt x="124129" y="603250"/>
                </a:lnTo>
                <a:lnTo>
                  <a:pt x="123710" y="605790"/>
                </a:lnTo>
                <a:lnTo>
                  <a:pt x="122148" y="609600"/>
                </a:lnTo>
                <a:lnTo>
                  <a:pt x="120777" y="613410"/>
                </a:lnTo>
                <a:lnTo>
                  <a:pt x="118478" y="617207"/>
                </a:lnTo>
                <a:lnTo>
                  <a:pt x="118478" y="633730"/>
                </a:lnTo>
                <a:lnTo>
                  <a:pt x="118389" y="637540"/>
                </a:lnTo>
                <a:lnTo>
                  <a:pt x="118211" y="637540"/>
                </a:lnTo>
                <a:lnTo>
                  <a:pt x="117906" y="638810"/>
                </a:lnTo>
                <a:lnTo>
                  <a:pt x="117500" y="640080"/>
                </a:lnTo>
                <a:lnTo>
                  <a:pt x="117055" y="640080"/>
                </a:lnTo>
                <a:lnTo>
                  <a:pt x="112115" y="643890"/>
                </a:lnTo>
                <a:lnTo>
                  <a:pt x="107975" y="648970"/>
                </a:lnTo>
                <a:lnTo>
                  <a:pt x="107924" y="675640"/>
                </a:lnTo>
                <a:lnTo>
                  <a:pt x="107708" y="675640"/>
                </a:lnTo>
                <a:lnTo>
                  <a:pt x="106959" y="676910"/>
                </a:lnTo>
                <a:lnTo>
                  <a:pt x="103314" y="679450"/>
                </a:lnTo>
                <a:lnTo>
                  <a:pt x="99428" y="681990"/>
                </a:lnTo>
                <a:lnTo>
                  <a:pt x="94907" y="684530"/>
                </a:lnTo>
                <a:lnTo>
                  <a:pt x="93421" y="684530"/>
                </a:lnTo>
                <a:lnTo>
                  <a:pt x="92075" y="685800"/>
                </a:lnTo>
                <a:lnTo>
                  <a:pt x="90601" y="685800"/>
                </a:lnTo>
                <a:lnTo>
                  <a:pt x="88087" y="687070"/>
                </a:lnTo>
                <a:lnTo>
                  <a:pt x="85928" y="687070"/>
                </a:lnTo>
                <a:lnTo>
                  <a:pt x="83210" y="683260"/>
                </a:lnTo>
                <a:lnTo>
                  <a:pt x="82918" y="681990"/>
                </a:lnTo>
                <a:lnTo>
                  <a:pt x="83210" y="680720"/>
                </a:lnTo>
                <a:lnTo>
                  <a:pt x="84010" y="676910"/>
                </a:lnTo>
                <a:lnTo>
                  <a:pt x="86271" y="673100"/>
                </a:lnTo>
                <a:lnTo>
                  <a:pt x="89992" y="670560"/>
                </a:lnTo>
                <a:lnTo>
                  <a:pt x="91414" y="669290"/>
                </a:lnTo>
                <a:lnTo>
                  <a:pt x="92837" y="668020"/>
                </a:lnTo>
                <a:lnTo>
                  <a:pt x="95846" y="666750"/>
                </a:lnTo>
                <a:lnTo>
                  <a:pt x="99034" y="664210"/>
                </a:lnTo>
                <a:lnTo>
                  <a:pt x="104203" y="664210"/>
                </a:lnTo>
                <a:lnTo>
                  <a:pt x="106768" y="671830"/>
                </a:lnTo>
                <a:lnTo>
                  <a:pt x="107924" y="675640"/>
                </a:lnTo>
                <a:lnTo>
                  <a:pt x="107924" y="649033"/>
                </a:lnTo>
                <a:lnTo>
                  <a:pt x="104305" y="652780"/>
                </a:lnTo>
                <a:lnTo>
                  <a:pt x="103505" y="654050"/>
                </a:lnTo>
                <a:lnTo>
                  <a:pt x="102641" y="655320"/>
                </a:lnTo>
                <a:lnTo>
                  <a:pt x="101714" y="655320"/>
                </a:lnTo>
                <a:lnTo>
                  <a:pt x="100749" y="656590"/>
                </a:lnTo>
                <a:lnTo>
                  <a:pt x="97955" y="656590"/>
                </a:lnTo>
                <a:lnTo>
                  <a:pt x="95123" y="651510"/>
                </a:lnTo>
                <a:lnTo>
                  <a:pt x="93421" y="647700"/>
                </a:lnTo>
                <a:lnTo>
                  <a:pt x="93014" y="646430"/>
                </a:lnTo>
                <a:lnTo>
                  <a:pt x="92240" y="644105"/>
                </a:lnTo>
                <a:lnTo>
                  <a:pt x="92240" y="659130"/>
                </a:lnTo>
                <a:lnTo>
                  <a:pt x="91681" y="660400"/>
                </a:lnTo>
                <a:lnTo>
                  <a:pt x="88480" y="664210"/>
                </a:lnTo>
                <a:lnTo>
                  <a:pt x="86436" y="664210"/>
                </a:lnTo>
                <a:lnTo>
                  <a:pt x="84582" y="666750"/>
                </a:lnTo>
                <a:lnTo>
                  <a:pt x="82003" y="668020"/>
                </a:lnTo>
                <a:lnTo>
                  <a:pt x="79019" y="669290"/>
                </a:lnTo>
                <a:lnTo>
                  <a:pt x="70764" y="669290"/>
                </a:lnTo>
                <a:lnTo>
                  <a:pt x="70104" y="668020"/>
                </a:lnTo>
                <a:lnTo>
                  <a:pt x="68414" y="666750"/>
                </a:lnTo>
                <a:lnTo>
                  <a:pt x="67437" y="665480"/>
                </a:lnTo>
                <a:lnTo>
                  <a:pt x="66662" y="664210"/>
                </a:lnTo>
                <a:lnTo>
                  <a:pt x="66421" y="662940"/>
                </a:lnTo>
                <a:lnTo>
                  <a:pt x="66395" y="661670"/>
                </a:lnTo>
                <a:lnTo>
                  <a:pt x="66573" y="661670"/>
                </a:lnTo>
                <a:lnTo>
                  <a:pt x="67246" y="657860"/>
                </a:lnTo>
                <a:lnTo>
                  <a:pt x="75666" y="645160"/>
                </a:lnTo>
                <a:lnTo>
                  <a:pt x="77952" y="642620"/>
                </a:lnTo>
                <a:lnTo>
                  <a:pt x="80556" y="642620"/>
                </a:lnTo>
                <a:lnTo>
                  <a:pt x="81902" y="641350"/>
                </a:lnTo>
                <a:lnTo>
                  <a:pt x="84112" y="642620"/>
                </a:lnTo>
                <a:lnTo>
                  <a:pt x="87325" y="646430"/>
                </a:lnTo>
                <a:lnTo>
                  <a:pt x="89331" y="650240"/>
                </a:lnTo>
                <a:lnTo>
                  <a:pt x="90906" y="652780"/>
                </a:lnTo>
                <a:lnTo>
                  <a:pt x="91478" y="655320"/>
                </a:lnTo>
                <a:lnTo>
                  <a:pt x="91833" y="656590"/>
                </a:lnTo>
                <a:lnTo>
                  <a:pt x="91973" y="657860"/>
                </a:lnTo>
                <a:lnTo>
                  <a:pt x="92240" y="659130"/>
                </a:lnTo>
                <a:lnTo>
                  <a:pt x="92240" y="644105"/>
                </a:lnTo>
                <a:lnTo>
                  <a:pt x="91744" y="642620"/>
                </a:lnTo>
                <a:lnTo>
                  <a:pt x="90944" y="641350"/>
                </a:lnTo>
                <a:lnTo>
                  <a:pt x="89814" y="637540"/>
                </a:lnTo>
                <a:lnTo>
                  <a:pt x="90208" y="636270"/>
                </a:lnTo>
                <a:lnTo>
                  <a:pt x="90754" y="635000"/>
                </a:lnTo>
                <a:lnTo>
                  <a:pt x="92468" y="632460"/>
                </a:lnTo>
                <a:lnTo>
                  <a:pt x="109562" y="622300"/>
                </a:lnTo>
                <a:lnTo>
                  <a:pt x="110794" y="621030"/>
                </a:lnTo>
                <a:lnTo>
                  <a:pt x="111925" y="621030"/>
                </a:lnTo>
                <a:lnTo>
                  <a:pt x="112953" y="622300"/>
                </a:lnTo>
                <a:lnTo>
                  <a:pt x="115239" y="623570"/>
                </a:lnTo>
                <a:lnTo>
                  <a:pt x="116751" y="626110"/>
                </a:lnTo>
                <a:lnTo>
                  <a:pt x="117932" y="631190"/>
                </a:lnTo>
                <a:lnTo>
                  <a:pt x="118186" y="632460"/>
                </a:lnTo>
                <a:lnTo>
                  <a:pt x="118478" y="633730"/>
                </a:lnTo>
                <a:lnTo>
                  <a:pt x="118478" y="617207"/>
                </a:lnTo>
                <a:lnTo>
                  <a:pt x="116027" y="617220"/>
                </a:lnTo>
                <a:lnTo>
                  <a:pt x="114579" y="615950"/>
                </a:lnTo>
                <a:lnTo>
                  <a:pt x="113334" y="615950"/>
                </a:lnTo>
                <a:lnTo>
                  <a:pt x="112293" y="614680"/>
                </a:lnTo>
                <a:lnTo>
                  <a:pt x="109296" y="610870"/>
                </a:lnTo>
                <a:lnTo>
                  <a:pt x="107010" y="605790"/>
                </a:lnTo>
                <a:lnTo>
                  <a:pt x="106756" y="600710"/>
                </a:lnTo>
                <a:lnTo>
                  <a:pt x="106807" y="599440"/>
                </a:lnTo>
                <a:lnTo>
                  <a:pt x="107099" y="599440"/>
                </a:lnTo>
                <a:lnTo>
                  <a:pt x="108381" y="595630"/>
                </a:lnTo>
                <a:lnTo>
                  <a:pt x="110540" y="593090"/>
                </a:lnTo>
                <a:lnTo>
                  <a:pt x="113576" y="591820"/>
                </a:lnTo>
                <a:lnTo>
                  <a:pt x="117259" y="591820"/>
                </a:lnTo>
                <a:lnTo>
                  <a:pt x="122224" y="590550"/>
                </a:lnTo>
                <a:lnTo>
                  <a:pt x="125717" y="593090"/>
                </a:lnTo>
                <a:lnTo>
                  <a:pt x="125717" y="587819"/>
                </a:lnTo>
                <a:lnTo>
                  <a:pt x="122618" y="585470"/>
                </a:lnTo>
                <a:lnTo>
                  <a:pt x="121145" y="582930"/>
                </a:lnTo>
                <a:lnTo>
                  <a:pt x="120637" y="577850"/>
                </a:lnTo>
                <a:lnTo>
                  <a:pt x="120281" y="576580"/>
                </a:lnTo>
                <a:lnTo>
                  <a:pt x="118630" y="574040"/>
                </a:lnTo>
                <a:lnTo>
                  <a:pt x="117906" y="571500"/>
                </a:lnTo>
                <a:lnTo>
                  <a:pt x="116903" y="568960"/>
                </a:lnTo>
                <a:lnTo>
                  <a:pt x="115989" y="567893"/>
                </a:lnTo>
                <a:lnTo>
                  <a:pt x="115989" y="580390"/>
                </a:lnTo>
                <a:lnTo>
                  <a:pt x="115544" y="581660"/>
                </a:lnTo>
                <a:lnTo>
                  <a:pt x="115036" y="582930"/>
                </a:lnTo>
                <a:lnTo>
                  <a:pt x="113741" y="585470"/>
                </a:lnTo>
                <a:lnTo>
                  <a:pt x="112026" y="586740"/>
                </a:lnTo>
                <a:lnTo>
                  <a:pt x="109893" y="589280"/>
                </a:lnTo>
                <a:lnTo>
                  <a:pt x="108356" y="590550"/>
                </a:lnTo>
                <a:lnTo>
                  <a:pt x="104736" y="590550"/>
                </a:lnTo>
                <a:lnTo>
                  <a:pt x="103555" y="589584"/>
                </a:lnTo>
                <a:lnTo>
                  <a:pt x="103555" y="612140"/>
                </a:lnTo>
                <a:lnTo>
                  <a:pt x="103339" y="613410"/>
                </a:lnTo>
                <a:lnTo>
                  <a:pt x="102323" y="615950"/>
                </a:lnTo>
                <a:lnTo>
                  <a:pt x="101879" y="615950"/>
                </a:lnTo>
                <a:lnTo>
                  <a:pt x="101396" y="617220"/>
                </a:lnTo>
                <a:lnTo>
                  <a:pt x="99491" y="619760"/>
                </a:lnTo>
                <a:lnTo>
                  <a:pt x="96799" y="621030"/>
                </a:lnTo>
                <a:lnTo>
                  <a:pt x="93484" y="621030"/>
                </a:lnTo>
                <a:lnTo>
                  <a:pt x="91033" y="622300"/>
                </a:lnTo>
                <a:lnTo>
                  <a:pt x="88773" y="621030"/>
                </a:lnTo>
                <a:lnTo>
                  <a:pt x="86372" y="619760"/>
                </a:lnTo>
                <a:lnTo>
                  <a:pt x="86029" y="619760"/>
                </a:lnTo>
                <a:lnTo>
                  <a:pt x="84086" y="618236"/>
                </a:lnTo>
                <a:lnTo>
                  <a:pt x="84086" y="628650"/>
                </a:lnTo>
                <a:lnTo>
                  <a:pt x="83502" y="631190"/>
                </a:lnTo>
                <a:lnTo>
                  <a:pt x="83273" y="632460"/>
                </a:lnTo>
                <a:lnTo>
                  <a:pt x="82931" y="633730"/>
                </a:lnTo>
                <a:lnTo>
                  <a:pt x="81915" y="633730"/>
                </a:lnTo>
                <a:lnTo>
                  <a:pt x="81572" y="635000"/>
                </a:lnTo>
                <a:lnTo>
                  <a:pt x="77482" y="637540"/>
                </a:lnTo>
                <a:lnTo>
                  <a:pt x="73012" y="640080"/>
                </a:lnTo>
                <a:lnTo>
                  <a:pt x="67652" y="643890"/>
                </a:lnTo>
                <a:lnTo>
                  <a:pt x="62458" y="643890"/>
                </a:lnTo>
                <a:lnTo>
                  <a:pt x="61112" y="642785"/>
                </a:lnTo>
                <a:lnTo>
                  <a:pt x="61112" y="652780"/>
                </a:lnTo>
                <a:lnTo>
                  <a:pt x="60871" y="654050"/>
                </a:lnTo>
                <a:lnTo>
                  <a:pt x="60591" y="655320"/>
                </a:lnTo>
                <a:lnTo>
                  <a:pt x="60464" y="659130"/>
                </a:lnTo>
                <a:lnTo>
                  <a:pt x="59220" y="662940"/>
                </a:lnTo>
                <a:lnTo>
                  <a:pt x="58102" y="665480"/>
                </a:lnTo>
                <a:lnTo>
                  <a:pt x="57581" y="668020"/>
                </a:lnTo>
                <a:lnTo>
                  <a:pt x="56451" y="668020"/>
                </a:lnTo>
                <a:lnTo>
                  <a:pt x="54711" y="669290"/>
                </a:lnTo>
                <a:lnTo>
                  <a:pt x="53543" y="669290"/>
                </a:lnTo>
                <a:lnTo>
                  <a:pt x="30314" y="651510"/>
                </a:lnTo>
                <a:lnTo>
                  <a:pt x="28790" y="648970"/>
                </a:lnTo>
                <a:lnTo>
                  <a:pt x="29184" y="647700"/>
                </a:lnTo>
                <a:lnTo>
                  <a:pt x="30010" y="646430"/>
                </a:lnTo>
                <a:lnTo>
                  <a:pt x="30467" y="645160"/>
                </a:lnTo>
                <a:lnTo>
                  <a:pt x="32207" y="643890"/>
                </a:lnTo>
                <a:lnTo>
                  <a:pt x="33578" y="642620"/>
                </a:lnTo>
                <a:lnTo>
                  <a:pt x="37249" y="643890"/>
                </a:lnTo>
                <a:lnTo>
                  <a:pt x="44056" y="643890"/>
                </a:lnTo>
                <a:lnTo>
                  <a:pt x="46697" y="645160"/>
                </a:lnTo>
                <a:lnTo>
                  <a:pt x="49263" y="645160"/>
                </a:lnTo>
                <a:lnTo>
                  <a:pt x="52895" y="647700"/>
                </a:lnTo>
                <a:lnTo>
                  <a:pt x="56362" y="648970"/>
                </a:lnTo>
                <a:lnTo>
                  <a:pt x="59867" y="651510"/>
                </a:lnTo>
                <a:lnTo>
                  <a:pt x="60706" y="651510"/>
                </a:lnTo>
                <a:lnTo>
                  <a:pt x="61112" y="652780"/>
                </a:lnTo>
                <a:lnTo>
                  <a:pt x="61112" y="642785"/>
                </a:lnTo>
                <a:lnTo>
                  <a:pt x="60921" y="642620"/>
                </a:lnTo>
                <a:lnTo>
                  <a:pt x="59372" y="641350"/>
                </a:lnTo>
                <a:lnTo>
                  <a:pt x="58534" y="640080"/>
                </a:lnTo>
                <a:lnTo>
                  <a:pt x="57721" y="637540"/>
                </a:lnTo>
                <a:lnTo>
                  <a:pt x="57073" y="635000"/>
                </a:lnTo>
                <a:lnTo>
                  <a:pt x="55841" y="631190"/>
                </a:lnTo>
                <a:lnTo>
                  <a:pt x="55803" y="629920"/>
                </a:lnTo>
                <a:lnTo>
                  <a:pt x="56134" y="629920"/>
                </a:lnTo>
                <a:lnTo>
                  <a:pt x="56375" y="628650"/>
                </a:lnTo>
                <a:lnTo>
                  <a:pt x="57429" y="624840"/>
                </a:lnTo>
                <a:lnTo>
                  <a:pt x="57873" y="624840"/>
                </a:lnTo>
                <a:lnTo>
                  <a:pt x="58470" y="623570"/>
                </a:lnTo>
                <a:lnTo>
                  <a:pt x="61264" y="622300"/>
                </a:lnTo>
                <a:lnTo>
                  <a:pt x="64274" y="619760"/>
                </a:lnTo>
                <a:lnTo>
                  <a:pt x="74752" y="619760"/>
                </a:lnTo>
                <a:lnTo>
                  <a:pt x="78752" y="621030"/>
                </a:lnTo>
                <a:lnTo>
                  <a:pt x="83527" y="627380"/>
                </a:lnTo>
                <a:lnTo>
                  <a:pt x="84086" y="628650"/>
                </a:lnTo>
                <a:lnTo>
                  <a:pt x="84086" y="618236"/>
                </a:lnTo>
                <a:lnTo>
                  <a:pt x="82816" y="617220"/>
                </a:lnTo>
                <a:lnTo>
                  <a:pt x="79590" y="614680"/>
                </a:lnTo>
                <a:lnTo>
                  <a:pt x="79057" y="613410"/>
                </a:lnTo>
                <a:lnTo>
                  <a:pt x="78181" y="605790"/>
                </a:lnTo>
                <a:lnTo>
                  <a:pt x="78130" y="603250"/>
                </a:lnTo>
                <a:lnTo>
                  <a:pt x="78016" y="600710"/>
                </a:lnTo>
                <a:lnTo>
                  <a:pt x="78282" y="599440"/>
                </a:lnTo>
                <a:lnTo>
                  <a:pt x="78854" y="598170"/>
                </a:lnTo>
                <a:lnTo>
                  <a:pt x="80175" y="595630"/>
                </a:lnTo>
                <a:lnTo>
                  <a:pt x="81902" y="594360"/>
                </a:lnTo>
                <a:lnTo>
                  <a:pt x="84074" y="591820"/>
                </a:lnTo>
                <a:lnTo>
                  <a:pt x="85483" y="590550"/>
                </a:lnTo>
                <a:lnTo>
                  <a:pt x="92481" y="590550"/>
                </a:lnTo>
                <a:lnTo>
                  <a:pt x="95034" y="591820"/>
                </a:lnTo>
                <a:lnTo>
                  <a:pt x="95948" y="593090"/>
                </a:lnTo>
                <a:lnTo>
                  <a:pt x="96786" y="593090"/>
                </a:lnTo>
                <a:lnTo>
                  <a:pt x="97650" y="594360"/>
                </a:lnTo>
                <a:lnTo>
                  <a:pt x="98310" y="595630"/>
                </a:lnTo>
                <a:lnTo>
                  <a:pt x="98767" y="596900"/>
                </a:lnTo>
                <a:lnTo>
                  <a:pt x="99771" y="599440"/>
                </a:lnTo>
                <a:lnTo>
                  <a:pt x="100584" y="601980"/>
                </a:lnTo>
                <a:lnTo>
                  <a:pt x="102768" y="607060"/>
                </a:lnTo>
                <a:lnTo>
                  <a:pt x="102997" y="609600"/>
                </a:lnTo>
                <a:lnTo>
                  <a:pt x="103378" y="610870"/>
                </a:lnTo>
                <a:lnTo>
                  <a:pt x="103555" y="612140"/>
                </a:lnTo>
                <a:lnTo>
                  <a:pt x="103555" y="589584"/>
                </a:lnTo>
                <a:lnTo>
                  <a:pt x="103187" y="589280"/>
                </a:lnTo>
                <a:lnTo>
                  <a:pt x="100482" y="588010"/>
                </a:lnTo>
                <a:lnTo>
                  <a:pt x="98132" y="585470"/>
                </a:lnTo>
                <a:lnTo>
                  <a:pt x="95618" y="582930"/>
                </a:lnTo>
                <a:lnTo>
                  <a:pt x="95262" y="581660"/>
                </a:lnTo>
                <a:lnTo>
                  <a:pt x="95046" y="581660"/>
                </a:lnTo>
                <a:lnTo>
                  <a:pt x="94576" y="579120"/>
                </a:lnTo>
                <a:lnTo>
                  <a:pt x="94221" y="577850"/>
                </a:lnTo>
                <a:lnTo>
                  <a:pt x="93903" y="574040"/>
                </a:lnTo>
                <a:lnTo>
                  <a:pt x="93510" y="571500"/>
                </a:lnTo>
                <a:lnTo>
                  <a:pt x="93764" y="568960"/>
                </a:lnTo>
                <a:lnTo>
                  <a:pt x="95046" y="565150"/>
                </a:lnTo>
                <a:lnTo>
                  <a:pt x="95415" y="563880"/>
                </a:lnTo>
                <a:lnTo>
                  <a:pt x="96939" y="561340"/>
                </a:lnTo>
                <a:lnTo>
                  <a:pt x="98183" y="560070"/>
                </a:lnTo>
                <a:lnTo>
                  <a:pt x="100850" y="557530"/>
                </a:lnTo>
                <a:lnTo>
                  <a:pt x="103162" y="557530"/>
                </a:lnTo>
                <a:lnTo>
                  <a:pt x="104305" y="558800"/>
                </a:lnTo>
                <a:lnTo>
                  <a:pt x="105232" y="558800"/>
                </a:lnTo>
                <a:lnTo>
                  <a:pt x="105930" y="560070"/>
                </a:lnTo>
                <a:lnTo>
                  <a:pt x="107188" y="561340"/>
                </a:lnTo>
                <a:lnTo>
                  <a:pt x="108267" y="562610"/>
                </a:lnTo>
                <a:lnTo>
                  <a:pt x="109220" y="565150"/>
                </a:lnTo>
                <a:lnTo>
                  <a:pt x="111429" y="568960"/>
                </a:lnTo>
                <a:lnTo>
                  <a:pt x="113741" y="574040"/>
                </a:lnTo>
                <a:lnTo>
                  <a:pt x="115989" y="580390"/>
                </a:lnTo>
                <a:lnTo>
                  <a:pt x="115989" y="567893"/>
                </a:lnTo>
                <a:lnTo>
                  <a:pt x="115824" y="567690"/>
                </a:lnTo>
                <a:lnTo>
                  <a:pt x="114592" y="565150"/>
                </a:lnTo>
                <a:lnTo>
                  <a:pt x="113220" y="562610"/>
                </a:lnTo>
                <a:lnTo>
                  <a:pt x="111277" y="560070"/>
                </a:lnTo>
                <a:lnTo>
                  <a:pt x="109613" y="557530"/>
                </a:lnTo>
                <a:lnTo>
                  <a:pt x="106299" y="552450"/>
                </a:lnTo>
                <a:lnTo>
                  <a:pt x="105968" y="551180"/>
                </a:lnTo>
                <a:lnTo>
                  <a:pt x="107378" y="547370"/>
                </a:lnTo>
                <a:lnTo>
                  <a:pt x="107886" y="546100"/>
                </a:lnTo>
                <a:lnTo>
                  <a:pt x="108839" y="542290"/>
                </a:lnTo>
                <a:lnTo>
                  <a:pt x="108724" y="541020"/>
                </a:lnTo>
                <a:lnTo>
                  <a:pt x="107061" y="538480"/>
                </a:lnTo>
                <a:lnTo>
                  <a:pt x="106337" y="535940"/>
                </a:lnTo>
                <a:lnTo>
                  <a:pt x="105727" y="532130"/>
                </a:lnTo>
                <a:lnTo>
                  <a:pt x="105498" y="529590"/>
                </a:lnTo>
                <a:lnTo>
                  <a:pt x="104876" y="527050"/>
                </a:lnTo>
                <a:lnTo>
                  <a:pt x="104521" y="525780"/>
                </a:lnTo>
                <a:lnTo>
                  <a:pt x="103619" y="523240"/>
                </a:lnTo>
                <a:lnTo>
                  <a:pt x="102857" y="521970"/>
                </a:lnTo>
                <a:lnTo>
                  <a:pt x="102730" y="521627"/>
                </a:lnTo>
                <a:lnTo>
                  <a:pt x="102730" y="543560"/>
                </a:lnTo>
                <a:lnTo>
                  <a:pt x="102603" y="544830"/>
                </a:lnTo>
                <a:lnTo>
                  <a:pt x="102336" y="544830"/>
                </a:lnTo>
                <a:lnTo>
                  <a:pt x="102108" y="546100"/>
                </a:lnTo>
                <a:lnTo>
                  <a:pt x="101587" y="547370"/>
                </a:lnTo>
                <a:lnTo>
                  <a:pt x="99199" y="547370"/>
                </a:lnTo>
                <a:lnTo>
                  <a:pt x="96520" y="543560"/>
                </a:lnTo>
                <a:lnTo>
                  <a:pt x="94564" y="541020"/>
                </a:lnTo>
                <a:lnTo>
                  <a:pt x="92824" y="540004"/>
                </a:lnTo>
                <a:lnTo>
                  <a:pt x="92824" y="552450"/>
                </a:lnTo>
                <a:lnTo>
                  <a:pt x="92659" y="552450"/>
                </a:lnTo>
                <a:lnTo>
                  <a:pt x="91541" y="557530"/>
                </a:lnTo>
                <a:lnTo>
                  <a:pt x="89916" y="560070"/>
                </a:lnTo>
                <a:lnTo>
                  <a:pt x="86995" y="562140"/>
                </a:lnTo>
                <a:lnTo>
                  <a:pt x="86995" y="575310"/>
                </a:lnTo>
                <a:lnTo>
                  <a:pt x="86118" y="577850"/>
                </a:lnTo>
                <a:lnTo>
                  <a:pt x="83515" y="582930"/>
                </a:lnTo>
                <a:lnTo>
                  <a:pt x="80060" y="586740"/>
                </a:lnTo>
                <a:lnTo>
                  <a:pt x="75755" y="590550"/>
                </a:lnTo>
                <a:lnTo>
                  <a:pt x="74650" y="591820"/>
                </a:lnTo>
                <a:lnTo>
                  <a:pt x="73571" y="591820"/>
                </a:lnTo>
                <a:lnTo>
                  <a:pt x="72491" y="590550"/>
                </a:lnTo>
                <a:lnTo>
                  <a:pt x="69799" y="588010"/>
                </a:lnTo>
                <a:lnTo>
                  <a:pt x="69507" y="587209"/>
                </a:lnTo>
                <a:lnTo>
                  <a:pt x="69507" y="610870"/>
                </a:lnTo>
                <a:lnTo>
                  <a:pt x="67703" y="613410"/>
                </a:lnTo>
                <a:lnTo>
                  <a:pt x="64325" y="614680"/>
                </a:lnTo>
                <a:lnTo>
                  <a:pt x="62826" y="615950"/>
                </a:lnTo>
                <a:lnTo>
                  <a:pt x="60299" y="615950"/>
                </a:lnTo>
                <a:lnTo>
                  <a:pt x="59194" y="617220"/>
                </a:lnTo>
                <a:lnTo>
                  <a:pt x="55791" y="617220"/>
                </a:lnTo>
                <a:lnTo>
                  <a:pt x="55422" y="615950"/>
                </a:lnTo>
                <a:lnTo>
                  <a:pt x="54838" y="615950"/>
                </a:lnTo>
                <a:lnTo>
                  <a:pt x="49999" y="610870"/>
                </a:lnTo>
                <a:lnTo>
                  <a:pt x="49999" y="629920"/>
                </a:lnTo>
                <a:lnTo>
                  <a:pt x="49898" y="635000"/>
                </a:lnTo>
                <a:lnTo>
                  <a:pt x="49631" y="635000"/>
                </a:lnTo>
                <a:lnTo>
                  <a:pt x="49250" y="636270"/>
                </a:lnTo>
                <a:lnTo>
                  <a:pt x="47066" y="637540"/>
                </a:lnTo>
                <a:lnTo>
                  <a:pt x="28562" y="627380"/>
                </a:lnTo>
                <a:lnTo>
                  <a:pt x="29286" y="624840"/>
                </a:lnTo>
                <a:lnTo>
                  <a:pt x="29667" y="624840"/>
                </a:lnTo>
                <a:lnTo>
                  <a:pt x="29972" y="623570"/>
                </a:lnTo>
                <a:lnTo>
                  <a:pt x="32321" y="621030"/>
                </a:lnTo>
                <a:lnTo>
                  <a:pt x="33502" y="619760"/>
                </a:lnTo>
                <a:lnTo>
                  <a:pt x="35687" y="617220"/>
                </a:lnTo>
                <a:lnTo>
                  <a:pt x="37287" y="613410"/>
                </a:lnTo>
                <a:lnTo>
                  <a:pt x="37973" y="612140"/>
                </a:lnTo>
                <a:lnTo>
                  <a:pt x="39370" y="610870"/>
                </a:lnTo>
                <a:lnTo>
                  <a:pt x="42786" y="610870"/>
                </a:lnTo>
                <a:lnTo>
                  <a:pt x="43408" y="612140"/>
                </a:lnTo>
                <a:lnTo>
                  <a:pt x="43980" y="612140"/>
                </a:lnTo>
                <a:lnTo>
                  <a:pt x="44488" y="613410"/>
                </a:lnTo>
                <a:lnTo>
                  <a:pt x="45427" y="614680"/>
                </a:lnTo>
                <a:lnTo>
                  <a:pt x="47980" y="618490"/>
                </a:lnTo>
                <a:lnTo>
                  <a:pt x="48552" y="619760"/>
                </a:lnTo>
                <a:lnTo>
                  <a:pt x="49174" y="623570"/>
                </a:lnTo>
                <a:lnTo>
                  <a:pt x="49847" y="627380"/>
                </a:lnTo>
                <a:lnTo>
                  <a:pt x="49999" y="629920"/>
                </a:lnTo>
                <a:lnTo>
                  <a:pt x="49999" y="610870"/>
                </a:lnTo>
                <a:lnTo>
                  <a:pt x="47675" y="608330"/>
                </a:lnTo>
                <a:lnTo>
                  <a:pt x="46951" y="607060"/>
                </a:lnTo>
                <a:lnTo>
                  <a:pt x="46304" y="605790"/>
                </a:lnTo>
                <a:lnTo>
                  <a:pt x="45745" y="605790"/>
                </a:lnTo>
                <a:lnTo>
                  <a:pt x="45008" y="604520"/>
                </a:lnTo>
                <a:lnTo>
                  <a:pt x="55092" y="596900"/>
                </a:lnTo>
                <a:lnTo>
                  <a:pt x="57797" y="595630"/>
                </a:lnTo>
                <a:lnTo>
                  <a:pt x="64274" y="595630"/>
                </a:lnTo>
                <a:lnTo>
                  <a:pt x="66929" y="598170"/>
                </a:lnTo>
                <a:lnTo>
                  <a:pt x="67843" y="600710"/>
                </a:lnTo>
                <a:lnTo>
                  <a:pt x="68148" y="600710"/>
                </a:lnTo>
                <a:lnTo>
                  <a:pt x="68224" y="601980"/>
                </a:lnTo>
                <a:lnTo>
                  <a:pt x="68973" y="605790"/>
                </a:lnTo>
                <a:lnTo>
                  <a:pt x="69507" y="610870"/>
                </a:lnTo>
                <a:lnTo>
                  <a:pt x="69507" y="587209"/>
                </a:lnTo>
                <a:lnTo>
                  <a:pt x="68414" y="584200"/>
                </a:lnTo>
                <a:lnTo>
                  <a:pt x="68630" y="580390"/>
                </a:lnTo>
                <a:lnTo>
                  <a:pt x="68795" y="577850"/>
                </a:lnTo>
                <a:lnTo>
                  <a:pt x="69545" y="575310"/>
                </a:lnTo>
                <a:lnTo>
                  <a:pt x="70929" y="572770"/>
                </a:lnTo>
                <a:lnTo>
                  <a:pt x="72161" y="571500"/>
                </a:lnTo>
                <a:lnTo>
                  <a:pt x="74002" y="570230"/>
                </a:lnTo>
                <a:lnTo>
                  <a:pt x="76441" y="568960"/>
                </a:lnTo>
                <a:lnTo>
                  <a:pt x="82499" y="568960"/>
                </a:lnTo>
                <a:lnTo>
                  <a:pt x="84188" y="570230"/>
                </a:lnTo>
                <a:lnTo>
                  <a:pt x="85432" y="572770"/>
                </a:lnTo>
                <a:lnTo>
                  <a:pt x="86766" y="574040"/>
                </a:lnTo>
                <a:lnTo>
                  <a:pt x="86995" y="575310"/>
                </a:lnTo>
                <a:lnTo>
                  <a:pt x="86995" y="562140"/>
                </a:lnTo>
                <a:lnTo>
                  <a:pt x="86321" y="562610"/>
                </a:lnTo>
                <a:lnTo>
                  <a:pt x="85001" y="562610"/>
                </a:lnTo>
                <a:lnTo>
                  <a:pt x="84328" y="563880"/>
                </a:lnTo>
                <a:lnTo>
                  <a:pt x="83578" y="563880"/>
                </a:lnTo>
                <a:lnTo>
                  <a:pt x="79629" y="562610"/>
                </a:lnTo>
                <a:lnTo>
                  <a:pt x="71056" y="562610"/>
                </a:lnTo>
                <a:lnTo>
                  <a:pt x="70078" y="561340"/>
                </a:lnTo>
                <a:lnTo>
                  <a:pt x="68694" y="560070"/>
                </a:lnTo>
                <a:lnTo>
                  <a:pt x="67830" y="558800"/>
                </a:lnTo>
                <a:lnTo>
                  <a:pt x="67487" y="557530"/>
                </a:lnTo>
                <a:lnTo>
                  <a:pt x="67348" y="556260"/>
                </a:lnTo>
                <a:lnTo>
                  <a:pt x="67068" y="553720"/>
                </a:lnTo>
                <a:lnTo>
                  <a:pt x="66967" y="552450"/>
                </a:lnTo>
                <a:lnTo>
                  <a:pt x="66890" y="549910"/>
                </a:lnTo>
                <a:lnTo>
                  <a:pt x="66840" y="548640"/>
                </a:lnTo>
                <a:lnTo>
                  <a:pt x="68529" y="544830"/>
                </a:lnTo>
                <a:lnTo>
                  <a:pt x="71348" y="542290"/>
                </a:lnTo>
                <a:lnTo>
                  <a:pt x="73317" y="541020"/>
                </a:lnTo>
                <a:lnTo>
                  <a:pt x="80797" y="541020"/>
                </a:lnTo>
                <a:lnTo>
                  <a:pt x="83375" y="542290"/>
                </a:lnTo>
                <a:lnTo>
                  <a:pt x="87566" y="546100"/>
                </a:lnTo>
                <a:lnTo>
                  <a:pt x="89776" y="548640"/>
                </a:lnTo>
                <a:lnTo>
                  <a:pt x="92824" y="552450"/>
                </a:lnTo>
                <a:lnTo>
                  <a:pt x="92824" y="540004"/>
                </a:lnTo>
                <a:lnTo>
                  <a:pt x="88061" y="537210"/>
                </a:lnTo>
                <a:lnTo>
                  <a:pt x="86194" y="534670"/>
                </a:lnTo>
                <a:lnTo>
                  <a:pt x="84201" y="529590"/>
                </a:lnTo>
                <a:lnTo>
                  <a:pt x="84048" y="528320"/>
                </a:lnTo>
                <a:lnTo>
                  <a:pt x="84670" y="523240"/>
                </a:lnTo>
                <a:lnTo>
                  <a:pt x="86118" y="520700"/>
                </a:lnTo>
                <a:lnTo>
                  <a:pt x="88519" y="516890"/>
                </a:lnTo>
                <a:lnTo>
                  <a:pt x="89674" y="516890"/>
                </a:lnTo>
                <a:lnTo>
                  <a:pt x="90322" y="515620"/>
                </a:lnTo>
                <a:lnTo>
                  <a:pt x="94754" y="515620"/>
                </a:lnTo>
                <a:lnTo>
                  <a:pt x="95872" y="516890"/>
                </a:lnTo>
                <a:lnTo>
                  <a:pt x="96100" y="516890"/>
                </a:lnTo>
                <a:lnTo>
                  <a:pt x="98272" y="521970"/>
                </a:lnTo>
                <a:lnTo>
                  <a:pt x="99212" y="524510"/>
                </a:lnTo>
                <a:lnTo>
                  <a:pt x="99720" y="525780"/>
                </a:lnTo>
                <a:lnTo>
                  <a:pt x="100126" y="527050"/>
                </a:lnTo>
                <a:lnTo>
                  <a:pt x="100418" y="528320"/>
                </a:lnTo>
                <a:lnTo>
                  <a:pt x="101053" y="530860"/>
                </a:lnTo>
                <a:lnTo>
                  <a:pt x="101549" y="533400"/>
                </a:lnTo>
                <a:lnTo>
                  <a:pt x="101879" y="535940"/>
                </a:lnTo>
                <a:lnTo>
                  <a:pt x="102285" y="539750"/>
                </a:lnTo>
                <a:lnTo>
                  <a:pt x="102577" y="541020"/>
                </a:lnTo>
                <a:lnTo>
                  <a:pt x="102730" y="543560"/>
                </a:lnTo>
                <a:lnTo>
                  <a:pt x="102730" y="521627"/>
                </a:lnTo>
                <a:lnTo>
                  <a:pt x="101003" y="516890"/>
                </a:lnTo>
                <a:lnTo>
                  <a:pt x="100368" y="515620"/>
                </a:lnTo>
                <a:lnTo>
                  <a:pt x="99072" y="513080"/>
                </a:lnTo>
                <a:lnTo>
                  <a:pt x="98437" y="511810"/>
                </a:lnTo>
                <a:lnTo>
                  <a:pt x="94488" y="509270"/>
                </a:lnTo>
                <a:lnTo>
                  <a:pt x="94348" y="508000"/>
                </a:lnTo>
                <a:lnTo>
                  <a:pt x="94843" y="506730"/>
                </a:lnTo>
                <a:lnTo>
                  <a:pt x="95364" y="504190"/>
                </a:lnTo>
                <a:lnTo>
                  <a:pt x="96837" y="499110"/>
                </a:lnTo>
                <a:lnTo>
                  <a:pt x="96634" y="496570"/>
                </a:lnTo>
                <a:lnTo>
                  <a:pt x="92011" y="488086"/>
                </a:lnTo>
                <a:lnTo>
                  <a:pt x="92011" y="495300"/>
                </a:lnTo>
                <a:lnTo>
                  <a:pt x="91655" y="497840"/>
                </a:lnTo>
                <a:lnTo>
                  <a:pt x="91211" y="500380"/>
                </a:lnTo>
                <a:lnTo>
                  <a:pt x="90335" y="504190"/>
                </a:lnTo>
                <a:lnTo>
                  <a:pt x="87160" y="509270"/>
                </a:lnTo>
                <a:lnTo>
                  <a:pt x="85598" y="510540"/>
                </a:lnTo>
                <a:lnTo>
                  <a:pt x="83197" y="513080"/>
                </a:lnTo>
                <a:lnTo>
                  <a:pt x="80962" y="513080"/>
                </a:lnTo>
                <a:lnTo>
                  <a:pt x="78701" y="511810"/>
                </a:lnTo>
                <a:lnTo>
                  <a:pt x="78371" y="511810"/>
                </a:lnTo>
                <a:lnTo>
                  <a:pt x="78371" y="524510"/>
                </a:lnTo>
                <a:lnTo>
                  <a:pt x="78105" y="527050"/>
                </a:lnTo>
                <a:lnTo>
                  <a:pt x="77838" y="528320"/>
                </a:lnTo>
                <a:lnTo>
                  <a:pt x="77127" y="530860"/>
                </a:lnTo>
                <a:lnTo>
                  <a:pt x="75984" y="532130"/>
                </a:lnTo>
                <a:lnTo>
                  <a:pt x="74561" y="534670"/>
                </a:lnTo>
                <a:lnTo>
                  <a:pt x="72720" y="535940"/>
                </a:lnTo>
                <a:lnTo>
                  <a:pt x="70421" y="535940"/>
                </a:lnTo>
                <a:lnTo>
                  <a:pt x="68872" y="537210"/>
                </a:lnTo>
                <a:lnTo>
                  <a:pt x="65989" y="534670"/>
                </a:lnTo>
                <a:lnTo>
                  <a:pt x="66090" y="532130"/>
                </a:lnTo>
                <a:lnTo>
                  <a:pt x="66255" y="530860"/>
                </a:lnTo>
                <a:lnTo>
                  <a:pt x="66281" y="525780"/>
                </a:lnTo>
                <a:lnTo>
                  <a:pt x="66319" y="523240"/>
                </a:lnTo>
                <a:lnTo>
                  <a:pt x="66446" y="523240"/>
                </a:lnTo>
                <a:lnTo>
                  <a:pt x="66548" y="521970"/>
                </a:lnTo>
                <a:lnTo>
                  <a:pt x="66662" y="520700"/>
                </a:lnTo>
                <a:lnTo>
                  <a:pt x="67360" y="519430"/>
                </a:lnTo>
                <a:lnTo>
                  <a:pt x="68516" y="518160"/>
                </a:lnTo>
                <a:lnTo>
                  <a:pt x="69850" y="516890"/>
                </a:lnTo>
                <a:lnTo>
                  <a:pt x="71310" y="516890"/>
                </a:lnTo>
                <a:lnTo>
                  <a:pt x="72885" y="518160"/>
                </a:lnTo>
                <a:lnTo>
                  <a:pt x="74612" y="519430"/>
                </a:lnTo>
                <a:lnTo>
                  <a:pt x="76034" y="520700"/>
                </a:lnTo>
                <a:lnTo>
                  <a:pt x="77152" y="521970"/>
                </a:lnTo>
                <a:lnTo>
                  <a:pt x="78054" y="523240"/>
                </a:lnTo>
                <a:lnTo>
                  <a:pt x="78371" y="524510"/>
                </a:lnTo>
                <a:lnTo>
                  <a:pt x="78371" y="511810"/>
                </a:lnTo>
                <a:lnTo>
                  <a:pt x="77736" y="511810"/>
                </a:lnTo>
                <a:lnTo>
                  <a:pt x="76822" y="510540"/>
                </a:lnTo>
                <a:lnTo>
                  <a:pt x="74917" y="509270"/>
                </a:lnTo>
                <a:lnTo>
                  <a:pt x="73787" y="506730"/>
                </a:lnTo>
                <a:lnTo>
                  <a:pt x="73304" y="504190"/>
                </a:lnTo>
                <a:lnTo>
                  <a:pt x="73139" y="501650"/>
                </a:lnTo>
                <a:lnTo>
                  <a:pt x="72758" y="499110"/>
                </a:lnTo>
                <a:lnTo>
                  <a:pt x="73431" y="497840"/>
                </a:lnTo>
                <a:lnTo>
                  <a:pt x="75184" y="495300"/>
                </a:lnTo>
                <a:lnTo>
                  <a:pt x="77038" y="492760"/>
                </a:lnTo>
                <a:lnTo>
                  <a:pt x="79413" y="491490"/>
                </a:lnTo>
                <a:lnTo>
                  <a:pt x="89611" y="491490"/>
                </a:lnTo>
                <a:lnTo>
                  <a:pt x="92011" y="495300"/>
                </a:lnTo>
                <a:lnTo>
                  <a:pt x="92011" y="488086"/>
                </a:lnTo>
                <a:lnTo>
                  <a:pt x="91617" y="487680"/>
                </a:lnTo>
                <a:lnTo>
                  <a:pt x="89268" y="485140"/>
                </a:lnTo>
                <a:lnTo>
                  <a:pt x="89065" y="483870"/>
                </a:lnTo>
                <a:lnTo>
                  <a:pt x="90817" y="481330"/>
                </a:lnTo>
                <a:lnTo>
                  <a:pt x="91973" y="480060"/>
                </a:lnTo>
                <a:lnTo>
                  <a:pt x="93014" y="478790"/>
                </a:lnTo>
                <a:lnTo>
                  <a:pt x="93472" y="477520"/>
                </a:lnTo>
                <a:lnTo>
                  <a:pt x="93751" y="477520"/>
                </a:lnTo>
                <a:lnTo>
                  <a:pt x="93853" y="476250"/>
                </a:lnTo>
                <a:lnTo>
                  <a:pt x="94030" y="473710"/>
                </a:lnTo>
                <a:lnTo>
                  <a:pt x="94094" y="468630"/>
                </a:lnTo>
                <a:lnTo>
                  <a:pt x="91046" y="464820"/>
                </a:lnTo>
                <a:lnTo>
                  <a:pt x="90182" y="463550"/>
                </a:lnTo>
                <a:lnTo>
                  <a:pt x="89916" y="463156"/>
                </a:lnTo>
                <a:lnTo>
                  <a:pt x="89916" y="473710"/>
                </a:lnTo>
                <a:lnTo>
                  <a:pt x="88061" y="476250"/>
                </a:lnTo>
                <a:lnTo>
                  <a:pt x="86334" y="480060"/>
                </a:lnTo>
                <a:lnTo>
                  <a:pt x="83985" y="482600"/>
                </a:lnTo>
                <a:lnTo>
                  <a:pt x="81026" y="485140"/>
                </a:lnTo>
                <a:lnTo>
                  <a:pt x="71856" y="490220"/>
                </a:lnTo>
                <a:lnTo>
                  <a:pt x="69634" y="490220"/>
                </a:lnTo>
                <a:lnTo>
                  <a:pt x="67475" y="488950"/>
                </a:lnTo>
                <a:lnTo>
                  <a:pt x="66611" y="487832"/>
                </a:lnTo>
                <a:lnTo>
                  <a:pt x="66611" y="509270"/>
                </a:lnTo>
                <a:lnTo>
                  <a:pt x="66319" y="509270"/>
                </a:lnTo>
                <a:lnTo>
                  <a:pt x="64096" y="513080"/>
                </a:lnTo>
                <a:lnTo>
                  <a:pt x="62738" y="514832"/>
                </a:lnTo>
                <a:lnTo>
                  <a:pt x="62738" y="577850"/>
                </a:lnTo>
                <a:lnTo>
                  <a:pt x="62649" y="582930"/>
                </a:lnTo>
                <a:lnTo>
                  <a:pt x="62001" y="584200"/>
                </a:lnTo>
                <a:lnTo>
                  <a:pt x="60782" y="585470"/>
                </a:lnTo>
                <a:lnTo>
                  <a:pt x="60515" y="585470"/>
                </a:lnTo>
                <a:lnTo>
                  <a:pt x="60210" y="586740"/>
                </a:lnTo>
                <a:lnTo>
                  <a:pt x="59855" y="586740"/>
                </a:lnTo>
                <a:lnTo>
                  <a:pt x="57175" y="588010"/>
                </a:lnTo>
                <a:lnTo>
                  <a:pt x="54457" y="588010"/>
                </a:lnTo>
                <a:lnTo>
                  <a:pt x="51676" y="586740"/>
                </a:lnTo>
                <a:lnTo>
                  <a:pt x="50888" y="586740"/>
                </a:lnTo>
                <a:lnTo>
                  <a:pt x="50292" y="585470"/>
                </a:lnTo>
                <a:lnTo>
                  <a:pt x="49860" y="585470"/>
                </a:lnTo>
                <a:lnTo>
                  <a:pt x="47688" y="581660"/>
                </a:lnTo>
                <a:lnTo>
                  <a:pt x="45821" y="577850"/>
                </a:lnTo>
                <a:lnTo>
                  <a:pt x="44284" y="572770"/>
                </a:lnTo>
                <a:lnTo>
                  <a:pt x="44005" y="572770"/>
                </a:lnTo>
                <a:lnTo>
                  <a:pt x="43942" y="571500"/>
                </a:lnTo>
                <a:lnTo>
                  <a:pt x="44335" y="570230"/>
                </a:lnTo>
                <a:lnTo>
                  <a:pt x="44856" y="565150"/>
                </a:lnTo>
                <a:lnTo>
                  <a:pt x="45593" y="563880"/>
                </a:lnTo>
                <a:lnTo>
                  <a:pt x="46837" y="562610"/>
                </a:lnTo>
                <a:lnTo>
                  <a:pt x="48006" y="560070"/>
                </a:lnTo>
                <a:lnTo>
                  <a:pt x="49276" y="558800"/>
                </a:lnTo>
                <a:lnTo>
                  <a:pt x="52108" y="556260"/>
                </a:lnTo>
                <a:lnTo>
                  <a:pt x="55499" y="556260"/>
                </a:lnTo>
                <a:lnTo>
                  <a:pt x="59309" y="560070"/>
                </a:lnTo>
                <a:lnTo>
                  <a:pt x="61074" y="563880"/>
                </a:lnTo>
                <a:lnTo>
                  <a:pt x="61836" y="568960"/>
                </a:lnTo>
                <a:lnTo>
                  <a:pt x="62052" y="571500"/>
                </a:lnTo>
                <a:lnTo>
                  <a:pt x="62572" y="575310"/>
                </a:lnTo>
                <a:lnTo>
                  <a:pt x="62738" y="577850"/>
                </a:lnTo>
                <a:lnTo>
                  <a:pt x="62738" y="514832"/>
                </a:lnTo>
                <a:lnTo>
                  <a:pt x="62115" y="515620"/>
                </a:lnTo>
                <a:lnTo>
                  <a:pt x="61544" y="516102"/>
                </a:lnTo>
                <a:lnTo>
                  <a:pt x="61544" y="546100"/>
                </a:lnTo>
                <a:lnTo>
                  <a:pt x="60921" y="547370"/>
                </a:lnTo>
                <a:lnTo>
                  <a:pt x="58166" y="549910"/>
                </a:lnTo>
                <a:lnTo>
                  <a:pt x="51904" y="549910"/>
                </a:lnTo>
                <a:lnTo>
                  <a:pt x="49187" y="548640"/>
                </a:lnTo>
                <a:lnTo>
                  <a:pt x="43510" y="548640"/>
                </a:lnTo>
                <a:lnTo>
                  <a:pt x="41516" y="546100"/>
                </a:lnTo>
                <a:lnTo>
                  <a:pt x="40246" y="543560"/>
                </a:lnTo>
                <a:lnTo>
                  <a:pt x="39014" y="541020"/>
                </a:lnTo>
                <a:lnTo>
                  <a:pt x="38608" y="538480"/>
                </a:lnTo>
                <a:lnTo>
                  <a:pt x="39039" y="535940"/>
                </a:lnTo>
                <a:lnTo>
                  <a:pt x="39598" y="532130"/>
                </a:lnTo>
                <a:lnTo>
                  <a:pt x="40906" y="528320"/>
                </a:lnTo>
                <a:lnTo>
                  <a:pt x="41998" y="527050"/>
                </a:lnTo>
                <a:lnTo>
                  <a:pt x="44183" y="524510"/>
                </a:lnTo>
                <a:lnTo>
                  <a:pt x="44729" y="524510"/>
                </a:lnTo>
                <a:lnTo>
                  <a:pt x="46710" y="521970"/>
                </a:lnTo>
                <a:lnTo>
                  <a:pt x="48895" y="521970"/>
                </a:lnTo>
                <a:lnTo>
                  <a:pt x="60769" y="537210"/>
                </a:lnTo>
                <a:lnTo>
                  <a:pt x="61214" y="539750"/>
                </a:lnTo>
                <a:lnTo>
                  <a:pt x="61544" y="546100"/>
                </a:lnTo>
                <a:lnTo>
                  <a:pt x="61544" y="516102"/>
                </a:lnTo>
                <a:lnTo>
                  <a:pt x="57569" y="519430"/>
                </a:lnTo>
                <a:lnTo>
                  <a:pt x="55689" y="519430"/>
                </a:lnTo>
                <a:lnTo>
                  <a:pt x="53759" y="518160"/>
                </a:lnTo>
                <a:lnTo>
                  <a:pt x="51968" y="516890"/>
                </a:lnTo>
                <a:lnTo>
                  <a:pt x="50457" y="515620"/>
                </a:lnTo>
                <a:lnTo>
                  <a:pt x="48755" y="513080"/>
                </a:lnTo>
                <a:lnTo>
                  <a:pt x="48361" y="513080"/>
                </a:lnTo>
                <a:lnTo>
                  <a:pt x="47117" y="510540"/>
                </a:lnTo>
                <a:lnTo>
                  <a:pt x="46863" y="508000"/>
                </a:lnTo>
                <a:lnTo>
                  <a:pt x="47282" y="505460"/>
                </a:lnTo>
                <a:lnTo>
                  <a:pt x="47790" y="502920"/>
                </a:lnTo>
                <a:lnTo>
                  <a:pt x="49301" y="496570"/>
                </a:lnTo>
                <a:lnTo>
                  <a:pt x="49555" y="496570"/>
                </a:lnTo>
                <a:lnTo>
                  <a:pt x="49923" y="495300"/>
                </a:lnTo>
                <a:lnTo>
                  <a:pt x="50431" y="495300"/>
                </a:lnTo>
                <a:lnTo>
                  <a:pt x="52158" y="492760"/>
                </a:lnTo>
                <a:lnTo>
                  <a:pt x="54330" y="491490"/>
                </a:lnTo>
                <a:lnTo>
                  <a:pt x="56959" y="490220"/>
                </a:lnTo>
                <a:lnTo>
                  <a:pt x="58153" y="488950"/>
                </a:lnTo>
                <a:lnTo>
                  <a:pt x="60528" y="490220"/>
                </a:lnTo>
                <a:lnTo>
                  <a:pt x="61429" y="491490"/>
                </a:lnTo>
                <a:lnTo>
                  <a:pt x="63817" y="492760"/>
                </a:lnTo>
                <a:lnTo>
                  <a:pt x="65265" y="495300"/>
                </a:lnTo>
                <a:lnTo>
                  <a:pt x="65938" y="500380"/>
                </a:lnTo>
                <a:lnTo>
                  <a:pt x="66052" y="501650"/>
                </a:lnTo>
                <a:lnTo>
                  <a:pt x="66319" y="504190"/>
                </a:lnTo>
                <a:lnTo>
                  <a:pt x="66459" y="505460"/>
                </a:lnTo>
                <a:lnTo>
                  <a:pt x="66408" y="504190"/>
                </a:lnTo>
                <a:lnTo>
                  <a:pt x="66522" y="505460"/>
                </a:lnTo>
                <a:lnTo>
                  <a:pt x="66611" y="509270"/>
                </a:lnTo>
                <a:lnTo>
                  <a:pt x="66611" y="487832"/>
                </a:lnTo>
                <a:lnTo>
                  <a:pt x="65519" y="486410"/>
                </a:lnTo>
                <a:lnTo>
                  <a:pt x="64211" y="485140"/>
                </a:lnTo>
                <a:lnTo>
                  <a:pt x="63550" y="482600"/>
                </a:lnTo>
                <a:lnTo>
                  <a:pt x="62611" y="478790"/>
                </a:lnTo>
                <a:lnTo>
                  <a:pt x="62191" y="474980"/>
                </a:lnTo>
                <a:lnTo>
                  <a:pt x="62344" y="468630"/>
                </a:lnTo>
                <a:lnTo>
                  <a:pt x="64668" y="464820"/>
                </a:lnTo>
                <a:lnTo>
                  <a:pt x="69265" y="464820"/>
                </a:lnTo>
                <a:lnTo>
                  <a:pt x="71208" y="463550"/>
                </a:lnTo>
                <a:lnTo>
                  <a:pt x="81394" y="463550"/>
                </a:lnTo>
                <a:lnTo>
                  <a:pt x="82511" y="464820"/>
                </a:lnTo>
                <a:lnTo>
                  <a:pt x="84696" y="464820"/>
                </a:lnTo>
                <a:lnTo>
                  <a:pt x="89319" y="467360"/>
                </a:lnTo>
                <a:lnTo>
                  <a:pt x="89916" y="473710"/>
                </a:lnTo>
                <a:lnTo>
                  <a:pt x="89916" y="463156"/>
                </a:lnTo>
                <a:lnTo>
                  <a:pt x="88468" y="461010"/>
                </a:lnTo>
                <a:lnTo>
                  <a:pt x="88290" y="461010"/>
                </a:lnTo>
                <a:lnTo>
                  <a:pt x="89649" y="458470"/>
                </a:lnTo>
                <a:lnTo>
                  <a:pt x="91287" y="455930"/>
                </a:lnTo>
                <a:lnTo>
                  <a:pt x="91884" y="453390"/>
                </a:lnTo>
                <a:lnTo>
                  <a:pt x="91287" y="449580"/>
                </a:lnTo>
                <a:lnTo>
                  <a:pt x="90551" y="445770"/>
                </a:lnTo>
                <a:lnTo>
                  <a:pt x="90766" y="443230"/>
                </a:lnTo>
                <a:lnTo>
                  <a:pt x="92252" y="440690"/>
                </a:lnTo>
                <a:lnTo>
                  <a:pt x="92557" y="439420"/>
                </a:lnTo>
                <a:lnTo>
                  <a:pt x="91986" y="431800"/>
                </a:lnTo>
                <a:lnTo>
                  <a:pt x="91186" y="426720"/>
                </a:lnTo>
                <a:lnTo>
                  <a:pt x="89763" y="420370"/>
                </a:lnTo>
                <a:lnTo>
                  <a:pt x="89611" y="419100"/>
                </a:lnTo>
                <a:lnTo>
                  <a:pt x="88519" y="417182"/>
                </a:lnTo>
                <a:lnTo>
                  <a:pt x="88519" y="433070"/>
                </a:lnTo>
                <a:lnTo>
                  <a:pt x="88493" y="434340"/>
                </a:lnTo>
                <a:lnTo>
                  <a:pt x="88277" y="435610"/>
                </a:lnTo>
                <a:lnTo>
                  <a:pt x="87782" y="436880"/>
                </a:lnTo>
                <a:lnTo>
                  <a:pt x="86893" y="438721"/>
                </a:lnTo>
                <a:lnTo>
                  <a:pt x="86893" y="453390"/>
                </a:lnTo>
                <a:lnTo>
                  <a:pt x="84823" y="455930"/>
                </a:lnTo>
                <a:lnTo>
                  <a:pt x="83388" y="457200"/>
                </a:lnTo>
                <a:lnTo>
                  <a:pt x="78587" y="458470"/>
                </a:lnTo>
                <a:lnTo>
                  <a:pt x="75819" y="458470"/>
                </a:lnTo>
                <a:lnTo>
                  <a:pt x="72656" y="459740"/>
                </a:lnTo>
                <a:lnTo>
                  <a:pt x="61429" y="459740"/>
                </a:lnTo>
                <a:lnTo>
                  <a:pt x="58864" y="457200"/>
                </a:lnTo>
                <a:lnTo>
                  <a:pt x="58305" y="454660"/>
                </a:lnTo>
                <a:lnTo>
                  <a:pt x="57315" y="452120"/>
                </a:lnTo>
                <a:lnTo>
                  <a:pt x="57416" y="448310"/>
                </a:lnTo>
                <a:lnTo>
                  <a:pt x="59334" y="443230"/>
                </a:lnTo>
                <a:lnTo>
                  <a:pt x="60579" y="440690"/>
                </a:lnTo>
                <a:lnTo>
                  <a:pt x="64592" y="440690"/>
                </a:lnTo>
                <a:lnTo>
                  <a:pt x="66560" y="439420"/>
                </a:lnTo>
                <a:lnTo>
                  <a:pt x="71069" y="440690"/>
                </a:lnTo>
                <a:lnTo>
                  <a:pt x="74587" y="443230"/>
                </a:lnTo>
                <a:lnTo>
                  <a:pt x="78092" y="444500"/>
                </a:lnTo>
                <a:lnTo>
                  <a:pt x="81394" y="445770"/>
                </a:lnTo>
                <a:lnTo>
                  <a:pt x="82867" y="447040"/>
                </a:lnTo>
                <a:lnTo>
                  <a:pt x="84150" y="447040"/>
                </a:lnTo>
                <a:lnTo>
                  <a:pt x="85280" y="448310"/>
                </a:lnTo>
                <a:lnTo>
                  <a:pt x="86347" y="449580"/>
                </a:lnTo>
                <a:lnTo>
                  <a:pt x="86893" y="453390"/>
                </a:lnTo>
                <a:lnTo>
                  <a:pt x="86893" y="438721"/>
                </a:lnTo>
                <a:lnTo>
                  <a:pt x="86550" y="439420"/>
                </a:lnTo>
                <a:lnTo>
                  <a:pt x="84734" y="440690"/>
                </a:lnTo>
                <a:lnTo>
                  <a:pt x="83921" y="439420"/>
                </a:lnTo>
                <a:lnTo>
                  <a:pt x="80187" y="438150"/>
                </a:lnTo>
                <a:lnTo>
                  <a:pt x="77622" y="438150"/>
                </a:lnTo>
                <a:lnTo>
                  <a:pt x="76962" y="436880"/>
                </a:lnTo>
                <a:lnTo>
                  <a:pt x="75196" y="435610"/>
                </a:lnTo>
                <a:lnTo>
                  <a:pt x="74434" y="434340"/>
                </a:lnTo>
                <a:lnTo>
                  <a:pt x="74599" y="433070"/>
                </a:lnTo>
                <a:lnTo>
                  <a:pt x="74777" y="431800"/>
                </a:lnTo>
                <a:lnTo>
                  <a:pt x="75869" y="426720"/>
                </a:lnTo>
                <a:lnTo>
                  <a:pt x="77025" y="421640"/>
                </a:lnTo>
                <a:lnTo>
                  <a:pt x="78219" y="416560"/>
                </a:lnTo>
                <a:lnTo>
                  <a:pt x="78473" y="415290"/>
                </a:lnTo>
                <a:lnTo>
                  <a:pt x="78828" y="415290"/>
                </a:lnTo>
                <a:lnTo>
                  <a:pt x="79298" y="414020"/>
                </a:lnTo>
                <a:lnTo>
                  <a:pt x="79921" y="412750"/>
                </a:lnTo>
                <a:lnTo>
                  <a:pt x="81559" y="412750"/>
                </a:lnTo>
                <a:lnTo>
                  <a:pt x="84836" y="419100"/>
                </a:lnTo>
                <a:lnTo>
                  <a:pt x="86029" y="425450"/>
                </a:lnTo>
                <a:lnTo>
                  <a:pt x="86461" y="427990"/>
                </a:lnTo>
                <a:lnTo>
                  <a:pt x="88226" y="431800"/>
                </a:lnTo>
                <a:lnTo>
                  <a:pt x="88366" y="431800"/>
                </a:lnTo>
                <a:lnTo>
                  <a:pt x="88442" y="433070"/>
                </a:lnTo>
                <a:lnTo>
                  <a:pt x="88519" y="417182"/>
                </a:lnTo>
                <a:lnTo>
                  <a:pt x="87452" y="415290"/>
                </a:lnTo>
                <a:lnTo>
                  <a:pt x="87096" y="412750"/>
                </a:lnTo>
                <a:lnTo>
                  <a:pt x="86906" y="411480"/>
                </a:lnTo>
                <a:lnTo>
                  <a:pt x="85813" y="408940"/>
                </a:lnTo>
                <a:lnTo>
                  <a:pt x="85458" y="407670"/>
                </a:lnTo>
                <a:lnTo>
                  <a:pt x="84988" y="407670"/>
                </a:lnTo>
                <a:lnTo>
                  <a:pt x="84378" y="406400"/>
                </a:lnTo>
                <a:lnTo>
                  <a:pt x="83185" y="405130"/>
                </a:lnTo>
                <a:lnTo>
                  <a:pt x="80035" y="405130"/>
                </a:lnTo>
                <a:lnTo>
                  <a:pt x="79298" y="406400"/>
                </a:lnTo>
                <a:lnTo>
                  <a:pt x="77889" y="406400"/>
                </a:lnTo>
                <a:lnTo>
                  <a:pt x="75412" y="407670"/>
                </a:lnTo>
                <a:lnTo>
                  <a:pt x="75057" y="407670"/>
                </a:lnTo>
                <a:lnTo>
                  <a:pt x="73088" y="402590"/>
                </a:lnTo>
                <a:lnTo>
                  <a:pt x="72999" y="416560"/>
                </a:lnTo>
                <a:lnTo>
                  <a:pt x="72402" y="420370"/>
                </a:lnTo>
                <a:lnTo>
                  <a:pt x="71043" y="424180"/>
                </a:lnTo>
                <a:lnTo>
                  <a:pt x="70764" y="425450"/>
                </a:lnTo>
                <a:lnTo>
                  <a:pt x="68872" y="427990"/>
                </a:lnTo>
                <a:lnTo>
                  <a:pt x="67030" y="430530"/>
                </a:lnTo>
                <a:lnTo>
                  <a:pt x="64477" y="433070"/>
                </a:lnTo>
                <a:lnTo>
                  <a:pt x="60667" y="433070"/>
                </a:lnTo>
                <a:lnTo>
                  <a:pt x="58585" y="431800"/>
                </a:lnTo>
                <a:lnTo>
                  <a:pt x="57467" y="429260"/>
                </a:lnTo>
                <a:lnTo>
                  <a:pt x="57632" y="427990"/>
                </a:lnTo>
                <a:lnTo>
                  <a:pt x="58064" y="421640"/>
                </a:lnTo>
                <a:lnTo>
                  <a:pt x="60388" y="411480"/>
                </a:lnTo>
                <a:lnTo>
                  <a:pt x="62191" y="406400"/>
                </a:lnTo>
                <a:lnTo>
                  <a:pt x="62699" y="405130"/>
                </a:lnTo>
                <a:lnTo>
                  <a:pt x="63347" y="403860"/>
                </a:lnTo>
                <a:lnTo>
                  <a:pt x="64414" y="403860"/>
                </a:lnTo>
                <a:lnTo>
                  <a:pt x="64731" y="402590"/>
                </a:lnTo>
                <a:lnTo>
                  <a:pt x="65659" y="402590"/>
                </a:lnTo>
                <a:lnTo>
                  <a:pt x="67652" y="403860"/>
                </a:lnTo>
                <a:lnTo>
                  <a:pt x="68021" y="405130"/>
                </a:lnTo>
                <a:lnTo>
                  <a:pt x="68414" y="405130"/>
                </a:lnTo>
                <a:lnTo>
                  <a:pt x="68770" y="406400"/>
                </a:lnTo>
                <a:lnTo>
                  <a:pt x="69075" y="406400"/>
                </a:lnTo>
                <a:lnTo>
                  <a:pt x="69710" y="408940"/>
                </a:lnTo>
                <a:lnTo>
                  <a:pt x="69989" y="410210"/>
                </a:lnTo>
                <a:lnTo>
                  <a:pt x="72999" y="416560"/>
                </a:lnTo>
                <a:lnTo>
                  <a:pt x="72999" y="402501"/>
                </a:lnTo>
                <a:lnTo>
                  <a:pt x="71894" y="401320"/>
                </a:lnTo>
                <a:lnTo>
                  <a:pt x="70053" y="398780"/>
                </a:lnTo>
                <a:lnTo>
                  <a:pt x="69481" y="397510"/>
                </a:lnTo>
                <a:lnTo>
                  <a:pt x="66179" y="396240"/>
                </a:lnTo>
                <a:lnTo>
                  <a:pt x="61747" y="397510"/>
                </a:lnTo>
                <a:lnTo>
                  <a:pt x="60490" y="400050"/>
                </a:lnTo>
                <a:lnTo>
                  <a:pt x="59575" y="401320"/>
                </a:lnTo>
                <a:lnTo>
                  <a:pt x="58826" y="403860"/>
                </a:lnTo>
                <a:lnTo>
                  <a:pt x="58229" y="405130"/>
                </a:lnTo>
                <a:lnTo>
                  <a:pt x="56972" y="410210"/>
                </a:lnTo>
                <a:lnTo>
                  <a:pt x="56959" y="469900"/>
                </a:lnTo>
                <a:lnTo>
                  <a:pt x="56743" y="472440"/>
                </a:lnTo>
                <a:lnTo>
                  <a:pt x="56273" y="473710"/>
                </a:lnTo>
                <a:lnTo>
                  <a:pt x="56159" y="480060"/>
                </a:lnTo>
                <a:lnTo>
                  <a:pt x="54343" y="482600"/>
                </a:lnTo>
                <a:lnTo>
                  <a:pt x="51943" y="483870"/>
                </a:lnTo>
                <a:lnTo>
                  <a:pt x="51308" y="485140"/>
                </a:lnTo>
                <a:lnTo>
                  <a:pt x="49771" y="485140"/>
                </a:lnTo>
                <a:lnTo>
                  <a:pt x="48577" y="483870"/>
                </a:lnTo>
                <a:lnTo>
                  <a:pt x="47739" y="483870"/>
                </a:lnTo>
                <a:lnTo>
                  <a:pt x="47256" y="482600"/>
                </a:lnTo>
                <a:lnTo>
                  <a:pt x="46342" y="480060"/>
                </a:lnTo>
                <a:lnTo>
                  <a:pt x="45567" y="477520"/>
                </a:lnTo>
                <a:lnTo>
                  <a:pt x="45186" y="476427"/>
                </a:lnTo>
                <a:lnTo>
                  <a:pt x="45186" y="492760"/>
                </a:lnTo>
                <a:lnTo>
                  <a:pt x="45123" y="494030"/>
                </a:lnTo>
                <a:lnTo>
                  <a:pt x="43992" y="496570"/>
                </a:lnTo>
                <a:lnTo>
                  <a:pt x="43091" y="499110"/>
                </a:lnTo>
                <a:lnTo>
                  <a:pt x="42354" y="500380"/>
                </a:lnTo>
                <a:lnTo>
                  <a:pt x="42011" y="506730"/>
                </a:lnTo>
                <a:lnTo>
                  <a:pt x="40513" y="511810"/>
                </a:lnTo>
                <a:lnTo>
                  <a:pt x="41224" y="520700"/>
                </a:lnTo>
                <a:lnTo>
                  <a:pt x="38900" y="523240"/>
                </a:lnTo>
                <a:lnTo>
                  <a:pt x="35902" y="525780"/>
                </a:lnTo>
                <a:lnTo>
                  <a:pt x="33718" y="525780"/>
                </a:lnTo>
                <a:lnTo>
                  <a:pt x="32232" y="527050"/>
                </a:lnTo>
                <a:lnTo>
                  <a:pt x="30403" y="524510"/>
                </a:lnTo>
                <a:lnTo>
                  <a:pt x="30289" y="523240"/>
                </a:lnTo>
                <a:lnTo>
                  <a:pt x="30099" y="521970"/>
                </a:lnTo>
                <a:lnTo>
                  <a:pt x="30962" y="516890"/>
                </a:lnTo>
                <a:lnTo>
                  <a:pt x="30949" y="511810"/>
                </a:lnTo>
                <a:lnTo>
                  <a:pt x="30175" y="509270"/>
                </a:lnTo>
                <a:lnTo>
                  <a:pt x="31800" y="502920"/>
                </a:lnTo>
                <a:lnTo>
                  <a:pt x="33769" y="490220"/>
                </a:lnTo>
                <a:lnTo>
                  <a:pt x="34048" y="488950"/>
                </a:lnTo>
                <a:lnTo>
                  <a:pt x="34531" y="488950"/>
                </a:lnTo>
                <a:lnTo>
                  <a:pt x="39535" y="485140"/>
                </a:lnTo>
                <a:lnTo>
                  <a:pt x="44424" y="487680"/>
                </a:lnTo>
                <a:lnTo>
                  <a:pt x="45186" y="492760"/>
                </a:lnTo>
                <a:lnTo>
                  <a:pt x="45186" y="476427"/>
                </a:lnTo>
                <a:lnTo>
                  <a:pt x="44691" y="474980"/>
                </a:lnTo>
                <a:lnTo>
                  <a:pt x="44411" y="473710"/>
                </a:lnTo>
                <a:lnTo>
                  <a:pt x="44310" y="472440"/>
                </a:lnTo>
                <a:lnTo>
                  <a:pt x="44551" y="469900"/>
                </a:lnTo>
                <a:lnTo>
                  <a:pt x="44627" y="467360"/>
                </a:lnTo>
                <a:lnTo>
                  <a:pt x="44729" y="466090"/>
                </a:lnTo>
                <a:lnTo>
                  <a:pt x="44792" y="464820"/>
                </a:lnTo>
                <a:lnTo>
                  <a:pt x="45529" y="463550"/>
                </a:lnTo>
                <a:lnTo>
                  <a:pt x="46926" y="462280"/>
                </a:lnTo>
                <a:lnTo>
                  <a:pt x="47929" y="461010"/>
                </a:lnTo>
                <a:lnTo>
                  <a:pt x="48895" y="461010"/>
                </a:lnTo>
                <a:lnTo>
                  <a:pt x="50774" y="459740"/>
                </a:lnTo>
                <a:lnTo>
                  <a:pt x="52590" y="459740"/>
                </a:lnTo>
                <a:lnTo>
                  <a:pt x="53174" y="461010"/>
                </a:lnTo>
                <a:lnTo>
                  <a:pt x="54165" y="462280"/>
                </a:lnTo>
                <a:lnTo>
                  <a:pt x="55067" y="463550"/>
                </a:lnTo>
                <a:lnTo>
                  <a:pt x="55880" y="464820"/>
                </a:lnTo>
                <a:lnTo>
                  <a:pt x="56324" y="466090"/>
                </a:lnTo>
                <a:lnTo>
                  <a:pt x="56654" y="466090"/>
                </a:lnTo>
                <a:lnTo>
                  <a:pt x="56883" y="467360"/>
                </a:lnTo>
                <a:lnTo>
                  <a:pt x="56959" y="469900"/>
                </a:lnTo>
                <a:lnTo>
                  <a:pt x="56959" y="410273"/>
                </a:lnTo>
                <a:lnTo>
                  <a:pt x="55867" y="415290"/>
                </a:lnTo>
                <a:lnTo>
                  <a:pt x="54495" y="419100"/>
                </a:lnTo>
                <a:lnTo>
                  <a:pt x="54203" y="420370"/>
                </a:lnTo>
                <a:lnTo>
                  <a:pt x="54305" y="425450"/>
                </a:lnTo>
                <a:lnTo>
                  <a:pt x="54991" y="433070"/>
                </a:lnTo>
                <a:lnTo>
                  <a:pt x="55486" y="435610"/>
                </a:lnTo>
                <a:lnTo>
                  <a:pt x="55638" y="440690"/>
                </a:lnTo>
                <a:lnTo>
                  <a:pt x="54114" y="443230"/>
                </a:lnTo>
                <a:lnTo>
                  <a:pt x="53568" y="447040"/>
                </a:lnTo>
                <a:lnTo>
                  <a:pt x="53289" y="448310"/>
                </a:lnTo>
                <a:lnTo>
                  <a:pt x="53073" y="448310"/>
                </a:lnTo>
                <a:lnTo>
                  <a:pt x="52959" y="449580"/>
                </a:lnTo>
                <a:lnTo>
                  <a:pt x="52819" y="452120"/>
                </a:lnTo>
                <a:lnTo>
                  <a:pt x="52006" y="453390"/>
                </a:lnTo>
                <a:lnTo>
                  <a:pt x="49796" y="454660"/>
                </a:lnTo>
                <a:lnTo>
                  <a:pt x="47866" y="454660"/>
                </a:lnTo>
                <a:lnTo>
                  <a:pt x="46215" y="455930"/>
                </a:lnTo>
                <a:lnTo>
                  <a:pt x="44831" y="458470"/>
                </a:lnTo>
                <a:lnTo>
                  <a:pt x="43192" y="459740"/>
                </a:lnTo>
                <a:lnTo>
                  <a:pt x="42430" y="461010"/>
                </a:lnTo>
                <a:lnTo>
                  <a:pt x="40728" y="462280"/>
                </a:lnTo>
                <a:lnTo>
                  <a:pt x="39941" y="464820"/>
                </a:lnTo>
                <a:lnTo>
                  <a:pt x="40208" y="469900"/>
                </a:lnTo>
                <a:lnTo>
                  <a:pt x="40462" y="472440"/>
                </a:lnTo>
                <a:lnTo>
                  <a:pt x="40652" y="473710"/>
                </a:lnTo>
                <a:lnTo>
                  <a:pt x="41021" y="477520"/>
                </a:lnTo>
                <a:lnTo>
                  <a:pt x="40424" y="480060"/>
                </a:lnTo>
                <a:lnTo>
                  <a:pt x="35318" y="481330"/>
                </a:lnTo>
                <a:lnTo>
                  <a:pt x="33172" y="482600"/>
                </a:lnTo>
                <a:lnTo>
                  <a:pt x="31648" y="485140"/>
                </a:lnTo>
                <a:lnTo>
                  <a:pt x="30772" y="486410"/>
                </a:lnTo>
                <a:lnTo>
                  <a:pt x="30391" y="487680"/>
                </a:lnTo>
                <a:lnTo>
                  <a:pt x="29565" y="488950"/>
                </a:lnTo>
                <a:lnTo>
                  <a:pt x="29095" y="490220"/>
                </a:lnTo>
                <a:lnTo>
                  <a:pt x="28994" y="492760"/>
                </a:lnTo>
                <a:lnTo>
                  <a:pt x="28841" y="495300"/>
                </a:lnTo>
                <a:lnTo>
                  <a:pt x="27813" y="499110"/>
                </a:lnTo>
                <a:lnTo>
                  <a:pt x="27495" y="501650"/>
                </a:lnTo>
                <a:lnTo>
                  <a:pt x="27533" y="504190"/>
                </a:lnTo>
                <a:lnTo>
                  <a:pt x="27635" y="505460"/>
                </a:lnTo>
                <a:lnTo>
                  <a:pt x="26492" y="508000"/>
                </a:lnTo>
                <a:lnTo>
                  <a:pt x="26403" y="510540"/>
                </a:lnTo>
                <a:lnTo>
                  <a:pt x="26314" y="518160"/>
                </a:lnTo>
                <a:lnTo>
                  <a:pt x="26149" y="519430"/>
                </a:lnTo>
                <a:lnTo>
                  <a:pt x="25920" y="520700"/>
                </a:lnTo>
                <a:lnTo>
                  <a:pt x="25615" y="521970"/>
                </a:lnTo>
                <a:lnTo>
                  <a:pt x="25361" y="523240"/>
                </a:lnTo>
                <a:lnTo>
                  <a:pt x="25412" y="524510"/>
                </a:lnTo>
                <a:lnTo>
                  <a:pt x="25781" y="525780"/>
                </a:lnTo>
                <a:lnTo>
                  <a:pt x="26060" y="528320"/>
                </a:lnTo>
                <a:lnTo>
                  <a:pt x="26873" y="529590"/>
                </a:lnTo>
                <a:lnTo>
                  <a:pt x="29502" y="530860"/>
                </a:lnTo>
                <a:lnTo>
                  <a:pt x="30949" y="532130"/>
                </a:lnTo>
                <a:lnTo>
                  <a:pt x="33045" y="533400"/>
                </a:lnTo>
                <a:lnTo>
                  <a:pt x="33502" y="533400"/>
                </a:lnTo>
                <a:lnTo>
                  <a:pt x="33693" y="534670"/>
                </a:lnTo>
                <a:lnTo>
                  <a:pt x="33921" y="534670"/>
                </a:lnTo>
                <a:lnTo>
                  <a:pt x="34086" y="535940"/>
                </a:lnTo>
                <a:lnTo>
                  <a:pt x="34429" y="541020"/>
                </a:lnTo>
                <a:lnTo>
                  <a:pt x="36042" y="544830"/>
                </a:lnTo>
                <a:lnTo>
                  <a:pt x="38392" y="549910"/>
                </a:lnTo>
                <a:lnTo>
                  <a:pt x="39179" y="551180"/>
                </a:lnTo>
                <a:lnTo>
                  <a:pt x="40259" y="552450"/>
                </a:lnTo>
                <a:lnTo>
                  <a:pt x="42405" y="552450"/>
                </a:lnTo>
                <a:lnTo>
                  <a:pt x="44716" y="554990"/>
                </a:lnTo>
                <a:lnTo>
                  <a:pt x="45199" y="554990"/>
                </a:lnTo>
                <a:lnTo>
                  <a:pt x="44640" y="556260"/>
                </a:lnTo>
                <a:lnTo>
                  <a:pt x="43192" y="558800"/>
                </a:lnTo>
                <a:lnTo>
                  <a:pt x="41960" y="561340"/>
                </a:lnTo>
                <a:lnTo>
                  <a:pt x="40220" y="566420"/>
                </a:lnTo>
                <a:lnTo>
                  <a:pt x="39916" y="567690"/>
                </a:lnTo>
                <a:lnTo>
                  <a:pt x="40030" y="570230"/>
                </a:lnTo>
                <a:lnTo>
                  <a:pt x="40284" y="574040"/>
                </a:lnTo>
                <a:lnTo>
                  <a:pt x="40995" y="577850"/>
                </a:lnTo>
                <a:lnTo>
                  <a:pt x="43726" y="582930"/>
                </a:lnTo>
                <a:lnTo>
                  <a:pt x="45681" y="588010"/>
                </a:lnTo>
                <a:lnTo>
                  <a:pt x="47345" y="589280"/>
                </a:lnTo>
                <a:lnTo>
                  <a:pt x="49250" y="591820"/>
                </a:lnTo>
                <a:lnTo>
                  <a:pt x="48958" y="593090"/>
                </a:lnTo>
                <a:lnTo>
                  <a:pt x="44691" y="595630"/>
                </a:lnTo>
                <a:lnTo>
                  <a:pt x="42151" y="598170"/>
                </a:lnTo>
                <a:lnTo>
                  <a:pt x="39255" y="601980"/>
                </a:lnTo>
                <a:lnTo>
                  <a:pt x="38087" y="603250"/>
                </a:lnTo>
                <a:lnTo>
                  <a:pt x="34340" y="599440"/>
                </a:lnTo>
                <a:lnTo>
                  <a:pt x="33477" y="599440"/>
                </a:lnTo>
                <a:lnTo>
                  <a:pt x="33477" y="608330"/>
                </a:lnTo>
                <a:lnTo>
                  <a:pt x="32486" y="609600"/>
                </a:lnTo>
                <a:lnTo>
                  <a:pt x="30949" y="613410"/>
                </a:lnTo>
                <a:lnTo>
                  <a:pt x="28905" y="615950"/>
                </a:lnTo>
                <a:lnTo>
                  <a:pt x="26720" y="618147"/>
                </a:lnTo>
                <a:lnTo>
                  <a:pt x="26720" y="638810"/>
                </a:lnTo>
                <a:lnTo>
                  <a:pt x="26047" y="640080"/>
                </a:lnTo>
                <a:lnTo>
                  <a:pt x="25285" y="642620"/>
                </a:lnTo>
                <a:lnTo>
                  <a:pt x="23876" y="643890"/>
                </a:lnTo>
                <a:lnTo>
                  <a:pt x="21107" y="643890"/>
                </a:lnTo>
                <a:lnTo>
                  <a:pt x="20332" y="645160"/>
                </a:lnTo>
                <a:lnTo>
                  <a:pt x="15240" y="645160"/>
                </a:lnTo>
                <a:lnTo>
                  <a:pt x="14490" y="643890"/>
                </a:lnTo>
                <a:lnTo>
                  <a:pt x="9639" y="642620"/>
                </a:lnTo>
                <a:lnTo>
                  <a:pt x="6731" y="638810"/>
                </a:lnTo>
                <a:lnTo>
                  <a:pt x="4584" y="633730"/>
                </a:lnTo>
                <a:lnTo>
                  <a:pt x="4673" y="631190"/>
                </a:lnTo>
                <a:lnTo>
                  <a:pt x="5181" y="628650"/>
                </a:lnTo>
                <a:lnTo>
                  <a:pt x="5816" y="626110"/>
                </a:lnTo>
                <a:lnTo>
                  <a:pt x="6578" y="624840"/>
                </a:lnTo>
                <a:lnTo>
                  <a:pt x="7137" y="622300"/>
                </a:lnTo>
                <a:lnTo>
                  <a:pt x="9131" y="621030"/>
                </a:lnTo>
                <a:lnTo>
                  <a:pt x="13817" y="621030"/>
                </a:lnTo>
                <a:lnTo>
                  <a:pt x="15849" y="622300"/>
                </a:lnTo>
                <a:lnTo>
                  <a:pt x="17284" y="624840"/>
                </a:lnTo>
                <a:lnTo>
                  <a:pt x="19710" y="627380"/>
                </a:lnTo>
                <a:lnTo>
                  <a:pt x="22085" y="631190"/>
                </a:lnTo>
                <a:lnTo>
                  <a:pt x="25387" y="635000"/>
                </a:lnTo>
                <a:lnTo>
                  <a:pt x="25615" y="635000"/>
                </a:lnTo>
                <a:lnTo>
                  <a:pt x="26466" y="637540"/>
                </a:lnTo>
                <a:lnTo>
                  <a:pt x="26720" y="638810"/>
                </a:lnTo>
                <a:lnTo>
                  <a:pt x="26720" y="618147"/>
                </a:lnTo>
                <a:lnTo>
                  <a:pt x="26377" y="618490"/>
                </a:lnTo>
                <a:lnTo>
                  <a:pt x="25501" y="619760"/>
                </a:lnTo>
                <a:lnTo>
                  <a:pt x="21920" y="619760"/>
                </a:lnTo>
                <a:lnTo>
                  <a:pt x="20840" y="618490"/>
                </a:lnTo>
                <a:lnTo>
                  <a:pt x="19812" y="618490"/>
                </a:lnTo>
                <a:lnTo>
                  <a:pt x="18846" y="617220"/>
                </a:lnTo>
                <a:lnTo>
                  <a:pt x="17246" y="617220"/>
                </a:lnTo>
                <a:lnTo>
                  <a:pt x="16154" y="614680"/>
                </a:lnTo>
                <a:lnTo>
                  <a:pt x="15113" y="613410"/>
                </a:lnTo>
                <a:lnTo>
                  <a:pt x="14452" y="612140"/>
                </a:lnTo>
                <a:lnTo>
                  <a:pt x="14859" y="610870"/>
                </a:lnTo>
                <a:lnTo>
                  <a:pt x="15544" y="609600"/>
                </a:lnTo>
                <a:lnTo>
                  <a:pt x="17157" y="607060"/>
                </a:lnTo>
                <a:lnTo>
                  <a:pt x="19418" y="605790"/>
                </a:lnTo>
                <a:lnTo>
                  <a:pt x="23914" y="605790"/>
                </a:lnTo>
                <a:lnTo>
                  <a:pt x="25501" y="604520"/>
                </a:lnTo>
                <a:lnTo>
                  <a:pt x="32283" y="604520"/>
                </a:lnTo>
                <a:lnTo>
                  <a:pt x="33477" y="608330"/>
                </a:lnTo>
                <a:lnTo>
                  <a:pt x="33477" y="599440"/>
                </a:lnTo>
                <a:lnTo>
                  <a:pt x="27978" y="599440"/>
                </a:lnTo>
                <a:lnTo>
                  <a:pt x="24015" y="600710"/>
                </a:lnTo>
                <a:lnTo>
                  <a:pt x="22059" y="600710"/>
                </a:lnTo>
                <a:lnTo>
                  <a:pt x="18872" y="601980"/>
                </a:lnTo>
                <a:lnTo>
                  <a:pt x="16014" y="603250"/>
                </a:lnTo>
                <a:lnTo>
                  <a:pt x="13462" y="604520"/>
                </a:lnTo>
                <a:lnTo>
                  <a:pt x="11201" y="607060"/>
                </a:lnTo>
                <a:lnTo>
                  <a:pt x="9575" y="608330"/>
                </a:lnTo>
                <a:lnTo>
                  <a:pt x="9385" y="610870"/>
                </a:lnTo>
                <a:lnTo>
                  <a:pt x="9232" y="613410"/>
                </a:lnTo>
                <a:lnTo>
                  <a:pt x="8978" y="614680"/>
                </a:lnTo>
                <a:lnTo>
                  <a:pt x="8255" y="615950"/>
                </a:lnTo>
                <a:lnTo>
                  <a:pt x="6184" y="617220"/>
                </a:lnTo>
                <a:lnTo>
                  <a:pt x="4368" y="617220"/>
                </a:lnTo>
                <a:lnTo>
                  <a:pt x="3556" y="618490"/>
                </a:lnTo>
                <a:lnTo>
                  <a:pt x="3073" y="619760"/>
                </a:lnTo>
                <a:lnTo>
                  <a:pt x="1079" y="623570"/>
                </a:lnTo>
                <a:lnTo>
                  <a:pt x="762" y="628650"/>
                </a:lnTo>
                <a:lnTo>
                  <a:pt x="38" y="632460"/>
                </a:lnTo>
                <a:lnTo>
                  <a:pt x="0" y="633730"/>
                </a:lnTo>
                <a:lnTo>
                  <a:pt x="1193" y="637540"/>
                </a:lnTo>
                <a:lnTo>
                  <a:pt x="2197" y="638810"/>
                </a:lnTo>
                <a:lnTo>
                  <a:pt x="3581" y="642620"/>
                </a:lnTo>
                <a:lnTo>
                  <a:pt x="4038" y="642620"/>
                </a:lnTo>
                <a:lnTo>
                  <a:pt x="6616" y="645160"/>
                </a:lnTo>
                <a:lnTo>
                  <a:pt x="8801" y="646430"/>
                </a:lnTo>
                <a:lnTo>
                  <a:pt x="11188" y="648970"/>
                </a:lnTo>
                <a:lnTo>
                  <a:pt x="13754" y="648970"/>
                </a:lnTo>
                <a:lnTo>
                  <a:pt x="14147" y="650240"/>
                </a:lnTo>
                <a:lnTo>
                  <a:pt x="20066" y="650240"/>
                </a:lnTo>
                <a:lnTo>
                  <a:pt x="24091" y="651510"/>
                </a:lnTo>
                <a:lnTo>
                  <a:pt x="25057" y="651510"/>
                </a:lnTo>
                <a:lnTo>
                  <a:pt x="47929" y="671830"/>
                </a:lnTo>
                <a:lnTo>
                  <a:pt x="51460" y="673100"/>
                </a:lnTo>
                <a:lnTo>
                  <a:pt x="52197" y="674370"/>
                </a:lnTo>
                <a:lnTo>
                  <a:pt x="56959" y="674370"/>
                </a:lnTo>
                <a:lnTo>
                  <a:pt x="59804" y="671830"/>
                </a:lnTo>
                <a:lnTo>
                  <a:pt x="61099" y="671830"/>
                </a:lnTo>
                <a:lnTo>
                  <a:pt x="62534" y="670560"/>
                </a:lnTo>
                <a:lnTo>
                  <a:pt x="64795" y="670560"/>
                </a:lnTo>
                <a:lnTo>
                  <a:pt x="68554" y="673100"/>
                </a:lnTo>
                <a:lnTo>
                  <a:pt x="72580" y="674370"/>
                </a:lnTo>
                <a:lnTo>
                  <a:pt x="77279" y="675640"/>
                </a:lnTo>
                <a:lnTo>
                  <a:pt x="77647" y="675640"/>
                </a:lnTo>
                <a:lnTo>
                  <a:pt x="77978" y="676910"/>
                </a:lnTo>
                <a:lnTo>
                  <a:pt x="79133" y="676910"/>
                </a:lnTo>
                <a:lnTo>
                  <a:pt x="79108" y="678180"/>
                </a:lnTo>
                <a:lnTo>
                  <a:pt x="78994" y="679450"/>
                </a:lnTo>
                <a:lnTo>
                  <a:pt x="78663" y="680720"/>
                </a:lnTo>
                <a:lnTo>
                  <a:pt x="78549" y="681990"/>
                </a:lnTo>
                <a:lnTo>
                  <a:pt x="78397" y="681990"/>
                </a:lnTo>
                <a:lnTo>
                  <a:pt x="78435" y="683260"/>
                </a:lnTo>
                <a:lnTo>
                  <a:pt x="78676" y="684530"/>
                </a:lnTo>
                <a:lnTo>
                  <a:pt x="79641" y="685800"/>
                </a:lnTo>
                <a:lnTo>
                  <a:pt x="81038" y="688340"/>
                </a:lnTo>
                <a:lnTo>
                  <a:pt x="84150" y="690880"/>
                </a:lnTo>
                <a:lnTo>
                  <a:pt x="89293" y="690880"/>
                </a:lnTo>
                <a:lnTo>
                  <a:pt x="94208" y="690880"/>
                </a:lnTo>
                <a:lnTo>
                  <a:pt x="101777" y="690880"/>
                </a:lnTo>
                <a:lnTo>
                  <a:pt x="102781" y="688340"/>
                </a:lnTo>
                <a:lnTo>
                  <a:pt x="104609" y="687070"/>
                </a:lnTo>
                <a:lnTo>
                  <a:pt x="109093" y="687070"/>
                </a:lnTo>
                <a:lnTo>
                  <a:pt x="111074" y="685800"/>
                </a:lnTo>
                <a:lnTo>
                  <a:pt x="123558" y="685800"/>
                </a:lnTo>
                <a:lnTo>
                  <a:pt x="126034" y="687070"/>
                </a:lnTo>
                <a:lnTo>
                  <a:pt x="127355" y="693420"/>
                </a:lnTo>
                <a:lnTo>
                  <a:pt x="127812" y="695960"/>
                </a:lnTo>
                <a:lnTo>
                  <a:pt x="127050" y="699770"/>
                </a:lnTo>
                <a:lnTo>
                  <a:pt x="126682" y="701040"/>
                </a:lnTo>
                <a:lnTo>
                  <a:pt x="125666" y="706120"/>
                </a:lnTo>
                <a:lnTo>
                  <a:pt x="124383" y="706120"/>
                </a:lnTo>
                <a:lnTo>
                  <a:pt x="122809" y="707390"/>
                </a:lnTo>
                <a:lnTo>
                  <a:pt x="119278" y="707390"/>
                </a:lnTo>
                <a:lnTo>
                  <a:pt x="116509" y="706120"/>
                </a:lnTo>
                <a:lnTo>
                  <a:pt x="113931" y="706120"/>
                </a:lnTo>
                <a:lnTo>
                  <a:pt x="108127" y="702310"/>
                </a:lnTo>
                <a:lnTo>
                  <a:pt x="105067" y="699770"/>
                </a:lnTo>
                <a:lnTo>
                  <a:pt x="102374" y="697230"/>
                </a:lnTo>
                <a:lnTo>
                  <a:pt x="101003" y="694690"/>
                </a:lnTo>
                <a:lnTo>
                  <a:pt x="100774" y="693420"/>
                </a:lnTo>
                <a:lnTo>
                  <a:pt x="101282" y="692150"/>
                </a:lnTo>
                <a:lnTo>
                  <a:pt x="95542" y="692150"/>
                </a:lnTo>
                <a:lnTo>
                  <a:pt x="110274" y="708660"/>
                </a:lnTo>
                <a:lnTo>
                  <a:pt x="113296" y="709930"/>
                </a:lnTo>
                <a:lnTo>
                  <a:pt x="115379" y="711200"/>
                </a:lnTo>
                <a:lnTo>
                  <a:pt x="117614" y="712470"/>
                </a:lnTo>
                <a:lnTo>
                  <a:pt x="121323" y="712470"/>
                </a:lnTo>
                <a:lnTo>
                  <a:pt x="122161" y="713740"/>
                </a:lnTo>
                <a:lnTo>
                  <a:pt x="122910" y="716280"/>
                </a:lnTo>
                <a:lnTo>
                  <a:pt x="123215" y="717550"/>
                </a:lnTo>
                <a:lnTo>
                  <a:pt x="125425" y="722630"/>
                </a:lnTo>
                <a:lnTo>
                  <a:pt x="127762" y="726440"/>
                </a:lnTo>
                <a:lnTo>
                  <a:pt x="133934" y="730250"/>
                </a:lnTo>
                <a:lnTo>
                  <a:pt x="136271" y="731520"/>
                </a:lnTo>
                <a:lnTo>
                  <a:pt x="140462" y="731520"/>
                </a:lnTo>
                <a:lnTo>
                  <a:pt x="141427" y="732790"/>
                </a:lnTo>
                <a:lnTo>
                  <a:pt x="142074" y="734060"/>
                </a:lnTo>
                <a:lnTo>
                  <a:pt x="142570" y="734060"/>
                </a:lnTo>
                <a:lnTo>
                  <a:pt x="142811" y="735330"/>
                </a:lnTo>
                <a:lnTo>
                  <a:pt x="144030" y="736600"/>
                </a:lnTo>
                <a:lnTo>
                  <a:pt x="145707" y="737870"/>
                </a:lnTo>
                <a:lnTo>
                  <a:pt x="151104" y="737870"/>
                </a:lnTo>
                <a:lnTo>
                  <a:pt x="152387" y="739140"/>
                </a:lnTo>
                <a:lnTo>
                  <a:pt x="152438" y="740410"/>
                </a:lnTo>
                <a:lnTo>
                  <a:pt x="152577" y="741680"/>
                </a:lnTo>
                <a:lnTo>
                  <a:pt x="152565" y="744220"/>
                </a:lnTo>
                <a:lnTo>
                  <a:pt x="152387" y="745490"/>
                </a:lnTo>
                <a:lnTo>
                  <a:pt x="151815" y="746760"/>
                </a:lnTo>
                <a:lnTo>
                  <a:pt x="151066" y="753110"/>
                </a:lnTo>
                <a:lnTo>
                  <a:pt x="151993" y="758190"/>
                </a:lnTo>
                <a:lnTo>
                  <a:pt x="157289" y="762000"/>
                </a:lnTo>
                <a:lnTo>
                  <a:pt x="158191" y="763270"/>
                </a:lnTo>
                <a:lnTo>
                  <a:pt x="160223" y="764540"/>
                </a:lnTo>
                <a:lnTo>
                  <a:pt x="160477" y="765810"/>
                </a:lnTo>
                <a:lnTo>
                  <a:pt x="159867" y="767080"/>
                </a:lnTo>
                <a:lnTo>
                  <a:pt x="158597" y="769620"/>
                </a:lnTo>
                <a:lnTo>
                  <a:pt x="158470" y="773430"/>
                </a:lnTo>
                <a:lnTo>
                  <a:pt x="157454" y="777240"/>
                </a:lnTo>
                <a:lnTo>
                  <a:pt x="157581" y="781050"/>
                </a:lnTo>
                <a:lnTo>
                  <a:pt x="157784" y="783590"/>
                </a:lnTo>
                <a:lnTo>
                  <a:pt x="157721" y="791210"/>
                </a:lnTo>
                <a:lnTo>
                  <a:pt x="160959" y="796290"/>
                </a:lnTo>
                <a:lnTo>
                  <a:pt x="161505" y="797560"/>
                </a:lnTo>
                <a:lnTo>
                  <a:pt x="161810" y="798830"/>
                </a:lnTo>
                <a:lnTo>
                  <a:pt x="161899" y="800100"/>
                </a:lnTo>
                <a:lnTo>
                  <a:pt x="162356" y="802640"/>
                </a:lnTo>
                <a:lnTo>
                  <a:pt x="163880" y="805180"/>
                </a:lnTo>
                <a:lnTo>
                  <a:pt x="166649" y="810260"/>
                </a:lnTo>
                <a:lnTo>
                  <a:pt x="168249" y="811530"/>
                </a:lnTo>
                <a:lnTo>
                  <a:pt x="169646" y="812800"/>
                </a:lnTo>
                <a:lnTo>
                  <a:pt x="170954" y="814070"/>
                </a:lnTo>
                <a:lnTo>
                  <a:pt x="171399" y="815340"/>
                </a:lnTo>
                <a:lnTo>
                  <a:pt x="170980" y="816610"/>
                </a:lnTo>
                <a:lnTo>
                  <a:pt x="170065" y="820420"/>
                </a:lnTo>
                <a:lnTo>
                  <a:pt x="169583" y="824230"/>
                </a:lnTo>
                <a:lnTo>
                  <a:pt x="169545" y="828040"/>
                </a:lnTo>
                <a:lnTo>
                  <a:pt x="168643" y="830580"/>
                </a:lnTo>
                <a:lnTo>
                  <a:pt x="168656" y="834390"/>
                </a:lnTo>
                <a:lnTo>
                  <a:pt x="168986" y="836930"/>
                </a:lnTo>
                <a:lnTo>
                  <a:pt x="169125" y="839470"/>
                </a:lnTo>
                <a:lnTo>
                  <a:pt x="169049" y="842010"/>
                </a:lnTo>
                <a:lnTo>
                  <a:pt x="168910" y="843280"/>
                </a:lnTo>
                <a:lnTo>
                  <a:pt x="168109" y="845820"/>
                </a:lnTo>
                <a:lnTo>
                  <a:pt x="167982" y="845820"/>
                </a:lnTo>
                <a:lnTo>
                  <a:pt x="167881" y="848360"/>
                </a:lnTo>
                <a:lnTo>
                  <a:pt x="172643" y="857250"/>
                </a:lnTo>
                <a:lnTo>
                  <a:pt x="174155" y="859790"/>
                </a:lnTo>
                <a:lnTo>
                  <a:pt x="176123" y="861060"/>
                </a:lnTo>
                <a:lnTo>
                  <a:pt x="175691" y="862330"/>
                </a:lnTo>
                <a:lnTo>
                  <a:pt x="173151" y="868680"/>
                </a:lnTo>
                <a:lnTo>
                  <a:pt x="171691" y="872490"/>
                </a:lnTo>
                <a:lnTo>
                  <a:pt x="170116" y="877570"/>
                </a:lnTo>
                <a:lnTo>
                  <a:pt x="169595" y="878840"/>
                </a:lnTo>
                <a:lnTo>
                  <a:pt x="169278" y="880110"/>
                </a:lnTo>
                <a:lnTo>
                  <a:pt x="168998" y="881380"/>
                </a:lnTo>
                <a:lnTo>
                  <a:pt x="168224" y="882650"/>
                </a:lnTo>
                <a:lnTo>
                  <a:pt x="166941" y="882650"/>
                </a:lnTo>
                <a:lnTo>
                  <a:pt x="163029" y="883920"/>
                </a:lnTo>
                <a:lnTo>
                  <a:pt x="160807" y="886460"/>
                </a:lnTo>
                <a:lnTo>
                  <a:pt x="157645" y="891540"/>
                </a:lnTo>
                <a:lnTo>
                  <a:pt x="156718" y="892810"/>
                </a:lnTo>
                <a:lnTo>
                  <a:pt x="155981" y="894080"/>
                </a:lnTo>
                <a:lnTo>
                  <a:pt x="155460" y="895350"/>
                </a:lnTo>
                <a:lnTo>
                  <a:pt x="154863" y="896620"/>
                </a:lnTo>
                <a:lnTo>
                  <a:pt x="154216" y="897890"/>
                </a:lnTo>
                <a:lnTo>
                  <a:pt x="153416" y="899160"/>
                </a:lnTo>
                <a:lnTo>
                  <a:pt x="150952" y="899160"/>
                </a:lnTo>
                <a:lnTo>
                  <a:pt x="147497" y="893457"/>
                </a:lnTo>
                <a:lnTo>
                  <a:pt x="147497" y="904240"/>
                </a:lnTo>
                <a:lnTo>
                  <a:pt x="130302" y="918210"/>
                </a:lnTo>
                <a:lnTo>
                  <a:pt x="129552" y="918210"/>
                </a:lnTo>
                <a:lnTo>
                  <a:pt x="129171" y="919480"/>
                </a:lnTo>
                <a:lnTo>
                  <a:pt x="127914" y="919480"/>
                </a:lnTo>
                <a:lnTo>
                  <a:pt x="125653" y="918210"/>
                </a:lnTo>
                <a:lnTo>
                  <a:pt x="124307" y="914400"/>
                </a:lnTo>
                <a:lnTo>
                  <a:pt x="123901" y="911860"/>
                </a:lnTo>
                <a:lnTo>
                  <a:pt x="123698" y="910590"/>
                </a:lnTo>
                <a:lnTo>
                  <a:pt x="122542" y="908050"/>
                </a:lnTo>
                <a:lnTo>
                  <a:pt x="121970" y="906780"/>
                </a:lnTo>
                <a:lnTo>
                  <a:pt x="121958" y="905510"/>
                </a:lnTo>
                <a:lnTo>
                  <a:pt x="122643" y="901700"/>
                </a:lnTo>
                <a:lnTo>
                  <a:pt x="122199" y="896620"/>
                </a:lnTo>
                <a:lnTo>
                  <a:pt x="122897" y="892810"/>
                </a:lnTo>
                <a:lnTo>
                  <a:pt x="123202" y="890270"/>
                </a:lnTo>
                <a:lnTo>
                  <a:pt x="124066" y="889000"/>
                </a:lnTo>
                <a:lnTo>
                  <a:pt x="125488" y="889000"/>
                </a:lnTo>
                <a:lnTo>
                  <a:pt x="127990" y="886460"/>
                </a:lnTo>
                <a:lnTo>
                  <a:pt x="130632" y="886460"/>
                </a:lnTo>
                <a:lnTo>
                  <a:pt x="133400" y="887730"/>
                </a:lnTo>
                <a:lnTo>
                  <a:pt x="135966" y="889000"/>
                </a:lnTo>
                <a:lnTo>
                  <a:pt x="137972" y="891540"/>
                </a:lnTo>
                <a:lnTo>
                  <a:pt x="143192" y="895350"/>
                </a:lnTo>
                <a:lnTo>
                  <a:pt x="145516" y="899160"/>
                </a:lnTo>
                <a:lnTo>
                  <a:pt x="147078" y="902970"/>
                </a:lnTo>
                <a:lnTo>
                  <a:pt x="147320" y="902970"/>
                </a:lnTo>
                <a:lnTo>
                  <a:pt x="147447" y="904240"/>
                </a:lnTo>
                <a:lnTo>
                  <a:pt x="147497" y="893457"/>
                </a:lnTo>
                <a:lnTo>
                  <a:pt x="146342" y="891540"/>
                </a:lnTo>
                <a:lnTo>
                  <a:pt x="141198" y="886460"/>
                </a:lnTo>
                <a:lnTo>
                  <a:pt x="135178" y="882650"/>
                </a:lnTo>
                <a:lnTo>
                  <a:pt x="134226" y="882650"/>
                </a:lnTo>
                <a:lnTo>
                  <a:pt x="132638" y="880110"/>
                </a:lnTo>
                <a:lnTo>
                  <a:pt x="133235" y="878840"/>
                </a:lnTo>
                <a:lnTo>
                  <a:pt x="135026" y="875030"/>
                </a:lnTo>
                <a:lnTo>
                  <a:pt x="134391" y="871220"/>
                </a:lnTo>
                <a:lnTo>
                  <a:pt x="132219" y="864870"/>
                </a:lnTo>
                <a:lnTo>
                  <a:pt x="131000" y="862330"/>
                </a:lnTo>
                <a:lnTo>
                  <a:pt x="129590" y="857504"/>
                </a:lnTo>
                <a:lnTo>
                  <a:pt x="129590" y="872490"/>
                </a:lnTo>
                <a:lnTo>
                  <a:pt x="129552" y="873760"/>
                </a:lnTo>
                <a:lnTo>
                  <a:pt x="129235" y="876300"/>
                </a:lnTo>
                <a:lnTo>
                  <a:pt x="126720" y="878840"/>
                </a:lnTo>
                <a:lnTo>
                  <a:pt x="124929" y="877570"/>
                </a:lnTo>
                <a:lnTo>
                  <a:pt x="122669" y="877570"/>
                </a:lnTo>
                <a:lnTo>
                  <a:pt x="121640" y="876300"/>
                </a:lnTo>
                <a:lnTo>
                  <a:pt x="120650" y="876300"/>
                </a:lnTo>
                <a:lnTo>
                  <a:pt x="120370" y="876020"/>
                </a:lnTo>
                <a:lnTo>
                  <a:pt x="120370" y="925830"/>
                </a:lnTo>
                <a:lnTo>
                  <a:pt x="120370" y="927100"/>
                </a:lnTo>
                <a:lnTo>
                  <a:pt x="120002" y="927100"/>
                </a:lnTo>
                <a:lnTo>
                  <a:pt x="119849" y="927531"/>
                </a:lnTo>
                <a:lnTo>
                  <a:pt x="119849" y="956310"/>
                </a:lnTo>
                <a:lnTo>
                  <a:pt x="119303" y="957580"/>
                </a:lnTo>
                <a:lnTo>
                  <a:pt x="118148" y="962660"/>
                </a:lnTo>
                <a:lnTo>
                  <a:pt x="116116" y="966470"/>
                </a:lnTo>
                <a:lnTo>
                  <a:pt x="112306" y="970280"/>
                </a:lnTo>
                <a:lnTo>
                  <a:pt x="111252" y="971550"/>
                </a:lnTo>
                <a:lnTo>
                  <a:pt x="109982" y="970280"/>
                </a:lnTo>
                <a:lnTo>
                  <a:pt x="107683" y="970280"/>
                </a:lnTo>
                <a:lnTo>
                  <a:pt x="105117" y="969010"/>
                </a:lnTo>
                <a:lnTo>
                  <a:pt x="103835" y="967740"/>
                </a:lnTo>
                <a:lnTo>
                  <a:pt x="100622" y="963930"/>
                </a:lnTo>
                <a:lnTo>
                  <a:pt x="99047" y="961390"/>
                </a:lnTo>
                <a:lnTo>
                  <a:pt x="96329" y="957580"/>
                </a:lnTo>
                <a:lnTo>
                  <a:pt x="95669" y="955040"/>
                </a:lnTo>
                <a:lnTo>
                  <a:pt x="95161" y="951230"/>
                </a:lnTo>
                <a:lnTo>
                  <a:pt x="95021" y="949960"/>
                </a:lnTo>
                <a:lnTo>
                  <a:pt x="94957" y="944880"/>
                </a:lnTo>
                <a:lnTo>
                  <a:pt x="98107" y="942340"/>
                </a:lnTo>
                <a:lnTo>
                  <a:pt x="101612" y="942340"/>
                </a:lnTo>
                <a:lnTo>
                  <a:pt x="110667" y="943610"/>
                </a:lnTo>
                <a:lnTo>
                  <a:pt x="112331" y="944880"/>
                </a:lnTo>
                <a:lnTo>
                  <a:pt x="113931" y="946150"/>
                </a:lnTo>
                <a:lnTo>
                  <a:pt x="115239" y="946150"/>
                </a:lnTo>
                <a:lnTo>
                  <a:pt x="116306" y="947420"/>
                </a:lnTo>
                <a:lnTo>
                  <a:pt x="117119" y="948690"/>
                </a:lnTo>
                <a:lnTo>
                  <a:pt x="118249" y="951230"/>
                </a:lnTo>
                <a:lnTo>
                  <a:pt x="119672" y="953770"/>
                </a:lnTo>
                <a:lnTo>
                  <a:pt x="119849" y="956310"/>
                </a:lnTo>
                <a:lnTo>
                  <a:pt x="119849" y="927531"/>
                </a:lnTo>
                <a:lnTo>
                  <a:pt x="119545" y="928370"/>
                </a:lnTo>
                <a:lnTo>
                  <a:pt x="117995" y="933450"/>
                </a:lnTo>
                <a:lnTo>
                  <a:pt x="115201" y="935990"/>
                </a:lnTo>
                <a:lnTo>
                  <a:pt x="111760" y="937260"/>
                </a:lnTo>
                <a:lnTo>
                  <a:pt x="107099" y="937260"/>
                </a:lnTo>
                <a:lnTo>
                  <a:pt x="104343" y="935990"/>
                </a:lnTo>
                <a:lnTo>
                  <a:pt x="101815" y="934720"/>
                </a:lnTo>
                <a:lnTo>
                  <a:pt x="96659" y="933450"/>
                </a:lnTo>
                <a:lnTo>
                  <a:pt x="95262" y="930910"/>
                </a:lnTo>
                <a:lnTo>
                  <a:pt x="94564" y="929640"/>
                </a:lnTo>
                <a:lnTo>
                  <a:pt x="95072" y="925830"/>
                </a:lnTo>
                <a:lnTo>
                  <a:pt x="97434" y="914400"/>
                </a:lnTo>
                <a:lnTo>
                  <a:pt x="100037" y="913130"/>
                </a:lnTo>
                <a:lnTo>
                  <a:pt x="102247" y="913130"/>
                </a:lnTo>
                <a:lnTo>
                  <a:pt x="103441" y="911860"/>
                </a:lnTo>
                <a:lnTo>
                  <a:pt x="104622" y="911860"/>
                </a:lnTo>
                <a:lnTo>
                  <a:pt x="105816" y="913130"/>
                </a:lnTo>
                <a:lnTo>
                  <a:pt x="109639" y="913130"/>
                </a:lnTo>
                <a:lnTo>
                  <a:pt x="112737" y="914400"/>
                </a:lnTo>
                <a:lnTo>
                  <a:pt x="113677" y="915670"/>
                </a:lnTo>
                <a:lnTo>
                  <a:pt x="116332" y="919480"/>
                </a:lnTo>
                <a:lnTo>
                  <a:pt x="118745" y="922020"/>
                </a:lnTo>
                <a:lnTo>
                  <a:pt x="120205" y="925830"/>
                </a:lnTo>
                <a:lnTo>
                  <a:pt x="120370" y="925830"/>
                </a:lnTo>
                <a:lnTo>
                  <a:pt x="120370" y="876020"/>
                </a:lnTo>
                <a:lnTo>
                  <a:pt x="118122" y="873760"/>
                </a:lnTo>
                <a:lnTo>
                  <a:pt x="117119" y="873036"/>
                </a:lnTo>
                <a:lnTo>
                  <a:pt x="117119" y="891540"/>
                </a:lnTo>
                <a:lnTo>
                  <a:pt x="115798" y="896620"/>
                </a:lnTo>
                <a:lnTo>
                  <a:pt x="113588" y="908050"/>
                </a:lnTo>
                <a:lnTo>
                  <a:pt x="110096" y="908050"/>
                </a:lnTo>
                <a:lnTo>
                  <a:pt x="106260" y="906780"/>
                </a:lnTo>
                <a:lnTo>
                  <a:pt x="103797" y="906780"/>
                </a:lnTo>
                <a:lnTo>
                  <a:pt x="101612" y="905510"/>
                </a:lnTo>
                <a:lnTo>
                  <a:pt x="99529" y="904240"/>
                </a:lnTo>
                <a:lnTo>
                  <a:pt x="97574" y="902970"/>
                </a:lnTo>
                <a:lnTo>
                  <a:pt x="95148" y="901700"/>
                </a:lnTo>
                <a:lnTo>
                  <a:pt x="94576" y="900430"/>
                </a:lnTo>
                <a:lnTo>
                  <a:pt x="94005" y="900430"/>
                </a:lnTo>
                <a:lnTo>
                  <a:pt x="93764" y="900099"/>
                </a:lnTo>
                <a:lnTo>
                  <a:pt x="93764" y="911860"/>
                </a:lnTo>
                <a:lnTo>
                  <a:pt x="93027" y="914400"/>
                </a:lnTo>
                <a:lnTo>
                  <a:pt x="92379" y="916940"/>
                </a:lnTo>
                <a:lnTo>
                  <a:pt x="91490" y="919480"/>
                </a:lnTo>
                <a:lnTo>
                  <a:pt x="90335" y="920750"/>
                </a:lnTo>
                <a:lnTo>
                  <a:pt x="88671" y="923290"/>
                </a:lnTo>
                <a:lnTo>
                  <a:pt x="88277" y="927100"/>
                </a:lnTo>
                <a:lnTo>
                  <a:pt x="86093" y="929640"/>
                </a:lnTo>
                <a:lnTo>
                  <a:pt x="85547" y="929640"/>
                </a:lnTo>
                <a:lnTo>
                  <a:pt x="84874" y="930910"/>
                </a:lnTo>
                <a:lnTo>
                  <a:pt x="83718" y="929640"/>
                </a:lnTo>
                <a:lnTo>
                  <a:pt x="83299" y="929640"/>
                </a:lnTo>
                <a:lnTo>
                  <a:pt x="82029" y="925830"/>
                </a:lnTo>
                <a:lnTo>
                  <a:pt x="79730" y="923290"/>
                </a:lnTo>
                <a:lnTo>
                  <a:pt x="78117" y="919480"/>
                </a:lnTo>
                <a:lnTo>
                  <a:pt x="77381" y="918210"/>
                </a:lnTo>
                <a:lnTo>
                  <a:pt x="76873" y="916940"/>
                </a:lnTo>
                <a:lnTo>
                  <a:pt x="76085" y="911860"/>
                </a:lnTo>
                <a:lnTo>
                  <a:pt x="75184" y="909320"/>
                </a:lnTo>
                <a:lnTo>
                  <a:pt x="72961" y="905510"/>
                </a:lnTo>
                <a:lnTo>
                  <a:pt x="72910" y="901700"/>
                </a:lnTo>
                <a:lnTo>
                  <a:pt x="73050" y="899160"/>
                </a:lnTo>
                <a:lnTo>
                  <a:pt x="75349" y="896620"/>
                </a:lnTo>
                <a:lnTo>
                  <a:pt x="77444" y="895350"/>
                </a:lnTo>
                <a:lnTo>
                  <a:pt x="82638" y="895350"/>
                </a:lnTo>
                <a:lnTo>
                  <a:pt x="86233" y="900430"/>
                </a:lnTo>
                <a:lnTo>
                  <a:pt x="88658" y="904240"/>
                </a:lnTo>
                <a:lnTo>
                  <a:pt x="93484" y="909320"/>
                </a:lnTo>
                <a:lnTo>
                  <a:pt x="93764" y="911860"/>
                </a:lnTo>
                <a:lnTo>
                  <a:pt x="93764" y="900099"/>
                </a:lnTo>
                <a:lnTo>
                  <a:pt x="93103" y="899160"/>
                </a:lnTo>
                <a:lnTo>
                  <a:pt x="92633" y="897890"/>
                </a:lnTo>
                <a:lnTo>
                  <a:pt x="92633" y="895350"/>
                </a:lnTo>
                <a:lnTo>
                  <a:pt x="92824" y="892810"/>
                </a:lnTo>
                <a:lnTo>
                  <a:pt x="93002" y="887730"/>
                </a:lnTo>
                <a:lnTo>
                  <a:pt x="93040" y="886460"/>
                </a:lnTo>
                <a:lnTo>
                  <a:pt x="95453" y="883920"/>
                </a:lnTo>
                <a:lnTo>
                  <a:pt x="99148" y="881380"/>
                </a:lnTo>
                <a:lnTo>
                  <a:pt x="100914" y="880110"/>
                </a:lnTo>
                <a:lnTo>
                  <a:pt x="102730" y="880110"/>
                </a:lnTo>
                <a:lnTo>
                  <a:pt x="104597" y="878840"/>
                </a:lnTo>
                <a:lnTo>
                  <a:pt x="107213" y="877570"/>
                </a:lnTo>
                <a:lnTo>
                  <a:pt x="113690" y="877570"/>
                </a:lnTo>
                <a:lnTo>
                  <a:pt x="115303" y="878840"/>
                </a:lnTo>
                <a:lnTo>
                  <a:pt x="116001" y="881380"/>
                </a:lnTo>
                <a:lnTo>
                  <a:pt x="116560" y="883920"/>
                </a:lnTo>
                <a:lnTo>
                  <a:pt x="116941" y="887730"/>
                </a:lnTo>
                <a:lnTo>
                  <a:pt x="117119" y="891540"/>
                </a:lnTo>
                <a:lnTo>
                  <a:pt x="117119" y="873036"/>
                </a:lnTo>
                <a:lnTo>
                  <a:pt x="116382" y="872490"/>
                </a:lnTo>
                <a:lnTo>
                  <a:pt x="110985" y="871220"/>
                </a:lnTo>
                <a:lnTo>
                  <a:pt x="108458" y="868680"/>
                </a:lnTo>
                <a:lnTo>
                  <a:pt x="105740" y="866140"/>
                </a:lnTo>
                <a:lnTo>
                  <a:pt x="105575" y="864870"/>
                </a:lnTo>
                <a:lnTo>
                  <a:pt x="105562" y="863600"/>
                </a:lnTo>
                <a:lnTo>
                  <a:pt x="105689" y="863600"/>
                </a:lnTo>
                <a:lnTo>
                  <a:pt x="106807" y="858520"/>
                </a:lnTo>
                <a:lnTo>
                  <a:pt x="107886" y="855980"/>
                </a:lnTo>
                <a:lnTo>
                  <a:pt x="108432" y="854710"/>
                </a:lnTo>
                <a:lnTo>
                  <a:pt x="110604" y="849630"/>
                </a:lnTo>
                <a:lnTo>
                  <a:pt x="111429" y="848360"/>
                </a:lnTo>
                <a:lnTo>
                  <a:pt x="115963" y="848360"/>
                </a:lnTo>
                <a:lnTo>
                  <a:pt x="117805" y="849630"/>
                </a:lnTo>
                <a:lnTo>
                  <a:pt x="119380" y="850900"/>
                </a:lnTo>
                <a:lnTo>
                  <a:pt x="120713" y="852170"/>
                </a:lnTo>
                <a:lnTo>
                  <a:pt x="122669" y="854710"/>
                </a:lnTo>
                <a:lnTo>
                  <a:pt x="123939" y="855980"/>
                </a:lnTo>
                <a:lnTo>
                  <a:pt x="125196" y="858520"/>
                </a:lnTo>
                <a:lnTo>
                  <a:pt x="125907" y="862330"/>
                </a:lnTo>
                <a:lnTo>
                  <a:pt x="127685" y="866140"/>
                </a:lnTo>
                <a:lnTo>
                  <a:pt x="128905" y="868680"/>
                </a:lnTo>
                <a:lnTo>
                  <a:pt x="129222" y="869950"/>
                </a:lnTo>
                <a:lnTo>
                  <a:pt x="129451" y="871220"/>
                </a:lnTo>
                <a:lnTo>
                  <a:pt x="129590" y="872490"/>
                </a:lnTo>
                <a:lnTo>
                  <a:pt x="129590" y="857504"/>
                </a:lnTo>
                <a:lnTo>
                  <a:pt x="129146" y="855980"/>
                </a:lnTo>
                <a:lnTo>
                  <a:pt x="127203" y="853440"/>
                </a:lnTo>
                <a:lnTo>
                  <a:pt x="125361" y="849630"/>
                </a:lnTo>
                <a:lnTo>
                  <a:pt x="123228" y="848360"/>
                </a:lnTo>
                <a:lnTo>
                  <a:pt x="121107" y="845820"/>
                </a:lnTo>
                <a:lnTo>
                  <a:pt x="118935" y="844550"/>
                </a:lnTo>
                <a:lnTo>
                  <a:pt x="118275" y="844550"/>
                </a:lnTo>
                <a:lnTo>
                  <a:pt x="117576" y="843280"/>
                </a:lnTo>
                <a:lnTo>
                  <a:pt x="116103" y="843280"/>
                </a:lnTo>
                <a:lnTo>
                  <a:pt x="114871" y="842010"/>
                </a:lnTo>
                <a:lnTo>
                  <a:pt x="114033" y="840740"/>
                </a:lnTo>
                <a:lnTo>
                  <a:pt x="115328" y="836930"/>
                </a:lnTo>
                <a:lnTo>
                  <a:pt x="115417" y="833120"/>
                </a:lnTo>
                <a:lnTo>
                  <a:pt x="114300" y="829310"/>
                </a:lnTo>
                <a:lnTo>
                  <a:pt x="113779" y="828040"/>
                </a:lnTo>
                <a:lnTo>
                  <a:pt x="112788" y="826770"/>
                </a:lnTo>
                <a:lnTo>
                  <a:pt x="112509" y="826770"/>
                </a:lnTo>
                <a:lnTo>
                  <a:pt x="110604" y="825246"/>
                </a:lnTo>
                <a:lnTo>
                  <a:pt x="110604" y="836930"/>
                </a:lnTo>
                <a:lnTo>
                  <a:pt x="108204" y="843280"/>
                </a:lnTo>
                <a:lnTo>
                  <a:pt x="105879" y="850900"/>
                </a:lnTo>
                <a:lnTo>
                  <a:pt x="102870" y="852170"/>
                </a:lnTo>
                <a:lnTo>
                  <a:pt x="99187" y="854710"/>
                </a:lnTo>
                <a:lnTo>
                  <a:pt x="98018" y="854710"/>
                </a:lnTo>
                <a:lnTo>
                  <a:pt x="95567" y="853440"/>
                </a:lnTo>
                <a:lnTo>
                  <a:pt x="95567" y="868680"/>
                </a:lnTo>
                <a:lnTo>
                  <a:pt x="95453" y="872490"/>
                </a:lnTo>
                <a:lnTo>
                  <a:pt x="95148" y="873760"/>
                </a:lnTo>
                <a:lnTo>
                  <a:pt x="93433" y="877570"/>
                </a:lnTo>
                <a:lnTo>
                  <a:pt x="91478" y="880110"/>
                </a:lnTo>
                <a:lnTo>
                  <a:pt x="89293" y="883920"/>
                </a:lnTo>
                <a:lnTo>
                  <a:pt x="88620" y="885190"/>
                </a:lnTo>
                <a:lnTo>
                  <a:pt x="87782" y="886460"/>
                </a:lnTo>
                <a:lnTo>
                  <a:pt x="86283" y="887730"/>
                </a:lnTo>
                <a:lnTo>
                  <a:pt x="81102" y="887730"/>
                </a:lnTo>
                <a:lnTo>
                  <a:pt x="80403" y="886460"/>
                </a:lnTo>
                <a:lnTo>
                  <a:pt x="77279" y="885190"/>
                </a:lnTo>
                <a:lnTo>
                  <a:pt x="74447" y="882650"/>
                </a:lnTo>
                <a:lnTo>
                  <a:pt x="71894" y="880110"/>
                </a:lnTo>
                <a:lnTo>
                  <a:pt x="69380" y="877570"/>
                </a:lnTo>
                <a:lnTo>
                  <a:pt x="68732" y="875030"/>
                </a:lnTo>
                <a:lnTo>
                  <a:pt x="70269" y="868680"/>
                </a:lnTo>
                <a:lnTo>
                  <a:pt x="71221" y="867410"/>
                </a:lnTo>
                <a:lnTo>
                  <a:pt x="72872" y="862330"/>
                </a:lnTo>
                <a:lnTo>
                  <a:pt x="74853" y="859790"/>
                </a:lnTo>
                <a:lnTo>
                  <a:pt x="78917" y="857250"/>
                </a:lnTo>
                <a:lnTo>
                  <a:pt x="80797" y="857250"/>
                </a:lnTo>
                <a:lnTo>
                  <a:pt x="82854" y="855980"/>
                </a:lnTo>
                <a:lnTo>
                  <a:pt x="84518" y="855980"/>
                </a:lnTo>
                <a:lnTo>
                  <a:pt x="86017" y="857250"/>
                </a:lnTo>
                <a:lnTo>
                  <a:pt x="87376" y="857250"/>
                </a:lnTo>
                <a:lnTo>
                  <a:pt x="89281" y="859790"/>
                </a:lnTo>
                <a:lnTo>
                  <a:pt x="91173" y="861060"/>
                </a:lnTo>
                <a:lnTo>
                  <a:pt x="94526" y="863600"/>
                </a:lnTo>
                <a:lnTo>
                  <a:pt x="95199" y="866140"/>
                </a:lnTo>
                <a:lnTo>
                  <a:pt x="95567" y="868680"/>
                </a:lnTo>
                <a:lnTo>
                  <a:pt x="95567" y="853440"/>
                </a:lnTo>
                <a:lnTo>
                  <a:pt x="93980" y="852170"/>
                </a:lnTo>
                <a:lnTo>
                  <a:pt x="91071" y="847090"/>
                </a:lnTo>
                <a:lnTo>
                  <a:pt x="92189" y="843280"/>
                </a:lnTo>
                <a:lnTo>
                  <a:pt x="91440" y="840740"/>
                </a:lnTo>
                <a:lnTo>
                  <a:pt x="104076" y="828040"/>
                </a:lnTo>
                <a:lnTo>
                  <a:pt x="107911" y="828040"/>
                </a:lnTo>
                <a:lnTo>
                  <a:pt x="109537" y="829310"/>
                </a:lnTo>
                <a:lnTo>
                  <a:pt x="110096" y="833120"/>
                </a:lnTo>
                <a:lnTo>
                  <a:pt x="110312" y="833120"/>
                </a:lnTo>
                <a:lnTo>
                  <a:pt x="110604" y="836930"/>
                </a:lnTo>
                <a:lnTo>
                  <a:pt x="110604" y="825246"/>
                </a:lnTo>
                <a:lnTo>
                  <a:pt x="109359" y="824230"/>
                </a:lnTo>
                <a:lnTo>
                  <a:pt x="108585" y="821690"/>
                </a:lnTo>
                <a:lnTo>
                  <a:pt x="108394" y="814070"/>
                </a:lnTo>
                <a:lnTo>
                  <a:pt x="107759" y="810260"/>
                </a:lnTo>
                <a:lnTo>
                  <a:pt x="107149" y="805180"/>
                </a:lnTo>
                <a:lnTo>
                  <a:pt x="106908" y="803910"/>
                </a:lnTo>
                <a:lnTo>
                  <a:pt x="106591" y="802640"/>
                </a:lnTo>
                <a:lnTo>
                  <a:pt x="105422" y="798830"/>
                </a:lnTo>
                <a:lnTo>
                  <a:pt x="104584" y="798169"/>
                </a:lnTo>
                <a:lnTo>
                  <a:pt x="104584" y="811530"/>
                </a:lnTo>
                <a:lnTo>
                  <a:pt x="104279" y="812800"/>
                </a:lnTo>
                <a:lnTo>
                  <a:pt x="104013" y="814070"/>
                </a:lnTo>
                <a:lnTo>
                  <a:pt x="103886" y="814070"/>
                </a:lnTo>
                <a:lnTo>
                  <a:pt x="103949" y="816610"/>
                </a:lnTo>
                <a:lnTo>
                  <a:pt x="104165" y="820420"/>
                </a:lnTo>
                <a:lnTo>
                  <a:pt x="101422" y="822960"/>
                </a:lnTo>
                <a:lnTo>
                  <a:pt x="96723" y="825500"/>
                </a:lnTo>
                <a:lnTo>
                  <a:pt x="95719" y="825500"/>
                </a:lnTo>
                <a:lnTo>
                  <a:pt x="94640" y="826770"/>
                </a:lnTo>
                <a:lnTo>
                  <a:pt x="91528" y="826770"/>
                </a:lnTo>
                <a:lnTo>
                  <a:pt x="90068" y="825500"/>
                </a:lnTo>
                <a:lnTo>
                  <a:pt x="87960" y="824230"/>
                </a:lnTo>
                <a:lnTo>
                  <a:pt x="86690" y="823264"/>
                </a:lnTo>
                <a:lnTo>
                  <a:pt x="86690" y="836930"/>
                </a:lnTo>
                <a:lnTo>
                  <a:pt x="86106" y="842010"/>
                </a:lnTo>
                <a:lnTo>
                  <a:pt x="85686" y="844550"/>
                </a:lnTo>
                <a:lnTo>
                  <a:pt x="85153" y="847090"/>
                </a:lnTo>
                <a:lnTo>
                  <a:pt x="84975" y="848360"/>
                </a:lnTo>
                <a:lnTo>
                  <a:pt x="84315" y="849630"/>
                </a:lnTo>
                <a:lnTo>
                  <a:pt x="83197" y="849630"/>
                </a:lnTo>
                <a:lnTo>
                  <a:pt x="81838" y="850900"/>
                </a:lnTo>
                <a:lnTo>
                  <a:pt x="80416" y="850900"/>
                </a:lnTo>
                <a:lnTo>
                  <a:pt x="78943" y="852170"/>
                </a:lnTo>
                <a:lnTo>
                  <a:pt x="74218" y="852170"/>
                </a:lnTo>
                <a:lnTo>
                  <a:pt x="72275" y="850900"/>
                </a:lnTo>
                <a:lnTo>
                  <a:pt x="71666" y="849630"/>
                </a:lnTo>
                <a:lnTo>
                  <a:pt x="71259" y="849630"/>
                </a:lnTo>
                <a:lnTo>
                  <a:pt x="70650" y="847090"/>
                </a:lnTo>
                <a:lnTo>
                  <a:pt x="70434" y="845820"/>
                </a:lnTo>
                <a:lnTo>
                  <a:pt x="70142" y="843280"/>
                </a:lnTo>
                <a:lnTo>
                  <a:pt x="70358" y="843280"/>
                </a:lnTo>
                <a:lnTo>
                  <a:pt x="70205" y="842010"/>
                </a:lnTo>
                <a:lnTo>
                  <a:pt x="69735" y="838200"/>
                </a:lnTo>
                <a:lnTo>
                  <a:pt x="69875" y="835660"/>
                </a:lnTo>
                <a:lnTo>
                  <a:pt x="70345" y="834390"/>
                </a:lnTo>
                <a:lnTo>
                  <a:pt x="70688" y="833120"/>
                </a:lnTo>
                <a:lnTo>
                  <a:pt x="70866" y="830580"/>
                </a:lnTo>
                <a:lnTo>
                  <a:pt x="71335" y="829310"/>
                </a:lnTo>
                <a:lnTo>
                  <a:pt x="71577" y="828040"/>
                </a:lnTo>
                <a:lnTo>
                  <a:pt x="72796" y="825500"/>
                </a:lnTo>
                <a:lnTo>
                  <a:pt x="74168" y="824230"/>
                </a:lnTo>
                <a:lnTo>
                  <a:pt x="78435" y="822960"/>
                </a:lnTo>
                <a:lnTo>
                  <a:pt x="80213" y="824230"/>
                </a:lnTo>
                <a:lnTo>
                  <a:pt x="86690" y="836930"/>
                </a:lnTo>
                <a:lnTo>
                  <a:pt x="86690" y="823264"/>
                </a:lnTo>
                <a:lnTo>
                  <a:pt x="86309" y="822960"/>
                </a:lnTo>
                <a:lnTo>
                  <a:pt x="85102" y="820420"/>
                </a:lnTo>
                <a:lnTo>
                  <a:pt x="84264" y="819150"/>
                </a:lnTo>
                <a:lnTo>
                  <a:pt x="83845" y="817880"/>
                </a:lnTo>
                <a:lnTo>
                  <a:pt x="81686" y="814070"/>
                </a:lnTo>
                <a:lnTo>
                  <a:pt x="81216" y="811530"/>
                </a:lnTo>
                <a:lnTo>
                  <a:pt x="80479" y="805180"/>
                </a:lnTo>
                <a:lnTo>
                  <a:pt x="82080" y="802640"/>
                </a:lnTo>
                <a:lnTo>
                  <a:pt x="84353" y="801370"/>
                </a:lnTo>
                <a:lnTo>
                  <a:pt x="86448" y="800100"/>
                </a:lnTo>
                <a:lnTo>
                  <a:pt x="90805" y="798830"/>
                </a:lnTo>
                <a:lnTo>
                  <a:pt x="96697" y="798830"/>
                </a:lnTo>
                <a:lnTo>
                  <a:pt x="98806" y="800100"/>
                </a:lnTo>
                <a:lnTo>
                  <a:pt x="100266" y="801370"/>
                </a:lnTo>
                <a:lnTo>
                  <a:pt x="101307" y="802640"/>
                </a:lnTo>
                <a:lnTo>
                  <a:pt x="103378" y="807720"/>
                </a:lnTo>
                <a:lnTo>
                  <a:pt x="104076" y="808990"/>
                </a:lnTo>
                <a:lnTo>
                  <a:pt x="104521" y="810260"/>
                </a:lnTo>
                <a:lnTo>
                  <a:pt x="104584" y="811530"/>
                </a:lnTo>
                <a:lnTo>
                  <a:pt x="104584" y="798169"/>
                </a:lnTo>
                <a:lnTo>
                  <a:pt x="102247" y="796290"/>
                </a:lnTo>
                <a:lnTo>
                  <a:pt x="100012" y="795020"/>
                </a:lnTo>
                <a:lnTo>
                  <a:pt x="95021" y="795020"/>
                </a:lnTo>
                <a:lnTo>
                  <a:pt x="93078" y="793750"/>
                </a:lnTo>
                <a:lnTo>
                  <a:pt x="89509" y="793750"/>
                </a:lnTo>
                <a:lnTo>
                  <a:pt x="84556" y="795020"/>
                </a:lnTo>
                <a:lnTo>
                  <a:pt x="81127" y="798830"/>
                </a:lnTo>
                <a:lnTo>
                  <a:pt x="78460" y="801370"/>
                </a:lnTo>
                <a:lnTo>
                  <a:pt x="76771" y="803910"/>
                </a:lnTo>
                <a:lnTo>
                  <a:pt x="75907" y="806450"/>
                </a:lnTo>
                <a:lnTo>
                  <a:pt x="76339" y="810260"/>
                </a:lnTo>
                <a:lnTo>
                  <a:pt x="76593" y="811530"/>
                </a:lnTo>
                <a:lnTo>
                  <a:pt x="76517" y="815340"/>
                </a:lnTo>
                <a:lnTo>
                  <a:pt x="75984" y="816610"/>
                </a:lnTo>
                <a:lnTo>
                  <a:pt x="73799" y="819150"/>
                </a:lnTo>
                <a:lnTo>
                  <a:pt x="72415" y="819150"/>
                </a:lnTo>
                <a:lnTo>
                  <a:pt x="71234" y="820420"/>
                </a:lnTo>
                <a:lnTo>
                  <a:pt x="70332" y="821690"/>
                </a:lnTo>
                <a:lnTo>
                  <a:pt x="69596" y="821690"/>
                </a:lnTo>
                <a:lnTo>
                  <a:pt x="69037" y="822960"/>
                </a:lnTo>
                <a:lnTo>
                  <a:pt x="68160" y="825500"/>
                </a:lnTo>
                <a:lnTo>
                  <a:pt x="67221" y="826770"/>
                </a:lnTo>
                <a:lnTo>
                  <a:pt x="66040" y="833120"/>
                </a:lnTo>
                <a:lnTo>
                  <a:pt x="64846" y="838200"/>
                </a:lnTo>
                <a:lnTo>
                  <a:pt x="65963" y="844550"/>
                </a:lnTo>
                <a:lnTo>
                  <a:pt x="66090" y="845820"/>
                </a:lnTo>
                <a:lnTo>
                  <a:pt x="66128" y="848360"/>
                </a:lnTo>
                <a:lnTo>
                  <a:pt x="66344" y="850900"/>
                </a:lnTo>
                <a:lnTo>
                  <a:pt x="67195" y="854710"/>
                </a:lnTo>
                <a:lnTo>
                  <a:pt x="69253" y="857250"/>
                </a:lnTo>
                <a:lnTo>
                  <a:pt x="69684" y="857250"/>
                </a:lnTo>
                <a:lnTo>
                  <a:pt x="69773" y="858520"/>
                </a:lnTo>
                <a:lnTo>
                  <a:pt x="69545" y="859790"/>
                </a:lnTo>
                <a:lnTo>
                  <a:pt x="68414" y="862330"/>
                </a:lnTo>
                <a:lnTo>
                  <a:pt x="67119" y="866140"/>
                </a:lnTo>
                <a:lnTo>
                  <a:pt x="65925" y="869950"/>
                </a:lnTo>
                <a:lnTo>
                  <a:pt x="65481" y="869950"/>
                </a:lnTo>
                <a:lnTo>
                  <a:pt x="65151" y="871220"/>
                </a:lnTo>
                <a:lnTo>
                  <a:pt x="64935" y="872490"/>
                </a:lnTo>
                <a:lnTo>
                  <a:pt x="64604" y="875030"/>
                </a:lnTo>
                <a:lnTo>
                  <a:pt x="64820" y="877570"/>
                </a:lnTo>
                <a:lnTo>
                  <a:pt x="67564" y="882650"/>
                </a:lnTo>
                <a:lnTo>
                  <a:pt x="69100" y="883920"/>
                </a:lnTo>
                <a:lnTo>
                  <a:pt x="72275" y="886460"/>
                </a:lnTo>
                <a:lnTo>
                  <a:pt x="73088" y="887730"/>
                </a:lnTo>
                <a:lnTo>
                  <a:pt x="74930" y="890270"/>
                </a:lnTo>
                <a:lnTo>
                  <a:pt x="75018" y="891540"/>
                </a:lnTo>
                <a:lnTo>
                  <a:pt x="71501" y="892810"/>
                </a:lnTo>
                <a:lnTo>
                  <a:pt x="69951" y="895350"/>
                </a:lnTo>
                <a:lnTo>
                  <a:pt x="69278" y="897890"/>
                </a:lnTo>
                <a:lnTo>
                  <a:pt x="69164" y="899160"/>
                </a:lnTo>
                <a:lnTo>
                  <a:pt x="68999" y="899160"/>
                </a:lnTo>
                <a:lnTo>
                  <a:pt x="68046" y="901700"/>
                </a:lnTo>
                <a:lnTo>
                  <a:pt x="68262" y="904240"/>
                </a:lnTo>
                <a:lnTo>
                  <a:pt x="68872" y="906780"/>
                </a:lnTo>
                <a:lnTo>
                  <a:pt x="69062" y="908050"/>
                </a:lnTo>
                <a:lnTo>
                  <a:pt x="69227" y="908050"/>
                </a:lnTo>
                <a:lnTo>
                  <a:pt x="70599" y="910590"/>
                </a:lnTo>
                <a:lnTo>
                  <a:pt x="71539" y="913130"/>
                </a:lnTo>
                <a:lnTo>
                  <a:pt x="72059" y="915670"/>
                </a:lnTo>
                <a:lnTo>
                  <a:pt x="72250" y="916940"/>
                </a:lnTo>
                <a:lnTo>
                  <a:pt x="72580" y="918210"/>
                </a:lnTo>
                <a:lnTo>
                  <a:pt x="73063" y="919480"/>
                </a:lnTo>
                <a:lnTo>
                  <a:pt x="75565" y="924560"/>
                </a:lnTo>
                <a:lnTo>
                  <a:pt x="77978" y="929640"/>
                </a:lnTo>
                <a:lnTo>
                  <a:pt x="82829" y="935990"/>
                </a:lnTo>
                <a:lnTo>
                  <a:pt x="92329" y="935990"/>
                </a:lnTo>
                <a:lnTo>
                  <a:pt x="93916" y="937260"/>
                </a:lnTo>
                <a:lnTo>
                  <a:pt x="92036" y="942340"/>
                </a:lnTo>
                <a:lnTo>
                  <a:pt x="90601" y="946150"/>
                </a:lnTo>
                <a:lnTo>
                  <a:pt x="90335" y="948690"/>
                </a:lnTo>
                <a:lnTo>
                  <a:pt x="90538" y="949960"/>
                </a:lnTo>
                <a:lnTo>
                  <a:pt x="90830" y="953770"/>
                </a:lnTo>
                <a:lnTo>
                  <a:pt x="91274" y="957580"/>
                </a:lnTo>
                <a:lnTo>
                  <a:pt x="94132" y="961390"/>
                </a:lnTo>
                <a:lnTo>
                  <a:pt x="94437" y="962660"/>
                </a:lnTo>
                <a:lnTo>
                  <a:pt x="95656" y="966470"/>
                </a:lnTo>
                <a:lnTo>
                  <a:pt x="97028" y="967740"/>
                </a:lnTo>
                <a:lnTo>
                  <a:pt x="99428" y="969010"/>
                </a:lnTo>
                <a:lnTo>
                  <a:pt x="100393" y="970280"/>
                </a:lnTo>
                <a:lnTo>
                  <a:pt x="103517" y="972820"/>
                </a:lnTo>
                <a:lnTo>
                  <a:pt x="105803" y="974090"/>
                </a:lnTo>
                <a:lnTo>
                  <a:pt x="108597" y="975360"/>
                </a:lnTo>
                <a:lnTo>
                  <a:pt x="110083" y="975360"/>
                </a:lnTo>
                <a:lnTo>
                  <a:pt x="110782" y="976630"/>
                </a:lnTo>
                <a:lnTo>
                  <a:pt x="112318" y="976630"/>
                </a:lnTo>
                <a:lnTo>
                  <a:pt x="113538" y="977900"/>
                </a:lnTo>
                <a:lnTo>
                  <a:pt x="114427" y="979170"/>
                </a:lnTo>
                <a:lnTo>
                  <a:pt x="116268" y="981710"/>
                </a:lnTo>
                <a:lnTo>
                  <a:pt x="118833" y="984250"/>
                </a:lnTo>
                <a:lnTo>
                  <a:pt x="122974" y="988060"/>
                </a:lnTo>
                <a:lnTo>
                  <a:pt x="123139" y="989330"/>
                </a:lnTo>
                <a:lnTo>
                  <a:pt x="120396" y="991870"/>
                </a:lnTo>
                <a:lnTo>
                  <a:pt x="119608" y="993140"/>
                </a:lnTo>
                <a:lnTo>
                  <a:pt x="120256" y="998220"/>
                </a:lnTo>
                <a:lnTo>
                  <a:pt x="122428" y="1007110"/>
                </a:lnTo>
                <a:lnTo>
                  <a:pt x="122936" y="1008380"/>
                </a:lnTo>
                <a:lnTo>
                  <a:pt x="123659" y="1008380"/>
                </a:lnTo>
                <a:lnTo>
                  <a:pt x="124129" y="1009650"/>
                </a:lnTo>
                <a:lnTo>
                  <a:pt x="124942" y="1012190"/>
                </a:lnTo>
                <a:lnTo>
                  <a:pt x="126085" y="1013460"/>
                </a:lnTo>
                <a:lnTo>
                  <a:pt x="127558" y="1014730"/>
                </a:lnTo>
                <a:lnTo>
                  <a:pt x="131508" y="1018540"/>
                </a:lnTo>
                <a:lnTo>
                  <a:pt x="133350" y="1021080"/>
                </a:lnTo>
                <a:lnTo>
                  <a:pt x="137083" y="1024890"/>
                </a:lnTo>
                <a:lnTo>
                  <a:pt x="141363" y="1028700"/>
                </a:lnTo>
                <a:lnTo>
                  <a:pt x="146177" y="1031240"/>
                </a:lnTo>
                <a:lnTo>
                  <a:pt x="147205" y="1032510"/>
                </a:lnTo>
                <a:lnTo>
                  <a:pt x="153149" y="1032510"/>
                </a:lnTo>
                <a:lnTo>
                  <a:pt x="156540" y="1031240"/>
                </a:lnTo>
                <a:lnTo>
                  <a:pt x="159410" y="1032510"/>
                </a:lnTo>
                <a:lnTo>
                  <a:pt x="162140" y="1035050"/>
                </a:lnTo>
                <a:lnTo>
                  <a:pt x="163169" y="1035050"/>
                </a:lnTo>
                <a:lnTo>
                  <a:pt x="163626" y="1036320"/>
                </a:lnTo>
                <a:lnTo>
                  <a:pt x="163499" y="1037590"/>
                </a:lnTo>
                <a:lnTo>
                  <a:pt x="163245" y="1038860"/>
                </a:lnTo>
                <a:lnTo>
                  <a:pt x="161569" y="1045210"/>
                </a:lnTo>
                <a:lnTo>
                  <a:pt x="162483" y="1049020"/>
                </a:lnTo>
                <a:lnTo>
                  <a:pt x="164071" y="1051560"/>
                </a:lnTo>
                <a:lnTo>
                  <a:pt x="165442" y="1054100"/>
                </a:lnTo>
                <a:lnTo>
                  <a:pt x="167386" y="1056640"/>
                </a:lnTo>
                <a:lnTo>
                  <a:pt x="173278" y="1061720"/>
                </a:lnTo>
                <a:lnTo>
                  <a:pt x="180136" y="1068070"/>
                </a:lnTo>
                <a:lnTo>
                  <a:pt x="182054" y="1069340"/>
                </a:lnTo>
                <a:lnTo>
                  <a:pt x="183794" y="1070610"/>
                </a:lnTo>
                <a:lnTo>
                  <a:pt x="186944" y="1074420"/>
                </a:lnTo>
                <a:lnTo>
                  <a:pt x="188925" y="1075690"/>
                </a:lnTo>
                <a:lnTo>
                  <a:pt x="191287" y="1076960"/>
                </a:lnTo>
                <a:lnTo>
                  <a:pt x="193192" y="1076960"/>
                </a:lnTo>
                <a:lnTo>
                  <a:pt x="198056" y="1079500"/>
                </a:lnTo>
                <a:lnTo>
                  <a:pt x="198945" y="1079500"/>
                </a:lnTo>
                <a:lnTo>
                  <a:pt x="199605" y="1080770"/>
                </a:lnTo>
                <a:lnTo>
                  <a:pt x="201333" y="1083310"/>
                </a:lnTo>
                <a:lnTo>
                  <a:pt x="202933" y="1085850"/>
                </a:lnTo>
                <a:lnTo>
                  <a:pt x="204749" y="1088390"/>
                </a:lnTo>
                <a:lnTo>
                  <a:pt x="206044" y="1090930"/>
                </a:lnTo>
                <a:lnTo>
                  <a:pt x="207594" y="1092200"/>
                </a:lnTo>
                <a:lnTo>
                  <a:pt x="209372" y="1094740"/>
                </a:lnTo>
                <a:lnTo>
                  <a:pt x="213067" y="1097280"/>
                </a:lnTo>
                <a:lnTo>
                  <a:pt x="216471" y="1101090"/>
                </a:lnTo>
                <a:lnTo>
                  <a:pt x="217893" y="1102360"/>
                </a:lnTo>
                <a:lnTo>
                  <a:pt x="222377" y="1107440"/>
                </a:lnTo>
                <a:lnTo>
                  <a:pt x="225577" y="1109980"/>
                </a:lnTo>
                <a:lnTo>
                  <a:pt x="229577" y="1111250"/>
                </a:lnTo>
                <a:lnTo>
                  <a:pt x="231559" y="1111250"/>
                </a:lnTo>
                <a:lnTo>
                  <a:pt x="232371" y="1112520"/>
                </a:lnTo>
                <a:lnTo>
                  <a:pt x="231990" y="1113790"/>
                </a:lnTo>
                <a:lnTo>
                  <a:pt x="231571" y="1117600"/>
                </a:lnTo>
                <a:lnTo>
                  <a:pt x="232016" y="1120140"/>
                </a:lnTo>
                <a:lnTo>
                  <a:pt x="233883" y="1123950"/>
                </a:lnTo>
                <a:lnTo>
                  <a:pt x="234315" y="1125220"/>
                </a:lnTo>
                <a:lnTo>
                  <a:pt x="235305" y="1126490"/>
                </a:lnTo>
                <a:lnTo>
                  <a:pt x="236143" y="1127760"/>
                </a:lnTo>
                <a:lnTo>
                  <a:pt x="237324" y="1127760"/>
                </a:lnTo>
                <a:lnTo>
                  <a:pt x="238048" y="1129030"/>
                </a:lnTo>
                <a:lnTo>
                  <a:pt x="239534" y="1129030"/>
                </a:lnTo>
                <a:lnTo>
                  <a:pt x="241109" y="1130300"/>
                </a:lnTo>
                <a:lnTo>
                  <a:pt x="241719" y="1131570"/>
                </a:lnTo>
                <a:lnTo>
                  <a:pt x="241325" y="1132840"/>
                </a:lnTo>
                <a:lnTo>
                  <a:pt x="240817" y="1135380"/>
                </a:lnTo>
                <a:lnTo>
                  <a:pt x="241147" y="1139190"/>
                </a:lnTo>
                <a:lnTo>
                  <a:pt x="242277" y="1141730"/>
                </a:lnTo>
                <a:lnTo>
                  <a:pt x="243090" y="1143000"/>
                </a:lnTo>
                <a:lnTo>
                  <a:pt x="244068" y="1145540"/>
                </a:lnTo>
                <a:lnTo>
                  <a:pt x="244754" y="1149350"/>
                </a:lnTo>
                <a:lnTo>
                  <a:pt x="246443" y="1151890"/>
                </a:lnTo>
                <a:lnTo>
                  <a:pt x="247942" y="1154430"/>
                </a:lnTo>
                <a:lnTo>
                  <a:pt x="249516" y="1156970"/>
                </a:lnTo>
                <a:lnTo>
                  <a:pt x="251637" y="1158240"/>
                </a:lnTo>
                <a:lnTo>
                  <a:pt x="254292" y="1159510"/>
                </a:lnTo>
                <a:lnTo>
                  <a:pt x="255079" y="1160208"/>
                </a:lnTo>
                <a:lnTo>
                  <a:pt x="254990" y="1160399"/>
                </a:lnTo>
                <a:lnTo>
                  <a:pt x="255549" y="1164209"/>
                </a:lnTo>
                <a:lnTo>
                  <a:pt x="258432" y="1168019"/>
                </a:lnTo>
                <a:lnTo>
                  <a:pt x="258775" y="1169289"/>
                </a:lnTo>
                <a:lnTo>
                  <a:pt x="259334" y="1170559"/>
                </a:lnTo>
                <a:lnTo>
                  <a:pt x="259511" y="1171829"/>
                </a:lnTo>
                <a:lnTo>
                  <a:pt x="257759" y="1175639"/>
                </a:lnTo>
                <a:lnTo>
                  <a:pt x="256654" y="1176909"/>
                </a:lnTo>
                <a:lnTo>
                  <a:pt x="255435" y="1178179"/>
                </a:lnTo>
                <a:lnTo>
                  <a:pt x="253771" y="1180719"/>
                </a:lnTo>
                <a:lnTo>
                  <a:pt x="252615" y="1183259"/>
                </a:lnTo>
                <a:lnTo>
                  <a:pt x="251968" y="1185799"/>
                </a:lnTo>
                <a:lnTo>
                  <a:pt x="251256" y="1188339"/>
                </a:lnTo>
                <a:lnTo>
                  <a:pt x="251536" y="1190879"/>
                </a:lnTo>
                <a:lnTo>
                  <a:pt x="252806" y="1193419"/>
                </a:lnTo>
                <a:lnTo>
                  <a:pt x="254215" y="1195959"/>
                </a:lnTo>
                <a:lnTo>
                  <a:pt x="255803" y="1197229"/>
                </a:lnTo>
                <a:lnTo>
                  <a:pt x="257327" y="1199769"/>
                </a:lnTo>
                <a:lnTo>
                  <a:pt x="257263" y="1201039"/>
                </a:lnTo>
                <a:lnTo>
                  <a:pt x="257454" y="1202309"/>
                </a:lnTo>
                <a:lnTo>
                  <a:pt x="254965" y="1206119"/>
                </a:lnTo>
                <a:lnTo>
                  <a:pt x="252069" y="1209929"/>
                </a:lnTo>
                <a:lnTo>
                  <a:pt x="247904" y="1215009"/>
                </a:lnTo>
                <a:lnTo>
                  <a:pt x="245592" y="1215009"/>
                </a:lnTo>
                <a:lnTo>
                  <a:pt x="244703" y="1212469"/>
                </a:lnTo>
                <a:lnTo>
                  <a:pt x="244551" y="1209929"/>
                </a:lnTo>
                <a:lnTo>
                  <a:pt x="242062" y="1206119"/>
                </a:lnTo>
                <a:lnTo>
                  <a:pt x="240766" y="1203744"/>
                </a:lnTo>
                <a:lnTo>
                  <a:pt x="240766" y="1221359"/>
                </a:lnTo>
                <a:lnTo>
                  <a:pt x="240296" y="1222629"/>
                </a:lnTo>
                <a:lnTo>
                  <a:pt x="238150" y="1225169"/>
                </a:lnTo>
                <a:lnTo>
                  <a:pt x="236880" y="1226439"/>
                </a:lnTo>
                <a:lnTo>
                  <a:pt x="233819" y="1230249"/>
                </a:lnTo>
                <a:lnTo>
                  <a:pt x="231749" y="1231519"/>
                </a:lnTo>
                <a:lnTo>
                  <a:pt x="226187" y="1231519"/>
                </a:lnTo>
                <a:lnTo>
                  <a:pt x="225894" y="1231277"/>
                </a:lnTo>
                <a:lnTo>
                  <a:pt x="225894" y="1253109"/>
                </a:lnTo>
                <a:lnTo>
                  <a:pt x="225564" y="1255649"/>
                </a:lnTo>
                <a:lnTo>
                  <a:pt x="225183" y="1256919"/>
                </a:lnTo>
                <a:lnTo>
                  <a:pt x="224218" y="1258189"/>
                </a:lnTo>
                <a:lnTo>
                  <a:pt x="222681" y="1258189"/>
                </a:lnTo>
                <a:lnTo>
                  <a:pt x="219252" y="1259459"/>
                </a:lnTo>
                <a:lnTo>
                  <a:pt x="211442" y="1259459"/>
                </a:lnTo>
                <a:lnTo>
                  <a:pt x="209588" y="1258189"/>
                </a:lnTo>
                <a:lnTo>
                  <a:pt x="209384" y="1258189"/>
                </a:lnTo>
                <a:lnTo>
                  <a:pt x="207645" y="1242949"/>
                </a:lnTo>
                <a:lnTo>
                  <a:pt x="208038" y="1240409"/>
                </a:lnTo>
                <a:lnTo>
                  <a:pt x="208864" y="1239139"/>
                </a:lnTo>
                <a:lnTo>
                  <a:pt x="209588" y="1236599"/>
                </a:lnTo>
                <a:lnTo>
                  <a:pt x="211023" y="1235329"/>
                </a:lnTo>
                <a:lnTo>
                  <a:pt x="218249" y="1235329"/>
                </a:lnTo>
                <a:lnTo>
                  <a:pt x="220789" y="1237869"/>
                </a:lnTo>
                <a:lnTo>
                  <a:pt x="221653" y="1237869"/>
                </a:lnTo>
                <a:lnTo>
                  <a:pt x="222465" y="1239139"/>
                </a:lnTo>
                <a:lnTo>
                  <a:pt x="223316" y="1240409"/>
                </a:lnTo>
                <a:lnTo>
                  <a:pt x="223888" y="1240409"/>
                </a:lnTo>
                <a:lnTo>
                  <a:pt x="224155" y="1241679"/>
                </a:lnTo>
                <a:lnTo>
                  <a:pt x="225196" y="1248029"/>
                </a:lnTo>
                <a:lnTo>
                  <a:pt x="225513" y="1250569"/>
                </a:lnTo>
                <a:lnTo>
                  <a:pt x="225894" y="1253109"/>
                </a:lnTo>
                <a:lnTo>
                  <a:pt x="225894" y="1231277"/>
                </a:lnTo>
                <a:lnTo>
                  <a:pt x="223113" y="1228979"/>
                </a:lnTo>
                <a:lnTo>
                  <a:pt x="221665" y="1227709"/>
                </a:lnTo>
                <a:lnTo>
                  <a:pt x="217779" y="1222629"/>
                </a:lnTo>
                <a:lnTo>
                  <a:pt x="216217" y="1218819"/>
                </a:lnTo>
                <a:lnTo>
                  <a:pt x="215823" y="1215009"/>
                </a:lnTo>
                <a:lnTo>
                  <a:pt x="215417" y="1211199"/>
                </a:lnTo>
                <a:lnTo>
                  <a:pt x="216382" y="1208659"/>
                </a:lnTo>
                <a:lnTo>
                  <a:pt x="218033" y="1204849"/>
                </a:lnTo>
                <a:lnTo>
                  <a:pt x="218567" y="1204849"/>
                </a:lnTo>
                <a:lnTo>
                  <a:pt x="220192" y="1202309"/>
                </a:lnTo>
                <a:lnTo>
                  <a:pt x="222123" y="1201039"/>
                </a:lnTo>
                <a:lnTo>
                  <a:pt x="224345" y="1201039"/>
                </a:lnTo>
                <a:lnTo>
                  <a:pt x="225488" y="1199769"/>
                </a:lnTo>
                <a:lnTo>
                  <a:pt x="226656" y="1199769"/>
                </a:lnTo>
                <a:lnTo>
                  <a:pt x="229336" y="1201039"/>
                </a:lnTo>
                <a:lnTo>
                  <a:pt x="230809" y="1201039"/>
                </a:lnTo>
                <a:lnTo>
                  <a:pt x="233718" y="1202309"/>
                </a:lnTo>
                <a:lnTo>
                  <a:pt x="234950" y="1203579"/>
                </a:lnTo>
                <a:lnTo>
                  <a:pt x="236448" y="1206119"/>
                </a:lnTo>
                <a:lnTo>
                  <a:pt x="236855" y="1206119"/>
                </a:lnTo>
                <a:lnTo>
                  <a:pt x="239420" y="1209929"/>
                </a:lnTo>
                <a:lnTo>
                  <a:pt x="240385" y="1212469"/>
                </a:lnTo>
                <a:lnTo>
                  <a:pt x="240538" y="1215009"/>
                </a:lnTo>
                <a:lnTo>
                  <a:pt x="240652" y="1216279"/>
                </a:lnTo>
                <a:lnTo>
                  <a:pt x="240677" y="1217256"/>
                </a:lnTo>
                <a:lnTo>
                  <a:pt x="240766" y="1221359"/>
                </a:lnTo>
                <a:lnTo>
                  <a:pt x="240766" y="1203744"/>
                </a:lnTo>
                <a:lnTo>
                  <a:pt x="240677" y="1203579"/>
                </a:lnTo>
                <a:lnTo>
                  <a:pt x="238887" y="1201039"/>
                </a:lnTo>
                <a:lnTo>
                  <a:pt x="237312" y="1199769"/>
                </a:lnTo>
                <a:lnTo>
                  <a:pt x="235635" y="1197229"/>
                </a:lnTo>
                <a:lnTo>
                  <a:pt x="229641" y="1195959"/>
                </a:lnTo>
                <a:lnTo>
                  <a:pt x="227812" y="1194689"/>
                </a:lnTo>
                <a:lnTo>
                  <a:pt x="226847" y="1194689"/>
                </a:lnTo>
                <a:lnTo>
                  <a:pt x="226542" y="1193419"/>
                </a:lnTo>
                <a:lnTo>
                  <a:pt x="226898" y="1192149"/>
                </a:lnTo>
                <a:lnTo>
                  <a:pt x="228815" y="1185799"/>
                </a:lnTo>
                <a:lnTo>
                  <a:pt x="228676" y="1184529"/>
                </a:lnTo>
                <a:lnTo>
                  <a:pt x="228053" y="1183259"/>
                </a:lnTo>
                <a:lnTo>
                  <a:pt x="227457" y="1181989"/>
                </a:lnTo>
                <a:lnTo>
                  <a:pt x="226872" y="1180719"/>
                </a:lnTo>
                <a:lnTo>
                  <a:pt x="225602" y="1179449"/>
                </a:lnTo>
                <a:lnTo>
                  <a:pt x="223240" y="1178179"/>
                </a:lnTo>
                <a:lnTo>
                  <a:pt x="222669" y="1178179"/>
                </a:lnTo>
                <a:lnTo>
                  <a:pt x="222669" y="1188339"/>
                </a:lnTo>
                <a:lnTo>
                  <a:pt x="222440" y="1189609"/>
                </a:lnTo>
                <a:lnTo>
                  <a:pt x="221856" y="1190879"/>
                </a:lnTo>
                <a:lnTo>
                  <a:pt x="219456" y="1194689"/>
                </a:lnTo>
                <a:lnTo>
                  <a:pt x="216547" y="1198499"/>
                </a:lnTo>
                <a:lnTo>
                  <a:pt x="212026" y="1203579"/>
                </a:lnTo>
                <a:lnTo>
                  <a:pt x="211709" y="1203579"/>
                </a:lnTo>
                <a:lnTo>
                  <a:pt x="211709" y="1223899"/>
                </a:lnTo>
                <a:lnTo>
                  <a:pt x="211137" y="1227709"/>
                </a:lnTo>
                <a:lnTo>
                  <a:pt x="208038" y="1231519"/>
                </a:lnTo>
                <a:lnTo>
                  <a:pt x="207022" y="1231519"/>
                </a:lnTo>
                <a:lnTo>
                  <a:pt x="207022" y="1278509"/>
                </a:lnTo>
                <a:lnTo>
                  <a:pt x="205613" y="1284859"/>
                </a:lnTo>
                <a:lnTo>
                  <a:pt x="205473" y="1289939"/>
                </a:lnTo>
                <a:lnTo>
                  <a:pt x="204660" y="1292479"/>
                </a:lnTo>
                <a:lnTo>
                  <a:pt x="203695" y="1295019"/>
                </a:lnTo>
                <a:lnTo>
                  <a:pt x="203390" y="1295019"/>
                </a:lnTo>
                <a:lnTo>
                  <a:pt x="202907" y="1296289"/>
                </a:lnTo>
                <a:lnTo>
                  <a:pt x="202234" y="1296289"/>
                </a:lnTo>
                <a:lnTo>
                  <a:pt x="199275" y="1297559"/>
                </a:lnTo>
                <a:lnTo>
                  <a:pt x="196151" y="1298829"/>
                </a:lnTo>
                <a:lnTo>
                  <a:pt x="184683" y="1288669"/>
                </a:lnTo>
                <a:lnTo>
                  <a:pt x="183388" y="1287399"/>
                </a:lnTo>
                <a:lnTo>
                  <a:pt x="181546" y="1284859"/>
                </a:lnTo>
                <a:lnTo>
                  <a:pt x="180441" y="1281049"/>
                </a:lnTo>
                <a:lnTo>
                  <a:pt x="180060" y="1278509"/>
                </a:lnTo>
                <a:lnTo>
                  <a:pt x="179489" y="1273429"/>
                </a:lnTo>
                <a:lnTo>
                  <a:pt x="179285" y="1273429"/>
                </a:lnTo>
                <a:lnTo>
                  <a:pt x="179158" y="1270889"/>
                </a:lnTo>
                <a:lnTo>
                  <a:pt x="178993" y="1269619"/>
                </a:lnTo>
                <a:lnTo>
                  <a:pt x="178904" y="1265809"/>
                </a:lnTo>
                <a:lnTo>
                  <a:pt x="179197" y="1264539"/>
                </a:lnTo>
                <a:lnTo>
                  <a:pt x="179806" y="1263269"/>
                </a:lnTo>
                <a:lnTo>
                  <a:pt x="181394" y="1258189"/>
                </a:lnTo>
                <a:lnTo>
                  <a:pt x="189026" y="1258189"/>
                </a:lnTo>
                <a:lnTo>
                  <a:pt x="192849" y="1259459"/>
                </a:lnTo>
                <a:lnTo>
                  <a:pt x="196189" y="1260729"/>
                </a:lnTo>
                <a:lnTo>
                  <a:pt x="201256" y="1263269"/>
                </a:lnTo>
                <a:lnTo>
                  <a:pt x="202882" y="1264539"/>
                </a:lnTo>
                <a:lnTo>
                  <a:pt x="204279" y="1265809"/>
                </a:lnTo>
                <a:lnTo>
                  <a:pt x="204876" y="1265809"/>
                </a:lnTo>
                <a:lnTo>
                  <a:pt x="205270" y="1267079"/>
                </a:lnTo>
                <a:lnTo>
                  <a:pt x="205460" y="1267079"/>
                </a:lnTo>
                <a:lnTo>
                  <a:pt x="207022" y="1278509"/>
                </a:lnTo>
                <a:lnTo>
                  <a:pt x="207022" y="1231519"/>
                </a:lnTo>
                <a:lnTo>
                  <a:pt x="203276" y="1231519"/>
                </a:lnTo>
                <a:lnTo>
                  <a:pt x="201155" y="1230249"/>
                </a:lnTo>
                <a:lnTo>
                  <a:pt x="200647" y="1228191"/>
                </a:lnTo>
                <a:lnTo>
                  <a:pt x="200647" y="1248029"/>
                </a:lnTo>
                <a:lnTo>
                  <a:pt x="200621" y="1251839"/>
                </a:lnTo>
                <a:lnTo>
                  <a:pt x="198793" y="1254379"/>
                </a:lnTo>
                <a:lnTo>
                  <a:pt x="196697" y="1254379"/>
                </a:lnTo>
                <a:lnTo>
                  <a:pt x="195922" y="1253109"/>
                </a:lnTo>
                <a:lnTo>
                  <a:pt x="192849" y="1253109"/>
                </a:lnTo>
                <a:lnTo>
                  <a:pt x="190512" y="1251839"/>
                </a:lnTo>
                <a:lnTo>
                  <a:pt x="184937" y="1253109"/>
                </a:lnTo>
                <a:lnTo>
                  <a:pt x="181838" y="1251839"/>
                </a:lnTo>
                <a:lnTo>
                  <a:pt x="176047" y="1251839"/>
                </a:lnTo>
                <a:lnTo>
                  <a:pt x="174536" y="1250569"/>
                </a:lnTo>
                <a:lnTo>
                  <a:pt x="173304" y="1248029"/>
                </a:lnTo>
                <a:lnTo>
                  <a:pt x="172681" y="1246759"/>
                </a:lnTo>
                <a:lnTo>
                  <a:pt x="172529" y="1245489"/>
                </a:lnTo>
                <a:lnTo>
                  <a:pt x="173101" y="1244219"/>
                </a:lnTo>
                <a:lnTo>
                  <a:pt x="173304" y="1242949"/>
                </a:lnTo>
                <a:lnTo>
                  <a:pt x="173596" y="1241679"/>
                </a:lnTo>
                <a:lnTo>
                  <a:pt x="174447" y="1240409"/>
                </a:lnTo>
                <a:lnTo>
                  <a:pt x="175933" y="1237869"/>
                </a:lnTo>
                <a:lnTo>
                  <a:pt x="179082" y="1236599"/>
                </a:lnTo>
                <a:lnTo>
                  <a:pt x="180086" y="1235329"/>
                </a:lnTo>
                <a:lnTo>
                  <a:pt x="182613" y="1234059"/>
                </a:lnTo>
                <a:lnTo>
                  <a:pt x="185762" y="1234059"/>
                </a:lnTo>
                <a:lnTo>
                  <a:pt x="189280" y="1235329"/>
                </a:lnTo>
                <a:lnTo>
                  <a:pt x="192582" y="1236599"/>
                </a:lnTo>
                <a:lnTo>
                  <a:pt x="195681" y="1237869"/>
                </a:lnTo>
                <a:lnTo>
                  <a:pt x="196342" y="1239139"/>
                </a:lnTo>
                <a:lnTo>
                  <a:pt x="196900" y="1239139"/>
                </a:lnTo>
                <a:lnTo>
                  <a:pt x="197383" y="1240409"/>
                </a:lnTo>
                <a:lnTo>
                  <a:pt x="199555" y="1242949"/>
                </a:lnTo>
                <a:lnTo>
                  <a:pt x="200533" y="1245489"/>
                </a:lnTo>
                <a:lnTo>
                  <a:pt x="200647" y="1248029"/>
                </a:lnTo>
                <a:lnTo>
                  <a:pt x="200647" y="1228191"/>
                </a:lnTo>
                <a:lnTo>
                  <a:pt x="200215" y="1226439"/>
                </a:lnTo>
                <a:lnTo>
                  <a:pt x="200215" y="1223899"/>
                </a:lnTo>
                <a:lnTo>
                  <a:pt x="200075" y="1222629"/>
                </a:lnTo>
                <a:lnTo>
                  <a:pt x="200444" y="1218819"/>
                </a:lnTo>
                <a:lnTo>
                  <a:pt x="201104" y="1217549"/>
                </a:lnTo>
                <a:lnTo>
                  <a:pt x="202247" y="1216279"/>
                </a:lnTo>
                <a:lnTo>
                  <a:pt x="203136" y="1215009"/>
                </a:lnTo>
                <a:lnTo>
                  <a:pt x="206159" y="1215009"/>
                </a:lnTo>
                <a:lnTo>
                  <a:pt x="206819" y="1216279"/>
                </a:lnTo>
                <a:lnTo>
                  <a:pt x="207416" y="1216279"/>
                </a:lnTo>
                <a:lnTo>
                  <a:pt x="209397" y="1218819"/>
                </a:lnTo>
                <a:lnTo>
                  <a:pt x="210794" y="1221359"/>
                </a:lnTo>
                <a:lnTo>
                  <a:pt x="211683" y="1223899"/>
                </a:lnTo>
                <a:lnTo>
                  <a:pt x="211709" y="1203579"/>
                </a:lnTo>
                <a:lnTo>
                  <a:pt x="210680" y="1203579"/>
                </a:lnTo>
                <a:lnTo>
                  <a:pt x="207721" y="1204849"/>
                </a:lnTo>
                <a:lnTo>
                  <a:pt x="205574" y="1203579"/>
                </a:lnTo>
                <a:lnTo>
                  <a:pt x="204762" y="1201039"/>
                </a:lnTo>
                <a:lnTo>
                  <a:pt x="203974" y="1197229"/>
                </a:lnTo>
                <a:lnTo>
                  <a:pt x="203847" y="1194689"/>
                </a:lnTo>
                <a:lnTo>
                  <a:pt x="203695" y="1193419"/>
                </a:lnTo>
                <a:lnTo>
                  <a:pt x="203631" y="1189609"/>
                </a:lnTo>
                <a:lnTo>
                  <a:pt x="204063" y="1188339"/>
                </a:lnTo>
                <a:lnTo>
                  <a:pt x="204927" y="1187069"/>
                </a:lnTo>
                <a:lnTo>
                  <a:pt x="205625" y="1185799"/>
                </a:lnTo>
                <a:lnTo>
                  <a:pt x="207708" y="1181989"/>
                </a:lnTo>
                <a:lnTo>
                  <a:pt x="216204" y="1181989"/>
                </a:lnTo>
                <a:lnTo>
                  <a:pt x="217766" y="1183259"/>
                </a:lnTo>
                <a:lnTo>
                  <a:pt x="219278" y="1183259"/>
                </a:lnTo>
                <a:lnTo>
                  <a:pt x="220726" y="1184529"/>
                </a:lnTo>
                <a:lnTo>
                  <a:pt x="221869" y="1184529"/>
                </a:lnTo>
                <a:lnTo>
                  <a:pt x="222478" y="1185799"/>
                </a:lnTo>
                <a:lnTo>
                  <a:pt x="222529" y="1187069"/>
                </a:lnTo>
                <a:lnTo>
                  <a:pt x="222669" y="1188339"/>
                </a:lnTo>
                <a:lnTo>
                  <a:pt x="222669" y="1178179"/>
                </a:lnTo>
                <a:lnTo>
                  <a:pt x="222300" y="1176909"/>
                </a:lnTo>
                <a:lnTo>
                  <a:pt x="221208" y="1176909"/>
                </a:lnTo>
                <a:lnTo>
                  <a:pt x="220802" y="1175639"/>
                </a:lnTo>
                <a:lnTo>
                  <a:pt x="221068" y="1174369"/>
                </a:lnTo>
                <a:lnTo>
                  <a:pt x="221272" y="1173099"/>
                </a:lnTo>
                <a:lnTo>
                  <a:pt x="221627" y="1171829"/>
                </a:lnTo>
                <a:lnTo>
                  <a:pt x="221957" y="1170559"/>
                </a:lnTo>
                <a:lnTo>
                  <a:pt x="222351" y="1169289"/>
                </a:lnTo>
                <a:lnTo>
                  <a:pt x="222237" y="1168019"/>
                </a:lnTo>
                <a:lnTo>
                  <a:pt x="221615" y="1168019"/>
                </a:lnTo>
                <a:lnTo>
                  <a:pt x="220408" y="1165479"/>
                </a:lnTo>
                <a:lnTo>
                  <a:pt x="219075" y="1162939"/>
                </a:lnTo>
                <a:lnTo>
                  <a:pt x="217893" y="1161161"/>
                </a:lnTo>
                <a:lnTo>
                  <a:pt x="217893" y="1169289"/>
                </a:lnTo>
                <a:lnTo>
                  <a:pt x="217639" y="1171829"/>
                </a:lnTo>
                <a:lnTo>
                  <a:pt x="215912" y="1173099"/>
                </a:lnTo>
                <a:lnTo>
                  <a:pt x="215353" y="1173099"/>
                </a:lnTo>
                <a:lnTo>
                  <a:pt x="215049" y="1174369"/>
                </a:lnTo>
                <a:lnTo>
                  <a:pt x="211759" y="1175639"/>
                </a:lnTo>
                <a:lnTo>
                  <a:pt x="208953" y="1178179"/>
                </a:lnTo>
                <a:lnTo>
                  <a:pt x="206768" y="1176909"/>
                </a:lnTo>
                <a:lnTo>
                  <a:pt x="205752" y="1175639"/>
                </a:lnTo>
                <a:lnTo>
                  <a:pt x="204546" y="1174369"/>
                </a:lnTo>
                <a:lnTo>
                  <a:pt x="204025" y="1173099"/>
                </a:lnTo>
                <a:lnTo>
                  <a:pt x="204558" y="1169289"/>
                </a:lnTo>
                <a:lnTo>
                  <a:pt x="205054" y="1165479"/>
                </a:lnTo>
                <a:lnTo>
                  <a:pt x="205613" y="1162939"/>
                </a:lnTo>
                <a:lnTo>
                  <a:pt x="205879" y="1161669"/>
                </a:lnTo>
                <a:lnTo>
                  <a:pt x="206552" y="1160399"/>
                </a:lnTo>
                <a:lnTo>
                  <a:pt x="207645" y="1159129"/>
                </a:lnTo>
                <a:lnTo>
                  <a:pt x="209804" y="1159129"/>
                </a:lnTo>
                <a:lnTo>
                  <a:pt x="211048" y="1160399"/>
                </a:lnTo>
                <a:lnTo>
                  <a:pt x="212204" y="1161669"/>
                </a:lnTo>
                <a:lnTo>
                  <a:pt x="213283" y="1162939"/>
                </a:lnTo>
                <a:lnTo>
                  <a:pt x="214490" y="1164209"/>
                </a:lnTo>
                <a:lnTo>
                  <a:pt x="215620" y="1165479"/>
                </a:lnTo>
                <a:lnTo>
                  <a:pt x="217893" y="1169289"/>
                </a:lnTo>
                <a:lnTo>
                  <a:pt x="217893" y="1161161"/>
                </a:lnTo>
                <a:lnTo>
                  <a:pt x="216547" y="1159129"/>
                </a:lnTo>
                <a:lnTo>
                  <a:pt x="213499" y="1156589"/>
                </a:lnTo>
                <a:lnTo>
                  <a:pt x="211988" y="1155319"/>
                </a:lnTo>
                <a:lnTo>
                  <a:pt x="210858" y="1154049"/>
                </a:lnTo>
                <a:lnTo>
                  <a:pt x="209804" y="1152779"/>
                </a:lnTo>
                <a:lnTo>
                  <a:pt x="209308" y="1151509"/>
                </a:lnTo>
                <a:lnTo>
                  <a:pt x="208940" y="1151509"/>
                </a:lnTo>
                <a:lnTo>
                  <a:pt x="208457" y="1150239"/>
                </a:lnTo>
                <a:lnTo>
                  <a:pt x="208280" y="1148969"/>
                </a:lnTo>
                <a:lnTo>
                  <a:pt x="208178" y="1147699"/>
                </a:lnTo>
                <a:lnTo>
                  <a:pt x="207416" y="1142619"/>
                </a:lnTo>
                <a:lnTo>
                  <a:pt x="204825" y="1138809"/>
                </a:lnTo>
                <a:lnTo>
                  <a:pt x="203835" y="1138123"/>
                </a:lnTo>
                <a:lnTo>
                  <a:pt x="203835" y="1151509"/>
                </a:lnTo>
                <a:lnTo>
                  <a:pt x="203200" y="1154049"/>
                </a:lnTo>
                <a:lnTo>
                  <a:pt x="201701" y="1155319"/>
                </a:lnTo>
                <a:lnTo>
                  <a:pt x="201142" y="1155319"/>
                </a:lnTo>
                <a:lnTo>
                  <a:pt x="200444" y="1156589"/>
                </a:lnTo>
                <a:lnTo>
                  <a:pt x="199605" y="1155319"/>
                </a:lnTo>
                <a:lnTo>
                  <a:pt x="198539" y="1155319"/>
                </a:lnTo>
                <a:lnTo>
                  <a:pt x="198539" y="1207389"/>
                </a:lnTo>
                <a:lnTo>
                  <a:pt x="197358" y="1211199"/>
                </a:lnTo>
                <a:lnTo>
                  <a:pt x="197104" y="1212469"/>
                </a:lnTo>
                <a:lnTo>
                  <a:pt x="196710" y="1215009"/>
                </a:lnTo>
                <a:lnTo>
                  <a:pt x="196253" y="1217549"/>
                </a:lnTo>
                <a:lnTo>
                  <a:pt x="195567" y="1218819"/>
                </a:lnTo>
                <a:lnTo>
                  <a:pt x="194500" y="1220089"/>
                </a:lnTo>
                <a:lnTo>
                  <a:pt x="193522" y="1222629"/>
                </a:lnTo>
                <a:lnTo>
                  <a:pt x="192405" y="1225169"/>
                </a:lnTo>
                <a:lnTo>
                  <a:pt x="191452" y="1226439"/>
                </a:lnTo>
                <a:lnTo>
                  <a:pt x="189928" y="1227709"/>
                </a:lnTo>
                <a:lnTo>
                  <a:pt x="186283" y="1228979"/>
                </a:lnTo>
                <a:lnTo>
                  <a:pt x="180759" y="1228979"/>
                </a:lnTo>
                <a:lnTo>
                  <a:pt x="177558" y="1230249"/>
                </a:lnTo>
                <a:lnTo>
                  <a:pt x="175590" y="1230249"/>
                </a:lnTo>
                <a:lnTo>
                  <a:pt x="172935" y="1228979"/>
                </a:lnTo>
                <a:lnTo>
                  <a:pt x="171424" y="1228979"/>
                </a:lnTo>
                <a:lnTo>
                  <a:pt x="169456" y="1227709"/>
                </a:lnTo>
                <a:lnTo>
                  <a:pt x="167982" y="1226439"/>
                </a:lnTo>
                <a:lnTo>
                  <a:pt x="166027" y="1222629"/>
                </a:lnTo>
                <a:lnTo>
                  <a:pt x="165798" y="1221359"/>
                </a:lnTo>
                <a:lnTo>
                  <a:pt x="166331" y="1218819"/>
                </a:lnTo>
                <a:lnTo>
                  <a:pt x="167309" y="1215009"/>
                </a:lnTo>
                <a:lnTo>
                  <a:pt x="168402" y="1211199"/>
                </a:lnTo>
                <a:lnTo>
                  <a:pt x="170294" y="1207389"/>
                </a:lnTo>
                <a:lnTo>
                  <a:pt x="170637" y="1207389"/>
                </a:lnTo>
                <a:lnTo>
                  <a:pt x="171094" y="1206119"/>
                </a:lnTo>
                <a:lnTo>
                  <a:pt x="171665" y="1206119"/>
                </a:lnTo>
                <a:lnTo>
                  <a:pt x="174053" y="1203579"/>
                </a:lnTo>
                <a:lnTo>
                  <a:pt x="176479" y="1201039"/>
                </a:lnTo>
                <a:lnTo>
                  <a:pt x="178943" y="1199769"/>
                </a:lnTo>
                <a:lnTo>
                  <a:pt x="179590" y="1198499"/>
                </a:lnTo>
                <a:lnTo>
                  <a:pt x="181013" y="1198499"/>
                </a:lnTo>
                <a:lnTo>
                  <a:pt x="182448" y="1197229"/>
                </a:lnTo>
                <a:lnTo>
                  <a:pt x="189166" y="1194689"/>
                </a:lnTo>
                <a:lnTo>
                  <a:pt x="193167" y="1195959"/>
                </a:lnTo>
                <a:lnTo>
                  <a:pt x="195961" y="1198499"/>
                </a:lnTo>
                <a:lnTo>
                  <a:pt x="196507" y="1199769"/>
                </a:lnTo>
                <a:lnTo>
                  <a:pt x="196900" y="1199769"/>
                </a:lnTo>
                <a:lnTo>
                  <a:pt x="197142" y="1201039"/>
                </a:lnTo>
                <a:lnTo>
                  <a:pt x="197891" y="1203579"/>
                </a:lnTo>
                <a:lnTo>
                  <a:pt x="198539" y="1207389"/>
                </a:lnTo>
                <a:lnTo>
                  <a:pt x="198539" y="1155319"/>
                </a:lnTo>
                <a:lnTo>
                  <a:pt x="197167" y="1155319"/>
                </a:lnTo>
                <a:lnTo>
                  <a:pt x="197167" y="1180719"/>
                </a:lnTo>
                <a:lnTo>
                  <a:pt x="196583" y="1183259"/>
                </a:lnTo>
                <a:lnTo>
                  <a:pt x="195414" y="1184529"/>
                </a:lnTo>
                <a:lnTo>
                  <a:pt x="194970" y="1185799"/>
                </a:lnTo>
                <a:lnTo>
                  <a:pt x="194335" y="1185799"/>
                </a:lnTo>
                <a:lnTo>
                  <a:pt x="181648" y="1175689"/>
                </a:lnTo>
                <a:lnTo>
                  <a:pt x="181648" y="1188339"/>
                </a:lnTo>
                <a:lnTo>
                  <a:pt x="167182" y="1197229"/>
                </a:lnTo>
                <a:lnTo>
                  <a:pt x="163537" y="1197229"/>
                </a:lnTo>
                <a:lnTo>
                  <a:pt x="162102" y="1196403"/>
                </a:lnTo>
                <a:lnTo>
                  <a:pt x="162102" y="1206119"/>
                </a:lnTo>
                <a:lnTo>
                  <a:pt x="161709" y="1207389"/>
                </a:lnTo>
                <a:lnTo>
                  <a:pt x="161213" y="1209929"/>
                </a:lnTo>
                <a:lnTo>
                  <a:pt x="160578" y="1212469"/>
                </a:lnTo>
                <a:lnTo>
                  <a:pt x="159054" y="1217549"/>
                </a:lnTo>
                <a:lnTo>
                  <a:pt x="157314" y="1218819"/>
                </a:lnTo>
                <a:lnTo>
                  <a:pt x="150647" y="1218819"/>
                </a:lnTo>
                <a:lnTo>
                  <a:pt x="147497" y="1215009"/>
                </a:lnTo>
                <a:lnTo>
                  <a:pt x="145148" y="1212469"/>
                </a:lnTo>
                <a:lnTo>
                  <a:pt x="142976" y="1209929"/>
                </a:lnTo>
                <a:lnTo>
                  <a:pt x="140703" y="1207389"/>
                </a:lnTo>
                <a:lnTo>
                  <a:pt x="139573" y="1203579"/>
                </a:lnTo>
                <a:lnTo>
                  <a:pt x="139636" y="1198499"/>
                </a:lnTo>
                <a:lnTo>
                  <a:pt x="139801" y="1197229"/>
                </a:lnTo>
                <a:lnTo>
                  <a:pt x="141363" y="1195959"/>
                </a:lnTo>
                <a:lnTo>
                  <a:pt x="142201" y="1194689"/>
                </a:lnTo>
                <a:lnTo>
                  <a:pt x="143751" y="1194689"/>
                </a:lnTo>
                <a:lnTo>
                  <a:pt x="144526" y="1195959"/>
                </a:lnTo>
                <a:lnTo>
                  <a:pt x="149771" y="1197229"/>
                </a:lnTo>
                <a:lnTo>
                  <a:pt x="154508" y="1199769"/>
                </a:lnTo>
                <a:lnTo>
                  <a:pt x="159715" y="1202309"/>
                </a:lnTo>
                <a:lnTo>
                  <a:pt x="160020" y="1203579"/>
                </a:lnTo>
                <a:lnTo>
                  <a:pt x="161290" y="1204849"/>
                </a:lnTo>
                <a:lnTo>
                  <a:pt x="162102" y="1206119"/>
                </a:lnTo>
                <a:lnTo>
                  <a:pt x="162102" y="1196403"/>
                </a:lnTo>
                <a:lnTo>
                  <a:pt x="161340" y="1195959"/>
                </a:lnTo>
                <a:lnTo>
                  <a:pt x="159372" y="1194689"/>
                </a:lnTo>
                <a:lnTo>
                  <a:pt x="158737" y="1194689"/>
                </a:lnTo>
                <a:lnTo>
                  <a:pt x="158305" y="1193419"/>
                </a:lnTo>
                <a:lnTo>
                  <a:pt x="158102" y="1192149"/>
                </a:lnTo>
                <a:lnTo>
                  <a:pt x="157416" y="1190879"/>
                </a:lnTo>
                <a:lnTo>
                  <a:pt x="157518" y="1188339"/>
                </a:lnTo>
                <a:lnTo>
                  <a:pt x="158407" y="1187069"/>
                </a:lnTo>
                <a:lnTo>
                  <a:pt x="159842" y="1184529"/>
                </a:lnTo>
                <a:lnTo>
                  <a:pt x="161340" y="1180719"/>
                </a:lnTo>
                <a:lnTo>
                  <a:pt x="162928" y="1178179"/>
                </a:lnTo>
                <a:lnTo>
                  <a:pt x="163677" y="1176909"/>
                </a:lnTo>
                <a:lnTo>
                  <a:pt x="164719" y="1175639"/>
                </a:lnTo>
                <a:lnTo>
                  <a:pt x="166027" y="1174369"/>
                </a:lnTo>
                <a:lnTo>
                  <a:pt x="167017" y="1174369"/>
                </a:lnTo>
                <a:lnTo>
                  <a:pt x="168884" y="1175639"/>
                </a:lnTo>
                <a:lnTo>
                  <a:pt x="170840" y="1178179"/>
                </a:lnTo>
                <a:lnTo>
                  <a:pt x="172872" y="1179449"/>
                </a:lnTo>
                <a:lnTo>
                  <a:pt x="176314" y="1180719"/>
                </a:lnTo>
                <a:lnTo>
                  <a:pt x="179082" y="1183259"/>
                </a:lnTo>
                <a:lnTo>
                  <a:pt x="181190" y="1187069"/>
                </a:lnTo>
                <a:lnTo>
                  <a:pt x="181571" y="1188339"/>
                </a:lnTo>
                <a:lnTo>
                  <a:pt x="181648" y="1175689"/>
                </a:lnTo>
                <a:lnTo>
                  <a:pt x="180975" y="1174369"/>
                </a:lnTo>
                <a:lnTo>
                  <a:pt x="179641" y="1170559"/>
                </a:lnTo>
                <a:lnTo>
                  <a:pt x="185940" y="1160399"/>
                </a:lnTo>
                <a:lnTo>
                  <a:pt x="186969" y="1159129"/>
                </a:lnTo>
                <a:lnTo>
                  <a:pt x="190804" y="1159129"/>
                </a:lnTo>
                <a:lnTo>
                  <a:pt x="192265" y="1160399"/>
                </a:lnTo>
                <a:lnTo>
                  <a:pt x="193649" y="1161669"/>
                </a:lnTo>
                <a:lnTo>
                  <a:pt x="194818" y="1161669"/>
                </a:lnTo>
                <a:lnTo>
                  <a:pt x="195160" y="1162939"/>
                </a:lnTo>
                <a:lnTo>
                  <a:pt x="195529" y="1162939"/>
                </a:lnTo>
                <a:lnTo>
                  <a:pt x="196278" y="1166749"/>
                </a:lnTo>
                <a:lnTo>
                  <a:pt x="196557" y="1169289"/>
                </a:lnTo>
                <a:lnTo>
                  <a:pt x="196900" y="1170559"/>
                </a:lnTo>
                <a:lnTo>
                  <a:pt x="197104" y="1175639"/>
                </a:lnTo>
                <a:lnTo>
                  <a:pt x="197167" y="1180719"/>
                </a:lnTo>
                <a:lnTo>
                  <a:pt x="197167" y="1155319"/>
                </a:lnTo>
                <a:lnTo>
                  <a:pt x="194754" y="1155319"/>
                </a:lnTo>
                <a:lnTo>
                  <a:pt x="190957" y="1152779"/>
                </a:lnTo>
                <a:lnTo>
                  <a:pt x="187655" y="1148969"/>
                </a:lnTo>
                <a:lnTo>
                  <a:pt x="187147" y="1147699"/>
                </a:lnTo>
                <a:lnTo>
                  <a:pt x="186766" y="1147699"/>
                </a:lnTo>
                <a:lnTo>
                  <a:pt x="186486" y="1146429"/>
                </a:lnTo>
                <a:lnTo>
                  <a:pt x="185864" y="1145159"/>
                </a:lnTo>
                <a:lnTo>
                  <a:pt x="185318" y="1143889"/>
                </a:lnTo>
                <a:lnTo>
                  <a:pt x="184746" y="1142619"/>
                </a:lnTo>
                <a:lnTo>
                  <a:pt x="184238" y="1141349"/>
                </a:lnTo>
                <a:lnTo>
                  <a:pt x="183730" y="1140079"/>
                </a:lnTo>
                <a:lnTo>
                  <a:pt x="184569" y="1137539"/>
                </a:lnTo>
                <a:lnTo>
                  <a:pt x="185851" y="1136269"/>
                </a:lnTo>
                <a:lnTo>
                  <a:pt x="186347" y="1134999"/>
                </a:lnTo>
                <a:lnTo>
                  <a:pt x="187833" y="1134999"/>
                </a:lnTo>
                <a:lnTo>
                  <a:pt x="189471" y="1133729"/>
                </a:lnTo>
                <a:lnTo>
                  <a:pt x="190969" y="1134999"/>
                </a:lnTo>
                <a:lnTo>
                  <a:pt x="192354" y="1134999"/>
                </a:lnTo>
                <a:lnTo>
                  <a:pt x="196469" y="1137539"/>
                </a:lnTo>
                <a:lnTo>
                  <a:pt x="199732" y="1141349"/>
                </a:lnTo>
                <a:lnTo>
                  <a:pt x="202971" y="1146429"/>
                </a:lnTo>
                <a:lnTo>
                  <a:pt x="203454" y="1147699"/>
                </a:lnTo>
                <a:lnTo>
                  <a:pt x="203835" y="1151509"/>
                </a:lnTo>
                <a:lnTo>
                  <a:pt x="203835" y="1138123"/>
                </a:lnTo>
                <a:lnTo>
                  <a:pt x="201180" y="1136269"/>
                </a:lnTo>
                <a:lnTo>
                  <a:pt x="199059" y="1133729"/>
                </a:lnTo>
                <a:lnTo>
                  <a:pt x="196837" y="1132459"/>
                </a:lnTo>
                <a:lnTo>
                  <a:pt x="194500" y="1131189"/>
                </a:lnTo>
                <a:lnTo>
                  <a:pt x="193471" y="1129919"/>
                </a:lnTo>
                <a:lnTo>
                  <a:pt x="191198" y="1129919"/>
                </a:lnTo>
                <a:lnTo>
                  <a:pt x="190068" y="1128649"/>
                </a:lnTo>
                <a:lnTo>
                  <a:pt x="186474" y="1128649"/>
                </a:lnTo>
                <a:lnTo>
                  <a:pt x="185559" y="1127379"/>
                </a:lnTo>
                <a:lnTo>
                  <a:pt x="184950" y="1126109"/>
                </a:lnTo>
                <a:lnTo>
                  <a:pt x="184518" y="1126109"/>
                </a:lnTo>
                <a:lnTo>
                  <a:pt x="184188" y="1124839"/>
                </a:lnTo>
                <a:lnTo>
                  <a:pt x="183324" y="1122299"/>
                </a:lnTo>
                <a:lnTo>
                  <a:pt x="182168" y="1121029"/>
                </a:lnTo>
                <a:lnTo>
                  <a:pt x="181686" y="1120673"/>
                </a:lnTo>
                <a:lnTo>
                  <a:pt x="181686" y="1151509"/>
                </a:lnTo>
                <a:lnTo>
                  <a:pt x="181584" y="1152779"/>
                </a:lnTo>
                <a:lnTo>
                  <a:pt x="181419" y="1154049"/>
                </a:lnTo>
                <a:lnTo>
                  <a:pt x="181102" y="1154049"/>
                </a:lnTo>
                <a:lnTo>
                  <a:pt x="179819" y="1156589"/>
                </a:lnTo>
                <a:lnTo>
                  <a:pt x="175920" y="1162939"/>
                </a:lnTo>
                <a:lnTo>
                  <a:pt x="175514" y="1165479"/>
                </a:lnTo>
                <a:lnTo>
                  <a:pt x="173824" y="1166749"/>
                </a:lnTo>
                <a:lnTo>
                  <a:pt x="173266" y="1166749"/>
                </a:lnTo>
                <a:lnTo>
                  <a:pt x="172567" y="1168019"/>
                </a:lnTo>
                <a:lnTo>
                  <a:pt x="170497" y="1166749"/>
                </a:lnTo>
                <a:lnTo>
                  <a:pt x="169443" y="1166749"/>
                </a:lnTo>
                <a:lnTo>
                  <a:pt x="168554" y="1165479"/>
                </a:lnTo>
                <a:lnTo>
                  <a:pt x="167106" y="1164209"/>
                </a:lnTo>
                <a:lnTo>
                  <a:pt x="165646" y="1162939"/>
                </a:lnTo>
                <a:lnTo>
                  <a:pt x="164515" y="1161669"/>
                </a:lnTo>
                <a:lnTo>
                  <a:pt x="163385" y="1160399"/>
                </a:lnTo>
                <a:lnTo>
                  <a:pt x="162115" y="1157401"/>
                </a:lnTo>
                <a:lnTo>
                  <a:pt x="162115" y="1169289"/>
                </a:lnTo>
                <a:lnTo>
                  <a:pt x="161074" y="1171829"/>
                </a:lnTo>
                <a:lnTo>
                  <a:pt x="146151" y="1190879"/>
                </a:lnTo>
                <a:lnTo>
                  <a:pt x="144068" y="1189609"/>
                </a:lnTo>
                <a:lnTo>
                  <a:pt x="142938" y="1189609"/>
                </a:lnTo>
                <a:lnTo>
                  <a:pt x="138645" y="1187069"/>
                </a:lnTo>
                <a:lnTo>
                  <a:pt x="137629" y="1185799"/>
                </a:lnTo>
                <a:lnTo>
                  <a:pt x="137172" y="1183259"/>
                </a:lnTo>
                <a:lnTo>
                  <a:pt x="136944" y="1183259"/>
                </a:lnTo>
                <a:lnTo>
                  <a:pt x="136626" y="1180719"/>
                </a:lnTo>
                <a:lnTo>
                  <a:pt x="136537" y="1179449"/>
                </a:lnTo>
                <a:lnTo>
                  <a:pt x="136499" y="1178179"/>
                </a:lnTo>
                <a:lnTo>
                  <a:pt x="136296" y="1174369"/>
                </a:lnTo>
                <a:lnTo>
                  <a:pt x="139471" y="1169289"/>
                </a:lnTo>
                <a:lnTo>
                  <a:pt x="142189" y="1168019"/>
                </a:lnTo>
                <a:lnTo>
                  <a:pt x="148628" y="1165479"/>
                </a:lnTo>
                <a:lnTo>
                  <a:pt x="152146" y="1164209"/>
                </a:lnTo>
                <a:lnTo>
                  <a:pt x="155778" y="1164209"/>
                </a:lnTo>
                <a:lnTo>
                  <a:pt x="157429" y="1165479"/>
                </a:lnTo>
                <a:lnTo>
                  <a:pt x="158877" y="1165479"/>
                </a:lnTo>
                <a:lnTo>
                  <a:pt x="160121" y="1166749"/>
                </a:lnTo>
                <a:lnTo>
                  <a:pt x="161544" y="1168019"/>
                </a:lnTo>
                <a:lnTo>
                  <a:pt x="162115" y="1169289"/>
                </a:lnTo>
                <a:lnTo>
                  <a:pt x="162115" y="1157401"/>
                </a:lnTo>
                <a:lnTo>
                  <a:pt x="161772" y="1156589"/>
                </a:lnTo>
                <a:lnTo>
                  <a:pt x="161391" y="1155319"/>
                </a:lnTo>
                <a:lnTo>
                  <a:pt x="161239" y="1155319"/>
                </a:lnTo>
                <a:lnTo>
                  <a:pt x="161290" y="1154049"/>
                </a:lnTo>
                <a:lnTo>
                  <a:pt x="161772" y="1151509"/>
                </a:lnTo>
                <a:lnTo>
                  <a:pt x="161861" y="1147699"/>
                </a:lnTo>
                <a:lnTo>
                  <a:pt x="162915" y="1145159"/>
                </a:lnTo>
                <a:lnTo>
                  <a:pt x="163664" y="1143889"/>
                </a:lnTo>
                <a:lnTo>
                  <a:pt x="165100" y="1142619"/>
                </a:lnTo>
                <a:lnTo>
                  <a:pt x="167220" y="1141349"/>
                </a:lnTo>
                <a:lnTo>
                  <a:pt x="171945" y="1141349"/>
                </a:lnTo>
                <a:lnTo>
                  <a:pt x="174218" y="1142619"/>
                </a:lnTo>
                <a:lnTo>
                  <a:pt x="175704" y="1142619"/>
                </a:lnTo>
                <a:lnTo>
                  <a:pt x="176441" y="1143889"/>
                </a:lnTo>
                <a:lnTo>
                  <a:pt x="177444" y="1143889"/>
                </a:lnTo>
                <a:lnTo>
                  <a:pt x="178981" y="1145159"/>
                </a:lnTo>
                <a:lnTo>
                  <a:pt x="181343" y="1148969"/>
                </a:lnTo>
                <a:lnTo>
                  <a:pt x="181686" y="1151509"/>
                </a:lnTo>
                <a:lnTo>
                  <a:pt x="181686" y="1120673"/>
                </a:lnTo>
                <a:lnTo>
                  <a:pt x="180555" y="1119822"/>
                </a:lnTo>
                <a:lnTo>
                  <a:pt x="180555" y="1129919"/>
                </a:lnTo>
                <a:lnTo>
                  <a:pt x="177812" y="1133729"/>
                </a:lnTo>
                <a:lnTo>
                  <a:pt x="177622" y="1133729"/>
                </a:lnTo>
                <a:lnTo>
                  <a:pt x="177368" y="1134999"/>
                </a:lnTo>
                <a:lnTo>
                  <a:pt x="176428" y="1134999"/>
                </a:lnTo>
                <a:lnTo>
                  <a:pt x="175768" y="1136269"/>
                </a:lnTo>
                <a:lnTo>
                  <a:pt x="169964" y="1136269"/>
                </a:lnTo>
                <a:lnTo>
                  <a:pt x="164896" y="1137539"/>
                </a:lnTo>
                <a:lnTo>
                  <a:pt x="157822" y="1136269"/>
                </a:lnTo>
                <a:lnTo>
                  <a:pt x="155816" y="1136269"/>
                </a:lnTo>
                <a:lnTo>
                  <a:pt x="155511" y="1136154"/>
                </a:lnTo>
                <a:lnTo>
                  <a:pt x="155511" y="1150239"/>
                </a:lnTo>
                <a:lnTo>
                  <a:pt x="155244" y="1154049"/>
                </a:lnTo>
                <a:lnTo>
                  <a:pt x="155105" y="1154049"/>
                </a:lnTo>
                <a:lnTo>
                  <a:pt x="154838" y="1155319"/>
                </a:lnTo>
                <a:lnTo>
                  <a:pt x="154457" y="1155319"/>
                </a:lnTo>
                <a:lnTo>
                  <a:pt x="154317" y="1156589"/>
                </a:lnTo>
                <a:lnTo>
                  <a:pt x="153797" y="1156589"/>
                </a:lnTo>
                <a:lnTo>
                  <a:pt x="151307" y="1159129"/>
                </a:lnTo>
                <a:lnTo>
                  <a:pt x="148653" y="1160399"/>
                </a:lnTo>
                <a:lnTo>
                  <a:pt x="145503" y="1161669"/>
                </a:lnTo>
                <a:lnTo>
                  <a:pt x="140817" y="1161669"/>
                </a:lnTo>
                <a:lnTo>
                  <a:pt x="139293" y="1160399"/>
                </a:lnTo>
                <a:lnTo>
                  <a:pt x="137833" y="1160399"/>
                </a:lnTo>
                <a:lnTo>
                  <a:pt x="135318" y="1159129"/>
                </a:lnTo>
                <a:lnTo>
                  <a:pt x="134607" y="1157859"/>
                </a:lnTo>
                <a:lnTo>
                  <a:pt x="134302" y="1156589"/>
                </a:lnTo>
                <a:lnTo>
                  <a:pt x="134124" y="1155319"/>
                </a:lnTo>
                <a:lnTo>
                  <a:pt x="133985" y="1155319"/>
                </a:lnTo>
                <a:lnTo>
                  <a:pt x="133743" y="1154049"/>
                </a:lnTo>
                <a:lnTo>
                  <a:pt x="133743" y="1151509"/>
                </a:lnTo>
                <a:lnTo>
                  <a:pt x="133832" y="1150239"/>
                </a:lnTo>
                <a:lnTo>
                  <a:pt x="134010" y="1150239"/>
                </a:lnTo>
                <a:lnTo>
                  <a:pt x="134493" y="1148969"/>
                </a:lnTo>
                <a:lnTo>
                  <a:pt x="135293" y="1147699"/>
                </a:lnTo>
                <a:lnTo>
                  <a:pt x="136906" y="1146429"/>
                </a:lnTo>
                <a:lnTo>
                  <a:pt x="138709" y="1143889"/>
                </a:lnTo>
                <a:lnTo>
                  <a:pt x="140690" y="1142619"/>
                </a:lnTo>
                <a:lnTo>
                  <a:pt x="142201" y="1141349"/>
                </a:lnTo>
                <a:lnTo>
                  <a:pt x="147548" y="1141349"/>
                </a:lnTo>
                <a:lnTo>
                  <a:pt x="149186" y="1142619"/>
                </a:lnTo>
                <a:lnTo>
                  <a:pt x="150952" y="1143889"/>
                </a:lnTo>
                <a:lnTo>
                  <a:pt x="151561" y="1143889"/>
                </a:lnTo>
                <a:lnTo>
                  <a:pt x="154609" y="1146429"/>
                </a:lnTo>
                <a:lnTo>
                  <a:pt x="155511" y="1150239"/>
                </a:lnTo>
                <a:lnTo>
                  <a:pt x="155511" y="1136154"/>
                </a:lnTo>
                <a:lnTo>
                  <a:pt x="152501" y="1134999"/>
                </a:lnTo>
                <a:lnTo>
                  <a:pt x="150749" y="1133729"/>
                </a:lnTo>
                <a:lnTo>
                  <a:pt x="150253" y="1131189"/>
                </a:lnTo>
                <a:lnTo>
                  <a:pt x="149987" y="1128649"/>
                </a:lnTo>
                <a:lnTo>
                  <a:pt x="149809" y="1127379"/>
                </a:lnTo>
                <a:lnTo>
                  <a:pt x="149694" y="1124839"/>
                </a:lnTo>
                <a:lnTo>
                  <a:pt x="149580" y="1121029"/>
                </a:lnTo>
                <a:lnTo>
                  <a:pt x="149606" y="1119759"/>
                </a:lnTo>
                <a:lnTo>
                  <a:pt x="149631" y="1117219"/>
                </a:lnTo>
                <a:lnTo>
                  <a:pt x="151003" y="1114679"/>
                </a:lnTo>
                <a:lnTo>
                  <a:pt x="153695" y="1112139"/>
                </a:lnTo>
                <a:lnTo>
                  <a:pt x="157911" y="1112139"/>
                </a:lnTo>
                <a:lnTo>
                  <a:pt x="159778" y="1113409"/>
                </a:lnTo>
                <a:lnTo>
                  <a:pt x="161518" y="1113409"/>
                </a:lnTo>
                <a:lnTo>
                  <a:pt x="166039" y="1115949"/>
                </a:lnTo>
                <a:lnTo>
                  <a:pt x="170421" y="1118489"/>
                </a:lnTo>
                <a:lnTo>
                  <a:pt x="175196" y="1122299"/>
                </a:lnTo>
                <a:lnTo>
                  <a:pt x="175488" y="1122299"/>
                </a:lnTo>
                <a:lnTo>
                  <a:pt x="179768" y="1124839"/>
                </a:lnTo>
                <a:lnTo>
                  <a:pt x="180555" y="1129919"/>
                </a:lnTo>
                <a:lnTo>
                  <a:pt x="180555" y="1119822"/>
                </a:lnTo>
                <a:lnTo>
                  <a:pt x="179514" y="1118489"/>
                </a:lnTo>
                <a:lnTo>
                  <a:pt x="178625" y="1118489"/>
                </a:lnTo>
                <a:lnTo>
                  <a:pt x="174231" y="1115949"/>
                </a:lnTo>
                <a:lnTo>
                  <a:pt x="171310" y="1114679"/>
                </a:lnTo>
                <a:lnTo>
                  <a:pt x="164020" y="1109599"/>
                </a:lnTo>
                <a:lnTo>
                  <a:pt x="159918" y="1107059"/>
                </a:lnTo>
                <a:lnTo>
                  <a:pt x="154254" y="1107059"/>
                </a:lnTo>
                <a:lnTo>
                  <a:pt x="153568" y="1105789"/>
                </a:lnTo>
                <a:lnTo>
                  <a:pt x="152146" y="1104519"/>
                </a:lnTo>
                <a:lnTo>
                  <a:pt x="151549" y="1103249"/>
                </a:lnTo>
                <a:lnTo>
                  <a:pt x="150710" y="1103249"/>
                </a:lnTo>
                <a:lnTo>
                  <a:pt x="147510" y="1099934"/>
                </a:lnTo>
                <a:lnTo>
                  <a:pt x="147510" y="1108329"/>
                </a:lnTo>
                <a:lnTo>
                  <a:pt x="146138" y="1110869"/>
                </a:lnTo>
                <a:lnTo>
                  <a:pt x="145681" y="1110869"/>
                </a:lnTo>
                <a:lnTo>
                  <a:pt x="145402" y="1112139"/>
                </a:lnTo>
                <a:lnTo>
                  <a:pt x="144500" y="1112139"/>
                </a:lnTo>
                <a:lnTo>
                  <a:pt x="143560" y="1113409"/>
                </a:lnTo>
                <a:lnTo>
                  <a:pt x="143040" y="1113409"/>
                </a:lnTo>
                <a:lnTo>
                  <a:pt x="143040" y="1127379"/>
                </a:lnTo>
                <a:lnTo>
                  <a:pt x="142811" y="1131189"/>
                </a:lnTo>
                <a:lnTo>
                  <a:pt x="142443" y="1132459"/>
                </a:lnTo>
                <a:lnTo>
                  <a:pt x="141757" y="1133729"/>
                </a:lnTo>
                <a:lnTo>
                  <a:pt x="140487" y="1134999"/>
                </a:lnTo>
                <a:lnTo>
                  <a:pt x="138950" y="1137539"/>
                </a:lnTo>
                <a:lnTo>
                  <a:pt x="137160" y="1138809"/>
                </a:lnTo>
                <a:lnTo>
                  <a:pt x="130860" y="1144511"/>
                </a:lnTo>
                <a:lnTo>
                  <a:pt x="130860" y="1188339"/>
                </a:lnTo>
                <a:lnTo>
                  <a:pt x="130543" y="1193419"/>
                </a:lnTo>
                <a:lnTo>
                  <a:pt x="128879" y="1194689"/>
                </a:lnTo>
                <a:lnTo>
                  <a:pt x="127965" y="1194689"/>
                </a:lnTo>
                <a:lnTo>
                  <a:pt x="127203" y="1193419"/>
                </a:lnTo>
                <a:lnTo>
                  <a:pt x="126834" y="1193419"/>
                </a:lnTo>
                <a:lnTo>
                  <a:pt x="116662" y="1183259"/>
                </a:lnTo>
                <a:lnTo>
                  <a:pt x="115976" y="1181989"/>
                </a:lnTo>
                <a:lnTo>
                  <a:pt x="114350" y="1178179"/>
                </a:lnTo>
                <a:lnTo>
                  <a:pt x="113334" y="1176909"/>
                </a:lnTo>
                <a:lnTo>
                  <a:pt x="112534" y="1174369"/>
                </a:lnTo>
                <a:lnTo>
                  <a:pt x="112179" y="1173099"/>
                </a:lnTo>
                <a:lnTo>
                  <a:pt x="111912" y="1171829"/>
                </a:lnTo>
                <a:lnTo>
                  <a:pt x="111328" y="1166749"/>
                </a:lnTo>
                <a:lnTo>
                  <a:pt x="111760" y="1165479"/>
                </a:lnTo>
                <a:lnTo>
                  <a:pt x="113042" y="1164209"/>
                </a:lnTo>
                <a:lnTo>
                  <a:pt x="114452" y="1161669"/>
                </a:lnTo>
                <a:lnTo>
                  <a:pt x="116090" y="1160399"/>
                </a:lnTo>
                <a:lnTo>
                  <a:pt x="117957" y="1159129"/>
                </a:lnTo>
                <a:lnTo>
                  <a:pt x="118922" y="1157859"/>
                </a:lnTo>
                <a:lnTo>
                  <a:pt x="125158" y="1157859"/>
                </a:lnTo>
                <a:lnTo>
                  <a:pt x="127088" y="1159129"/>
                </a:lnTo>
                <a:lnTo>
                  <a:pt x="128282" y="1159129"/>
                </a:lnTo>
                <a:lnTo>
                  <a:pt x="129222" y="1160399"/>
                </a:lnTo>
                <a:lnTo>
                  <a:pt x="130530" y="1161669"/>
                </a:lnTo>
                <a:lnTo>
                  <a:pt x="130746" y="1162939"/>
                </a:lnTo>
                <a:lnTo>
                  <a:pt x="129806" y="1168019"/>
                </a:lnTo>
                <a:lnTo>
                  <a:pt x="128104" y="1175639"/>
                </a:lnTo>
                <a:lnTo>
                  <a:pt x="127622" y="1178179"/>
                </a:lnTo>
                <a:lnTo>
                  <a:pt x="127812" y="1180719"/>
                </a:lnTo>
                <a:lnTo>
                  <a:pt x="128663" y="1181989"/>
                </a:lnTo>
                <a:lnTo>
                  <a:pt x="130213" y="1185799"/>
                </a:lnTo>
                <a:lnTo>
                  <a:pt x="130860" y="1188339"/>
                </a:lnTo>
                <a:lnTo>
                  <a:pt x="130860" y="1144511"/>
                </a:lnTo>
                <a:lnTo>
                  <a:pt x="124523" y="1150239"/>
                </a:lnTo>
                <a:lnTo>
                  <a:pt x="123278" y="1150239"/>
                </a:lnTo>
                <a:lnTo>
                  <a:pt x="121132" y="1151509"/>
                </a:lnTo>
                <a:lnTo>
                  <a:pt x="118021" y="1151509"/>
                </a:lnTo>
                <a:lnTo>
                  <a:pt x="114414" y="1150239"/>
                </a:lnTo>
                <a:lnTo>
                  <a:pt x="111683" y="1148969"/>
                </a:lnTo>
                <a:lnTo>
                  <a:pt x="109829" y="1145159"/>
                </a:lnTo>
                <a:lnTo>
                  <a:pt x="109397" y="1143889"/>
                </a:lnTo>
                <a:lnTo>
                  <a:pt x="109181" y="1143889"/>
                </a:lnTo>
                <a:lnTo>
                  <a:pt x="109245" y="1141349"/>
                </a:lnTo>
                <a:lnTo>
                  <a:pt x="109804" y="1140079"/>
                </a:lnTo>
                <a:lnTo>
                  <a:pt x="110020" y="1136269"/>
                </a:lnTo>
                <a:lnTo>
                  <a:pt x="110096" y="1134999"/>
                </a:lnTo>
                <a:lnTo>
                  <a:pt x="112229" y="1132459"/>
                </a:lnTo>
                <a:lnTo>
                  <a:pt x="113169" y="1131189"/>
                </a:lnTo>
                <a:lnTo>
                  <a:pt x="116954" y="1126109"/>
                </a:lnTo>
                <a:lnTo>
                  <a:pt x="119087" y="1123569"/>
                </a:lnTo>
                <a:lnTo>
                  <a:pt x="123850" y="1121029"/>
                </a:lnTo>
                <a:lnTo>
                  <a:pt x="125933" y="1119759"/>
                </a:lnTo>
                <a:lnTo>
                  <a:pt x="138772" y="1119759"/>
                </a:lnTo>
                <a:lnTo>
                  <a:pt x="141389" y="1121029"/>
                </a:lnTo>
                <a:lnTo>
                  <a:pt x="142049" y="1123569"/>
                </a:lnTo>
                <a:lnTo>
                  <a:pt x="142760" y="1124839"/>
                </a:lnTo>
                <a:lnTo>
                  <a:pt x="143040" y="1127379"/>
                </a:lnTo>
                <a:lnTo>
                  <a:pt x="143040" y="1113409"/>
                </a:lnTo>
                <a:lnTo>
                  <a:pt x="135229" y="1113409"/>
                </a:lnTo>
                <a:lnTo>
                  <a:pt x="134035" y="1114679"/>
                </a:lnTo>
                <a:lnTo>
                  <a:pt x="132029" y="1114679"/>
                </a:lnTo>
                <a:lnTo>
                  <a:pt x="130073" y="1113409"/>
                </a:lnTo>
                <a:lnTo>
                  <a:pt x="128181" y="1113409"/>
                </a:lnTo>
                <a:lnTo>
                  <a:pt x="126682" y="1112139"/>
                </a:lnTo>
                <a:lnTo>
                  <a:pt x="123736" y="1112139"/>
                </a:lnTo>
                <a:lnTo>
                  <a:pt x="122301" y="1110869"/>
                </a:lnTo>
                <a:lnTo>
                  <a:pt x="121361" y="1109599"/>
                </a:lnTo>
                <a:lnTo>
                  <a:pt x="120904" y="1108329"/>
                </a:lnTo>
                <a:lnTo>
                  <a:pt x="120434" y="1105789"/>
                </a:lnTo>
                <a:lnTo>
                  <a:pt x="120408" y="1104519"/>
                </a:lnTo>
                <a:lnTo>
                  <a:pt x="120827" y="1103249"/>
                </a:lnTo>
                <a:lnTo>
                  <a:pt x="121539" y="1100709"/>
                </a:lnTo>
                <a:lnTo>
                  <a:pt x="122377" y="1098169"/>
                </a:lnTo>
                <a:lnTo>
                  <a:pt x="123342" y="1096899"/>
                </a:lnTo>
                <a:lnTo>
                  <a:pt x="123736" y="1095629"/>
                </a:lnTo>
                <a:lnTo>
                  <a:pt x="124231" y="1095629"/>
                </a:lnTo>
                <a:lnTo>
                  <a:pt x="124853" y="1094359"/>
                </a:lnTo>
                <a:lnTo>
                  <a:pt x="125742" y="1093089"/>
                </a:lnTo>
                <a:lnTo>
                  <a:pt x="126834" y="1093089"/>
                </a:lnTo>
                <a:lnTo>
                  <a:pt x="130022" y="1094359"/>
                </a:lnTo>
                <a:lnTo>
                  <a:pt x="131851" y="1095629"/>
                </a:lnTo>
                <a:lnTo>
                  <a:pt x="133616" y="1095629"/>
                </a:lnTo>
                <a:lnTo>
                  <a:pt x="138176" y="1098169"/>
                </a:lnTo>
                <a:lnTo>
                  <a:pt x="142278" y="1101979"/>
                </a:lnTo>
                <a:lnTo>
                  <a:pt x="147408" y="1107059"/>
                </a:lnTo>
                <a:lnTo>
                  <a:pt x="147510" y="1108329"/>
                </a:lnTo>
                <a:lnTo>
                  <a:pt x="147510" y="1099934"/>
                </a:lnTo>
                <a:lnTo>
                  <a:pt x="144589" y="1096899"/>
                </a:lnTo>
                <a:lnTo>
                  <a:pt x="137655" y="1091819"/>
                </a:lnTo>
                <a:lnTo>
                  <a:pt x="134569" y="1090549"/>
                </a:lnTo>
                <a:lnTo>
                  <a:pt x="128397" y="1088009"/>
                </a:lnTo>
                <a:lnTo>
                  <a:pt x="126733" y="1088009"/>
                </a:lnTo>
                <a:lnTo>
                  <a:pt x="125183" y="1089279"/>
                </a:lnTo>
                <a:lnTo>
                  <a:pt x="122948" y="1089279"/>
                </a:lnTo>
                <a:lnTo>
                  <a:pt x="121881" y="1090549"/>
                </a:lnTo>
                <a:lnTo>
                  <a:pt x="119392" y="1090549"/>
                </a:lnTo>
                <a:lnTo>
                  <a:pt x="118021" y="1085469"/>
                </a:lnTo>
                <a:lnTo>
                  <a:pt x="117106" y="1084173"/>
                </a:lnTo>
                <a:lnTo>
                  <a:pt x="117106" y="1117219"/>
                </a:lnTo>
                <a:lnTo>
                  <a:pt x="116509" y="1118489"/>
                </a:lnTo>
                <a:lnTo>
                  <a:pt x="110121" y="1124839"/>
                </a:lnTo>
                <a:lnTo>
                  <a:pt x="108432" y="1126109"/>
                </a:lnTo>
                <a:lnTo>
                  <a:pt x="108242" y="1126388"/>
                </a:lnTo>
                <a:lnTo>
                  <a:pt x="108242" y="1156589"/>
                </a:lnTo>
                <a:lnTo>
                  <a:pt x="106641" y="1159129"/>
                </a:lnTo>
                <a:lnTo>
                  <a:pt x="102501" y="1159129"/>
                </a:lnTo>
                <a:lnTo>
                  <a:pt x="100152" y="1160399"/>
                </a:lnTo>
                <a:lnTo>
                  <a:pt x="96151" y="1160399"/>
                </a:lnTo>
                <a:lnTo>
                  <a:pt x="94640" y="1159129"/>
                </a:lnTo>
                <a:lnTo>
                  <a:pt x="93256" y="1159129"/>
                </a:lnTo>
                <a:lnTo>
                  <a:pt x="90843" y="1156589"/>
                </a:lnTo>
                <a:lnTo>
                  <a:pt x="88696" y="1155319"/>
                </a:lnTo>
                <a:lnTo>
                  <a:pt x="86664" y="1151509"/>
                </a:lnTo>
                <a:lnTo>
                  <a:pt x="85839" y="1150239"/>
                </a:lnTo>
                <a:lnTo>
                  <a:pt x="85166" y="1148969"/>
                </a:lnTo>
                <a:lnTo>
                  <a:pt x="84874" y="1147699"/>
                </a:lnTo>
                <a:lnTo>
                  <a:pt x="84670" y="1147699"/>
                </a:lnTo>
                <a:lnTo>
                  <a:pt x="84531" y="1146429"/>
                </a:lnTo>
                <a:lnTo>
                  <a:pt x="84251" y="1145159"/>
                </a:lnTo>
                <a:lnTo>
                  <a:pt x="84378" y="1143889"/>
                </a:lnTo>
                <a:lnTo>
                  <a:pt x="85445" y="1142619"/>
                </a:lnTo>
                <a:lnTo>
                  <a:pt x="87223" y="1142619"/>
                </a:lnTo>
                <a:lnTo>
                  <a:pt x="93713" y="1141349"/>
                </a:lnTo>
                <a:lnTo>
                  <a:pt x="96189" y="1140079"/>
                </a:lnTo>
                <a:lnTo>
                  <a:pt x="99326" y="1140079"/>
                </a:lnTo>
                <a:lnTo>
                  <a:pt x="100939" y="1142619"/>
                </a:lnTo>
                <a:lnTo>
                  <a:pt x="102158" y="1143889"/>
                </a:lnTo>
                <a:lnTo>
                  <a:pt x="104470" y="1147699"/>
                </a:lnTo>
                <a:lnTo>
                  <a:pt x="106121" y="1151509"/>
                </a:lnTo>
                <a:lnTo>
                  <a:pt x="107530" y="1154049"/>
                </a:lnTo>
                <a:lnTo>
                  <a:pt x="108242" y="1156589"/>
                </a:lnTo>
                <a:lnTo>
                  <a:pt x="108242" y="1126388"/>
                </a:lnTo>
                <a:lnTo>
                  <a:pt x="105765" y="1129919"/>
                </a:lnTo>
                <a:lnTo>
                  <a:pt x="102539" y="1131189"/>
                </a:lnTo>
                <a:lnTo>
                  <a:pt x="94500" y="1131189"/>
                </a:lnTo>
                <a:lnTo>
                  <a:pt x="93802" y="1129919"/>
                </a:lnTo>
                <a:lnTo>
                  <a:pt x="93179" y="1129919"/>
                </a:lnTo>
                <a:lnTo>
                  <a:pt x="91452" y="1128649"/>
                </a:lnTo>
                <a:lnTo>
                  <a:pt x="90271" y="1126109"/>
                </a:lnTo>
                <a:lnTo>
                  <a:pt x="89611" y="1123569"/>
                </a:lnTo>
                <a:lnTo>
                  <a:pt x="88976" y="1122299"/>
                </a:lnTo>
                <a:lnTo>
                  <a:pt x="88874" y="1118489"/>
                </a:lnTo>
                <a:lnTo>
                  <a:pt x="89382" y="1113409"/>
                </a:lnTo>
                <a:lnTo>
                  <a:pt x="90703" y="1109599"/>
                </a:lnTo>
                <a:lnTo>
                  <a:pt x="93713" y="1105789"/>
                </a:lnTo>
                <a:lnTo>
                  <a:pt x="94551" y="1105789"/>
                </a:lnTo>
                <a:lnTo>
                  <a:pt x="97828" y="1103249"/>
                </a:lnTo>
                <a:lnTo>
                  <a:pt x="101282" y="1100709"/>
                </a:lnTo>
                <a:lnTo>
                  <a:pt x="108521" y="1100709"/>
                </a:lnTo>
                <a:lnTo>
                  <a:pt x="109766" y="1101979"/>
                </a:lnTo>
                <a:lnTo>
                  <a:pt x="111899" y="1104519"/>
                </a:lnTo>
                <a:lnTo>
                  <a:pt x="113817" y="1105789"/>
                </a:lnTo>
                <a:lnTo>
                  <a:pt x="114414" y="1112139"/>
                </a:lnTo>
                <a:lnTo>
                  <a:pt x="116052" y="1113409"/>
                </a:lnTo>
                <a:lnTo>
                  <a:pt x="116789" y="1115949"/>
                </a:lnTo>
                <a:lnTo>
                  <a:pt x="117106" y="1117219"/>
                </a:lnTo>
                <a:lnTo>
                  <a:pt x="117106" y="1084173"/>
                </a:lnTo>
                <a:lnTo>
                  <a:pt x="116230" y="1082929"/>
                </a:lnTo>
                <a:lnTo>
                  <a:pt x="114630" y="1079119"/>
                </a:lnTo>
                <a:lnTo>
                  <a:pt x="114096" y="1078280"/>
                </a:lnTo>
                <a:lnTo>
                  <a:pt x="114096" y="1090549"/>
                </a:lnTo>
                <a:lnTo>
                  <a:pt x="112979" y="1091819"/>
                </a:lnTo>
                <a:lnTo>
                  <a:pt x="111353" y="1093089"/>
                </a:lnTo>
                <a:lnTo>
                  <a:pt x="104952" y="1093089"/>
                </a:lnTo>
                <a:lnTo>
                  <a:pt x="100215" y="1095629"/>
                </a:lnTo>
                <a:lnTo>
                  <a:pt x="98183" y="1096899"/>
                </a:lnTo>
                <a:lnTo>
                  <a:pt x="95415" y="1098169"/>
                </a:lnTo>
                <a:lnTo>
                  <a:pt x="94805" y="1099439"/>
                </a:lnTo>
                <a:lnTo>
                  <a:pt x="91389" y="1099439"/>
                </a:lnTo>
                <a:lnTo>
                  <a:pt x="89141" y="1101979"/>
                </a:lnTo>
                <a:lnTo>
                  <a:pt x="86639" y="1103249"/>
                </a:lnTo>
                <a:lnTo>
                  <a:pt x="83451" y="1103249"/>
                </a:lnTo>
                <a:lnTo>
                  <a:pt x="83451" y="1133729"/>
                </a:lnTo>
                <a:lnTo>
                  <a:pt x="82092" y="1136269"/>
                </a:lnTo>
                <a:lnTo>
                  <a:pt x="75946" y="1136269"/>
                </a:lnTo>
                <a:lnTo>
                  <a:pt x="72745" y="1134999"/>
                </a:lnTo>
                <a:lnTo>
                  <a:pt x="70231" y="1132459"/>
                </a:lnTo>
                <a:lnTo>
                  <a:pt x="69126" y="1131189"/>
                </a:lnTo>
                <a:lnTo>
                  <a:pt x="68389" y="1129919"/>
                </a:lnTo>
                <a:lnTo>
                  <a:pt x="68046" y="1127379"/>
                </a:lnTo>
                <a:lnTo>
                  <a:pt x="67665" y="1126109"/>
                </a:lnTo>
                <a:lnTo>
                  <a:pt x="67373" y="1123569"/>
                </a:lnTo>
                <a:lnTo>
                  <a:pt x="67056" y="1122299"/>
                </a:lnTo>
                <a:lnTo>
                  <a:pt x="67183" y="1122299"/>
                </a:lnTo>
                <a:lnTo>
                  <a:pt x="67005" y="1119759"/>
                </a:lnTo>
                <a:lnTo>
                  <a:pt x="66395" y="1115949"/>
                </a:lnTo>
                <a:lnTo>
                  <a:pt x="67284" y="1112139"/>
                </a:lnTo>
                <a:lnTo>
                  <a:pt x="68821" y="1109599"/>
                </a:lnTo>
                <a:lnTo>
                  <a:pt x="69418" y="1108329"/>
                </a:lnTo>
                <a:lnTo>
                  <a:pt x="70358" y="1107059"/>
                </a:lnTo>
                <a:lnTo>
                  <a:pt x="74002" y="1107059"/>
                </a:lnTo>
                <a:lnTo>
                  <a:pt x="74891" y="1108329"/>
                </a:lnTo>
                <a:lnTo>
                  <a:pt x="75933" y="1109599"/>
                </a:lnTo>
                <a:lnTo>
                  <a:pt x="76809" y="1110869"/>
                </a:lnTo>
                <a:lnTo>
                  <a:pt x="78790" y="1114679"/>
                </a:lnTo>
                <a:lnTo>
                  <a:pt x="79921" y="1117219"/>
                </a:lnTo>
                <a:lnTo>
                  <a:pt x="80911" y="1119759"/>
                </a:lnTo>
                <a:lnTo>
                  <a:pt x="82448" y="1123569"/>
                </a:lnTo>
                <a:lnTo>
                  <a:pt x="83273" y="1128649"/>
                </a:lnTo>
                <a:lnTo>
                  <a:pt x="83451" y="1133729"/>
                </a:lnTo>
                <a:lnTo>
                  <a:pt x="83451" y="1103249"/>
                </a:lnTo>
                <a:lnTo>
                  <a:pt x="82753" y="1103249"/>
                </a:lnTo>
                <a:lnTo>
                  <a:pt x="81229" y="1101979"/>
                </a:lnTo>
                <a:lnTo>
                  <a:pt x="80137" y="1100709"/>
                </a:lnTo>
                <a:lnTo>
                  <a:pt x="79413" y="1099439"/>
                </a:lnTo>
                <a:lnTo>
                  <a:pt x="78943" y="1096899"/>
                </a:lnTo>
                <a:lnTo>
                  <a:pt x="78244" y="1091819"/>
                </a:lnTo>
                <a:lnTo>
                  <a:pt x="79375" y="1088009"/>
                </a:lnTo>
                <a:lnTo>
                  <a:pt x="81495" y="1084199"/>
                </a:lnTo>
                <a:lnTo>
                  <a:pt x="82308" y="1082929"/>
                </a:lnTo>
                <a:lnTo>
                  <a:pt x="83413" y="1082929"/>
                </a:lnTo>
                <a:lnTo>
                  <a:pt x="87706" y="1080389"/>
                </a:lnTo>
                <a:lnTo>
                  <a:pt x="89903" y="1079119"/>
                </a:lnTo>
                <a:lnTo>
                  <a:pt x="92214" y="1079119"/>
                </a:lnTo>
                <a:lnTo>
                  <a:pt x="95351" y="1080389"/>
                </a:lnTo>
                <a:lnTo>
                  <a:pt x="98526" y="1079119"/>
                </a:lnTo>
                <a:lnTo>
                  <a:pt x="104178" y="1079119"/>
                </a:lnTo>
                <a:lnTo>
                  <a:pt x="106451" y="1080389"/>
                </a:lnTo>
                <a:lnTo>
                  <a:pt x="108648" y="1081659"/>
                </a:lnTo>
                <a:lnTo>
                  <a:pt x="110058" y="1081659"/>
                </a:lnTo>
                <a:lnTo>
                  <a:pt x="110578" y="1082929"/>
                </a:lnTo>
                <a:lnTo>
                  <a:pt x="113296" y="1086739"/>
                </a:lnTo>
                <a:lnTo>
                  <a:pt x="114096" y="1090549"/>
                </a:lnTo>
                <a:lnTo>
                  <a:pt x="114096" y="1078280"/>
                </a:lnTo>
                <a:lnTo>
                  <a:pt x="113830" y="1077849"/>
                </a:lnTo>
                <a:lnTo>
                  <a:pt x="112636" y="1076579"/>
                </a:lnTo>
                <a:lnTo>
                  <a:pt x="111048" y="1076579"/>
                </a:lnTo>
                <a:lnTo>
                  <a:pt x="108851" y="1075309"/>
                </a:lnTo>
                <a:lnTo>
                  <a:pt x="106565" y="1075309"/>
                </a:lnTo>
                <a:lnTo>
                  <a:pt x="103390" y="1074039"/>
                </a:lnTo>
                <a:lnTo>
                  <a:pt x="100965" y="1074039"/>
                </a:lnTo>
                <a:lnTo>
                  <a:pt x="100520" y="1072769"/>
                </a:lnTo>
                <a:lnTo>
                  <a:pt x="100495" y="1071499"/>
                </a:lnTo>
                <a:lnTo>
                  <a:pt x="102336" y="1066419"/>
                </a:lnTo>
                <a:lnTo>
                  <a:pt x="101854" y="1062609"/>
                </a:lnTo>
                <a:lnTo>
                  <a:pt x="98463" y="1058799"/>
                </a:lnTo>
                <a:lnTo>
                  <a:pt x="97739" y="1057529"/>
                </a:lnTo>
                <a:lnTo>
                  <a:pt x="96989" y="1056106"/>
                </a:lnTo>
                <a:lnTo>
                  <a:pt x="96989" y="1063879"/>
                </a:lnTo>
                <a:lnTo>
                  <a:pt x="96316" y="1067689"/>
                </a:lnTo>
                <a:lnTo>
                  <a:pt x="91325" y="1071499"/>
                </a:lnTo>
                <a:lnTo>
                  <a:pt x="87668" y="1074039"/>
                </a:lnTo>
                <a:lnTo>
                  <a:pt x="82359" y="1076579"/>
                </a:lnTo>
                <a:lnTo>
                  <a:pt x="80708" y="1076579"/>
                </a:lnTo>
                <a:lnTo>
                  <a:pt x="79730" y="1077849"/>
                </a:lnTo>
                <a:lnTo>
                  <a:pt x="77762" y="1077849"/>
                </a:lnTo>
                <a:lnTo>
                  <a:pt x="75476" y="1076579"/>
                </a:lnTo>
                <a:lnTo>
                  <a:pt x="74561" y="1076579"/>
                </a:lnTo>
                <a:lnTo>
                  <a:pt x="74015" y="1075309"/>
                </a:lnTo>
                <a:lnTo>
                  <a:pt x="72859" y="1072769"/>
                </a:lnTo>
                <a:lnTo>
                  <a:pt x="72847" y="1071499"/>
                </a:lnTo>
                <a:lnTo>
                  <a:pt x="72847" y="1070229"/>
                </a:lnTo>
                <a:lnTo>
                  <a:pt x="74587" y="1067689"/>
                </a:lnTo>
                <a:lnTo>
                  <a:pt x="76377" y="1065149"/>
                </a:lnTo>
                <a:lnTo>
                  <a:pt x="77266" y="1063879"/>
                </a:lnTo>
                <a:lnTo>
                  <a:pt x="80556" y="1060069"/>
                </a:lnTo>
                <a:lnTo>
                  <a:pt x="83667" y="1056259"/>
                </a:lnTo>
                <a:lnTo>
                  <a:pt x="84569" y="1056259"/>
                </a:lnTo>
                <a:lnTo>
                  <a:pt x="85902" y="1054989"/>
                </a:lnTo>
                <a:lnTo>
                  <a:pt x="88646" y="1053719"/>
                </a:lnTo>
                <a:lnTo>
                  <a:pt x="90106" y="1054989"/>
                </a:lnTo>
                <a:lnTo>
                  <a:pt x="91097" y="1056259"/>
                </a:lnTo>
                <a:lnTo>
                  <a:pt x="91973" y="1056259"/>
                </a:lnTo>
                <a:lnTo>
                  <a:pt x="92735" y="1057529"/>
                </a:lnTo>
                <a:lnTo>
                  <a:pt x="93903" y="1058799"/>
                </a:lnTo>
                <a:lnTo>
                  <a:pt x="94957" y="1061339"/>
                </a:lnTo>
                <a:lnTo>
                  <a:pt x="95935" y="1062609"/>
                </a:lnTo>
                <a:lnTo>
                  <a:pt x="96989" y="1063879"/>
                </a:lnTo>
                <a:lnTo>
                  <a:pt x="96989" y="1056106"/>
                </a:lnTo>
                <a:lnTo>
                  <a:pt x="95745" y="1053719"/>
                </a:lnTo>
                <a:lnTo>
                  <a:pt x="95084" y="1052449"/>
                </a:lnTo>
                <a:lnTo>
                  <a:pt x="92951" y="1049909"/>
                </a:lnTo>
                <a:lnTo>
                  <a:pt x="88201" y="1048639"/>
                </a:lnTo>
                <a:lnTo>
                  <a:pt x="87464" y="1047369"/>
                </a:lnTo>
                <a:lnTo>
                  <a:pt x="87083" y="1046099"/>
                </a:lnTo>
                <a:lnTo>
                  <a:pt x="86931" y="1044829"/>
                </a:lnTo>
                <a:lnTo>
                  <a:pt x="86753" y="1043559"/>
                </a:lnTo>
                <a:lnTo>
                  <a:pt x="86512" y="1043559"/>
                </a:lnTo>
                <a:lnTo>
                  <a:pt x="85420" y="1039749"/>
                </a:lnTo>
                <a:lnTo>
                  <a:pt x="83896" y="1037209"/>
                </a:lnTo>
                <a:lnTo>
                  <a:pt x="81838" y="1036358"/>
                </a:lnTo>
                <a:lnTo>
                  <a:pt x="81838" y="1046099"/>
                </a:lnTo>
                <a:lnTo>
                  <a:pt x="80835" y="1049909"/>
                </a:lnTo>
                <a:lnTo>
                  <a:pt x="79286" y="1053719"/>
                </a:lnTo>
                <a:lnTo>
                  <a:pt x="77025" y="1056259"/>
                </a:lnTo>
                <a:lnTo>
                  <a:pt x="75514" y="1057529"/>
                </a:lnTo>
                <a:lnTo>
                  <a:pt x="72339" y="1061339"/>
                </a:lnTo>
                <a:lnTo>
                  <a:pt x="70942" y="1062609"/>
                </a:lnTo>
                <a:lnTo>
                  <a:pt x="70485" y="1062951"/>
                </a:lnTo>
                <a:lnTo>
                  <a:pt x="70485" y="1091819"/>
                </a:lnTo>
                <a:lnTo>
                  <a:pt x="69583" y="1094359"/>
                </a:lnTo>
                <a:lnTo>
                  <a:pt x="69570" y="1099439"/>
                </a:lnTo>
                <a:lnTo>
                  <a:pt x="65227" y="1104519"/>
                </a:lnTo>
                <a:lnTo>
                  <a:pt x="63017" y="1105789"/>
                </a:lnTo>
                <a:lnTo>
                  <a:pt x="60515" y="1107059"/>
                </a:lnTo>
                <a:lnTo>
                  <a:pt x="57315" y="1107059"/>
                </a:lnTo>
                <a:lnTo>
                  <a:pt x="56743" y="1105789"/>
                </a:lnTo>
                <a:lnTo>
                  <a:pt x="56248" y="1105789"/>
                </a:lnTo>
                <a:lnTo>
                  <a:pt x="55841" y="1104519"/>
                </a:lnTo>
                <a:lnTo>
                  <a:pt x="55143" y="1103249"/>
                </a:lnTo>
                <a:lnTo>
                  <a:pt x="54711" y="1101979"/>
                </a:lnTo>
                <a:lnTo>
                  <a:pt x="52260" y="1096899"/>
                </a:lnTo>
                <a:lnTo>
                  <a:pt x="51790" y="1093089"/>
                </a:lnTo>
                <a:lnTo>
                  <a:pt x="52578" y="1089279"/>
                </a:lnTo>
                <a:lnTo>
                  <a:pt x="52959" y="1088009"/>
                </a:lnTo>
                <a:lnTo>
                  <a:pt x="52908" y="1085469"/>
                </a:lnTo>
                <a:lnTo>
                  <a:pt x="62992" y="1071499"/>
                </a:lnTo>
                <a:lnTo>
                  <a:pt x="65405" y="1074039"/>
                </a:lnTo>
                <a:lnTo>
                  <a:pt x="66979" y="1077849"/>
                </a:lnTo>
                <a:lnTo>
                  <a:pt x="67284" y="1079119"/>
                </a:lnTo>
                <a:lnTo>
                  <a:pt x="68567" y="1082929"/>
                </a:lnTo>
                <a:lnTo>
                  <a:pt x="70167" y="1085469"/>
                </a:lnTo>
                <a:lnTo>
                  <a:pt x="70485" y="1091819"/>
                </a:lnTo>
                <a:lnTo>
                  <a:pt x="70485" y="1062951"/>
                </a:lnTo>
                <a:lnTo>
                  <a:pt x="69215" y="1063879"/>
                </a:lnTo>
                <a:lnTo>
                  <a:pt x="67157" y="1063879"/>
                </a:lnTo>
                <a:lnTo>
                  <a:pt x="65214" y="1065149"/>
                </a:lnTo>
                <a:lnTo>
                  <a:pt x="54711" y="1065149"/>
                </a:lnTo>
                <a:lnTo>
                  <a:pt x="52793" y="1063879"/>
                </a:lnTo>
                <a:lnTo>
                  <a:pt x="52438" y="1061339"/>
                </a:lnTo>
                <a:lnTo>
                  <a:pt x="52400" y="1060069"/>
                </a:lnTo>
                <a:lnTo>
                  <a:pt x="51625" y="1054989"/>
                </a:lnTo>
                <a:lnTo>
                  <a:pt x="52578" y="1051179"/>
                </a:lnTo>
                <a:lnTo>
                  <a:pt x="54165" y="1048639"/>
                </a:lnTo>
                <a:lnTo>
                  <a:pt x="54864" y="1046099"/>
                </a:lnTo>
                <a:lnTo>
                  <a:pt x="55854" y="1044829"/>
                </a:lnTo>
                <a:lnTo>
                  <a:pt x="58432" y="1043559"/>
                </a:lnTo>
                <a:lnTo>
                  <a:pt x="59766" y="1042289"/>
                </a:lnTo>
                <a:lnTo>
                  <a:pt x="61785" y="1041019"/>
                </a:lnTo>
                <a:lnTo>
                  <a:pt x="63271" y="1041019"/>
                </a:lnTo>
                <a:lnTo>
                  <a:pt x="66751" y="1039749"/>
                </a:lnTo>
                <a:lnTo>
                  <a:pt x="77393" y="1039749"/>
                </a:lnTo>
                <a:lnTo>
                  <a:pt x="79908" y="1041019"/>
                </a:lnTo>
                <a:lnTo>
                  <a:pt x="81749" y="1044829"/>
                </a:lnTo>
                <a:lnTo>
                  <a:pt x="81838" y="1046099"/>
                </a:lnTo>
                <a:lnTo>
                  <a:pt x="81838" y="1036358"/>
                </a:lnTo>
                <a:lnTo>
                  <a:pt x="80835" y="1035939"/>
                </a:lnTo>
                <a:lnTo>
                  <a:pt x="79235" y="1034669"/>
                </a:lnTo>
                <a:lnTo>
                  <a:pt x="78409" y="1033399"/>
                </a:lnTo>
                <a:lnTo>
                  <a:pt x="78308" y="1030859"/>
                </a:lnTo>
                <a:lnTo>
                  <a:pt x="77838" y="1021969"/>
                </a:lnTo>
                <a:lnTo>
                  <a:pt x="76479" y="1021969"/>
                </a:lnTo>
                <a:lnTo>
                  <a:pt x="73418" y="1016609"/>
                </a:lnTo>
                <a:lnTo>
                  <a:pt x="73418" y="1027049"/>
                </a:lnTo>
                <a:lnTo>
                  <a:pt x="63055" y="1035939"/>
                </a:lnTo>
                <a:lnTo>
                  <a:pt x="60401" y="1035939"/>
                </a:lnTo>
                <a:lnTo>
                  <a:pt x="55575" y="1038479"/>
                </a:lnTo>
                <a:lnTo>
                  <a:pt x="52692" y="1039749"/>
                </a:lnTo>
                <a:lnTo>
                  <a:pt x="49745" y="1041019"/>
                </a:lnTo>
                <a:lnTo>
                  <a:pt x="48310" y="1041019"/>
                </a:lnTo>
                <a:lnTo>
                  <a:pt x="47231" y="1037209"/>
                </a:lnTo>
                <a:lnTo>
                  <a:pt x="47142" y="1035939"/>
                </a:lnTo>
                <a:lnTo>
                  <a:pt x="46228" y="1025779"/>
                </a:lnTo>
                <a:lnTo>
                  <a:pt x="46151" y="1023239"/>
                </a:lnTo>
                <a:lnTo>
                  <a:pt x="46329" y="1023239"/>
                </a:lnTo>
                <a:lnTo>
                  <a:pt x="47383" y="1019429"/>
                </a:lnTo>
                <a:lnTo>
                  <a:pt x="53428" y="1007999"/>
                </a:lnTo>
                <a:lnTo>
                  <a:pt x="56908" y="1007999"/>
                </a:lnTo>
                <a:lnTo>
                  <a:pt x="60706" y="1009269"/>
                </a:lnTo>
                <a:lnTo>
                  <a:pt x="63881" y="1011809"/>
                </a:lnTo>
                <a:lnTo>
                  <a:pt x="70612" y="1020699"/>
                </a:lnTo>
                <a:lnTo>
                  <a:pt x="72415" y="1024509"/>
                </a:lnTo>
                <a:lnTo>
                  <a:pt x="73418" y="1027049"/>
                </a:lnTo>
                <a:lnTo>
                  <a:pt x="73418" y="1016609"/>
                </a:lnTo>
                <a:lnTo>
                  <a:pt x="70688" y="1011809"/>
                </a:lnTo>
                <a:lnTo>
                  <a:pt x="68795" y="1010539"/>
                </a:lnTo>
                <a:lnTo>
                  <a:pt x="66484" y="1007999"/>
                </a:lnTo>
                <a:lnTo>
                  <a:pt x="62623" y="1005459"/>
                </a:lnTo>
                <a:lnTo>
                  <a:pt x="60642" y="1004189"/>
                </a:lnTo>
                <a:lnTo>
                  <a:pt x="59245" y="1002919"/>
                </a:lnTo>
                <a:lnTo>
                  <a:pt x="51181" y="1002919"/>
                </a:lnTo>
                <a:lnTo>
                  <a:pt x="49110" y="1004189"/>
                </a:lnTo>
                <a:lnTo>
                  <a:pt x="47472" y="1006729"/>
                </a:lnTo>
                <a:lnTo>
                  <a:pt x="46329" y="1007999"/>
                </a:lnTo>
                <a:lnTo>
                  <a:pt x="45478" y="1009269"/>
                </a:lnTo>
                <a:lnTo>
                  <a:pt x="44907" y="1010539"/>
                </a:lnTo>
                <a:lnTo>
                  <a:pt x="42735" y="1016889"/>
                </a:lnTo>
                <a:lnTo>
                  <a:pt x="41135" y="1024509"/>
                </a:lnTo>
                <a:lnTo>
                  <a:pt x="42494" y="1034669"/>
                </a:lnTo>
                <a:lnTo>
                  <a:pt x="42837" y="1038479"/>
                </a:lnTo>
                <a:lnTo>
                  <a:pt x="43548" y="1044829"/>
                </a:lnTo>
                <a:lnTo>
                  <a:pt x="44958" y="1047369"/>
                </a:lnTo>
                <a:lnTo>
                  <a:pt x="47117" y="1048639"/>
                </a:lnTo>
                <a:lnTo>
                  <a:pt x="48323" y="1048639"/>
                </a:lnTo>
                <a:lnTo>
                  <a:pt x="47574" y="1053719"/>
                </a:lnTo>
                <a:lnTo>
                  <a:pt x="46786" y="1057529"/>
                </a:lnTo>
                <a:lnTo>
                  <a:pt x="45986" y="1065149"/>
                </a:lnTo>
                <a:lnTo>
                  <a:pt x="46507" y="1067689"/>
                </a:lnTo>
                <a:lnTo>
                  <a:pt x="51295" y="1072769"/>
                </a:lnTo>
                <a:lnTo>
                  <a:pt x="51625" y="1072769"/>
                </a:lnTo>
                <a:lnTo>
                  <a:pt x="50723" y="1077849"/>
                </a:lnTo>
                <a:lnTo>
                  <a:pt x="49974" y="1080389"/>
                </a:lnTo>
                <a:lnTo>
                  <a:pt x="48412" y="1086739"/>
                </a:lnTo>
                <a:lnTo>
                  <a:pt x="49199" y="1090549"/>
                </a:lnTo>
                <a:lnTo>
                  <a:pt x="48590" y="1095629"/>
                </a:lnTo>
                <a:lnTo>
                  <a:pt x="48133" y="1096899"/>
                </a:lnTo>
                <a:lnTo>
                  <a:pt x="48234" y="1098169"/>
                </a:lnTo>
                <a:lnTo>
                  <a:pt x="49631" y="1101979"/>
                </a:lnTo>
                <a:lnTo>
                  <a:pt x="50482" y="1103249"/>
                </a:lnTo>
                <a:lnTo>
                  <a:pt x="52895" y="1108329"/>
                </a:lnTo>
                <a:lnTo>
                  <a:pt x="54457" y="1110869"/>
                </a:lnTo>
                <a:lnTo>
                  <a:pt x="57746" y="1112139"/>
                </a:lnTo>
                <a:lnTo>
                  <a:pt x="58089" y="1112139"/>
                </a:lnTo>
                <a:lnTo>
                  <a:pt x="60464" y="1113409"/>
                </a:lnTo>
                <a:lnTo>
                  <a:pt x="61709" y="1114679"/>
                </a:lnTo>
                <a:lnTo>
                  <a:pt x="62357" y="1119759"/>
                </a:lnTo>
                <a:lnTo>
                  <a:pt x="62725" y="1123569"/>
                </a:lnTo>
                <a:lnTo>
                  <a:pt x="63436" y="1129919"/>
                </a:lnTo>
                <a:lnTo>
                  <a:pt x="64363" y="1131189"/>
                </a:lnTo>
                <a:lnTo>
                  <a:pt x="66827" y="1134999"/>
                </a:lnTo>
                <a:lnTo>
                  <a:pt x="68757" y="1137539"/>
                </a:lnTo>
                <a:lnTo>
                  <a:pt x="71158" y="1138809"/>
                </a:lnTo>
                <a:lnTo>
                  <a:pt x="72148" y="1140079"/>
                </a:lnTo>
                <a:lnTo>
                  <a:pt x="74295" y="1140079"/>
                </a:lnTo>
                <a:lnTo>
                  <a:pt x="75476" y="1141349"/>
                </a:lnTo>
                <a:lnTo>
                  <a:pt x="76327" y="1141349"/>
                </a:lnTo>
                <a:lnTo>
                  <a:pt x="76860" y="1142619"/>
                </a:lnTo>
                <a:lnTo>
                  <a:pt x="78613" y="1146429"/>
                </a:lnTo>
                <a:lnTo>
                  <a:pt x="80568" y="1151509"/>
                </a:lnTo>
                <a:lnTo>
                  <a:pt x="83908" y="1157859"/>
                </a:lnTo>
                <a:lnTo>
                  <a:pt x="85725" y="1159129"/>
                </a:lnTo>
                <a:lnTo>
                  <a:pt x="88353" y="1161669"/>
                </a:lnTo>
                <a:lnTo>
                  <a:pt x="91236" y="1164209"/>
                </a:lnTo>
                <a:lnTo>
                  <a:pt x="102666" y="1164209"/>
                </a:lnTo>
                <a:lnTo>
                  <a:pt x="103860" y="1165479"/>
                </a:lnTo>
                <a:lnTo>
                  <a:pt x="104800" y="1165479"/>
                </a:lnTo>
                <a:lnTo>
                  <a:pt x="105498" y="1166749"/>
                </a:lnTo>
                <a:lnTo>
                  <a:pt x="106159" y="1168019"/>
                </a:lnTo>
                <a:lnTo>
                  <a:pt x="106591" y="1169289"/>
                </a:lnTo>
                <a:lnTo>
                  <a:pt x="106794" y="1170559"/>
                </a:lnTo>
                <a:lnTo>
                  <a:pt x="107353" y="1173099"/>
                </a:lnTo>
                <a:lnTo>
                  <a:pt x="107518" y="1174369"/>
                </a:lnTo>
                <a:lnTo>
                  <a:pt x="109816" y="1179449"/>
                </a:lnTo>
                <a:lnTo>
                  <a:pt x="110363" y="1181989"/>
                </a:lnTo>
                <a:lnTo>
                  <a:pt x="111163" y="1183259"/>
                </a:lnTo>
                <a:lnTo>
                  <a:pt x="112331" y="1187069"/>
                </a:lnTo>
                <a:lnTo>
                  <a:pt x="114287" y="1190879"/>
                </a:lnTo>
                <a:lnTo>
                  <a:pt x="117030" y="1192149"/>
                </a:lnTo>
                <a:lnTo>
                  <a:pt x="119138" y="1194689"/>
                </a:lnTo>
                <a:lnTo>
                  <a:pt x="121310" y="1195959"/>
                </a:lnTo>
                <a:lnTo>
                  <a:pt x="124815" y="1198499"/>
                </a:lnTo>
                <a:lnTo>
                  <a:pt x="126288" y="1199769"/>
                </a:lnTo>
                <a:lnTo>
                  <a:pt x="130302" y="1199769"/>
                </a:lnTo>
                <a:lnTo>
                  <a:pt x="133070" y="1201039"/>
                </a:lnTo>
                <a:lnTo>
                  <a:pt x="134454" y="1202309"/>
                </a:lnTo>
                <a:lnTo>
                  <a:pt x="135597" y="1206119"/>
                </a:lnTo>
                <a:lnTo>
                  <a:pt x="136766" y="1208659"/>
                </a:lnTo>
                <a:lnTo>
                  <a:pt x="140449" y="1213739"/>
                </a:lnTo>
                <a:lnTo>
                  <a:pt x="142481" y="1216279"/>
                </a:lnTo>
                <a:lnTo>
                  <a:pt x="144614" y="1220089"/>
                </a:lnTo>
                <a:lnTo>
                  <a:pt x="146100" y="1221359"/>
                </a:lnTo>
                <a:lnTo>
                  <a:pt x="148043" y="1222629"/>
                </a:lnTo>
                <a:lnTo>
                  <a:pt x="150431" y="1223899"/>
                </a:lnTo>
                <a:lnTo>
                  <a:pt x="154228" y="1225169"/>
                </a:lnTo>
                <a:lnTo>
                  <a:pt x="161366" y="1225169"/>
                </a:lnTo>
                <a:lnTo>
                  <a:pt x="162471" y="1227709"/>
                </a:lnTo>
                <a:lnTo>
                  <a:pt x="164172" y="1230249"/>
                </a:lnTo>
                <a:lnTo>
                  <a:pt x="166611" y="1232789"/>
                </a:lnTo>
                <a:lnTo>
                  <a:pt x="171462" y="1234059"/>
                </a:lnTo>
                <a:lnTo>
                  <a:pt x="171729" y="1235329"/>
                </a:lnTo>
                <a:lnTo>
                  <a:pt x="170116" y="1239139"/>
                </a:lnTo>
                <a:lnTo>
                  <a:pt x="168897" y="1242949"/>
                </a:lnTo>
                <a:lnTo>
                  <a:pt x="167754" y="1246759"/>
                </a:lnTo>
                <a:lnTo>
                  <a:pt x="167309" y="1248029"/>
                </a:lnTo>
                <a:lnTo>
                  <a:pt x="167500" y="1248029"/>
                </a:lnTo>
                <a:lnTo>
                  <a:pt x="170319" y="1251839"/>
                </a:lnTo>
                <a:lnTo>
                  <a:pt x="172402" y="1254379"/>
                </a:lnTo>
                <a:lnTo>
                  <a:pt x="175209" y="1258189"/>
                </a:lnTo>
                <a:lnTo>
                  <a:pt x="175437" y="1259459"/>
                </a:lnTo>
                <a:lnTo>
                  <a:pt x="175082" y="1260729"/>
                </a:lnTo>
                <a:lnTo>
                  <a:pt x="174256" y="1263269"/>
                </a:lnTo>
                <a:lnTo>
                  <a:pt x="174129" y="1264539"/>
                </a:lnTo>
                <a:lnTo>
                  <a:pt x="174167" y="1267079"/>
                </a:lnTo>
                <a:lnTo>
                  <a:pt x="174332" y="1268349"/>
                </a:lnTo>
                <a:lnTo>
                  <a:pt x="174739" y="1272159"/>
                </a:lnTo>
                <a:lnTo>
                  <a:pt x="175780" y="1281049"/>
                </a:lnTo>
                <a:lnTo>
                  <a:pt x="176606" y="1283589"/>
                </a:lnTo>
                <a:lnTo>
                  <a:pt x="179387" y="1288669"/>
                </a:lnTo>
                <a:lnTo>
                  <a:pt x="180251" y="1292479"/>
                </a:lnTo>
                <a:lnTo>
                  <a:pt x="193078" y="1302639"/>
                </a:lnTo>
                <a:lnTo>
                  <a:pt x="195783" y="1303909"/>
                </a:lnTo>
                <a:lnTo>
                  <a:pt x="196862" y="1305179"/>
                </a:lnTo>
                <a:lnTo>
                  <a:pt x="197205" y="1306449"/>
                </a:lnTo>
                <a:lnTo>
                  <a:pt x="196799" y="1307719"/>
                </a:lnTo>
                <a:lnTo>
                  <a:pt x="193294" y="1315339"/>
                </a:lnTo>
                <a:lnTo>
                  <a:pt x="190982" y="1324229"/>
                </a:lnTo>
                <a:lnTo>
                  <a:pt x="190842" y="1326769"/>
                </a:lnTo>
                <a:lnTo>
                  <a:pt x="190906" y="1329309"/>
                </a:lnTo>
                <a:lnTo>
                  <a:pt x="191185" y="1331849"/>
                </a:lnTo>
                <a:lnTo>
                  <a:pt x="191414" y="1334389"/>
                </a:lnTo>
                <a:lnTo>
                  <a:pt x="192214" y="1339469"/>
                </a:lnTo>
                <a:lnTo>
                  <a:pt x="193065" y="1342009"/>
                </a:lnTo>
                <a:lnTo>
                  <a:pt x="195999" y="1347089"/>
                </a:lnTo>
                <a:lnTo>
                  <a:pt x="196151" y="1348359"/>
                </a:lnTo>
                <a:lnTo>
                  <a:pt x="195935" y="1350899"/>
                </a:lnTo>
                <a:lnTo>
                  <a:pt x="195745" y="1352169"/>
                </a:lnTo>
                <a:lnTo>
                  <a:pt x="195465" y="1353439"/>
                </a:lnTo>
                <a:lnTo>
                  <a:pt x="194881" y="1354709"/>
                </a:lnTo>
                <a:lnTo>
                  <a:pt x="194792" y="1355979"/>
                </a:lnTo>
                <a:lnTo>
                  <a:pt x="194818" y="1358519"/>
                </a:lnTo>
                <a:lnTo>
                  <a:pt x="195160" y="1362329"/>
                </a:lnTo>
                <a:lnTo>
                  <a:pt x="195580" y="1364869"/>
                </a:lnTo>
                <a:lnTo>
                  <a:pt x="196164" y="1367409"/>
                </a:lnTo>
                <a:lnTo>
                  <a:pt x="196646" y="1369949"/>
                </a:lnTo>
                <a:lnTo>
                  <a:pt x="197802" y="1371219"/>
                </a:lnTo>
                <a:lnTo>
                  <a:pt x="199288" y="1373759"/>
                </a:lnTo>
                <a:lnTo>
                  <a:pt x="199847" y="1376299"/>
                </a:lnTo>
                <a:lnTo>
                  <a:pt x="200583" y="1377569"/>
                </a:lnTo>
                <a:lnTo>
                  <a:pt x="201460" y="1378839"/>
                </a:lnTo>
                <a:lnTo>
                  <a:pt x="202349" y="1382649"/>
                </a:lnTo>
                <a:lnTo>
                  <a:pt x="202984" y="1386459"/>
                </a:lnTo>
                <a:lnTo>
                  <a:pt x="203365" y="1388999"/>
                </a:lnTo>
                <a:lnTo>
                  <a:pt x="204101" y="1390269"/>
                </a:lnTo>
                <a:lnTo>
                  <a:pt x="206006" y="1394079"/>
                </a:lnTo>
                <a:lnTo>
                  <a:pt x="206908" y="1395349"/>
                </a:lnTo>
                <a:lnTo>
                  <a:pt x="209816" y="1400429"/>
                </a:lnTo>
                <a:lnTo>
                  <a:pt x="210845" y="1404239"/>
                </a:lnTo>
                <a:lnTo>
                  <a:pt x="209550" y="1409319"/>
                </a:lnTo>
                <a:lnTo>
                  <a:pt x="208788" y="1410589"/>
                </a:lnTo>
                <a:lnTo>
                  <a:pt x="208495" y="1413129"/>
                </a:lnTo>
                <a:lnTo>
                  <a:pt x="208661" y="1415669"/>
                </a:lnTo>
                <a:lnTo>
                  <a:pt x="209054" y="1419479"/>
                </a:lnTo>
                <a:lnTo>
                  <a:pt x="208940" y="1423289"/>
                </a:lnTo>
                <a:lnTo>
                  <a:pt x="208356" y="1427099"/>
                </a:lnTo>
                <a:lnTo>
                  <a:pt x="208368" y="1429639"/>
                </a:lnTo>
                <a:lnTo>
                  <a:pt x="208800" y="1429639"/>
                </a:lnTo>
                <a:lnTo>
                  <a:pt x="209270" y="1432179"/>
                </a:lnTo>
                <a:lnTo>
                  <a:pt x="210197" y="1433449"/>
                </a:lnTo>
                <a:lnTo>
                  <a:pt x="211302" y="1437259"/>
                </a:lnTo>
                <a:lnTo>
                  <a:pt x="212877" y="1438529"/>
                </a:lnTo>
                <a:lnTo>
                  <a:pt x="214668" y="1441069"/>
                </a:lnTo>
                <a:lnTo>
                  <a:pt x="215760" y="1441069"/>
                </a:lnTo>
                <a:lnTo>
                  <a:pt x="216039" y="1442339"/>
                </a:lnTo>
                <a:lnTo>
                  <a:pt x="215506" y="1443609"/>
                </a:lnTo>
                <a:lnTo>
                  <a:pt x="214693" y="1446149"/>
                </a:lnTo>
                <a:lnTo>
                  <a:pt x="213639" y="1448689"/>
                </a:lnTo>
                <a:lnTo>
                  <a:pt x="212344" y="1449959"/>
                </a:lnTo>
                <a:lnTo>
                  <a:pt x="211035" y="1452499"/>
                </a:lnTo>
                <a:lnTo>
                  <a:pt x="210794" y="1455039"/>
                </a:lnTo>
                <a:lnTo>
                  <a:pt x="212902" y="1458849"/>
                </a:lnTo>
                <a:lnTo>
                  <a:pt x="213893" y="1460119"/>
                </a:lnTo>
                <a:lnTo>
                  <a:pt x="214376" y="1462659"/>
                </a:lnTo>
                <a:lnTo>
                  <a:pt x="214858" y="1463929"/>
                </a:lnTo>
                <a:lnTo>
                  <a:pt x="214642" y="1465199"/>
                </a:lnTo>
                <a:lnTo>
                  <a:pt x="213715" y="1466469"/>
                </a:lnTo>
                <a:lnTo>
                  <a:pt x="212369" y="1469009"/>
                </a:lnTo>
                <a:lnTo>
                  <a:pt x="210794" y="1470279"/>
                </a:lnTo>
                <a:lnTo>
                  <a:pt x="209296" y="1472819"/>
                </a:lnTo>
                <a:lnTo>
                  <a:pt x="207911" y="1473974"/>
                </a:lnTo>
                <a:lnTo>
                  <a:pt x="207911" y="1500759"/>
                </a:lnTo>
                <a:lnTo>
                  <a:pt x="207860" y="1502029"/>
                </a:lnTo>
                <a:lnTo>
                  <a:pt x="207645" y="1502029"/>
                </a:lnTo>
                <a:lnTo>
                  <a:pt x="206984" y="1503299"/>
                </a:lnTo>
                <a:lnTo>
                  <a:pt x="204914" y="1504569"/>
                </a:lnTo>
                <a:lnTo>
                  <a:pt x="202679" y="1504569"/>
                </a:lnTo>
                <a:lnTo>
                  <a:pt x="202679" y="1524889"/>
                </a:lnTo>
                <a:lnTo>
                  <a:pt x="202615" y="1527429"/>
                </a:lnTo>
                <a:lnTo>
                  <a:pt x="202272" y="1528699"/>
                </a:lnTo>
                <a:lnTo>
                  <a:pt x="201790" y="1528699"/>
                </a:lnTo>
                <a:lnTo>
                  <a:pt x="200609" y="1531239"/>
                </a:lnTo>
                <a:lnTo>
                  <a:pt x="199047" y="1531239"/>
                </a:lnTo>
                <a:lnTo>
                  <a:pt x="195402" y="1532445"/>
                </a:lnTo>
                <a:lnTo>
                  <a:pt x="195402" y="1545209"/>
                </a:lnTo>
                <a:lnTo>
                  <a:pt x="193725" y="1549019"/>
                </a:lnTo>
                <a:lnTo>
                  <a:pt x="191122" y="1550289"/>
                </a:lnTo>
                <a:lnTo>
                  <a:pt x="187286" y="1550289"/>
                </a:lnTo>
                <a:lnTo>
                  <a:pt x="185801" y="1551559"/>
                </a:lnTo>
                <a:lnTo>
                  <a:pt x="184404" y="1551559"/>
                </a:lnTo>
                <a:lnTo>
                  <a:pt x="183045" y="1552829"/>
                </a:lnTo>
                <a:lnTo>
                  <a:pt x="181622" y="1554099"/>
                </a:lnTo>
                <a:lnTo>
                  <a:pt x="177558" y="1556639"/>
                </a:lnTo>
                <a:lnTo>
                  <a:pt x="165061" y="1556639"/>
                </a:lnTo>
                <a:lnTo>
                  <a:pt x="163322" y="1555369"/>
                </a:lnTo>
                <a:lnTo>
                  <a:pt x="162128" y="1551559"/>
                </a:lnTo>
                <a:lnTo>
                  <a:pt x="162153" y="1549019"/>
                </a:lnTo>
                <a:lnTo>
                  <a:pt x="162280" y="1547749"/>
                </a:lnTo>
                <a:lnTo>
                  <a:pt x="162979" y="1543939"/>
                </a:lnTo>
                <a:lnTo>
                  <a:pt x="164249" y="1540129"/>
                </a:lnTo>
                <a:lnTo>
                  <a:pt x="166458" y="1536319"/>
                </a:lnTo>
                <a:lnTo>
                  <a:pt x="166928" y="1536319"/>
                </a:lnTo>
                <a:lnTo>
                  <a:pt x="167627" y="1535049"/>
                </a:lnTo>
                <a:lnTo>
                  <a:pt x="168325" y="1533779"/>
                </a:lnTo>
                <a:lnTo>
                  <a:pt x="169443" y="1533779"/>
                </a:lnTo>
                <a:lnTo>
                  <a:pt x="175272" y="1535049"/>
                </a:lnTo>
                <a:lnTo>
                  <a:pt x="180022" y="1535049"/>
                </a:lnTo>
                <a:lnTo>
                  <a:pt x="187261" y="1538859"/>
                </a:lnTo>
                <a:lnTo>
                  <a:pt x="190411" y="1538859"/>
                </a:lnTo>
                <a:lnTo>
                  <a:pt x="193128" y="1541399"/>
                </a:lnTo>
                <a:lnTo>
                  <a:pt x="193802" y="1541399"/>
                </a:lnTo>
                <a:lnTo>
                  <a:pt x="194246" y="1542669"/>
                </a:lnTo>
                <a:lnTo>
                  <a:pt x="194462" y="1542669"/>
                </a:lnTo>
                <a:lnTo>
                  <a:pt x="195402" y="1545209"/>
                </a:lnTo>
                <a:lnTo>
                  <a:pt x="195402" y="1532445"/>
                </a:lnTo>
                <a:lnTo>
                  <a:pt x="195186" y="1532509"/>
                </a:lnTo>
                <a:lnTo>
                  <a:pt x="193230" y="1533779"/>
                </a:lnTo>
                <a:lnTo>
                  <a:pt x="190030" y="1532509"/>
                </a:lnTo>
                <a:lnTo>
                  <a:pt x="188925" y="1532509"/>
                </a:lnTo>
                <a:lnTo>
                  <a:pt x="187909" y="1531239"/>
                </a:lnTo>
                <a:lnTo>
                  <a:pt x="186182" y="1531239"/>
                </a:lnTo>
                <a:lnTo>
                  <a:pt x="184759" y="1529969"/>
                </a:lnTo>
                <a:lnTo>
                  <a:pt x="183629" y="1527429"/>
                </a:lnTo>
                <a:lnTo>
                  <a:pt x="182562" y="1526159"/>
                </a:lnTo>
                <a:lnTo>
                  <a:pt x="181584" y="1524889"/>
                </a:lnTo>
                <a:lnTo>
                  <a:pt x="180721" y="1522349"/>
                </a:lnTo>
                <a:lnTo>
                  <a:pt x="180251" y="1521079"/>
                </a:lnTo>
                <a:lnTo>
                  <a:pt x="179959" y="1519809"/>
                </a:lnTo>
                <a:lnTo>
                  <a:pt x="179819" y="1519809"/>
                </a:lnTo>
                <a:lnTo>
                  <a:pt x="179400" y="1517269"/>
                </a:lnTo>
                <a:lnTo>
                  <a:pt x="180022" y="1514729"/>
                </a:lnTo>
                <a:lnTo>
                  <a:pt x="181673" y="1513459"/>
                </a:lnTo>
                <a:lnTo>
                  <a:pt x="185394" y="1510919"/>
                </a:lnTo>
                <a:lnTo>
                  <a:pt x="189509" y="1508379"/>
                </a:lnTo>
                <a:lnTo>
                  <a:pt x="195846" y="1508379"/>
                </a:lnTo>
                <a:lnTo>
                  <a:pt x="196888" y="1509649"/>
                </a:lnTo>
                <a:lnTo>
                  <a:pt x="197713" y="1509649"/>
                </a:lnTo>
                <a:lnTo>
                  <a:pt x="199644" y="1512189"/>
                </a:lnTo>
                <a:lnTo>
                  <a:pt x="200901" y="1514729"/>
                </a:lnTo>
                <a:lnTo>
                  <a:pt x="201498" y="1517269"/>
                </a:lnTo>
                <a:lnTo>
                  <a:pt x="202057" y="1521079"/>
                </a:lnTo>
                <a:lnTo>
                  <a:pt x="202450" y="1522349"/>
                </a:lnTo>
                <a:lnTo>
                  <a:pt x="202514" y="1523619"/>
                </a:lnTo>
                <a:lnTo>
                  <a:pt x="202679" y="1524889"/>
                </a:lnTo>
                <a:lnTo>
                  <a:pt x="202679" y="1504569"/>
                </a:lnTo>
                <a:lnTo>
                  <a:pt x="201739" y="1504569"/>
                </a:lnTo>
                <a:lnTo>
                  <a:pt x="199809" y="1503299"/>
                </a:lnTo>
                <a:lnTo>
                  <a:pt x="197866" y="1503299"/>
                </a:lnTo>
                <a:lnTo>
                  <a:pt x="194919" y="1502029"/>
                </a:lnTo>
                <a:lnTo>
                  <a:pt x="192735" y="1500759"/>
                </a:lnTo>
                <a:lnTo>
                  <a:pt x="190944" y="1498219"/>
                </a:lnTo>
                <a:lnTo>
                  <a:pt x="190461" y="1496949"/>
                </a:lnTo>
                <a:lnTo>
                  <a:pt x="189255" y="1494409"/>
                </a:lnTo>
                <a:lnTo>
                  <a:pt x="188823" y="1493139"/>
                </a:lnTo>
                <a:lnTo>
                  <a:pt x="188760" y="1491869"/>
                </a:lnTo>
                <a:lnTo>
                  <a:pt x="188645" y="1490599"/>
                </a:lnTo>
                <a:lnTo>
                  <a:pt x="189090" y="1488059"/>
                </a:lnTo>
                <a:lnTo>
                  <a:pt x="190068" y="1486789"/>
                </a:lnTo>
                <a:lnTo>
                  <a:pt x="192239" y="1484249"/>
                </a:lnTo>
                <a:lnTo>
                  <a:pt x="195580" y="1484249"/>
                </a:lnTo>
                <a:lnTo>
                  <a:pt x="198297" y="1486789"/>
                </a:lnTo>
                <a:lnTo>
                  <a:pt x="199478" y="1486789"/>
                </a:lnTo>
                <a:lnTo>
                  <a:pt x="200507" y="1488059"/>
                </a:lnTo>
                <a:lnTo>
                  <a:pt x="201383" y="1489329"/>
                </a:lnTo>
                <a:lnTo>
                  <a:pt x="203695" y="1493139"/>
                </a:lnTo>
                <a:lnTo>
                  <a:pt x="205790" y="1496949"/>
                </a:lnTo>
                <a:lnTo>
                  <a:pt x="207683" y="1499489"/>
                </a:lnTo>
                <a:lnTo>
                  <a:pt x="207810" y="1500759"/>
                </a:lnTo>
                <a:lnTo>
                  <a:pt x="207911" y="1473974"/>
                </a:lnTo>
                <a:lnTo>
                  <a:pt x="207759" y="1474089"/>
                </a:lnTo>
                <a:lnTo>
                  <a:pt x="206629" y="1476629"/>
                </a:lnTo>
                <a:lnTo>
                  <a:pt x="205905" y="1479169"/>
                </a:lnTo>
                <a:lnTo>
                  <a:pt x="205600" y="1479169"/>
                </a:lnTo>
                <a:lnTo>
                  <a:pt x="205232" y="1480439"/>
                </a:lnTo>
                <a:lnTo>
                  <a:pt x="204038" y="1481709"/>
                </a:lnTo>
                <a:lnTo>
                  <a:pt x="203034" y="1482979"/>
                </a:lnTo>
                <a:lnTo>
                  <a:pt x="201752" y="1481709"/>
                </a:lnTo>
                <a:lnTo>
                  <a:pt x="200253" y="1481709"/>
                </a:lnTo>
                <a:lnTo>
                  <a:pt x="198742" y="1480439"/>
                </a:lnTo>
                <a:lnTo>
                  <a:pt x="197269" y="1480439"/>
                </a:lnTo>
                <a:lnTo>
                  <a:pt x="195351" y="1479169"/>
                </a:lnTo>
                <a:lnTo>
                  <a:pt x="193382" y="1479169"/>
                </a:lnTo>
                <a:lnTo>
                  <a:pt x="191376" y="1480439"/>
                </a:lnTo>
                <a:lnTo>
                  <a:pt x="187312" y="1480439"/>
                </a:lnTo>
                <a:lnTo>
                  <a:pt x="185940" y="1479169"/>
                </a:lnTo>
                <a:lnTo>
                  <a:pt x="184873" y="1476629"/>
                </a:lnTo>
                <a:lnTo>
                  <a:pt x="184581" y="1476629"/>
                </a:lnTo>
                <a:lnTo>
                  <a:pt x="184581" y="1496949"/>
                </a:lnTo>
                <a:lnTo>
                  <a:pt x="183362" y="1500759"/>
                </a:lnTo>
                <a:lnTo>
                  <a:pt x="182943" y="1505839"/>
                </a:lnTo>
                <a:lnTo>
                  <a:pt x="182410" y="1505839"/>
                </a:lnTo>
                <a:lnTo>
                  <a:pt x="182003" y="1507109"/>
                </a:lnTo>
                <a:lnTo>
                  <a:pt x="178269" y="1507109"/>
                </a:lnTo>
                <a:lnTo>
                  <a:pt x="176771" y="1505839"/>
                </a:lnTo>
                <a:lnTo>
                  <a:pt x="175920" y="1503299"/>
                </a:lnTo>
                <a:lnTo>
                  <a:pt x="174967" y="1502029"/>
                </a:lnTo>
                <a:lnTo>
                  <a:pt x="174231" y="1499489"/>
                </a:lnTo>
                <a:lnTo>
                  <a:pt x="171056" y="1496148"/>
                </a:lnTo>
                <a:lnTo>
                  <a:pt x="171056" y="1510919"/>
                </a:lnTo>
                <a:lnTo>
                  <a:pt x="170853" y="1513459"/>
                </a:lnTo>
                <a:lnTo>
                  <a:pt x="170535" y="1515999"/>
                </a:lnTo>
                <a:lnTo>
                  <a:pt x="170434" y="1519809"/>
                </a:lnTo>
                <a:lnTo>
                  <a:pt x="170726" y="1521079"/>
                </a:lnTo>
                <a:lnTo>
                  <a:pt x="170662" y="1523619"/>
                </a:lnTo>
                <a:lnTo>
                  <a:pt x="170548" y="1524889"/>
                </a:lnTo>
                <a:lnTo>
                  <a:pt x="170205" y="1524889"/>
                </a:lnTo>
                <a:lnTo>
                  <a:pt x="169633" y="1526159"/>
                </a:lnTo>
                <a:lnTo>
                  <a:pt x="168427" y="1526159"/>
                </a:lnTo>
                <a:lnTo>
                  <a:pt x="167741" y="1527429"/>
                </a:lnTo>
                <a:lnTo>
                  <a:pt x="163436" y="1529969"/>
                </a:lnTo>
                <a:lnTo>
                  <a:pt x="158927" y="1529969"/>
                </a:lnTo>
                <a:lnTo>
                  <a:pt x="158902" y="1535049"/>
                </a:lnTo>
                <a:lnTo>
                  <a:pt x="158711" y="1537589"/>
                </a:lnTo>
                <a:lnTo>
                  <a:pt x="158572" y="1537589"/>
                </a:lnTo>
                <a:lnTo>
                  <a:pt x="158191" y="1538859"/>
                </a:lnTo>
                <a:lnTo>
                  <a:pt x="158115" y="1541399"/>
                </a:lnTo>
                <a:lnTo>
                  <a:pt x="157289" y="1545209"/>
                </a:lnTo>
                <a:lnTo>
                  <a:pt x="156578" y="1547749"/>
                </a:lnTo>
                <a:lnTo>
                  <a:pt x="156324" y="1547749"/>
                </a:lnTo>
                <a:lnTo>
                  <a:pt x="156019" y="1549019"/>
                </a:lnTo>
                <a:lnTo>
                  <a:pt x="155333" y="1550289"/>
                </a:lnTo>
                <a:lnTo>
                  <a:pt x="154787" y="1550289"/>
                </a:lnTo>
                <a:lnTo>
                  <a:pt x="153238" y="1551559"/>
                </a:lnTo>
                <a:lnTo>
                  <a:pt x="152501" y="1551559"/>
                </a:lnTo>
                <a:lnTo>
                  <a:pt x="148247" y="1549019"/>
                </a:lnTo>
                <a:lnTo>
                  <a:pt x="146050" y="1545209"/>
                </a:lnTo>
                <a:lnTo>
                  <a:pt x="144297" y="1541399"/>
                </a:lnTo>
                <a:lnTo>
                  <a:pt x="144360" y="1540129"/>
                </a:lnTo>
                <a:lnTo>
                  <a:pt x="144754" y="1538859"/>
                </a:lnTo>
                <a:lnTo>
                  <a:pt x="145173" y="1538859"/>
                </a:lnTo>
                <a:lnTo>
                  <a:pt x="145897" y="1537589"/>
                </a:lnTo>
                <a:lnTo>
                  <a:pt x="146786" y="1536319"/>
                </a:lnTo>
                <a:lnTo>
                  <a:pt x="147815" y="1536319"/>
                </a:lnTo>
                <a:lnTo>
                  <a:pt x="150710" y="1535049"/>
                </a:lnTo>
                <a:lnTo>
                  <a:pt x="158902" y="1535049"/>
                </a:lnTo>
                <a:lnTo>
                  <a:pt x="158902" y="1529956"/>
                </a:lnTo>
                <a:lnTo>
                  <a:pt x="154305" y="1527429"/>
                </a:lnTo>
                <a:lnTo>
                  <a:pt x="152920" y="1527429"/>
                </a:lnTo>
                <a:lnTo>
                  <a:pt x="152412" y="1526159"/>
                </a:lnTo>
                <a:lnTo>
                  <a:pt x="151244" y="1524889"/>
                </a:lnTo>
                <a:lnTo>
                  <a:pt x="150215" y="1523619"/>
                </a:lnTo>
                <a:lnTo>
                  <a:pt x="149339" y="1521079"/>
                </a:lnTo>
                <a:lnTo>
                  <a:pt x="148640" y="1519809"/>
                </a:lnTo>
                <a:lnTo>
                  <a:pt x="151142" y="1505839"/>
                </a:lnTo>
                <a:lnTo>
                  <a:pt x="152019" y="1505839"/>
                </a:lnTo>
                <a:lnTo>
                  <a:pt x="154012" y="1503299"/>
                </a:lnTo>
                <a:lnTo>
                  <a:pt x="156324" y="1502029"/>
                </a:lnTo>
                <a:lnTo>
                  <a:pt x="158953" y="1500759"/>
                </a:lnTo>
                <a:lnTo>
                  <a:pt x="161226" y="1500759"/>
                </a:lnTo>
                <a:lnTo>
                  <a:pt x="162394" y="1499489"/>
                </a:lnTo>
                <a:lnTo>
                  <a:pt x="163703" y="1499489"/>
                </a:lnTo>
                <a:lnTo>
                  <a:pt x="164757" y="1500759"/>
                </a:lnTo>
                <a:lnTo>
                  <a:pt x="166370" y="1502029"/>
                </a:lnTo>
                <a:lnTo>
                  <a:pt x="166878" y="1502029"/>
                </a:lnTo>
                <a:lnTo>
                  <a:pt x="167259" y="1503299"/>
                </a:lnTo>
                <a:lnTo>
                  <a:pt x="170992" y="1510919"/>
                </a:lnTo>
                <a:lnTo>
                  <a:pt x="171056" y="1496148"/>
                </a:lnTo>
                <a:lnTo>
                  <a:pt x="169418" y="1494409"/>
                </a:lnTo>
                <a:lnTo>
                  <a:pt x="166611" y="1485519"/>
                </a:lnTo>
                <a:lnTo>
                  <a:pt x="166408" y="1485519"/>
                </a:lnTo>
                <a:lnTo>
                  <a:pt x="166154" y="1481709"/>
                </a:lnTo>
                <a:lnTo>
                  <a:pt x="167779" y="1479169"/>
                </a:lnTo>
                <a:lnTo>
                  <a:pt x="169722" y="1477899"/>
                </a:lnTo>
                <a:lnTo>
                  <a:pt x="171932" y="1476629"/>
                </a:lnTo>
                <a:lnTo>
                  <a:pt x="177965" y="1476629"/>
                </a:lnTo>
                <a:lnTo>
                  <a:pt x="178739" y="1477899"/>
                </a:lnTo>
                <a:lnTo>
                  <a:pt x="179565" y="1479169"/>
                </a:lnTo>
                <a:lnTo>
                  <a:pt x="180619" y="1481709"/>
                </a:lnTo>
                <a:lnTo>
                  <a:pt x="181787" y="1484249"/>
                </a:lnTo>
                <a:lnTo>
                  <a:pt x="183261" y="1489329"/>
                </a:lnTo>
                <a:lnTo>
                  <a:pt x="183438" y="1491869"/>
                </a:lnTo>
                <a:lnTo>
                  <a:pt x="184581" y="1496949"/>
                </a:lnTo>
                <a:lnTo>
                  <a:pt x="184581" y="1476629"/>
                </a:lnTo>
                <a:lnTo>
                  <a:pt x="183172" y="1474089"/>
                </a:lnTo>
                <a:lnTo>
                  <a:pt x="181483" y="1471549"/>
                </a:lnTo>
                <a:lnTo>
                  <a:pt x="179197" y="1470279"/>
                </a:lnTo>
                <a:lnTo>
                  <a:pt x="176936" y="1470279"/>
                </a:lnTo>
                <a:lnTo>
                  <a:pt x="175856" y="1469009"/>
                </a:lnTo>
                <a:lnTo>
                  <a:pt x="174650" y="1469009"/>
                </a:lnTo>
                <a:lnTo>
                  <a:pt x="173964" y="1467739"/>
                </a:lnTo>
                <a:lnTo>
                  <a:pt x="173380" y="1463929"/>
                </a:lnTo>
                <a:lnTo>
                  <a:pt x="173113" y="1461389"/>
                </a:lnTo>
                <a:lnTo>
                  <a:pt x="172720" y="1458849"/>
                </a:lnTo>
                <a:lnTo>
                  <a:pt x="172504" y="1456309"/>
                </a:lnTo>
                <a:lnTo>
                  <a:pt x="171970" y="1455039"/>
                </a:lnTo>
                <a:lnTo>
                  <a:pt x="171094" y="1453769"/>
                </a:lnTo>
                <a:lnTo>
                  <a:pt x="168935" y="1450454"/>
                </a:lnTo>
                <a:lnTo>
                  <a:pt x="168935" y="1463929"/>
                </a:lnTo>
                <a:lnTo>
                  <a:pt x="167144" y="1467739"/>
                </a:lnTo>
                <a:lnTo>
                  <a:pt x="162725" y="1469009"/>
                </a:lnTo>
                <a:lnTo>
                  <a:pt x="159702" y="1469009"/>
                </a:lnTo>
                <a:lnTo>
                  <a:pt x="159702" y="1490599"/>
                </a:lnTo>
                <a:lnTo>
                  <a:pt x="159308" y="1491869"/>
                </a:lnTo>
                <a:lnTo>
                  <a:pt x="158470" y="1491869"/>
                </a:lnTo>
                <a:lnTo>
                  <a:pt x="157340" y="1493139"/>
                </a:lnTo>
                <a:lnTo>
                  <a:pt x="156108" y="1494409"/>
                </a:lnTo>
                <a:lnTo>
                  <a:pt x="152501" y="1496949"/>
                </a:lnTo>
                <a:lnTo>
                  <a:pt x="150025" y="1498219"/>
                </a:lnTo>
                <a:lnTo>
                  <a:pt x="144691" y="1502029"/>
                </a:lnTo>
                <a:lnTo>
                  <a:pt x="141287" y="1503299"/>
                </a:lnTo>
                <a:lnTo>
                  <a:pt x="136359" y="1503299"/>
                </a:lnTo>
                <a:lnTo>
                  <a:pt x="135242" y="1502029"/>
                </a:lnTo>
                <a:lnTo>
                  <a:pt x="133540" y="1502029"/>
                </a:lnTo>
                <a:lnTo>
                  <a:pt x="132969" y="1500759"/>
                </a:lnTo>
                <a:lnTo>
                  <a:pt x="132537" y="1500759"/>
                </a:lnTo>
                <a:lnTo>
                  <a:pt x="131241" y="1498219"/>
                </a:lnTo>
                <a:lnTo>
                  <a:pt x="130111" y="1495679"/>
                </a:lnTo>
                <a:lnTo>
                  <a:pt x="127990" y="1489329"/>
                </a:lnTo>
                <a:lnTo>
                  <a:pt x="127723" y="1486789"/>
                </a:lnTo>
                <a:lnTo>
                  <a:pt x="128333" y="1482979"/>
                </a:lnTo>
                <a:lnTo>
                  <a:pt x="128803" y="1481709"/>
                </a:lnTo>
                <a:lnTo>
                  <a:pt x="129057" y="1479169"/>
                </a:lnTo>
                <a:lnTo>
                  <a:pt x="129514" y="1477899"/>
                </a:lnTo>
                <a:lnTo>
                  <a:pt x="129743" y="1476629"/>
                </a:lnTo>
                <a:lnTo>
                  <a:pt x="130086" y="1475359"/>
                </a:lnTo>
                <a:lnTo>
                  <a:pt x="130543" y="1475359"/>
                </a:lnTo>
                <a:lnTo>
                  <a:pt x="131813" y="1472819"/>
                </a:lnTo>
                <a:lnTo>
                  <a:pt x="134493" y="1471549"/>
                </a:lnTo>
                <a:lnTo>
                  <a:pt x="138239" y="1472819"/>
                </a:lnTo>
                <a:lnTo>
                  <a:pt x="139763" y="1472819"/>
                </a:lnTo>
                <a:lnTo>
                  <a:pt x="144843" y="1474089"/>
                </a:lnTo>
                <a:lnTo>
                  <a:pt x="148310" y="1475359"/>
                </a:lnTo>
                <a:lnTo>
                  <a:pt x="155232" y="1476629"/>
                </a:lnTo>
                <a:lnTo>
                  <a:pt x="159702" y="1490599"/>
                </a:lnTo>
                <a:lnTo>
                  <a:pt x="159702" y="1469009"/>
                </a:lnTo>
                <a:lnTo>
                  <a:pt x="154990" y="1469009"/>
                </a:lnTo>
                <a:lnTo>
                  <a:pt x="150825" y="1466469"/>
                </a:lnTo>
                <a:lnTo>
                  <a:pt x="146989" y="1462659"/>
                </a:lnTo>
                <a:lnTo>
                  <a:pt x="143484" y="1460119"/>
                </a:lnTo>
                <a:lnTo>
                  <a:pt x="141884" y="1458849"/>
                </a:lnTo>
                <a:lnTo>
                  <a:pt x="141173" y="1456309"/>
                </a:lnTo>
                <a:lnTo>
                  <a:pt x="141376" y="1455039"/>
                </a:lnTo>
                <a:lnTo>
                  <a:pt x="141693" y="1451229"/>
                </a:lnTo>
                <a:lnTo>
                  <a:pt x="142252" y="1448689"/>
                </a:lnTo>
                <a:lnTo>
                  <a:pt x="142430" y="1442339"/>
                </a:lnTo>
                <a:lnTo>
                  <a:pt x="143586" y="1439799"/>
                </a:lnTo>
                <a:lnTo>
                  <a:pt x="144919" y="1437259"/>
                </a:lnTo>
                <a:lnTo>
                  <a:pt x="145376" y="1437259"/>
                </a:lnTo>
                <a:lnTo>
                  <a:pt x="145897" y="1435989"/>
                </a:lnTo>
                <a:lnTo>
                  <a:pt x="146507" y="1435989"/>
                </a:lnTo>
                <a:lnTo>
                  <a:pt x="147434" y="1434719"/>
                </a:lnTo>
                <a:lnTo>
                  <a:pt x="150507" y="1434719"/>
                </a:lnTo>
                <a:lnTo>
                  <a:pt x="151206" y="1435989"/>
                </a:lnTo>
                <a:lnTo>
                  <a:pt x="151866" y="1435989"/>
                </a:lnTo>
                <a:lnTo>
                  <a:pt x="153479" y="1437259"/>
                </a:lnTo>
                <a:lnTo>
                  <a:pt x="154851" y="1438529"/>
                </a:lnTo>
                <a:lnTo>
                  <a:pt x="158788" y="1444879"/>
                </a:lnTo>
                <a:lnTo>
                  <a:pt x="161709" y="1448689"/>
                </a:lnTo>
                <a:lnTo>
                  <a:pt x="164350" y="1453769"/>
                </a:lnTo>
                <a:lnTo>
                  <a:pt x="165722" y="1456309"/>
                </a:lnTo>
                <a:lnTo>
                  <a:pt x="166865" y="1458849"/>
                </a:lnTo>
                <a:lnTo>
                  <a:pt x="167805" y="1461389"/>
                </a:lnTo>
                <a:lnTo>
                  <a:pt x="168935" y="1463929"/>
                </a:lnTo>
                <a:lnTo>
                  <a:pt x="168935" y="1450454"/>
                </a:lnTo>
                <a:lnTo>
                  <a:pt x="163677" y="1442339"/>
                </a:lnTo>
                <a:lnTo>
                  <a:pt x="158102" y="1434719"/>
                </a:lnTo>
                <a:lnTo>
                  <a:pt x="155613" y="1432179"/>
                </a:lnTo>
                <a:lnTo>
                  <a:pt x="152933" y="1430909"/>
                </a:lnTo>
                <a:lnTo>
                  <a:pt x="151892" y="1429639"/>
                </a:lnTo>
                <a:lnTo>
                  <a:pt x="147955" y="1429639"/>
                </a:lnTo>
                <a:lnTo>
                  <a:pt x="146253" y="1428369"/>
                </a:lnTo>
                <a:lnTo>
                  <a:pt x="145249" y="1427099"/>
                </a:lnTo>
                <a:lnTo>
                  <a:pt x="145923" y="1424559"/>
                </a:lnTo>
                <a:lnTo>
                  <a:pt x="146405" y="1422019"/>
                </a:lnTo>
                <a:lnTo>
                  <a:pt x="145948" y="1418209"/>
                </a:lnTo>
                <a:lnTo>
                  <a:pt x="145351" y="1416939"/>
                </a:lnTo>
                <a:lnTo>
                  <a:pt x="143852" y="1414399"/>
                </a:lnTo>
                <a:lnTo>
                  <a:pt x="143332" y="1414399"/>
                </a:lnTo>
                <a:lnTo>
                  <a:pt x="142748" y="1413129"/>
                </a:lnTo>
                <a:lnTo>
                  <a:pt x="142100" y="1413129"/>
                </a:lnTo>
                <a:lnTo>
                  <a:pt x="141833" y="1412938"/>
                </a:lnTo>
                <a:lnTo>
                  <a:pt x="141833" y="1418209"/>
                </a:lnTo>
                <a:lnTo>
                  <a:pt x="141325" y="1425829"/>
                </a:lnTo>
                <a:lnTo>
                  <a:pt x="140246" y="1428369"/>
                </a:lnTo>
                <a:lnTo>
                  <a:pt x="139827" y="1430909"/>
                </a:lnTo>
                <a:lnTo>
                  <a:pt x="138264" y="1434719"/>
                </a:lnTo>
                <a:lnTo>
                  <a:pt x="136893" y="1438529"/>
                </a:lnTo>
                <a:lnTo>
                  <a:pt x="134607" y="1442326"/>
                </a:lnTo>
                <a:lnTo>
                  <a:pt x="134607" y="1458849"/>
                </a:lnTo>
                <a:lnTo>
                  <a:pt x="134505" y="1462659"/>
                </a:lnTo>
                <a:lnTo>
                  <a:pt x="134327" y="1462659"/>
                </a:lnTo>
                <a:lnTo>
                  <a:pt x="134035" y="1463929"/>
                </a:lnTo>
                <a:lnTo>
                  <a:pt x="133629" y="1465199"/>
                </a:lnTo>
                <a:lnTo>
                  <a:pt x="133184" y="1465199"/>
                </a:lnTo>
                <a:lnTo>
                  <a:pt x="128244" y="1469009"/>
                </a:lnTo>
                <a:lnTo>
                  <a:pt x="124091" y="1474089"/>
                </a:lnTo>
                <a:lnTo>
                  <a:pt x="124040" y="1500759"/>
                </a:lnTo>
                <a:lnTo>
                  <a:pt x="123837" y="1500759"/>
                </a:lnTo>
                <a:lnTo>
                  <a:pt x="123088" y="1502029"/>
                </a:lnTo>
                <a:lnTo>
                  <a:pt x="119430" y="1504569"/>
                </a:lnTo>
                <a:lnTo>
                  <a:pt x="115557" y="1507109"/>
                </a:lnTo>
                <a:lnTo>
                  <a:pt x="111023" y="1509649"/>
                </a:lnTo>
                <a:lnTo>
                  <a:pt x="109550" y="1509649"/>
                </a:lnTo>
                <a:lnTo>
                  <a:pt x="108204" y="1510919"/>
                </a:lnTo>
                <a:lnTo>
                  <a:pt x="106730" y="1510919"/>
                </a:lnTo>
                <a:lnTo>
                  <a:pt x="104216" y="1512189"/>
                </a:lnTo>
                <a:lnTo>
                  <a:pt x="102044" y="1512189"/>
                </a:lnTo>
                <a:lnTo>
                  <a:pt x="99326" y="1508379"/>
                </a:lnTo>
                <a:lnTo>
                  <a:pt x="99034" y="1507109"/>
                </a:lnTo>
                <a:lnTo>
                  <a:pt x="99326" y="1505839"/>
                </a:lnTo>
                <a:lnTo>
                  <a:pt x="100126" y="1502029"/>
                </a:lnTo>
                <a:lnTo>
                  <a:pt x="102387" y="1498219"/>
                </a:lnTo>
                <a:lnTo>
                  <a:pt x="106108" y="1495679"/>
                </a:lnTo>
                <a:lnTo>
                  <a:pt x="107530" y="1494409"/>
                </a:lnTo>
                <a:lnTo>
                  <a:pt x="108953" y="1493139"/>
                </a:lnTo>
                <a:lnTo>
                  <a:pt x="111963" y="1491869"/>
                </a:lnTo>
                <a:lnTo>
                  <a:pt x="115150" y="1489329"/>
                </a:lnTo>
                <a:lnTo>
                  <a:pt x="120319" y="1489329"/>
                </a:lnTo>
                <a:lnTo>
                  <a:pt x="122897" y="1496949"/>
                </a:lnTo>
                <a:lnTo>
                  <a:pt x="124040" y="1500759"/>
                </a:lnTo>
                <a:lnTo>
                  <a:pt x="124040" y="1474152"/>
                </a:lnTo>
                <a:lnTo>
                  <a:pt x="120434" y="1477899"/>
                </a:lnTo>
                <a:lnTo>
                  <a:pt x="119621" y="1479169"/>
                </a:lnTo>
                <a:lnTo>
                  <a:pt x="118757" y="1480439"/>
                </a:lnTo>
                <a:lnTo>
                  <a:pt x="117830" y="1480439"/>
                </a:lnTo>
                <a:lnTo>
                  <a:pt x="116878" y="1481709"/>
                </a:lnTo>
                <a:lnTo>
                  <a:pt x="114071" y="1481709"/>
                </a:lnTo>
                <a:lnTo>
                  <a:pt x="111252" y="1476629"/>
                </a:lnTo>
                <a:lnTo>
                  <a:pt x="109550" y="1472819"/>
                </a:lnTo>
                <a:lnTo>
                  <a:pt x="109143" y="1471549"/>
                </a:lnTo>
                <a:lnTo>
                  <a:pt x="108356" y="1469212"/>
                </a:lnTo>
                <a:lnTo>
                  <a:pt x="108356" y="1484249"/>
                </a:lnTo>
                <a:lnTo>
                  <a:pt x="107810" y="1485519"/>
                </a:lnTo>
                <a:lnTo>
                  <a:pt x="104597" y="1489329"/>
                </a:lnTo>
                <a:lnTo>
                  <a:pt x="102552" y="1489329"/>
                </a:lnTo>
                <a:lnTo>
                  <a:pt x="100698" y="1491869"/>
                </a:lnTo>
                <a:lnTo>
                  <a:pt x="98120" y="1493139"/>
                </a:lnTo>
                <a:lnTo>
                  <a:pt x="95135" y="1494409"/>
                </a:lnTo>
                <a:lnTo>
                  <a:pt x="86880" y="1494409"/>
                </a:lnTo>
                <a:lnTo>
                  <a:pt x="86233" y="1493139"/>
                </a:lnTo>
                <a:lnTo>
                  <a:pt x="84531" y="1491869"/>
                </a:lnTo>
                <a:lnTo>
                  <a:pt x="83553" y="1490599"/>
                </a:lnTo>
                <a:lnTo>
                  <a:pt x="82778" y="1489329"/>
                </a:lnTo>
                <a:lnTo>
                  <a:pt x="82537" y="1488059"/>
                </a:lnTo>
                <a:lnTo>
                  <a:pt x="82511" y="1486789"/>
                </a:lnTo>
                <a:lnTo>
                  <a:pt x="82689" y="1486789"/>
                </a:lnTo>
                <a:lnTo>
                  <a:pt x="83375" y="1482979"/>
                </a:lnTo>
                <a:lnTo>
                  <a:pt x="91782" y="1470279"/>
                </a:lnTo>
                <a:lnTo>
                  <a:pt x="94068" y="1467739"/>
                </a:lnTo>
                <a:lnTo>
                  <a:pt x="96672" y="1467739"/>
                </a:lnTo>
                <a:lnTo>
                  <a:pt x="98018" y="1466469"/>
                </a:lnTo>
                <a:lnTo>
                  <a:pt x="100228" y="1467739"/>
                </a:lnTo>
                <a:lnTo>
                  <a:pt x="103454" y="1471549"/>
                </a:lnTo>
                <a:lnTo>
                  <a:pt x="105448" y="1475359"/>
                </a:lnTo>
                <a:lnTo>
                  <a:pt x="107022" y="1477899"/>
                </a:lnTo>
                <a:lnTo>
                  <a:pt x="107594" y="1480439"/>
                </a:lnTo>
                <a:lnTo>
                  <a:pt x="107962" y="1481709"/>
                </a:lnTo>
                <a:lnTo>
                  <a:pt x="108102" y="1482979"/>
                </a:lnTo>
                <a:lnTo>
                  <a:pt x="108356" y="1484249"/>
                </a:lnTo>
                <a:lnTo>
                  <a:pt x="108356" y="1469212"/>
                </a:lnTo>
                <a:lnTo>
                  <a:pt x="107861" y="1467739"/>
                </a:lnTo>
                <a:lnTo>
                  <a:pt x="107061" y="1466469"/>
                </a:lnTo>
                <a:lnTo>
                  <a:pt x="105930" y="1462659"/>
                </a:lnTo>
                <a:lnTo>
                  <a:pt x="106324" y="1461389"/>
                </a:lnTo>
                <a:lnTo>
                  <a:pt x="106870" y="1460119"/>
                </a:lnTo>
                <a:lnTo>
                  <a:pt x="108585" y="1457579"/>
                </a:lnTo>
                <a:lnTo>
                  <a:pt x="125679" y="1447419"/>
                </a:lnTo>
                <a:lnTo>
                  <a:pt x="126923" y="1446149"/>
                </a:lnTo>
                <a:lnTo>
                  <a:pt x="128054" y="1446149"/>
                </a:lnTo>
                <a:lnTo>
                  <a:pt x="129070" y="1447419"/>
                </a:lnTo>
                <a:lnTo>
                  <a:pt x="131356" y="1448689"/>
                </a:lnTo>
                <a:lnTo>
                  <a:pt x="132880" y="1451229"/>
                </a:lnTo>
                <a:lnTo>
                  <a:pt x="134048" y="1456309"/>
                </a:lnTo>
                <a:lnTo>
                  <a:pt x="134302" y="1457579"/>
                </a:lnTo>
                <a:lnTo>
                  <a:pt x="134607" y="1458849"/>
                </a:lnTo>
                <a:lnTo>
                  <a:pt x="134607" y="1442326"/>
                </a:lnTo>
                <a:lnTo>
                  <a:pt x="132143" y="1442339"/>
                </a:lnTo>
                <a:lnTo>
                  <a:pt x="130695" y="1441069"/>
                </a:lnTo>
                <a:lnTo>
                  <a:pt x="129451" y="1441069"/>
                </a:lnTo>
                <a:lnTo>
                  <a:pt x="128409" y="1439799"/>
                </a:lnTo>
                <a:lnTo>
                  <a:pt x="125412" y="1435989"/>
                </a:lnTo>
                <a:lnTo>
                  <a:pt x="123126" y="1430909"/>
                </a:lnTo>
                <a:lnTo>
                  <a:pt x="122872" y="1425829"/>
                </a:lnTo>
                <a:lnTo>
                  <a:pt x="122936" y="1424559"/>
                </a:lnTo>
                <a:lnTo>
                  <a:pt x="123215" y="1424559"/>
                </a:lnTo>
                <a:lnTo>
                  <a:pt x="124498" y="1420749"/>
                </a:lnTo>
                <a:lnTo>
                  <a:pt x="126657" y="1418209"/>
                </a:lnTo>
                <a:lnTo>
                  <a:pt x="129692" y="1416939"/>
                </a:lnTo>
                <a:lnTo>
                  <a:pt x="133375" y="1416939"/>
                </a:lnTo>
                <a:lnTo>
                  <a:pt x="138353" y="1415669"/>
                </a:lnTo>
                <a:lnTo>
                  <a:pt x="141833" y="1418209"/>
                </a:lnTo>
                <a:lnTo>
                  <a:pt x="141833" y="1412938"/>
                </a:lnTo>
                <a:lnTo>
                  <a:pt x="138747" y="1410589"/>
                </a:lnTo>
                <a:lnTo>
                  <a:pt x="137261" y="1408049"/>
                </a:lnTo>
                <a:lnTo>
                  <a:pt x="136753" y="1402969"/>
                </a:lnTo>
                <a:lnTo>
                  <a:pt x="136410" y="1401699"/>
                </a:lnTo>
                <a:lnTo>
                  <a:pt x="134759" y="1399159"/>
                </a:lnTo>
                <a:lnTo>
                  <a:pt x="134023" y="1396619"/>
                </a:lnTo>
                <a:lnTo>
                  <a:pt x="133019" y="1394079"/>
                </a:lnTo>
                <a:lnTo>
                  <a:pt x="132105" y="1393012"/>
                </a:lnTo>
                <a:lnTo>
                  <a:pt x="132105" y="1405509"/>
                </a:lnTo>
                <a:lnTo>
                  <a:pt x="131660" y="1406779"/>
                </a:lnTo>
                <a:lnTo>
                  <a:pt x="131165" y="1408049"/>
                </a:lnTo>
                <a:lnTo>
                  <a:pt x="129857" y="1410589"/>
                </a:lnTo>
                <a:lnTo>
                  <a:pt x="128143" y="1411859"/>
                </a:lnTo>
                <a:lnTo>
                  <a:pt x="126022" y="1414399"/>
                </a:lnTo>
                <a:lnTo>
                  <a:pt x="124485" y="1415669"/>
                </a:lnTo>
                <a:lnTo>
                  <a:pt x="120853" y="1415669"/>
                </a:lnTo>
                <a:lnTo>
                  <a:pt x="119672" y="1414703"/>
                </a:lnTo>
                <a:lnTo>
                  <a:pt x="119672" y="1437259"/>
                </a:lnTo>
                <a:lnTo>
                  <a:pt x="119456" y="1438529"/>
                </a:lnTo>
                <a:lnTo>
                  <a:pt x="118440" y="1441069"/>
                </a:lnTo>
                <a:lnTo>
                  <a:pt x="117995" y="1441069"/>
                </a:lnTo>
                <a:lnTo>
                  <a:pt x="117513" y="1442339"/>
                </a:lnTo>
                <a:lnTo>
                  <a:pt x="115608" y="1444879"/>
                </a:lnTo>
                <a:lnTo>
                  <a:pt x="112915" y="1446149"/>
                </a:lnTo>
                <a:lnTo>
                  <a:pt x="109601" y="1446149"/>
                </a:lnTo>
                <a:lnTo>
                  <a:pt x="107149" y="1447419"/>
                </a:lnTo>
                <a:lnTo>
                  <a:pt x="104889" y="1446149"/>
                </a:lnTo>
                <a:lnTo>
                  <a:pt x="102489" y="1444879"/>
                </a:lnTo>
                <a:lnTo>
                  <a:pt x="102158" y="1444879"/>
                </a:lnTo>
                <a:lnTo>
                  <a:pt x="100215" y="1443355"/>
                </a:lnTo>
                <a:lnTo>
                  <a:pt x="100215" y="1453769"/>
                </a:lnTo>
                <a:lnTo>
                  <a:pt x="99618" y="1456309"/>
                </a:lnTo>
                <a:lnTo>
                  <a:pt x="99402" y="1457579"/>
                </a:lnTo>
                <a:lnTo>
                  <a:pt x="99047" y="1458849"/>
                </a:lnTo>
                <a:lnTo>
                  <a:pt x="98031" y="1458849"/>
                </a:lnTo>
                <a:lnTo>
                  <a:pt x="97701" y="1460119"/>
                </a:lnTo>
                <a:lnTo>
                  <a:pt x="93599" y="1462659"/>
                </a:lnTo>
                <a:lnTo>
                  <a:pt x="89128" y="1465199"/>
                </a:lnTo>
                <a:lnTo>
                  <a:pt x="83769" y="1469009"/>
                </a:lnTo>
                <a:lnTo>
                  <a:pt x="78574" y="1469009"/>
                </a:lnTo>
                <a:lnTo>
                  <a:pt x="77228" y="1467904"/>
                </a:lnTo>
                <a:lnTo>
                  <a:pt x="77228" y="1477899"/>
                </a:lnTo>
                <a:lnTo>
                  <a:pt x="76987" y="1479169"/>
                </a:lnTo>
                <a:lnTo>
                  <a:pt x="76708" y="1480439"/>
                </a:lnTo>
                <a:lnTo>
                  <a:pt x="76581" y="1484249"/>
                </a:lnTo>
                <a:lnTo>
                  <a:pt x="75336" y="1488059"/>
                </a:lnTo>
                <a:lnTo>
                  <a:pt x="74231" y="1490599"/>
                </a:lnTo>
                <a:lnTo>
                  <a:pt x="73698" y="1493139"/>
                </a:lnTo>
                <a:lnTo>
                  <a:pt x="72567" y="1493139"/>
                </a:lnTo>
                <a:lnTo>
                  <a:pt x="70840" y="1494409"/>
                </a:lnTo>
                <a:lnTo>
                  <a:pt x="69659" y="1494409"/>
                </a:lnTo>
                <a:lnTo>
                  <a:pt x="46431" y="1476629"/>
                </a:lnTo>
                <a:lnTo>
                  <a:pt x="44907" y="1474089"/>
                </a:lnTo>
                <a:lnTo>
                  <a:pt x="45300" y="1472819"/>
                </a:lnTo>
                <a:lnTo>
                  <a:pt x="46126" y="1471549"/>
                </a:lnTo>
                <a:lnTo>
                  <a:pt x="46583" y="1470279"/>
                </a:lnTo>
                <a:lnTo>
                  <a:pt x="48323" y="1469009"/>
                </a:lnTo>
                <a:lnTo>
                  <a:pt x="49707" y="1467739"/>
                </a:lnTo>
                <a:lnTo>
                  <a:pt x="53365" y="1469009"/>
                </a:lnTo>
                <a:lnTo>
                  <a:pt x="60185" y="1469009"/>
                </a:lnTo>
                <a:lnTo>
                  <a:pt x="62814" y="1470279"/>
                </a:lnTo>
                <a:lnTo>
                  <a:pt x="65379" y="1470279"/>
                </a:lnTo>
                <a:lnTo>
                  <a:pt x="69011" y="1472819"/>
                </a:lnTo>
                <a:lnTo>
                  <a:pt x="72491" y="1474089"/>
                </a:lnTo>
                <a:lnTo>
                  <a:pt x="75984" y="1476629"/>
                </a:lnTo>
                <a:lnTo>
                  <a:pt x="76822" y="1476629"/>
                </a:lnTo>
                <a:lnTo>
                  <a:pt x="77228" y="1477899"/>
                </a:lnTo>
                <a:lnTo>
                  <a:pt x="77228" y="1467904"/>
                </a:lnTo>
                <a:lnTo>
                  <a:pt x="77038" y="1467739"/>
                </a:lnTo>
                <a:lnTo>
                  <a:pt x="75488" y="1466469"/>
                </a:lnTo>
                <a:lnTo>
                  <a:pt x="74650" y="1465199"/>
                </a:lnTo>
                <a:lnTo>
                  <a:pt x="73837" y="1462659"/>
                </a:lnTo>
                <a:lnTo>
                  <a:pt x="73202" y="1460119"/>
                </a:lnTo>
                <a:lnTo>
                  <a:pt x="71958" y="1456309"/>
                </a:lnTo>
                <a:lnTo>
                  <a:pt x="71920" y="1455039"/>
                </a:lnTo>
                <a:lnTo>
                  <a:pt x="72250" y="1455039"/>
                </a:lnTo>
                <a:lnTo>
                  <a:pt x="72504" y="1453769"/>
                </a:lnTo>
                <a:lnTo>
                  <a:pt x="73545" y="1449959"/>
                </a:lnTo>
                <a:lnTo>
                  <a:pt x="73990" y="1449959"/>
                </a:lnTo>
                <a:lnTo>
                  <a:pt x="74587" y="1448689"/>
                </a:lnTo>
                <a:lnTo>
                  <a:pt x="77381" y="1447419"/>
                </a:lnTo>
                <a:lnTo>
                  <a:pt x="80391" y="1444879"/>
                </a:lnTo>
                <a:lnTo>
                  <a:pt x="90868" y="1444879"/>
                </a:lnTo>
                <a:lnTo>
                  <a:pt x="94881" y="1446149"/>
                </a:lnTo>
                <a:lnTo>
                  <a:pt x="99644" y="1452499"/>
                </a:lnTo>
                <a:lnTo>
                  <a:pt x="100215" y="1453769"/>
                </a:lnTo>
                <a:lnTo>
                  <a:pt x="100215" y="1443355"/>
                </a:lnTo>
                <a:lnTo>
                  <a:pt x="98933" y="1442339"/>
                </a:lnTo>
                <a:lnTo>
                  <a:pt x="95707" y="1439799"/>
                </a:lnTo>
                <a:lnTo>
                  <a:pt x="95186" y="1438529"/>
                </a:lnTo>
                <a:lnTo>
                  <a:pt x="94297" y="1430909"/>
                </a:lnTo>
                <a:lnTo>
                  <a:pt x="94246" y="1428369"/>
                </a:lnTo>
                <a:lnTo>
                  <a:pt x="94132" y="1425829"/>
                </a:lnTo>
                <a:lnTo>
                  <a:pt x="94399" y="1424559"/>
                </a:lnTo>
                <a:lnTo>
                  <a:pt x="94970" y="1423289"/>
                </a:lnTo>
                <a:lnTo>
                  <a:pt x="96291" y="1420749"/>
                </a:lnTo>
                <a:lnTo>
                  <a:pt x="98018" y="1419479"/>
                </a:lnTo>
                <a:lnTo>
                  <a:pt x="100190" y="1416939"/>
                </a:lnTo>
                <a:lnTo>
                  <a:pt x="101600" y="1415669"/>
                </a:lnTo>
                <a:lnTo>
                  <a:pt x="108597" y="1415669"/>
                </a:lnTo>
                <a:lnTo>
                  <a:pt x="111150" y="1416939"/>
                </a:lnTo>
                <a:lnTo>
                  <a:pt x="112077" y="1418209"/>
                </a:lnTo>
                <a:lnTo>
                  <a:pt x="112903" y="1418209"/>
                </a:lnTo>
                <a:lnTo>
                  <a:pt x="113766" y="1419479"/>
                </a:lnTo>
                <a:lnTo>
                  <a:pt x="114427" y="1420749"/>
                </a:lnTo>
                <a:lnTo>
                  <a:pt x="114884" y="1422019"/>
                </a:lnTo>
                <a:lnTo>
                  <a:pt x="115887" y="1424559"/>
                </a:lnTo>
                <a:lnTo>
                  <a:pt x="116700" y="1427099"/>
                </a:lnTo>
                <a:lnTo>
                  <a:pt x="118884" y="1432179"/>
                </a:lnTo>
                <a:lnTo>
                  <a:pt x="119113" y="1434719"/>
                </a:lnTo>
                <a:lnTo>
                  <a:pt x="119507" y="1435989"/>
                </a:lnTo>
                <a:lnTo>
                  <a:pt x="119672" y="1437259"/>
                </a:lnTo>
                <a:lnTo>
                  <a:pt x="119672" y="1414703"/>
                </a:lnTo>
                <a:lnTo>
                  <a:pt x="119303" y="1414399"/>
                </a:lnTo>
                <a:lnTo>
                  <a:pt x="116598" y="1413129"/>
                </a:lnTo>
                <a:lnTo>
                  <a:pt x="114249" y="1410589"/>
                </a:lnTo>
                <a:lnTo>
                  <a:pt x="111734" y="1408049"/>
                </a:lnTo>
                <a:lnTo>
                  <a:pt x="111379" y="1406779"/>
                </a:lnTo>
                <a:lnTo>
                  <a:pt x="111163" y="1406779"/>
                </a:lnTo>
                <a:lnTo>
                  <a:pt x="110693" y="1404239"/>
                </a:lnTo>
                <a:lnTo>
                  <a:pt x="110337" y="1402969"/>
                </a:lnTo>
                <a:lnTo>
                  <a:pt x="110020" y="1399159"/>
                </a:lnTo>
                <a:lnTo>
                  <a:pt x="109639" y="1396619"/>
                </a:lnTo>
                <a:lnTo>
                  <a:pt x="109893" y="1394079"/>
                </a:lnTo>
                <a:lnTo>
                  <a:pt x="111163" y="1390269"/>
                </a:lnTo>
                <a:lnTo>
                  <a:pt x="111544" y="1388999"/>
                </a:lnTo>
                <a:lnTo>
                  <a:pt x="113055" y="1386459"/>
                </a:lnTo>
                <a:lnTo>
                  <a:pt x="114300" y="1385189"/>
                </a:lnTo>
                <a:lnTo>
                  <a:pt x="116967" y="1382649"/>
                </a:lnTo>
                <a:lnTo>
                  <a:pt x="119278" y="1382649"/>
                </a:lnTo>
                <a:lnTo>
                  <a:pt x="120434" y="1383919"/>
                </a:lnTo>
                <a:lnTo>
                  <a:pt x="121348" y="1383919"/>
                </a:lnTo>
                <a:lnTo>
                  <a:pt x="122047" y="1385189"/>
                </a:lnTo>
                <a:lnTo>
                  <a:pt x="123304" y="1386459"/>
                </a:lnTo>
                <a:lnTo>
                  <a:pt x="124383" y="1387729"/>
                </a:lnTo>
                <a:lnTo>
                  <a:pt x="125336" y="1390269"/>
                </a:lnTo>
                <a:lnTo>
                  <a:pt x="127546" y="1394079"/>
                </a:lnTo>
                <a:lnTo>
                  <a:pt x="129857" y="1399159"/>
                </a:lnTo>
                <a:lnTo>
                  <a:pt x="132105" y="1405509"/>
                </a:lnTo>
                <a:lnTo>
                  <a:pt x="132105" y="1393012"/>
                </a:lnTo>
                <a:lnTo>
                  <a:pt x="131940" y="1392809"/>
                </a:lnTo>
                <a:lnTo>
                  <a:pt x="130708" y="1390269"/>
                </a:lnTo>
                <a:lnTo>
                  <a:pt x="129336" y="1387729"/>
                </a:lnTo>
                <a:lnTo>
                  <a:pt x="127393" y="1385189"/>
                </a:lnTo>
                <a:lnTo>
                  <a:pt x="125730" y="1382649"/>
                </a:lnTo>
                <a:lnTo>
                  <a:pt x="122428" y="1377569"/>
                </a:lnTo>
                <a:lnTo>
                  <a:pt x="122085" y="1376299"/>
                </a:lnTo>
                <a:lnTo>
                  <a:pt x="123494" y="1372489"/>
                </a:lnTo>
                <a:lnTo>
                  <a:pt x="124015" y="1371219"/>
                </a:lnTo>
                <a:lnTo>
                  <a:pt x="124955" y="1367409"/>
                </a:lnTo>
                <a:lnTo>
                  <a:pt x="124853" y="1366139"/>
                </a:lnTo>
                <a:lnTo>
                  <a:pt x="123177" y="1363599"/>
                </a:lnTo>
                <a:lnTo>
                  <a:pt x="122466" y="1361059"/>
                </a:lnTo>
                <a:lnTo>
                  <a:pt x="121843" y="1357249"/>
                </a:lnTo>
                <a:lnTo>
                  <a:pt x="121615" y="1354709"/>
                </a:lnTo>
                <a:lnTo>
                  <a:pt x="120992" y="1352169"/>
                </a:lnTo>
                <a:lnTo>
                  <a:pt x="120650" y="1350899"/>
                </a:lnTo>
                <a:lnTo>
                  <a:pt x="119735" y="1348359"/>
                </a:lnTo>
                <a:lnTo>
                  <a:pt x="118986" y="1347089"/>
                </a:lnTo>
                <a:lnTo>
                  <a:pt x="118859" y="1346746"/>
                </a:lnTo>
                <a:lnTo>
                  <a:pt x="118859" y="1368679"/>
                </a:lnTo>
                <a:lnTo>
                  <a:pt x="118719" y="1369949"/>
                </a:lnTo>
                <a:lnTo>
                  <a:pt x="118452" y="1369949"/>
                </a:lnTo>
                <a:lnTo>
                  <a:pt x="118224" y="1371219"/>
                </a:lnTo>
                <a:lnTo>
                  <a:pt x="117703" y="1372489"/>
                </a:lnTo>
                <a:lnTo>
                  <a:pt x="115328" y="1372489"/>
                </a:lnTo>
                <a:lnTo>
                  <a:pt x="112636" y="1368679"/>
                </a:lnTo>
                <a:lnTo>
                  <a:pt x="110680" y="1366139"/>
                </a:lnTo>
                <a:lnTo>
                  <a:pt x="108940" y="1365123"/>
                </a:lnTo>
                <a:lnTo>
                  <a:pt x="108940" y="1377569"/>
                </a:lnTo>
                <a:lnTo>
                  <a:pt x="108775" y="1377569"/>
                </a:lnTo>
                <a:lnTo>
                  <a:pt x="107657" y="1382649"/>
                </a:lnTo>
                <a:lnTo>
                  <a:pt x="106032" y="1385189"/>
                </a:lnTo>
                <a:lnTo>
                  <a:pt x="103111" y="1387259"/>
                </a:lnTo>
                <a:lnTo>
                  <a:pt x="103111" y="1400429"/>
                </a:lnTo>
                <a:lnTo>
                  <a:pt x="102235" y="1402969"/>
                </a:lnTo>
                <a:lnTo>
                  <a:pt x="99631" y="1408049"/>
                </a:lnTo>
                <a:lnTo>
                  <a:pt x="96177" y="1411859"/>
                </a:lnTo>
                <a:lnTo>
                  <a:pt x="91871" y="1415669"/>
                </a:lnTo>
                <a:lnTo>
                  <a:pt x="90766" y="1416939"/>
                </a:lnTo>
                <a:lnTo>
                  <a:pt x="89687" y="1416939"/>
                </a:lnTo>
                <a:lnTo>
                  <a:pt x="88607" y="1415669"/>
                </a:lnTo>
                <a:lnTo>
                  <a:pt x="85928" y="1413129"/>
                </a:lnTo>
                <a:lnTo>
                  <a:pt x="85623" y="1412290"/>
                </a:lnTo>
                <a:lnTo>
                  <a:pt x="85623" y="1435989"/>
                </a:lnTo>
                <a:lnTo>
                  <a:pt x="83820" y="1438529"/>
                </a:lnTo>
                <a:lnTo>
                  <a:pt x="80454" y="1439799"/>
                </a:lnTo>
                <a:lnTo>
                  <a:pt x="78955" y="1441069"/>
                </a:lnTo>
                <a:lnTo>
                  <a:pt x="76428" y="1441069"/>
                </a:lnTo>
                <a:lnTo>
                  <a:pt x="75311" y="1442339"/>
                </a:lnTo>
                <a:lnTo>
                  <a:pt x="71907" y="1442339"/>
                </a:lnTo>
                <a:lnTo>
                  <a:pt x="71539" y="1441069"/>
                </a:lnTo>
                <a:lnTo>
                  <a:pt x="70954" y="1441069"/>
                </a:lnTo>
                <a:lnTo>
                  <a:pt x="66128" y="1435989"/>
                </a:lnTo>
                <a:lnTo>
                  <a:pt x="66116" y="1455039"/>
                </a:lnTo>
                <a:lnTo>
                  <a:pt x="66014" y="1460119"/>
                </a:lnTo>
                <a:lnTo>
                  <a:pt x="65747" y="1460119"/>
                </a:lnTo>
                <a:lnTo>
                  <a:pt x="65366" y="1461389"/>
                </a:lnTo>
                <a:lnTo>
                  <a:pt x="63182" y="1462659"/>
                </a:lnTo>
                <a:lnTo>
                  <a:pt x="44678" y="1452499"/>
                </a:lnTo>
                <a:lnTo>
                  <a:pt x="45402" y="1449959"/>
                </a:lnTo>
                <a:lnTo>
                  <a:pt x="45796" y="1449959"/>
                </a:lnTo>
                <a:lnTo>
                  <a:pt x="46088" y="1448689"/>
                </a:lnTo>
                <a:lnTo>
                  <a:pt x="48450" y="1446149"/>
                </a:lnTo>
                <a:lnTo>
                  <a:pt x="49618" y="1444879"/>
                </a:lnTo>
                <a:lnTo>
                  <a:pt x="51816" y="1442339"/>
                </a:lnTo>
                <a:lnTo>
                  <a:pt x="53403" y="1438529"/>
                </a:lnTo>
                <a:lnTo>
                  <a:pt x="54102" y="1437259"/>
                </a:lnTo>
                <a:lnTo>
                  <a:pt x="55499" y="1435989"/>
                </a:lnTo>
                <a:lnTo>
                  <a:pt x="58902" y="1435989"/>
                </a:lnTo>
                <a:lnTo>
                  <a:pt x="59524" y="1437259"/>
                </a:lnTo>
                <a:lnTo>
                  <a:pt x="60096" y="1437259"/>
                </a:lnTo>
                <a:lnTo>
                  <a:pt x="60604" y="1438529"/>
                </a:lnTo>
                <a:lnTo>
                  <a:pt x="61544" y="1439799"/>
                </a:lnTo>
                <a:lnTo>
                  <a:pt x="64096" y="1443609"/>
                </a:lnTo>
                <a:lnTo>
                  <a:pt x="64668" y="1444879"/>
                </a:lnTo>
                <a:lnTo>
                  <a:pt x="65290" y="1448689"/>
                </a:lnTo>
                <a:lnTo>
                  <a:pt x="65963" y="1452499"/>
                </a:lnTo>
                <a:lnTo>
                  <a:pt x="66116" y="1455039"/>
                </a:lnTo>
                <a:lnTo>
                  <a:pt x="66116" y="1435976"/>
                </a:lnTo>
                <a:lnTo>
                  <a:pt x="63792" y="1433449"/>
                </a:lnTo>
                <a:lnTo>
                  <a:pt x="63068" y="1432179"/>
                </a:lnTo>
                <a:lnTo>
                  <a:pt x="62420" y="1430909"/>
                </a:lnTo>
                <a:lnTo>
                  <a:pt x="61861" y="1430909"/>
                </a:lnTo>
                <a:lnTo>
                  <a:pt x="61137" y="1429639"/>
                </a:lnTo>
                <a:lnTo>
                  <a:pt x="71208" y="1422019"/>
                </a:lnTo>
                <a:lnTo>
                  <a:pt x="73926" y="1420749"/>
                </a:lnTo>
                <a:lnTo>
                  <a:pt x="80403" y="1420749"/>
                </a:lnTo>
                <a:lnTo>
                  <a:pt x="83045" y="1423289"/>
                </a:lnTo>
                <a:lnTo>
                  <a:pt x="83959" y="1425829"/>
                </a:lnTo>
                <a:lnTo>
                  <a:pt x="84264" y="1425829"/>
                </a:lnTo>
                <a:lnTo>
                  <a:pt x="84353" y="1427099"/>
                </a:lnTo>
                <a:lnTo>
                  <a:pt x="85102" y="1430909"/>
                </a:lnTo>
                <a:lnTo>
                  <a:pt x="85623" y="1435989"/>
                </a:lnTo>
                <a:lnTo>
                  <a:pt x="85623" y="1412290"/>
                </a:lnTo>
                <a:lnTo>
                  <a:pt x="84543" y="1409319"/>
                </a:lnTo>
                <a:lnTo>
                  <a:pt x="84747" y="1405509"/>
                </a:lnTo>
                <a:lnTo>
                  <a:pt x="84912" y="1402969"/>
                </a:lnTo>
                <a:lnTo>
                  <a:pt x="85661" y="1400429"/>
                </a:lnTo>
                <a:lnTo>
                  <a:pt x="87045" y="1397889"/>
                </a:lnTo>
                <a:lnTo>
                  <a:pt x="88277" y="1396619"/>
                </a:lnTo>
                <a:lnTo>
                  <a:pt x="90119" y="1395349"/>
                </a:lnTo>
                <a:lnTo>
                  <a:pt x="92570" y="1394079"/>
                </a:lnTo>
                <a:lnTo>
                  <a:pt x="98615" y="1394079"/>
                </a:lnTo>
                <a:lnTo>
                  <a:pt x="100304" y="1395349"/>
                </a:lnTo>
                <a:lnTo>
                  <a:pt x="101549" y="1397889"/>
                </a:lnTo>
                <a:lnTo>
                  <a:pt x="102882" y="1399159"/>
                </a:lnTo>
                <a:lnTo>
                  <a:pt x="103111" y="1400429"/>
                </a:lnTo>
                <a:lnTo>
                  <a:pt x="103111" y="1387259"/>
                </a:lnTo>
                <a:lnTo>
                  <a:pt x="102438" y="1387729"/>
                </a:lnTo>
                <a:lnTo>
                  <a:pt x="101117" y="1387729"/>
                </a:lnTo>
                <a:lnTo>
                  <a:pt x="100444" y="1388999"/>
                </a:lnTo>
                <a:lnTo>
                  <a:pt x="99695" y="1388999"/>
                </a:lnTo>
                <a:lnTo>
                  <a:pt x="95745" y="1387729"/>
                </a:lnTo>
                <a:lnTo>
                  <a:pt x="87185" y="1387729"/>
                </a:lnTo>
                <a:lnTo>
                  <a:pt x="86207" y="1386459"/>
                </a:lnTo>
                <a:lnTo>
                  <a:pt x="84810" y="1385189"/>
                </a:lnTo>
                <a:lnTo>
                  <a:pt x="83947" y="1383919"/>
                </a:lnTo>
                <a:lnTo>
                  <a:pt x="83616" y="1382649"/>
                </a:lnTo>
                <a:lnTo>
                  <a:pt x="83477" y="1381379"/>
                </a:lnTo>
                <a:lnTo>
                  <a:pt x="83185" y="1378839"/>
                </a:lnTo>
                <a:lnTo>
                  <a:pt x="83083" y="1377569"/>
                </a:lnTo>
                <a:lnTo>
                  <a:pt x="83007" y="1375029"/>
                </a:lnTo>
                <a:lnTo>
                  <a:pt x="82969" y="1373759"/>
                </a:lnTo>
                <a:lnTo>
                  <a:pt x="84645" y="1369949"/>
                </a:lnTo>
                <a:lnTo>
                  <a:pt x="87464" y="1367409"/>
                </a:lnTo>
                <a:lnTo>
                  <a:pt x="89433" y="1366139"/>
                </a:lnTo>
                <a:lnTo>
                  <a:pt x="96913" y="1366139"/>
                </a:lnTo>
                <a:lnTo>
                  <a:pt x="99491" y="1367409"/>
                </a:lnTo>
                <a:lnTo>
                  <a:pt x="103682" y="1371219"/>
                </a:lnTo>
                <a:lnTo>
                  <a:pt x="105905" y="1373759"/>
                </a:lnTo>
                <a:lnTo>
                  <a:pt x="108940" y="1377569"/>
                </a:lnTo>
                <a:lnTo>
                  <a:pt x="108940" y="1365123"/>
                </a:lnTo>
                <a:lnTo>
                  <a:pt x="104178" y="1362329"/>
                </a:lnTo>
                <a:lnTo>
                  <a:pt x="102323" y="1359789"/>
                </a:lnTo>
                <a:lnTo>
                  <a:pt x="100330" y="1354709"/>
                </a:lnTo>
                <a:lnTo>
                  <a:pt x="100164" y="1353439"/>
                </a:lnTo>
                <a:lnTo>
                  <a:pt x="100799" y="1348359"/>
                </a:lnTo>
                <a:lnTo>
                  <a:pt x="102235" y="1345819"/>
                </a:lnTo>
                <a:lnTo>
                  <a:pt x="104635" y="1342009"/>
                </a:lnTo>
                <a:lnTo>
                  <a:pt x="105791" y="1342009"/>
                </a:lnTo>
                <a:lnTo>
                  <a:pt x="106438" y="1340739"/>
                </a:lnTo>
                <a:lnTo>
                  <a:pt x="110871" y="1340739"/>
                </a:lnTo>
                <a:lnTo>
                  <a:pt x="111988" y="1342009"/>
                </a:lnTo>
                <a:lnTo>
                  <a:pt x="112217" y="1342009"/>
                </a:lnTo>
                <a:lnTo>
                  <a:pt x="114388" y="1347089"/>
                </a:lnTo>
                <a:lnTo>
                  <a:pt x="115328" y="1349629"/>
                </a:lnTo>
                <a:lnTo>
                  <a:pt x="115849" y="1350899"/>
                </a:lnTo>
                <a:lnTo>
                  <a:pt x="116243" y="1352169"/>
                </a:lnTo>
                <a:lnTo>
                  <a:pt x="116535" y="1353439"/>
                </a:lnTo>
                <a:lnTo>
                  <a:pt x="117182" y="1355979"/>
                </a:lnTo>
                <a:lnTo>
                  <a:pt x="117665" y="1358519"/>
                </a:lnTo>
                <a:lnTo>
                  <a:pt x="117995" y="1361059"/>
                </a:lnTo>
                <a:lnTo>
                  <a:pt x="118402" y="1364869"/>
                </a:lnTo>
                <a:lnTo>
                  <a:pt x="118694" y="1366139"/>
                </a:lnTo>
                <a:lnTo>
                  <a:pt x="118859" y="1368679"/>
                </a:lnTo>
                <a:lnTo>
                  <a:pt x="118859" y="1346746"/>
                </a:lnTo>
                <a:lnTo>
                  <a:pt x="117132" y="1342009"/>
                </a:lnTo>
                <a:lnTo>
                  <a:pt x="116484" y="1340739"/>
                </a:lnTo>
                <a:lnTo>
                  <a:pt x="115201" y="1338199"/>
                </a:lnTo>
                <a:lnTo>
                  <a:pt x="114554" y="1336929"/>
                </a:lnTo>
                <a:lnTo>
                  <a:pt x="110604" y="1334389"/>
                </a:lnTo>
                <a:lnTo>
                  <a:pt x="110464" y="1333119"/>
                </a:lnTo>
                <a:lnTo>
                  <a:pt x="110959" y="1331849"/>
                </a:lnTo>
                <a:lnTo>
                  <a:pt x="111480" y="1329309"/>
                </a:lnTo>
                <a:lnTo>
                  <a:pt x="112953" y="1324229"/>
                </a:lnTo>
                <a:lnTo>
                  <a:pt x="112750" y="1321689"/>
                </a:lnTo>
                <a:lnTo>
                  <a:pt x="111937" y="1317879"/>
                </a:lnTo>
                <a:lnTo>
                  <a:pt x="111239" y="1316609"/>
                </a:lnTo>
                <a:lnTo>
                  <a:pt x="110109" y="1315339"/>
                </a:lnTo>
                <a:lnTo>
                  <a:pt x="108978" y="1314069"/>
                </a:lnTo>
                <a:lnTo>
                  <a:pt x="108127" y="1313192"/>
                </a:lnTo>
                <a:lnTo>
                  <a:pt x="108127" y="1320419"/>
                </a:lnTo>
                <a:lnTo>
                  <a:pt x="107772" y="1322959"/>
                </a:lnTo>
                <a:lnTo>
                  <a:pt x="107327" y="1325499"/>
                </a:lnTo>
                <a:lnTo>
                  <a:pt x="106464" y="1329309"/>
                </a:lnTo>
                <a:lnTo>
                  <a:pt x="103276" y="1334389"/>
                </a:lnTo>
                <a:lnTo>
                  <a:pt x="101714" y="1335659"/>
                </a:lnTo>
                <a:lnTo>
                  <a:pt x="99326" y="1338199"/>
                </a:lnTo>
                <a:lnTo>
                  <a:pt x="97078" y="1338199"/>
                </a:lnTo>
                <a:lnTo>
                  <a:pt x="94818" y="1336929"/>
                </a:lnTo>
                <a:lnTo>
                  <a:pt x="94488" y="1336929"/>
                </a:lnTo>
                <a:lnTo>
                  <a:pt x="94488" y="1349629"/>
                </a:lnTo>
                <a:lnTo>
                  <a:pt x="94221" y="1352169"/>
                </a:lnTo>
                <a:lnTo>
                  <a:pt x="93954" y="1353439"/>
                </a:lnTo>
                <a:lnTo>
                  <a:pt x="93243" y="1355979"/>
                </a:lnTo>
                <a:lnTo>
                  <a:pt x="92100" y="1357249"/>
                </a:lnTo>
                <a:lnTo>
                  <a:pt x="90690" y="1359789"/>
                </a:lnTo>
                <a:lnTo>
                  <a:pt x="88836" y="1361059"/>
                </a:lnTo>
                <a:lnTo>
                  <a:pt x="86550" y="1361059"/>
                </a:lnTo>
                <a:lnTo>
                  <a:pt x="84988" y="1362329"/>
                </a:lnTo>
                <a:lnTo>
                  <a:pt x="82105" y="1359789"/>
                </a:lnTo>
                <a:lnTo>
                  <a:pt x="82207" y="1357249"/>
                </a:lnTo>
                <a:lnTo>
                  <a:pt x="82372" y="1355979"/>
                </a:lnTo>
                <a:lnTo>
                  <a:pt x="82397" y="1350899"/>
                </a:lnTo>
                <a:lnTo>
                  <a:pt x="82448" y="1348359"/>
                </a:lnTo>
                <a:lnTo>
                  <a:pt x="82677" y="1347089"/>
                </a:lnTo>
                <a:lnTo>
                  <a:pt x="82778" y="1345819"/>
                </a:lnTo>
                <a:lnTo>
                  <a:pt x="83477" y="1344549"/>
                </a:lnTo>
                <a:lnTo>
                  <a:pt x="84645" y="1343279"/>
                </a:lnTo>
                <a:lnTo>
                  <a:pt x="85966" y="1342009"/>
                </a:lnTo>
                <a:lnTo>
                  <a:pt x="87426" y="1342009"/>
                </a:lnTo>
                <a:lnTo>
                  <a:pt x="89014" y="1343279"/>
                </a:lnTo>
                <a:lnTo>
                  <a:pt x="90728" y="1344549"/>
                </a:lnTo>
                <a:lnTo>
                  <a:pt x="92151" y="1345819"/>
                </a:lnTo>
                <a:lnTo>
                  <a:pt x="93281" y="1347089"/>
                </a:lnTo>
                <a:lnTo>
                  <a:pt x="94170" y="1348359"/>
                </a:lnTo>
                <a:lnTo>
                  <a:pt x="94488" y="1349629"/>
                </a:lnTo>
                <a:lnTo>
                  <a:pt x="94488" y="1336929"/>
                </a:lnTo>
                <a:lnTo>
                  <a:pt x="93853" y="1336929"/>
                </a:lnTo>
                <a:lnTo>
                  <a:pt x="92938" y="1335659"/>
                </a:lnTo>
                <a:lnTo>
                  <a:pt x="91033" y="1334389"/>
                </a:lnTo>
                <a:lnTo>
                  <a:pt x="89903" y="1331849"/>
                </a:lnTo>
                <a:lnTo>
                  <a:pt x="89420" y="1329309"/>
                </a:lnTo>
                <a:lnTo>
                  <a:pt x="89255" y="1326769"/>
                </a:lnTo>
                <a:lnTo>
                  <a:pt x="88874" y="1324229"/>
                </a:lnTo>
                <a:lnTo>
                  <a:pt x="89560" y="1322959"/>
                </a:lnTo>
                <a:lnTo>
                  <a:pt x="91300" y="1320419"/>
                </a:lnTo>
                <a:lnTo>
                  <a:pt x="93154" y="1317879"/>
                </a:lnTo>
                <a:lnTo>
                  <a:pt x="95529" y="1316609"/>
                </a:lnTo>
                <a:lnTo>
                  <a:pt x="105727" y="1316609"/>
                </a:lnTo>
                <a:lnTo>
                  <a:pt x="108127" y="1320419"/>
                </a:lnTo>
                <a:lnTo>
                  <a:pt x="108127" y="1313192"/>
                </a:lnTo>
                <a:lnTo>
                  <a:pt x="107746" y="1312799"/>
                </a:lnTo>
                <a:lnTo>
                  <a:pt x="105397" y="1310259"/>
                </a:lnTo>
                <a:lnTo>
                  <a:pt x="105181" y="1308989"/>
                </a:lnTo>
                <a:lnTo>
                  <a:pt x="106934" y="1306449"/>
                </a:lnTo>
                <a:lnTo>
                  <a:pt x="108102" y="1305179"/>
                </a:lnTo>
                <a:lnTo>
                  <a:pt x="109143" y="1303909"/>
                </a:lnTo>
                <a:lnTo>
                  <a:pt x="109588" y="1302639"/>
                </a:lnTo>
                <a:lnTo>
                  <a:pt x="109867" y="1302639"/>
                </a:lnTo>
                <a:lnTo>
                  <a:pt x="109969" y="1301369"/>
                </a:lnTo>
                <a:lnTo>
                  <a:pt x="110147" y="1298829"/>
                </a:lnTo>
                <a:lnTo>
                  <a:pt x="110223" y="1293749"/>
                </a:lnTo>
                <a:lnTo>
                  <a:pt x="107162" y="1289939"/>
                </a:lnTo>
                <a:lnTo>
                  <a:pt x="106311" y="1288669"/>
                </a:lnTo>
                <a:lnTo>
                  <a:pt x="106032" y="1288262"/>
                </a:lnTo>
                <a:lnTo>
                  <a:pt x="106032" y="1298829"/>
                </a:lnTo>
                <a:lnTo>
                  <a:pt x="104178" y="1301369"/>
                </a:lnTo>
                <a:lnTo>
                  <a:pt x="102450" y="1305179"/>
                </a:lnTo>
                <a:lnTo>
                  <a:pt x="100101" y="1307719"/>
                </a:lnTo>
                <a:lnTo>
                  <a:pt x="97142" y="1310259"/>
                </a:lnTo>
                <a:lnTo>
                  <a:pt x="87972" y="1315339"/>
                </a:lnTo>
                <a:lnTo>
                  <a:pt x="85750" y="1315339"/>
                </a:lnTo>
                <a:lnTo>
                  <a:pt x="83591" y="1314069"/>
                </a:lnTo>
                <a:lnTo>
                  <a:pt x="82727" y="1312951"/>
                </a:lnTo>
                <a:lnTo>
                  <a:pt x="82727" y="1334389"/>
                </a:lnTo>
                <a:lnTo>
                  <a:pt x="82448" y="1334389"/>
                </a:lnTo>
                <a:lnTo>
                  <a:pt x="80213" y="1338199"/>
                </a:lnTo>
                <a:lnTo>
                  <a:pt x="78854" y="1339964"/>
                </a:lnTo>
                <a:lnTo>
                  <a:pt x="78854" y="1402969"/>
                </a:lnTo>
                <a:lnTo>
                  <a:pt x="78778" y="1408049"/>
                </a:lnTo>
                <a:lnTo>
                  <a:pt x="78117" y="1409319"/>
                </a:lnTo>
                <a:lnTo>
                  <a:pt x="76898" y="1410589"/>
                </a:lnTo>
                <a:lnTo>
                  <a:pt x="76644" y="1410589"/>
                </a:lnTo>
                <a:lnTo>
                  <a:pt x="76327" y="1411859"/>
                </a:lnTo>
                <a:lnTo>
                  <a:pt x="75984" y="1411859"/>
                </a:lnTo>
                <a:lnTo>
                  <a:pt x="73304" y="1413129"/>
                </a:lnTo>
                <a:lnTo>
                  <a:pt x="70573" y="1413129"/>
                </a:lnTo>
                <a:lnTo>
                  <a:pt x="67792" y="1411859"/>
                </a:lnTo>
                <a:lnTo>
                  <a:pt x="67017" y="1411859"/>
                </a:lnTo>
                <a:lnTo>
                  <a:pt x="66408" y="1410589"/>
                </a:lnTo>
                <a:lnTo>
                  <a:pt x="65976" y="1410589"/>
                </a:lnTo>
                <a:lnTo>
                  <a:pt x="63804" y="1406779"/>
                </a:lnTo>
                <a:lnTo>
                  <a:pt x="61950" y="1402969"/>
                </a:lnTo>
                <a:lnTo>
                  <a:pt x="60401" y="1397889"/>
                </a:lnTo>
                <a:lnTo>
                  <a:pt x="60121" y="1397889"/>
                </a:lnTo>
                <a:lnTo>
                  <a:pt x="60058" y="1396619"/>
                </a:lnTo>
                <a:lnTo>
                  <a:pt x="60452" y="1395349"/>
                </a:lnTo>
                <a:lnTo>
                  <a:pt x="60972" y="1390269"/>
                </a:lnTo>
                <a:lnTo>
                  <a:pt x="61722" y="1388999"/>
                </a:lnTo>
                <a:lnTo>
                  <a:pt x="62953" y="1387729"/>
                </a:lnTo>
                <a:lnTo>
                  <a:pt x="64135" y="1385189"/>
                </a:lnTo>
                <a:lnTo>
                  <a:pt x="65392" y="1383919"/>
                </a:lnTo>
                <a:lnTo>
                  <a:pt x="68224" y="1381379"/>
                </a:lnTo>
                <a:lnTo>
                  <a:pt x="71615" y="1381379"/>
                </a:lnTo>
                <a:lnTo>
                  <a:pt x="75425" y="1385189"/>
                </a:lnTo>
                <a:lnTo>
                  <a:pt x="77190" y="1388999"/>
                </a:lnTo>
                <a:lnTo>
                  <a:pt x="77952" y="1394079"/>
                </a:lnTo>
                <a:lnTo>
                  <a:pt x="78168" y="1396619"/>
                </a:lnTo>
                <a:lnTo>
                  <a:pt x="78701" y="1400429"/>
                </a:lnTo>
                <a:lnTo>
                  <a:pt x="78854" y="1402969"/>
                </a:lnTo>
                <a:lnTo>
                  <a:pt x="78854" y="1339964"/>
                </a:lnTo>
                <a:lnTo>
                  <a:pt x="78244" y="1340739"/>
                </a:lnTo>
                <a:lnTo>
                  <a:pt x="77660" y="1341234"/>
                </a:lnTo>
                <a:lnTo>
                  <a:pt x="77660" y="1371219"/>
                </a:lnTo>
                <a:lnTo>
                  <a:pt x="77038" y="1372489"/>
                </a:lnTo>
                <a:lnTo>
                  <a:pt x="74282" y="1375029"/>
                </a:lnTo>
                <a:lnTo>
                  <a:pt x="68033" y="1375029"/>
                </a:lnTo>
                <a:lnTo>
                  <a:pt x="65303" y="1373759"/>
                </a:lnTo>
                <a:lnTo>
                  <a:pt x="59626" y="1373759"/>
                </a:lnTo>
                <a:lnTo>
                  <a:pt x="57632" y="1371219"/>
                </a:lnTo>
                <a:lnTo>
                  <a:pt x="56362" y="1368679"/>
                </a:lnTo>
                <a:lnTo>
                  <a:pt x="55130" y="1366139"/>
                </a:lnTo>
                <a:lnTo>
                  <a:pt x="54724" y="1363599"/>
                </a:lnTo>
                <a:lnTo>
                  <a:pt x="55156" y="1361059"/>
                </a:lnTo>
                <a:lnTo>
                  <a:pt x="55714" y="1357249"/>
                </a:lnTo>
                <a:lnTo>
                  <a:pt x="57023" y="1353439"/>
                </a:lnTo>
                <a:lnTo>
                  <a:pt x="58115" y="1352169"/>
                </a:lnTo>
                <a:lnTo>
                  <a:pt x="60312" y="1349629"/>
                </a:lnTo>
                <a:lnTo>
                  <a:pt x="60845" y="1349629"/>
                </a:lnTo>
                <a:lnTo>
                  <a:pt x="62839" y="1347089"/>
                </a:lnTo>
                <a:lnTo>
                  <a:pt x="65011" y="1347089"/>
                </a:lnTo>
                <a:lnTo>
                  <a:pt x="70091" y="1349629"/>
                </a:lnTo>
                <a:lnTo>
                  <a:pt x="76885" y="1362329"/>
                </a:lnTo>
                <a:lnTo>
                  <a:pt x="77330" y="1364869"/>
                </a:lnTo>
                <a:lnTo>
                  <a:pt x="77660" y="1371219"/>
                </a:lnTo>
                <a:lnTo>
                  <a:pt x="77660" y="1341234"/>
                </a:lnTo>
                <a:lnTo>
                  <a:pt x="73685" y="1344549"/>
                </a:lnTo>
                <a:lnTo>
                  <a:pt x="71805" y="1344549"/>
                </a:lnTo>
                <a:lnTo>
                  <a:pt x="69875" y="1343279"/>
                </a:lnTo>
                <a:lnTo>
                  <a:pt x="68084" y="1342009"/>
                </a:lnTo>
                <a:lnTo>
                  <a:pt x="66573" y="1340739"/>
                </a:lnTo>
                <a:lnTo>
                  <a:pt x="64871" y="1338199"/>
                </a:lnTo>
                <a:lnTo>
                  <a:pt x="64477" y="1338199"/>
                </a:lnTo>
                <a:lnTo>
                  <a:pt x="63233" y="1335659"/>
                </a:lnTo>
                <a:lnTo>
                  <a:pt x="62979" y="1333119"/>
                </a:lnTo>
                <a:lnTo>
                  <a:pt x="63398" y="1330579"/>
                </a:lnTo>
                <a:lnTo>
                  <a:pt x="63919" y="1328039"/>
                </a:lnTo>
                <a:lnTo>
                  <a:pt x="65417" y="1321689"/>
                </a:lnTo>
                <a:lnTo>
                  <a:pt x="65671" y="1321689"/>
                </a:lnTo>
                <a:lnTo>
                  <a:pt x="66052" y="1320419"/>
                </a:lnTo>
                <a:lnTo>
                  <a:pt x="66548" y="1320419"/>
                </a:lnTo>
                <a:lnTo>
                  <a:pt x="68275" y="1317879"/>
                </a:lnTo>
                <a:lnTo>
                  <a:pt x="70446" y="1316609"/>
                </a:lnTo>
                <a:lnTo>
                  <a:pt x="73075" y="1315339"/>
                </a:lnTo>
                <a:lnTo>
                  <a:pt x="74269" y="1314069"/>
                </a:lnTo>
                <a:lnTo>
                  <a:pt x="76644" y="1315339"/>
                </a:lnTo>
                <a:lnTo>
                  <a:pt x="77546" y="1316609"/>
                </a:lnTo>
                <a:lnTo>
                  <a:pt x="79933" y="1317879"/>
                </a:lnTo>
                <a:lnTo>
                  <a:pt x="81381" y="1320419"/>
                </a:lnTo>
                <a:lnTo>
                  <a:pt x="82054" y="1325499"/>
                </a:lnTo>
                <a:lnTo>
                  <a:pt x="82169" y="1326769"/>
                </a:lnTo>
                <a:lnTo>
                  <a:pt x="82448" y="1329309"/>
                </a:lnTo>
                <a:lnTo>
                  <a:pt x="82575" y="1330579"/>
                </a:lnTo>
                <a:lnTo>
                  <a:pt x="82537" y="1329309"/>
                </a:lnTo>
                <a:lnTo>
                  <a:pt x="82651" y="1330579"/>
                </a:lnTo>
                <a:lnTo>
                  <a:pt x="82727" y="1334389"/>
                </a:lnTo>
                <a:lnTo>
                  <a:pt x="82727" y="1312951"/>
                </a:lnTo>
                <a:lnTo>
                  <a:pt x="81635" y="1311529"/>
                </a:lnTo>
                <a:lnTo>
                  <a:pt x="80327" y="1310259"/>
                </a:lnTo>
                <a:lnTo>
                  <a:pt x="79679" y="1307719"/>
                </a:lnTo>
                <a:lnTo>
                  <a:pt x="78727" y="1303909"/>
                </a:lnTo>
                <a:lnTo>
                  <a:pt x="78320" y="1300099"/>
                </a:lnTo>
                <a:lnTo>
                  <a:pt x="78460" y="1293749"/>
                </a:lnTo>
                <a:lnTo>
                  <a:pt x="80797" y="1289939"/>
                </a:lnTo>
                <a:lnTo>
                  <a:pt x="85382" y="1289939"/>
                </a:lnTo>
                <a:lnTo>
                  <a:pt x="87337" y="1288669"/>
                </a:lnTo>
                <a:lnTo>
                  <a:pt x="97510" y="1288669"/>
                </a:lnTo>
                <a:lnTo>
                  <a:pt x="98628" y="1289939"/>
                </a:lnTo>
                <a:lnTo>
                  <a:pt x="100812" y="1289939"/>
                </a:lnTo>
                <a:lnTo>
                  <a:pt x="105435" y="1292479"/>
                </a:lnTo>
                <a:lnTo>
                  <a:pt x="106032" y="1298829"/>
                </a:lnTo>
                <a:lnTo>
                  <a:pt x="106032" y="1288262"/>
                </a:lnTo>
                <a:lnTo>
                  <a:pt x="104584" y="1286129"/>
                </a:lnTo>
                <a:lnTo>
                  <a:pt x="104419" y="1286129"/>
                </a:lnTo>
                <a:lnTo>
                  <a:pt x="105765" y="1283589"/>
                </a:lnTo>
                <a:lnTo>
                  <a:pt x="107403" y="1281049"/>
                </a:lnTo>
                <a:lnTo>
                  <a:pt x="108013" y="1278509"/>
                </a:lnTo>
                <a:lnTo>
                  <a:pt x="107403" y="1274699"/>
                </a:lnTo>
                <a:lnTo>
                  <a:pt x="106667" y="1270889"/>
                </a:lnTo>
                <a:lnTo>
                  <a:pt x="106883" y="1268349"/>
                </a:lnTo>
                <a:lnTo>
                  <a:pt x="108369" y="1265809"/>
                </a:lnTo>
                <a:lnTo>
                  <a:pt x="108686" y="1264539"/>
                </a:lnTo>
                <a:lnTo>
                  <a:pt x="108102" y="1256919"/>
                </a:lnTo>
                <a:lnTo>
                  <a:pt x="107302" y="1251839"/>
                </a:lnTo>
                <a:lnTo>
                  <a:pt x="105879" y="1245489"/>
                </a:lnTo>
                <a:lnTo>
                  <a:pt x="105740" y="1244219"/>
                </a:lnTo>
                <a:lnTo>
                  <a:pt x="104635" y="1242288"/>
                </a:lnTo>
                <a:lnTo>
                  <a:pt x="104635" y="1258189"/>
                </a:lnTo>
                <a:lnTo>
                  <a:pt x="104609" y="1259459"/>
                </a:lnTo>
                <a:lnTo>
                  <a:pt x="104394" y="1260729"/>
                </a:lnTo>
                <a:lnTo>
                  <a:pt x="103898" y="1261999"/>
                </a:lnTo>
                <a:lnTo>
                  <a:pt x="103009" y="1263853"/>
                </a:lnTo>
                <a:lnTo>
                  <a:pt x="103009" y="1278509"/>
                </a:lnTo>
                <a:lnTo>
                  <a:pt x="100939" y="1281049"/>
                </a:lnTo>
                <a:lnTo>
                  <a:pt x="99504" y="1282319"/>
                </a:lnTo>
                <a:lnTo>
                  <a:pt x="94716" y="1283589"/>
                </a:lnTo>
                <a:lnTo>
                  <a:pt x="91948" y="1283589"/>
                </a:lnTo>
                <a:lnTo>
                  <a:pt x="88773" y="1284859"/>
                </a:lnTo>
                <a:lnTo>
                  <a:pt x="77546" y="1284859"/>
                </a:lnTo>
                <a:lnTo>
                  <a:pt x="74980" y="1282319"/>
                </a:lnTo>
                <a:lnTo>
                  <a:pt x="74434" y="1279779"/>
                </a:lnTo>
                <a:lnTo>
                  <a:pt x="73431" y="1277239"/>
                </a:lnTo>
                <a:lnTo>
                  <a:pt x="73533" y="1273429"/>
                </a:lnTo>
                <a:lnTo>
                  <a:pt x="75450" y="1268349"/>
                </a:lnTo>
                <a:lnTo>
                  <a:pt x="76695" y="1265809"/>
                </a:lnTo>
                <a:lnTo>
                  <a:pt x="80708" y="1265809"/>
                </a:lnTo>
                <a:lnTo>
                  <a:pt x="82677" y="1264539"/>
                </a:lnTo>
                <a:lnTo>
                  <a:pt x="87185" y="1265809"/>
                </a:lnTo>
                <a:lnTo>
                  <a:pt x="90716" y="1268349"/>
                </a:lnTo>
                <a:lnTo>
                  <a:pt x="94208" y="1269619"/>
                </a:lnTo>
                <a:lnTo>
                  <a:pt x="97510" y="1270889"/>
                </a:lnTo>
                <a:lnTo>
                  <a:pt x="98983" y="1272159"/>
                </a:lnTo>
                <a:lnTo>
                  <a:pt x="100279" y="1272159"/>
                </a:lnTo>
                <a:lnTo>
                  <a:pt x="101396" y="1273429"/>
                </a:lnTo>
                <a:lnTo>
                  <a:pt x="102476" y="1274699"/>
                </a:lnTo>
                <a:lnTo>
                  <a:pt x="103009" y="1278509"/>
                </a:lnTo>
                <a:lnTo>
                  <a:pt x="103009" y="1263853"/>
                </a:lnTo>
                <a:lnTo>
                  <a:pt x="102679" y="1264539"/>
                </a:lnTo>
                <a:lnTo>
                  <a:pt x="100863" y="1265809"/>
                </a:lnTo>
                <a:lnTo>
                  <a:pt x="100050" y="1264539"/>
                </a:lnTo>
                <a:lnTo>
                  <a:pt x="96316" y="1263269"/>
                </a:lnTo>
                <a:lnTo>
                  <a:pt x="93738" y="1263269"/>
                </a:lnTo>
                <a:lnTo>
                  <a:pt x="93078" y="1261999"/>
                </a:lnTo>
                <a:lnTo>
                  <a:pt x="91325" y="1260729"/>
                </a:lnTo>
                <a:lnTo>
                  <a:pt x="90551" y="1259459"/>
                </a:lnTo>
                <a:lnTo>
                  <a:pt x="90716" y="1258189"/>
                </a:lnTo>
                <a:lnTo>
                  <a:pt x="90893" y="1256919"/>
                </a:lnTo>
                <a:lnTo>
                  <a:pt x="91986" y="1251839"/>
                </a:lnTo>
                <a:lnTo>
                  <a:pt x="93141" y="1246759"/>
                </a:lnTo>
                <a:lnTo>
                  <a:pt x="94348" y="1241679"/>
                </a:lnTo>
                <a:lnTo>
                  <a:pt x="94602" y="1240409"/>
                </a:lnTo>
                <a:lnTo>
                  <a:pt x="94957" y="1240409"/>
                </a:lnTo>
                <a:lnTo>
                  <a:pt x="95415" y="1239139"/>
                </a:lnTo>
                <a:lnTo>
                  <a:pt x="96050" y="1237869"/>
                </a:lnTo>
                <a:lnTo>
                  <a:pt x="97675" y="1237869"/>
                </a:lnTo>
                <a:lnTo>
                  <a:pt x="100952" y="1244219"/>
                </a:lnTo>
                <a:lnTo>
                  <a:pt x="102146" y="1250569"/>
                </a:lnTo>
                <a:lnTo>
                  <a:pt x="102577" y="1253109"/>
                </a:lnTo>
                <a:lnTo>
                  <a:pt x="104343" y="1256919"/>
                </a:lnTo>
                <a:lnTo>
                  <a:pt x="104482" y="1256919"/>
                </a:lnTo>
                <a:lnTo>
                  <a:pt x="104559" y="1258189"/>
                </a:lnTo>
                <a:lnTo>
                  <a:pt x="104635" y="1242288"/>
                </a:lnTo>
                <a:lnTo>
                  <a:pt x="103568" y="1240409"/>
                </a:lnTo>
                <a:lnTo>
                  <a:pt x="103212" y="1237869"/>
                </a:lnTo>
                <a:lnTo>
                  <a:pt x="103035" y="1236599"/>
                </a:lnTo>
                <a:lnTo>
                  <a:pt x="101930" y="1234059"/>
                </a:lnTo>
                <a:lnTo>
                  <a:pt x="101587" y="1232789"/>
                </a:lnTo>
                <a:lnTo>
                  <a:pt x="101104" y="1232789"/>
                </a:lnTo>
                <a:lnTo>
                  <a:pt x="100507" y="1231519"/>
                </a:lnTo>
                <a:lnTo>
                  <a:pt x="99301" y="1230249"/>
                </a:lnTo>
                <a:lnTo>
                  <a:pt x="96164" y="1230249"/>
                </a:lnTo>
                <a:lnTo>
                  <a:pt x="95415" y="1231519"/>
                </a:lnTo>
                <a:lnTo>
                  <a:pt x="94005" y="1231519"/>
                </a:lnTo>
                <a:lnTo>
                  <a:pt x="91528" y="1232789"/>
                </a:lnTo>
                <a:lnTo>
                  <a:pt x="91186" y="1232789"/>
                </a:lnTo>
                <a:lnTo>
                  <a:pt x="89204" y="1227709"/>
                </a:lnTo>
                <a:lnTo>
                  <a:pt x="89115" y="1241679"/>
                </a:lnTo>
                <a:lnTo>
                  <a:pt x="88519" y="1245489"/>
                </a:lnTo>
                <a:lnTo>
                  <a:pt x="87160" y="1249299"/>
                </a:lnTo>
                <a:lnTo>
                  <a:pt x="86880" y="1250569"/>
                </a:lnTo>
                <a:lnTo>
                  <a:pt x="84988" y="1253109"/>
                </a:lnTo>
                <a:lnTo>
                  <a:pt x="83159" y="1255649"/>
                </a:lnTo>
                <a:lnTo>
                  <a:pt x="80594" y="1258189"/>
                </a:lnTo>
                <a:lnTo>
                  <a:pt x="76784" y="1258189"/>
                </a:lnTo>
                <a:lnTo>
                  <a:pt x="74701" y="1256919"/>
                </a:lnTo>
                <a:lnTo>
                  <a:pt x="73583" y="1254379"/>
                </a:lnTo>
                <a:lnTo>
                  <a:pt x="73748" y="1253109"/>
                </a:lnTo>
                <a:lnTo>
                  <a:pt x="74193" y="1246759"/>
                </a:lnTo>
                <a:lnTo>
                  <a:pt x="76504" y="1236599"/>
                </a:lnTo>
                <a:lnTo>
                  <a:pt x="78308" y="1231519"/>
                </a:lnTo>
                <a:lnTo>
                  <a:pt x="78816" y="1230249"/>
                </a:lnTo>
                <a:lnTo>
                  <a:pt x="79463" y="1228979"/>
                </a:lnTo>
                <a:lnTo>
                  <a:pt x="80530" y="1228979"/>
                </a:lnTo>
                <a:lnTo>
                  <a:pt x="80860" y="1227709"/>
                </a:lnTo>
                <a:lnTo>
                  <a:pt x="81788" y="1227709"/>
                </a:lnTo>
                <a:lnTo>
                  <a:pt x="83781" y="1228979"/>
                </a:lnTo>
                <a:lnTo>
                  <a:pt x="84137" y="1230249"/>
                </a:lnTo>
                <a:lnTo>
                  <a:pt x="84543" y="1230249"/>
                </a:lnTo>
                <a:lnTo>
                  <a:pt x="84886" y="1231519"/>
                </a:lnTo>
                <a:lnTo>
                  <a:pt x="85191" y="1231519"/>
                </a:lnTo>
                <a:lnTo>
                  <a:pt x="85826" y="1234059"/>
                </a:lnTo>
                <a:lnTo>
                  <a:pt x="86106" y="1235329"/>
                </a:lnTo>
                <a:lnTo>
                  <a:pt x="89115" y="1241679"/>
                </a:lnTo>
                <a:lnTo>
                  <a:pt x="89115" y="1227620"/>
                </a:lnTo>
                <a:lnTo>
                  <a:pt x="88023" y="1226439"/>
                </a:lnTo>
                <a:lnTo>
                  <a:pt x="86169" y="1223899"/>
                </a:lnTo>
                <a:lnTo>
                  <a:pt x="85598" y="1222629"/>
                </a:lnTo>
                <a:lnTo>
                  <a:pt x="82296" y="1221359"/>
                </a:lnTo>
                <a:lnTo>
                  <a:pt x="77876" y="1222629"/>
                </a:lnTo>
                <a:lnTo>
                  <a:pt x="76606" y="1225169"/>
                </a:lnTo>
                <a:lnTo>
                  <a:pt x="75704" y="1226439"/>
                </a:lnTo>
                <a:lnTo>
                  <a:pt x="74942" y="1228979"/>
                </a:lnTo>
                <a:lnTo>
                  <a:pt x="74345" y="1230249"/>
                </a:lnTo>
                <a:lnTo>
                  <a:pt x="73101" y="1235329"/>
                </a:lnTo>
                <a:lnTo>
                  <a:pt x="73075" y="1235456"/>
                </a:lnTo>
                <a:lnTo>
                  <a:pt x="73075" y="1295019"/>
                </a:lnTo>
                <a:lnTo>
                  <a:pt x="72859" y="1297559"/>
                </a:lnTo>
                <a:lnTo>
                  <a:pt x="72390" y="1298829"/>
                </a:lnTo>
                <a:lnTo>
                  <a:pt x="72288" y="1305179"/>
                </a:lnTo>
                <a:lnTo>
                  <a:pt x="70459" y="1307719"/>
                </a:lnTo>
                <a:lnTo>
                  <a:pt x="68072" y="1308989"/>
                </a:lnTo>
                <a:lnTo>
                  <a:pt x="67424" y="1310259"/>
                </a:lnTo>
                <a:lnTo>
                  <a:pt x="65887" y="1310259"/>
                </a:lnTo>
                <a:lnTo>
                  <a:pt x="64693" y="1308989"/>
                </a:lnTo>
                <a:lnTo>
                  <a:pt x="63855" y="1308989"/>
                </a:lnTo>
                <a:lnTo>
                  <a:pt x="63373" y="1307719"/>
                </a:lnTo>
                <a:lnTo>
                  <a:pt x="62458" y="1305179"/>
                </a:lnTo>
                <a:lnTo>
                  <a:pt x="61683" y="1302639"/>
                </a:lnTo>
                <a:lnTo>
                  <a:pt x="61302" y="1301546"/>
                </a:lnTo>
                <a:lnTo>
                  <a:pt x="61302" y="1317879"/>
                </a:lnTo>
                <a:lnTo>
                  <a:pt x="61239" y="1319149"/>
                </a:lnTo>
                <a:lnTo>
                  <a:pt x="60109" y="1321689"/>
                </a:lnTo>
                <a:lnTo>
                  <a:pt x="59207" y="1324229"/>
                </a:lnTo>
                <a:lnTo>
                  <a:pt x="58470" y="1325499"/>
                </a:lnTo>
                <a:lnTo>
                  <a:pt x="58127" y="1331849"/>
                </a:lnTo>
                <a:lnTo>
                  <a:pt x="56642" y="1336929"/>
                </a:lnTo>
                <a:lnTo>
                  <a:pt x="57340" y="1345819"/>
                </a:lnTo>
                <a:lnTo>
                  <a:pt x="55016" y="1348359"/>
                </a:lnTo>
                <a:lnTo>
                  <a:pt x="52019" y="1350899"/>
                </a:lnTo>
                <a:lnTo>
                  <a:pt x="49834" y="1350899"/>
                </a:lnTo>
                <a:lnTo>
                  <a:pt x="48348" y="1352169"/>
                </a:lnTo>
                <a:lnTo>
                  <a:pt x="46532" y="1349629"/>
                </a:lnTo>
                <a:lnTo>
                  <a:pt x="46418" y="1348359"/>
                </a:lnTo>
                <a:lnTo>
                  <a:pt x="46215" y="1347089"/>
                </a:lnTo>
                <a:lnTo>
                  <a:pt x="47078" y="1342009"/>
                </a:lnTo>
                <a:lnTo>
                  <a:pt x="47066" y="1336929"/>
                </a:lnTo>
                <a:lnTo>
                  <a:pt x="46304" y="1334389"/>
                </a:lnTo>
                <a:lnTo>
                  <a:pt x="47917" y="1328039"/>
                </a:lnTo>
                <a:lnTo>
                  <a:pt x="49885" y="1315339"/>
                </a:lnTo>
                <a:lnTo>
                  <a:pt x="50165" y="1314069"/>
                </a:lnTo>
                <a:lnTo>
                  <a:pt x="50647" y="1314069"/>
                </a:lnTo>
                <a:lnTo>
                  <a:pt x="55651" y="1310259"/>
                </a:lnTo>
                <a:lnTo>
                  <a:pt x="60540" y="1312799"/>
                </a:lnTo>
                <a:lnTo>
                  <a:pt x="61302" y="1317879"/>
                </a:lnTo>
                <a:lnTo>
                  <a:pt x="61302" y="1301546"/>
                </a:lnTo>
                <a:lnTo>
                  <a:pt x="60807" y="1300099"/>
                </a:lnTo>
                <a:lnTo>
                  <a:pt x="60540" y="1298829"/>
                </a:lnTo>
                <a:lnTo>
                  <a:pt x="60439" y="1297559"/>
                </a:lnTo>
                <a:lnTo>
                  <a:pt x="60667" y="1295019"/>
                </a:lnTo>
                <a:lnTo>
                  <a:pt x="60744" y="1292479"/>
                </a:lnTo>
                <a:lnTo>
                  <a:pt x="60845" y="1291209"/>
                </a:lnTo>
                <a:lnTo>
                  <a:pt x="60921" y="1289939"/>
                </a:lnTo>
                <a:lnTo>
                  <a:pt x="61645" y="1288669"/>
                </a:lnTo>
                <a:lnTo>
                  <a:pt x="63055" y="1287399"/>
                </a:lnTo>
                <a:lnTo>
                  <a:pt x="64046" y="1286129"/>
                </a:lnTo>
                <a:lnTo>
                  <a:pt x="65011" y="1286129"/>
                </a:lnTo>
                <a:lnTo>
                  <a:pt x="66903" y="1284859"/>
                </a:lnTo>
                <a:lnTo>
                  <a:pt x="68707" y="1284859"/>
                </a:lnTo>
                <a:lnTo>
                  <a:pt x="69303" y="1286129"/>
                </a:lnTo>
                <a:lnTo>
                  <a:pt x="70294" y="1287399"/>
                </a:lnTo>
                <a:lnTo>
                  <a:pt x="71196" y="1288669"/>
                </a:lnTo>
                <a:lnTo>
                  <a:pt x="71996" y="1289939"/>
                </a:lnTo>
                <a:lnTo>
                  <a:pt x="72440" y="1291209"/>
                </a:lnTo>
                <a:lnTo>
                  <a:pt x="72771" y="1291209"/>
                </a:lnTo>
                <a:lnTo>
                  <a:pt x="72999" y="1292479"/>
                </a:lnTo>
                <a:lnTo>
                  <a:pt x="73075" y="1295019"/>
                </a:lnTo>
                <a:lnTo>
                  <a:pt x="73075" y="1235456"/>
                </a:lnTo>
                <a:lnTo>
                  <a:pt x="71983" y="1240409"/>
                </a:lnTo>
                <a:lnTo>
                  <a:pt x="70612" y="1244219"/>
                </a:lnTo>
                <a:lnTo>
                  <a:pt x="70332" y="1245489"/>
                </a:lnTo>
                <a:lnTo>
                  <a:pt x="70434" y="1250569"/>
                </a:lnTo>
                <a:lnTo>
                  <a:pt x="71107" y="1258189"/>
                </a:lnTo>
                <a:lnTo>
                  <a:pt x="71615" y="1260729"/>
                </a:lnTo>
                <a:lnTo>
                  <a:pt x="71755" y="1265809"/>
                </a:lnTo>
                <a:lnTo>
                  <a:pt x="70231" y="1268349"/>
                </a:lnTo>
                <a:lnTo>
                  <a:pt x="69684" y="1272159"/>
                </a:lnTo>
                <a:lnTo>
                  <a:pt x="69405" y="1273429"/>
                </a:lnTo>
                <a:lnTo>
                  <a:pt x="69202" y="1273429"/>
                </a:lnTo>
                <a:lnTo>
                  <a:pt x="69075" y="1274699"/>
                </a:lnTo>
                <a:lnTo>
                  <a:pt x="68935" y="1277239"/>
                </a:lnTo>
                <a:lnTo>
                  <a:pt x="68135" y="1278509"/>
                </a:lnTo>
                <a:lnTo>
                  <a:pt x="65925" y="1279779"/>
                </a:lnTo>
                <a:lnTo>
                  <a:pt x="63982" y="1279779"/>
                </a:lnTo>
                <a:lnTo>
                  <a:pt x="62331" y="1281049"/>
                </a:lnTo>
                <a:lnTo>
                  <a:pt x="60947" y="1283589"/>
                </a:lnTo>
                <a:lnTo>
                  <a:pt x="59309" y="1284859"/>
                </a:lnTo>
                <a:lnTo>
                  <a:pt x="58547" y="1286129"/>
                </a:lnTo>
                <a:lnTo>
                  <a:pt x="56845" y="1287399"/>
                </a:lnTo>
                <a:lnTo>
                  <a:pt x="56070" y="1289939"/>
                </a:lnTo>
                <a:lnTo>
                  <a:pt x="56324" y="1295019"/>
                </a:lnTo>
                <a:lnTo>
                  <a:pt x="56578" y="1297559"/>
                </a:lnTo>
                <a:lnTo>
                  <a:pt x="56781" y="1298829"/>
                </a:lnTo>
                <a:lnTo>
                  <a:pt x="57137" y="1302639"/>
                </a:lnTo>
                <a:lnTo>
                  <a:pt x="56540" y="1305179"/>
                </a:lnTo>
                <a:lnTo>
                  <a:pt x="51447" y="1306449"/>
                </a:lnTo>
                <a:lnTo>
                  <a:pt x="49288" y="1307719"/>
                </a:lnTo>
                <a:lnTo>
                  <a:pt x="47764" y="1310259"/>
                </a:lnTo>
                <a:lnTo>
                  <a:pt x="46888" y="1311529"/>
                </a:lnTo>
                <a:lnTo>
                  <a:pt x="46507" y="1312799"/>
                </a:lnTo>
                <a:lnTo>
                  <a:pt x="45694" y="1314069"/>
                </a:lnTo>
                <a:lnTo>
                  <a:pt x="45212" y="1315339"/>
                </a:lnTo>
                <a:lnTo>
                  <a:pt x="45123" y="1317879"/>
                </a:lnTo>
                <a:lnTo>
                  <a:pt x="44958" y="1320419"/>
                </a:lnTo>
                <a:lnTo>
                  <a:pt x="43942" y="1324229"/>
                </a:lnTo>
                <a:lnTo>
                  <a:pt x="43611" y="1326769"/>
                </a:lnTo>
                <a:lnTo>
                  <a:pt x="43649" y="1329309"/>
                </a:lnTo>
                <a:lnTo>
                  <a:pt x="43751" y="1330579"/>
                </a:lnTo>
                <a:lnTo>
                  <a:pt x="42621" y="1333119"/>
                </a:lnTo>
                <a:lnTo>
                  <a:pt x="42519" y="1335659"/>
                </a:lnTo>
                <a:lnTo>
                  <a:pt x="42430" y="1343279"/>
                </a:lnTo>
                <a:lnTo>
                  <a:pt x="42278" y="1344549"/>
                </a:lnTo>
                <a:lnTo>
                  <a:pt x="42037" y="1345819"/>
                </a:lnTo>
                <a:lnTo>
                  <a:pt x="41732" y="1347089"/>
                </a:lnTo>
                <a:lnTo>
                  <a:pt x="41478" y="1348359"/>
                </a:lnTo>
                <a:lnTo>
                  <a:pt x="41529" y="1349629"/>
                </a:lnTo>
                <a:lnTo>
                  <a:pt x="41897" y="1350899"/>
                </a:lnTo>
                <a:lnTo>
                  <a:pt x="42176" y="1353439"/>
                </a:lnTo>
                <a:lnTo>
                  <a:pt x="42989" y="1354709"/>
                </a:lnTo>
                <a:lnTo>
                  <a:pt x="45618" y="1355979"/>
                </a:lnTo>
                <a:lnTo>
                  <a:pt x="47066" y="1357249"/>
                </a:lnTo>
                <a:lnTo>
                  <a:pt x="49161" y="1358519"/>
                </a:lnTo>
                <a:lnTo>
                  <a:pt x="49618" y="1358519"/>
                </a:lnTo>
                <a:lnTo>
                  <a:pt x="49809" y="1359789"/>
                </a:lnTo>
                <a:lnTo>
                  <a:pt x="50050" y="1359789"/>
                </a:lnTo>
                <a:lnTo>
                  <a:pt x="50203" y="1361059"/>
                </a:lnTo>
                <a:lnTo>
                  <a:pt x="50546" y="1366139"/>
                </a:lnTo>
                <a:lnTo>
                  <a:pt x="52158" y="1369949"/>
                </a:lnTo>
                <a:lnTo>
                  <a:pt x="54508" y="1375029"/>
                </a:lnTo>
                <a:lnTo>
                  <a:pt x="55295" y="1376299"/>
                </a:lnTo>
                <a:lnTo>
                  <a:pt x="56375" y="1377569"/>
                </a:lnTo>
                <a:lnTo>
                  <a:pt x="58521" y="1377569"/>
                </a:lnTo>
                <a:lnTo>
                  <a:pt x="60833" y="1380109"/>
                </a:lnTo>
                <a:lnTo>
                  <a:pt x="61315" y="1380109"/>
                </a:lnTo>
                <a:lnTo>
                  <a:pt x="60756" y="1381379"/>
                </a:lnTo>
                <a:lnTo>
                  <a:pt x="59309" y="1383919"/>
                </a:lnTo>
                <a:lnTo>
                  <a:pt x="58077" y="1386459"/>
                </a:lnTo>
                <a:lnTo>
                  <a:pt x="56337" y="1391539"/>
                </a:lnTo>
                <a:lnTo>
                  <a:pt x="56032" y="1392809"/>
                </a:lnTo>
                <a:lnTo>
                  <a:pt x="56146" y="1395349"/>
                </a:lnTo>
                <a:lnTo>
                  <a:pt x="56413" y="1399159"/>
                </a:lnTo>
                <a:lnTo>
                  <a:pt x="57111" y="1402969"/>
                </a:lnTo>
                <a:lnTo>
                  <a:pt x="59855" y="1408049"/>
                </a:lnTo>
                <a:lnTo>
                  <a:pt x="61810" y="1413129"/>
                </a:lnTo>
                <a:lnTo>
                  <a:pt x="63461" y="1414399"/>
                </a:lnTo>
                <a:lnTo>
                  <a:pt x="65366" y="1416939"/>
                </a:lnTo>
                <a:lnTo>
                  <a:pt x="65074" y="1418209"/>
                </a:lnTo>
                <a:lnTo>
                  <a:pt x="60820" y="1420749"/>
                </a:lnTo>
                <a:lnTo>
                  <a:pt x="58267" y="1423289"/>
                </a:lnTo>
                <a:lnTo>
                  <a:pt x="55384" y="1427099"/>
                </a:lnTo>
                <a:lnTo>
                  <a:pt x="54216" y="1428369"/>
                </a:lnTo>
                <a:lnTo>
                  <a:pt x="50457" y="1424559"/>
                </a:lnTo>
                <a:lnTo>
                  <a:pt x="49606" y="1424559"/>
                </a:lnTo>
                <a:lnTo>
                  <a:pt x="49606" y="1433449"/>
                </a:lnTo>
                <a:lnTo>
                  <a:pt x="48602" y="1434719"/>
                </a:lnTo>
                <a:lnTo>
                  <a:pt x="47066" y="1438529"/>
                </a:lnTo>
                <a:lnTo>
                  <a:pt x="45021" y="1441069"/>
                </a:lnTo>
                <a:lnTo>
                  <a:pt x="42837" y="1443266"/>
                </a:lnTo>
                <a:lnTo>
                  <a:pt x="42837" y="1463929"/>
                </a:lnTo>
                <a:lnTo>
                  <a:pt x="42164" y="1465199"/>
                </a:lnTo>
                <a:lnTo>
                  <a:pt x="41402" y="1467739"/>
                </a:lnTo>
                <a:lnTo>
                  <a:pt x="40005" y="1469009"/>
                </a:lnTo>
                <a:lnTo>
                  <a:pt x="37236" y="1469009"/>
                </a:lnTo>
                <a:lnTo>
                  <a:pt x="36461" y="1470279"/>
                </a:lnTo>
                <a:lnTo>
                  <a:pt x="31356" y="1470279"/>
                </a:lnTo>
                <a:lnTo>
                  <a:pt x="30607" y="1469009"/>
                </a:lnTo>
                <a:lnTo>
                  <a:pt x="25755" y="1467739"/>
                </a:lnTo>
                <a:lnTo>
                  <a:pt x="22847" y="1463929"/>
                </a:lnTo>
                <a:lnTo>
                  <a:pt x="20701" y="1458849"/>
                </a:lnTo>
                <a:lnTo>
                  <a:pt x="20789" y="1456309"/>
                </a:lnTo>
                <a:lnTo>
                  <a:pt x="21297" y="1453769"/>
                </a:lnTo>
                <a:lnTo>
                  <a:pt x="21932" y="1451229"/>
                </a:lnTo>
                <a:lnTo>
                  <a:pt x="22694" y="1449959"/>
                </a:lnTo>
                <a:lnTo>
                  <a:pt x="23266" y="1447419"/>
                </a:lnTo>
                <a:lnTo>
                  <a:pt x="25247" y="1446149"/>
                </a:lnTo>
                <a:lnTo>
                  <a:pt x="29933" y="1446149"/>
                </a:lnTo>
                <a:lnTo>
                  <a:pt x="31965" y="1447419"/>
                </a:lnTo>
                <a:lnTo>
                  <a:pt x="33401" y="1449959"/>
                </a:lnTo>
                <a:lnTo>
                  <a:pt x="35826" y="1452499"/>
                </a:lnTo>
                <a:lnTo>
                  <a:pt x="38214" y="1456309"/>
                </a:lnTo>
                <a:lnTo>
                  <a:pt x="41503" y="1460119"/>
                </a:lnTo>
                <a:lnTo>
                  <a:pt x="41732" y="1460119"/>
                </a:lnTo>
                <a:lnTo>
                  <a:pt x="42583" y="1462659"/>
                </a:lnTo>
                <a:lnTo>
                  <a:pt x="42837" y="1463929"/>
                </a:lnTo>
                <a:lnTo>
                  <a:pt x="42837" y="1443266"/>
                </a:lnTo>
                <a:lnTo>
                  <a:pt x="42494" y="1443609"/>
                </a:lnTo>
                <a:lnTo>
                  <a:pt x="41630" y="1444879"/>
                </a:lnTo>
                <a:lnTo>
                  <a:pt x="38049" y="1444879"/>
                </a:lnTo>
                <a:lnTo>
                  <a:pt x="36957" y="1443609"/>
                </a:lnTo>
                <a:lnTo>
                  <a:pt x="35928" y="1443609"/>
                </a:lnTo>
                <a:lnTo>
                  <a:pt x="34963" y="1442339"/>
                </a:lnTo>
                <a:lnTo>
                  <a:pt x="33375" y="1442339"/>
                </a:lnTo>
                <a:lnTo>
                  <a:pt x="32270" y="1439799"/>
                </a:lnTo>
                <a:lnTo>
                  <a:pt x="31229" y="1438529"/>
                </a:lnTo>
                <a:lnTo>
                  <a:pt x="30568" y="1437259"/>
                </a:lnTo>
                <a:lnTo>
                  <a:pt x="30975" y="1435989"/>
                </a:lnTo>
                <a:lnTo>
                  <a:pt x="31661" y="1434719"/>
                </a:lnTo>
                <a:lnTo>
                  <a:pt x="33274" y="1432179"/>
                </a:lnTo>
                <a:lnTo>
                  <a:pt x="35534" y="1430909"/>
                </a:lnTo>
                <a:lnTo>
                  <a:pt x="40030" y="1430909"/>
                </a:lnTo>
                <a:lnTo>
                  <a:pt x="41617" y="1429639"/>
                </a:lnTo>
                <a:lnTo>
                  <a:pt x="48399" y="1429639"/>
                </a:lnTo>
                <a:lnTo>
                  <a:pt x="49606" y="1433449"/>
                </a:lnTo>
                <a:lnTo>
                  <a:pt x="49606" y="1424559"/>
                </a:lnTo>
                <a:lnTo>
                  <a:pt x="44094" y="1424559"/>
                </a:lnTo>
                <a:lnTo>
                  <a:pt x="40144" y="1425829"/>
                </a:lnTo>
                <a:lnTo>
                  <a:pt x="38176" y="1425829"/>
                </a:lnTo>
                <a:lnTo>
                  <a:pt x="34988" y="1427099"/>
                </a:lnTo>
                <a:lnTo>
                  <a:pt x="32131" y="1428369"/>
                </a:lnTo>
                <a:lnTo>
                  <a:pt x="29591" y="1429639"/>
                </a:lnTo>
                <a:lnTo>
                  <a:pt x="27330" y="1432179"/>
                </a:lnTo>
                <a:lnTo>
                  <a:pt x="25692" y="1433449"/>
                </a:lnTo>
                <a:lnTo>
                  <a:pt x="25501" y="1435989"/>
                </a:lnTo>
                <a:lnTo>
                  <a:pt x="25361" y="1438529"/>
                </a:lnTo>
                <a:lnTo>
                  <a:pt x="25095" y="1439799"/>
                </a:lnTo>
                <a:lnTo>
                  <a:pt x="24371" y="1441069"/>
                </a:lnTo>
                <a:lnTo>
                  <a:pt x="22301" y="1442339"/>
                </a:lnTo>
                <a:lnTo>
                  <a:pt x="20485" y="1442339"/>
                </a:lnTo>
                <a:lnTo>
                  <a:pt x="19685" y="1443609"/>
                </a:lnTo>
                <a:lnTo>
                  <a:pt x="19189" y="1444879"/>
                </a:lnTo>
                <a:lnTo>
                  <a:pt x="17195" y="1448689"/>
                </a:lnTo>
                <a:lnTo>
                  <a:pt x="16891" y="1453769"/>
                </a:lnTo>
                <a:lnTo>
                  <a:pt x="16154" y="1457579"/>
                </a:lnTo>
                <a:lnTo>
                  <a:pt x="16116" y="1458849"/>
                </a:lnTo>
                <a:lnTo>
                  <a:pt x="17310" y="1462659"/>
                </a:lnTo>
                <a:lnTo>
                  <a:pt x="18313" y="1463929"/>
                </a:lnTo>
                <a:lnTo>
                  <a:pt x="19697" y="1467739"/>
                </a:lnTo>
                <a:lnTo>
                  <a:pt x="20167" y="1467739"/>
                </a:lnTo>
                <a:lnTo>
                  <a:pt x="22733" y="1470279"/>
                </a:lnTo>
                <a:lnTo>
                  <a:pt x="24917" y="1471549"/>
                </a:lnTo>
                <a:lnTo>
                  <a:pt x="27305" y="1474089"/>
                </a:lnTo>
                <a:lnTo>
                  <a:pt x="29883" y="1474089"/>
                </a:lnTo>
                <a:lnTo>
                  <a:pt x="30276" y="1475359"/>
                </a:lnTo>
                <a:lnTo>
                  <a:pt x="36182" y="1475359"/>
                </a:lnTo>
                <a:lnTo>
                  <a:pt x="40220" y="1476629"/>
                </a:lnTo>
                <a:lnTo>
                  <a:pt x="41173" y="1476629"/>
                </a:lnTo>
                <a:lnTo>
                  <a:pt x="64046" y="1496949"/>
                </a:lnTo>
                <a:lnTo>
                  <a:pt x="67576" y="1498219"/>
                </a:lnTo>
                <a:lnTo>
                  <a:pt x="68313" y="1499489"/>
                </a:lnTo>
                <a:lnTo>
                  <a:pt x="73075" y="1499489"/>
                </a:lnTo>
                <a:lnTo>
                  <a:pt x="75920" y="1496949"/>
                </a:lnTo>
                <a:lnTo>
                  <a:pt x="77216" y="1496949"/>
                </a:lnTo>
                <a:lnTo>
                  <a:pt x="78663" y="1495679"/>
                </a:lnTo>
                <a:lnTo>
                  <a:pt x="80911" y="1495679"/>
                </a:lnTo>
                <a:lnTo>
                  <a:pt x="84670" y="1498219"/>
                </a:lnTo>
                <a:lnTo>
                  <a:pt x="88709" y="1499489"/>
                </a:lnTo>
                <a:lnTo>
                  <a:pt x="93408" y="1500759"/>
                </a:lnTo>
                <a:lnTo>
                  <a:pt x="93764" y="1500759"/>
                </a:lnTo>
                <a:lnTo>
                  <a:pt x="94107" y="1502029"/>
                </a:lnTo>
                <a:lnTo>
                  <a:pt x="95250" y="1502029"/>
                </a:lnTo>
                <a:lnTo>
                  <a:pt x="95237" y="1503299"/>
                </a:lnTo>
                <a:lnTo>
                  <a:pt x="95123" y="1504569"/>
                </a:lnTo>
                <a:lnTo>
                  <a:pt x="94780" y="1505839"/>
                </a:lnTo>
                <a:lnTo>
                  <a:pt x="94665" y="1507109"/>
                </a:lnTo>
                <a:lnTo>
                  <a:pt x="94513" y="1507109"/>
                </a:lnTo>
                <a:lnTo>
                  <a:pt x="94564" y="1508379"/>
                </a:lnTo>
                <a:lnTo>
                  <a:pt x="94805" y="1509649"/>
                </a:lnTo>
                <a:lnTo>
                  <a:pt x="95758" y="1510919"/>
                </a:lnTo>
                <a:lnTo>
                  <a:pt x="97155" y="1513459"/>
                </a:lnTo>
                <a:lnTo>
                  <a:pt x="100279" y="1515999"/>
                </a:lnTo>
                <a:lnTo>
                  <a:pt x="105410" y="1515999"/>
                </a:lnTo>
                <a:lnTo>
                  <a:pt x="110324" y="1515999"/>
                </a:lnTo>
                <a:lnTo>
                  <a:pt x="117906" y="1515999"/>
                </a:lnTo>
                <a:lnTo>
                  <a:pt x="118910" y="1513459"/>
                </a:lnTo>
                <a:lnTo>
                  <a:pt x="120726" y="1512189"/>
                </a:lnTo>
                <a:lnTo>
                  <a:pt x="125209" y="1512189"/>
                </a:lnTo>
                <a:lnTo>
                  <a:pt x="127190" y="1510919"/>
                </a:lnTo>
                <a:lnTo>
                  <a:pt x="139674" y="1510919"/>
                </a:lnTo>
                <a:lnTo>
                  <a:pt x="142151" y="1512189"/>
                </a:lnTo>
                <a:lnTo>
                  <a:pt x="143471" y="1518539"/>
                </a:lnTo>
                <a:lnTo>
                  <a:pt x="143941" y="1521079"/>
                </a:lnTo>
                <a:lnTo>
                  <a:pt x="143167" y="1524889"/>
                </a:lnTo>
                <a:lnTo>
                  <a:pt x="142798" y="1526159"/>
                </a:lnTo>
                <a:lnTo>
                  <a:pt x="141795" y="1531239"/>
                </a:lnTo>
                <a:lnTo>
                  <a:pt x="140500" y="1531239"/>
                </a:lnTo>
                <a:lnTo>
                  <a:pt x="138925" y="1532509"/>
                </a:lnTo>
                <a:lnTo>
                  <a:pt x="135394" y="1532509"/>
                </a:lnTo>
                <a:lnTo>
                  <a:pt x="132626" y="1531239"/>
                </a:lnTo>
                <a:lnTo>
                  <a:pt x="130060" y="1531239"/>
                </a:lnTo>
                <a:lnTo>
                  <a:pt x="124244" y="1527429"/>
                </a:lnTo>
                <a:lnTo>
                  <a:pt x="121183" y="1524889"/>
                </a:lnTo>
                <a:lnTo>
                  <a:pt x="118491" y="1522349"/>
                </a:lnTo>
                <a:lnTo>
                  <a:pt x="117132" y="1519809"/>
                </a:lnTo>
                <a:lnTo>
                  <a:pt x="116903" y="1518539"/>
                </a:lnTo>
                <a:lnTo>
                  <a:pt x="117398" y="1517269"/>
                </a:lnTo>
                <a:lnTo>
                  <a:pt x="111658" y="1517269"/>
                </a:lnTo>
                <a:lnTo>
                  <a:pt x="126390" y="1533779"/>
                </a:lnTo>
                <a:lnTo>
                  <a:pt x="129425" y="1535049"/>
                </a:lnTo>
                <a:lnTo>
                  <a:pt x="131495" y="1536319"/>
                </a:lnTo>
                <a:lnTo>
                  <a:pt x="133731" y="1537589"/>
                </a:lnTo>
                <a:lnTo>
                  <a:pt x="137439" y="1537589"/>
                </a:lnTo>
                <a:lnTo>
                  <a:pt x="138290" y="1538859"/>
                </a:lnTo>
                <a:lnTo>
                  <a:pt x="139026" y="1541399"/>
                </a:lnTo>
                <a:lnTo>
                  <a:pt x="139331" y="1542669"/>
                </a:lnTo>
                <a:lnTo>
                  <a:pt x="141541" y="1547749"/>
                </a:lnTo>
                <a:lnTo>
                  <a:pt x="143891" y="1551559"/>
                </a:lnTo>
                <a:lnTo>
                  <a:pt x="150050" y="1555369"/>
                </a:lnTo>
                <a:lnTo>
                  <a:pt x="152387" y="1556639"/>
                </a:lnTo>
                <a:lnTo>
                  <a:pt x="156591" y="1556639"/>
                </a:lnTo>
                <a:lnTo>
                  <a:pt x="157556" y="1557909"/>
                </a:lnTo>
                <a:lnTo>
                  <a:pt x="158191" y="1559179"/>
                </a:lnTo>
                <a:lnTo>
                  <a:pt x="158686" y="1559179"/>
                </a:lnTo>
                <a:lnTo>
                  <a:pt x="158927" y="1560449"/>
                </a:lnTo>
                <a:lnTo>
                  <a:pt x="160147" y="1561719"/>
                </a:lnTo>
                <a:lnTo>
                  <a:pt x="161823" y="1562989"/>
                </a:lnTo>
                <a:lnTo>
                  <a:pt x="167233" y="1562989"/>
                </a:lnTo>
                <a:lnTo>
                  <a:pt x="168516" y="1564259"/>
                </a:lnTo>
                <a:lnTo>
                  <a:pt x="168554" y="1565529"/>
                </a:lnTo>
                <a:lnTo>
                  <a:pt x="168694" y="1566799"/>
                </a:lnTo>
                <a:lnTo>
                  <a:pt x="168681" y="1569339"/>
                </a:lnTo>
                <a:lnTo>
                  <a:pt x="168503" y="1570609"/>
                </a:lnTo>
                <a:lnTo>
                  <a:pt x="167932" y="1571879"/>
                </a:lnTo>
                <a:lnTo>
                  <a:pt x="167182" y="1578229"/>
                </a:lnTo>
                <a:lnTo>
                  <a:pt x="168109" y="1583309"/>
                </a:lnTo>
                <a:lnTo>
                  <a:pt x="173405" y="1587119"/>
                </a:lnTo>
                <a:lnTo>
                  <a:pt x="174307" y="1588389"/>
                </a:lnTo>
                <a:lnTo>
                  <a:pt x="176339" y="1589659"/>
                </a:lnTo>
                <a:lnTo>
                  <a:pt x="176593" y="1590929"/>
                </a:lnTo>
                <a:lnTo>
                  <a:pt x="175983" y="1592199"/>
                </a:lnTo>
                <a:lnTo>
                  <a:pt x="174713" y="1594739"/>
                </a:lnTo>
                <a:lnTo>
                  <a:pt x="174586" y="1598549"/>
                </a:lnTo>
                <a:lnTo>
                  <a:pt x="173583" y="1602359"/>
                </a:lnTo>
                <a:lnTo>
                  <a:pt x="173710" y="1606169"/>
                </a:lnTo>
                <a:lnTo>
                  <a:pt x="173901" y="1608709"/>
                </a:lnTo>
                <a:lnTo>
                  <a:pt x="173850" y="1616329"/>
                </a:lnTo>
                <a:lnTo>
                  <a:pt x="177088" y="1621409"/>
                </a:lnTo>
                <a:lnTo>
                  <a:pt x="177622" y="1622679"/>
                </a:lnTo>
                <a:lnTo>
                  <a:pt x="177927" y="1623949"/>
                </a:lnTo>
                <a:lnTo>
                  <a:pt x="178028" y="1625219"/>
                </a:lnTo>
                <a:lnTo>
                  <a:pt x="178473" y="1627759"/>
                </a:lnTo>
                <a:lnTo>
                  <a:pt x="179997" y="1630299"/>
                </a:lnTo>
                <a:lnTo>
                  <a:pt x="182765" y="1635379"/>
                </a:lnTo>
                <a:lnTo>
                  <a:pt x="184378" y="1636649"/>
                </a:lnTo>
                <a:lnTo>
                  <a:pt x="185762" y="1637919"/>
                </a:lnTo>
                <a:lnTo>
                  <a:pt x="187071" y="1639189"/>
                </a:lnTo>
                <a:lnTo>
                  <a:pt x="187515" y="1640459"/>
                </a:lnTo>
                <a:lnTo>
                  <a:pt x="187096" y="1641729"/>
                </a:lnTo>
                <a:lnTo>
                  <a:pt x="186182" y="1645539"/>
                </a:lnTo>
                <a:lnTo>
                  <a:pt x="185699" y="1649349"/>
                </a:lnTo>
                <a:lnTo>
                  <a:pt x="185674" y="1653159"/>
                </a:lnTo>
                <a:lnTo>
                  <a:pt x="184759" y="1655699"/>
                </a:lnTo>
                <a:lnTo>
                  <a:pt x="184785" y="1659509"/>
                </a:lnTo>
                <a:lnTo>
                  <a:pt x="185102" y="1662049"/>
                </a:lnTo>
                <a:lnTo>
                  <a:pt x="185242" y="1664589"/>
                </a:lnTo>
                <a:lnTo>
                  <a:pt x="185178" y="1667129"/>
                </a:lnTo>
                <a:lnTo>
                  <a:pt x="185026" y="1668399"/>
                </a:lnTo>
                <a:lnTo>
                  <a:pt x="184238" y="1670939"/>
                </a:lnTo>
                <a:lnTo>
                  <a:pt x="184111" y="1670939"/>
                </a:lnTo>
                <a:lnTo>
                  <a:pt x="183997" y="1673479"/>
                </a:lnTo>
                <a:lnTo>
                  <a:pt x="188760" y="1682369"/>
                </a:lnTo>
                <a:lnTo>
                  <a:pt x="190284" y="1684909"/>
                </a:lnTo>
                <a:lnTo>
                  <a:pt x="192239" y="1686179"/>
                </a:lnTo>
                <a:lnTo>
                  <a:pt x="191820" y="1687449"/>
                </a:lnTo>
                <a:lnTo>
                  <a:pt x="189280" y="1693799"/>
                </a:lnTo>
                <a:lnTo>
                  <a:pt x="187807" y="1697609"/>
                </a:lnTo>
                <a:lnTo>
                  <a:pt x="186245" y="1702689"/>
                </a:lnTo>
                <a:lnTo>
                  <a:pt x="185724" y="1703959"/>
                </a:lnTo>
                <a:lnTo>
                  <a:pt x="185394" y="1705229"/>
                </a:lnTo>
                <a:lnTo>
                  <a:pt x="185127" y="1706499"/>
                </a:lnTo>
                <a:lnTo>
                  <a:pt x="184340" y="1707769"/>
                </a:lnTo>
                <a:lnTo>
                  <a:pt x="183057" y="1707769"/>
                </a:lnTo>
                <a:lnTo>
                  <a:pt x="179158" y="1709039"/>
                </a:lnTo>
                <a:lnTo>
                  <a:pt x="176923" y="1711579"/>
                </a:lnTo>
                <a:lnTo>
                  <a:pt x="173774" y="1716659"/>
                </a:lnTo>
                <a:lnTo>
                  <a:pt x="172847" y="1717929"/>
                </a:lnTo>
                <a:lnTo>
                  <a:pt x="172097" y="1719199"/>
                </a:lnTo>
                <a:lnTo>
                  <a:pt x="171577" y="1720469"/>
                </a:lnTo>
                <a:lnTo>
                  <a:pt x="170992" y="1721739"/>
                </a:lnTo>
                <a:lnTo>
                  <a:pt x="170332" y="1723009"/>
                </a:lnTo>
                <a:lnTo>
                  <a:pt x="169532" y="1724279"/>
                </a:lnTo>
                <a:lnTo>
                  <a:pt x="167068" y="1724279"/>
                </a:lnTo>
                <a:lnTo>
                  <a:pt x="163614" y="1718564"/>
                </a:lnTo>
                <a:lnTo>
                  <a:pt x="163614" y="1729359"/>
                </a:lnTo>
                <a:lnTo>
                  <a:pt x="146418" y="1743329"/>
                </a:lnTo>
                <a:lnTo>
                  <a:pt x="145681" y="1743329"/>
                </a:lnTo>
                <a:lnTo>
                  <a:pt x="145288" y="1744599"/>
                </a:lnTo>
                <a:lnTo>
                  <a:pt x="144043" y="1744599"/>
                </a:lnTo>
                <a:lnTo>
                  <a:pt x="141770" y="1743329"/>
                </a:lnTo>
                <a:lnTo>
                  <a:pt x="140436" y="1739519"/>
                </a:lnTo>
                <a:lnTo>
                  <a:pt x="140017" y="1736979"/>
                </a:lnTo>
                <a:lnTo>
                  <a:pt x="139814" y="1735709"/>
                </a:lnTo>
                <a:lnTo>
                  <a:pt x="138671" y="1733169"/>
                </a:lnTo>
                <a:lnTo>
                  <a:pt x="138087" y="1731899"/>
                </a:lnTo>
                <a:lnTo>
                  <a:pt x="138087" y="1730629"/>
                </a:lnTo>
                <a:lnTo>
                  <a:pt x="138760" y="1726819"/>
                </a:lnTo>
                <a:lnTo>
                  <a:pt x="138315" y="1721739"/>
                </a:lnTo>
                <a:lnTo>
                  <a:pt x="139014" y="1717929"/>
                </a:lnTo>
                <a:lnTo>
                  <a:pt x="139319" y="1715389"/>
                </a:lnTo>
                <a:lnTo>
                  <a:pt x="140182" y="1714119"/>
                </a:lnTo>
                <a:lnTo>
                  <a:pt x="141605" y="1714119"/>
                </a:lnTo>
                <a:lnTo>
                  <a:pt x="144106" y="1711579"/>
                </a:lnTo>
                <a:lnTo>
                  <a:pt x="146748" y="1711579"/>
                </a:lnTo>
                <a:lnTo>
                  <a:pt x="149517" y="1712849"/>
                </a:lnTo>
                <a:lnTo>
                  <a:pt x="152082" y="1714119"/>
                </a:lnTo>
                <a:lnTo>
                  <a:pt x="154089" y="1716659"/>
                </a:lnTo>
                <a:lnTo>
                  <a:pt x="159308" y="1720469"/>
                </a:lnTo>
                <a:lnTo>
                  <a:pt x="161632" y="1724279"/>
                </a:lnTo>
                <a:lnTo>
                  <a:pt x="163195" y="1728089"/>
                </a:lnTo>
                <a:lnTo>
                  <a:pt x="163436" y="1728089"/>
                </a:lnTo>
                <a:lnTo>
                  <a:pt x="163576" y="1729359"/>
                </a:lnTo>
                <a:lnTo>
                  <a:pt x="163614" y="1718564"/>
                </a:lnTo>
                <a:lnTo>
                  <a:pt x="162471" y="1716659"/>
                </a:lnTo>
                <a:lnTo>
                  <a:pt x="157327" y="1711579"/>
                </a:lnTo>
                <a:lnTo>
                  <a:pt x="151295" y="1707769"/>
                </a:lnTo>
                <a:lnTo>
                  <a:pt x="150342" y="1707769"/>
                </a:lnTo>
                <a:lnTo>
                  <a:pt x="148755" y="1705229"/>
                </a:lnTo>
                <a:lnTo>
                  <a:pt x="149352" y="1703959"/>
                </a:lnTo>
                <a:lnTo>
                  <a:pt x="151142" y="1700149"/>
                </a:lnTo>
                <a:lnTo>
                  <a:pt x="150507" y="1696339"/>
                </a:lnTo>
                <a:lnTo>
                  <a:pt x="148336" y="1689989"/>
                </a:lnTo>
                <a:lnTo>
                  <a:pt x="147116" y="1687449"/>
                </a:lnTo>
                <a:lnTo>
                  <a:pt x="145707" y="1682623"/>
                </a:lnTo>
                <a:lnTo>
                  <a:pt x="145707" y="1697609"/>
                </a:lnTo>
                <a:lnTo>
                  <a:pt x="145669" y="1698879"/>
                </a:lnTo>
                <a:lnTo>
                  <a:pt x="145364" y="1701419"/>
                </a:lnTo>
                <a:lnTo>
                  <a:pt x="142849" y="1703959"/>
                </a:lnTo>
                <a:lnTo>
                  <a:pt x="141058" y="1702689"/>
                </a:lnTo>
                <a:lnTo>
                  <a:pt x="138798" y="1702689"/>
                </a:lnTo>
                <a:lnTo>
                  <a:pt x="137756" y="1701419"/>
                </a:lnTo>
                <a:lnTo>
                  <a:pt x="136766" y="1701419"/>
                </a:lnTo>
                <a:lnTo>
                  <a:pt x="136499" y="1701152"/>
                </a:lnTo>
                <a:lnTo>
                  <a:pt x="136499" y="1750949"/>
                </a:lnTo>
                <a:lnTo>
                  <a:pt x="136499" y="1752219"/>
                </a:lnTo>
                <a:lnTo>
                  <a:pt x="136118" y="1752219"/>
                </a:lnTo>
                <a:lnTo>
                  <a:pt x="135966" y="1752663"/>
                </a:lnTo>
                <a:lnTo>
                  <a:pt x="135966" y="1781429"/>
                </a:lnTo>
                <a:lnTo>
                  <a:pt x="135432" y="1782699"/>
                </a:lnTo>
                <a:lnTo>
                  <a:pt x="134264" y="1787779"/>
                </a:lnTo>
                <a:lnTo>
                  <a:pt x="132232" y="1791589"/>
                </a:lnTo>
                <a:lnTo>
                  <a:pt x="128435" y="1795399"/>
                </a:lnTo>
                <a:lnTo>
                  <a:pt x="127368" y="1796669"/>
                </a:lnTo>
                <a:lnTo>
                  <a:pt x="126098" y="1795399"/>
                </a:lnTo>
                <a:lnTo>
                  <a:pt x="123799" y="1795399"/>
                </a:lnTo>
                <a:lnTo>
                  <a:pt x="121234" y="1794129"/>
                </a:lnTo>
                <a:lnTo>
                  <a:pt x="119964" y="1792859"/>
                </a:lnTo>
                <a:lnTo>
                  <a:pt x="116738" y="1789049"/>
                </a:lnTo>
                <a:lnTo>
                  <a:pt x="115163" y="1786509"/>
                </a:lnTo>
                <a:lnTo>
                  <a:pt x="112445" y="1782699"/>
                </a:lnTo>
                <a:lnTo>
                  <a:pt x="111785" y="1780159"/>
                </a:lnTo>
                <a:lnTo>
                  <a:pt x="111277" y="1776349"/>
                </a:lnTo>
                <a:lnTo>
                  <a:pt x="111137" y="1775079"/>
                </a:lnTo>
                <a:lnTo>
                  <a:pt x="111086" y="1769999"/>
                </a:lnTo>
                <a:lnTo>
                  <a:pt x="114223" y="1767459"/>
                </a:lnTo>
                <a:lnTo>
                  <a:pt x="117729" y="1767459"/>
                </a:lnTo>
                <a:lnTo>
                  <a:pt x="126796" y="1768729"/>
                </a:lnTo>
                <a:lnTo>
                  <a:pt x="128447" y="1769999"/>
                </a:lnTo>
                <a:lnTo>
                  <a:pt x="130048" y="1771269"/>
                </a:lnTo>
                <a:lnTo>
                  <a:pt x="131368" y="1771269"/>
                </a:lnTo>
                <a:lnTo>
                  <a:pt x="132422" y="1772539"/>
                </a:lnTo>
                <a:lnTo>
                  <a:pt x="133235" y="1773809"/>
                </a:lnTo>
                <a:lnTo>
                  <a:pt x="134366" y="1776349"/>
                </a:lnTo>
                <a:lnTo>
                  <a:pt x="135788" y="1778889"/>
                </a:lnTo>
                <a:lnTo>
                  <a:pt x="135966" y="1781429"/>
                </a:lnTo>
                <a:lnTo>
                  <a:pt x="135966" y="1752663"/>
                </a:lnTo>
                <a:lnTo>
                  <a:pt x="135674" y="1753489"/>
                </a:lnTo>
                <a:lnTo>
                  <a:pt x="134112" y="1758569"/>
                </a:lnTo>
                <a:lnTo>
                  <a:pt x="131318" y="1761109"/>
                </a:lnTo>
                <a:lnTo>
                  <a:pt x="127876" y="1762379"/>
                </a:lnTo>
                <a:lnTo>
                  <a:pt x="123215" y="1762379"/>
                </a:lnTo>
                <a:lnTo>
                  <a:pt x="120459" y="1761109"/>
                </a:lnTo>
                <a:lnTo>
                  <a:pt x="117932" y="1759839"/>
                </a:lnTo>
                <a:lnTo>
                  <a:pt x="112788" y="1758569"/>
                </a:lnTo>
                <a:lnTo>
                  <a:pt x="111379" y="1756029"/>
                </a:lnTo>
                <a:lnTo>
                  <a:pt x="110680" y="1754759"/>
                </a:lnTo>
                <a:lnTo>
                  <a:pt x="111201" y="1750949"/>
                </a:lnTo>
                <a:lnTo>
                  <a:pt x="113563" y="1739519"/>
                </a:lnTo>
                <a:lnTo>
                  <a:pt x="116166" y="1738249"/>
                </a:lnTo>
                <a:lnTo>
                  <a:pt x="118364" y="1738249"/>
                </a:lnTo>
                <a:lnTo>
                  <a:pt x="119557" y="1736979"/>
                </a:lnTo>
                <a:lnTo>
                  <a:pt x="120751" y="1736979"/>
                </a:lnTo>
                <a:lnTo>
                  <a:pt x="121932" y="1738249"/>
                </a:lnTo>
                <a:lnTo>
                  <a:pt x="125768" y="1738249"/>
                </a:lnTo>
                <a:lnTo>
                  <a:pt x="128854" y="1739519"/>
                </a:lnTo>
                <a:lnTo>
                  <a:pt x="129794" y="1740789"/>
                </a:lnTo>
                <a:lnTo>
                  <a:pt x="132448" y="1744599"/>
                </a:lnTo>
                <a:lnTo>
                  <a:pt x="134861" y="1747139"/>
                </a:lnTo>
                <a:lnTo>
                  <a:pt x="136334" y="1750949"/>
                </a:lnTo>
                <a:lnTo>
                  <a:pt x="136499" y="1750949"/>
                </a:lnTo>
                <a:lnTo>
                  <a:pt x="136499" y="1701152"/>
                </a:lnTo>
                <a:lnTo>
                  <a:pt x="134239" y="1698879"/>
                </a:lnTo>
                <a:lnTo>
                  <a:pt x="133248" y="1698167"/>
                </a:lnTo>
                <a:lnTo>
                  <a:pt x="133248" y="1716659"/>
                </a:lnTo>
                <a:lnTo>
                  <a:pt x="131914" y="1721739"/>
                </a:lnTo>
                <a:lnTo>
                  <a:pt x="129705" y="1733169"/>
                </a:lnTo>
                <a:lnTo>
                  <a:pt x="126212" y="1733169"/>
                </a:lnTo>
                <a:lnTo>
                  <a:pt x="122377" y="1731899"/>
                </a:lnTo>
                <a:lnTo>
                  <a:pt x="119913" y="1731899"/>
                </a:lnTo>
                <a:lnTo>
                  <a:pt x="117729" y="1730629"/>
                </a:lnTo>
                <a:lnTo>
                  <a:pt x="115646" y="1729359"/>
                </a:lnTo>
                <a:lnTo>
                  <a:pt x="113690" y="1728089"/>
                </a:lnTo>
                <a:lnTo>
                  <a:pt x="111264" y="1726819"/>
                </a:lnTo>
                <a:lnTo>
                  <a:pt x="110693" y="1725549"/>
                </a:lnTo>
                <a:lnTo>
                  <a:pt x="110121" y="1725549"/>
                </a:lnTo>
                <a:lnTo>
                  <a:pt x="109880" y="1725218"/>
                </a:lnTo>
                <a:lnTo>
                  <a:pt x="109880" y="1736979"/>
                </a:lnTo>
                <a:lnTo>
                  <a:pt x="109143" y="1739519"/>
                </a:lnTo>
                <a:lnTo>
                  <a:pt x="108496" y="1742059"/>
                </a:lnTo>
                <a:lnTo>
                  <a:pt x="107619" y="1744599"/>
                </a:lnTo>
                <a:lnTo>
                  <a:pt x="106451" y="1745869"/>
                </a:lnTo>
                <a:lnTo>
                  <a:pt x="104787" y="1748409"/>
                </a:lnTo>
                <a:lnTo>
                  <a:pt x="104394" y="1752219"/>
                </a:lnTo>
                <a:lnTo>
                  <a:pt x="102209" y="1754759"/>
                </a:lnTo>
                <a:lnTo>
                  <a:pt x="101663" y="1754759"/>
                </a:lnTo>
                <a:lnTo>
                  <a:pt x="100990" y="1756029"/>
                </a:lnTo>
                <a:lnTo>
                  <a:pt x="99834" y="1754759"/>
                </a:lnTo>
                <a:lnTo>
                  <a:pt x="99415" y="1754759"/>
                </a:lnTo>
                <a:lnTo>
                  <a:pt x="98145" y="1750949"/>
                </a:lnTo>
                <a:lnTo>
                  <a:pt x="95846" y="1748409"/>
                </a:lnTo>
                <a:lnTo>
                  <a:pt x="94246" y="1744599"/>
                </a:lnTo>
                <a:lnTo>
                  <a:pt x="93497" y="1743329"/>
                </a:lnTo>
                <a:lnTo>
                  <a:pt x="92989" y="1742059"/>
                </a:lnTo>
                <a:lnTo>
                  <a:pt x="92202" y="1736979"/>
                </a:lnTo>
                <a:lnTo>
                  <a:pt x="91313" y="1734439"/>
                </a:lnTo>
                <a:lnTo>
                  <a:pt x="89077" y="1730629"/>
                </a:lnTo>
                <a:lnTo>
                  <a:pt x="89027" y="1726819"/>
                </a:lnTo>
                <a:lnTo>
                  <a:pt x="89179" y="1724279"/>
                </a:lnTo>
                <a:lnTo>
                  <a:pt x="91478" y="1721739"/>
                </a:lnTo>
                <a:lnTo>
                  <a:pt x="93573" y="1720469"/>
                </a:lnTo>
                <a:lnTo>
                  <a:pt x="98755" y="1720469"/>
                </a:lnTo>
                <a:lnTo>
                  <a:pt x="102349" y="1725549"/>
                </a:lnTo>
                <a:lnTo>
                  <a:pt x="104775" y="1729359"/>
                </a:lnTo>
                <a:lnTo>
                  <a:pt x="109613" y="1734439"/>
                </a:lnTo>
                <a:lnTo>
                  <a:pt x="109880" y="1736979"/>
                </a:lnTo>
                <a:lnTo>
                  <a:pt x="109880" y="1725218"/>
                </a:lnTo>
                <a:lnTo>
                  <a:pt x="109220" y="1724279"/>
                </a:lnTo>
                <a:lnTo>
                  <a:pt x="108750" y="1723009"/>
                </a:lnTo>
                <a:lnTo>
                  <a:pt x="108750" y="1720469"/>
                </a:lnTo>
                <a:lnTo>
                  <a:pt x="108940" y="1717929"/>
                </a:lnTo>
                <a:lnTo>
                  <a:pt x="109118" y="1712849"/>
                </a:lnTo>
                <a:lnTo>
                  <a:pt x="109156" y="1711579"/>
                </a:lnTo>
                <a:lnTo>
                  <a:pt x="111569" y="1709039"/>
                </a:lnTo>
                <a:lnTo>
                  <a:pt x="115265" y="1706499"/>
                </a:lnTo>
                <a:lnTo>
                  <a:pt x="117043" y="1705229"/>
                </a:lnTo>
                <a:lnTo>
                  <a:pt x="118846" y="1705229"/>
                </a:lnTo>
                <a:lnTo>
                  <a:pt x="120713" y="1703959"/>
                </a:lnTo>
                <a:lnTo>
                  <a:pt x="123329" y="1702689"/>
                </a:lnTo>
                <a:lnTo>
                  <a:pt x="129806" y="1702689"/>
                </a:lnTo>
                <a:lnTo>
                  <a:pt x="131419" y="1703959"/>
                </a:lnTo>
                <a:lnTo>
                  <a:pt x="132118" y="1706499"/>
                </a:lnTo>
                <a:lnTo>
                  <a:pt x="132676" y="1709039"/>
                </a:lnTo>
                <a:lnTo>
                  <a:pt x="133070" y="1712849"/>
                </a:lnTo>
                <a:lnTo>
                  <a:pt x="133248" y="1716659"/>
                </a:lnTo>
                <a:lnTo>
                  <a:pt x="133248" y="1698167"/>
                </a:lnTo>
                <a:lnTo>
                  <a:pt x="132499" y="1697609"/>
                </a:lnTo>
                <a:lnTo>
                  <a:pt x="127101" y="1696339"/>
                </a:lnTo>
                <a:lnTo>
                  <a:pt x="124587" y="1693799"/>
                </a:lnTo>
                <a:lnTo>
                  <a:pt x="121856" y="1691259"/>
                </a:lnTo>
                <a:lnTo>
                  <a:pt x="121691" y="1689989"/>
                </a:lnTo>
                <a:lnTo>
                  <a:pt x="121678" y="1688719"/>
                </a:lnTo>
                <a:lnTo>
                  <a:pt x="121818" y="1688719"/>
                </a:lnTo>
                <a:lnTo>
                  <a:pt x="122923" y="1683639"/>
                </a:lnTo>
                <a:lnTo>
                  <a:pt x="124015" y="1681099"/>
                </a:lnTo>
                <a:lnTo>
                  <a:pt x="124548" y="1679829"/>
                </a:lnTo>
                <a:lnTo>
                  <a:pt x="126733" y="1674749"/>
                </a:lnTo>
                <a:lnTo>
                  <a:pt x="127546" y="1673479"/>
                </a:lnTo>
                <a:lnTo>
                  <a:pt x="132080" y="1673479"/>
                </a:lnTo>
                <a:lnTo>
                  <a:pt x="133921" y="1674749"/>
                </a:lnTo>
                <a:lnTo>
                  <a:pt x="135509" y="1676019"/>
                </a:lnTo>
                <a:lnTo>
                  <a:pt x="136829" y="1677289"/>
                </a:lnTo>
                <a:lnTo>
                  <a:pt x="138785" y="1679829"/>
                </a:lnTo>
                <a:lnTo>
                  <a:pt x="140055" y="1681099"/>
                </a:lnTo>
                <a:lnTo>
                  <a:pt x="141312" y="1683639"/>
                </a:lnTo>
                <a:lnTo>
                  <a:pt x="142024" y="1687449"/>
                </a:lnTo>
                <a:lnTo>
                  <a:pt x="143802" y="1691259"/>
                </a:lnTo>
                <a:lnTo>
                  <a:pt x="145021" y="1693799"/>
                </a:lnTo>
                <a:lnTo>
                  <a:pt x="145338" y="1695069"/>
                </a:lnTo>
                <a:lnTo>
                  <a:pt x="145567" y="1696339"/>
                </a:lnTo>
                <a:lnTo>
                  <a:pt x="145707" y="1697609"/>
                </a:lnTo>
                <a:lnTo>
                  <a:pt x="145707" y="1682623"/>
                </a:lnTo>
                <a:lnTo>
                  <a:pt x="145262" y="1681099"/>
                </a:lnTo>
                <a:lnTo>
                  <a:pt x="143319" y="1678559"/>
                </a:lnTo>
                <a:lnTo>
                  <a:pt x="141478" y="1674749"/>
                </a:lnTo>
                <a:lnTo>
                  <a:pt x="139344" y="1673479"/>
                </a:lnTo>
                <a:lnTo>
                  <a:pt x="137223" y="1670939"/>
                </a:lnTo>
                <a:lnTo>
                  <a:pt x="135064" y="1669669"/>
                </a:lnTo>
                <a:lnTo>
                  <a:pt x="134391" y="1669669"/>
                </a:lnTo>
                <a:lnTo>
                  <a:pt x="133705" y="1668399"/>
                </a:lnTo>
                <a:lnTo>
                  <a:pt x="132232" y="1668399"/>
                </a:lnTo>
                <a:lnTo>
                  <a:pt x="131000" y="1667129"/>
                </a:lnTo>
                <a:lnTo>
                  <a:pt x="130149" y="1665859"/>
                </a:lnTo>
                <a:lnTo>
                  <a:pt x="131445" y="1662049"/>
                </a:lnTo>
                <a:lnTo>
                  <a:pt x="131533" y="1658239"/>
                </a:lnTo>
                <a:lnTo>
                  <a:pt x="130416" y="1654429"/>
                </a:lnTo>
                <a:lnTo>
                  <a:pt x="129895" y="1653159"/>
                </a:lnTo>
                <a:lnTo>
                  <a:pt x="128917" y="1651889"/>
                </a:lnTo>
                <a:lnTo>
                  <a:pt x="128625" y="1651889"/>
                </a:lnTo>
                <a:lnTo>
                  <a:pt x="126720" y="1650365"/>
                </a:lnTo>
                <a:lnTo>
                  <a:pt x="126720" y="1662049"/>
                </a:lnTo>
                <a:lnTo>
                  <a:pt x="124320" y="1668399"/>
                </a:lnTo>
                <a:lnTo>
                  <a:pt x="121996" y="1676019"/>
                </a:lnTo>
                <a:lnTo>
                  <a:pt x="118986" y="1677289"/>
                </a:lnTo>
                <a:lnTo>
                  <a:pt x="115303" y="1679829"/>
                </a:lnTo>
                <a:lnTo>
                  <a:pt x="114134" y="1679829"/>
                </a:lnTo>
                <a:lnTo>
                  <a:pt x="111683" y="1678559"/>
                </a:lnTo>
                <a:lnTo>
                  <a:pt x="111683" y="1693799"/>
                </a:lnTo>
                <a:lnTo>
                  <a:pt x="111582" y="1697609"/>
                </a:lnTo>
                <a:lnTo>
                  <a:pt x="111264" y="1698879"/>
                </a:lnTo>
                <a:lnTo>
                  <a:pt x="109550" y="1702689"/>
                </a:lnTo>
                <a:lnTo>
                  <a:pt x="107594" y="1705229"/>
                </a:lnTo>
                <a:lnTo>
                  <a:pt x="105410" y="1709039"/>
                </a:lnTo>
                <a:lnTo>
                  <a:pt x="104736" y="1710309"/>
                </a:lnTo>
                <a:lnTo>
                  <a:pt x="103911" y="1711579"/>
                </a:lnTo>
                <a:lnTo>
                  <a:pt x="102400" y="1712849"/>
                </a:lnTo>
                <a:lnTo>
                  <a:pt x="97231" y="1712849"/>
                </a:lnTo>
                <a:lnTo>
                  <a:pt x="96520" y="1711579"/>
                </a:lnTo>
                <a:lnTo>
                  <a:pt x="93408" y="1710309"/>
                </a:lnTo>
                <a:lnTo>
                  <a:pt x="90563" y="1707769"/>
                </a:lnTo>
                <a:lnTo>
                  <a:pt x="88011" y="1705229"/>
                </a:lnTo>
                <a:lnTo>
                  <a:pt x="85496" y="1702689"/>
                </a:lnTo>
                <a:lnTo>
                  <a:pt x="84848" y="1700149"/>
                </a:lnTo>
                <a:lnTo>
                  <a:pt x="86385" y="1693799"/>
                </a:lnTo>
                <a:lnTo>
                  <a:pt x="87337" y="1692529"/>
                </a:lnTo>
                <a:lnTo>
                  <a:pt x="88988" y="1687449"/>
                </a:lnTo>
                <a:lnTo>
                  <a:pt x="90970" y="1684909"/>
                </a:lnTo>
                <a:lnTo>
                  <a:pt x="95034" y="1682369"/>
                </a:lnTo>
                <a:lnTo>
                  <a:pt x="96926" y="1682369"/>
                </a:lnTo>
                <a:lnTo>
                  <a:pt x="98983" y="1681099"/>
                </a:lnTo>
                <a:lnTo>
                  <a:pt x="100634" y="1681099"/>
                </a:lnTo>
                <a:lnTo>
                  <a:pt x="102146" y="1682369"/>
                </a:lnTo>
                <a:lnTo>
                  <a:pt x="103505" y="1682369"/>
                </a:lnTo>
                <a:lnTo>
                  <a:pt x="105397" y="1684909"/>
                </a:lnTo>
                <a:lnTo>
                  <a:pt x="107289" y="1686179"/>
                </a:lnTo>
                <a:lnTo>
                  <a:pt x="110642" y="1688719"/>
                </a:lnTo>
                <a:lnTo>
                  <a:pt x="111315" y="1691259"/>
                </a:lnTo>
                <a:lnTo>
                  <a:pt x="111683" y="1693799"/>
                </a:lnTo>
                <a:lnTo>
                  <a:pt x="111683" y="1678559"/>
                </a:lnTo>
                <a:lnTo>
                  <a:pt x="110109" y="1677289"/>
                </a:lnTo>
                <a:lnTo>
                  <a:pt x="107200" y="1672209"/>
                </a:lnTo>
                <a:lnTo>
                  <a:pt x="108318" y="1668399"/>
                </a:lnTo>
                <a:lnTo>
                  <a:pt x="107556" y="1665859"/>
                </a:lnTo>
                <a:lnTo>
                  <a:pt x="120192" y="1653159"/>
                </a:lnTo>
                <a:lnTo>
                  <a:pt x="124028" y="1653159"/>
                </a:lnTo>
                <a:lnTo>
                  <a:pt x="125653" y="1654429"/>
                </a:lnTo>
                <a:lnTo>
                  <a:pt x="126225" y="1658239"/>
                </a:lnTo>
                <a:lnTo>
                  <a:pt x="126428" y="1658239"/>
                </a:lnTo>
                <a:lnTo>
                  <a:pt x="126720" y="1662049"/>
                </a:lnTo>
                <a:lnTo>
                  <a:pt x="126720" y="1650365"/>
                </a:lnTo>
                <a:lnTo>
                  <a:pt x="125476" y="1649349"/>
                </a:lnTo>
                <a:lnTo>
                  <a:pt x="124701" y="1646809"/>
                </a:lnTo>
                <a:lnTo>
                  <a:pt x="124510" y="1639189"/>
                </a:lnTo>
                <a:lnTo>
                  <a:pt x="123875" y="1635379"/>
                </a:lnTo>
                <a:lnTo>
                  <a:pt x="123266" y="1630299"/>
                </a:lnTo>
                <a:lnTo>
                  <a:pt x="123024" y="1629029"/>
                </a:lnTo>
                <a:lnTo>
                  <a:pt x="122707" y="1627759"/>
                </a:lnTo>
                <a:lnTo>
                  <a:pt x="121551" y="1623949"/>
                </a:lnTo>
                <a:lnTo>
                  <a:pt x="120700" y="1623275"/>
                </a:lnTo>
                <a:lnTo>
                  <a:pt x="120700" y="1636649"/>
                </a:lnTo>
                <a:lnTo>
                  <a:pt x="120396" y="1637919"/>
                </a:lnTo>
                <a:lnTo>
                  <a:pt x="120142" y="1639189"/>
                </a:lnTo>
                <a:lnTo>
                  <a:pt x="120002" y="1639189"/>
                </a:lnTo>
                <a:lnTo>
                  <a:pt x="120065" y="1641729"/>
                </a:lnTo>
                <a:lnTo>
                  <a:pt x="120281" y="1645539"/>
                </a:lnTo>
                <a:lnTo>
                  <a:pt x="117538" y="1648079"/>
                </a:lnTo>
                <a:lnTo>
                  <a:pt x="112839" y="1650619"/>
                </a:lnTo>
                <a:lnTo>
                  <a:pt x="111836" y="1650619"/>
                </a:lnTo>
                <a:lnTo>
                  <a:pt x="110756" y="1651889"/>
                </a:lnTo>
                <a:lnTo>
                  <a:pt x="107645" y="1651889"/>
                </a:lnTo>
                <a:lnTo>
                  <a:pt x="106184" y="1650619"/>
                </a:lnTo>
                <a:lnTo>
                  <a:pt x="104076" y="1649349"/>
                </a:lnTo>
                <a:lnTo>
                  <a:pt x="102806" y="1648383"/>
                </a:lnTo>
                <a:lnTo>
                  <a:pt x="102806" y="1662049"/>
                </a:lnTo>
                <a:lnTo>
                  <a:pt x="102222" y="1667129"/>
                </a:lnTo>
                <a:lnTo>
                  <a:pt x="101815" y="1669669"/>
                </a:lnTo>
                <a:lnTo>
                  <a:pt x="101282" y="1672209"/>
                </a:lnTo>
                <a:lnTo>
                  <a:pt x="101092" y="1673479"/>
                </a:lnTo>
                <a:lnTo>
                  <a:pt x="100444" y="1674749"/>
                </a:lnTo>
                <a:lnTo>
                  <a:pt x="99326" y="1674749"/>
                </a:lnTo>
                <a:lnTo>
                  <a:pt x="97955" y="1676019"/>
                </a:lnTo>
                <a:lnTo>
                  <a:pt x="96532" y="1676019"/>
                </a:lnTo>
                <a:lnTo>
                  <a:pt x="95072" y="1677289"/>
                </a:lnTo>
                <a:lnTo>
                  <a:pt x="90347" y="1677289"/>
                </a:lnTo>
                <a:lnTo>
                  <a:pt x="88392" y="1676019"/>
                </a:lnTo>
                <a:lnTo>
                  <a:pt x="87782" y="1674749"/>
                </a:lnTo>
                <a:lnTo>
                  <a:pt x="87376" y="1674749"/>
                </a:lnTo>
                <a:lnTo>
                  <a:pt x="86766" y="1672209"/>
                </a:lnTo>
                <a:lnTo>
                  <a:pt x="86563" y="1670939"/>
                </a:lnTo>
                <a:lnTo>
                  <a:pt x="86258" y="1668399"/>
                </a:lnTo>
                <a:lnTo>
                  <a:pt x="86474" y="1668399"/>
                </a:lnTo>
                <a:lnTo>
                  <a:pt x="86334" y="1667129"/>
                </a:lnTo>
                <a:lnTo>
                  <a:pt x="85852" y="1663319"/>
                </a:lnTo>
                <a:lnTo>
                  <a:pt x="85991" y="1660779"/>
                </a:lnTo>
                <a:lnTo>
                  <a:pt x="86461" y="1659509"/>
                </a:lnTo>
                <a:lnTo>
                  <a:pt x="86804" y="1658239"/>
                </a:lnTo>
                <a:lnTo>
                  <a:pt x="86982" y="1655699"/>
                </a:lnTo>
                <a:lnTo>
                  <a:pt x="87464" y="1654429"/>
                </a:lnTo>
                <a:lnTo>
                  <a:pt x="87706" y="1653159"/>
                </a:lnTo>
                <a:lnTo>
                  <a:pt x="88912" y="1650619"/>
                </a:lnTo>
                <a:lnTo>
                  <a:pt x="90284" y="1649349"/>
                </a:lnTo>
                <a:lnTo>
                  <a:pt x="94551" y="1648079"/>
                </a:lnTo>
                <a:lnTo>
                  <a:pt x="96329" y="1649349"/>
                </a:lnTo>
                <a:lnTo>
                  <a:pt x="102806" y="1662049"/>
                </a:lnTo>
                <a:lnTo>
                  <a:pt x="102806" y="1648383"/>
                </a:lnTo>
                <a:lnTo>
                  <a:pt x="102425" y="1648079"/>
                </a:lnTo>
                <a:lnTo>
                  <a:pt x="101219" y="1645539"/>
                </a:lnTo>
                <a:lnTo>
                  <a:pt x="100380" y="1644269"/>
                </a:lnTo>
                <a:lnTo>
                  <a:pt x="99961" y="1642999"/>
                </a:lnTo>
                <a:lnTo>
                  <a:pt x="97802" y="1639189"/>
                </a:lnTo>
                <a:lnTo>
                  <a:pt x="97345" y="1636649"/>
                </a:lnTo>
                <a:lnTo>
                  <a:pt x="96608" y="1630299"/>
                </a:lnTo>
                <a:lnTo>
                  <a:pt x="98196" y="1627759"/>
                </a:lnTo>
                <a:lnTo>
                  <a:pt x="100469" y="1626489"/>
                </a:lnTo>
                <a:lnTo>
                  <a:pt x="102577" y="1625219"/>
                </a:lnTo>
                <a:lnTo>
                  <a:pt x="106934" y="1623949"/>
                </a:lnTo>
                <a:lnTo>
                  <a:pt x="112814" y="1623949"/>
                </a:lnTo>
                <a:lnTo>
                  <a:pt x="114935" y="1625219"/>
                </a:lnTo>
                <a:lnTo>
                  <a:pt x="116382" y="1626489"/>
                </a:lnTo>
                <a:lnTo>
                  <a:pt x="117424" y="1627759"/>
                </a:lnTo>
                <a:lnTo>
                  <a:pt x="119507" y="1632839"/>
                </a:lnTo>
                <a:lnTo>
                  <a:pt x="120192" y="1634109"/>
                </a:lnTo>
                <a:lnTo>
                  <a:pt x="120637" y="1635379"/>
                </a:lnTo>
                <a:lnTo>
                  <a:pt x="120700" y="1636649"/>
                </a:lnTo>
                <a:lnTo>
                  <a:pt x="120700" y="1623275"/>
                </a:lnTo>
                <a:lnTo>
                  <a:pt x="118376" y="1621409"/>
                </a:lnTo>
                <a:lnTo>
                  <a:pt x="116128" y="1620139"/>
                </a:lnTo>
                <a:lnTo>
                  <a:pt x="111150" y="1620139"/>
                </a:lnTo>
                <a:lnTo>
                  <a:pt x="109194" y="1618869"/>
                </a:lnTo>
                <a:lnTo>
                  <a:pt x="105625" y="1618869"/>
                </a:lnTo>
                <a:lnTo>
                  <a:pt x="100672" y="1620139"/>
                </a:lnTo>
                <a:lnTo>
                  <a:pt x="97243" y="1623949"/>
                </a:lnTo>
                <a:lnTo>
                  <a:pt x="94576" y="1626489"/>
                </a:lnTo>
                <a:lnTo>
                  <a:pt x="92887" y="1629029"/>
                </a:lnTo>
                <a:lnTo>
                  <a:pt x="92024" y="1631569"/>
                </a:lnTo>
                <a:lnTo>
                  <a:pt x="92456" y="1635379"/>
                </a:lnTo>
                <a:lnTo>
                  <a:pt x="92710" y="1636649"/>
                </a:lnTo>
                <a:lnTo>
                  <a:pt x="92633" y="1640459"/>
                </a:lnTo>
                <a:lnTo>
                  <a:pt x="92113" y="1641729"/>
                </a:lnTo>
                <a:lnTo>
                  <a:pt x="89928" y="1644269"/>
                </a:lnTo>
                <a:lnTo>
                  <a:pt x="88531" y="1644269"/>
                </a:lnTo>
                <a:lnTo>
                  <a:pt x="87363" y="1645539"/>
                </a:lnTo>
                <a:lnTo>
                  <a:pt x="86448" y="1646809"/>
                </a:lnTo>
                <a:lnTo>
                  <a:pt x="85725" y="1646809"/>
                </a:lnTo>
                <a:lnTo>
                  <a:pt x="85166" y="1648079"/>
                </a:lnTo>
                <a:lnTo>
                  <a:pt x="84289" y="1650619"/>
                </a:lnTo>
                <a:lnTo>
                  <a:pt x="83337" y="1651889"/>
                </a:lnTo>
                <a:lnTo>
                  <a:pt x="82156" y="1658239"/>
                </a:lnTo>
                <a:lnTo>
                  <a:pt x="80962" y="1663319"/>
                </a:lnTo>
                <a:lnTo>
                  <a:pt x="82080" y="1669669"/>
                </a:lnTo>
                <a:lnTo>
                  <a:pt x="82207" y="1670939"/>
                </a:lnTo>
                <a:lnTo>
                  <a:pt x="82257" y="1673479"/>
                </a:lnTo>
                <a:lnTo>
                  <a:pt x="82461" y="1676019"/>
                </a:lnTo>
                <a:lnTo>
                  <a:pt x="83324" y="1679829"/>
                </a:lnTo>
                <a:lnTo>
                  <a:pt x="85369" y="1682369"/>
                </a:lnTo>
                <a:lnTo>
                  <a:pt x="85801" y="1682369"/>
                </a:lnTo>
                <a:lnTo>
                  <a:pt x="85902" y="1683639"/>
                </a:lnTo>
                <a:lnTo>
                  <a:pt x="85661" y="1684909"/>
                </a:lnTo>
                <a:lnTo>
                  <a:pt x="84531" y="1687449"/>
                </a:lnTo>
                <a:lnTo>
                  <a:pt x="83235" y="1691259"/>
                </a:lnTo>
                <a:lnTo>
                  <a:pt x="82042" y="1695069"/>
                </a:lnTo>
                <a:lnTo>
                  <a:pt x="81597" y="1695069"/>
                </a:lnTo>
                <a:lnTo>
                  <a:pt x="81267" y="1696339"/>
                </a:lnTo>
                <a:lnTo>
                  <a:pt x="81051" y="1697609"/>
                </a:lnTo>
                <a:lnTo>
                  <a:pt x="80721" y="1700149"/>
                </a:lnTo>
                <a:lnTo>
                  <a:pt x="80937" y="1702689"/>
                </a:lnTo>
                <a:lnTo>
                  <a:pt x="83693" y="1707769"/>
                </a:lnTo>
                <a:lnTo>
                  <a:pt x="85229" y="1709039"/>
                </a:lnTo>
                <a:lnTo>
                  <a:pt x="88392" y="1711579"/>
                </a:lnTo>
                <a:lnTo>
                  <a:pt x="89217" y="1712849"/>
                </a:lnTo>
                <a:lnTo>
                  <a:pt x="91046" y="1715389"/>
                </a:lnTo>
                <a:lnTo>
                  <a:pt x="91135" y="1716659"/>
                </a:lnTo>
                <a:lnTo>
                  <a:pt x="87617" y="1717929"/>
                </a:lnTo>
                <a:lnTo>
                  <a:pt x="86067" y="1720469"/>
                </a:lnTo>
                <a:lnTo>
                  <a:pt x="85394" y="1723009"/>
                </a:lnTo>
                <a:lnTo>
                  <a:pt x="85280" y="1724279"/>
                </a:lnTo>
                <a:lnTo>
                  <a:pt x="85115" y="1724279"/>
                </a:lnTo>
                <a:lnTo>
                  <a:pt x="84162" y="1726819"/>
                </a:lnTo>
                <a:lnTo>
                  <a:pt x="84391" y="1729359"/>
                </a:lnTo>
                <a:lnTo>
                  <a:pt x="84988" y="1731899"/>
                </a:lnTo>
                <a:lnTo>
                  <a:pt x="85178" y="1733169"/>
                </a:lnTo>
                <a:lnTo>
                  <a:pt x="85344" y="1733169"/>
                </a:lnTo>
                <a:lnTo>
                  <a:pt x="86715" y="1735709"/>
                </a:lnTo>
                <a:lnTo>
                  <a:pt x="87655" y="1738249"/>
                </a:lnTo>
                <a:lnTo>
                  <a:pt x="88176" y="1740789"/>
                </a:lnTo>
                <a:lnTo>
                  <a:pt x="88366" y="1742059"/>
                </a:lnTo>
                <a:lnTo>
                  <a:pt x="88696" y="1743329"/>
                </a:lnTo>
                <a:lnTo>
                  <a:pt x="89179" y="1744599"/>
                </a:lnTo>
                <a:lnTo>
                  <a:pt x="91681" y="1749679"/>
                </a:lnTo>
                <a:lnTo>
                  <a:pt x="94107" y="1754759"/>
                </a:lnTo>
                <a:lnTo>
                  <a:pt x="98945" y="1761109"/>
                </a:lnTo>
                <a:lnTo>
                  <a:pt x="108458" y="1761109"/>
                </a:lnTo>
                <a:lnTo>
                  <a:pt x="110032" y="1762379"/>
                </a:lnTo>
                <a:lnTo>
                  <a:pt x="108165" y="1767459"/>
                </a:lnTo>
                <a:lnTo>
                  <a:pt x="106718" y="1771269"/>
                </a:lnTo>
                <a:lnTo>
                  <a:pt x="106451" y="1773809"/>
                </a:lnTo>
                <a:lnTo>
                  <a:pt x="106654" y="1775079"/>
                </a:lnTo>
                <a:lnTo>
                  <a:pt x="106946" y="1778889"/>
                </a:lnTo>
                <a:lnTo>
                  <a:pt x="107391" y="1782699"/>
                </a:lnTo>
                <a:lnTo>
                  <a:pt x="110261" y="1786509"/>
                </a:lnTo>
                <a:lnTo>
                  <a:pt x="110553" y="1787779"/>
                </a:lnTo>
                <a:lnTo>
                  <a:pt x="111772" y="1791589"/>
                </a:lnTo>
                <a:lnTo>
                  <a:pt x="113144" y="1792859"/>
                </a:lnTo>
                <a:lnTo>
                  <a:pt x="115557" y="1794129"/>
                </a:lnTo>
                <a:lnTo>
                  <a:pt x="116522" y="1795399"/>
                </a:lnTo>
                <a:lnTo>
                  <a:pt x="119646" y="1797939"/>
                </a:lnTo>
                <a:lnTo>
                  <a:pt x="121932" y="1799209"/>
                </a:lnTo>
                <a:lnTo>
                  <a:pt x="124714" y="1800479"/>
                </a:lnTo>
                <a:lnTo>
                  <a:pt x="126199" y="1800479"/>
                </a:lnTo>
                <a:lnTo>
                  <a:pt x="126911" y="1801749"/>
                </a:lnTo>
                <a:lnTo>
                  <a:pt x="128447" y="1801749"/>
                </a:lnTo>
                <a:lnTo>
                  <a:pt x="129654" y="1803019"/>
                </a:lnTo>
                <a:lnTo>
                  <a:pt x="130543" y="1804289"/>
                </a:lnTo>
                <a:lnTo>
                  <a:pt x="132397" y="1806829"/>
                </a:lnTo>
                <a:lnTo>
                  <a:pt x="134962" y="1809369"/>
                </a:lnTo>
                <a:lnTo>
                  <a:pt x="139103" y="1813179"/>
                </a:lnTo>
                <a:lnTo>
                  <a:pt x="139268" y="1814449"/>
                </a:lnTo>
                <a:lnTo>
                  <a:pt x="136512" y="1816989"/>
                </a:lnTo>
                <a:lnTo>
                  <a:pt x="135724" y="1818259"/>
                </a:lnTo>
                <a:lnTo>
                  <a:pt x="136372" y="1823339"/>
                </a:lnTo>
                <a:lnTo>
                  <a:pt x="138557" y="1832229"/>
                </a:lnTo>
                <a:lnTo>
                  <a:pt x="139052" y="1833499"/>
                </a:lnTo>
                <a:lnTo>
                  <a:pt x="139788" y="1833499"/>
                </a:lnTo>
                <a:lnTo>
                  <a:pt x="140246" y="1834769"/>
                </a:lnTo>
                <a:lnTo>
                  <a:pt x="141071" y="1837309"/>
                </a:lnTo>
                <a:lnTo>
                  <a:pt x="142214" y="1838579"/>
                </a:lnTo>
                <a:lnTo>
                  <a:pt x="143675" y="1839849"/>
                </a:lnTo>
                <a:lnTo>
                  <a:pt x="147637" y="1843659"/>
                </a:lnTo>
                <a:lnTo>
                  <a:pt x="149466" y="1846199"/>
                </a:lnTo>
                <a:lnTo>
                  <a:pt x="153200" y="1850009"/>
                </a:lnTo>
                <a:lnTo>
                  <a:pt x="157480" y="1853819"/>
                </a:lnTo>
                <a:lnTo>
                  <a:pt x="162306" y="1856359"/>
                </a:lnTo>
                <a:lnTo>
                  <a:pt x="163322" y="1857629"/>
                </a:lnTo>
                <a:lnTo>
                  <a:pt x="169265" y="1857629"/>
                </a:lnTo>
                <a:lnTo>
                  <a:pt x="172656" y="1856359"/>
                </a:lnTo>
                <a:lnTo>
                  <a:pt x="175526" y="1857629"/>
                </a:lnTo>
                <a:lnTo>
                  <a:pt x="178257" y="1860169"/>
                </a:lnTo>
                <a:lnTo>
                  <a:pt x="179285" y="1860169"/>
                </a:lnTo>
                <a:lnTo>
                  <a:pt x="179743" y="1861439"/>
                </a:lnTo>
                <a:lnTo>
                  <a:pt x="179616" y="1862709"/>
                </a:lnTo>
                <a:lnTo>
                  <a:pt x="179362" y="1863979"/>
                </a:lnTo>
                <a:lnTo>
                  <a:pt x="177698" y="1870329"/>
                </a:lnTo>
                <a:lnTo>
                  <a:pt x="178600" y="1874139"/>
                </a:lnTo>
                <a:lnTo>
                  <a:pt x="180187" y="1876679"/>
                </a:lnTo>
                <a:lnTo>
                  <a:pt x="181571" y="1879219"/>
                </a:lnTo>
                <a:lnTo>
                  <a:pt x="183502" y="1881759"/>
                </a:lnTo>
                <a:lnTo>
                  <a:pt x="189407" y="1886839"/>
                </a:lnTo>
                <a:lnTo>
                  <a:pt x="196253" y="1893189"/>
                </a:lnTo>
                <a:lnTo>
                  <a:pt x="198170" y="1894459"/>
                </a:lnTo>
                <a:lnTo>
                  <a:pt x="199910" y="1895729"/>
                </a:lnTo>
                <a:lnTo>
                  <a:pt x="203060" y="1899539"/>
                </a:lnTo>
                <a:lnTo>
                  <a:pt x="205041" y="1900809"/>
                </a:lnTo>
                <a:lnTo>
                  <a:pt x="207403" y="1902079"/>
                </a:lnTo>
                <a:lnTo>
                  <a:pt x="209308" y="1902079"/>
                </a:lnTo>
                <a:lnTo>
                  <a:pt x="214172" y="1904619"/>
                </a:lnTo>
                <a:lnTo>
                  <a:pt x="215074" y="1904619"/>
                </a:lnTo>
                <a:lnTo>
                  <a:pt x="215722" y="1905889"/>
                </a:lnTo>
                <a:lnTo>
                  <a:pt x="217449" y="1908429"/>
                </a:lnTo>
                <a:lnTo>
                  <a:pt x="219049" y="1910969"/>
                </a:lnTo>
                <a:lnTo>
                  <a:pt x="220865" y="1913509"/>
                </a:lnTo>
                <a:lnTo>
                  <a:pt x="222173" y="1916049"/>
                </a:lnTo>
                <a:lnTo>
                  <a:pt x="223710" y="1917319"/>
                </a:lnTo>
                <a:lnTo>
                  <a:pt x="225488" y="1919859"/>
                </a:lnTo>
                <a:lnTo>
                  <a:pt x="229184" y="1922399"/>
                </a:lnTo>
                <a:lnTo>
                  <a:pt x="232587" y="1926209"/>
                </a:lnTo>
                <a:lnTo>
                  <a:pt x="234010" y="1927479"/>
                </a:lnTo>
                <a:lnTo>
                  <a:pt x="238493" y="1932559"/>
                </a:lnTo>
                <a:lnTo>
                  <a:pt x="241706" y="1935099"/>
                </a:lnTo>
                <a:lnTo>
                  <a:pt x="245694" y="1936369"/>
                </a:lnTo>
                <a:lnTo>
                  <a:pt x="247688" y="1936369"/>
                </a:lnTo>
                <a:lnTo>
                  <a:pt x="248488" y="1937639"/>
                </a:lnTo>
                <a:lnTo>
                  <a:pt x="248107" y="1938909"/>
                </a:lnTo>
                <a:lnTo>
                  <a:pt x="247688" y="1942719"/>
                </a:lnTo>
                <a:lnTo>
                  <a:pt x="248145" y="1945259"/>
                </a:lnTo>
                <a:lnTo>
                  <a:pt x="249999" y="1949069"/>
                </a:lnTo>
                <a:lnTo>
                  <a:pt x="250431" y="1950339"/>
                </a:lnTo>
                <a:lnTo>
                  <a:pt x="251421" y="1951609"/>
                </a:lnTo>
                <a:lnTo>
                  <a:pt x="252260" y="1952879"/>
                </a:lnTo>
                <a:lnTo>
                  <a:pt x="253441" y="1952879"/>
                </a:lnTo>
                <a:lnTo>
                  <a:pt x="254165" y="1954149"/>
                </a:lnTo>
                <a:lnTo>
                  <a:pt x="255651" y="1954149"/>
                </a:lnTo>
                <a:lnTo>
                  <a:pt x="257238" y="1955419"/>
                </a:lnTo>
                <a:lnTo>
                  <a:pt x="257835" y="1956689"/>
                </a:lnTo>
                <a:lnTo>
                  <a:pt x="257441" y="1957959"/>
                </a:lnTo>
                <a:lnTo>
                  <a:pt x="256946" y="1960499"/>
                </a:lnTo>
                <a:lnTo>
                  <a:pt x="257263" y="1964309"/>
                </a:lnTo>
                <a:lnTo>
                  <a:pt x="258406" y="1966849"/>
                </a:lnTo>
                <a:lnTo>
                  <a:pt x="259219" y="1968119"/>
                </a:lnTo>
                <a:lnTo>
                  <a:pt x="260184" y="1970659"/>
                </a:lnTo>
                <a:lnTo>
                  <a:pt x="260870" y="1974469"/>
                </a:lnTo>
                <a:lnTo>
                  <a:pt x="262559" y="1977009"/>
                </a:lnTo>
                <a:lnTo>
                  <a:pt x="264058" y="1979549"/>
                </a:lnTo>
                <a:lnTo>
                  <a:pt x="265645" y="1982089"/>
                </a:lnTo>
                <a:lnTo>
                  <a:pt x="267766" y="1983359"/>
                </a:lnTo>
                <a:lnTo>
                  <a:pt x="270421" y="1984629"/>
                </a:lnTo>
                <a:lnTo>
                  <a:pt x="271856" y="1985899"/>
                </a:lnTo>
                <a:lnTo>
                  <a:pt x="273342" y="1985899"/>
                </a:lnTo>
                <a:lnTo>
                  <a:pt x="276225" y="1987169"/>
                </a:lnTo>
                <a:lnTo>
                  <a:pt x="276860" y="1989709"/>
                </a:lnTo>
                <a:lnTo>
                  <a:pt x="276415" y="1992249"/>
                </a:lnTo>
                <a:lnTo>
                  <a:pt x="276174" y="1992249"/>
                </a:lnTo>
                <a:lnTo>
                  <a:pt x="275678" y="1994789"/>
                </a:lnTo>
                <a:lnTo>
                  <a:pt x="275805" y="1996059"/>
                </a:lnTo>
                <a:lnTo>
                  <a:pt x="276821" y="1998599"/>
                </a:lnTo>
                <a:lnTo>
                  <a:pt x="277596" y="1999869"/>
                </a:lnTo>
                <a:lnTo>
                  <a:pt x="279044" y="2003679"/>
                </a:lnTo>
                <a:lnTo>
                  <a:pt x="279781" y="2007489"/>
                </a:lnTo>
                <a:lnTo>
                  <a:pt x="281571" y="2010029"/>
                </a:lnTo>
                <a:lnTo>
                  <a:pt x="282371" y="2012569"/>
                </a:lnTo>
                <a:lnTo>
                  <a:pt x="284251" y="2016379"/>
                </a:lnTo>
                <a:lnTo>
                  <a:pt x="286550" y="2021459"/>
                </a:lnTo>
                <a:lnTo>
                  <a:pt x="288518" y="2023999"/>
                </a:lnTo>
                <a:lnTo>
                  <a:pt x="290715" y="2026539"/>
                </a:lnTo>
                <a:lnTo>
                  <a:pt x="291274" y="2027809"/>
                </a:lnTo>
                <a:lnTo>
                  <a:pt x="293357" y="2029079"/>
                </a:lnTo>
                <a:lnTo>
                  <a:pt x="293890" y="2030349"/>
                </a:lnTo>
                <a:lnTo>
                  <a:pt x="294398" y="2032889"/>
                </a:lnTo>
                <a:lnTo>
                  <a:pt x="294652" y="2035429"/>
                </a:lnTo>
                <a:lnTo>
                  <a:pt x="294868" y="2037969"/>
                </a:lnTo>
                <a:lnTo>
                  <a:pt x="295224" y="2040509"/>
                </a:lnTo>
                <a:lnTo>
                  <a:pt x="296545" y="2043049"/>
                </a:lnTo>
                <a:lnTo>
                  <a:pt x="298831" y="2044319"/>
                </a:lnTo>
                <a:lnTo>
                  <a:pt x="302501" y="2048129"/>
                </a:lnTo>
                <a:lnTo>
                  <a:pt x="306412" y="2050669"/>
                </a:lnTo>
                <a:lnTo>
                  <a:pt x="311150" y="2051939"/>
                </a:lnTo>
                <a:lnTo>
                  <a:pt x="313855" y="2053209"/>
                </a:lnTo>
                <a:lnTo>
                  <a:pt x="316611" y="2053209"/>
                </a:lnTo>
                <a:lnTo>
                  <a:pt x="319430" y="2051939"/>
                </a:lnTo>
                <a:lnTo>
                  <a:pt x="322465" y="2051939"/>
                </a:lnTo>
                <a:lnTo>
                  <a:pt x="324370" y="2049399"/>
                </a:lnTo>
                <a:lnTo>
                  <a:pt x="325183" y="2048129"/>
                </a:lnTo>
                <a:lnTo>
                  <a:pt x="326885" y="2046859"/>
                </a:lnTo>
                <a:lnTo>
                  <a:pt x="328155" y="2046859"/>
                </a:lnTo>
                <a:lnTo>
                  <a:pt x="332105" y="2049399"/>
                </a:lnTo>
                <a:lnTo>
                  <a:pt x="334848" y="2050669"/>
                </a:lnTo>
                <a:lnTo>
                  <a:pt x="337502" y="2051939"/>
                </a:lnTo>
                <a:lnTo>
                  <a:pt x="341884" y="2051939"/>
                </a:lnTo>
                <a:lnTo>
                  <a:pt x="342633" y="2050669"/>
                </a:lnTo>
                <a:lnTo>
                  <a:pt x="346570" y="2049399"/>
                </a:lnTo>
                <a:lnTo>
                  <a:pt x="350266" y="2046859"/>
                </a:lnTo>
                <a:lnTo>
                  <a:pt x="353707" y="2044319"/>
                </a:lnTo>
                <a:lnTo>
                  <a:pt x="353999" y="2044319"/>
                </a:lnTo>
                <a:lnTo>
                  <a:pt x="354253" y="2043049"/>
                </a:lnTo>
                <a:lnTo>
                  <a:pt x="354469" y="2043049"/>
                </a:lnTo>
                <a:lnTo>
                  <a:pt x="356069" y="2040509"/>
                </a:lnTo>
                <a:lnTo>
                  <a:pt x="358051" y="2040509"/>
                </a:lnTo>
                <a:lnTo>
                  <a:pt x="362204" y="2041779"/>
                </a:lnTo>
                <a:lnTo>
                  <a:pt x="370941" y="2041779"/>
                </a:lnTo>
                <a:lnTo>
                  <a:pt x="373722" y="2040509"/>
                </a:lnTo>
                <a:lnTo>
                  <a:pt x="376986" y="2040509"/>
                </a:lnTo>
                <a:lnTo>
                  <a:pt x="379882" y="2039239"/>
                </a:lnTo>
                <a:lnTo>
                  <a:pt x="382409" y="2036699"/>
                </a:lnTo>
                <a:lnTo>
                  <a:pt x="385660" y="2034159"/>
                </a:lnTo>
                <a:lnTo>
                  <a:pt x="388023" y="2031619"/>
                </a:lnTo>
                <a:lnTo>
                  <a:pt x="387591" y="2025269"/>
                </a:lnTo>
                <a:lnTo>
                  <a:pt x="387578" y="2022729"/>
                </a:lnTo>
                <a:lnTo>
                  <a:pt x="388010" y="2021459"/>
                </a:lnTo>
                <a:lnTo>
                  <a:pt x="389445" y="2020189"/>
                </a:lnTo>
                <a:lnTo>
                  <a:pt x="390042" y="2018919"/>
                </a:lnTo>
                <a:lnTo>
                  <a:pt x="390664" y="2018919"/>
                </a:lnTo>
                <a:lnTo>
                  <a:pt x="391528" y="2017649"/>
                </a:lnTo>
                <a:lnTo>
                  <a:pt x="392353" y="2016379"/>
                </a:lnTo>
                <a:lnTo>
                  <a:pt x="394081" y="2015109"/>
                </a:lnTo>
                <a:lnTo>
                  <a:pt x="399478" y="2002409"/>
                </a:lnTo>
                <a:lnTo>
                  <a:pt x="398881" y="1997329"/>
                </a:lnTo>
                <a:lnTo>
                  <a:pt x="398716" y="1993519"/>
                </a:lnTo>
                <a:lnTo>
                  <a:pt x="396760" y="1989709"/>
                </a:lnTo>
                <a:lnTo>
                  <a:pt x="396430" y="1988439"/>
                </a:lnTo>
                <a:lnTo>
                  <a:pt x="396519" y="1987169"/>
                </a:lnTo>
                <a:lnTo>
                  <a:pt x="397014" y="1987169"/>
                </a:lnTo>
                <a:lnTo>
                  <a:pt x="397738" y="1985899"/>
                </a:lnTo>
                <a:lnTo>
                  <a:pt x="398475" y="1984629"/>
                </a:lnTo>
                <a:lnTo>
                  <a:pt x="399542" y="1982089"/>
                </a:lnTo>
                <a:lnTo>
                  <a:pt x="399681" y="1979549"/>
                </a:lnTo>
                <a:lnTo>
                  <a:pt x="399796" y="1978279"/>
                </a:lnTo>
                <a:lnTo>
                  <a:pt x="399948" y="1978279"/>
                </a:lnTo>
                <a:lnTo>
                  <a:pt x="400570" y="1974469"/>
                </a:lnTo>
                <a:lnTo>
                  <a:pt x="400367" y="1973199"/>
                </a:lnTo>
                <a:lnTo>
                  <a:pt x="398119" y="1968119"/>
                </a:lnTo>
                <a:lnTo>
                  <a:pt x="396748" y="1964309"/>
                </a:lnTo>
                <a:lnTo>
                  <a:pt x="394601" y="1961756"/>
                </a:lnTo>
                <a:lnTo>
                  <a:pt x="394601" y="1999869"/>
                </a:lnTo>
                <a:lnTo>
                  <a:pt x="394500" y="2002409"/>
                </a:lnTo>
                <a:lnTo>
                  <a:pt x="393928" y="2003679"/>
                </a:lnTo>
                <a:lnTo>
                  <a:pt x="392912" y="2007489"/>
                </a:lnTo>
                <a:lnTo>
                  <a:pt x="392290" y="2008759"/>
                </a:lnTo>
                <a:lnTo>
                  <a:pt x="391325" y="2011299"/>
                </a:lnTo>
                <a:lnTo>
                  <a:pt x="389839" y="2012569"/>
                </a:lnTo>
                <a:lnTo>
                  <a:pt x="387845" y="2013839"/>
                </a:lnTo>
                <a:lnTo>
                  <a:pt x="386499" y="2015109"/>
                </a:lnTo>
                <a:lnTo>
                  <a:pt x="383019" y="2015109"/>
                </a:lnTo>
                <a:lnTo>
                  <a:pt x="383019" y="2025269"/>
                </a:lnTo>
                <a:lnTo>
                  <a:pt x="382765" y="2027809"/>
                </a:lnTo>
                <a:lnTo>
                  <a:pt x="382092" y="2031619"/>
                </a:lnTo>
                <a:lnTo>
                  <a:pt x="379768" y="2034159"/>
                </a:lnTo>
                <a:lnTo>
                  <a:pt x="376351" y="2035429"/>
                </a:lnTo>
                <a:lnTo>
                  <a:pt x="374865" y="2035429"/>
                </a:lnTo>
                <a:lnTo>
                  <a:pt x="374091" y="2036699"/>
                </a:lnTo>
                <a:lnTo>
                  <a:pt x="363994" y="2036699"/>
                </a:lnTo>
                <a:lnTo>
                  <a:pt x="362585" y="2035429"/>
                </a:lnTo>
                <a:lnTo>
                  <a:pt x="362254" y="2034159"/>
                </a:lnTo>
                <a:lnTo>
                  <a:pt x="362343" y="2031619"/>
                </a:lnTo>
                <a:lnTo>
                  <a:pt x="362800" y="2030349"/>
                </a:lnTo>
                <a:lnTo>
                  <a:pt x="363372" y="2027809"/>
                </a:lnTo>
                <a:lnTo>
                  <a:pt x="364032" y="2026539"/>
                </a:lnTo>
                <a:lnTo>
                  <a:pt x="365328" y="2022729"/>
                </a:lnTo>
                <a:lnTo>
                  <a:pt x="367449" y="2020189"/>
                </a:lnTo>
                <a:lnTo>
                  <a:pt x="370395" y="2017649"/>
                </a:lnTo>
                <a:lnTo>
                  <a:pt x="373735" y="2017649"/>
                </a:lnTo>
                <a:lnTo>
                  <a:pt x="376707" y="2018919"/>
                </a:lnTo>
                <a:lnTo>
                  <a:pt x="379120" y="2021459"/>
                </a:lnTo>
                <a:lnTo>
                  <a:pt x="381317" y="2022729"/>
                </a:lnTo>
                <a:lnTo>
                  <a:pt x="382536" y="2023999"/>
                </a:lnTo>
                <a:lnTo>
                  <a:pt x="383019" y="2025269"/>
                </a:lnTo>
                <a:lnTo>
                  <a:pt x="383019" y="2015109"/>
                </a:lnTo>
                <a:lnTo>
                  <a:pt x="381000" y="2015109"/>
                </a:lnTo>
                <a:lnTo>
                  <a:pt x="378752" y="2013839"/>
                </a:lnTo>
                <a:lnTo>
                  <a:pt x="376593" y="2012569"/>
                </a:lnTo>
                <a:lnTo>
                  <a:pt x="373430" y="2011299"/>
                </a:lnTo>
                <a:lnTo>
                  <a:pt x="371538" y="2008759"/>
                </a:lnTo>
                <a:lnTo>
                  <a:pt x="370916" y="2004949"/>
                </a:lnTo>
                <a:lnTo>
                  <a:pt x="370573" y="2003679"/>
                </a:lnTo>
                <a:lnTo>
                  <a:pt x="370433" y="2002409"/>
                </a:lnTo>
                <a:lnTo>
                  <a:pt x="370598" y="1998599"/>
                </a:lnTo>
                <a:lnTo>
                  <a:pt x="371843" y="1996059"/>
                </a:lnTo>
                <a:lnTo>
                  <a:pt x="374256" y="1994789"/>
                </a:lnTo>
                <a:lnTo>
                  <a:pt x="376034" y="1993519"/>
                </a:lnTo>
                <a:lnTo>
                  <a:pt x="377913" y="1993519"/>
                </a:lnTo>
                <a:lnTo>
                  <a:pt x="379755" y="1992249"/>
                </a:lnTo>
                <a:lnTo>
                  <a:pt x="383260" y="1992249"/>
                </a:lnTo>
                <a:lnTo>
                  <a:pt x="385597" y="1993519"/>
                </a:lnTo>
                <a:lnTo>
                  <a:pt x="388010" y="1992249"/>
                </a:lnTo>
                <a:lnTo>
                  <a:pt x="390372" y="1993519"/>
                </a:lnTo>
                <a:lnTo>
                  <a:pt x="392137" y="1993519"/>
                </a:lnTo>
                <a:lnTo>
                  <a:pt x="393242" y="1994789"/>
                </a:lnTo>
                <a:lnTo>
                  <a:pt x="393712" y="1996059"/>
                </a:lnTo>
                <a:lnTo>
                  <a:pt x="394220" y="1998599"/>
                </a:lnTo>
                <a:lnTo>
                  <a:pt x="394601" y="1999869"/>
                </a:lnTo>
                <a:lnTo>
                  <a:pt x="394601" y="1961756"/>
                </a:lnTo>
                <a:lnTo>
                  <a:pt x="394500" y="1961629"/>
                </a:lnTo>
                <a:lnTo>
                  <a:pt x="394500" y="1982089"/>
                </a:lnTo>
                <a:lnTo>
                  <a:pt x="391998" y="1984629"/>
                </a:lnTo>
                <a:lnTo>
                  <a:pt x="388073" y="1985899"/>
                </a:lnTo>
                <a:lnTo>
                  <a:pt x="381800" y="1985899"/>
                </a:lnTo>
                <a:lnTo>
                  <a:pt x="379755" y="1982089"/>
                </a:lnTo>
                <a:lnTo>
                  <a:pt x="379260" y="1980819"/>
                </a:lnTo>
                <a:lnTo>
                  <a:pt x="378688" y="1979549"/>
                </a:lnTo>
                <a:lnTo>
                  <a:pt x="377875" y="1978279"/>
                </a:lnTo>
                <a:lnTo>
                  <a:pt x="377317" y="1977009"/>
                </a:lnTo>
                <a:lnTo>
                  <a:pt x="377050" y="1975739"/>
                </a:lnTo>
                <a:lnTo>
                  <a:pt x="376186" y="1969389"/>
                </a:lnTo>
                <a:lnTo>
                  <a:pt x="376008" y="1968119"/>
                </a:lnTo>
                <a:lnTo>
                  <a:pt x="375386" y="1963039"/>
                </a:lnTo>
                <a:lnTo>
                  <a:pt x="376072" y="1960499"/>
                </a:lnTo>
                <a:lnTo>
                  <a:pt x="377685" y="1959229"/>
                </a:lnTo>
                <a:lnTo>
                  <a:pt x="378917" y="1957959"/>
                </a:lnTo>
                <a:lnTo>
                  <a:pt x="384568" y="1957959"/>
                </a:lnTo>
                <a:lnTo>
                  <a:pt x="386524" y="1959229"/>
                </a:lnTo>
                <a:lnTo>
                  <a:pt x="390194" y="1963039"/>
                </a:lnTo>
                <a:lnTo>
                  <a:pt x="392887" y="1968119"/>
                </a:lnTo>
                <a:lnTo>
                  <a:pt x="393230" y="1969389"/>
                </a:lnTo>
                <a:lnTo>
                  <a:pt x="393458" y="1969389"/>
                </a:lnTo>
                <a:lnTo>
                  <a:pt x="393585" y="1970659"/>
                </a:lnTo>
                <a:lnTo>
                  <a:pt x="393788" y="1971929"/>
                </a:lnTo>
                <a:lnTo>
                  <a:pt x="393877" y="1973199"/>
                </a:lnTo>
                <a:lnTo>
                  <a:pt x="394195" y="1975739"/>
                </a:lnTo>
                <a:lnTo>
                  <a:pt x="394360" y="1977009"/>
                </a:lnTo>
                <a:lnTo>
                  <a:pt x="394296" y="1975739"/>
                </a:lnTo>
                <a:lnTo>
                  <a:pt x="394411" y="1977009"/>
                </a:lnTo>
                <a:lnTo>
                  <a:pt x="394500" y="1982089"/>
                </a:lnTo>
                <a:lnTo>
                  <a:pt x="394500" y="1961629"/>
                </a:lnTo>
                <a:lnTo>
                  <a:pt x="393560" y="1960499"/>
                </a:lnTo>
                <a:lnTo>
                  <a:pt x="392734" y="1959229"/>
                </a:lnTo>
                <a:lnTo>
                  <a:pt x="391718" y="1956689"/>
                </a:lnTo>
                <a:lnTo>
                  <a:pt x="391655" y="1955419"/>
                </a:lnTo>
                <a:lnTo>
                  <a:pt x="391871" y="1955419"/>
                </a:lnTo>
                <a:lnTo>
                  <a:pt x="392442" y="1952879"/>
                </a:lnTo>
                <a:lnTo>
                  <a:pt x="393255" y="1951609"/>
                </a:lnTo>
                <a:lnTo>
                  <a:pt x="395249" y="1946529"/>
                </a:lnTo>
                <a:lnTo>
                  <a:pt x="395097" y="1942719"/>
                </a:lnTo>
                <a:lnTo>
                  <a:pt x="393509" y="1940179"/>
                </a:lnTo>
                <a:lnTo>
                  <a:pt x="392633" y="1938909"/>
                </a:lnTo>
                <a:lnTo>
                  <a:pt x="391655" y="1936369"/>
                </a:lnTo>
                <a:lnTo>
                  <a:pt x="390829" y="1932559"/>
                </a:lnTo>
                <a:lnTo>
                  <a:pt x="390232" y="1931657"/>
                </a:lnTo>
                <a:lnTo>
                  <a:pt x="390232" y="1945259"/>
                </a:lnTo>
                <a:lnTo>
                  <a:pt x="388569" y="1949069"/>
                </a:lnTo>
                <a:lnTo>
                  <a:pt x="388035" y="1950339"/>
                </a:lnTo>
                <a:lnTo>
                  <a:pt x="386816" y="1951609"/>
                </a:lnTo>
                <a:lnTo>
                  <a:pt x="384454" y="1952879"/>
                </a:lnTo>
                <a:lnTo>
                  <a:pt x="381736" y="1951609"/>
                </a:lnTo>
                <a:lnTo>
                  <a:pt x="380263" y="1950339"/>
                </a:lnTo>
                <a:lnTo>
                  <a:pt x="377507" y="1946529"/>
                </a:lnTo>
                <a:lnTo>
                  <a:pt x="375894" y="1943989"/>
                </a:lnTo>
                <a:lnTo>
                  <a:pt x="374967" y="1942719"/>
                </a:lnTo>
                <a:lnTo>
                  <a:pt x="374053" y="1941449"/>
                </a:lnTo>
                <a:lnTo>
                  <a:pt x="372694" y="1940179"/>
                </a:lnTo>
                <a:lnTo>
                  <a:pt x="372503" y="1939582"/>
                </a:lnTo>
                <a:lnTo>
                  <a:pt x="372503" y="1951609"/>
                </a:lnTo>
                <a:lnTo>
                  <a:pt x="372110" y="1955419"/>
                </a:lnTo>
                <a:lnTo>
                  <a:pt x="372021" y="1956689"/>
                </a:lnTo>
                <a:lnTo>
                  <a:pt x="371703" y="1957959"/>
                </a:lnTo>
                <a:lnTo>
                  <a:pt x="371182" y="1957959"/>
                </a:lnTo>
                <a:lnTo>
                  <a:pt x="370408" y="1960499"/>
                </a:lnTo>
                <a:lnTo>
                  <a:pt x="369519" y="1961769"/>
                </a:lnTo>
                <a:lnTo>
                  <a:pt x="368833" y="1962645"/>
                </a:lnTo>
                <a:lnTo>
                  <a:pt x="368833" y="1985899"/>
                </a:lnTo>
                <a:lnTo>
                  <a:pt x="368376" y="1987169"/>
                </a:lnTo>
                <a:lnTo>
                  <a:pt x="367309" y="1988439"/>
                </a:lnTo>
                <a:lnTo>
                  <a:pt x="366636" y="1989582"/>
                </a:lnTo>
                <a:lnTo>
                  <a:pt x="366636" y="2010029"/>
                </a:lnTo>
                <a:lnTo>
                  <a:pt x="366572" y="2012569"/>
                </a:lnTo>
                <a:lnTo>
                  <a:pt x="366115" y="2013839"/>
                </a:lnTo>
                <a:lnTo>
                  <a:pt x="365226" y="2015109"/>
                </a:lnTo>
                <a:lnTo>
                  <a:pt x="362673" y="2017649"/>
                </a:lnTo>
                <a:lnTo>
                  <a:pt x="359562" y="2018919"/>
                </a:lnTo>
                <a:lnTo>
                  <a:pt x="354558" y="2018919"/>
                </a:lnTo>
                <a:lnTo>
                  <a:pt x="354558" y="2030349"/>
                </a:lnTo>
                <a:lnTo>
                  <a:pt x="354291" y="2031619"/>
                </a:lnTo>
                <a:lnTo>
                  <a:pt x="353796" y="2034159"/>
                </a:lnTo>
                <a:lnTo>
                  <a:pt x="352996" y="2035429"/>
                </a:lnTo>
                <a:lnTo>
                  <a:pt x="351840" y="2037969"/>
                </a:lnTo>
                <a:lnTo>
                  <a:pt x="351497" y="2039239"/>
                </a:lnTo>
                <a:lnTo>
                  <a:pt x="351040" y="2039239"/>
                </a:lnTo>
                <a:lnTo>
                  <a:pt x="350443" y="2040509"/>
                </a:lnTo>
                <a:lnTo>
                  <a:pt x="348005" y="2041779"/>
                </a:lnTo>
                <a:lnTo>
                  <a:pt x="341655" y="2046859"/>
                </a:lnTo>
                <a:lnTo>
                  <a:pt x="336969" y="2046859"/>
                </a:lnTo>
                <a:lnTo>
                  <a:pt x="335470" y="2045589"/>
                </a:lnTo>
                <a:lnTo>
                  <a:pt x="334010" y="2045589"/>
                </a:lnTo>
                <a:lnTo>
                  <a:pt x="331597" y="2043049"/>
                </a:lnTo>
                <a:lnTo>
                  <a:pt x="331076" y="2039239"/>
                </a:lnTo>
                <a:lnTo>
                  <a:pt x="330885" y="2036699"/>
                </a:lnTo>
                <a:lnTo>
                  <a:pt x="332613" y="2031619"/>
                </a:lnTo>
                <a:lnTo>
                  <a:pt x="333476" y="2027809"/>
                </a:lnTo>
                <a:lnTo>
                  <a:pt x="335343" y="2022729"/>
                </a:lnTo>
                <a:lnTo>
                  <a:pt x="337210" y="2021459"/>
                </a:lnTo>
                <a:lnTo>
                  <a:pt x="342150" y="2020189"/>
                </a:lnTo>
                <a:lnTo>
                  <a:pt x="344398" y="2020189"/>
                </a:lnTo>
                <a:lnTo>
                  <a:pt x="348843" y="2022729"/>
                </a:lnTo>
                <a:lnTo>
                  <a:pt x="351231" y="2025269"/>
                </a:lnTo>
                <a:lnTo>
                  <a:pt x="353021" y="2026539"/>
                </a:lnTo>
                <a:lnTo>
                  <a:pt x="354126" y="2027809"/>
                </a:lnTo>
                <a:lnTo>
                  <a:pt x="354558" y="2030349"/>
                </a:lnTo>
                <a:lnTo>
                  <a:pt x="354558" y="2018919"/>
                </a:lnTo>
                <a:lnTo>
                  <a:pt x="350837" y="2018919"/>
                </a:lnTo>
                <a:lnTo>
                  <a:pt x="348957" y="2017649"/>
                </a:lnTo>
                <a:lnTo>
                  <a:pt x="347116" y="2013839"/>
                </a:lnTo>
                <a:lnTo>
                  <a:pt x="346976" y="2012569"/>
                </a:lnTo>
                <a:lnTo>
                  <a:pt x="347421" y="2011299"/>
                </a:lnTo>
                <a:lnTo>
                  <a:pt x="348322" y="2007489"/>
                </a:lnTo>
                <a:lnTo>
                  <a:pt x="349554" y="2003679"/>
                </a:lnTo>
                <a:lnTo>
                  <a:pt x="351142" y="1999869"/>
                </a:lnTo>
                <a:lnTo>
                  <a:pt x="352374" y="1997329"/>
                </a:lnTo>
                <a:lnTo>
                  <a:pt x="355854" y="1996059"/>
                </a:lnTo>
                <a:lnTo>
                  <a:pt x="361569" y="1999869"/>
                </a:lnTo>
                <a:lnTo>
                  <a:pt x="363855" y="2003679"/>
                </a:lnTo>
                <a:lnTo>
                  <a:pt x="365671" y="2007489"/>
                </a:lnTo>
                <a:lnTo>
                  <a:pt x="366331" y="2008759"/>
                </a:lnTo>
                <a:lnTo>
                  <a:pt x="366636" y="2010029"/>
                </a:lnTo>
                <a:lnTo>
                  <a:pt x="366636" y="1989582"/>
                </a:lnTo>
                <a:lnTo>
                  <a:pt x="366560" y="1989709"/>
                </a:lnTo>
                <a:lnTo>
                  <a:pt x="365785" y="1990979"/>
                </a:lnTo>
                <a:lnTo>
                  <a:pt x="364959" y="1992249"/>
                </a:lnTo>
                <a:lnTo>
                  <a:pt x="361797" y="1992249"/>
                </a:lnTo>
                <a:lnTo>
                  <a:pt x="353568" y="1980819"/>
                </a:lnTo>
                <a:lnTo>
                  <a:pt x="354406" y="1977009"/>
                </a:lnTo>
                <a:lnTo>
                  <a:pt x="354685" y="1974469"/>
                </a:lnTo>
                <a:lnTo>
                  <a:pt x="355206" y="1973199"/>
                </a:lnTo>
                <a:lnTo>
                  <a:pt x="355612" y="1971929"/>
                </a:lnTo>
                <a:lnTo>
                  <a:pt x="356425" y="1970659"/>
                </a:lnTo>
                <a:lnTo>
                  <a:pt x="359575" y="1970659"/>
                </a:lnTo>
                <a:lnTo>
                  <a:pt x="361518" y="1969389"/>
                </a:lnTo>
                <a:lnTo>
                  <a:pt x="364375" y="1970659"/>
                </a:lnTo>
                <a:lnTo>
                  <a:pt x="366039" y="1970659"/>
                </a:lnTo>
                <a:lnTo>
                  <a:pt x="366280" y="1971929"/>
                </a:lnTo>
                <a:lnTo>
                  <a:pt x="366560" y="1973199"/>
                </a:lnTo>
                <a:lnTo>
                  <a:pt x="366814" y="1973199"/>
                </a:lnTo>
                <a:lnTo>
                  <a:pt x="367017" y="1974469"/>
                </a:lnTo>
                <a:lnTo>
                  <a:pt x="367423" y="1975739"/>
                </a:lnTo>
                <a:lnTo>
                  <a:pt x="367741" y="1978279"/>
                </a:lnTo>
                <a:lnTo>
                  <a:pt x="368261" y="1980819"/>
                </a:lnTo>
                <a:lnTo>
                  <a:pt x="368350" y="1982089"/>
                </a:lnTo>
                <a:lnTo>
                  <a:pt x="368604" y="1983359"/>
                </a:lnTo>
                <a:lnTo>
                  <a:pt x="368706" y="1984629"/>
                </a:lnTo>
                <a:lnTo>
                  <a:pt x="368833" y="1985899"/>
                </a:lnTo>
                <a:lnTo>
                  <a:pt x="368833" y="1962645"/>
                </a:lnTo>
                <a:lnTo>
                  <a:pt x="368515" y="1963039"/>
                </a:lnTo>
                <a:lnTo>
                  <a:pt x="367753" y="1963039"/>
                </a:lnTo>
                <a:lnTo>
                  <a:pt x="366763" y="1964309"/>
                </a:lnTo>
                <a:lnTo>
                  <a:pt x="361619" y="1964309"/>
                </a:lnTo>
                <a:lnTo>
                  <a:pt x="357238" y="1965579"/>
                </a:lnTo>
                <a:lnTo>
                  <a:pt x="354977" y="1965579"/>
                </a:lnTo>
                <a:lnTo>
                  <a:pt x="352196" y="1964309"/>
                </a:lnTo>
                <a:lnTo>
                  <a:pt x="349910" y="1963267"/>
                </a:lnTo>
                <a:lnTo>
                  <a:pt x="349910" y="1971929"/>
                </a:lnTo>
                <a:lnTo>
                  <a:pt x="348843" y="1977009"/>
                </a:lnTo>
                <a:lnTo>
                  <a:pt x="348932" y="1982089"/>
                </a:lnTo>
                <a:lnTo>
                  <a:pt x="349123" y="1983359"/>
                </a:lnTo>
                <a:lnTo>
                  <a:pt x="349275" y="1984629"/>
                </a:lnTo>
                <a:lnTo>
                  <a:pt x="349389" y="1987169"/>
                </a:lnTo>
                <a:lnTo>
                  <a:pt x="349440" y="1988439"/>
                </a:lnTo>
                <a:lnTo>
                  <a:pt x="349275" y="1988439"/>
                </a:lnTo>
                <a:lnTo>
                  <a:pt x="349046" y="1989709"/>
                </a:lnTo>
                <a:lnTo>
                  <a:pt x="348691" y="1990979"/>
                </a:lnTo>
                <a:lnTo>
                  <a:pt x="347345" y="1993519"/>
                </a:lnTo>
                <a:lnTo>
                  <a:pt x="345579" y="1994789"/>
                </a:lnTo>
                <a:lnTo>
                  <a:pt x="343408" y="1997329"/>
                </a:lnTo>
                <a:lnTo>
                  <a:pt x="341236" y="1997329"/>
                </a:lnTo>
                <a:lnTo>
                  <a:pt x="341122" y="2008759"/>
                </a:lnTo>
                <a:lnTo>
                  <a:pt x="340220" y="2010029"/>
                </a:lnTo>
                <a:lnTo>
                  <a:pt x="338886" y="2011299"/>
                </a:lnTo>
                <a:lnTo>
                  <a:pt x="337337" y="2013839"/>
                </a:lnTo>
                <a:lnTo>
                  <a:pt x="335000" y="2015109"/>
                </a:lnTo>
                <a:lnTo>
                  <a:pt x="334352" y="2016379"/>
                </a:lnTo>
                <a:lnTo>
                  <a:pt x="332574" y="2016379"/>
                </a:lnTo>
                <a:lnTo>
                  <a:pt x="331444" y="2017649"/>
                </a:lnTo>
                <a:lnTo>
                  <a:pt x="329653" y="2017649"/>
                </a:lnTo>
                <a:lnTo>
                  <a:pt x="328980" y="2018919"/>
                </a:lnTo>
                <a:lnTo>
                  <a:pt x="326847" y="2018919"/>
                </a:lnTo>
                <a:lnTo>
                  <a:pt x="326847" y="2030349"/>
                </a:lnTo>
                <a:lnTo>
                  <a:pt x="326720" y="2031619"/>
                </a:lnTo>
                <a:lnTo>
                  <a:pt x="326529" y="2032889"/>
                </a:lnTo>
                <a:lnTo>
                  <a:pt x="326275" y="2034159"/>
                </a:lnTo>
                <a:lnTo>
                  <a:pt x="324739" y="2039239"/>
                </a:lnTo>
                <a:lnTo>
                  <a:pt x="323176" y="2043049"/>
                </a:lnTo>
                <a:lnTo>
                  <a:pt x="321246" y="2045589"/>
                </a:lnTo>
                <a:lnTo>
                  <a:pt x="320802" y="2046859"/>
                </a:lnTo>
                <a:lnTo>
                  <a:pt x="319341" y="2046859"/>
                </a:lnTo>
                <a:lnTo>
                  <a:pt x="316179" y="2048129"/>
                </a:lnTo>
                <a:lnTo>
                  <a:pt x="313067" y="2048129"/>
                </a:lnTo>
                <a:lnTo>
                  <a:pt x="306463" y="2045589"/>
                </a:lnTo>
                <a:lnTo>
                  <a:pt x="301637" y="2043049"/>
                </a:lnTo>
                <a:lnTo>
                  <a:pt x="299770" y="2040509"/>
                </a:lnTo>
                <a:lnTo>
                  <a:pt x="299605" y="2037969"/>
                </a:lnTo>
                <a:lnTo>
                  <a:pt x="299034" y="2034159"/>
                </a:lnTo>
                <a:lnTo>
                  <a:pt x="311785" y="2018919"/>
                </a:lnTo>
                <a:lnTo>
                  <a:pt x="313740" y="2020189"/>
                </a:lnTo>
                <a:lnTo>
                  <a:pt x="314820" y="2020189"/>
                </a:lnTo>
                <a:lnTo>
                  <a:pt x="318884" y="2022729"/>
                </a:lnTo>
                <a:lnTo>
                  <a:pt x="322618" y="2026539"/>
                </a:lnTo>
                <a:lnTo>
                  <a:pt x="326034" y="2029079"/>
                </a:lnTo>
                <a:lnTo>
                  <a:pt x="326618" y="2030349"/>
                </a:lnTo>
                <a:lnTo>
                  <a:pt x="326847" y="2030349"/>
                </a:lnTo>
                <a:lnTo>
                  <a:pt x="326847" y="2018919"/>
                </a:lnTo>
                <a:lnTo>
                  <a:pt x="324840" y="2018919"/>
                </a:lnTo>
                <a:lnTo>
                  <a:pt x="321424" y="2016379"/>
                </a:lnTo>
                <a:lnTo>
                  <a:pt x="318185" y="2015109"/>
                </a:lnTo>
                <a:lnTo>
                  <a:pt x="315137" y="2012569"/>
                </a:lnTo>
                <a:lnTo>
                  <a:pt x="313436" y="2010029"/>
                </a:lnTo>
                <a:lnTo>
                  <a:pt x="312877" y="2007489"/>
                </a:lnTo>
                <a:lnTo>
                  <a:pt x="313804" y="2004949"/>
                </a:lnTo>
                <a:lnTo>
                  <a:pt x="315023" y="2002409"/>
                </a:lnTo>
                <a:lnTo>
                  <a:pt x="316585" y="2001139"/>
                </a:lnTo>
                <a:lnTo>
                  <a:pt x="318516" y="1998599"/>
                </a:lnTo>
                <a:lnTo>
                  <a:pt x="320573" y="1996059"/>
                </a:lnTo>
                <a:lnTo>
                  <a:pt x="327672" y="1996059"/>
                </a:lnTo>
                <a:lnTo>
                  <a:pt x="328371" y="1997329"/>
                </a:lnTo>
                <a:lnTo>
                  <a:pt x="336245" y="2002409"/>
                </a:lnTo>
                <a:lnTo>
                  <a:pt x="339852" y="2004949"/>
                </a:lnTo>
                <a:lnTo>
                  <a:pt x="340982" y="2006219"/>
                </a:lnTo>
                <a:lnTo>
                  <a:pt x="341122" y="2008759"/>
                </a:lnTo>
                <a:lnTo>
                  <a:pt x="341122" y="1997290"/>
                </a:lnTo>
                <a:lnTo>
                  <a:pt x="337997" y="1996059"/>
                </a:lnTo>
                <a:lnTo>
                  <a:pt x="335076" y="1993519"/>
                </a:lnTo>
                <a:lnTo>
                  <a:pt x="331889" y="1990979"/>
                </a:lnTo>
                <a:lnTo>
                  <a:pt x="331368" y="1989709"/>
                </a:lnTo>
                <a:lnTo>
                  <a:pt x="330898" y="1989709"/>
                </a:lnTo>
                <a:lnTo>
                  <a:pt x="328523" y="1985899"/>
                </a:lnTo>
                <a:lnTo>
                  <a:pt x="326504" y="1983359"/>
                </a:lnTo>
                <a:lnTo>
                  <a:pt x="324827" y="1979549"/>
                </a:lnTo>
                <a:lnTo>
                  <a:pt x="324396" y="1978279"/>
                </a:lnTo>
                <a:lnTo>
                  <a:pt x="324269" y="1977009"/>
                </a:lnTo>
                <a:lnTo>
                  <a:pt x="324853" y="1973199"/>
                </a:lnTo>
                <a:lnTo>
                  <a:pt x="326059" y="1971929"/>
                </a:lnTo>
                <a:lnTo>
                  <a:pt x="328383" y="1969389"/>
                </a:lnTo>
                <a:lnTo>
                  <a:pt x="330542" y="1969389"/>
                </a:lnTo>
                <a:lnTo>
                  <a:pt x="331304" y="1968119"/>
                </a:lnTo>
                <a:lnTo>
                  <a:pt x="338264" y="1966849"/>
                </a:lnTo>
                <a:lnTo>
                  <a:pt x="341541" y="1965579"/>
                </a:lnTo>
                <a:lnTo>
                  <a:pt x="343839" y="1965579"/>
                </a:lnTo>
                <a:lnTo>
                  <a:pt x="344893" y="1966849"/>
                </a:lnTo>
                <a:lnTo>
                  <a:pt x="345897" y="1966849"/>
                </a:lnTo>
                <a:lnTo>
                  <a:pt x="346837" y="1968119"/>
                </a:lnTo>
                <a:lnTo>
                  <a:pt x="348792" y="1969389"/>
                </a:lnTo>
                <a:lnTo>
                  <a:pt x="349910" y="1971929"/>
                </a:lnTo>
                <a:lnTo>
                  <a:pt x="349910" y="1963267"/>
                </a:lnTo>
                <a:lnTo>
                  <a:pt x="349415" y="1963039"/>
                </a:lnTo>
                <a:lnTo>
                  <a:pt x="347472" y="1960499"/>
                </a:lnTo>
                <a:lnTo>
                  <a:pt x="345808" y="1956689"/>
                </a:lnTo>
                <a:lnTo>
                  <a:pt x="345960" y="1955419"/>
                </a:lnTo>
                <a:lnTo>
                  <a:pt x="345922" y="1954149"/>
                </a:lnTo>
                <a:lnTo>
                  <a:pt x="346049" y="1952879"/>
                </a:lnTo>
                <a:lnTo>
                  <a:pt x="346227" y="1952879"/>
                </a:lnTo>
                <a:lnTo>
                  <a:pt x="346760" y="1951609"/>
                </a:lnTo>
                <a:lnTo>
                  <a:pt x="349097" y="1945259"/>
                </a:lnTo>
                <a:lnTo>
                  <a:pt x="351104" y="1943989"/>
                </a:lnTo>
                <a:lnTo>
                  <a:pt x="357174" y="1943989"/>
                </a:lnTo>
                <a:lnTo>
                  <a:pt x="359676" y="1942719"/>
                </a:lnTo>
                <a:lnTo>
                  <a:pt x="366331" y="1942719"/>
                </a:lnTo>
                <a:lnTo>
                  <a:pt x="368046" y="1943989"/>
                </a:lnTo>
                <a:lnTo>
                  <a:pt x="371665" y="1949069"/>
                </a:lnTo>
                <a:lnTo>
                  <a:pt x="372503" y="1951609"/>
                </a:lnTo>
                <a:lnTo>
                  <a:pt x="372503" y="1939582"/>
                </a:lnTo>
                <a:lnTo>
                  <a:pt x="371894" y="1937639"/>
                </a:lnTo>
                <a:lnTo>
                  <a:pt x="371513" y="1933829"/>
                </a:lnTo>
                <a:lnTo>
                  <a:pt x="370967" y="1928749"/>
                </a:lnTo>
                <a:lnTo>
                  <a:pt x="372021" y="1926209"/>
                </a:lnTo>
                <a:lnTo>
                  <a:pt x="374573" y="1923669"/>
                </a:lnTo>
                <a:lnTo>
                  <a:pt x="375488" y="1923669"/>
                </a:lnTo>
                <a:lnTo>
                  <a:pt x="376148" y="1922399"/>
                </a:lnTo>
                <a:lnTo>
                  <a:pt x="376872" y="1922399"/>
                </a:lnTo>
                <a:lnTo>
                  <a:pt x="377672" y="1923669"/>
                </a:lnTo>
                <a:lnTo>
                  <a:pt x="378675" y="1923669"/>
                </a:lnTo>
                <a:lnTo>
                  <a:pt x="379615" y="1924939"/>
                </a:lnTo>
                <a:lnTo>
                  <a:pt x="380504" y="1924939"/>
                </a:lnTo>
                <a:lnTo>
                  <a:pt x="382765" y="1927479"/>
                </a:lnTo>
                <a:lnTo>
                  <a:pt x="384581" y="1930019"/>
                </a:lnTo>
                <a:lnTo>
                  <a:pt x="385991" y="1932559"/>
                </a:lnTo>
                <a:lnTo>
                  <a:pt x="387096" y="1935099"/>
                </a:lnTo>
                <a:lnTo>
                  <a:pt x="388061" y="1937639"/>
                </a:lnTo>
                <a:lnTo>
                  <a:pt x="388912" y="1938909"/>
                </a:lnTo>
                <a:lnTo>
                  <a:pt x="389877" y="1942719"/>
                </a:lnTo>
                <a:lnTo>
                  <a:pt x="390232" y="1945259"/>
                </a:lnTo>
                <a:lnTo>
                  <a:pt x="390232" y="1931657"/>
                </a:lnTo>
                <a:lnTo>
                  <a:pt x="388340" y="1928749"/>
                </a:lnTo>
                <a:lnTo>
                  <a:pt x="386499" y="1924939"/>
                </a:lnTo>
                <a:lnTo>
                  <a:pt x="384365" y="1922399"/>
                </a:lnTo>
                <a:lnTo>
                  <a:pt x="381368" y="1918589"/>
                </a:lnTo>
                <a:lnTo>
                  <a:pt x="380898" y="1918589"/>
                </a:lnTo>
                <a:lnTo>
                  <a:pt x="380314" y="1917319"/>
                </a:lnTo>
                <a:lnTo>
                  <a:pt x="380339" y="1916049"/>
                </a:lnTo>
                <a:lnTo>
                  <a:pt x="380568" y="1913509"/>
                </a:lnTo>
                <a:lnTo>
                  <a:pt x="381838" y="1910969"/>
                </a:lnTo>
                <a:lnTo>
                  <a:pt x="382473" y="1908429"/>
                </a:lnTo>
                <a:lnTo>
                  <a:pt x="382676" y="1907159"/>
                </a:lnTo>
                <a:lnTo>
                  <a:pt x="382701" y="1903349"/>
                </a:lnTo>
                <a:lnTo>
                  <a:pt x="382587" y="1900809"/>
                </a:lnTo>
                <a:lnTo>
                  <a:pt x="382435" y="1898269"/>
                </a:lnTo>
                <a:lnTo>
                  <a:pt x="380238" y="1891919"/>
                </a:lnTo>
                <a:lnTo>
                  <a:pt x="378739" y="1888109"/>
                </a:lnTo>
                <a:lnTo>
                  <a:pt x="378307" y="1887029"/>
                </a:lnTo>
                <a:lnTo>
                  <a:pt x="378307" y="1904619"/>
                </a:lnTo>
                <a:lnTo>
                  <a:pt x="377367" y="1907159"/>
                </a:lnTo>
                <a:lnTo>
                  <a:pt x="376085" y="1910969"/>
                </a:lnTo>
                <a:lnTo>
                  <a:pt x="375615" y="1910969"/>
                </a:lnTo>
                <a:lnTo>
                  <a:pt x="374383" y="1912239"/>
                </a:lnTo>
                <a:lnTo>
                  <a:pt x="372122" y="1912239"/>
                </a:lnTo>
                <a:lnTo>
                  <a:pt x="368109" y="1909838"/>
                </a:lnTo>
                <a:lnTo>
                  <a:pt x="368109" y="1917319"/>
                </a:lnTo>
                <a:lnTo>
                  <a:pt x="367677" y="1919859"/>
                </a:lnTo>
                <a:lnTo>
                  <a:pt x="367169" y="1923669"/>
                </a:lnTo>
                <a:lnTo>
                  <a:pt x="366496" y="1926209"/>
                </a:lnTo>
                <a:lnTo>
                  <a:pt x="365671" y="1930019"/>
                </a:lnTo>
                <a:lnTo>
                  <a:pt x="365201" y="1931289"/>
                </a:lnTo>
                <a:lnTo>
                  <a:pt x="364413" y="1932559"/>
                </a:lnTo>
                <a:lnTo>
                  <a:pt x="363270" y="1933829"/>
                </a:lnTo>
                <a:lnTo>
                  <a:pt x="362204" y="1935099"/>
                </a:lnTo>
                <a:lnTo>
                  <a:pt x="360845" y="1935099"/>
                </a:lnTo>
                <a:lnTo>
                  <a:pt x="356006" y="1936369"/>
                </a:lnTo>
                <a:lnTo>
                  <a:pt x="352120" y="1935099"/>
                </a:lnTo>
                <a:lnTo>
                  <a:pt x="349719" y="1935099"/>
                </a:lnTo>
                <a:lnTo>
                  <a:pt x="344779" y="1933829"/>
                </a:lnTo>
                <a:lnTo>
                  <a:pt x="343141" y="1932559"/>
                </a:lnTo>
                <a:lnTo>
                  <a:pt x="342811" y="1931289"/>
                </a:lnTo>
                <a:lnTo>
                  <a:pt x="342138" y="1928749"/>
                </a:lnTo>
                <a:lnTo>
                  <a:pt x="341922" y="1927479"/>
                </a:lnTo>
                <a:lnTo>
                  <a:pt x="341744" y="1927479"/>
                </a:lnTo>
                <a:lnTo>
                  <a:pt x="341642" y="1926488"/>
                </a:lnTo>
                <a:lnTo>
                  <a:pt x="341642" y="1946529"/>
                </a:lnTo>
                <a:lnTo>
                  <a:pt x="341528" y="1949069"/>
                </a:lnTo>
                <a:lnTo>
                  <a:pt x="341096" y="1951609"/>
                </a:lnTo>
                <a:lnTo>
                  <a:pt x="340741" y="1954149"/>
                </a:lnTo>
                <a:lnTo>
                  <a:pt x="339115" y="1960499"/>
                </a:lnTo>
                <a:lnTo>
                  <a:pt x="336283" y="1963039"/>
                </a:lnTo>
                <a:lnTo>
                  <a:pt x="331851" y="1963039"/>
                </a:lnTo>
                <a:lnTo>
                  <a:pt x="330644" y="1964309"/>
                </a:lnTo>
                <a:lnTo>
                  <a:pt x="329463" y="1964309"/>
                </a:lnTo>
                <a:lnTo>
                  <a:pt x="326377" y="1963039"/>
                </a:lnTo>
                <a:lnTo>
                  <a:pt x="324497" y="1961769"/>
                </a:lnTo>
                <a:lnTo>
                  <a:pt x="322643" y="1961769"/>
                </a:lnTo>
                <a:lnTo>
                  <a:pt x="320459" y="1961007"/>
                </a:lnTo>
                <a:lnTo>
                  <a:pt x="320459" y="1988439"/>
                </a:lnTo>
                <a:lnTo>
                  <a:pt x="319405" y="1989709"/>
                </a:lnTo>
                <a:lnTo>
                  <a:pt x="317106" y="1990979"/>
                </a:lnTo>
                <a:lnTo>
                  <a:pt x="315379" y="1992249"/>
                </a:lnTo>
                <a:lnTo>
                  <a:pt x="313486" y="1993519"/>
                </a:lnTo>
                <a:lnTo>
                  <a:pt x="308686" y="1992249"/>
                </a:lnTo>
                <a:lnTo>
                  <a:pt x="307403" y="1991626"/>
                </a:lnTo>
                <a:lnTo>
                  <a:pt x="307403" y="2006219"/>
                </a:lnTo>
                <a:lnTo>
                  <a:pt x="306755" y="2008759"/>
                </a:lnTo>
                <a:lnTo>
                  <a:pt x="306120" y="2012569"/>
                </a:lnTo>
                <a:lnTo>
                  <a:pt x="302552" y="2016379"/>
                </a:lnTo>
                <a:lnTo>
                  <a:pt x="300990" y="2018919"/>
                </a:lnTo>
                <a:lnTo>
                  <a:pt x="298450" y="2021459"/>
                </a:lnTo>
                <a:lnTo>
                  <a:pt x="297307" y="2022729"/>
                </a:lnTo>
                <a:lnTo>
                  <a:pt x="293687" y="2022729"/>
                </a:lnTo>
                <a:lnTo>
                  <a:pt x="293116" y="2021459"/>
                </a:lnTo>
                <a:lnTo>
                  <a:pt x="290017" y="2017649"/>
                </a:lnTo>
                <a:lnTo>
                  <a:pt x="287718" y="2013839"/>
                </a:lnTo>
                <a:lnTo>
                  <a:pt x="286232" y="2008759"/>
                </a:lnTo>
                <a:lnTo>
                  <a:pt x="284797" y="2004949"/>
                </a:lnTo>
                <a:lnTo>
                  <a:pt x="283095" y="2001139"/>
                </a:lnTo>
                <a:lnTo>
                  <a:pt x="281089" y="1997329"/>
                </a:lnTo>
                <a:lnTo>
                  <a:pt x="280809" y="1996059"/>
                </a:lnTo>
                <a:lnTo>
                  <a:pt x="280606" y="1996059"/>
                </a:lnTo>
                <a:lnTo>
                  <a:pt x="280479" y="1994789"/>
                </a:lnTo>
                <a:lnTo>
                  <a:pt x="279882" y="1992249"/>
                </a:lnTo>
                <a:lnTo>
                  <a:pt x="282041" y="1989709"/>
                </a:lnTo>
                <a:lnTo>
                  <a:pt x="285356" y="1988439"/>
                </a:lnTo>
                <a:lnTo>
                  <a:pt x="293598" y="1988439"/>
                </a:lnTo>
                <a:lnTo>
                  <a:pt x="294767" y="1989709"/>
                </a:lnTo>
                <a:lnTo>
                  <a:pt x="297370" y="1993519"/>
                </a:lnTo>
                <a:lnTo>
                  <a:pt x="300202" y="1996059"/>
                </a:lnTo>
                <a:lnTo>
                  <a:pt x="305079" y="1999869"/>
                </a:lnTo>
                <a:lnTo>
                  <a:pt x="307009" y="2003679"/>
                </a:lnTo>
                <a:lnTo>
                  <a:pt x="307314" y="2004949"/>
                </a:lnTo>
                <a:lnTo>
                  <a:pt x="307403" y="2006219"/>
                </a:lnTo>
                <a:lnTo>
                  <a:pt x="307403" y="1991626"/>
                </a:lnTo>
                <a:lnTo>
                  <a:pt x="306108" y="1990979"/>
                </a:lnTo>
                <a:lnTo>
                  <a:pt x="303390" y="1989709"/>
                </a:lnTo>
                <a:lnTo>
                  <a:pt x="303085" y="1989709"/>
                </a:lnTo>
                <a:lnTo>
                  <a:pt x="302031" y="1988439"/>
                </a:lnTo>
                <a:lnTo>
                  <a:pt x="298881" y="1984629"/>
                </a:lnTo>
                <a:lnTo>
                  <a:pt x="297738" y="1982089"/>
                </a:lnTo>
                <a:lnTo>
                  <a:pt x="296583" y="1979549"/>
                </a:lnTo>
                <a:lnTo>
                  <a:pt x="297688" y="1974469"/>
                </a:lnTo>
                <a:lnTo>
                  <a:pt x="297916" y="1973199"/>
                </a:lnTo>
                <a:lnTo>
                  <a:pt x="298450" y="1971929"/>
                </a:lnTo>
                <a:lnTo>
                  <a:pt x="301040" y="1969389"/>
                </a:lnTo>
                <a:lnTo>
                  <a:pt x="303263" y="1968119"/>
                </a:lnTo>
                <a:lnTo>
                  <a:pt x="305854" y="1966849"/>
                </a:lnTo>
                <a:lnTo>
                  <a:pt x="306247" y="1966849"/>
                </a:lnTo>
                <a:lnTo>
                  <a:pt x="311327" y="1968119"/>
                </a:lnTo>
                <a:lnTo>
                  <a:pt x="313626" y="1968119"/>
                </a:lnTo>
                <a:lnTo>
                  <a:pt x="314401" y="1969389"/>
                </a:lnTo>
                <a:lnTo>
                  <a:pt x="315531" y="1969389"/>
                </a:lnTo>
                <a:lnTo>
                  <a:pt x="317030" y="1971929"/>
                </a:lnTo>
                <a:lnTo>
                  <a:pt x="318363" y="1973199"/>
                </a:lnTo>
                <a:lnTo>
                  <a:pt x="319239" y="1978279"/>
                </a:lnTo>
                <a:lnTo>
                  <a:pt x="319722" y="1980819"/>
                </a:lnTo>
                <a:lnTo>
                  <a:pt x="320014" y="1983359"/>
                </a:lnTo>
                <a:lnTo>
                  <a:pt x="320230" y="1984629"/>
                </a:lnTo>
                <a:lnTo>
                  <a:pt x="320459" y="1988439"/>
                </a:lnTo>
                <a:lnTo>
                  <a:pt x="320459" y="1961007"/>
                </a:lnTo>
                <a:lnTo>
                  <a:pt x="319062" y="1960499"/>
                </a:lnTo>
                <a:lnTo>
                  <a:pt x="316966" y="1956689"/>
                </a:lnTo>
                <a:lnTo>
                  <a:pt x="316750" y="1954149"/>
                </a:lnTo>
                <a:lnTo>
                  <a:pt x="316649" y="1950339"/>
                </a:lnTo>
                <a:lnTo>
                  <a:pt x="317334" y="1945259"/>
                </a:lnTo>
                <a:lnTo>
                  <a:pt x="317601" y="1943989"/>
                </a:lnTo>
                <a:lnTo>
                  <a:pt x="318046" y="1940179"/>
                </a:lnTo>
                <a:lnTo>
                  <a:pt x="319798" y="1938909"/>
                </a:lnTo>
                <a:lnTo>
                  <a:pt x="322008" y="1936369"/>
                </a:lnTo>
                <a:lnTo>
                  <a:pt x="323354" y="1936369"/>
                </a:lnTo>
                <a:lnTo>
                  <a:pt x="326466" y="1935099"/>
                </a:lnTo>
                <a:lnTo>
                  <a:pt x="332841" y="1935099"/>
                </a:lnTo>
                <a:lnTo>
                  <a:pt x="334314" y="1936369"/>
                </a:lnTo>
                <a:lnTo>
                  <a:pt x="336905" y="1936369"/>
                </a:lnTo>
                <a:lnTo>
                  <a:pt x="337781" y="1937639"/>
                </a:lnTo>
                <a:lnTo>
                  <a:pt x="338366" y="1938909"/>
                </a:lnTo>
                <a:lnTo>
                  <a:pt x="339280" y="1940179"/>
                </a:lnTo>
                <a:lnTo>
                  <a:pt x="340067" y="1942719"/>
                </a:lnTo>
                <a:lnTo>
                  <a:pt x="341541" y="1945259"/>
                </a:lnTo>
                <a:lnTo>
                  <a:pt x="341642" y="1946529"/>
                </a:lnTo>
                <a:lnTo>
                  <a:pt x="341642" y="1926488"/>
                </a:lnTo>
                <a:lnTo>
                  <a:pt x="341096" y="1921129"/>
                </a:lnTo>
                <a:lnTo>
                  <a:pt x="342417" y="1918589"/>
                </a:lnTo>
                <a:lnTo>
                  <a:pt x="345147" y="1916049"/>
                </a:lnTo>
                <a:lnTo>
                  <a:pt x="346278" y="1914779"/>
                </a:lnTo>
                <a:lnTo>
                  <a:pt x="347624" y="1913509"/>
                </a:lnTo>
                <a:lnTo>
                  <a:pt x="352691" y="1912239"/>
                </a:lnTo>
                <a:lnTo>
                  <a:pt x="363740" y="1912239"/>
                </a:lnTo>
                <a:lnTo>
                  <a:pt x="365302" y="1913509"/>
                </a:lnTo>
                <a:lnTo>
                  <a:pt x="367322" y="1916049"/>
                </a:lnTo>
                <a:lnTo>
                  <a:pt x="368109" y="1917319"/>
                </a:lnTo>
                <a:lnTo>
                  <a:pt x="368109" y="1909838"/>
                </a:lnTo>
                <a:lnTo>
                  <a:pt x="367880" y="1909699"/>
                </a:lnTo>
                <a:lnTo>
                  <a:pt x="363867" y="1905889"/>
                </a:lnTo>
                <a:lnTo>
                  <a:pt x="360083" y="1902079"/>
                </a:lnTo>
                <a:lnTo>
                  <a:pt x="358305" y="1900809"/>
                </a:lnTo>
                <a:lnTo>
                  <a:pt x="357263" y="1898269"/>
                </a:lnTo>
                <a:lnTo>
                  <a:pt x="354672" y="1894459"/>
                </a:lnTo>
                <a:lnTo>
                  <a:pt x="355752" y="1890649"/>
                </a:lnTo>
                <a:lnTo>
                  <a:pt x="359854" y="1886839"/>
                </a:lnTo>
                <a:lnTo>
                  <a:pt x="362318" y="1885569"/>
                </a:lnTo>
                <a:lnTo>
                  <a:pt x="364896" y="1883029"/>
                </a:lnTo>
                <a:lnTo>
                  <a:pt x="366179" y="1881759"/>
                </a:lnTo>
                <a:lnTo>
                  <a:pt x="369074" y="1881759"/>
                </a:lnTo>
                <a:lnTo>
                  <a:pt x="370179" y="1883029"/>
                </a:lnTo>
                <a:lnTo>
                  <a:pt x="372833" y="1886839"/>
                </a:lnTo>
                <a:lnTo>
                  <a:pt x="374853" y="1889379"/>
                </a:lnTo>
                <a:lnTo>
                  <a:pt x="376250" y="1893189"/>
                </a:lnTo>
                <a:lnTo>
                  <a:pt x="376961" y="1895729"/>
                </a:lnTo>
                <a:lnTo>
                  <a:pt x="377037" y="1896999"/>
                </a:lnTo>
                <a:lnTo>
                  <a:pt x="377253" y="1898269"/>
                </a:lnTo>
                <a:lnTo>
                  <a:pt x="377444" y="1899539"/>
                </a:lnTo>
                <a:lnTo>
                  <a:pt x="377482" y="1900809"/>
                </a:lnTo>
                <a:lnTo>
                  <a:pt x="378307" y="1904619"/>
                </a:lnTo>
                <a:lnTo>
                  <a:pt x="378307" y="1887029"/>
                </a:lnTo>
                <a:lnTo>
                  <a:pt x="377723" y="1885569"/>
                </a:lnTo>
                <a:lnTo>
                  <a:pt x="377405" y="1884299"/>
                </a:lnTo>
                <a:lnTo>
                  <a:pt x="376999" y="1884299"/>
                </a:lnTo>
                <a:lnTo>
                  <a:pt x="376504" y="1883029"/>
                </a:lnTo>
                <a:lnTo>
                  <a:pt x="375145" y="1881759"/>
                </a:lnTo>
                <a:lnTo>
                  <a:pt x="373659" y="1879219"/>
                </a:lnTo>
                <a:lnTo>
                  <a:pt x="372046" y="1877949"/>
                </a:lnTo>
                <a:lnTo>
                  <a:pt x="371106" y="1876679"/>
                </a:lnTo>
                <a:lnTo>
                  <a:pt x="370840" y="1875409"/>
                </a:lnTo>
                <a:lnTo>
                  <a:pt x="371221" y="1874139"/>
                </a:lnTo>
                <a:lnTo>
                  <a:pt x="372160" y="1871599"/>
                </a:lnTo>
                <a:lnTo>
                  <a:pt x="371906" y="1869059"/>
                </a:lnTo>
                <a:lnTo>
                  <a:pt x="370459" y="1866519"/>
                </a:lnTo>
                <a:lnTo>
                  <a:pt x="368681" y="1862709"/>
                </a:lnTo>
                <a:lnTo>
                  <a:pt x="367677" y="1858899"/>
                </a:lnTo>
                <a:lnTo>
                  <a:pt x="366966" y="1858010"/>
                </a:lnTo>
                <a:lnTo>
                  <a:pt x="366966" y="1871599"/>
                </a:lnTo>
                <a:lnTo>
                  <a:pt x="366395" y="1874139"/>
                </a:lnTo>
                <a:lnTo>
                  <a:pt x="361518" y="1877949"/>
                </a:lnTo>
                <a:lnTo>
                  <a:pt x="357962" y="1879219"/>
                </a:lnTo>
                <a:lnTo>
                  <a:pt x="355307" y="1883029"/>
                </a:lnTo>
                <a:lnTo>
                  <a:pt x="352018" y="1883029"/>
                </a:lnTo>
                <a:lnTo>
                  <a:pt x="351155" y="1882508"/>
                </a:lnTo>
                <a:lnTo>
                  <a:pt x="351155" y="1903349"/>
                </a:lnTo>
                <a:lnTo>
                  <a:pt x="349745" y="1905889"/>
                </a:lnTo>
                <a:lnTo>
                  <a:pt x="341337" y="1905889"/>
                </a:lnTo>
                <a:lnTo>
                  <a:pt x="340194" y="1904619"/>
                </a:lnTo>
                <a:lnTo>
                  <a:pt x="338582" y="1904619"/>
                </a:lnTo>
                <a:lnTo>
                  <a:pt x="337362" y="1903349"/>
                </a:lnTo>
                <a:lnTo>
                  <a:pt x="336575" y="1902079"/>
                </a:lnTo>
                <a:lnTo>
                  <a:pt x="335940" y="1900809"/>
                </a:lnTo>
                <a:lnTo>
                  <a:pt x="335826" y="1916049"/>
                </a:lnTo>
                <a:lnTo>
                  <a:pt x="335470" y="1917319"/>
                </a:lnTo>
                <a:lnTo>
                  <a:pt x="335026" y="1921129"/>
                </a:lnTo>
                <a:lnTo>
                  <a:pt x="334441" y="1923669"/>
                </a:lnTo>
                <a:lnTo>
                  <a:pt x="333159" y="1927479"/>
                </a:lnTo>
                <a:lnTo>
                  <a:pt x="331533" y="1928749"/>
                </a:lnTo>
                <a:lnTo>
                  <a:pt x="327571" y="1930019"/>
                </a:lnTo>
                <a:lnTo>
                  <a:pt x="325589" y="1930019"/>
                </a:lnTo>
                <a:lnTo>
                  <a:pt x="322110" y="1931289"/>
                </a:lnTo>
                <a:lnTo>
                  <a:pt x="313372" y="1931289"/>
                </a:lnTo>
                <a:lnTo>
                  <a:pt x="311670" y="1929358"/>
                </a:lnTo>
                <a:lnTo>
                  <a:pt x="311670" y="1950339"/>
                </a:lnTo>
                <a:lnTo>
                  <a:pt x="311569" y="1954149"/>
                </a:lnTo>
                <a:lnTo>
                  <a:pt x="311480" y="1955419"/>
                </a:lnTo>
                <a:lnTo>
                  <a:pt x="311340" y="1955419"/>
                </a:lnTo>
                <a:lnTo>
                  <a:pt x="311150" y="1956689"/>
                </a:lnTo>
                <a:lnTo>
                  <a:pt x="309676" y="1959229"/>
                </a:lnTo>
                <a:lnTo>
                  <a:pt x="303936" y="1960499"/>
                </a:lnTo>
                <a:lnTo>
                  <a:pt x="301675" y="1960499"/>
                </a:lnTo>
                <a:lnTo>
                  <a:pt x="296684" y="1961769"/>
                </a:lnTo>
                <a:lnTo>
                  <a:pt x="292620" y="1960499"/>
                </a:lnTo>
                <a:lnTo>
                  <a:pt x="288213" y="1956689"/>
                </a:lnTo>
                <a:lnTo>
                  <a:pt x="287807" y="1956155"/>
                </a:lnTo>
                <a:lnTo>
                  <a:pt x="287807" y="1979549"/>
                </a:lnTo>
                <a:lnTo>
                  <a:pt x="286321" y="1980819"/>
                </a:lnTo>
                <a:lnTo>
                  <a:pt x="284937" y="1980819"/>
                </a:lnTo>
                <a:lnTo>
                  <a:pt x="282613" y="1982089"/>
                </a:lnTo>
                <a:lnTo>
                  <a:pt x="274688" y="1982089"/>
                </a:lnTo>
                <a:lnTo>
                  <a:pt x="273278" y="1980819"/>
                </a:lnTo>
                <a:lnTo>
                  <a:pt x="271157" y="1979549"/>
                </a:lnTo>
                <a:lnTo>
                  <a:pt x="269252" y="1978279"/>
                </a:lnTo>
                <a:lnTo>
                  <a:pt x="267563" y="1977009"/>
                </a:lnTo>
                <a:lnTo>
                  <a:pt x="266979" y="1977009"/>
                </a:lnTo>
                <a:lnTo>
                  <a:pt x="266496" y="1975739"/>
                </a:lnTo>
                <a:lnTo>
                  <a:pt x="266115" y="1975739"/>
                </a:lnTo>
                <a:lnTo>
                  <a:pt x="263779" y="1970659"/>
                </a:lnTo>
                <a:lnTo>
                  <a:pt x="262013" y="1965579"/>
                </a:lnTo>
                <a:lnTo>
                  <a:pt x="261670" y="1963039"/>
                </a:lnTo>
                <a:lnTo>
                  <a:pt x="261899" y="1959229"/>
                </a:lnTo>
                <a:lnTo>
                  <a:pt x="262077" y="1959229"/>
                </a:lnTo>
                <a:lnTo>
                  <a:pt x="262356" y="1957959"/>
                </a:lnTo>
                <a:lnTo>
                  <a:pt x="263029" y="1955419"/>
                </a:lnTo>
                <a:lnTo>
                  <a:pt x="264426" y="1954149"/>
                </a:lnTo>
                <a:lnTo>
                  <a:pt x="266547" y="1954149"/>
                </a:lnTo>
                <a:lnTo>
                  <a:pt x="270598" y="1952879"/>
                </a:lnTo>
                <a:lnTo>
                  <a:pt x="274434" y="1954149"/>
                </a:lnTo>
                <a:lnTo>
                  <a:pt x="278053" y="1955419"/>
                </a:lnTo>
                <a:lnTo>
                  <a:pt x="278765" y="1956689"/>
                </a:lnTo>
                <a:lnTo>
                  <a:pt x="279933" y="1956689"/>
                </a:lnTo>
                <a:lnTo>
                  <a:pt x="282219" y="1960499"/>
                </a:lnTo>
                <a:lnTo>
                  <a:pt x="283959" y="1963039"/>
                </a:lnTo>
                <a:lnTo>
                  <a:pt x="285737" y="1966849"/>
                </a:lnTo>
                <a:lnTo>
                  <a:pt x="286118" y="1966849"/>
                </a:lnTo>
                <a:lnTo>
                  <a:pt x="286385" y="1968119"/>
                </a:lnTo>
                <a:lnTo>
                  <a:pt x="286550" y="1968119"/>
                </a:lnTo>
                <a:lnTo>
                  <a:pt x="286918" y="1970659"/>
                </a:lnTo>
                <a:lnTo>
                  <a:pt x="287197" y="1971929"/>
                </a:lnTo>
                <a:lnTo>
                  <a:pt x="287629" y="1973199"/>
                </a:lnTo>
                <a:lnTo>
                  <a:pt x="287807" y="1979549"/>
                </a:lnTo>
                <a:lnTo>
                  <a:pt x="287807" y="1956155"/>
                </a:lnTo>
                <a:lnTo>
                  <a:pt x="287248" y="1955419"/>
                </a:lnTo>
                <a:lnTo>
                  <a:pt x="286423" y="1954149"/>
                </a:lnTo>
                <a:lnTo>
                  <a:pt x="285546" y="1954149"/>
                </a:lnTo>
                <a:lnTo>
                  <a:pt x="284962" y="1952879"/>
                </a:lnTo>
                <a:lnTo>
                  <a:pt x="284505" y="1950339"/>
                </a:lnTo>
                <a:lnTo>
                  <a:pt x="284314" y="1950339"/>
                </a:lnTo>
                <a:lnTo>
                  <a:pt x="283692" y="1946529"/>
                </a:lnTo>
                <a:lnTo>
                  <a:pt x="283933" y="1943989"/>
                </a:lnTo>
                <a:lnTo>
                  <a:pt x="284886" y="1942719"/>
                </a:lnTo>
                <a:lnTo>
                  <a:pt x="286880" y="1937639"/>
                </a:lnTo>
                <a:lnTo>
                  <a:pt x="290525" y="1935099"/>
                </a:lnTo>
                <a:lnTo>
                  <a:pt x="297256" y="1933829"/>
                </a:lnTo>
                <a:lnTo>
                  <a:pt x="303009" y="1933829"/>
                </a:lnTo>
                <a:lnTo>
                  <a:pt x="305092" y="1935099"/>
                </a:lnTo>
                <a:lnTo>
                  <a:pt x="307632" y="1937639"/>
                </a:lnTo>
                <a:lnTo>
                  <a:pt x="308508" y="1938909"/>
                </a:lnTo>
                <a:lnTo>
                  <a:pt x="309689" y="1941449"/>
                </a:lnTo>
                <a:lnTo>
                  <a:pt x="309994" y="1941449"/>
                </a:lnTo>
                <a:lnTo>
                  <a:pt x="311200" y="1946529"/>
                </a:lnTo>
                <a:lnTo>
                  <a:pt x="311670" y="1950339"/>
                </a:lnTo>
                <a:lnTo>
                  <a:pt x="311670" y="1929358"/>
                </a:lnTo>
                <a:lnTo>
                  <a:pt x="311137" y="1928749"/>
                </a:lnTo>
                <a:lnTo>
                  <a:pt x="309829" y="1927479"/>
                </a:lnTo>
                <a:lnTo>
                  <a:pt x="308965" y="1926209"/>
                </a:lnTo>
                <a:lnTo>
                  <a:pt x="308508" y="1924939"/>
                </a:lnTo>
                <a:lnTo>
                  <a:pt x="307619" y="1921129"/>
                </a:lnTo>
                <a:lnTo>
                  <a:pt x="307162" y="1918589"/>
                </a:lnTo>
                <a:lnTo>
                  <a:pt x="307022" y="1910969"/>
                </a:lnTo>
                <a:lnTo>
                  <a:pt x="307682" y="1908429"/>
                </a:lnTo>
                <a:lnTo>
                  <a:pt x="309079" y="1905889"/>
                </a:lnTo>
                <a:lnTo>
                  <a:pt x="309930" y="1904619"/>
                </a:lnTo>
                <a:lnTo>
                  <a:pt x="311175" y="1903349"/>
                </a:lnTo>
                <a:lnTo>
                  <a:pt x="312801" y="1903349"/>
                </a:lnTo>
                <a:lnTo>
                  <a:pt x="315874" y="1902079"/>
                </a:lnTo>
                <a:lnTo>
                  <a:pt x="327710" y="1902079"/>
                </a:lnTo>
                <a:lnTo>
                  <a:pt x="330949" y="1904619"/>
                </a:lnTo>
                <a:lnTo>
                  <a:pt x="331520" y="1904619"/>
                </a:lnTo>
                <a:lnTo>
                  <a:pt x="331901" y="1905889"/>
                </a:lnTo>
                <a:lnTo>
                  <a:pt x="333019" y="1907159"/>
                </a:lnTo>
                <a:lnTo>
                  <a:pt x="334022" y="1909699"/>
                </a:lnTo>
                <a:lnTo>
                  <a:pt x="334911" y="1912239"/>
                </a:lnTo>
                <a:lnTo>
                  <a:pt x="335635" y="1913509"/>
                </a:lnTo>
                <a:lnTo>
                  <a:pt x="335826" y="1916049"/>
                </a:lnTo>
                <a:lnTo>
                  <a:pt x="335826" y="1900809"/>
                </a:lnTo>
                <a:lnTo>
                  <a:pt x="335381" y="1900809"/>
                </a:lnTo>
                <a:lnTo>
                  <a:pt x="334873" y="1899539"/>
                </a:lnTo>
                <a:lnTo>
                  <a:pt x="334581" y="1898269"/>
                </a:lnTo>
                <a:lnTo>
                  <a:pt x="334632" y="1896999"/>
                </a:lnTo>
                <a:lnTo>
                  <a:pt x="335013" y="1894459"/>
                </a:lnTo>
                <a:lnTo>
                  <a:pt x="335457" y="1893189"/>
                </a:lnTo>
                <a:lnTo>
                  <a:pt x="337578" y="1889379"/>
                </a:lnTo>
                <a:lnTo>
                  <a:pt x="340309" y="1885569"/>
                </a:lnTo>
                <a:lnTo>
                  <a:pt x="342163" y="1885569"/>
                </a:lnTo>
                <a:lnTo>
                  <a:pt x="345325" y="1886839"/>
                </a:lnTo>
                <a:lnTo>
                  <a:pt x="347154" y="1888109"/>
                </a:lnTo>
                <a:lnTo>
                  <a:pt x="348551" y="1889379"/>
                </a:lnTo>
                <a:lnTo>
                  <a:pt x="349021" y="1890649"/>
                </a:lnTo>
                <a:lnTo>
                  <a:pt x="349377" y="1890649"/>
                </a:lnTo>
                <a:lnTo>
                  <a:pt x="349631" y="1891919"/>
                </a:lnTo>
                <a:lnTo>
                  <a:pt x="350189" y="1894459"/>
                </a:lnTo>
                <a:lnTo>
                  <a:pt x="350608" y="1895729"/>
                </a:lnTo>
                <a:lnTo>
                  <a:pt x="351142" y="1898269"/>
                </a:lnTo>
                <a:lnTo>
                  <a:pt x="351155" y="1903349"/>
                </a:lnTo>
                <a:lnTo>
                  <a:pt x="351155" y="1882508"/>
                </a:lnTo>
                <a:lnTo>
                  <a:pt x="347840" y="1880489"/>
                </a:lnTo>
                <a:lnTo>
                  <a:pt x="345808" y="1879219"/>
                </a:lnTo>
                <a:lnTo>
                  <a:pt x="344792" y="1879219"/>
                </a:lnTo>
                <a:lnTo>
                  <a:pt x="343916" y="1877949"/>
                </a:lnTo>
                <a:lnTo>
                  <a:pt x="343179" y="1876679"/>
                </a:lnTo>
                <a:lnTo>
                  <a:pt x="341401" y="1875409"/>
                </a:lnTo>
                <a:lnTo>
                  <a:pt x="339902" y="1872869"/>
                </a:lnTo>
                <a:lnTo>
                  <a:pt x="338086" y="1869059"/>
                </a:lnTo>
                <a:lnTo>
                  <a:pt x="338010" y="1867789"/>
                </a:lnTo>
                <a:lnTo>
                  <a:pt x="338429" y="1866519"/>
                </a:lnTo>
                <a:lnTo>
                  <a:pt x="338912" y="1865249"/>
                </a:lnTo>
                <a:lnTo>
                  <a:pt x="339750" y="1862709"/>
                </a:lnTo>
                <a:lnTo>
                  <a:pt x="340652" y="1861439"/>
                </a:lnTo>
                <a:lnTo>
                  <a:pt x="342455" y="1860169"/>
                </a:lnTo>
                <a:lnTo>
                  <a:pt x="344258" y="1858899"/>
                </a:lnTo>
                <a:lnTo>
                  <a:pt x="346925" y="1856359"/>
                </a:lnTo>
                <a:lnTo>
                  <a:pt x="349872" y="1855089"/>
                </a:lnTo>
                <a:lnTo>
                  <a:pt x="354533" y="1855089"/>
                </a:lnTo>
                <a:lnTo>
                  <a:pt x="359575" y="1856359"/>
                </a:lnTo>
                <a:lnTo>
                  <a:pt x="362216" y="1858899"/>
                </a:lnTo>
                <a:lnTo>
                  <a:pt x="363651" y="1862709"/>
                </a:lnTo>
                <a:lnTo>
                  <a:pt x="364337" y="1863979"/>
                </a:lnTo>
                <a:lnTo>
                  <a:pt x="365328" y="1865249"/>
                </a:lnTo>
                <a:lnTo>
                  <a:pt x="366102" y="1867789"/>
                </a:lnTo>
                <a:lnTo>
                  <a:pt x="366369" y="1867789"/>
                </a:lnTo>
                <a:lnTo>
                  <a:pt x="366560" y="1869059"/>
                </a:lnTo>
                <a:lnTo>
                  <a:pt x="366649" y="1870329"/>
                </a:lnTo>
                <a:lnTo>
                  <a:pt x="366966" y="1871599"/>
                </a:lnTo>
                <a:lnTo>
                  <a:pt x="366966" y="1858010"/>
                </a:lnTo>
                <a:lnTo>
                  <a:pt x="365671" y="1856359"/>
                </a:lnTo>
                <a:lnTo>
                  <a:pt x="364782" y="1855089"/>
                </a:lnTo>
                <a:lnTo>
                  <a:pt x="364667" y="1853819"/>
                </a:lnTo>
                <a:lnTo>
                  <a:pt x="365328" y="1851279"/>
                </a:lnTo>
                <a:lnTo>
                  <a:pt x="365785" y="1850009"/>
                </a:lnTo>
                <a:lnTo>
                  <a:pt x="366687" y="1847469"/>
                </a:lnTo>
                <a:lnTo>
                  <a:pt x="367766" y="1843659"/>
                </a:lnTo>
                <a:lnTo>
                  <a:pt x="368566" y="1839849"/>
                </a:lnTo>
                <a:lnTo>
                  <a:pt x="369239" y="1837309"/>
                </a:lnTo>
                <a:lnTo>
                  <a:pt x="370547" y="1833499"/>
                </a:lnTo>
                <a:lnTo>
                  <a:pt x="371703" y="1827149"/>
                </a:lnTo>
                <a:lnTo>
                  <a:pt x="370763" y="1823339"/>
                </a:lnTo>
                <a:lnTo>
                  <a:pt x="370611" y="1820799"/>
                </a:lnTo>
                <a:lnTo>
                  <a:pt x="370560" y="1819529"/>
                </a:lnTo>
                <a:lnTo>
                  <a:pt x="370903" y="1818259"/>
                </a:lnTo>
                <a:lnTo>
                  <a:pt x="371030" y="1816989"/>
                </a:lnTo>
                <a:lnTo>
                  <a:pt x="374116" y="1814449"/>
                </a:lnTo>
                <a:lnTo>
                  <a:pt x="375069" y="1813179"/>
                </a:lnTo>
                <a:lnTo>
                  <a:pt x="376021" y="1811909"/>
                </a:lnTo>
                <a:lnTo>
                  <a:pt x="377278" y="1809369"/>
                </a:lnTo>
                <a:lnTo>
                  <a:pt x="377926" y="1808099"/>
                </a:lnTo>
                <a:lnTo>
                  <a:pt x="378968" y="1806829"/>
                </a:lnTo>
                <a:lnTo>
                  <a:pt x="381076" y="1801749"/>
                </a:lnTo>
                <a:lnTo>
                  <a:pt x="382384" y="1797939"/>
                </a:lnTo>
                <a:lnTo>
                  <a:pt x="381711" y="1794129"/>
                </a:lnTo>
                <a:lnTo>
                  <a:pt x="381736" y="1790319"/>
                </a:lnTo>
                <a:lnTo>
                  <a:pt x="382346" y="1789049"/>
                </a:lnTo>
                <a:lnTo>
                  <a:pt x="384302" y="1787779"/>
                </a:lnTo>
                <a:lnTo>
                  <a:pt x="388251" y="1786509"/>
                </a:lnTo>
                <a:lnTo>
                  <a:pt x="389699" y="1785239"/>
                </a:lnTo>
                <a:lnTo>
                  <a:pt x="391109" y="1782699"/>
                </a:lnTo>
                <a:lnTo>
                  <a:pt x="391287" y="1781429"/>
                </a:lnTo>
                <a:lnTo>
                  <a:pt x="393915" y="1775079"/>
                </a:lnTo>
                <a:lnTo>
                  <a:pt x="396938" y="1768729"/>
                </a:lnTo>
                <a:lnTo>
                  <a:pt x="399846" y="1758569"/>
                </a:lnTo>
                <a:lnTo>
                  <a:pt x="403275" y="1756029"/>
                </a:lnTo>
                <a:lnTo>
                  <a:pt x="406323" y="1753489"/>
                </a:lnTo>
                <a:lnTo>
                  <a:pt x="408978" y="1752219"/>
                </a:lnTo>
                <a:lnTo>
                  <a:pt x="411238" y="1748409"/>
                </a:lnTo>
                <a:lnTo>
                  <a:pt x="414413" y="1744599"/>
                </a:lnTo>
                <a:lnTo>
                  <a:pt x="416788" y="1740789"/>
                </a:lnTo>
                <a:lnTo>
                  <a:pt x="418350" y="1736979"/>
                </a:lnTo>
                <a:lnTo>
                  <a:pt x="418604" y="1735709"/>
                </a:lnTo>
                <a:lnTo>
                  <a:pt x="418871" y="1734439"/>
                </a:lnTo>
                <a:lnTo>
                  <a:pt x="421043" y="1729359"/>
                </a:lnTo>
                <a:lnTo>
                  <a:pt x="422059" y="1725549"/>
                </a:lnTo>
                <a:lnTo>
                  <a:pt x="420916" y="1719199"/>
                </a:lnTo>
                <a:lnTo>
                  <a:pt x="421271" y="1717929"/>
                </a:lnTo>
                <a:lnTo>
                  <a:pt x="422186" y="1716659"/>
                </a:lnTo>
                <a:lnTo>
                  <a:pt x="424230" y="1715389"/>
                </a:lnTo>
                <a:lnTo>
                  <a:pt x="426161" y="1712849"/>
                </a:lnTo>
                <a:lnTo>
                  <a:pt x="428002" y="1710309"/>
                </a:lnTo>
                <a:lnTo>
                  <a:pt x="430326" y="1707769"/>
                </a:lnTo>
                <a:lnTo>
                  <a:pt x="432015" y="1705229"/>
                </a:lnTo>
                <a:lnTo>
                  <a:pt x="433057" y="1701419"/>
                </a:lnTo>
                <a:lnTo>
                  <a:pt x="434301" y="1697609"/>
                </a:lnTo>
                <a:lnTo>
                  <a:pt x="435038" y="1693799"/>
                </a:lnTo>
                <a:lnTo>
                  <a:pt x="435368" y="1687449"/>
                </a:lnTo>
                <a:lnTo>
                  <a:pt x="436143" y="1686179"/>
                </a:lnTo>
                <a:lnTo>
                  <a:pt x="438899" y="1684909"/>
                </a:lnTo>
                <a:lnTo>
                  <a:pt x="440410" y="1683639"/>
                </a:lnTo>
                <a:lnTo>
                  <a:pt x="445846" y="1677289"/>
                </a:lnTo>
                <a:lnTo>
                  <a:pt x="450316" y="1672209"/>
                </a:lnTo>
                <a:lnTo>
                  <a:pt x="453948" y="1667129"/>
                </a:lnTo>
                <a:lnTo>
                  <a:pt x="454431" y="1665859"/>
                </a:lnTo>
                <a:lnTo>
                  <a:pt x="454787" y="1665859"/>
                </a:lnTo>
                <a:lnTo>
                  <a:pt x="455599" y="1660779"/>
                </a:lnTo>
                <a:lnTo>
                  <a:pt x="456895" y="1658239"/>
                </a:lnTo>
                <a:lnTo>
                  <a:pt x="456831" y="1656969"/>
                </a:lnTo>
                <a:lnTo>
                  <a:pt x="456704" y="1651889"/>
                </a:lnTo>
                <a:lnTo>
                  <a:pt x="457073" y="1649349"/>
                </a:lnTo>
                <a:lnTo>
                  <a:pt x="457454" y="1649349"/>
                </a:lnTo>
                <a:lnTo>
                  <a:pt x="458050" y="1648079"/>
                </a:lnTo>
                <a:lnTo>
                  <a:pt x="460209" y="1646809"/>
                </a:lnTo>
                <a:lnTo>
                  <a:pt x="462445" y="1645539"/>
                </a:lnTo>
                <a:lnTo>
                  <a:pt x="463575" y="1644269"/>
                </a:lnTo>
                <a:lnTo>
                  <a:pt x="464705" y="1642999"/>
                </a:lnTo>
                <a:lnTo>
                  <a:pt x="465696" y="1642999"/>
                </a:lnTo>
                <a:lnTo>
                  <a:pt x="466509" y="1641729"/>
                </a:lnTo>
                <a:lnTo>
                  <a:pt x="467766" y="1639189"/>
                </a:lnTo>
                <a:lnTo>
                  <a:pt x="468236" y="1637919"/>
                </a:lnTo>
                <a:lnTo>
                  <a:pt x="470865" y="1635379"/>
                </a:lnTo>
                <a:lnTo>
                  <a:pt x="471766" y="1631569"/>
                </a:lnTo>
                <a:lnTo>
                  <a:pt x="473189" y="1626489"/>
                </a:lnTo>
                <a:lnTo>
                  <a:pt x="473532" y="1623949"/>
                </a:lnTo>
                <a:lnTo>
                  <a:pt x="474002" y="1621409"/>
                </a:lnTo>
                <a:lnTo>
                  <a:pt x="474433" y="1620139"/>
                </a:lnTo>
                <a:lnTo>
                  <a:pt x="474179" y="1617599"/>
                </a:lnTo>
                <a:lnTo>
                  <a:pt x="473227" y="1616329"/>
                </a:lnTo>
                <a:lnTo>
                  <a:pt x="472630" y="1615059"/>
                </a:lnTo>
                <a:lnTo>
                  <a:pt x="472516" y="1613789"/>
                </a:lnTo>
                <a:lnTo>
                  <a:pt x="473341" y="1611249"/>
                </a:lnTo>
                <a:lnTo>
                  <a:pt x="473913" y="1609979"/>
                </a:lnTo>
                <a:lnTo>
                  <a:pt x="474357" y="1607439"/>
                </a:lnTo>
                <a:lnTo>
                  <a:pt x="474980" y="1606169"/>
                </a:lnTo>
                <a:lnTo>
                  <a:pt x="474853" y="1603629"/>
                </a:lnTo>
                <a:lnTo>
                  <a:pt x="473329" y="1601089"/>
                </a:lnTo>
                <a:lnTo>
                  <a:pt x="472592" y="1598549"/>
                </a:lnTo>
                <a:lnTo>
                  <a:pt x="471766" y="1597279"/>
                </a:lnTo>
                <a:lnTo>
                  <a:pt x="470179" y="1594739"/>
                </a:lnTo>
                <a:lnTo>
                  <a:pt x="469582" y="1594408"/>
                </a:lnTo>
                <a:lnTo>
                  <a:pt x="469582" y="1620139"/>
                </a:lnTo>
                <a:lnTo>
                  <a:pt x="469468" y="1621409"/>
                </a:lnTo>
                <a:lnTo>
                  <a:pt x="469125" y="1622679"/>
                </a:lnTo>
                <a:lnTo>
                  <a:pt x="468693" y="1625219"/>
                </a:lnTo>
                <a:lnTo>
                  <a:pt x="468147" y="1629029"/>
                </a:lnTo>
                <a:lnTo>
                  <a:pt x="467639" y="1630299"/>
                </a:lnTo>
                <a:lnTo>
                  <a:pt x="466318" y="1632839"/>
                </a:lnTo>
                <a:lnTo>
                  <a:pt x="465721" y="1634109"/>
                </a:lnTo>
                <a:lnTo>
                  <a:pt x="465188" y="1634109"/>
                </a:lnTo>
                <a:lnTo>
                  <a:pt x="463207" y="1639189"/>
                </a:lnTo>
                <a:lnTo>
                  <a:pt x="459625" y="1641729"/>
                </a:lnTo>
                <a:lnTo>
                  <a:pt x="455930" y="1642999"/>
                </a:lnTo>
                <a:lnTo>
                  <a:pt x="455574" y="1644269"/>
                </a:lnTo>
                <a:lnTo>
                  <a:pt x="452882" y="1644269"/>
                </a:lnTo>
                <a:lnTo>
                  <a:pt x="452221" y="1643900"/>
                </a:lnTo>
                <a:lnTo>
                  <a:pt x="452221" y="1655699"/>
                </a:lnTo>
                <a:lnTo>
                  <a:pt x="451967" y="1656969"/>
                </a:lnTo>
                <a:lnTo>
                  <a:pt x="451688" y="1658239"/>
                </a:lnTo>
                <a:lnTo>
                  <a:pt x="451281" y="1660779"/>
                </a:lnTo>
                <a:lnTo>
                  <a:pt x="450748" y="1662049"/>
                </a:lnTo>
                <a:lnTo>
                  <a:pt x="450443" y="1663319"/>
                </a:lnTo>
                <a:lnTo>
                  <a:pt x="449948" y="1664589"/>
                </a:lnTo>
                <a:lnTo>
                  <a:pt x="449287" y="1664589"/>
                </a:lnTo>
                <a:lnTo>
                  <a:pt x="445693" y="1669669"/>
                </a:lnTo>
                <a:lnTo>
                  <a:pt x="442328" y="1674749"/>
                </a:lnTo>
                <a:lnTo>
                  <a:pt x="437451" y="1679829"/>
                </a:lnTo>
                <a:lnTo>
                  <a:pt x="434797" y="1679829"/>
                </a:lnTo>
                <a:lnTo>
                  <a:pt x="432879" y="1678559"/>
                </a:lnTo>
                <a:lnTo>
                  <a:pt x="431203" y="1674749"/>
                </a:lnTo>
                <a:lnTo>
                  <a:pt x="431825" y="1672209"/>
                </a:lnTo>
                <a:lnTo>
                  <a:pt x="432130" y="1670939"/>
                </a:lnTo>
                <a:lnTo>
                  <a:pt x="432536" y="1668399"/>
                </a:lnTo>
                <a:lnTo>
                  <a:pt x="434454" y="1663319"/>
                </a:lnTo>
                <a:lnTo>
                  <a:pt x="435495" y="1660779"/>
                </a:lnTo>
                <a:lnTo>
                  <a:pt x="439064" y="1655699"/>
                </a:lnTo>
                <a:lnTo>
                  <a:pt x="440715" y="1653159"/>
                </a:lnTo>
                <a:lnTo>
                  <a:pt x="442633" y="1651889"/>
                </a:lnTo>
                <a:lnTo>
                  <a:pt x="444144" y="1650619"/>
                </a:lnTo>
                <a:lnTo>
                  <a:pt x="445960" y="1649349"/>
                </a:lnTo>
                <a:lnTo>
                  <a:pt x="448081" y="1649349"/>
                </a:lnTo>
                <a:lnTo>
                  <a:pt x="449783" y="1650619"/>
                </a:lnTo>
                <a:lnTo>
                  <a:pt x="450964" y="1650619"/>
                </a:lnTo>
                <a:lnTo>
                  <a:pt x="451599" y="1653159"/>
                </a:lnTo>
                <a:lnTo>
                  <a:pt x="452107" y="1654429"/>
                </a:lnTo>
                <a:lnTo>
                  <a:pt x="452221" y="1655699"/>
                </a:lnTo>
                <a:lnTo>
                  <a:pt x="452221" y="1643900"/>
                </a:lnTo>
                <a:lnTo>
                  <a:pt x="450672" y="1642999"/>
                </a:lnTo>
                <a:lnTo>
                  <a:pt x="450011" y="1637919"/>
                </a:lnTo>
                <a:lnTo>
                  <a:pt x="449872" y="1636649"/>
                </a:lnTo>
                <a:lnTo>
                  <a:pt x="451294" y="1631569"/>
                </a:lnTo>
                <a:lnTo>
                  <a:pt x="453199" y="1625219"/>
                </a:lnTo>
                <a:lnTo>
                  <a:pt x="453783" y="1623949"/>
                </a:lnTo>
                <a:lnTo>
                  <a:pt x="454355" y="1622679"/>
                </a:lnTo>
                <a:lnTo>
                  <a:pt x="456336" y="1620139"/>
                </a:lnTo>
                <a:lnTo>
                  <a:pt x="459155" y="1618869"/>
                </a:lnTo>
                <a:lnTo>
                  <a:pt x="460502" y="1617599"/>
                </a:lnTo>
                <a:lnTo>
                  <a:pt x="461200" y="1617599"/>
                </a:lnTo>
                <a:lnTo>
                  <a:pt x="464121" y="1616329"/>
                </a:lnTo>
                <a:lnTo>
                  <a:pt x="466623" y="1616329"/>
                </a:lnTo>
                <a:lnTo>
                  <a:pt x="468706" y="1618869"/>
                </a:lnTo>
                <a:lnTo>
                  <a:pt x="469328" y="1620139"/>
                </a:lnTo>
                <a:lnTo>
                  <a:pt x="469582" y="1620139"/>
                </a:lnTo>
                <a:lnTo>
                  <a:pt x="469582" y="1594408"/>
                </a:lnTo>
                <a:lnTo>
                  <a:pt x="469392" y="1594294"/>
                </a:lnTo>
                <a:lnTo>
                  <a:pt x="469392" y="1604899"/>
                </a:lnTo>
                <a:lnTo>
                  <a:pt x="468388" y="1609979"/>
                </a:lnTo>
                <a:lnTo>
                  <a:pt x="457466" y="1604899"/>
                </a:lnTo>
                <a:lnTo>
                  <a:pt x="456831" y="1604899"/>
                </a:lnTo>
                <a:lnTo>
                  <a:pt x="456768" y="1603629"/>
                </a:lnTo>
                <a:lnTo>
                  <a:pt x="457276" y="1602359"/>
                </a:lnTo>
                <a:lnTo>
                  <a:pt x="457860" y="1602359"/>
                </a:lnTo>
                <a:lnTo>
                  <a:pt x="458533" y="1601089"/>
                </a:lnTo>
                <a:lnTo>
                  <a:pt x="460768" y="1599819"/>
                </a:lnTo>
                <a:lnTo>
                  <a:pt x="462407" y="1599819"/>
                </a:lnTo>
                <a:lnTo>
                  <a:pt x="465137" y="1598549"/>
                </a:lnTo>
                <a:lnTo>
                  <a:pt x="466928" y="1599819"/>
                </a:lnTo>
                <a:lnTo>
                  <a:pt x="468249" y="1602359"/>
                </a:lnTo>
                <a:lnTo>
                  <a:pt x="468553" y="1603629"/>
                </a:lnTo>
                <a:lnTo>
                  <a:pt x="468947" y="1603629"/>
                </a:lnTo>
                <a:lnTo>
                  <a:pt x="469328" y="1604899"/>
                </a:lnTo>
                <a:lnTo>
                  <a:pt x="469392" y="1594294"/>
                </a:lnTo>
                <a:lnTo>
                  <a:pt x="467944" y="1593469"/>
                </a:lnTo>
                <a:lnTo>
                  <a:pt x="465061" y="1593469"/>
                </a:lnTo>
                <a:lnTo>
                  <a:pt x="463435" y="1592199"/>
                </a:lnTo>
                <a:lnTo>
                  <a:pt x="461899" y="1593469"/>
                </a:lnTo>
                <a:lnTo>
                  <a:pt x="459384" y="1594739"/>
                </a:lnTo>
                <a:lnTo>
                  <a:pt x="458368" y="1594739"/>
                </a:lnTo>
                <a:lnTo>
                  <a:pt x="455333" y="1597279"/>
                </a:lnTo>
                <a:lnTo>
                  <a:pt x="454685" y="1597279"/>
                </a:lnTo>
                <a:lnTo>
                  <a:pt x="454685" y="1613789"/>
                </a:lnTo>
                <a:lnTo>
                  <a:pt x="453758" y="1615059"/>
                </a:lnTo>
                <a:lnTo>
                  <a:pt x="449783" y="1618869"/>
                </a:lnTo>
                <a:lnTo>
                  <a:pt x="447624" y="1620139"/>
                </a:lnTo>
                <a:lnTo>
                  <a:pt x="444144" y="1621409"/>
                </a:lnTo>
                <a:lnTo>
                  <a:pt x="443395" y="1622679"/>
                </a:lnTo>
                <a:lnTo>
                  <a:pt x="441744" y="1622679"/>
                </a:lnTo>
                <a:lnTo>
                  <a:pt x="441744" y="1640459"/>
                </a:lnTo>
                <a:lnTo>
                  <a:pt x="440410" y="1645539"/>
                </a:lnTo>
                <a:lnTo>
                  <a:pt x="435597" y="1651889"/>
                </a:lnTo>
                <a:lnTo>
                  <a:pt x="431685" y="1651889"/>
                </a:lnTo>
                <a:lnTo>
                  <a:pt x="431304" y="1650619"/>
                </a:lnTo>
                <a:lnTo>
                  <a:pt x="430301" y="1650619"/>
                </a:lnTo>
                <a:lnTo>
                  <a:pt x="430301" y="1692529"/>
                </a:lnTo>
                <a:lnTo>
                  <a:pt x="429666" y="1695069"/>
                </a:lnTo>
                <a:lnTo>
                  <a:pt x="429234" y="1696339"/>
                </a:lnTo>
                <a:lnTo>
                  <a:pt x="428891" y="1698879"/>
                </a:lnTo>
                <a:lnTo>
                  <a:pt x="428180" y="1701419"/>
                </a:lnTo>
                <a:lnTo>
                  <a:pt x="427316" y="1703959"/>
                </a:lnTo>
                <a:lnTo>
                  <a:pt x="426034" y="1705229"/>
                </a:lnTo>
                <a:lnTo>
                  <a:pt x="424802" y="1706499"/>
                </a:lnTo>
                <a:lnTo>
                  <a:pt x="422148" y="1710309"/>
                </a:lnTo>
                <a:lnTo>
                  <a:pt x="418617" y="1710309"/>
                </a:lnTo>
                <a:lnTo>
                  <a:pt x="418350" y="1709039"/>
                </a:lnTo>
                <a:lnTo>
                  <a:pt x="418020" y="1707769"/>
                </a:lnTo>
                <a:lnTo>
                  <a:pt x="417804" y="1706499"/>
                </a:lnTo>
                <a:lnTo>
                  <a:pt x="417626" y="1705229"/>
                </a:lnTo>
                <a:lnTo>
                  <a:pt x="417664" y="1703959"/>
                </a:lnTo>
                <a:lnTo>
                  <a:pt x="418642" y="1698879"/>
                </a:lnTo>
                <a:lnTo>
                  <a:pt x="417931" y="1692529"/>
                </a:lnTo>
                <a:lnTo>
                  <a:pt x="419227" y="1688719"/>
                </a:lnTo>
                <a:lnTo>
                  <a:pt x="420128" y="1682369"/>
                </a:lnTo>
                <a:lnTo>
                  <a:pt x="421538" y="1679829"/>
                </a:lnTo>
                <a:lnTo>
                  <a:pt x="424065" y="1677289"/>
                </a:lnTo>
                <a:lnTo>
                  <a:pt x="425729" y="1677289"/>
                </a:lnTo>
                <a:lnTo>
                  <a:pt x="427456" y="1679829"/>
                </a:lnTo>
                <a:lnTo>
                  <a:pt x="428129" y="1679829"/>
                </a:lnTo>
                <a:lnTo>
                  <a:pt x="428929" y="1682369"/>
                </a:lnTo>
                <a:lnTo>
                  <a:pt x="429171" y="1682369"/>
                </a:lnTo>
                <a:lnTo>
                  <a:pt x="429666" y="1684909"/>
                </a:lnTo>
                <a:lnTo>
                  <a:pt x="429895" y="1687449"/>
                </a:lnTo>
                <a:lnTo>
                  <a:pt x="430022" y="1687449"/>
                </a:lnTo>
                <a:lnTo>
                  <a:pt x="430301" y="1692529"/>
                </a:lnTo>
                <a:lnTo>
                  <a:pt x="430301" y="1650619"/>
                </a:lnTo>
                <a:lnTo>
                  <a:pt x="429501" y="1650619"/>
                </a:lnTo>
                <a:lnTo>
                  <a:pt x="428828" y="1649349"/>
                </a:lnTo>
                <a:lnTo>
                  <a:pt x="426618" y="1647901"/>
                </a:lnTo>
                <a:lnTo>
                  <a:pt x="426618" y="1665859"/>
                </a:lnTo>
                <a:lnTo>
                  <a:pt x="424484" y="1669669"/>
                </a:lnTo>
                <a:lnTo>
                  <a:pt x="419925" y="1672209"/>
                </a:lnTo>
                <a:lnTo>
                  <a:pt x="418414" y="1672209"/>
                </a:lnTo>
                <a:lnTo>
                  <a:pt x="417766" y="1670939"/>
                </a:lnTo>
                <a:lnTo>
                  <a:pt x="416890" y="1670939"/>
                </a:lnTo>
                <a:lnTo>
                  <a:pt x="416674" y="1670634"/>
                </a:lnTo>
                <a:lnTo>
                  <a:pt x="416674" y="1725549"/>
                </a:lnTo>
                <a:lnTo>
                  <a:pt x="416585" y="1726819"/>
                </a:lnTo>
                <a:lnTo>
                  <a:pt x="401256" y="1752219"/>
                </a:lnTo>
                <a:lnTo>
                  <a:pt x="394728" y="1752219"/>
                </a:lnTo>
                <a:lnTo>
                  <a:pt x="394322" y="1751774"/>
                </a:lnTo>
                <a:lnTo>
                  <a:pt x="394322" y="1759839"/>
                </a:lnTo>
                <a:lnTo>
                  <a:pt x="394030" y="1761109"/>
                </a:lnTo>
                <a:lnTo>
                  <a:pt x="392404" y="1767459"/>
                </a:lnTo>
                <a:lnTo>
                  <a:pt x="389788" y="1773809"/>
                </a:lnTo>
                <a:lnTo>
                  <a:pt x="386156" y="1780159"/>
                </a:lnTo>
                <a:lnTo>
                  <a:pt x="385686" y="1780159"/>
                </a:lnTo>
                <a:lnTo>
                  <a:pt x="385025" y="1781429"/>
                </a:lnTo>
                <a:lnTo>
                  <a:pt x="381088" y="1781429"/>
                </a:lnTo>
                <a:lnTo>
                  <a:pt x="377317" y="1780184"/>
                </a:lnTo>
                <a:lnTo>
                  <a:pt x="377317" y="1796669"/>
                </a:lnTo>
                <a:lnTo>
                  <a:pt x="369582" y="1811909"/>
                </a:lnTo>
                <a:lnTo>
                  <a:pt x="368693" y="1813179"/>
                </a:lnTo>
                <a:lnTo>
                  <a:pt x="366128" y="1813179"/>
                </a:lnTo>
                <a:lnTo>
                  <a:pt x="366128" y="1824609"/>
                </a:lnTo>
                <a:lnTo>
                  <a:pt x="366014" y="1827149"/>
                </a:lnTo>
                <a:lnTo>
                  <a:pt x="365823" y="1828419"/>
                </a:lnTo>
                <a:lnTo>
                  <a:pt x="365379" y="1829689"/>
                </a:lnTo>
                <a:lnTo>
                  <a:pt x="363982" y="1839849"/>
                </a:lnTo>
                <a:lnTo>
                  <a:pt x="360730" y="1848739"/>
                </a:lnTo>
                <a:lnTo>
                  <a:pt x="357416" y="1848739"/>
                </a:lnTo>
                <a:lnTo>
                  <a:pt x="356222" y="1850009"/>
                </a:lnTo>
                <a:lnTo>
                  <a:pt x="349059" y="1850009"/>
                </a:lnTo>
                <a:lnTo>
                  <a:pt x="348043" y="1848739"/>
                </a:lnTo>
                <a:lnTo>
                  <a:pt x="347256" y="1848739"/>
                </a:lnTo>
                <a:lnTo>
                  <a:pt x="345605" y="1846199"/>
                </a:lnTo>
                <a:lnTo>
                  <a:pt x="344525" y="1843659"/>
                </a:lnTo>
                <a:lnTo>
                  <a:pt x="343662" y="1839849"/>
                </a:lnTo>
                <a:lnTo>
                  <a:pt x="343242" y="1836039"/>
                </a:lnTo>
                <a:lnTo>
                  <a:pt x="343344" y="1833499"/>
                </a:lnTo>
                <a:lnTo>
                  <a:pt x="344868" y="1828419"/>
                </a:lnTo>
                <a:lnTo>
                  <a:pt x="345579" y="1827149"/>
                </a:lnTo>
                <a:lnTo>
                  <a:pt x="346976" y="1824609"/>
                </a:lnTo>
                <a:lnTo>
                  <a:pt x="350012" y="1820799"/>
                </a:lnTo>
                <a:lnTo>
                  <a:pt x="351091" y="1819529"/>
                </a:lnTo>
                <a:lnTo>
                  <a:pt x="352412" y="1819529"/>
                </a:lnTo>
                <a:lnTo>
                  <a:pt x="355892" y="1818259"/>
                </a:lnTo>
                <a:lnTo>
                  <a:pt x="363042" y="1818259"/>
                </a:lnTo>
                <a:lnTo>
                  <a:pt x="365023" y="1819529"/>
                </a:lnTo>
                <a:lnTo>
                  <a:pt x="366128" y="1824609"/>
                </a:lnTo>
                <a:lnTo>
                  <a:pt x="366128" y="1813179"/>
                </a:lnTo>
                <a:lnTo>
                  <a:pt x="358749" y="1813179"/>
                </a:lnTo>
                <a:lnTo>
                  <a:pt x="356425" y="1811909"/>
                </a:lnTo>
                <a:lnTo>
                  <a:pt x="354342" y="1809369"/>
                </a:lnTo>
                <a:lnTo>
                  <a:pt x="353098" y="1808099"/>
                </a:lnTo>
                <a:lnTo>
                  <a:pt x="352298" y="1806829"/>
                </a:lnTo>
                <a:lnTo>
                  <a:pt x="351561" y="1804289"/>
                </a:lnTo>
                <a:lnTo>
                  <a:pt x="351155" y="1800479"/>
                </a:lnTo>
                <a:lnTo>
                  <a:pt x="351231" y="1797939"/>
                </a:lnTo>
                <a:lnTo>
                  <a:pt x="352488" y="1794129"/>
                </a:lnTo>
                <a:lnTo>
                  <a:pt x="354025" y="1791589"/>
                </a:lnTo>
                <a:lnTo>
                  <a:pt x="357276" y="1787779"/>
                </a:lnTo>
                <a:lnTo>
                  <a:pt x="358343" y="1786509"/>
                </a:lnTo>
                <a:lnTo>
                  <a:pt x="360959" y="1785239"/>
                </a:lnTo>
                <a:lnTo>
                  <a:pt x="364058" y="1783969"/>
                </a:lnTo>
                <a:lnTo>
                  <a:pt x="367309" y="1782699"/>
                </a:lnTo>
                <a:lnTo>
                  <a:pt x="370408" y="1783969"/>
                </a:lnTo>
                <a:lnTo>
                  <a:pt x="377317" y="1796669"/>
                </a:lnTo>
                <a:lnTo>
                  <a:pt x="377317" y="1780184"/>
                </a:lnTo>
                <a:lnTo>
                  <a:pt x="375005" y="1778889"/>
                </a:lnTo>
                <a:lnTo>
                  <a:pt x="370852" y="1778889"/>
                </a:lnTo>
                <a:lnTo>
                  <a:pt x="368871" y="1777619"/>
                </a:lnTo>
                <a:lnTo>
                  <a:pt x="365175" y="1777619"/>
                </a:lnTo>
                <a:lnTo>
                  <a:pt x="363143" y="1775079"/>
                </a:lnTo>
                <a:lnTo>
                  <a:pt x="363702" y="1773809"/>
                </a:lnTo>
                <a:lnTo>
                  <a:pt x="363791" y="1772539"/>
                </a:lnTo>
                <a:lnTo>
                  <a:pt x="364070" y="1768729"/>
                </a:lnTo>
                <a:lnTo>
                  <a:pt x="365290" y="1764919"/>
                </a:lnTo>
                <a:lnTo>
                  <a:pt x="366699" y="1762379"/>
                </a:lnTo>
                <a:lnTo>
                  <a:pt x="367817" y="1759839"/>
                </a:lnTo>
                <a:lnTo>
                  <a:pt x="369354" y="1757299"/>
                </a:lnTo>
                <a:lnTo>
                  <a:pt x="371297" y="1754759"/>
                </a:lnTo>
                <a:lnTo>
                  <a:pt x="372719" y="1753489"/>
                </a:lnTo>
                <a:lnTo>
                  <a:pt x="376555" y="1753489"/>
                </a:lnTo>
                <a:lnTo>
                  <a:pt x="377736" y="1752219"/>
                </a:lnTo>
                <a:lnTo>
                  <a:pt x="378917" y="1752219"/>
                </a:lnTo>
                <a:lnTo>
                  <a:pt x="380098" y="1753489"/>
                </a:lnTo>
                <a:lnTo>
                  <a:pt x="384746" y="1753489"/>
                </a:lnTo>
                <a:lnTo>
                  <a:pt x="389382" y="1754759"/>
                </a:lnTo>
                <a:lnTo>
                  <a:pt x="391363" y="1756029"/>
                </a:lnTo>
                <a:lnTo>
                  <a:pt x="393750" y="1758569"/>
                </a:lnTo>
                <a:lnTo>
                  <a:pt x="394322" y="1759839"/>
                </a:lnTo>
                <a:lnTo>
                  <a:pt x="394322" y="1751774"/>
                </a:lnTo>
                <a:lnTo>
                  <a:pt x="393573" y="1750949"/>
                </a:lnTo>
                <a:lnTo>
                  <a:pt x="394258" y="1748409"/>
                </a:lnTo>
                <a:lnTo>
                  <a:pt x="394804" y="1747139"/>
                </a:lnTo>
                <a:lnTo>
                  <a:pt x="395312" y="1745869"/>
                </a:lnTo>
                <a:lnTo>
                  <a:pt x="396062" y="1744599"/>
                </a:lnTo>
                <a:lnTo>
                  <a:pt x="398856" y="1739519"/>
                </a:lnTo>
                <a:lnTo>
                  <a:pt x="400799" y="1736979"/>
                </a:lnTo>
                <a:lnTo>
                  <a:pt x="402424" y="1733169"/>
                </a:lnTo>
                <a:lnTo>
                  <a:pt x="404698" y="1729359"/>
                </a:lnTo>
                <a:lnTo>
                  <a:pt x="407555" y="1725549"/>
                </a:lnTo>
                <a:lnTo>
                  <a:pt x="411022" y="1721739"/>
                </a:lnTo>
                <a:lnTo>
                  <a:pt x="411645" y="1721739"/>
                </a:lnTo>
                <a:lnTo>
                  <a:pt x="412305" y="1720469"/>
                </a:lnTo>
                <a:lnTo>
                  <a:pt x="414235" y="1720469"/>
                </a:lnTo>
                <a:lnTo>
                  <a:pt x="415150" y="1721739"/>
                </a:lnTo>
                <a:lnTo>
                  <a:pt x="415785" y="1723009"/>
                </a:lnTo>
                <a:lnTo>
                  <a:pt x="416128" y="1723009"/>
                </a:lnTo>
                <a:lnTo>
                  <a:pt x="416420" y="1724279"/>
                </a:lnTo>
                <a:lnTo>
                  <a:pt x="416636" y="1724279"/>
                </a:lnTo>
                <a:lnTo>
                  <a:pt x="416674" y="1725549"/>
                </a:lnTo>
                <a:lnTo>
                  <a:pt x="416674" y="1670634"/>
                </a:lnTo>
                <a:lnTo>
                  <a:pt x="415137" y="1668399"/>
                </a:lnTo>
                <a:lnTo>
                  <a:pt x="414451" y="1667129"/>
                </a:lnTo>
                <a:lnTo>
                  <a:pt x="413753" y="1665859"/>
                </a:lnTo>
                <a:lnTo>
                  <a:pt x="412419" y="1663319"/>
                </a:lnTo>
                <a:lnTo>
                  <a:pt x="412407" y="1660779"/>
                </a:lnTo>
                <a:lnTo>
                  <a:pt x="412597" y="1658239"/>
                </a:lnTo>
                <a:lnTo>
                  <a:pt x="413232" y="1655699"/>
                </a:lnTo>
                <a:lnTo>
                  <a:pt x="414299" y="1653159"/>
                </a:lnTo>
                <a:lnTo>
                  <a:pt x="415010" y="1651889"/>
                </a:lnTo>
                <a:lnTo>
                  <a:pt x="416255" y="1650619"/>
                </a:lnTo>
                <a:lnTo>
                  <a:pt x="421170" y="1650619"/>
                </a:lnTo>
                <a:lnTo>
                  <a:pt x="424408" y="1653159"/>
                </a:lnTo>
                <a:lnTo>
                  <a:pt x="425856" y="1656969"/>
                </a:lnTo>
                <a:lnTo>
                  <a:pt x="426440" y="1659509"/>
                </a:lnTo>
                <a:lnTo>
                  <a:pt x="426618" y="1665859"/>
                </a:lnTo>
                <a:lnTo>
                  <a:pt x="426618" y="1647901"/>
                </a:lnTo>
                <a:lnTo>
                  <a:pt x="423062" y="1645539"/>
                </a:lnTo>
                <a:lnTo>
                  <a:pt x="420255" y="1642999"/>
                </a:lnTo>
                <a:lnTo>
                  <a:pt x="419366" y="1642999"/>
                </a:lnTo>
                <a:lnTo>
                  <a:pt x="418579" y="1641729"/>
                </a:lnTo>
                <a:lnTo>
                  <a:pt x="417906" y="1640459"/>
                </a:lnTo>
                <a:lnTo>
                  <a:pt x="417055" y="1639189"/>
                </a:lnTo>
                <a:lnTo>
                  <a:pt x="424599" y="1629029"/>
                </a:lnTo>
                <a:lnTo>
                  <a:pt x="424954" y="1629029"/>
                </a:lnTo>
                <a:lnTo>
                  <a:pt x="426872" y="1627759"/>
                </a:lnTo>
                <a:lnTo>
                  <a:pt x="433933" y="1627759"/>
                </a:lnTo>
                <a:lnTo>
                  <a:pt x="435597" y="1629029"/>
                </a:lnTo>
                <a:lnTo>
                  <a:pt x="436918" y="1630299"/>
                </a:lnTo>
                <a:lnTo>
                  <a:pt x="438010" y="1631569"/>
                </a:lnTo>
                <a:lnTo>
                  <a:pt x="438886" y="1632839"/>
                </a:lnTo>
                <a:lnTo>
                  <a:pt x="439343" y="1632839"/>
                </a:lnTo>
                <a:lnTo>
                  <a:pt x="439699" y="1634109"/>
                </a:lnTo>
                <a:lnTo>
                  <a:pt x="439966" y="1634109"/>
                </a:lnTo>
                <a:lnTo>
                  <a:pt x="441744" y="1640459"/>
                </a:lnTo>
                <a:lnTo>
                  <a:pt x="441744" y="1622679"/>
                </a:lnTo>
                <a:lnTo>
                  <a:pt x="440410" y="1622679"/>
                </a:lnTo>
                <a:lnTo>
                  <a:pt x="438429" y="1623949"/>
                </a:lnTo>
                <a:lnTo>
                  <a:pt x="436956" y="1622679"/>
                </a:lnTo>
                <a:lnTo>
                  <a:pt x="436511" y="1621409"/>
                </a:lnTo>
                <a:lnTo>
                  <a:pt x="435864" y="1620139"/>
                </a:lnTo>
                <a:lnTo>
                  <a:pt x="435686" y="1618869"/>
                </a:lnTo>
                <a:lnTo>
                  <a:pt x="435991" y="1617599"/>
                </a:lnTo>
                <a:lnTo>
                  <a:pt x="436854" y="1612519"/>
                </a:lnTo>
                <a:lnTo>
                  <a:pt x="437896" y="1609979"/>
                </a:lnTo>
                <a:lnTo>
                  <a:pt x="438404" y="1608709"/>
                </a:lnTo>
                <a:lnTo>
                  <a:pt x="439166" y="1607439"/>
                </a:lnTo>
                <a:lnTo>
                  <a:pt x="440664" y="1604899"/>
                </a:lnTo>
                <a:lnTo>
                  <a:pt x="442226" y="1602359"/>
                </a:lnTo>
                <a:lnTo>
                  <a:pt x="444563" y="1601089"/>
                </a:lnTo>
                <a:lnTo>
                  <a:pt x="448525" y="1601089"/>
                </a:lnTo>
                <a:lnTo>
                  <a:pt x="449224" y="1602359"/>
                </a:lnTo>
                <a:lnTo>
                  <a:pt x="451485" y="1603629"/>
                </a:lnTo>
                <a:lnTo>
                  <a:pt x="452755" y="1606169"/>
                </a:lnTo>
                <a:lnTo>
                  <a:pt x="453644" y="1608709"/>
                </a:lnTo>
                <a:lnTo>
                  <a:pt x="453910" y="1608709"/>
                </a:lnTo>
                <a:lnTo>
                  <a:pt x="454088" y="1609979"/>
                </a:lnTo>
                <a:lnTo>
                  <a:pt x="454202" y="1611249"/>
                </a:lnTo>
                <a:lnTo>
                  <a:pt x="454685" y="1613789"/>
                </a:lnTo>
                <a:lnTo>
                  <a:pt x="454685" y="1597279"/>
                </a:lnTo>
                <a:lnTo>
                  <a:pt x="453250" y="1597279"/>
                </a:lnTo>
                <a:lnTo>
                  <a:pt x="449211" y="1596009"/>
                </a:lnTo>
                <a:lnTo>
                  <a:pt x="447560" y="1596009"/>
                </a:lnTo>
                <a:lnTo>
                  <a:pt x="443572" y="1597279"/>
                </a:lnTo>
                <a:lnTo>
                  <a:pt x="441363" y="1598549"/>
                </a:lnTo>
                <a:lnTo>
                  <a:pt x="438594" y="1601089"/>
                </a:lnTo>
                <a:lnTo>
                  <a:pt x="437311" y="1603629"/>
                </a:lnTo>
                <a:lnTo>
                  <a:pt x="433870" y="1607439"/>
                </a:lnTo>
                <a:lnTo>
                  <a:pt x="432727" y="1607439"/>
                </a:lnTo>
                <a:lnTo>
                  <a:pt x="428650" y="1604899"/>
                </a:lnTo>
                <a:lnTo>
                  <a:pt x="427736" y="1604518"/>
                </a:lnTo>
                <a:lnTo>
                  <a:pt x="427736" y="1612519"/>
                </a:lnTo>
                <a:lnTo>
                  <a:pt x="427405" y="1615059"/>
                </a:lnTo>
                <a:lnTo>
                  <a:pt x="427062" y="1616329"/>
                </a:lnTo>
                <a:lnTo>
                  <a:pt x="426656" y="1616329"/>
                </a:lnTo>
                <a:lnTo>
                  <a:pt x="424103" y="1621409"/>
                </a:lnTo>
                <a:lnTo>
                  <a:pt x="421093" y="1623949"/>
                </a:lnTo>
                <a:lnTo>
                  <a:pt x="417614" y="1627759"/>
                </a:lnTo>
                <a:lnTo>
                  <a:pt x="416979" y="1627759"/>
                </a:lnTo>
                <a:lnTo>
                  <a:pt x="416280" y="1629029"/>
                </a:lnTo>
                <a:lnTo>
                  <a:pt x="412546" y="1629029"/>
                </a:lnTo>
                <a:lnTo>
                  <a:pt x="411873" y="1627759"/>
                </a:lnTo>
                <a:lnTo>
                  <a:pt x="411238" y="1627759"/>
                </a:lnTo>
                <a:lnTo>
                  <a:pt x="411238" y="1677289"/>
                </a:lnTo>
                <a:lnTo>
                  <a:pt x="411111" y="1678355"/>
                </a:lnTo>
                <a:lnTo>
                  <a:pt x="411111" y="1711579"/>
                </a:lnTo>
                <a:lnTo>
                  <a:pt x="410400" y="1714119"/>
                </a:lnTo>
                <a:lnTo>
                  <a:pt x="408647" y="1715389"/>
                </a:lnTo>
                <a:lnTo>
                  <a:pt x="407022" y="1717929"/>
                </a:lnTo>
                <a:lnTo>
                  <a:pt x="405168" y="1719199"/>
                </a:lnTo>
                <a:lnTo>
                  <a:pt x="402348" y="1720469"/>
                </a:lnTo>
                <a:lnTo>
                  <a:pt x="399669" y="1720469"/>
                </a:lnTo>
                <a:lnTo>
                  <a:pt x="398792" y="1719199"/>
                </a:lnTo>
                <a:lnTo>
                  <a:pt x="398030" y="1717929"/>
                </a:lnTo>
                <a:lnTo>
                  <a:pt x="397357" y="1716659"/>
                </a:lnTo>
                <a:lnTo>
                  <a:pt x="396621" y="1715389"/>
                </a:lnTo>
                <a:lnTo>
                  <a:pt x="395986" y="1714119"/>
                </a:lnTo>
                <a:lnTo>
                  <a:pt x="395452" y="1712849"/>
                </a:lnTo>
                <a:lnTo>
                  <a:pt x="395262" y="1712315"/>
                </a:lnTo>
                <a:lnTo>
                  <a:pt x="395262" y="1736979"/>
                </a:lnTo>
                <a:lnTo>
                  <a:pt x="378587" y="1747139"/>
                </a:lnTo>
                <a:lnTo>
                  <a:pt x="376555" y="1745869"/>
                </a:lnTo>
                <a:lnTo>
                  <a:pt x="374764" y="1740789"/>
                </a:lnTo>
                <a:lnTo>
                  <a:pt x="374408" y="1738249"/>
                </a:lnTo>
                <a:lnTo>
                  <a:pt x="374230" y="1736979"/>
                </a:lnTo>
                <a:lnTo>
                  <a:pt x="374053" y="1735709"/>
                </a:lnTo>
                <a:lnTo>
                  <a:pt x="374142" y="1731899"/>
                </a:lnTo>
                <a:lnTo>
                  <a:pt x="374154" y="1729359"/>
                </a:lnTo>
                <a:lnTo>
                  <a:pt x="376288" y="1721739"/>
                </a:lnTo>
                <a:lnTo>
                  <a:pt x="379349" y="1716659"/>
                </a:lnTo>
                <a:lnTo>
                  <a:pt x="382028" y="1715389"/>
                </a:lnTo>
                <a:lnTo>
                  <a:pt x="383717" y="1716659"/>
                </a:lnTo>
                <a:lnTo>
                  <a:pt x="387045" y="1717929"/>
                </a:lnTo>
                <a:lnTo>
                  <a:pt x="389724" y="1720469"/>
                </a:lnTo>
                <a:lnTo>
                  <a:pt x="392214" y="1724279"/>
                </a:lnTo>
                <a:lnTo>
                  <a:pt x="392544" y="1724279"/>
                </a:lnTo>
                <a:lnTo>
                  <a:pt x="392747" y="1725549"/>
                </a:lnTo>
                <a:lnTo>
                  <a:pt x="393204" y="1726819"/>
                </a:lnTo>
                <a:lnTo>
                  <a:pt x="393547" y="1729359"/>
                </a:lnTo>
                <a:lnTo>
                  <a:pt x="394474" y="1734439"/>
                </a:lnTo>
                <a:lnTo>
                  <a:pt x="395262" y="1736979"/>
                </a:lnTo>
                <a:lnTo>
                  <a:pt x="395262" y="1712315"/>
                </a:lnTo>
                <a:lnTo>
                  <a:pt x="394563" y="1710309"/>
                </a:lnTo>
                <a:lnTo>
                  <a:pt x="394919" y="1709039"/>
                </a:lnTo>
                <a:lnTo>
                  <a:pt x="395211" y="1707769"/>
                </a:lnTo>
                <a:lnTo>
                  <a:pt x="395973" y="1705229"/>
                </a:lnTo>
                <a:lnTo>
                  <a:pt x="397522" y="1702689"/>
                </a:lnTo>
                <a:lnTo>
                  <a:pt x="399859" y="1701419"/>
                </a:lnTo>
                <a:lnTo>
                  <a:pt x="401129" y="1700149"/>
                </a:lnTo>
                <a:lnTo>
                  <a:pt x="402450" y="1700149"/>
                </a:lnTo>
                <a:lnTo>
                  <a:pt x="404482" y="1698879"/>
                </a:lnTo>
                <a:lnTo>
                  <a:pt x="408901" y="1698879"/>
                </a:lnTo>
                <a:lnTo>
                  <a:pt x="410311" y="1705229"/>
                </a:lnTo>
                <a:lnTo>
                  <a:pt x="411111" y="1711579"/>
                </a:lnTo>
                <a:lnTo>
                  <a:pt x="411111" y="1678355"/>
                </a:lnTo>
                <a:lnTo>
                  <a:pt x="410629" y="1682369"/>
                </a:lnTo>
                <a:lnTo>
                  <a:pt x="409206" y="1686179"/>
                </a:lnTo>
                <a:lnTo>
                  <a:pt x="406946" y="1688719"/>
                </a:lnTo>
                <a:lnTo>
                  <a:pt x="405117" y="1691259"/>
                </a:lnTo>
                <a:lnTo>
                  <a:pt x="402374" y="1692529"/>
                </a:lnTo>
                <a:lnTo>
                  <a:pt x="399707" y="1691259"/>
                </a:lnTo>
                <a:lnTo>
                  <a:pt x="397840" y="1691259"/>
                </a:lnTo>
                <a:lnTo>
                  <a:pt x="396049" y="1689989"/>
                </a:lnTo>
                <a:lnTo>
                  <a:pt x="394335" y="1688719"/>
                </a:lnTo>
                <a:lnTo>
                  <a:pt x="393293" y="1688719"/>
                </a:lnTo>
                <a:lnTo>
                  <a:pt x="392531" y="1687639"/>
                </a:lnTo>
                <a:lnTo>
                  <a:pt x="392531" y="1698879"/>
                </a:lnTo>
                <a:lnTo>
                  <a:pt x="391871" y="1702689"/>
                </a:lnTo>
                <a:lnTo>
                  <a:pt x="388442" y="1705229"/>
                </a:lnTo>
                <a:lnTo>
                  <a:pt x="386511" y="1706499"/>
                </a:lnTo>
                <a:lnTo>
                  <a:pt x="384378" y="1707769"/>
                </a:lnTo>
                <a:lnTo>
                  <a:pt x="382930" y="1709039"/>
                </a:lnTo>
                <a:lnTo>
                  <a:pt x="378472" y="1709039"/>
                </a:lnTo>
                <a:lnTo>
                  <a:pt x="377507" y="1707769"/>
                </a:lnTo>
                <a:lnTo>
                  <a:pt x="376872" y="1707769"/>
                </a:lnTo>
                <a:lnTo>
                  <a:pt x="376351" y="1706499"/>
                </a:lnTo>
                <a:lnTo>
                  <a:pt x="375843" y="1705229"/>
                </a:lnTo>
                <a:lnTo>
                  <a:pt x="375170" y="1703959"/>
                </a:lnTo>
                <a:lnTo>
                  <a:pt x="374218" y="1701419"/>
                </a:lnTo>
                <a:lnTo>
                  <a:pt x="373087" y="1700149"/>
                </a:lnTo>
                <a:lnTo>
                  <a:pt x="372529" y="1697609"/>
                </a:lnTo>
                <a:lnTo>
                  <a:pt x="372249" y="1695069"/>
                </a:lnTo>
                <a:lnTo>
                  <a:pt x="372186" y="1691259"/>
                </a:lnTo>
                <a:lnTo>
                  <a:pt x="372275" y="1689989"/>
                </a:lnTo>
                <a:lnTo>
                  <a:pt x="373176" y="1687449"/>
                </a:lnTo>
                <a:lnTo>
                  <a:pt x="374307" y="1684909"/>
                </a:lnTo>
                <a:lnTo>
                  <a:pt x="376529" y="1683639"/>
                </a:lnTo>
                <a:lnTo>
                  <a:pt x="377545" y="1682369"/>
                </a:lnTo>
                <a:lnTo>
                  <a:pt x="379844" y="1682369"/>
                </a:lnTo>
                <a:lnTo>
                  <a:pt x="382651" y="1684909"/>
                </a:lnTo>
                <a:lnTo>
                  <a:pt x="384632" y="1687449"/>
                </a:lnTo>
                <a:lnTo>
                  <a:pt x="387057" y="1688719"/>
                </a:lnTo>
                <a:lnTo>
                  <a:pt x="387654" y="1689989"/>
                </a:lnTo>
                <a:lnTo>
                  <a:pt x="388124" y="1689989"/>
                </a:lnTo>
                <a:lnTo>
                  <a:pt x="388467" y="1691259"/>
                </a:lnTo>
                <a:lnTo>
                  <a:pt x="389547" y="1692529"/>
                </a:lnTo>
                <a:lnTo>
                  <a:pt x="392531" y="1698879"/>
                </a:lnTo>
                <a:lnTo>
                  <a:pt x="392531" y="1687639"/>
                </a:lnTo>
                <a:lnTo>
                  <a:pt x="392404" y="1687449"/>
                </a:lnTo>
                <a:lnTo>
                  <a:pt x="391668" y="1686179"/>
                </a:lnTo>
                <a:lnTo>
                  <a:pt x="390271" y="1684909"/>
                </a:lnTo>
                <a:lnTo>
                  <a:pt x="389064" y="1682369"/>
                </a:lnTo>
                <a:lnTo>
                  <a:pt x="387807" y="1681099"/>
                </a:lnTo>
                <a:lnTo>
                  <a:pt x="387616" y="1681099"/>
                </a:lnTo>
                <a:lnTo>
                  <a:pt x="387477" y="1679829"/>
                </a:lnTo>
                <a:lnTo>
                  <a:pt x="387350" y="1679829"/>
                </a:lnTo>
                <a:lnTo>
                  <a:pt x="386524" y="1677289"/>
                </a:lnTo>
                <a:lnTo>
                  <a:pt x="387235" y="1674749"/>
                </a:lnTo>
                <a:lnTo>
                  <a:pt x="388785" y="1673479"/>
                </a:lnTo>
                <a:lnTo>
                  <a:pt x="389978" y="1672209"/>
                </a:lnTo>
                <a:lnTo>
                  <a:pt x="391248" y="1670939"/>
                </a:lnTo>
                <a:lnTo>
                  <a:pt x="392607" y="1670939"/>
                </a:lnTo>
                <a:lnTo>
                  <a:pt x="394944" y="1668399"/>
                </a:lnTo>
                <a:lnTo>
                  <a:pt x="397522" y="1668399"/>
                </a:lnTo>
                <a:lnTo>
                  <a:pt x="400342" y="1667129"/>
                </a:lnTo>
                <a:lnTo>
                  <a:pt x="405841" y="1667129"/>
                </a:lnTo>
                <a:lnTo>
                  <a:pt x="406552" y="1668399"/>
                </a:lnTo>
                <a:lnTo>
                  <a:pt x="407174" y="1668399"/>
                </a:lnTo>
                <a:lnTo>
                  <a:pt x="409562" y="1670939"/>
                </a:lnTo>
                <a:lnTo>
                  <a:pt x="411213" y="1673479"/>
                </a:lnTo>
                <a:lnTo>
                  <a:pt x="411238" y="1677289"/>
                </a:lnTo>
                <a:lnTo>
                  <a:pt x="411238" y="1627759"/>
                </a:lnTo>
                <a:lnTo>
                  <a:pt x="407797" y="1625193"/>
                </a:lnTo>
                <a:lnTo>
                  <a:pt x="407797" y="1644269"/>
                </a:lnTo>
                <a:lnTo>
                  <a:pt x="407390" y="1646809"/>
                </a:lnTo>
                <a:lnTo>
                  <a:pt x="406831" y="1651889"/>
                </a:lnTo>
                <a:lnTo>
                  <a:pt x="405130" y="1656969"/>
                </a:lnTo>
                <a:lnTo>
                  <a:pt x="401180" y="1659509"/>
                </a:lnTo>
                <a:lnTo>
                  <a:pt x="400126" y="1660779"/>
                </a:lnTo>
                <a:lnTo>
                  <a:pt x="399021" y="1660779"/>
                </a:lnTo>
                <a:lnTo>
                  <a:pt x="397852" y="1659509"/>
                </a:lnTo>
                <a:lnTo>
                  <a:pt x="393839" y="1658239"/>
                </a:lnTo>
                <a:lnTo>
                  <a:pt x="391223" y="1654429"/>
                </a:lnTo>
                <a:lnTo>
                  <a:pt x="390156" y="1651889"/>
                </a:lnTo>
                <a:lnTo>
                  <a:pt x="388569" y="1648079"/>
                </a:lnTo>
                <a:lnTo>
                  <a:pt x="388378" y="1646809"/>
                </a:lnTo>
                <a:lnTo>
                  <a:pt x="387908" y="1644269"/>
                </a:lnTo>
                <a:lnTo>
                  <a:pt x="387756" y="1643341"/>
                </a:lnTo>
                <a:lnTo>
                  <a:pt x="387756" y="1662049"/>
                </a:lnTo>
                <a:lnTo>
                  <a:pt x="386803" y="1664589"/>
                </a:lnTo>
                <a:lnTo>
                  <a:pt x="386041" y="1667129"/>
                </a:lnTo>
                <a:lnTo>
                  <a:pt x="385114" y="1668399"/>
                </a:lnTo>
                <a:lnTo>
                  <a:pt x="384505" y="1669669"/>
                </a:lnTo>
                <a:lnTo>
                  <a:pt x="383743" y="1670939"/>
                </a:lnTo>
                <a:lnTo>
                  <a:pt x="382854" y="1670939"/>
                </a:lnTo>
                <a:lnTo>
                  <a:pt x="382003" y="1672209"/>
                </a:lnTo>
                <a:lnTo>
                  <a:pt x="380987" y="1673479"/>
                </a:lnTo>
                <a:lnTo>
                  <a:pt x="376961" y="1676019"/>
                </a:lnTo>
                <a:lnTo>
                  <a:pt x="373583" y="1676019"/>
                </a:lnTo>
                <a:lnTo>
                  <a:pt x="372021" y="1675612"/>
                </a:lnTo>
                <a:lnTo>
                  <a:pt x="372021" y="1714119"/>
                </a:lnTo>
                <a:lnTo>
                  <a:pt x="371919" y="1717929"/>
                </a:lnTo>
                <a:lnTo>
                  <a:pt x="371551" y="1721739"/>
                </a:lnTo>
                <a:lnTo>
                  <a:pt x="370141" y="1725549"/>
                </a:lnTo>
                <a:lnTo>
                  <a:pt x="368655" y="1727974"/>
                </a:lnTo>
                <a:lnTo>
                  <a:pt x="368655" y="1740789"/>
                </a:lnTo>
                <a:lnTo>
                  <a:pt x="368274" y="1743329"/>
                </a:lnTo>
                <a:lnTo>
                  <a:pt x="368173" y="1744599"/>
                </a:lnTo>
                <a:lnTo>
                  <a:pt x="367042" y="1749679"/>
                </a:lnTo>
                <a:lnTo>
                  <a:pt x="365709" y="1753489"/>
                </a:lnTo>
                <a:lnTo>
                  <a:pt x="362762" y="1758569"/>
                </a:lnTo>
                <a:lnTo>
                  <a:pt x="361848" y="1759839"/>
                </a:lnTo>
                <a:lnTo>
                  <a:pt x="360387" y="1761109"/>
                </a:lnTo>
                <a:lnTo>
                  <a:pt x="357784" y="1761109"/>
                </a:lnTo>
                <a:lnTo>
                  <a:pt x="356514" y="1760029"/>
                </a:lnTo>
                <a:lnTo>
                  <a:pt x="356514" y="1771269"/>
                </a:lnTo>
                <a:lnTo>
                  <a:pt x="355587" y="1776349"/>
                </a:lnTo>
                <a:lnTo>
                  <a:pt x="355714" y="1777619"/>
                </a:lnTo>
                <a:lnTo>
                  <a:pt x="355003" y="1778889"/>
                </a:lnTo>
                <a:lnTo>
                  <a:pt x="353656" y="1781429"/>
                </a:lnTo>
                <a:lnTo>
                  <a:pt x="351701" y="1783969"/>
                </a:lnTo>
                <a:lnTo>
                  <a:pt x="349148" y="1786509"/>
                </a:lnTo>
                <a:lnTo>
                  <a:pt x="347510" y="1787779"/>
                </a:lnTo>
                <a:lnTo>
                  <a:pt x="347179" y="1787779"/>
                </a:lnTo>
                <a:lnTo>
                  <a:pt x="347179" y="1809369"/>
                </a:lnTo>
                <a:lnTo>
                  <a:pt x="346646" y="1811909"/>
                </a:lnTo>
                <a:lnTo>
                  <a:pt x="346265" y="1813179"/>
                </a:lnTo>
                <a:lnTo>
                  <a:pt x="345821" y="1814449"/>
                </a:lnTo>
                <a:lnTo>
                  <a:pt x="345605" y="1815719"/>
                </a:lnTo>
                <a:lnTo>
                  <a:pt x="345300" y="1816989"/>
                </a:lnTo>
                <a:lnTo>
                  <a:pt x="344284" y="1818259"/>
                </a:lnTo>
                <a:lnTo>
                  <a:pt x="343535" y="1819529"/>
                </a:lnTo>
                <a:lnTo>
                  <a:pt x="341960" y="1820799"/>
                </a:lnTo>
                <a:lnTo>
                  <a:pt x="340995" y="1822069"/>
                </a:lnTo>
                <a:lnTo>
                  <a:pt x="340207" y="1824609"/>
                </a:lnTo>
                <a:lnTo>
                  <a:pt x="339636" y="1824609"/>
                </a:lnTo>
                <a:lnTo>
                  <a:pt x="339191" y="1825879"/>
                </a:lnTo>
                <a:lnTo>
                  <a:pt x="338074" y="1827034"/>
                </a:lnTo>
                <a:lnTo>
                  <a:pt x="338074" y="1848739"/>
                </a:lnTo>
                <a:lnTo>
                  <a:pt x="337985" y="1852549"/>
                </a:lnTo>
                <a:lnTo>
                  <a:pt x="336613" y="1854860"/>
                </a:lnTo>
                <a:lnTo>
                  <a:pt x="336613" y="1877949"/>
                </a:lnTo>
                <a:lnTo>
                  <a:pt x="333629" y="1884299"/>
                </a:lnTo>
                <a:lnTo>
                  <a:pt x="332066" y="1888109"/>
                </a:lnTo>
                <a:lnTo>
                  <a:pt x="330212" y="1891919"/>
                </a:lnTo>
                <a:lnTo>
                  <a:pt x="329514" y="1893189"/>
                </a:lnTo>
                <a:lnTo>
                  <a:pt x="328142" y="1894459"/>
                </a:lnTo>
                <a:lnTo>
                  <a:pt x="320255" y="1894459"/>
                </a:lnTo>
                <a:lnTo>
                  <a:pt x="318871" y="1893189"/>
                </a:lnTo>
                <a:lnTo>
                  <a:pt x="317715" y="1891919"/>
                </a:lnTo>
                <a:lnTo>
                  <a:pt x="315277" y="1889379"/>
                </a:lnTo>
                <a:lnTo>
                  <a:pt x="312915" y="1886839"/>
                </a:lnTo>
                <a:lnTo>
                  <a:pt x="311569" y="1885327"/>
                </a:lnTo>
                <a:lnTo>
                  <a:pt x="311569" y="1895729"/>
                </a:lnTo>
                <a:lnTo>
                  <a:pt x="311277" y="1896999"/>
                </a:lnTo>
                <a:lnTo>
                  <a:pt x="310324" y="1898269"/>
                </a:lnTo>
                <a:lnTo>
                  <a:pt x="302488" y="1898269"/>
                </a:lnTo>
                <a:lnTo>
                  <a:pt x="302488" y="1919859"/>
                </a:lnTo>
                <a:lnTo>
                  <a:pt x="302450" y="1923669"/>
                </a:lnTo>
                <a:lnTo>
                  <a:pt x="301091" y="1926209"/>
                </a:lnTo>
                <a:lnTo>
                  <a:pt x="297002" y="1926209"/>
                </a:lnTo>
                <a:lnTo>
                  <a:pt x="290677" y="1927479"/>
                </a:lnTo>
                <a:lnTo>
                  <a:pt x="281609" y="1927479"/>
                </a:lnTo>
                <a:lnTo>
                  <a:pt x="280682" y="1926488"/>
                </a:lnTo>
                <a:lnTo>
                  <a:pt x="280682" y="1935099"/>
                </a:lnTo>
                <a:lnTo>
                  <a:pt x="280606" y="1938909"/>
                </a:lnTo>
                <a:lnTo>
                  <a:pt x="280123" y="1940179"/>
                </a:lnTo>
                <a:lnTo>
                  <a:pt x="279171" y="1940179"/>
                </a:lnTo>
                <a:lnTo>
                  <a:pt x="275513" y="1943989"/>
                </a:lnTo>
                <a:lnTo>
                  <a:pt x="271513" y="1946529"/>
                </a:lnTo>
                <a:lnTo>
                  <a:pt x="266877" y="1947799"/>
                </a:lnTo>
                <a:lnTo>
                  <a:pt x="264985" y="1947799"/>
                </a:lnTo>
                <a:lnTo>
                  <a:pt x="263156" y="1949069"/>
                </a:lnTo>
                <a:lnTo>
                  <a:pt x="261378" y="1949069"/>
                </a:lnTo>
                <a:lnTo>
                  <a:pt x="260642" y="1950339"/>
                </a:lnTo>
                <a:lnTo>
                  <a:pt x="259092" y="1950339"/>
                </a:lnTo>
                <a:lnTo>
                  <a:pt x="257073" y="1949069"/>
                </a:lnTo>
                <a:lnTo>
                  <a:pt x="255409" y="1947799"/>
                </a:lnTo>
                <a:lnTo>
                  <a:pt x="254114" y="1946529"/>
                </a:lnTo>
                <a:lnTo>
                  <a:pt x="253593" y="1946529"/>
                </a:lnTo>
                <a:lnTo>
                  <a:pt x="253187" y="1945259"/>
                </a:lnTo>
                <a:lnTo>
                  <a:pt x="252920" y="1945259"/>
                </a:lnTo>
                <a:lnTo>
                  <a:pt x="252590" y="1943989"/>
                </a:lnTo>
                <a:lnTo>
                  <a:pt x="252336" y="1942719"/>
                </a:lnTo>
                <a:lnTo>
                  <a:pt x="252145" y="1941449"/>
                </a:lnTo>
                <a:lnTo>
                  <a:pt x="251358" y="1937639"/>
                </a:lnTo>
                <a:lnTo>
                  <a:pt x="259892" y="1922399"/>
                </a:lnTo>
                <a:lnTo>
                  <a:pt x="261289" y="1922399"/>
                </a:lnTo>
                <a:lnTo>
                  <a:pt x="262039" y="1921129"/>
                </a:lnTo>
                <a:lnTo>
                  <a:pt x="264401" y="1921129"/>
                </a:lnTo>
                <a:lnTo>
                  <a:pt x="265557" y="1922399"/>
                </a:lnTo>
                <a:lnTo>
                  <a:pt x="268490" y="1922399"/>
                </a:lnTo>
                <a:lnTo>
                  <a:pt x="269722" y="1923669"/>
                </a:lnTo>
                <a:lnTo>
                  <a:pt x="272935" y="1927479"/>
                </a:lnTo>
                <a:lnTo>
                  <a:pt x="276123" y="1930019"/>
                </a:lnTo>
                <a:lnTo>
                  <a:pt x="280377" y="1933829"/>
                </a:lnTo>
                <a:lnTo>
                  <a:pt x="280682" y="1935099"/>
                </a:lnTo>
                <a:lnTo>
                  <a:pt x="280682" y="1926488"/>
                </a:lnTo>
                <a:lnTo>
                  <a:pt x="279260" y="1924939"/>
                </a:lnTo>
                <a:lnTo>
                  <a:pt x="278193" y="1921129"/>
                </a:lnTo>
                <a:lnTo>
                  <a:pt x="277876" y="1918589"/>
                </a:lnTo>
                <a:lnTo>
                  <a:pt x="278358" y="1916049"/>
                </a:lnTo>
                <a:lnTo>
                  <a:pt x="279146" y="1913509"/>
                </a:lnTo>
                <a:lnTo>
                  <a:pt x="279374" y="1909699"/>
                </a:lnTo>
                <a:lnTo>
                  <a:pt x="280035" y="1904619"/>
                </a:lnTo>
                <a:lnTo>
                  <a:pt x="281597" y="1903349"/>
                </a:lnTo>
                <a:lnTo>
                  <a:pt x="285445" y="1900809"/>
                </a:lnTo>
                <a:lnTo>
                  <a:pt x="290969" y="1900809"/>
                </a:lnTo>
                <a:lnTo>
                  <a:pt x="293979" y="1902079"/>
                </a:lnTo>
                <a:lnTo>
                  <a:pt x="295567" y="1903349"/>
                </a:lnTo>
                <a:lnTo>
                  <a:pt x="296900" y="1904619"/>
                </a:lnTo>
                <a:lnTo>
                  <a:pt x="297459" y="1905889"/>
                </a:lnTo>
                <a:lnTo>
                  <a:pt x="297916" y="1905889"/>
                </a:lnTo>
                <a:lnTo>
                  <a:pt x="298234" y="1907159"/>
                </a:lnTo>
                <a:lnTo>
                  <a:pt x="299300" y="1909699"/>
                </a:lnTo>
                <a:lnTo>
                  <a:pt x="300621" y="1913509"/>
                </a:lnTo>
                <a:lnTo>
                  <a:pt x="301777" y="1917319"/>
                </a:lnTo>
                <a:lnTo>
                  <a:pt x="302374" y="1918589"/>
                </a:lnTo>
                <a:lnTo>
                  <a:pt x="302488" y="1919859"/>
                </a:lnTo>
                <a:lnTo>
                  <a:pt x="302488" y="1898269"/>
                </a:lnTo>
                <a:lnTo>
                  <a:pt x="299618" y="1898269"/>
                </a:lnTo>
                <a:lnTo>
                  <a:pt x="293979" y="1896999"/>
                </a:lnTo>
                <a:lnTo>
                  <a:pt x="291719" y="1893189"/>
                </a:lnTo>
                <a:lnTo>
                  <a:pt x="291782" y="1889379"/>
                </a:lnTo>
                <a:lnTo>
                  <a:pt x="291973" y="1888109"/>
                </a:lnTo>
                <a:lnTo>
                  <a:pt x="292290" y="1888109"/>
                </a:lnTo>
                <a:lnTo>
                  <a:pt x="293420" y="1885569"/>
                </a:lnTo>
                <a:lnTo>
                  <a:pt x="294792" y="1883029"/>
                </a:lnTo>
                <a:lnTo>
                  <a:pt x="296545" y="1879219"/>
                </a:lnTo>
                <a:lnTo>
                  <a:pt x="297878" y="1879219"/>
                </a:lnTo>
                <a:lnTo>
                  <a:pt x="299097" y="1880489"/>
                </a:lnTo>
                <a:lnTo>
                  <a:pt x="300405" y="1880489"/>
                </a:lnTo>
                <a:lnTo>
                  <a:pt x="301523" y="1881759"/>
                </a:lnTo>
                <a:lnTo>
                  <a:pt x="302450" y="1883029"/>
                </a:lnTo>
                <a:lnTo>
                  <a:pt x="304139" y="1885569"/>
                </a:lnTo>
                <a:lnTo>
                  <a:pt x="305638" y="1889379"/>
                </a:lnTo>
                <a:lnTo>
                  <a:pt x="307886" y="1890649"/>
                </a:lnTo>
                <a:lnTo>
                  <a:pt x="309041" y="1891919"/>
                </a:lnTo>
                <a:lnTo>
                  <a:pt x="310324" y="1893189"/>
                </a:lnTo>
                <a:lnTo>
                  <a:pt x="311569" y="1895729"/>
                </a:lnTo>
                <a:lnTo>
                  <a:pt x="311569" y="1885327"/>
                </a:lnTo>
                <a:lnTo>
                  <a:pt x="310654" y="1884299"/>
                </a:lnTo>
                <a:lnTo>
                  <a:pt x="309676" y="1883029"/>
                </a:lnTo>
                <a:lnTo>
                  <a:pt x="308864" y="1881759"/>
                </a:lnTo>
                <a:lnTo>
                  <a:pt x="308229" y="1880489"/>
                </a:lnTo>
                <a:lnTo>
                  <a:pt x="307657" y="1879219"/>
                </a:lnTo>
                <a:lnTo>
                  <a:pt x="307086" y="1877949"/>
                </a:lnTo>
                <a:lnTo>
                  <a:pt x="307289" y="1875409"/>
                </a:lnTo>
                <a:lnTo>
                  <a:pt x="308864" y="1874139"/>
                </a:lnTo>
                <a:lnTo>
                  <a:pt x="309664" y="1872869"/>
                </a:lnTo>
                <a:lnTo>
                  <a:pt x="310464" y="1871599"/>
                </a:lnTo>
                <a:lnTo>
                  <a:pt x="312508" y="1869059"/>
                </a:lnTo>
                <a:lnTo>
                  <a:pt x="316090" y="1869059"/>
                </a:lnTo>
                <a:lnTo>
                  <a:pt x="321640" y="1867789"/>
                </a:lnTo>
                <a:lnTo>
                  <a:pt x="328980" y="1867789"/>
                </a:lnTo>
                <a:lnTo>
                  <a:pt x="333692" y="1872869"/>
                </a:lnTo>
                <a:lnTo>
                  <a:pt x="336207" y="1876679"/>
                </a:lnTo>
                <a:lnTo>
                  <a:pt x="336613" y="1877949"/>
                </a:lnTo>
                <a:lnTo>
                  <a:pt x="336613" y="1854860"/>
                </a:lnTo>
                <a:lnTo>
                  <a:pt x="334213" y="1858899"/>
                </a:lnTo>
                <a:lnTo>
                  <a:pt x="332016" y="1860169"/>
                </a:lnTo>
                <a:lnTo>
                  <a:pt x="326885" y="1860169"/>
                </a:lnTo>
                <a:lnTo>
                  <a:pt x="324104" y="1858899"/>
                </a:lnTo>
                <a:lnTo>
                  <a:pt x="321386" y="1858899"/>
                </a:lnTo>
                <a:lnTo>
                  <a:pt x="318719" y="1857629"/>
                </a:lnTo>
                <a:lnTo>
                  <a:pt x="316623" y="1857629"/>
                </a:lnTo>
                <a:lnTo>
                  <a:pt x="315239" y="1856359"/>
                </a:lnTo>
                <a:lnTo>
                  <a:pt x="314579" y="1853819"/>
                </a:lnTo>
                <a:lnTo>
                  <a:pt x="313766" y="1852549"/>
                </a:lnTo>
                <a:lnTo>
                  <a:pt x="313283" y="1850009"/>
                </a:lnTo>
                <a:lnTo>
                  <a:pt x="313131" y="1847469"/>
                </a:lnTo>
                <a:lnTo>
                  <a:pt x="313029" y="1846199"/>
                </a:lnTo>
                <a:lnTo>
                  <a:pt x="312928" y="1844929"/>
                </a:lnTo>
                <a:lnTo>
                  <a:pt x="313372" y="1843659"/>
                </a:lnTo>
                <a:lnTo>
                  <a:pt x="313829" y="1842389"/>
                </a:lnTo>
                <a:lnTo>
                  <a:pt x="315849" y="1841119"/>
                </a:lnTo>
                <a:lnTo>
                  <a:pt x="317068" y="1839849"/>
                </a:lnTo>
                <a:lnTo>
                  <a:pt x="318350" y="1838579"/>
                </a:lnTo>
                <a:lnTo>
                  <a:pt x="319684" y="1838579"/>
                </a:lnTo>
                <a:lnTo>
                  <a:pt x="322135" y="1836039"/>
                </a:lnTo>
                <a:lnTo>
                  <a:pt x="327698" y="1836039"/>
                </a:lnTo>
                <a:lnTo>
                  <a:pt x="329628" y="1837309"/>
                </a:lnTo>
                <a:lnTo>
                  <a:pt x="331495" y="1837309"/>
                </a:lnTo>
                <a:lnTo>
                  <a:pt x="335229" y="1839849"/>
                </a:lnTo>
                <a:lnTo>
                  <a:pt x="336448" y="1841119"/>
                </a:lnTo>
                <a:lnTo>
                  <a:pt x="336969" y="1842389"/>
                </a:lnTo>
                <a:lnTo>
                  <a:pt x="337400" y="1844929"/>
                </a:lnTo>
                <a:lnTo>
                  <a:pt x="337693" y="1846199"/>
                </a:lnTo>
                <a:lnTo>
                  <a:pt x="337858" y="1846199"/>
                </a:lnTo>
                <a:lnTo>
                  <a:pt x="338074" y="1848739"/>
                </a:lnTo>
                <a:lnTo>
                  <a:pt x="338074" y="1827034"/>
                </a:lnTo>
                <a:lnTo>
                  <a:pt x="334937" y="1827149"/>
                </a:lnTo>
                <a:lnTo>
                  <a:pt x="332892" y="1825879"/>
                </a:lnTo>
                <a:lnTo>
                  <a:pt x="331063" y="1824609"/>
                </a:lnTo>
                <a:lnTo>
                  <a:pt x="329412" y="1822069"/>
                </a:lnTo>
                <a:lnTo>
                  <a:pt x="327939" y="1820799"/>
                </a:lnTo>
                <a:lnTo>
                  <a:pt x="326986" y="1819529"/>
                </a:lnTo>
                <a:lnTo>
                  <a:pt x="326542" y="1816989"/>
                </a:lnTo>
                <a:lnTo>
                  <a:pt x="325983" y="1814449"/>
                </a:lnTo>
                <a:lnTo>
                  <a:pt x="325158" y="1809369"/>
                </a:lnTo>
                <a:lnTo>
                  <a:pt x="325031" y="1808099"/>
                </a:lnTo>
                <a:lnTo>
                  <a:pt x="324942" y="1806829"/>
                </a:lnTo>
                <a:lnTo>
                  <a:pt x="324853" y="1804289"/>
                </a:lnTo>
                <a:lnTo>
                  <a:pt x="324802" y="1803019"/>
                </a:lnTo>
                <a:lnTo>
                  <a:pt x="330377" y="1794129"/>
                </a:lnTo>
                <a:lnTo>
                  <a:pt x="334365" y="1794129"/>
                </a:lnTo>
                <a:lnTo>
                  <a:pt x="335902" y="1795399"/>
                </a:lnTo>
                <a:lnTo>
                  <a:pt x="338886" y="1795399"/>
                </a:lnTo>
                <a:lnTo>
                  <a:pt x="341655" y="1796669"/>
                </a:lnTo>
                <a:lnTo>
                  <a:pt x="343674" y="1797939"/>
                </a:lnTo>
                <a:lnTo>
                  <a:pt x="345135" y="1803019"/>
                </a:lnTo>
                <a:lnTo>
                  <a:pt x="345986" y="1805559"/>
                </a:lnTo>
                <a:lnTo>
                  <a:pt x="347091" y="1808099"/>
                </a:lnTo>
                <a:lnTo>
                  <a:pt x="347179" y="1809369"/>
                </a:lnTo>
                <a:lnTo>
                  <a:pt x="347179" y="1787779"/>
                </a:lnTo>
                <a:lnTo>
                  <a:pt x="341299" y="1787779"/>
                </a:lnTo>
                <a:lnTo>
                  <a:pt x="336359" y="1785239"/>
                </a:lnTo>
                <a:lnTo>
                  <a:pt x="333997" y="1783969"/>
                </a:lnTo>
                <a:lnTo>
                  <a:pt x="332930" y="1782699"/>
                </a:lnTo>
                <a:lnTo>
                  <a:pt x="332295" y="1782699"/>
                </a:lnTo>
                <a:lnTo>
                  <a:pt x="332092" y="1781429"/>
                </a:lnTo>
                <a:lnTo>
                  <a:pt x="331812" y="1780159"/>
                </a:lnTo>
                <a:lnTo>
                  <a:pt x="331863" y="1777619"/>
                </a:lnTo>
                <a:lnTo>
                  <a:pt x="332206" y="1775079"/>
                </a:lnTo>
                <a:lnTo>
                  <a:pt x="332740" y="1773809"/>
                </a:lnTo>
                <a:lnTo>
                  <a:pt x="334708" y="1768729"/>
                </a:lnTo>
                <a:lnTo>
                  <a:pt x="336804" y="1766189"/>
                </a:lnTo>
                <a:lnTo>
                  <a:pt x="341147" y="1763649"/>
                </a:lnTo>
                <a:lnTo>
                  <a:pt x="343598" y="1763649"/>
                </a:lnTo>
                <a:lnTo>
                  <a:pt x="345097" y="1762379"/>
                </a:lnTo>
                <a:lnTo>
                  <a:pt x="346278" y="1761109"/>
                </a:lnTo>
                <a:lnTo>
                  <a:pt x="347421" y="1762379"/>
                </a:lnTo>
                <a:lnTo>
                  <a:pt x="350647" y="1762379"/>
                </a:lnTo>
                <a:lnTo>
                  <a:pt x="353110" y="1764919"/>
                </a:lnTo>
                <a:lnTo>
                  <a:pt x="354799" y="1767459"/>
                </a:lnTo>
                <a:lnTo>
                  <a:pt x="356133" y="1769999"/>
                </a:lnTo>
                <a:lnTo>
                  <a:pt x="356514" y="1771269"/>
                </a:lnTo>
                <a:lnTo>
                  <a:pt x="356514" y="1760029"/>
                </a:lnTo>
                <a:lnTo>
                  <a:pt x="356298" y="1759839"/>
                </a:lnTo>
                <a:lnTo>
                  <a:pt x="354850" y="1759839"/>
                </a:lnTo>
                <a:lnTo>
                  <a:pt x="352044" y="1758569"/>
                </a:lnTo>
                <a:lnTo>
                  <a:pt x="349465" y="1756029"/>
                </a:lnTo>
                <a:lnTo>
                  <a:pt x="345935" y="1753489"/>
                </a:lnTo>
                <a:lnTo>
                  <a:pt x="345211" y="1750949"/>
                </a:lnTo>
                <a:lnTo>
                  <a:pt x="344970" y="1749679"/>
                </a:lnTo>
                <a:lnTo>
                  <a:pt x="344373" y="1747139"/>
                </a:lnTo>
                <a:lnTo>
                  <a:pt x="345097" y="1744599"/>
                </a:lnTo>
                <a:lnTo>
                  <a:pt x="347154" y="1742059"/>
                </a:lnTo>
                <a:lnTo>
                  <a:pt x="348767" y="1740789"/>
                </a:lnTo>
                <a:lnTo>
                  <a:pt x="350659" y="1739519"/>
                </a:lnTo>
                <a:lnTo>
                  <a:pt x="354253" y="1738249"/>
                </a:lnTo>
                <a:lnTo>
                  <a:pt x="366242" y="1738249"/>
                </a:lnTo>
                <a:lnTo>
                  <a:pt x="368655" y="1740789"/>
                </a:lnTo>
                <a:lnTo>
                  <a:pt x="368655" y="1727974"/>
                </a:lnTo>
                <a:lnTo>
                  <a:pt x="367804" y="1729359"/>
                </a:lnTo>
                <a:lnTo>
                  <a:pt x="366941" y="1731899"/>
                </a:lnTo>
                <a:lnTo>
                  <a:pt x="361556" y="1731899"/>
                </a:lnTo>
                <a:lnTo>
                  <a:pt x="358736" y="1730629"/>
                </a:lnTo>
                <a:lnTo>
                  <a:pt x="356857" y="1729359"/>
                </a:lnTo>
                <a:lnTo>
                  <a:pt x="356336" y="1725549"/>
                </a:lnTo>
                <a:lnTo>
                  <a:pt x="356108" y="1724279"/>
                </a:lnTo>
                <a:lnTo>
                  <a:pt x="356057" y="1720469"/>
                </a:lnTo>
                <a:lnTo>
                  <a:pt x="356108" y="1719199"/>
                </a:lnTo>
                <a:lnTo>
                  <a:pt x="356387" y="1717929"/>
                </a:lnTo>
                <a:lnTo>
                  <a:pt x="356908" y="1716659"/>
                </a:lnTo>
                <a:lnTo>
                  <a:pt x="358381" y="1714119"/>
                </a:lnTo>
                <a:lnTo>
                  <a:pt x="360349" y="1711579"/>
                </a:lnTo>
                <a:lnTo>
                  <a:pt x="362788" y="1709039"/>
                </a:lnTo>
                <a:lnTo>
                  <a:pt x="363423" y="1709039"/>
                </a:lnTo>
                <a:lnTo>
                  <a:pt x="364959" y="1707769"/>
                </a:lnTo>
                <a:lnTo>
                  <a:pt x="366496" y="1706499"/>
                </a:lnTo>
                <a:lnTo>
                  <a:pt x="370687" y="1709039"/>
                </a:lnTo>
                <a:lnTo>
                  <a:pt x="371475" y="1711579"/>
                </a:lnTo>
                <a:lnTo>
                  <a:pt x="371919" y="1712849"/>
                </a:lnTo>
                <a:lnTo>
                  <a:pt x="372021" y="1714119"/>
                </a:lnTo>
                <a:lnTo>
                  <a:pt x="372021" y="1675612"/>
                </a:lnTo>
                <a:lnTo>
                  <a:pt x="368833" y="1674749"/>
                </a:lnTo>
                <a:lnTo>
                  <a:pt x="367703" y="1674749"/>
                </a:lnTo>
                <a:lnTo>
                  <a:pt x="366649" y="1673479"/>
                </a:lnTo>
                <a:lnTo>
                  <a:pt x="365353" y="1673479"/>
                </a:lnTo>
                <a:lnTo>
                  <a:pt x="365353" y="1686179"/>
                </a:lnTo>
                <a:lnTo>
                  <a:pt x="365302" y="1687449"/>
                </a:lnTo>
                <a:lnTo>
                  <a:pt x="365099" y="1688719"/>
                </a:lnTo>
                <a:lnTo>
                  <a:pt x="365010" y="1692529"/>
                </a:lnTo>
                <a:lnTo>
                  <a:pt x="364756" y="1695069"/>
                </a:lnTo>
                <a:lnTo>
                  <a:pt x="364502" y="1695069"/>
                </a:lnTo>
                <a:lnTo>
                  <a:pt x="364096" y="1696339"/>
                </a:lnTo>
                <a:lnTo>
                  <a:pt x="362153" y="1700149"/>
                </a:lnTo>
                <a:lnTo>
                  <a:pt x="359803" y="1702689"/>
                </a:lnTo>
                <a:lnTo>
                  <a:pt x="357035" y="1705229"/>
                </a:lnTo>
                <a:lnTo>
                  <a:pt x="355815" y="1706499"/>
                </a:lnTo>
                <a:lnTo>
                  <a:pt x="354355" y="1707769"/>
                </a:lnTo>
                <a:lnTo>
                  <a:pt x="352679" y="1706499"/>
                </a:lnTo>
                <a:lnTo>
                  <a:pt x="349897" y="1706499"/>
                </a:lnTo>
                <a:lnTo>
                  <a:pt x="349275" y="1706194"/>
                </a:lnTo>
                <a:lnTo>
                  <a:pt x="349275" y="1723009"/>
                </a:lnTo>
                <a:lnTo>
                  <a:pt x="349250" y="1728089"/>
                </a:lnTo>
                <a:lnTo>
                  <a:pt x="349008" y="1729359"/>
                </a:lnTo>
                <a:lnTo>
                  <a:pt x="348589" y="1729359"/>
                </a:lnTo>
                <a:lnTo>
                  <a:pt x="347014" y="1733169"/>
                </a:lnTo>
                <a:lnTo>
                  <a:pt x="344881" y="1734439"/>
                </a:lnTo>
                <a:lnTo>
                  <a:pt x="342176" y="1736979"/>
                </a:lnTo>
                <a:lnTo>
                  <a:pt x="338455" y="1736979"/>
                </a:lnTo>
                <a:lnTo>
                  <a:pt x="338455" y="1754759"/>
                </a:lnTo>
                <a:lnTo>
                  <a:pt x="338061" y="1756029"/>
                </a:lnTo>
                <a:lnTo>
                  <a:pt x="336791" y="1758569"/>
                </a:lnTo>
                <a:lnTo>
                  <a:pt x="334848" y="1761109"/>
                </a:lnTo>
                <a:lnTo>
                  <a:pt x="332663" y="1763649"/>
                </a:lnTo>
                <a:lnTo>
                  <a:pt x="329971" y="1767459"/>
                </a:lnTo>
                <a:lnTo>
                  <a:pt x="329603" y="1767459"/>
                </a:lnTo>
                <a:lnTo>
                  <a:pt x="328409" y="1768729"/>
                </a:lnTo>
                <a:lnTo>
                  <a:pt x="325932" y="1768729"/>
                </a:lnTo>
                <a:lnTo>
                  <a:pt x="325272" y="1768335"/>
                </a:lnTo>
                <a:lnTo>
                  <a:pt x="325272" y="1787779"/>
                </a:lnTo>
                <a:lnTo>
                  <a:pt x="325005" y="1789049"/>
                </a:lnTo>
                <a:lnTo>
                  <a:pt x="323672" y="1791589"/>
                </a:lnTo>
                <a:lnTo>
                  <a:pt x="322719" y="1792859"/>
                </a:lnTo>
                <a:lnTo>
                  <a:pt x="321017" y="1795399"/>
                </a:lnTo>
                <a:lnTo>
                  <a:pt x="320725" y="1795894"/>
                </a:lnTo>
                <a:lnTo>
                  <a:pt x="320725" y="1823339"/>
                </a:lnTo>
                <a:lnTo>
                  <a:pt x="320408" y="1828419"/>
                </a:lnTo>
                <a:lnTo>
                  <a:pt x="320014" y="1828419"/>
                </a:lnTo>
                <a:lnTo>
                  <a:pt x="319316" y="1829689"/>
                </a:lnTo>
                <a:lnTo>
                  <a:pt x="319125" y="1830959"/>
                </a:lnTo>
                <a:lnTo>
                  <a:pt x="318604" y="1830959"/>
                </a:lnTo>
                <a:lnTo>
                  <a:pt x="316776" y="1832229"/>
                </a:lnTo>
                <a:lnTo>
                  <a:pt x="314871" y="1833499"/>
                </a:lnTo>
                <a:lnTo>
                  <a:pt x="311632" y="1837309"/>
                </a:lnTo>
                <a:lnTo>
                  <a:pt x="310718" y="1838579"/>
                </a:lnTo>
                <a:lnTo>
                  <a:pt x="310032" y="1839137"/>
                </a:lnTo>
                <a:lnTo>
                  <a:pt x="310032" y="1860169"/>
                </a:lnTo>
                <a:lnTo>
                  <a:pt x="309676" y="1861439"/>
                </a:lnTo>
                <a:lnTo>
                  <a:pt x="308775" y="1865249"/>
                </a:lnTo>
                <a:lnTo>
                  <a:pt x="306832" y="1867789"/>
                </a:lnTo>
                <a:lnTo>
                  <a:pt x="303060" y="1871599"/>
                </a:lnTo>
                <a:lnTo>
                  <a:pt x="301371" y="1872869"/>
                </a:lnTo>
                <a:lnTo>
                  <a:pt x="297700" y="1870329"/>
                </a:lnTo>
                <a:lnTo>
                  <a:pt x="291973" y="1867789"/>
                </a:lnTo>
                <a:lnTo>
                  <a:pt x="289496" y="1866519"/>
                </a:lnTo>
                <a:lnTo>
                  <a:pt x="287350" y="1865299"/>
                </a:lnTo>
                <a:lnTo>
                  <a:pt x="287350" y="1875409"/>
                </a:lnTo>
                <a:lnTo>
                  <a:pt x="287197" y="1876679"/>
                </a:lnTo>
                <a:lnTo>
                  <a:pt x="286994" y="1879219"/>
                </a:lnTo>
                <a:lnTo>
                  <a:pt x="286677" y="1881759"/>
                </a:lnTo>
                <a:lnTo>
                  <a:pt x="286270" y="1884299"/>
                </a:lnTo>
                <a:lnTo>
                  <a:pt x="285750" y="1886839"/>
                </a:lnTo>
                <a:lnTo>
                  <a:pt x="284848" y="1889379"/>
                </a:lnTo>
                <a:lnTo>
                  <a:pt x="283171" y="1893189"/>
                </a:lnTo>
                <a:lnTo>
                  <a:pt x="278892" y="1893189"/>
                </a:lnTo>
                <a:lnTo>
                  <a:pt x="276733" y="1890649"/>
                </a:lnTo>
                <a:lnTo>
                  <a:pt x="274967" y="1889379"/>
                </a:lnTo>
                <a:lnTo>
                  <a:pt x="274650" y="1889175"/>
                </a:lnTo>
                <a:lnTo>
                  <a:pt x="274650" y="1908429"/>
                </a:lnTo>
                <a:lnTo>
                  <a:pt x="274612" y="1909699"/>
                </a:lnTo>
                <a:lnTo>
                  <a:pt x="274180" y="1912239"/>
                </a:lnTo>
                <a:lnTo>
                  <a:pt x="273342" y="1913509"/>
                </a:lnTo>
                <a:lnTo>
                  <a:pt x="272719" y="1914779"/>
                </a:lnTo>
                <a:lnTo>
                  <a:pt x="271818" y="1914779"/>
                </a:lnTo>
                <a:lnTo>
                  <a:pt x="268325" y="1916049"/>
                </a:lnTo>
                <a:lnTo>
                  <a:pt x="261162" y="1916049"/>
                </a:lnTo>
                <a:lnTo>
                  <a:pt x="258902" y="1914779"/>
                </a:lnTo>
                <a:lnTo>
                  <a:pt x="256768" y="1913509"/>
                </a:lnTo>
                <a:lnTo>
                  <a:pt x="254558" y="1912239"/>
                </a:lnTo>
                <a:lnTo>
                  <a:pt x="252971" y="1910969"/>
                </a:lnTo>
                <a:lnTo>
                  <a:pt x="252323" y="1907159"/>
                </a:lnTo>
                <a:lnTo>
                  <a:pt x="251307" y="1900809"/>
                </a:lnTo>
                <a:lnTo>
                  <a:pt x="251117" y="1899539"/>
                </a:lnTo>
                <a:lnTo>
                  <a:pt x="251802" y="1898269"/>
                </a:lnTo>
                <a:lnTo>
                  <a:pt x="253873" y="1894459"/>
                </a:lnTo>
                <a:lnTo>
                  <a:pt x="258610" y="1891919"/>
                </a:lnTo>
                <a:lnTo>
                  <a:pt x="259638" y="1890649"/>
                </a:lnTo>
                <a:lnTo>
                  <a:pt x="264033" y="1890649"/>
                </a:lnTo>
                <a:lnTo>
                  <a:pt x="265811" y="1891919"/>
                </a:lnTo>
                <a:lnTo>
                  <a:pt x="267335" y="1893189"/>
                </a:lnTo>
                <a:lnTo>
                  <a:pt x="269087" y="1894459"/>
                </a:lnTo>
                <a:lnTo>
                  <a:pt x="270802" y="1896999"/>
                </a:lnTo>
                <a:lnTo>
                  <a:pt x="273253" y="1899539"/>
                </a:lnTo>
                <a:lnTo>
                  <a:pt x="273761" y="1900809"/>
                </a:lnTo>
                <a:lnTo>
                  <a:pt x="274535" y="1904619"/>
                </a:lnTo>
                <a:lnTo>
                  <a:pt x="274650" y="1908429"/>
                </a:lnTo>
                <a:lnTo>
                  <a:pt x="274650" y="1889175"/>
                </a:lnTo>
                <a:lnTo>
                  <a:pt x="264858" y="1875409"/>
                </a:lnTo>
                <a:lnTo>
                  <a:pt x="263436" y="1872869"/>
                </a:lnTo>
                <a:lnTo>
                  <a:pt x="263690" y="1871599"/>
                </a:lnTo>
                <a:lnTo>
                  <a:pt x="264045" y="1870329"/>
                </a:lnTo>
                <a:lnTo>
                  <a:pt x="264922" y="1869059"/>
                </a:lnTo>
                <a:lnTo>
                  <a:pt x="266395" y="1867789"/>
                </a:lnTo>
                <a:lnTo>
                  <a:pt x="268478" y="1867789"/>
                </a:lnTo>
                <a:lnTo>
                  <a:pt x="269608" y="1866519"/>
                </a:lnTo>
                <a:lnTo>
                  <a:pt x="278599" y="1866519"/>
                </a:lnTo>
                <a:lnTo>
                  <a:pt x="279996" y="1867789"/>
                </a:lnTo>
                <a:lnTo>
                  <a:pt x="282054" y="1869059"/>
                </a:lnTo>
                <a:lnTo>
                  <a:pt x="283857" y="1870329"/>
                </a:lnTo>
                <a:lnTo>
                  <a:pt x="286753" y="1872869"/>
                </a:lnTo>
                <a:lnTo>
                  <a:pt x="287350" y="1875409"/>
                </a:lnTo>
                <a:lnTo>
                  <a:pt x="287350" y="1865299"/>
                </a:lnTo>
                <a:lnTo>
                  <a:pt x="285254" y="1862709"/>
                </a:lnTo>
                <a:lnTo>
                  <a:pt x="284365" y="1862709"/>
                </a:lnTo>
                <a:lnTo>
                  <a:pt x="283743" y="1861439"/>
                </a:lnTo>
                <a:lnTo>
                  <a:pt x="283375" y="1860169"/>
                </a:lnTo>
                <a:lnTo>
                  <a:pt x="282613" y="1857629"/>
                </a:lnTo>
                <a:lnTo>
                  <a:pt x="288417" y="1847469"/>
                </a:lnTo>
                <a:lnTo>
                  <a:pt x="291592" y="1847469"/>
                </a:lnTo>
                <a:lnTo>
                  <a:pt x="294462" y="1846199"/>
                </a:lnTo>
                <a:lnTo>
                  <a:pt x="297942" y="1846199"/>
                </a:lnTo>
                <a:lnTo>
                  <a:pt x="301650" y="1847469"/>
                </a:lnTo>
                <a:lnTo>
                  <a:pt x="310032" y="1860169"/>
                </a:lnTo>
                <a:lnTo>
                  <a:pt x="310032" y="1839137"/>
                </a:lnTo>
                <a:lnTo>
                  <a:pt x="309143" y="1839849"/>
                </a:lnTo>
                <a:lnTo>
                  <a:pt x="308089" y="1841119"/>
                </a:lnTo>
                <a:lnTo>
                  <a:pt x="306984" y="1841119"/>
                </a:lnTo>
                <a:lnTo>
                  <a:pt x="305828" y="1839849"/>
                </a:lnTo>
                <a:lnTo>
                  <a:pt x="304482" y="1839849"/>
                </a:lnTo>
                <a:lnTo>
                  <a:pt x="303923" y="1838579"/>
                </a:lnTo>
                <a:lnTo>
                  <a:pt x="302628" y="1837309"/>
                </a:lnTo>
                <a:lnTo>
                  <a:pt x="301472" y="1836039"/>
                </a:lnTo>
                <a:lnTo>
                  <a:pt x="300469" y="1833499"/>
                </a:lnTo>
                <a:lnTo>
                  <a:pt x="298958" y="1830959"/>
                </a:lnTo>
                <a:lnTo>
                  <a:pt x="297649" y="1828419"/>
                </a:lnTo>
                <a:lnTo>
                  <a:pt x="296392" y="1825879"/>
                </a:lnTo>
                <a:lnTo>
                  <a:pt x="295973" y="1824609"/>
                </a:lnTo>
                <a:lnTo>
                  <a:pt x="295783" y="1823339"/>
                </a:lnTo>
                <a:lnTo>
                  <a:pt x="295821" y="1819529"/>
                </a:lnTo>
                <a:lnTo>
                  <a:pt x="295821" y="1818259"/>
                </a:lnTo>
                <a:lnTo>
                  <a:pt x="297014" y="1815719"/>
                </a:lnTo>
                <a:lnTo>
                  <a:pt x="299618" y="1811909"/>
                </a:lnTo>
                <a:lnTo>
                  <a:pt x="300875" y="1810639"/>
                </a:lnTo>
                <a:lnTo>
                  <a:pt x="303263" y="1810639"/>
                </a:lnTo>
                <a:lnTo>
                  <a:pt x="304038" y="1809369"/>
                </a:lnTo>
                <a:lnTo>
                  <a:pt x="310273" y="1809369"/>
                </a:lnTo>
                <a:lnTo>
                  <a:pt x="313067" y="1811909"/>
                </a:lnTo>
                <a:lnTo>
                  <a:pt x="314274" y="1813179"/>
                </a:lnTo>
                <a:lnTo>
                  <a:pt x="315290" y="1814449"/>
                </a:lnTo>
                <a:lnTo>
                  <a:pt x="316509" y="1815719"/>
                </a:lnTo>
                <a:lnTo>
                  <a:pt x="317639" y="1816989"/>
                </a:lnTo>
                <a:lnTo>
                  <a:pt x="318681" y="1818259"/>
                </a:lnTo>
                <a:lnTo>
                  <a:pt x="320116" y="1820799"/>
                </a:lnTo>
                <a:lnTo>
                  <a:pt x="320725" y="1823339"/>
                </a:lnTo>
                <a:lnTo>
                  <a:pt x="320725" y="1795894"/>
                </a:lnTo>
                <a:lnTo>
                  <a:pt x="320255" y="1796669"/>
                </a:lnTo>
                <a:lnTo>
                  <a:pt x="317741" y="1801749"/>
                </a:lnTo>
                <a:lnTo>
                  <a:pt x="315112" y="1803019"/>
                </a:lnTo>
                <a:lnTo>
                  <a:pt x="312026" y="1804289"/>
                </a:lnTo>
                <a:lnTo>
                  <a:pt x="306158" y="1804289"/>
                </a:lnTo>
                <a:lnTo>
                  <a:pt x="305028" y="1803019"/>
                </a:lnTo>
                <a:lnTo>
                  <a:pt x="303923" y="1803019"/>
                </a:lnTo>
                <a:lnTo>
                  <a:pt x="302361" y="1801749"/>
                </a:lnTo>
                <a:lnTo>
                  <a:pt x="301193" y="1801749"/>
                </a:lnTo>
                <a:lnTo>
                  <a:pt x="300431" y="1800479"/>
                </a:lnTo>
                <a:lnTo>
                  <a:pt x="298310" y="1795399"/>
                </a:lnTo>
                <a:lnTo>
                  <a:pt x="296316" y="1790941"/>
                </a:lnTo>
                <a:lnTo>
                  <a:pt x="296316" y="1806829"/>
                </a:lnTo>
                <a:lnTo>
                  <a:pt x="295973" y="1808099"/>
                </a:lnTo>
                <a:lnTo>
                  <a:pt x="295071" y="1810639"/>
                </a:lnTo>
                <a:lnTo>
                  <a:pt x="294982" y="1810829"/>
                </a:lnTo>
                <a:lnTo>
                  <a:pt x="294982" y="1833499"/>
                </a:lnTo>
                <a:lnTo>
                  <a:pt x="284378" y="1843659"/>
                </a:lnTo>
                <a:lnTo>
                  <a:pt x="282270" y="1842389"/>
                </a:lnTo>
                <a:lnTo>
                  <a:pt x="281368" y="1841119"/>
                </a:lnTo>
                <a:lnTo>
                  <a:pt x="280936" y="1841119"/>
                </a:lnTo>
                <a:lnTo>
                  <a:pt x="279006" y="1838579"/>
                </a:lnTo>
                <a:lnTo>
                  <a:pt x="278079" y="1836039"/>
                </a:lnTo>
                <a:lnTo>
                  <a:pt x="277761" y="1834172"/>
                </a:lnTo>
                <a:lnTo>
                  <a:pt x="277761" y="1852549"/>
                </a:lnTo>
                <a:lnTo>
                  <a:pt x="276110" y="1856359"/>
                </a:lnTo>
                <a:lnTo>
                  <a:pt x="275297" y="1857629"/>
                </a:lnTo>
                <a:lnTo>
                  <a:pt x="273977" y="1858899"/>
                </a:lnTo>
                <a:lnTo>
                  <a:pt x="272148" y="1860169"/>
                </a:lnTo>
                <a:lnTo>
                  <a:pt x="271475" y="1860169"/>
                </a:lnTo>
                <a:lnTo>
                  <a:pt x="270776" y="1861439"/>
                </a:lnTo>
                <a:lnTo>
                  <a:pt x="270040" y="1861439"/>
                </a:lnTo>
                <a:lnTo>
                  <a:pt x="263258" y="1863979"/>
                </a:lnTo>
                <a:lnTo>
                  <a:pt x="257302" y="1863979"/>
                </a:lnTo>
                <a:lnTo>
                  <a:pt x="257302" y="1883029"/>
                </a:lnTo>
                <a:lnTo>
                  <a:pt x="255549" y="1885569"/>
                </a:lnTo>
                <a:lnTo>
                  <a:pt x="255384" y="1886839"/>
                </a:lnTo>
                <a:lnTo>
                  <a:pt x="250977" y="1891766"/>
                </a:lnTo>
                <a:lnTo>
                  <a:pt x="250977" y="1917319"/>
                </a:lnTo>
                <a:lnTo>
                  <a:pt x="250774" y="1918589"/>
                </a:lnTo>
                <a:lnTo>
                  <a:pt x="250063" y="1922399"/>
                </a:lnTo>
                <a:lnTo>
                  <a:pt x="249326" y="1924939"/>
                </a:lnTo>
                <a:lnTo>
                  <a:pt x="247002" y="1930019"/>
                </a:lnTo>
                <a:lnTo>
                  <a:pt x="243700" y="1930019"/>
                </a:lnTo>
                <a:lnTo>
                  <a:pt x="242620" y="1928749"/>
                </a:lnTo>
                <a:lnTo>
                  <a:pt x="241592" y="1928749"/>
                </a:lnTo>
                <a:lnTo>
                  <a:pt x="240626" y="1927479"/>
                </a:lnTo>
                <a:lnTo>
                  <a:pt x="238429" y="1926209"/>
                </a:lnTo>
                <a:lnTo>
                  <a:pt x="236359" y="1923669"/>
                </a:lnTo>
                <a:lnTo>
                  <a:pt x="234416" y="1922399"/>
                </a:lnTo>
                <a:lnTo>
                  <a:pt x="231711" y="1918589"/>
                </a:lnTo>
                <a:lnTo>
                  <a:pt x="226009" y="1913509"/>
                </a:lnTo>
                <a:lnTo>
                  <a:pt x="224040" y="1910969"/>
                </a:lnTo>
                <a:lnTo>
                  <a:pt x="222478" y="1909699"/>
                </a:lnTo>
                <a:lnTo>
                  <a:pt x="220827" y="1905889"/>
                </a:lnTo>
                <a:lnTo>
                  <a:pt x="220878" y="1904619"/>
                </a:lnTo>
                <a:lnTo>
                  <a:pt x="222110" y="1902079"/>
                </a:lnTo>
                <a:lnTo>
                  <a:pt x="223050" y="1902079"/>
                </a:lnTo>
                <a:lnTo>
                  <a:pt x="225869" y="1900809"/>
                </a:lnTo>
                <a:lnTo>
                  <a:pt x="232168" y="1900809"/>
                </a:lnTo>
                <a:lnTo>
                  <a:pt x="238950" y="1904619"/>
                </a:lnTo>
                <a:lnTo>
                  <a:pt x="242430" y="1907159"/>
                </a:lnTo>
                <a:lnTo>
                  <a:pt x="246811" y="1912239"/>
                </a:lnTo>
                <a:lnTo>
                  <a:pt x="249783" y="1916049"/>
                </a:lnTo>
                <a:lnTo>
                  <a:pt x="250647" y="1916049"/>
                </a:lnTo>
                <a:lnTo>
                  <a:pt x="250977" y="1917319"/>
                </a:lnTo>
                <a:lnTo>
                  <a:pt x="250977" y="1891766"/>
                </a:lnTo>
                <a:lnTo>
                  <a:pt x="250837" y="1891919"/>
                </a:lnTo>
                <a:lnTo>
                  <a:pt x="248310" y="1894459"/>
                </a:lnTo>
                <a:lnTo>
                  <a:pt x="247078" y="1895729"/>
                </a:lnTo>
                <a:lnTo>
                  <a:pt x="245681" y="1896999"/>
                </a:lnTo>
                <a:lnTo>
                  <a:pt x="240969" y="1896999"/>
                </a:lnTo>
                <a:lnTo>
                  <a:pt x="235966" y="1895729"/>
                </a:lnTo>
                <a:lnTo>
                  <a:pt x="232575" y="1894459"/>
                </a:lnTo>
                <a:lnTo>
                  <a:pt x="226860" y="1893189"/>
                </a:lnTo>
                <a:lnTo>
                  <a:pt x="224993" y="1891919"/>
                </a:lnTo>
                <a:lnTo>
                  <a:pt x="221526" y="1888109"/>
                </a:lnTo>
                <a:lnTo>
                  <a:pt x="220903" y="1885569"/>
                </a:lnTo>
                <a:lnTo>
                  <a:pt x="226555" y="1875409"/>
                </a:lnTo>
                <a:lnTo>
                  <a:pt x="230822" y="1867789"/>
                </a:lnTo>
                <a:lnTo>
                  <a:pt x="233680" y="1865249"/>
                </a:lnTo>
                <a:lnTo>
                  <a:pt x="237020" y="1863979"/>
                </a:lnTo>
                <a:lnTo>
                  <a:pt x="239344" y="1863979"/>
                </a:lnTo>
                <a:lnTo>
                  <a:pt x="242468" y="1865249"/>
                </a:lnTo>
                <a:lnTo>
                  <a:pt x="245440" y="1866519"/>
                </a:lnTo>
                <a:lnTo>
                  <a:pt x="249275" y="1867789"/>
                </a:lnTo>
                <a:lnTo>
                  <a:pt x="250164" y="1869059"/>
                </a:lnTo>
                <a:lnTo>
                  <a:pt x="252641" y="1871599"/>
                </a:lnTo>
                <a:lnTo>
                  <a:pt x="254203" y="1874139"/>
                </a:lnTo>
                <a:lnTo>
                  <a:pt x="255612" y="1876679"/>
                </a:lnTo>
                <a:lnTo>
                  <a:pt x="256019" y="1876679"/>
                </a:lnTo>
                <a:lnTo>
                  <a:pt x="256171" y="1877949"/>
                </a:lnTo>
                <a:lnTo>
                  <a:pt x="257162" y="1880489"/>
                </a:lnTo>
                <a:lnTo>
                  <a:pt x="257302" y="1883029"/>
                </a:lnTo>
                <a:lnTo>
                  <a:pt x="257302" y="1863979"/>
                </a:lnTo>
                <a:lnTo>
                  <a:pt x="255714" y="1863979"/>
                </a:lnTo>
                <a:lnTo>
                  <a:pt x="253961" y="1862709"/>
                </a:lnTo>
                <a:lnTo>
                  <a:pt x="250545" y="1860169"/>
                </a:lnTo>
                <a:lnTo>
                  <a:pt x="247484" y="1857629"/>
                </a:lnTo>
                <a:lnTo>
                  <a:pt x="244525" y="1855089"/>
                </a:lnTo>
                <a:lnTo>
                  <a:pt x="244284" y="1853819"/>
                </a:lnTo>
                <a:lnTo>
                  <a:pt x="244081" y="1853819"/>
                </a:lnTo>
                <a:lnTo>
                  <a:pt x="242443" y="1851279"/>
                </a:lnTo>
                <a:lnTo>
                  <a:pt x="241782" y="1848739"/>
                </a:lnTo>
                <a:lnTo>
                  <a:pt x="243547" y="1843659"/>
                </a:lnTo>
                <a:lnTo>
                  <a:pt x="244424" y="1842389"/>
                </a:lnTo>
                <a:lnTo>
                  <a:pt x="246240" y="1841119"/>
                </a:lnTo>
                <a:lnTo>
                  <a:pt x="248373" y="1839849"/>
                </a:lnTo>
                <a:lnTo>
                  <a:pt x="250253" y="1838579"/>
                </a:lnTo>
                <a:lnTo>
                  <a:pt x="253301" y="1836039"/>
                </a:lnTo>
                <a:lnTo>
                  <a:pt x="255028" y="1834769"/>
                </a:lnTo>
                <a:lnTo>
                  <a:pt x="257873" y="1834769"/>
                </a:lnTo>
                <a:lnTo>
                  <a:pt x="260400" y="1833499"/>
                </a:lnTo>
                <a:lnTo>
                  <a:pt x="268224" y="1833499"/>
                </a:lnTo>
                <a:lnTo>
                  <a:pt x="270929" y="1836039"/>
                </a:lnTo>
                <a:lnTo>
                  <a:pt x="272935" y="1839849"/>
                </a:lnTo>
                <a:lnTo>
                  <a:pt x="274129" y="1841119"/>
                </a:lnTo>
                <a:lnTo>
                  <a:pt x="275183" y="1843659"/>
                </a:lnTo>
                <a:lnTo>
                  <a:pt x="276110" y="1846199"/>
                </a:lnTo>
                <a:lnTo>
                  <a:pt x="277749" y="1848739"/>
                </a:lnTo>
                <a:lnTo>
                  <a:pt x="277761" y="1852549"/>
                </a:lnTo>
                <a:lnTo>
                  <a:pt x="277761" y="1834172"/>
                </a:lnTo>
                <a:lnTo>
                  <a:pt x="277647" y="1833499"/>
                </a:lnTo>
                <a:lnTo>
                  <a:pt x="277431" y="1832229"/>
                </a:lnTo>
                <a:lnTo>
                  <a:pt x="277126" y="1830959"/>
                </a:lnTo>
                <a:lnTo>
                  <a:pt x="276834" y="1828419"/>
                </a:lnTo>
                <a:lnTo>
                  <a:pt x="276491" y="1823339"/>
                </a:lnTo>
                <a:lnTo>
                  <a:pt x="277393" y="1820799"/>
                </a:lnTo>
                <a:lnTo>
                  <a:pt x="280225" y="1819529"/>
                </a:lnTo>
                <a:lnTo>
                  <a:pt x="281724" y="1819529"/>
                </a:lnTo>
                <a:lnTo>
                  <a:pt x="283171" y="1820799"/>
                </a:lnTo>
                <a:lnTo>
                  <a:pt x="285902" y="1822069"/>
                </a:lnTo>
                <a:lnTo>
                  <a:pt x="288315" y="1824609"/>
                </a:lnTo>
                <a:lnTo>
                  <a:pt x="290410" y="1827149"/>
                </a:lnTo>
                <a:lnTo>
                  <a:pt x="291668" y="1828419"/>
                </a:lnTo>
                <a:lnTo>
                  <a:pt x="292798" y="1829689"/>
                </a:lnTo>
                <a:lnTo>
                  <a:pt x="293801" y="1832229"/>
                </a:lnTo>
                <a:lnTo>
                  <a:pt x="294982" y="1833499"/>
                </a:lnTo>
                <a:lnTo>
                  <a:pt x="294982" y="1810829"/>
                </a:lnTo>
                <a:lnTo>
                  <a:pt x="293839" y="1813179"/>
                </a:lnTo>
                <a:lnTo>
                  <a:pt x="292277" y="1814449"/>
                </a:lnTo>
                <a:lnTo>
                  <a:pt x="291592" y="1815719"/>
                </a:lnTo>
                <a:lnTo>
                  <a:pt x="289331" y="1816989"/>
                </a:lnTo>
                <a:lnTo>
                  <a:pt x="287972" y="1816989"/>
                </a:lnTo>
                <a:lnTo>
                  <a:pt x="285965" y="1815719"/>
                </a:lnTo>
                <a:lnTo>
                  <a:pt x="284200" y="1815719"/>
                </a:lnTo>
                <a:lnTo>
                  <a:pt x="282384" y="1814449"/>
                </a:lnTo>
                <a:lnTo>
                  <a:pt x="281711" y="1814449"/>
                </a:lnTo>
                <a:lnTo>
                  <a:pt x="279476" y="1811909"/>
                </a:lnTo>
                <a:lnTo>
                  <a:pt x="277850" y="1809369"/>
                </a:lnTo>
                <a:lnTo>
                  <a:pt x="276656" y="1805559"/>
                </a:lnTo>
                <a:lnTo>
                  <a:pt x="276415" y="1803019"/>
                </a:lnTo>
                <a:lnTo>
                  <a:pt x="276136" y="1801749"/>
                </a:lnTo>
                <a:lnTo>
                  <a:pt x="276047" y="1800479"/>
                </a:lnTo>
                <a:lnTo>
                  <a:pt x="275958" y="1799209"/>
                </a:lnTo>
                <a:lnTo>
                  <a:pt x="275882" y="1796669"/>
                </a:lnTo>
                <a:lnTo>
                  <a:pt x="283489" y="1785239"/>
                </a:lnTo>
                <a:lnTo>
                  <a:pt x="287083" y="1786509"/>
                </a:lnTo>
                <a:lnTo>
                  <a:pt x="288264" y="1787779"/>
                </a:lnTo>
                <a:lnTo>
                  <a:pt x="288734" y="1789049"/>
                </a:lnTo>
                <a:lnTo>
                  <a:pt x="289064" y="1789049"/>
                </a:lnTo>
                <a:lnTo>
                  <a:pt x="295300" y="1803019"/>
                </a:lnTo>
                <a:lnTo>
                  <a:pt x="295795" y="1804289"/>
                </a:lnTo>
                <a:lnTo>
                  <a:pt x="296265" y="1805559"/>
                </a:lnTo>
                <a:lnTo>
                  <a:pt x="296316" y="1806829"/>
                </a:lnTo>
                <a:lnTo>
                  <a:pt x="296316" y="1790941"/>
                </a:lnTo>
                <a:lnTo>
                  <a:pt x="294335" y="1786509"/>
                </a:lnTo>
                <a:lnTo>
                  <a:pt x="293890" y="1785239"/>
                </a:lnTo>
                <a:lnTo>
                  <a:pt x="293839" y="1783969"/>
                </a:lnTo>
                <a:lnTo>
                  <a:pt x="294195" y="1783969"/>
                </a:lnTo>
                <a:lnTo>
                  <a:pt x="294449" y="1782699"/>
                </a:lnTo>
                <a:lnTo>
                  <a:pt x="294919" y="1781429"/>
                </a:lnTo>
                <a:lnTo>
                  <a:pt x="295211" y="1780159"/>
                </a:lnTo>
                <a:lnTo>
                  <a:pt x="295808" y="1777619"/>
                </a:lnTo>
                <a:lnTo>
                  <a:pt x="296849" y="1776349"/>
                </a:lnTo>
                <a:lnTo>
                  <a:pt x="298386" y="1775079"/>
                </a:lnTo>
                <a:lnTo>
                  <a:pt x="300507" y="1773809"/>
                </a:lnTo>
                <a:lnTo>
                  <a:pt x="302653" y="1771269"/>
                </a:lnTo>
                <a:lnTo>
                  <a:pt x="304838" y="1769999"/>
                </a:lnTo>
                <a:lnTo>
                  <a:pt x="306184" y="1768729"/>
                </a:lnTo>
                <a:lnTo>
                  <a:pt x="313423" y="1768729"/>
                </a:lnTo>
                <a:lnTo>
                  <a:pt x="316915" y="1771269"/>
                </a:lnTo>
                <a:lnTo>
                  <a:pt x="321284" y="1775079"/>
                </a:lnTo>
                <a:lnTo>
                  <a:pt x="322173" y="1777619"/>
                </a:lnTo>
                <a:lnTo>
                  <a:pt x="323176" y="1778889"/>
                </a:lnTo>
                <a:lnTo>
                  <a:pt x="324294" y="1780159"/>
                </a:lnTo>
                <a:lnTo>
                  <a:pt x="324929" y="1782699"/>
                </a:lnTo>
                <a:lnTo>
                  <a:pt x="325272" y="1787779"/>
                </a:lnTo>
                <a:lnTo>
                  <a:pt x="325272" y="1768335"/>
                </a:lnTo>
                <a:lnTo>
                  <a:pt x="321691" y="1766189"/>
                </a:lnTo>
                <a:lnTo>
                  <a:pt x="318516" y="1764919"/>
                </a:lnTo>
                <a:lnTo>
                  <a:pt x="314401" y="1762379"/>
                </a:lnTo>
                <a:lnTo>
                  <a:pt x="313575" y="1761109"/>
                </a:lnTo>
                <a:lnTo>
                  <a:pt x="312991" y="1761109"/>
                </a:lnTo>
                <a:lnTo>
                  <a:pt x="311899" y="1758569"/>
                </a:lnTo>
                <a:lnTo>
                  <a:pt x="310908" y="1756029"/>
                </a:lnTo>
                <a:lnTo>
                  <a:pt x="310032" y="1754759"/>
                </a:lnTo>
                <a:lnTo>
                  <a:pt x="309003" y="1752219"/>
                </a:lnTo>
                <a:lnTo>
                  <a:pt x="309473" y="1749679"/>
                </a:lnTo>
                <a:lnTo>
                  <a:pt x="310756" y="1747139"/>
                </a:lnTo>
                <a:lnTo>
                  <a:pt x="312000" y="1745869"/>
                </a:lnTo>
                <a:lnTo>
                  <a:pt x="313575" y="1743329"/>
                </a:lnTo>
                <a:lnTo>
                  <a:pt x="315468" y="1742059"/>
                </a:lnTo>
                <a:lnTo>
                  <a:pt x="316077" y="1742059"/>
                </a:lnTo>
                <a:lnTo>
                  <a:pt x="316750" y="1740789"/>
                </a:lnTo>
                <a:lnTo>
                  <a:pt x="317487" y="1740789"/>
                </a:lnTo>
                <a:lnTo>
                  <a:pt x="319747" y="1739519"/>
                </a:lnTo>
                <a:lnTo>
                  <a:pt x="322008" y="1739519"/>
                </a:lnTo>
                <a:lnTo>
                  <a:pt x="325920" y="1738249"/>
                </a:lnTo>
                <a:lnTo>
                  <a:pt x="327406" y="1738249"/>
                </a:lnTo>
                <a:lnTo>
                  <a:pt x="328726" y="1739519"/>
                </a:lnTo>
                <a:lnTo>
                  <a:pt x="331978" y="1742059"/>
                </a:lnTo>
                <a:lnTo>
                  <a:pt x="334581" y="1744599"/>
                </a:lnTo>
                <a:lnTo>
                  <a:pt x="336956" y="1748409"/>
                </a:lnTo>
                <a:lnTo>
                  <a:pt x="337286" y="1749679"/>
                </a:lnTo>
                <a:lnTo>
                  <a:pt x="337553" y="1750949"/>
                </a:lnTo>
                <a:lnTo>
                  <a:pt x="337870" y="1750949"/>
                </a:lnTo>
                <a:lnTo>
                  <a:pt x="337959" y="1752219"/>
                </a:lnTo>
                <a:lnTo>
                  <a:pt x="338455" y="1754759"/>
                </a:lnTo>
                <a:lnTo>
                  <a:pt x="338455" y="1736979"/>
                </a:lnTo>
                <a:lnTo>
                  <a:pt x="337883" y="1736979"/>
                </a:lnTo>
                <a:lnTo>
                  <a:pt x="336105" y="1735709"/>
                </a:lnTo>
                <a:lnTo>
                  <a:pt x="334581" y="1734439"/>
                </a:lnTo>
                <a:lnTo>
                  <a:pt x="332587" y="1733169"/>
                </a:lnTo>
                <a:lnTo>
                  <a:pt x="330695" y="1730629"/>
                </a:lnTo>
                <a:lnTo>
                  <a:pt x="327939" y="1726819"/>
                </a:lnTo>
                <a:lnTo>
                  <a:pt x="327304" y="1725549"/>
                </a:lnTo>
                <a:lnTo>
                  <a:pt x="326097" y="1724279"/>
                </a:lnTo>
                <a:lnTo>
                  <a:pt x="326047" y="1723009"/>
                </a:lnTo>
                <a:lnTo>
                  <a:pt x="326364" y="1721739"/>
                </a:lnTo>
                <a:lnTo>
                  <a:pt x="326771" y="1720469"/>
                </a:lnTo>
                <a:lnTo>
                  <a:pt x="327050" y="1720469"/>
                </a:lnTo>
                <a:lnTo>
                  <a:pt x="329158" y="1716659"/>
                </a:lnTo>
                <a:lnTo>
                  <a:pt x="330758" y="1715389"/>
                </a:lnTo>
                <a:lnTo>
                  <a:pt x="332219" y="1712849"/>
                </a:lnTo>
                <a:lnTo>
                  <a:pt x="333743" y="1711579"/>
                </a:lnTo>
                <a:lnTo>
                  <a:pt x="335673" y="1710309"/>
                </a:lnTo>
                <a:lnTo>
                  <a:pt x="337972" y="1709039"/>
                </a:lnTo>
                <a:lnTo>
                  <a:pt x="341096" y="1709039"/>
                </a:lnTo>
                <a:lnTo>
                  <a:pt x="342582" y="1710309"/>
                </a:lnTo>
                <a:lnTo>
                  <a:pt x="345846" y="1711579"/>
                </a:lnTo>
                <a:lnTo>
                  <a:pt x="348030" y="1714119"/>
                </a:lnTo>
                <a:lnTo>
                  <a:pt x="348919" y="1719199"/>
                </a:lnTo>
                <a:lnTo>
                  <a:pt x="348996" y="1720469"/>
                </a:lnTo>
                <a:lnTo>
                  <a:pt x="349275" y="1723009"/>
                </a:lnTo>
                <a:lnTo>
                  <a:pt x="349275" y="1706194"/>
                </a:lnTo>
                <a:lnTo>
                  <a:pt x="347319" y="1705229"/>
                </a:lnTo>
                <a:lnTo>
                  <a:pt x="343865" y="1703959"/>
                </a:lnTo>
                <a:lnTo>
                  <a:pt x="343065" y="1702689"/>
                </a:lnTo>
                <a:lnTo>
                  <a:pt x="340715" y="1697609"/>
                </a:lnTo>
                <a:lnTo>
                  <a:pt x="339966" y="1693799"/>
                </a:lnTo>
                <a:lnTo>
                  <a:pt x="341185" y="1689989"/>
                </a:lnTo>
                <a:lnTo>
                  <a:pt x="341642" y="1688719"/>
                </a:lnTo>
                <a:lnTo>
                  <a:pt x="342176" y="1687449"/>
                </a:lnTo>
                <a:lnTo>
                  <a:pt x="343954" y="1682369"/>
                </a:lnTo>
                <a:lnTo>
                  <a:pt x="345922" y="1679829"/>
                </a:lnTo>
                <a:lnTo>
                  <a:pt x="349999" y="1677289"/>
                </a:lnTo>
                <a:lnTo>
                  <a:pt x="351269" y="1677289"/>
                </a:lnTo>
                <a:lnTo>
                  <a:pt x="352844" y="1676019"/>
                </a:lnTo>
                <a:lnTo>
                  <a:pt x="354025" y="1676019"/>
                </a:lnTo>
                <a:lnTo>
                  <a:pt x="357035" y="1677289"/>
                </a:lnTo>
                <a:lnTo>
                  <a:pt x="359841" y="1678559"/>
                </a:lnTo>
                <a:lnTo>
                  <a:pt x="362445" y="1681099"/>
                </a:lnTo>
                <a:lnTo>
                  <a:pt x="364109" y="1681099"/>
                </a:lnTo>
                <a:lnTo>
                  <a:pt x="364972" y="1683639"/>
                </a:lnTo>
                <a:lnTo>
                  <a:pt x="365264" y="1686179"/>
                </a:lnTo>
                <a:lnTo>
                  <a:pt x="365353" y="1673479"/>
                </a:lnTo>
                <a:lnTo>
                  <a:pt x="364604" y="1672209"/>
                </a:lnTo>
                <a:lnTo>
                  <a:pt x="362216" y="1670939"/>
                </a:lnTo>
                <a:lnTo>
                  <a:pt x="361378" y="1667129"/>
                </a:lnTo>
                <a:lnTo>
                  <a:pt x="362750" y="1665859"/>
                </a:lnTo>
                <a:lnTo>
                  <a:pt x="364629" y="1662049"/>
                </a:lnTo>
                <a:lnTo>
                  <a:pt x="374154" y="1653159"/>
                </a:lnTo>
                <a:lnTo>
                  <a:pt x="375640" y="1653159"/>
                </a:lnTo>
                <a:lnTo>
                  <a:pt x="377101" y="1651889"/>
                </a:lnTo>
                <a:lnTo>
                  <a:pt x="380657" y="1651889"/>
                </a:lnTo>
                <a:lnTo>
                  <a:pt x="382536" y="1653159"/>
                </a:lnTo>
                <a:lnTo>
                  <a:pt x="385610" y="1654429"/>
                </a:lnTo>
                <a:lnTo>
                  <a:pt x="386549" y="1655699"/>
                </a:lnTo>
                <a:lnTo>
                  <a:pt x="387337" y="1658239"/>
                </a:lnTo>
                <a:lnTo>
                  <a:pt x="387438" y="1659509"/>
                </a:lnTo>
                <a:lnTo>
                  <a:pt x="387705" y="1659509"/>
                </a:lnTo>
                <a:lnTo>
                  <a:pt x="387756" y="1662049"/>
                </a:lnTo>
                <a:lnTo>
                  <a:pt x="387756" y="1643341"/>
                </a:lnTo>
                <a:lnTo>
                  <a:pt x="387083" y="1639189"/>
                </a:lnTo>
                <a:lnTo>
                  <a:pt x="388620" y="1635379"/>
                </a:lnTo>
                <a:lnTo>
                  <a:pt x="393268" y="1634109"/>
                </a:lnTo>
                <a:lnTo>
                  <a:pt x="394335" y="1632839"/>
                </a:lnTo>
                <a:lnTo>
                  <a:pt x="395363" y="1632839"/>
                </a:lnTo>
                <a:lnTo>
                  <a:pt x="398056" y="1631569"/>
                </a:lnTo>
                <a:lnTo>
                  <a:pt x="399580" y="1631569"/>
                </a:lnTo>
                <a:lnTo>
                  <a:pt x="401015" y="1632839"/>
                </a:lnTo>
                <a:lnTo>
                  <a:pt x="402031" y="1632839"/>
                </a:lnTo>
                <a:lnTo>
                  <a:pt x="402920" y="1634109"/>
                </a:lnTo>
                <a:lnTo>
                  <a:pt x="403669" y="1635379"/>
                </a:lnTo>
                <a:lnTo>
                  <a:pt x="404355" y="1635379"/>
                </a:lnTo>
                <a:lnTo>
                  <a:pt x="404977" y="1636649"/>
                </a:lnTo>
                <a:lnTo>
                  <a:pt x="405536" y="1637919"/>
                </a:lnTo>
                <a:lnTo>
                  <a:pt x="407365" y="1640459"/>
                </a:lnTo>
                <a:lnTo>
                  <a:pt x="407797" y="1644269"/>
                </a:lnTo>
                <a:lnTo>
                  <a:pt x="407797" y="1625193"/>
                </a:lnTo>
                <a:lnTo>
                  <a:pt x="406146" y="1623949"/>
                </a:lnTo>
                <a:lnTo>
                  <a:pt x="406095" y="1621409"/>
                </a:lnTo>
                <a:lnTo>
                  <a:pt x="409244" y="1615059"/>
                </a:lnTo>
                <a:lnTo>
                  <a:pt x="409663" y="1615059"/>
                </a:lnTo>
                <a:lnTo>
                  <a:pt x="410184" y="1613789"/>
                </a:lnTo>
                <a:lnTo>
                  <a:pt x="414248" y="1611249"/>
                </a:lnTo>
                <a:lnTo>
                  <a:pt x="415213" y="1609979"/>
                </a:lnTo>
                <a:lnTo>
                  <a:pt x="426046" y="1609979"/>
                </a:lnTo>
                <a:lnTo>
                  <a:pt x="427431" y="1611249"/>
                </a:lnTo>
                <a:lnTo>
                  <a:pt x="427736" y="1612519"/>
                </a:lnTo>
                <a:lnTo>
                  <a:pt x="427736" y="1604518"/>
                </a:lnTo>
                <a:lnTo>
                  <a:pt x="425627" y="1603629"/>
                </a:lnTo>
                <a:lnTo>
                  <a:pt x="419595" y="1604899"/>
                </a:lnTo>
                <a:lnTo>
                  <a:pt x="416814" y="1604899"/>
                </a:lnTo>
                <a:lnTo>
                  <a:pt x="414070" y="1606169"/>
                </a:lnTo>
                <a:lnTo>
                  <a:pt x="412470" y="1606169"/>
                </a:lnTo>
                <a:lnTo>
                  <a:pt x="411073" y="1607439"/>
                </a:lnTo>
                <a:lnTo>
                  <a:pt x="409879" y="1608709"/>
                </a:lnTo>
                <a:lnTo>
                  <a:pt x="407149" y="1609979"/>
                </a:lnTo>
                <a:lnTo>
                  <a:pt x="404939" y="1613789"/>
                </a:lnTo>
                <a:lnTo>
                  <a:pt x="403237" y="1616329"/>
                </a:lnTo>
                <a:lnTo>
                  <a:pt x="402437" y="1617599"/>
                </a:lnTo>
                <a:lnTo>
                  <a:pt x="402082" y="1620139"/>
                </a:lnTo>
                <a:lnTo>
                  <a:pt x="402209" y="1622679"/>
                </a:lnTo>
                <a:lnTo>
                  <a:pt x="402450" y="1623949"/>
                </a:lnTo>
                <a:lnTo>
                  <a:pt x="402475" y="1626489"/>
                </a:lnTo>
                <a:lnTo>
                  <a:pt x="402018" y="1627759"/>
                </a:lnTo>
                <a:lnTo>
                  <a:pt x="392734" y="1627759"/>
                </a:lnTo>
                <a:lnTo>
                  <a:pt x="390677" y="1629029"/>
                </a:lnTo>
                <a:lnTo>
                  <a:pt x="389712" y="1630299"/>
                </a:lnTo>
                <a:lnTo>
                  <a:pt x="388658" y="1630299"/>
                </a:lnTo>
                <a:lnTo>
                  <a:pt x="387324" y="1631569"/>
                </a:lnTo>
                <a:lnTo>
                  <a:pt x="386727" y="1631569"/>
                </a:lnTo>
                <a:lnTo>
                  <a:pt x="385800" y="1632839"/>
                </a:lnTo>
                <a:lnTo>
                  <a:pt x="385191" y="1634109"/>
                </a:lnTo>
                <a:lnTo>
                  <a:pt x="384911" y="1635379"/>
                </a:lnTo>
                <a:lnTo>
                  <a:pt x="384352" y="1639189"/>
                </a:lnTo>
                <a:lnTo>
                  <a:pt x="384149" y="1641729"/>
                </a:lnTo>
                <a:lnTo>
                  <a:pt x="383032" y="1646809"/>
                </a:lnTo>
                <a:lnTo>
                  <a:pt x="382219" y="1646809"/>
                </a:lnTo>
                <a:lnTo>
                  <a:pt x="381698" y="1648079"/>
                </a:lnTo>
                <a:lnTo>
                  <a:pt x="376224" y="1648079"/>
                </a:lnTo>
                <a:lnTo>
                  <a:pt x="373494" y="1649349"/>
                </a:lnTo>
                <a:lnTo>
                  <a:pt x="371906" y="1649349"/>
                </a:lnTo>
                <a:lnTo>
                  <a:pt x="370497" y="1650619"/>
                </a:lnTo>
                <a:lnTo>
                  <a:pt x="367195" y="1653159"/>
                </a:lnTo>
                <a:lnTo>
                  <a:pt x="364985" y="1654429"/>
                </a:lnTo>
                <a:lnTo>
                  <a:pt x="359930" y="1659509"/>
                </a:lnTo>
                <a:lnTo>
                  <a:pt x="357212" y="1663319"/>
                </a:lnTo>
                <a:lnTo>
                  <a:pt x="356704" y="1668399"/>
                </a:lnTo>
                <a:lnTo>
                  <a:pt x="356501" y="1669669"/>
                </a:lnTo>
                <a:lnTo>
                  <a:pt x="355765" y="1670939"/>
                </a:lnTo>
                <a:lnTo>
                  <a:pt x="352640" y="1670939"/>
                </a:lnTo>
                <a:lnTo>
                  <a:pt x="350723" y="1672209"/>
                </a:lnTo>
                <a:lnTo>
                  <a:pt x="348056" y="1673479"/>
                </a:lnTo>
                <a:lnTo>
                  <a:pt x="346938" y="1674749"/>
                </a:lnTo>
                <a:lnTo>
                  <a:pt x="343281" y="1678559"/>
                </a:lnTo>
                <a:lnTo>
                  <a:pt x="340677" y="1681099"/>
                </a:lnTo>
                <a:lnTo>
                  <a:pt x="336829" y="1688719"/>
                </a:lnTo>
                <a:lnTo>
                  <a:pt x="335305" y="1692529"/>
                </a:lnTo>
                <a:lnTo>
                  <a:pt x="336410" y="1697609"/>
                </a:lnTo>
                <a:lnTo>
                  <a:pt x="336740" y="1698879"/>
                </a:lnTo>
                <a:lnTo>
                  <a:pt x="336880" y="1700149"/>
                </a:lnTo>
                <a:lnTo>
                  <a:pt x="336829" y="1702689"/>
                </a:lnTo>
                <a:lnTo>
                  <a:pt x="336423" y="1703959"/>
                </a:lnTo>
                <a:lnTo>
                  <a:pt x="335902" y="1703959"/>
                </a:lnTo>
                <a:lnTo>
                  <a:pt x="334200" y="1706499"/>
                </a:lnTo>
                <a:lnTo>
                  <a:pt x="331431" y="1707769"/>
                </a:lnTo>
                <a:lnTo>
                  <a:pt x="329552" y="1710309"/>
                </a:lnTo>
                <a:lnTo>
                  <a:pt x="326847" y="1712849"/>
                </a:lnTo>
                <a:lnTo>
                  <a:pt x="324396" y="1715389"/>
                </a:lnTo>
                <a:lnTo>
                  <a:pt x="321779" y="1720469"/>
                </a:lnTo>
                <a:lnTo>
                  <a:pt x="321475" y="1720469"/>
                </a:lnTo>
                <a:lnTo>
                  <a:pt x="320929" y="1723009"/>
                </a:lnTo>
                <a:lnTo>
                  <a:pt x="322186" y="1725549"/>
                </a:lnTo>
                <a:lnTo>
                  <a:pt x="323380" y="1728089"/>
                </a:lnTo>
                <a:lnTo>
                  <a:pt x="324980" y="1730629"/>
                </a:lnTo>
                <a:lnTo>
                  <a:pt x="324434" y="1731899"/>
                </a:lnTo>
                <a:lnTo>
                  <a:pt x="323037" y="1733169"/>
                </a:lnTo>
                <a:lnTo>
                  <a:pt x="321030" y="1734439"/>
                </a:lnTo>
                <a:lnTo>
                  <a:pt x="318846" y="1735709"/>
                </a:lnTo>
                <a:lnTo>
                  <a:pt x="316496" y="1735709"/>
                </a:lnTo>
                <a:lnTo>
                  <a:pt x="314020" y="1736979"/>
                </a:lnTo>
                <a:lnTo>
                  <a:pt x="304558" y="1752219"/>
                </a:lnTo>
                <a:lnTo>
                  <a:pt x="304939" y="1753489"/>
                </a:lnTo>
                <a:lnTo>
                  <a:pt x="305752" y="1756029"/>
                </a:lnTo>
                <a:lnTo>
                  <a:pt x="306539" y="1757299"/>
                </a:lnTo>
                <a:lnTo>
                  <a:pt x="307098" y="1758569"/>
                </a:lnTo>
                <a:lnTo>
                  <a:pt x="307454" y="1759839"/>
                </a:lnTo>
                <a:lnTo>
                  <a:pt x="307594" y="1761109"/>
                </a:lnTo>
                <a:lnTo>
                  <a:pt x="307009" y="1762379"/>
                </a:lnTo>
                <a:lnTo>
                  <a:pt x="305219" y="1763649"/>
                </a:lnTo>
                <a:lnTo>
                  <a:pt x="304228" y="1764919"/>
                </a:lnTo>
                <a:lnTo>
                  <a:pt x="299897" y="1767459"/>
                </a:lnTo>
                <a:lnTo>
                  <a:pt x="297434" y="1769999"/>
                </a:lnTo>
                <a:lnTo>
                  <a:pt x="293560" y="1775079"/>
                </a:lnTo>
                <a:lnTo>
                  <a:pt x="291922" y="1777619"/>
                </a:lnTo>
                <a:lnTo>
                  <a:pt x="289369" y="1780159"/>
                </a:lnTo>
                <a:lnTo>
                  <a:pt x="285521" y="1780159"/>
                </a:lnTo>
                <a:lnTo>
                  <a:pt x="284530" y="1778889"/>
                </a:lnTo>
                <a:lnTo>
                  <a:pt x="285191" y="1775079"/>
                </a:lnTo>
                <a:lnTo>
                  <a:pt x="284822" y="1771269"/>
                </a:lnTo>
                <a:lnTo>
                  <a:pt x="282536" y="1767459"/>
                </a:lnTo>
                <a:lnTo>
                  <a:pt x="282257" y="1766189"/>
                </a:lnTo>
                <a:lnTo>
                  <a:pt x="282067" y="1766189"/>
                </a:lnTo>
                <a:lnTo>
                  <a:pt x="281520" y="1762379"/>
                </a:lnTo>
                <a:lnTo>
                  <a:pt x="280479" y="1759839"/>
                </a:lnTo>
                <a:lnTo>
                  <a:pt x="280162" y="1759318"/>
                </a:lnTo>
                <a:lnTo>
                  <a:pt x="280162" y="1772539"/>
                </a:lnTo>
                <a:lnTo>
                  <a:pt x="279527" y="1777619"/>
                </a:lnTo>
                <a:lnTo>
                  <a:pt x="278638" y="1780159"/>
                </a:lnTo>
                <a:lnTo>
                  <a:pt x="274561" y="1785239"/>
                </a:lnTo>
                <a:lnTo>
                  <a:pt x="273202" y="1787004"/>
                </a:lnTo>
                <a:lnTo>
                  <a:pt x="273202" y="1815719"/>
                </a:lnTo>
                <a:lnTo>
                  <a:pt x="272884" y="1816989"/>
                </a:lnTo>
                <a:lnTo>
                  <a:pt x="272059" y="1820799"/>
                </a:lnTo>
                <a:lnTo>
                  <a:pt x="270383" y="1823339"/>
                </a:lnTo>
                <a:lnTo>
                  <a:pt x="267881" y="1825879"/>
                </a:lnTo>
                <a:lnTo>
                  <a:pt x="267157" y="1827149"/>
                </a:lnTo>
                <a:lnTo>
                  <a:pt x="266319" y="1828419"/>
                </a:lnTo>
                <a:lnTo>
                  <a:pt x="265379" y="1828419"/>
                </a:lnTo>
                <a:lnTo>
                  <a:pt x="259791" y="1827149"/>
                </a:lnTo>
                <a:lnTo>
                  <a:pt x="256222" y="1827149"/>
                </a:lnTo>
                <a:lnTo>
                  <a:pt x="254850" y="1825879"/>
                </a:lnTo>
                <a:lnTo>
                  <a:pt x="251853" y="1822069"/>
                </a:lnTo>
                <a:lnTo>
                  <a:pt x="248716" y="1818678"/>
                </a:lnTo>
                <a:lnTo>
                  <a:pt x="248716" y="1832229"/>
                </a:lnTo>
                <a:lnTo>
                  <a:pt x="247713" y="1833499"/>
                </a:lnTo>
                <a:lnTo>
                  <a:pt x="245262" y="1834769"/>
                </a:lnTo>
                <a:lnTo>
                  <a:pt x="242747" y="1837309"/>
                </a:lnTo>
                <a:lnTo>
                  <a:pt x="236931" y="1837309"/>
                </a:lnTo>
                <a:lnTo>
                  <a:pt x="236931" y="1857629"/>
                </a:lnTo>
                <a:lnTo>
                  <a:pt x="236461" y="1858899"/>
                </a:lnTo>
                <a:lnTo>
                  <a:pt x="235521" y="1858899"/>
                </a:lnTo>
                <a:lnTo>
                  <a:pt x="233514" y="1861439"/>
                </a:lnTo>
                <a:lnTo>
                  <a:pt x="230949" y="1862709"/>
                </a:lnTo>
                <a:lnTo>
                  <a:pt x="228625" y="1863979"/>
                </a:lnTo>
                <a:lnTo>
                  <a:pt x="227888" y="1863979"/>
                </a:lnTo>
                <a:lnTo>
                  <a:pt x="227495" y="1865249"/>
                </a:lnTo>
                <a:lnTo>
                  <a:pt x="224040" y="1865249"/>
                </a:lnTo>
                <a:lnTo>
                  <a:pt x="220522" y="1866519"/>
                </a:lnTo>
                <a:lnTo>
                  <a:pt x="217639" y="1866519"/>
                </a:lnTo>
                <a:lnTo>
                  <a:pt x="217639" y="1894459"/>
                </a:lnTo>
                <a:lnTo>
                  <a:pt x="216623" y="1895729"/>
                </a:lnTo>
                <a:lnTo>
                  <a:pt x="214249" y="1896999"/>
                </a:lnTo>
                <a:lnTo>
                  <a:pt x="213512" y="1896999"/>
                </a:lnTo>
                <a:lnTo>
                  <a:pt x="211582" y="1898269"/>
                </a:lnTo>
                <a:lnTo>
                  <a:pt x="210045" y="1898269"/>
                </a:lnTo>
                <a:lnTo>
                  <a:pt x="207518" y="1896999"/>
                </a:lnTo>
                <a:lnTo>
                  <a:pt x="206514" y="1895729"/>
                </a:lnTo>
                <a:lnTo>
                  <a:pt x="202463" y="1893189"/>
                </a:lnTo>
                <a:lnTo>
                  <a:pt x="199428" y="1890649"/>
                </a:lnTo>
                <a:lnTo>
                  <a:pt x="196291" y="1888109"/>
                </a:lnTo>
                <a:lnTo>
                  <a:pt x="191909" y="1884299"/>
                </a:lnTo>
                <a:lnTo>
                  <a:pt x="183184" y="1871599"/>
                </a:lnTo>
                <a:lnTo>
                  <a:pt x="183007" y="1870329"/>
                </a:lnTo>
                <a:lnTo>
                  <a:pt x="183578" y="1869059"/>
                </a:lnTo>
                <a:lnTo>
                  <a:pt x="186461" y="1866519"/>
                </a:lnTo>
                <a:lnTo>
                  <a:pt x="188099" y="1865249"/>
                </a:lnTo>
                <a:lnTo>
                  <a:pt x="193827" y="1866519"/>
                </a:lnTo>
                <a:lnTo>
                  <a:pt x="204724" y="1866519"/>
                </a:lnTo>
                <a:lnTo>
                  <a:pt x="207835" y="1869059"/>
                </a:lnTo>
                <a:lnTo>
                  <a:pt x="209042" y="1870329"/>
                </a:lnTo>
                <a:lnTo>
                  <a:pt x="209905" y="1872869"/>
                </a:lnTo>
                <a:lnTo>
                  <a:pt x="211353" y="1875409"/>
                </a:lnTo>
                <a:lnTo>
                  <a:pt x="213347" y="1879219"/>
                </a:lnTo>
                <a:lnTo>
                  <a:pt x="214414" y="1881759"/>
                </a:lnTo>
                <a:lnTo>
                  <a:pt x="216230" y="1885569"/>
                </a:lnTo>
                <a:lnTo>
                  <a:pt x="216674" y="1888109"/>
                </a:lnTo>
                <a:lnTo>
                  <a:pt x="217182" y="1891919"/>
                </a:lnTo>
                <a:lnTo>
                  <a:pt x="217639" y="1894459"/>
                </a:lnTo>
                <a:lnTo>
                  <a:pt x="217639" y="1866519"/>
                </a:lnTo>
                <a:lnTo>
                  <a:pt x="214693" y="1866519"/>
                </a:lnTo>
                <a:lnTo>
                  <a:pt x="213017" y="1865249"/>
                </a:lnTo>
                <a:lnTo>
                  <a:pt x="211810" y="1863979"/>
                </a:lnTo>
                <a:lnTo>
                  <a:pt x="210896" y="1862709"/>
                </a:lnTo>
                <a:lnTo>
                  <a:pt x="210108" y="1860169"/>
                </a:lnTo>
                <a:lnTo>
                  <a:pt x="209283" y="1858899"/>
                </a:lnTo>
                <a:lnTo>
                  <a:pt x="208635" y="1858899"/>
                </a:lnTo>
                <a:lnTo>
                  <a:pt x="208457" y="1857629"/>
                </a:lnTo>
                <a:lnTo>
                  <a:pt x="208711" y="1856359"/>
                </a:lnTo>
                <a:lnTo>
                  <a:pt x="208902" y="1855089"/>
                </a:lnTo>
                <a:lnTo>
                  <a:pt x="209283" y="1853819"/>
                </a:lnTo>
                <a:lnTo>
                  <a:pt x="209511" y="1852549"/>
                </a:lnTo>
                <a:lnTo>
                  <a:pt x="209550" y="1848739"/>
                </a:lnTo>
                <a:lnTo>
                  <a:pt x="209765" y="1847469"/>
                </a:lnTo>
                <a:lnTo>
                  <a:pt x="224701" y="1837309"/>
                </a:lnTo>
                <a:lnTo>
                  <a:pt x="227037" y="1837309"/>
                </a:lnTo>
                <a:lnTo>
                  <a:pt x="228930" y="1838579"/>
                </a:lnTo>
                <a:lnTo>
                  <a:pt x="230517" y="1838579"/>
                </a:lnTo>
                <a:lnTo>
                  <a:pt x="231800" y="1841119"/>
                </a:lnTo>
                <a:lnTo>
                  <a:pt x="232778" y="1842389"/>
                </a:lnTo>
                <a:lnTo>
                  <a:pt x="233680" y="1843659"/>
                </a:lnTo>
                <a:lnTo>
                  <a:pt x="234518" y="1844929"/>
                </a:lnTo>
                <a:lnTo>
                  <a:pt x="235432" y="1846199"/>
                </a:lnTo>
                <a:lnTo>
                  <a:pt x="235991" y="1847469"/>
                </a:lnTo>
                <a:lnTo>
                  <a:pt x="236842" y="1853819"/>
                </a:lnTo>
                <a:lnTo>
                  <a:pt x="236931" y="1857629"/>
                </a:lnTo>
                <a:lnTo>
                  <a:pt x="236931" y="1837309"/>
                </a:lnTo>
                <a:lnTo>
                  <a:pt x="236461" y="1836039"/>
                </a:lnTo>
                <a:lnTo>
                  <a:pt x="233172" y="1834769"/>
                </a:lnTo>
                <a:lnTo>
                  <a:pt x="230606" y="1833499"/>
                </a:lnTo>
                <a:lnTo>
                  <a:pt x="226580" y="1829689"/>
                </a:lnTo>
                <a:lnTo>
                  <a:pt x="225894" y="1827149"/>
                </a:lnTo>
                <a:lnTo>
                  <a:pt x="226326" y="1824609"/>
                </a:lnTo>
                <a:lnTo>
                  <a:pt x="226656" y="1822069"/>
                </a:lnTo>
                <a:lnTo>
                  <a:pt x="227380" y="1819529"/>
                </a:lnTo>
                <a:lnTo>
                  <a:pt x="229057" y="1815719"/>
                </a:lnTo>
                <a:lnTo>
                  <a:pt x="229908" y="1814449"/>
                </a:lnTo>
                <a:lnTo>
                  <a:pt x="236372" y="1814449"/>
                </a:lnTo>
                <a:lnTo>
                  <a:pt x="238556" y="1815719"/>
                </a:lnTo>
                <a:lnTo>
                  <a:pt x="239217" y="1816989"/>
                </a:lnTo>
                <a:lnTo>
                  <a:pt x="242722" y="1819529"/>
                </a:lnTo>
                <a:lnTo>
                  <a:pt x="245237" y="1822069"/>
                </a:lnTo>
                <a:lnTo>
                  <a:pt x="247370" y="1825879"/>
                </a:lnTo>
                <a:lnTo>
                  <a:pt x="247992" y="1827149"/>
                </a:lnTo>
                <a:lnTo>
                  <a:pt x="248069" y="1828419"/>
                </a:lnTo>
                <a:lnTo>
                  <a:pt x="248285" y="1828419"/>
                </a:lnTo>
                <a:lnTo>
                  <a:pt x="248716" y="1832229"/>
                </a:lnTo>
                <a:lnTo>
                  <a:pt x="248716" y="1818678"/>
                </a:lnTo>
                <a:lnTo>
                  <a:pt x="247154" y="1816989"/>
                </a:lnTo>
                <a:lnTo>
                  <a:pt x="247154" y="1815719"/>
                </a:lnTo>
                <a:lnTo>
                  <a:pt x="247561" y="1814449"/>
                </a:lnTo>
                <a:lnTo>
                  <a:pt x="247980" y="1813179"/>
                </a:lnTo>
                <a:lnTo>
                  <a:pt x="248323" y="1811909"/>
                </a:lnTo>
                <a:lnTo>
                  <a:pt x="249110" y="1810639"/>
                </a:lnTo>
                <a:lnTo>
                  <a:pt x="249834" y="1809369"/>
                </a:lnTo>
                <a:lnTo>
                  <a:pt x="250825" y="1809369"/>
                </a:lnTo>
                <a:lnTo>
                  <a:pt x="252793" y="1808099"/>
                </a:lnTo>
                <a:lnTo>
                  <a:pt x="254762" y="1806829"/>
                </a:lnTo>
                <a:lnTo>
                  <a:pt x="262661" y="1800479"/>
                </a:lnTo>
                <a:lnTo>
                  <a:pt x="265734" y="1800479"/>
                </a:lnTo>
                <a:lnTo>
                  <a:pt x="266814" y="1801749"/>
                </a:lnTo>
                <a:lnTo>
                  <a:pt x="271564" y="1810639"/>
                </a:lnTo>
                <a:lnTo>
                  <a:pt x="272669" y="1813179"/>
                </a:lnTo>
                <a:lnTo>
                  <a:pt x="273138" y="1814449"/>
                </a:lnTo>
                <a:lnTo>
                  <a:pt x="273202" y="1815719"/>
                </a:lnTo>
                <a:lnTo>
                  <a:pt x="273202" y="1787004"/>
                </a:lnTo>
                <a:lnTo>
                  <a:pt x="272605" y="1787779"/>
                </a:lnTo>
                <a:lnTo>
                  <a:pt x="268630" y="1792859"/>
                </a:lnTo>
                <a:lnTo>
                  <a:pt x="266585" y="1792859"/>
                </a:lnTo>
                <a:lnTo>
                  <a:pt x="264452" y="1790319"/>
                </a:lnTo>
                <a:lnTo>
                  <a:pt x="263613" y="1789049"/>
                </a:lnTo>
                <a:lnTo>
                  <a:pt x="263042" y="1787779"/>
                </a:lnTo>
                <a:lnTo>
                  <a:pt x="262750" y="1786509"/>
                </a:lnTo>
                <a:lnTo>
                  <a:pt x="262356" y="1785239"/>
                </a:lnTo>
                <a:lnTo>
                  <a:pt x="261696" y="1781429"/>
                </a:lnTo>
                <a:lnTo>
                  <a:pt x="261581" y="1780159"/>
                </a:lnTo>
                <a:lnTo>
                  <a:pt x="261327" y="1775079"/>
                </a:lnTo>
                <a:lnTo>
                  <a:pt x="261454" y="1773809"/>
                </a:lnTo>
                <a:lnTo>
                  <a:pt x="262128" y="1769999"/>
                </a:lnTo>
                <a:lnTo>
                  <a:pt x="262585" y="1767459"/>
                </a:lnTo>
                <a:lnTo>
                  <a:pt x="263563" y="1761109"/>
                </a:lnTo>
                <a:lnTo>
                  <a:pt x="266560" y="1754759"/>
                </a:lnTo>
                <a:lnTo>
                  <a:pt x="266877" y="1754759"/>
                </a:lnTo>
                <a:lnTo>
                  <a:pt x="267982" y="1753489"/>
                </a:lnTo>
                <a:lnTo>
                  <a:pt x="271310" y="1753489"/>
                </a:lnTo>
                <a:lnTo>
                  <a:pt x="275285" y="1759839"/>
                </a:lnTo>
                <a:lnTo>
                  <a:pt x="277495" y="1764919"/>
                </a:lnTo>
                <a:lnTo>
                  <a:pt x="279450" y="1769999"/>
                </a:lnTo>
                <a:lnTo>
                  <a:pt x="279996" y="1771269"/>
                </a:lnTo>
                <a:lnTo>
                  <a:pt x="280162" y="1772539"/>
                </a:lnTo>
                <a:lnTo>
                  <a:pt x="280162" y="1759318"/>
                </a:lnTo>
                <a:lnTo>
                  <a:pt x="278955" y="1757299"/>
                </a:lnTo>
                <a:lnTo>
                  <a:pt x="278104" y="1754759"/>
                </a:lnTo>
                <a:lnTo>
                  <a:pt x="277228" y="1753489"/>
                </a:lnTo>
                <a:lnTo>
                  <a:pt x="275463" y="1750949"/>
                </a:lnTo>
                <a:lnTo>
                  <a:pt x="273812" y="1748409"/>
                </a:lnTo>
                <a:lnTo>
                  <a:pt x="273367" y="1747139"/>
                </a:lnTo>
                <a:lnTo>
                  <a:pt x="273519" y="1745869"/>
                </a:lnTo>
                <a:lnTo>
                  <a:pt x="275031" y="1742059"/>
                </a:lnTo>
                <a:lnTo>
                  <a:pt x="275437" y="1740789"/>
                </a:lnTo>
                <a:lnTo>
                  <a:pt x="276618" y="1736979"/>
                </a:lnTo>
                <a:lnTo>
                  <a:pt x="280250" y="1725549"/>
                </a:lnTo>
                <a:lnTo>
                  <a:pt x="281305" y="1719199"/>
                </a:lnTo>
                <a:lnTo>
                  <a:pt x="279755" y="1710309"/>
                </a:lnTo>
                <a:lnTo>
                  <a:pt x="279438" y="1707769"/>
                </a:lnTo>
                <a:lnTo>
                  <a:pt x="279031" y="1703959"/>
                </a:lnTo>
                <a:lnTo>
                  <a:pt x="278866" y="1702689"/>
                </a:lnTo>
                <a:lnTo>
                  <a:pt x="278701" y="1701419"/>
                </a:lnTo>
                <a:lnTo>
                  <a:pt x="277812" y="1698879"/>
                </a:lnTo>
                <a:lnTo>
                  <a:pt x="276364" y="1697609"/>
                </a:lnTo>
                <a:lnTo>
                  <a:pt x="276212" y="1697329"/>
                </a:lnTo>
                <a:lnTo>
                  <a:pt x="276212" y="1719199"/>
                </a:lnTo>
                <a:lnTo>
                  <a:pt x="276186" y="1720469"/>
                </a:lnTo>
                <a:lnTo>
                  <a:pt x="276047" y="1720469"/>
                </a:lnTo>
                <a:lnTo>
                  <a:pt x="274485" y="1726819"/>
                </a:lnTo>
                <a:lnTo>
                  <a:pt x="273278" y="1733169"/>
                </a:lnTo>
                <a:lnTo>
                  <a:pt x="270319" y="1740789"/>
                </a:lnTo>
                <a:lnTo>
                  <a:pt x="267906" y="1740789"/>
                </a:lnTo>
                <a:lnTo>
                  <a:pt x="266560" y="1739519"/>
                </a:lnTo>
                <a:lnTo>
                  <a:pt x="265366" y="1739519"/>
                </a:lnTo>
                <a:lnTo>
                  <a:pt x="264629" y="1738249"/>
                </a:lnTo>
                <a:lnTo>
                  <a:pt x="263156" y="1735709"/>
                </a:lnTo>
                <a:lnTo>
                  <a:pt x="261226" y="1733169"/>
                </a:lnTo>
                <a:lnTo>
                  <a:pt x="261061" y="1732927"/>
                </a:lnTo>
                <a:lnTo>
                  <a:pt x="261061" y="1752219"/>
                </a:lnTo>
                <a:lnTo>
                  <a:pt x="260819" y="1754759"/>
                </a:lnTo>
                <a:lnTo>
                  <a:pt x="259892" y="1758569"/>
                </a:lnTo>
                <a:lnTo>
                  <a:pt x="258991" y="1761109"/>
                </a:lnTo>
                <a:lnTo>
                  <a:pt x="258584" y="1762074"/>
                </a:lnTo>
                <a:lnTo>
                  <a:pt x="258584" y="1795399"/>
                </a:lnTo>
                <a:lnTo>
                  <a:pt x="258127" y="1796669"/>
                </a:lnTo>
                <a:lnTo>
                  <a:pt x="256921" y="1797939"/>
                </a:lnTo>
                <a:lnTo>
                  <a:pt x="256400" y="1799209"/>
                </a:lnTo>
                <a:lnTo>
                  <a:pt x="255790" y="1799209"/>
                </a:lnTo>
                <a:lnTo>
                  <a:pt x="252603" y="1801749"/>
                </a:lnTo>
                <a:lnTo>
                  <a:pt x="249262" y="1804289"/>
                </a:lnTo>
                <a:lnTo>
                  <a:pt x="243598" y="1806829"/>
                </a:lnTo>
                <a:lnTo>
                  <a:pt x="241325" y="1808099"/>
                </a:lnTo>
                <a:lnTo>
                  <a:pt x="235356" y="1808099"/>
                </a:lnTo>
                <a:lnTo>
                  <a:pt x="232562" y="1806829"/>
                </a:lnTo>
                <a:lnTo>
                  <a:pt x="231025" y="1805559"/>
                </a:lnTo>
                <a:lnTo>
                  <a:pt x="230593" y="1801749"/>
                </a:lnTo>
                <a:lnTo>
                  <a:pt x="230733" y="1799209"/>
                </a:lnTo>
                <a:lnTo>
                  <a:pt x="230962" y="1797939"/>
                </a:lnTo>
                <a:lnTo>
                  <a:pt x="232587" y="1789049"/>
                </a:lnTo>
                <a:lnTo>
                  <a:pt x="233260" y="1786509"/>
                </a:lnTo>
                <a:lnTo>
                  <a:pt x="233857" y="1782699"/>
                </a:lnTo>
                <a:lnTo>
                  <a:pt x="234454" y="1781429"/>
                </a:lnTo>
                <a:lnTo>
                  <a:pt x="235597" y="1777619"/>
                </a:lnTo>
                <a:lnTo>
                  <a:pt x="237731" y="1776349"/>
                </a:lnTo>
                <a:lnTo>
                  <a:pt x="240207" y="1775079"/>
                </a:lnTo>
                <a:lnTo>
                  <a:pt x="241325" y="1773809"/>
                </a:lnTo>
                <a:lnTo>
                  <a:pt x="242468" y="1773809"/>
                </a:lnTo>
                <a:lnTo>
                  <a:pt x="243979" y="1775079"/>
                </a:lnTo>
                <a:lnTo>
                  <a:pt x="244360" y="1775079"/>
                </a:lnTo>
                <a:lnTo>
                  <a:pt x="248996" y="1777619"/>
                </a:lnTo>
                <a:lnTo>
                  <a:pt x="252183" y="1781429"/>
                </a:lnTo>
                <a:lnTo>
                  <a:pt x="255612" y="1787779"/>
                </a:lnTo>
                <a:lnTo>
                  <a:pt x="256933" y="1791589"/>
                </a:lnTo>
                <a:lnTo>
                  <a:pt x="258584" y="1795399"/>
                </a:lnTo>
                <a:lnTo>
                  <a:pt x="258584" y="1762074"/>
                </a:lnTo>
                <a:lnTo>
                  <a:pt x="257911" y="1763649"/>
                </a:lnTo>
                <a:lnTo>
                  <a:pt x="256628" y="1767459"/>
                </a:lnTo>
                <a:lnTo>
                  <a:pt x="256260" y="1767459"/>
                </a:lnTo>
                <a:lnTo>
                  <a:pt x="255790" y="1768729"/>
                </a:lnTo>
                <a:lnTo>
                  <a:pt x="254317" y="1769999"/>
                </a:lnTo>
                <a:lnTo>
                  <a:pt x="249948" y="1769999"/>
                </a:lnTo>
                <a:lnTo>
                  <a:pt x="248132" y="1768729"/>
                </a:lnTo>
                <a:lnTo>
                  <a:pt x="243205" y="1767459"/>
                </a:lnTo>
                <a:lnTo>
                  <a:pt x="240169" y="1766189"/>
                </a:lnTo>
                <a:lnTo>
                  <a:pt x="234911" y="1767459"/>
                </a:lnTo>
                <a:lnTo>
                  <a:pt x="233032" y="1766189"/>
                </a:lnTo>
                <a:lnTo>
                  <a:pt x="231152" y="1764919"/>
                </a:lnTo>
                <a:lnTo>
                  <a:pt x="229552" y="1764919"/>
                </a:lnTo>
                <a:lnTo>
                  <a:pt x="228523" y="1763649"/>
                </a:lnTo>
                <a:lnTo>
                  <a:pt x="228041" y="1762379"/>
                </a:lnTo>
                <a:lnTo>
                  <a:pt x="227571" y="1759839"/>
                </a:lnTo>
                <a:lnTo>
                  <a:pt x="227482" y="1758569"/>
                </a:lnTo>
                <a:lnTo>
                  <a:pt x="227876" y="1756029"/>
                </a:lnTo>
                <a:lnTo>
                  <a:pt x="238988" y="1740789"/>
                </a:lnTo>
                <a:lnTo>
                  <a:pt x="240322" y="1740789"/>
                </a:lnTo>
                <a:lnTo>
                  <a:pt x="241084" y="1739519"/>
                </a:lnTo>
                <a:lnTo>
                  <a:pt x="244513" y="1738249"/>
                </a:lnTo>
                <a:lnTo>
                  <a:pt x="254800" y="1738249"/>
                </a:lnTo>
                <a:lnTo>
                  <a:pt x="258673" y="1742059"/>
                </a:lnTo>
                <a:lnTo>
                  <a:pt x="259778" y="1745869"/>
                </a:lnTo>
                <a:lnTo>
                  <a:pt x="260616" y="1749679"/>
                </a:lnTo>
                <a:lnTo>
                  <a:pt x="261061" y="1752219"/>
                </a:lnTo>
                <a:lnTo>
                  <a:pt x="261061" y="1732927"/>
                </a:lnTo>
                <a:lnTo>
                  <a:pt x="259524" y="1730629"/>
                </a:lnTo>
                <a:lnTo>
                  <a:pt x="258038" y="1728089"/>
                </a:lnTo>
                <a:lnTo>
                  <a:pt x="257314" y="1725549"/>
                </a:lnTo>
                <a:lnTo>
                  <a:pt x="257238" y="1721739"/>
                </a:lnTo>
                <a:lnTo>
                  <a:pt x="257594" y="1720469"/>
                </a:lnTo>
                <a:lnTo>
                  <a:pt x="259156" y="1716659"/>
                </a:lnTo>
                <a:lnTo>
                  <a:pt x="259994" y="1715389"/>
                </a:lnTo>
                <a:lnTo>
                  <a:pt x="260934" y="1714119"/>
                </a:lnTo>
                <a:lnTo>
                  <a:pt x="263829" y="1710309"/>
                </a:lnTo>
                <a:lnTo>
                  <a:pt x="266585" y="1706499"/>
                </a:lnTo>
                <a:lnTo>
                  <a:pt x="270789" y="1702689"/>
                </a:lnTo>
                <a:lnTo>
                  <a:pt x="272313" y="1702689"/>
                </a:lnTo>
                <a:lnTo>
                  <a:pt x="272935" y="1703959"/>
                </a:lnTo>
                <a:lnTo>
                  <a:pt x="274040" y="1703959"/>
                </a:lnTo>
                <a:lnTo>
                  <a:pt x="275590" y="1712849"/>
                </a:lnTo>
                <a:lnTo>
                  <a:pt x="275971" y="1716659"/>
                </a:lnTo>
                <a:lnTo>
                  <a:pt x="276110" y="1719199"/>
                </a:lnTo>
                <a:lnTo>
                  <a:pt x="276212" y="1697329"/>
                </a:lnTo>
                <a:lnTo>
                  <a:pt x="275005" y="1695069"/>
                </a:lnTo>
                <a:lnTo>
                  <a:pt x="273456" y="1693799"/>
                </a:lnTo>
                <a:lnTo>
                  <a:pt x="273265" y="1692529"/>
                </a:lnTo>
                <a:lnTo>
                  <a:pt x="273697" y="1691259"/>
                </a:lnTo>
                <a:lnTo>
                  <a:pt x="274408" y="1688719"/>
                </a:lnTo>
                <a:lnTo>
                  <a:pt x="274574" y="1686179"/>
                </a:lnTo>
                <a:lnTo>
                  <a:pt x="273913" y="1682369"/>
                </a:lnTo>
                <a:lnTo>
                  <a:pt x="273735" y="1681099"/>
                </a:lnTo>
                <a:lnTo>
                  <a:pt x="273431" y="1677289"/>
                </a:lnTo>
                <a:lnTo>
                  <a:pt x="273900" y="1676019"/>
                </a:lnTo>
                <a:lnTo>
                  <a:pt x="275018" y="1674749"/>
                </a:lnTo>
                <a:lnTo>
                  <a:pt x="280390" y="1668399"/>
                </a:lnTo>
                <a:lnTo>
                  <a:pt x="279031" y="1668399"/>
                </a:lnTo>
                <a:lnTo>
                  <a:pt x="280695" y="1660779"/>
                </a:lnTo>
                <a:lnTo>
                  <a:pt x="280797" y="1659509"/>
                </a:lnTo>
                <a:lnTo>
                  <a:pt x="281152" y="1656969"/>
                </a:lnTo>
                <a:lnTo>
                  <a:pt x="281571" y="1655699"/>
                </a:lnTo>
                <a:lnTo>
                  <a:pt x="282041" y="1654429"/>
                </a:lnTo>
                <a:lnTo>
                  <a:pt x="284810" y="1651889"/>
                </a:lnTo>
                <a:lnTo>
                  <a:pt x="286092" y="1649349"/>
                </a:lnTo>
                <a:lnTo>
                  <a:pt x="287375" y="1646809"/>
                </a:lnTo>
                <a:lnTo>
                  <a:pt x="291884" y="1637919"/>
                </a:lnTo>
                <a:lnTo>
                  <a:pt x="297611" y="1626489"/>
                </a:lnTo>
                <a:lnTo>
                  <a:pt x="298170" y="1625219"/>
                </a:lnTo>
                <a:lnTo>
                  <a:pt x="298450" y="1623949"/>
                </a:lnTo>
                <a:lnTo>
                  <a:pt x="298907" y="1623949"/>
                </a:lnTo>
                <a:lnTo>
                  <a:pt x="299923" y="1621409"/>
                </a:lnTo>
                <a:lnTo>
                  <a:pt x="300342" y="1618869"/>
                </a:lnTo>
                <a:lnTo>
                  <a:pt x="300050" y="1615059"/>
                </a:lnTo>
                <a:lnTo>
                  <a:pt x="299961" y="1612519"/>
                </a:lnTo>
                <a:lnTo>
                  <a:pt x="299885" y="1611249"/>
                </a:lnTo>
                <a:lnTo>
                  <a:pt x="300316" y="1609979"/>
                </a:lnTo>
                <a:lnTo>
                  <a:pt x="301256" y="1608709"/>
                </a:lnTo>
                <a:lnTo>
                  <a:pt x="301904" y="1607439"/>
                </a:lnTo>
                <a:lnTo>
                  <a:pt x="302729" y="1606169"/>
                </a:lnTo>
                <a:lnTo>
                  <a:pt x="303796" y="1604899"/>
                </a:lnTo>
                <a:lnTo>
                  <a:pt x="305943" y="1602359"/>
                </a:lnTo>
                <a:lnTo>
                  <a:pt x="307149" y="1598549"/>
                </a:lnTo>
                <a:lnTo>
                  <a:pt x="307073" y="1592199"/>
                </a:lnTo>
                <a:lnTo>
                  <a:pt x="306844" y="1590929"/>
                </a:lnTo>
                <a:lnTo>
                  <a:pt x="307009" y="1587119"/>
                </a:lnTo>
                <a:lnTo>
                  <a:pt x="308241" y="1585849"/>
                </a:lnTo>
                <a:lnTo>
                  <a:pt x="310502" y="1584579"/>
                </a:lnTo>
                <a:lnTo>
                  <a:pt x="311264" y="1584579"/>
                </a:lnTo>
                <a:lnTo>
                  <a:pt x="316407" y="1582039"/>
                </a:lnTo>
                <a:lnTo>
                  <a:pt x="320306" y="1579499"/>
                </a:lnTo>
                <a:lnTo>
                  <a:pt x="323850" y="1573149"/>
                </a:lnTo>
                <a:lnTo>
                  <a:pt x="324396" y="1573149"/>
                </a:lnTo>
                <a:lnTo>
                  <a:pt x="325056" y="1571879"/>
                </a:lnTo>
                <a:lnTo>
                  <a:pt x="325551" y="1570609"/>
                </a:lnTo>
                <a:lnTo>
                  <a:pt x="327037" y="1570609"/>
                </a:lnTo>
                <a:lnTo>
                  <a:pt x="329361" y="1569339"/>
                </a:lnTo>
                <a:lnTo>
                  <a:pt x="331863" y="1570609"/>
                </a:lnTo>
                <a:lnTo>
                  <a:pt x="336042" y="1566799"/>
                </a:lnTo>
                <a:lnTo>
                  <a:pt x="340512" y="1564259"/>
                </a:lnTo>
                <a:lnTo>
                  <a:pt x="340995" y="1562989"/>
                </a:lnTo>
                <a:lnTo>
                  <a:pt x="341642" y="1562989"/>
                </a:lnTo>
                <a:lnTo>
                  <a:pt x="344754" y="1560449"/>
                </a:lnTo>
                <a:lnTo>
                  <a:pt x="347649" y="1557909"/>
                </a:lnTo>
                <a:lnTo>
                  <a:pt x="350774" y="1555369"/>
                </a:lnTo>
                <a:lnTo>
                  <a:pt x="359219" y="1538859"/>
                </a:lnTo>
                <a:lnTo>
                  <a:pt x="359727" y="1537589"/>
                </a:lnTo>
                <a:lnTo>
                  <a:pt x="362381" y="1536319"/>
                </a:lnTo>
                <a:lnTo>
                  <a:pt x="363829" y="1535049"/>
                </a:lnTo>
                <a:lnTo>
                  <a:pt x="365620" y="1532509"/>
                </a:lnTo>
                <a:lnTo>
                  <a:pt x="367398" y="1529969"/>
                </a:lnTo>
                <a:lnTo>
                  <a:pt x="369658" y="1527429"/>
                </a:lnTo>
                <a:lnTo>
                  <a:pt x="373164" y="1523619"/>
                </a:lnTo>
                <a:lnTo>
                  <a:pt x="374561" y="1522349"/>
                </a:lnTo>
                <a:lnTo>
                  <a:pt x="384225" y="1522349"/>
                </a:lnTo>
                <a:lnTo>
                  <a:pt x="386118" y="1521079"/>
                </a:lnTo>
                <a:lnTo>
                  <a:pt x="389280" y="1519809"/>
                </a:lnTo>
                <a:lnTo>
                  <a:pt x="390804" y="1519809"/>
                </a:lnTo>
                <a:lnTo>
                  <a:pt x="394982" y="1517269"/>
                </a:lnTo>
                <a:lnTo>
                  <a:pt x="397954" y="1515999"/>
                </a:lnTo>
                <a:lnTo>
                  <a:pt x="403225" y="1513459"/>
                </a:lnTo>
                <a:lnTo>
                  <a:pt x="405460" y="1510919"/>
                </a:lnTo>
                <a:lnTo>
                  <a:pt x="409536" y="1508379"/>
                </a:lnTo>
                <a:lnTo>
                  <a:pt x="411022" y="1507109"/>
                </a:lnTo>
                <a:lnTo>
                  <a:pt x="412267" y="1505839"/>
                </a:lnTo>
                <a:lnTo>
                  <a:pt x="414591" y="1503299"/>
                </a:lnTo>
                <a:lnTo>
                  <a:pt x="416648" y="1499489"/>
                </a:lnTo>
                <a:lnTo>
                  <a:pt x="416420" y="1495679"/>
                </a:lnTo>
                <a:lnTo>
                  <a:pt x="416814" y="1495679"/>
                </a:lnTo>
                <a:lnTo>
                  <a:pt x="417258" y="1494409"/>
                </a:lnTo>
                <a:lnTo>
                  <a:pt x="417741" y="1494409"/>
                </a:lnTo>
                <a:lnTo>
                  <a:pt x="417982" y="1493139"/>
                </a:lnTo>
                <a:lnTo>
                  <a:pt x="418477" y="1493139"/>
                </a:lnTo>
                <a:lnTo>
                  <a:pt x="423595" y="1491869"/>
                </a:lnTo>
                <a:lnTo>
                  <a:pt x="427482" y="1489329"/>
                </a:lnTo>
                <a:lnTo>
                  <a:pt x="431990" y="1484249"/>
                </a:lnTo>
                <a:lnTo>
                  <a:pt x="433044" y="1481709"/>
                </a:lnTo>
                <a:lnTo>
                  <a:pt x="437299" y="1479169"/>
                </a:lnTo>
                <a:lnTo>
                  <a:pt x="442493" y="1476629"/>
                </a:lnTo>
                <a:lnTo>
                  <a:pt x="443674" y="1475359"/>
                </a:lnTo>
                <a:lnTo>
                  <a:pt x="445554" y="1474089"/>
                </a:lnTo>
                <a:lnTo>
                  <a:pt x="451205" y="1470279"/>
                </a:lnTo>
                <a:lnTo>
                  <a:pt x="455180" y="1469009"/>
                </a:lnTo>
                <a:lnTo>
                  <a:pt x="461403" y="1460119"/>
                </a:lnTo>
                <a:lnTo>
                  <a:pt x="462343" y="1458849"/>
                </a:lnTo>
                <a:lnTo>
                  <a:pt x="463511" y="1457579"/>
                </a:lnTo>
                <a:lnTo>
                  <a:pt x="464908" y="1456309"/>
                </a:lnTo>
                <a:lnTo>
                  <a:pt x="468299" y="1455039"/>
                </a:lnTo>
                <a:lnTo>
                  <a:pt x="471690" y="1452499"/>
                </a:lnTo>
                <a:lnTo>
                  <a:pt x="476694" y="1448689"/>
                </a:lnTo>
                <a:lnTo>
                  <a:pt x="478294" y="1447419"/>
                </a:lnTo>
                <a:lnTo>
                  <a:pt x="479793" y="1446149"/>
                </a:lnTo>
                <a:lnTo>
                  <a:pt x="483235" y="1443609"/>
                </a:lnTo>
                <a:lnTo>
                  <a:pt x="485203" y="1439799"/>
                </a:lnTo>
                <a:lnTo>
                  <a:pt x="485686" y="1434719"/>
                </a:lnTo>
                <a:lnTo>
                  <a:pt x="485444" y="1433449"/>
                </a:lnTo>
                <a:lnTo>
                  <a:pt x="485254" y="1433449"/>
                </a:lnTo>
                <a:lnTo>
                  <a:pt x="484835" y="1432179"/>
                </a:lnTo>
                <a:lnTo>
                  <a:pt x="484416" y="1430909"/>
                </a:lnTo>
                <a:lnTo>
                  <a:pt x="485152" y="1428369"/>
                </a:lnTo>
                <a:lnTo>
                  <a:pt x="487476" y="1428369"/>
                </a:lnTo>
                <a:lnTo>
                  <a:pt x="487845" y="1427099"/>
                </a:lnTo>
                <a:lnTo>
                  <a:pt x="488213" y="1427099"/>
                </a:lnTo>
                <a:lnTo>
                  <a:pt x="492328" y="1425829"/>
                </a:lnTo>
                <a:lnTo>
                  <a:pt x="494944" y="1423289"/>
                </a:lnTo>
                <a:lnTo>
                  <a:pt x="497116" y="1419479"/>
                </a:lnTo>
                <a:lnTo>
                  <a:pt x="498005" y="1418209"/>
                </a:lnTo>
                <a:lnTo>
                  <a:pt x="498436" y="1416939"/>
                </a:lnTo>
                <a:lnTo>
                  <a:pt x="498309" y="1413129"/>
                </a:lnTo>
                <a:lnTo>
                  <a:pt x="498221" y="1411859"/>
                </a:lnTo>
                <a:lnTo>
                  <a:pt x="498055" y="1411859"/>
                </a:lnTo>
                <a:lnTo>
                  <a:pt x="497878" y="1409319"/>
                </a:lnTo>
                <a:lnTo>
                  <a:pt x="498170" y="1408049"/>
                </a:lnTo>
                <a:lnTo>
                  <a:pt x="498894" y="1406779"/>
                </a:lnTo>
                <a:lnTo>
                  <a:pt x="499922" y="1405509"/>
                </a:lnTo>
                <a:lnTo>
                  <a:pt x="500938" y="1404239"/>
                </a:lnTo>
                <a:lnTo>
                  <a:pt x="501967" y="1401699"/>
                </a:lnTo>
                <a:lnTo>
                  <a:pt x="501992" y="1397889"/>
                </a:lnTo>
                <a:lnTo>
                  <a:pt x="502246" y="1396619"/>
                </a:lnTo>
                <a:lnTo>
                  <a:pt x="502462" y="1395349"/>
                </a:lnTo>
                <a:lnTo>
                  <a:pt x="503097" y="1392809"/>
                </a:lnTo>
                <a:lnTo>
                  <a:pt x="502627" y="1388999"/>
                </a:lnTo>
                <a:lnTo>
                  <a:pt x="500494" y="1385189"/>
                </a:lnTo>
                <a:lnTo>
                  <a:pt x="500024" y="1383919"/>
                </a:lnTo>
                <a:lnTo>
                  <a:pt x="499630" y="1383919"/>
                </a:lnTo>
                <a:lnTo>
                  <a:pt x="498919" y="1381379"/>
                </a:lnTo>
                <a:lnTo>
                  <a:pt x="497776" y="1380109"/>
                </a:lnTo>
                <a:lnTo>
                  <a:pt x="496684" y="1379258"/>
                </a:lnTo>
                <a:lnTo>
                  <a:pt x="496684" y="1397889"/>
                </a:lnTo>
                <a:lnTo>
                  <a:pt x="496684" y="1400429"/>
                </a:lnTo>
                <a:lnTo>
                  <a:pt x="496074" y="1401699"/>
                </a:lnTo>
                <a:lnTo>
                  <a:pt x="494880" y="1402969"/>
                </a:lnTo>
                <a:lnTo>
                  <a:pt x="494347" y="1404239"/>
                </a:lnTo>
                <a:lnTo>
                  <a:pt x="493217" y="1404239"/>
                </a:lnTo>
                <a:lnTo>
                  <a:pt x="493217" y="1414399"/>
                </a:lnTo>
                <a:lnTo>
                  <a:pt x="493179" y="1415669"/>
                </a:lnTo>
                <a:lnTo>
                  <a:pt x="493026" y="1416939"/>
                </a:lnTo>
                <a:lnTo>
                  <a:pt x="492785" y="1416939"/>
                </a:lnTo>
                <a:lnTo>
                  <a:pt x="491731" y="1419479"/>
                </a:lnTo>
                <a:lnTo>
                  <a:pt x="490105" y="1420749"/>
                </a:lnTo>
                <a:lnTo>
                  <a:pt x="487908" y="1422019"/>
                </a:lnTo>
                <a:lnTo>
                  <a:pt x="485775" y="1423289"/>
                </a:lnTo>
                <a:lnTo>
                  <a:pt x="483577" y="1424559"/>
                </a:lnTo>
                <a:lnTo>
                  <a:pt x="481317" y="1424559"/>
                </a:lnTo>
                <a:lnTo>
                  <a:pt x="480542" y="1425829"/>
                </a:lnTo>
                <a:lnTo>
                  <a:pt x="479755" y="1425829"/>
                </a:lnTo>
                <a:lnTo>
                  <a:pt x="479742" y="1437259"/>
                </a:lnTo>
                <a:lnTo>
                  <a:pt x="479285" y="1439799"/>
                </a:lnTo>
                <a:lnTo>
                  <a:pt x="478078" y="1441069"/>
                </a:lnTo>
                <a:lnTo>
                  <a:pt x="476948" y="1442339"/>
                </a:lnTo>
                <a:lnTo>
                  <a:pt x="475729" y="1444879"/>
                </a:lnTo>
                <a:lnTo>
                  <a:pt x="470890" y="1447419"/>
                </a:lnTo>
                <a:lnTo>
                  <a:pt x="467664" y="1449959"/>
                </a:lnTo>
                <a:lnTo>
                  <a:pt x="463981" y="1452499"/>
                </a:lnTo>
                <a:lnTo>
                  <a:pt x="461695" y="1452499"/>
                </a:lnTo>
                <a:lnTo>
                  <a:pt x="460717" y="1451229"/>
                </a:lnTo>
                <a:lnTo>
                  <a:pt x="460489" y="1451229"/>
                </a:lnTo>
                <a:lnTo>
                  <a:pt x="461556" y="1446149"/>
                </a:lnTo>
                <a:lnTo>
                  <a:pt x="462661" y="1444879"/>
                </a:lnTo>
                <a:lnTo>
                  <a:pt x="463296" y="1443609"/>
                </a:lnTo>
                <a:lnTo>
                  <a:pt x="465213" y="1439799"/>
                </a:lnTo>
                <a:lnTo>
                  <a:pt x="468172" y="1437259"/>
                </a:lnTo>
                <a:lnTo>
                  <a:pt x="471563" y="1433449"/>
                </a:lnTo>
                <a:lnTo>
                  <a:pt x="472795" y="1432179"/>
                </a:lnTo>
                <a:lnTo>
                  <a:pt x="478142" y="1432179"/>
                </a:lnTo>
                <a:lnTo>
                  <a:pt x="478764" y="1433449"/>
                </a:lnTo>
                <a:lnTo>
                  <a:pt x="479171" y="1433449"/>
                </a:lnTo>
                <a:lnTo>
                  <a:pt x="479221" y="1434719"/>
                </a:lnTo>
                <a:lnTo>
                  <a:pt x="479437" y="1435989"/>
                </a:lnTo>
                <a:lnTo>
                  <a:pt x="479742" y="1437259"/>
                </a:lnTo>
                <a:lnTo>
                  <a:pt x="479742" y="1425829"/>
                </a:lnTo>
                <a:lnTo>
                  <a:pt x="476504" y="1424559"/>
                </a:lnTo>
                <a:lnTo>
                  <a:pt x="474306" y="1424559"/>
                </a:lnTo>
                <a:lnTo>
                  <a:pt x="472097" y="1425829"/>
                </a:lnTo>
                <a:lnTo>
                  <a:pt x="471017" y="1427099"/>
                </a:lnTo>
                <a:lnTo>
                  <a:pt x="469798" y="1425829"/>
                </a:lnTo>
                <a:lnTo>
                  <a:pt x="467563" y="1425829"/>
                </a:lnTo>
                <a:lnTo>
                  <a:pt x="466813" y="1424559"/>
                </a:lnTo>
                <a:lnTo>
                  <a:pt x="466991" y="1423289"/>
                </a:lnTo>
                <a:lnTo>
                  <a:pt x="467664" y="1419479"/>
                </a:lnTo>
                <a:lnTo>
                  <a:pt x="468693" y="1416939"/>
                </a:lnTo>
                <a:lnTo>
                  <a:pt x="470077" y="1414399"/>
                </a:lnTo>
                <a:lnTo>
                  <a:pt x="470611" y="1413129"/>
                </a:lnTo>
                <a:lnTo>
                  <a:pt x="471258" y="1411859"/>
                </a:lnTo>
                <a:lnTo>
                  <a:pt x="472008" y="1410589"/>
                </a:lnTo>
                <a:lnTo>
                  <a:pt x="473951" y="1408049"/>
                </a:lnTo>
                <a:lnTo>
                  <a:pt x="476643" y="1406779"/>
                </a:lnTo>
                <a:lnTo>
                  <a:pt x="480060" y="1406779"/>
                </a:lnTo>
                <a:lnTo>
                  <a:pt x="482104" y="1405509"/>
                </a:lnTo>
                <a:lnTo>
                  <a:pt x="484022" y="1406779"/>
                </a:lnTo>
                <a:lnTo>
                  <a:pt x="488200" y="1409319"/>
                </a:lnTo>
                <a:lnTo>
                  <a:pt x="490347" y="1410589"/>
                </a:lnTo>
                <a:lnTo>
                  <a:pt x="492772" y="1413129"/>
                </a:lnTo>
                <a:lnTo>
                  <a:pt x="493102" y="1414399"/>
                </a:lnTo>
                <a:lnTo>
                  <a:pt x="493217" y="1404239"/>
                </a:lnTo>
                <a:lnTo>
                  <a:pt x="492810" y="1404239"/>
                </a:lnTo>
                <a:lnTo>
                  <a:pt x="489000" y="1402969"/>
                </a:lnTo>
                <a:lnTo>
                  <a:pt x="485330" y="1401699"/>
                </a:lnTo>
                <a:lnTo>
                  <a:pt x="481812" y="1399159"/>
                </a:lnTo>
                <a:lnTo>
                  <a:pt x="479069" y="1399159"/>
                </a:lnTo>
                <a:lnTo>
                  <a:pt x="477431" y="1396619"/>
                </a:lnTo>
                <a:lnTo>
                  <a:pt x="476885" y="1394079"/>
                </a:lnTo>
                <a:lnTo>
                  <a:pt x="476491" y="1390269"/>
                </a:lnTo>
                <a:lnTo>
                  <a:pt x="476453" y="1387729"/>
                </a:lnTo>
                <a:lnTo>
                  <a:pt x="476808" y="1386459"/>
                </a:lnTo>
                <a:lnTo>
                  <a:pt x="477151" y="1385189"/>
                </a:lnTo>
                <a:lnTo>
                  <a:pt x="477507" y="1383919"/>
                </a:lnTo>
                <a:lnTo>
                  <a:pt x="478828" y="1382649"/>
                </a:lnTo>
                <a:lnTo>
                  <a:pt x="483196" y="1378839"/>
                </a:lnTo>
                <a:lnTo>
                  <a:pt x="487210" y="1378839"/>
                </a:lnTo>
                <a:lnTo>
                  <a:pt x="490931" y="1381379"/>
                </a:lnTo>
                <a:lnTo>
                  <a:pt x="492150" y="1382649"/>
                </a:lnTo>
                <a:lnTo>
                  <a:pt x="494144" y="1383919"/>
                </a:lnTo>
                <a:lnTo>
                  <a:pt x="494741" y="1385189"/>
                </a:lnTo>
                <a:lnTo>
                  <a:pt x="495439" y="1387729"/>
                </a:lnTo>
                <a:lnTo>
                  <a:pt x="495846" y="1390269"/>
                </a:lnTo>
                <a:lnTo>
                  <a:pt x="496392" y="1392809"/>
                </a:lnTo>
                <a:lnTo>
                  <a:pt x="496570" y="1395349"/>
                </a:lnTo>
                <a:lnTo>
                  <a:pt x="496684" y="1397889"/>
                </a:lnTo>
                <a:lnTo>
                  <a:pt x="496684" y="1379258"/>
                </a:lnTo>
                <a:lnTo>
                  <a:pt x="496163" y="1378839"/>
                </a:lnTo>
                <a:lnTo>
                  <a:pt x="490220" y="1373759"/>
                </a:lnTo>
                <a:lnTo>
                  <a:pt x="488823" y="1373759"/>
                </a:lnTo>
                <a:lnTo>
                  <a:pt x="480758" y="1375029"/>
                </a:lnTo>
                <a:lnTo>
                  <a:pt x="479132" y="1375029"/>
                </a:lnTo>
                <a:lnTo>
                  <a:pt x="477761" y="1376299"/>
                </a:lnTo>
                <a:lnTo>
                  <a:pt x="475335" y="1378839"/>
                </a:lnTo>
                <a:lnTo>
                  <a:pt x="474154" y="1380109"/>
                </a:lnTo>
                <a:lnTo>
                  <a:pt x="472071" y="1382610"/>
                </a:lnTo>
                <a:lnTo>
                  <a:pt x="472071" y="1397889"/>
                </a:lnTo>
                <a:lnTo>
                  <a:pt x="471322" y="1401699"/>
                </a:lnTo>
                <a:lnTo>
                  <a:pt x="470433" y="1404239"/>
                </a:lnTo>
                <a:lnTo>
                  <a:pt x="467004" y="1406779"/>
                </a:lnTo>
                <a:lnTo>
                  <a:pt x="465899" y="1408049"/>
                </a:lnTo>
                <a:lnTo>
                  <a:pt x="464743" y="1409319"/>
                </a:lnTo>
                <a:lnTo>
                  <a:pt x="463778" y="1410589"/>
                </a:lnTo>
                <a:lnTo>
                  <a:pt x="462686" y="1410589"/>
                </a:lnTo>
                <a:lnTo>
                  <a:pt x="461479" y="1409319"/>
                </a:lnTo>
                <a:lnTo>
                  <a:pt x="460222" y="1408557"/>
                </a:lnTo>
                <a:lnTo>
                  <a:pt x="460222" y="1434719"/>
                </a:lnTo>
                <a:lnTo>
                  <a:pt x="459549" y="1437259"/>
                </a:lnTo>
                <a:lnTo>
                  <a:pt x="456158" y="1439583"/>
                </a:lnTo>
                <a:lnTo>
                  <a:pt x="456158" y="1456309"/>
                </a:lnTo>
                <a:lnTo>
                  <a:pt x="455472" y="1460119"/>
                </a:lnTo>
                <a:lnTo>
                  <a:pt x="455282" y="1460119"/>
                </a:lnTo>
                <a:lnTo>
                  <a:pt x="454952" y="1461389"/>
                </a:lnTo>
                <a:lnTo>
                  <a:pt x="454482" y="1461389"/>
                </a:lnTo>
                <a:lnTo>
                  <a:pt x="453948" y="1462659"/>
                </a:lnTo>
                <a:lnTo>
                  <a:pt x="453377" y="1462659"/>
                </a:lnTo>
                <a:lnTo>
                  <a:pt x="452780" y="1463929"/>
                </a:lnTo>
                <a:lnTo>
                  <a:pt x="448538" y="1467739"/>
                </a:lnTo>
                <a:lnTo>
                  <a:pt x="443547" y="1471549"/>
                </a:lnTo>
                <a:lnTo>
                  <a:pt x="437807" y="1472819"/>
                </a:lnTo>
                <a:lnTo>
                  <a:pt x="436422" y="1474089"/>
                </a:lnTo>
                <a:lnTo>
                  <a:pt x="435533" y="1472819"/>
                </a:lnTo>
                <a:lnTo>
                  <a:pt x="434936" y="1471549"/>
                </a:lnTo>
                <a:lnTo>
                  <a:pt x="434784" y="1470279"/>
                </a:lnTo>
                <a:lnTo>
                  <a:pt x="434581" y="1469009"/>
                </a:lnTo>
                <a:lnTo>
                  <a:pt x="434428" y="1465199"/>
                </a:lnTo>
                <a:lnTo>
                  <a:pt x="434797" y="1463929"/>
                </a:lnTo>
                <a:lnTo>
                  <a:pt x="435597" y="1462659"/>
                </a:lnTo>
                <a:lnTo>
                  <a:pt x="436816" y="1460119"/>
                </a:lnTo>
                <a:lnTo>
                  <a:pt x="439356" y="1456309"/>
                </a:lnTo>
                <a:lnTo>
                  <a:pt x="439826" y="1456309"/>
                </a:lnTo>
                <a:lnTo>
                  <a:pt x="440182" y="1455039"/>
                </a:lnTo>
                <a:lnTo>
                  <a:pt x="442671" y="1453769"/>
                </a:lnTo>
                <a:lnTo>
                  <a:pt x="445046" y="1452499"/>
                </a:lnTo>
                <a:lnTo>
                  <a:pt x="447751" y="1452499"/>
                </a:lnTo>
                <a:lnTo>
                  <a:pt x="448932" y="1451229"/>
                </a:lnTo>
                <a:lnTo>
                  <a:pt x="450100" y="1451229"/>
                </a:lnTo>
                <a:lnTo>
                  <a:pt x="454139" y="1453769"/>
                </a:lnTo>
                <a:lnTo>
                  <a:pt x="456158" y="1456309"/>
                </a:lnTo>
                <a:lnTo>
                  <a:pt x="456158" y="1439583"/>
                </a:lnTo>
                <a:lnTo>
                  <a:pt x="455841" y="1439799"/>
                </a:lnTo>
                <a:lnTo>
                  <a:pt x="453529" y="1441069"/>
                </a:lnTo>
                <a:lnTo>
                  <a:pt x="449770" y="1443609"/>
                </a:lnTo>
                <a:lnTo>
                  <a:pt x="448703" y="1443609"/>
                </a:lnTo>
                <a:lnTo>
                  <a:pt x="444563" y="1439799"/>
                </a:lnTo>
                <a:lnTo>
                  <a:pt x="443547" y="1438529"/>
                </a:lnTo>
                <a:lnTo>
                  <a:pt x="442544" y="1434719"/>
                </a:lnTo>
                <a:lnTo>
                  <a:pt x="440651" y="1432179"/>
                </a:lnTo>
                <a:lnTo>
                  <a:pt x="439699" y="1430909"/>
                </a:lnTo>
                <a:lnTo>
                  <a:pt x="439686" y="1446149"/>
                </a:lnTo>
                <a:lnTo>
                  <a:pt x="437718" y="1448689"/>
                </a:lnTo>
                <a:lnTo>
                  <a:pt x="435660" y="1452499"/>
                </a:lnTo>
                <a:lnTo>
                  <a:pt x="433425" y="1455039"/>
                </a:lnTo>
                <a:lnTo>
                  <a:pt x="432142" y="1458849"/>
                </a:lnTo>
                <a:lnTo>
                  <a:pt x="431406" y="1460119"/>
                </a:lnTo>
                <a:lnTo>
                  <a:pt x="430377" y="1460119"/>
                </a:lnTo>
                <a:lnTo>
                  <a:pt x="429704" y="1460449"/>
                </a:lnTo>
                <a:lnTo>
                  <a:pt x="429704" y="1479169"/>
                </a:lnTo>
                <a:lnTo>
                  <a:pt x="425640" y="1484249"/>
                </a:lnTo>
                <a:lnTo>
                  <a:pt x="424218" y="1485519"/>
                </a:lnTo>
                <a:lnTo>
                  <a:pt x="422465" y="1486789"/>
                </a:lnTo>
                <a:lnTo>
                  <a:pt x="420738" y="1486789"/>
                </a:lnTo>
                <a:lnTo>
                  <a:pt x="419696" y="1488059"/>
                </a:lnTo>
                <a:lnTo>
                  <a:pt x="416585" y="1488059"/>
                </a:lnTo>
                <a:lnTo>
                  <a:pt x="414248" y="1486789"/>
                </a:lnTo>
                <a:lnTo>
                  <a:pt x="412508" y="1485519"/>
                </a:lnTo>
                <a:lnTo>
                  <a:pt x="410984" y="1485519"/>
                </a:lnTo>
                <a:lnTo>
                  <a:pt x="410984" y="1498219"/>
                </a:lnTo>
                <a:lnTo>
                  <a:pt x="410768" y="1499489"/>
                </a:lnTo>
                <a:lnTo>
                  <a:pt x="410387" y="1499489"/>
                </a:lnTo>
                <a:lnTo>
                  <a:pt x="409498" y="1502029"/>
                </a:lnTo>
                <a:lnTo>
                  <a:pt x="383806" y="1517269"/>
                </a:lnTo>
                <a:lnTo>
                  <a:pt x="379793" y="1517269"/>
                </a:lnTo>
                <a:lnTo>
                  <a:pt x="378053" y="1515999"/>
                </a:lnTo>
                <a:lnTo>
                  <a:pt x="376694" y="1510919"/>
                </a:lnTo>
                <a:lnTo>
                  <a:pt x="376643" y="1507109"/>
                </a:lnTo>
                <a:lnTo>
                  <a:pt x="376707" y="1505839"/>
                </a:lnTo>
                <a:lnTo>
                  <a:pt x="376897" y="1505839"/>
                </a:lnTo>
                <a:lnTo>
                  <a:pt x="378028" y="1503299"/>
                </a:lnTo>
                <a:lnTo>
                  <a:pt x="378599" y="1502029"/>
                </a:lnTo>
                <a:lnTo>
                  <a:pt x="379653" y="1500759"/>
                </a:lnTo>
                <a:lnTo>
                  <a:pt x="382828" y="1496949"/>
                </a:lnTo>
                <a:lnTo>
                  <a:pt x="383400" y="1495679"/>
                </a:lnTo>
                <a:lnTo>
                  <a:pt x="384708" y="1495679"/>
                </a:lnTo>
                <a:lnTo>
                  <a:pt x="388708" y="1493139"/>
                </a:lnTo>
                <a:lnTo>
                  <a:pt x="393128" y="1490599"/>
                </a:lnTo>
                <a:lnTo>
                  <a:pt x="397624" y="1489329"/>
                </a:lnTo>
                <a:lnTo>
                  <a:pt x="400138" y="1488059"/>
                </a:lnTo>
                <a:lnTo>
                  <a:pt x="402386" y="1489329"/>
                </a:lnTo>
                <a:lnTo>
                  <a:pt x="404355" y="1490599"/>
                </a:lnTo>
                <a:lnTo>
                  <a:pt x="406730" y="1493139"/>
                </a:lnTo>
                <a:lnTo>
                  <a:pt x="408800" y="1495679"/>
                </a:lnTo>
                <a:lnTo>
                  <a:pt x="410984" y="1498219"/>
                </a:lnTo>
                <a:lnTo>
                  <a:pt x="410984" y="1485519"/>
                </a:lnTo>
                <a:lnTo>
                  <a:pt x="409117" y="1485519"/>
                </a:lnTo>
                <a:lnTo>
                  <a:pt x="407555" y="1484249"/>
                </a:lnTo>
                <a:lnTo>
                  <a:pt x="404672" y="1484249"/>
                </a:lnTo>
                <a:lnTo>
                  <a:pt x="403669" y="1481709"/>
                </a:lnTo>
                <a:lnTo>
                  <a:pt x="404215" y="1479169"/>
                </a:lnTo>
                <a:lnTo>
                  <a:pt x="404596" y="1475359"/>
                </a:lnTo>
                <a:lnTo>
                  <a:pt x="412699" y="1465199"/>
                </a:lnTo>
                <a:lnTo>
                  <a:pt x="414997" y="1465199"/>
                </a:lnTo>
                <a:lnTo>
                  <a:pt x="417296" y="1466469"/>
                </a:lnTo>
                <a:lnTo>
                  <a:pt x="420509" y="1467739"/>
                </a:lnTo>
                <a:lnTo>
                  <a:pt x="423367" y="1470279"/>
                </a:lnTo>
                <a:lnTo>
                  <a:pt x="425843" y="1472819"/>
                </a:lnTo>
                <a:lnTo>
                  <a:pt x="428866" y="1475359"/>
                </a:lnTo>
                <a:lnTo>
                  <a:pt x="429704" y="1479169"/>
                </a:lnTo>
                <a:lnTo>
                  <a:pt x="429704" y="1460449"/>
                </a:lnTo>
                <a:lnTo>
                  <a:pt x="427697" y="1461389"/>
                </a:lnTo>
                <a:lnTo>
                  <a:pt x="426389" y="1461389"/>
                </a:lnTo>
                <a:lnTo>
                  <a:pt x="425094" y="1460119"/>
                </a:lnTo>
                <a:lnTo>
                  <a:pt x="423748" y="1460119"/>
                </a:lnTo>
                <a:lnTo>
                  <a:pt x="423164" y="1458849"/>
                </a:lnTo>
                <a:lnTo>
                  <a:pt x="421309" y="1457579"/>
                </a:lnTo>
                <a:lnTo>
                  <a:pt x="416420" y="1451229"/>
                </a:lnTo>
                <a:lnTo>
                  <a:pt x="415874" y="1449959"/>
                </a:lnTo>
                <a:lnTo>
                  <a:pt x="415544" y="1443609"/>
                </a:lnTo>
                <a:lnTo>
                  <a:pt x="416572" y="1441069"/>
                </a:lnTo>
                <a:lnTo>
                  <a:pt x="419773" y="1437259"/>
                </a:lnTo>
                <a:lnTo>
                  <a:pt x="421322" y="1435989"/>
                </a:lnTo>
                <a:lnTo>
                  <a:pt x="424446" y="1432179"/>
                </a:lnTo>
                <a:lnTo>
                  <a:pt x="432993" y="1432179"/>
                </a:lnTo>
                <a:lnTo>
                  <a:pt x="435914" y="1435989"/>
                </a:lnTo>
                <a:lnTo>
                  <a:pt x="437222" y="1438529"/>
                </a:lnTo>
                <a:lnTo>
                  <a:pt x="438277" y="1439799"/>
                </a:lnTo>
                <a:lnTo>
                  <a:pt x="439674" y="1443609"/>
                </a:lnTo>
                <a:lnTo>
                  <a:pt x="439686" y="1446149"/>
                </a:lnTo>
                <a:lnTo>
                  <a:pt x="439686" y="1430883"/>
                </a:lnTo>
                <a:lnTo>
                  <a:pt x="439115" y="1429639"/>
                </a:lnTo>
                <a:lnTo>
                  <a:pt x="437934" y="1427099"/>
                </a:lnTo>
                <a:lnTo>
                  <a:pt x="437019" y="1425829"/>
                </a:lnTo>
                <a:lnTo>
                  <a:pt x="436943" y="1423289"/>
                </a:lnTo>
                <a:lnTo>
                  <a:pt x="437718" y="1422019"/>
                </a:lnTo>
                <a:lnTo>
                  <a:pt x="438543" y="1419479"/>
                </a:lnTo>
                <a:lnTo>
                  <a:pt x="440055" y="1418209"/>
                </a:lnTo>
                <a:lnTo>
                  <a:pt x="442239" y="1416939"/>
                </a:lnTo>
                <a:lnTo>
                  <a:pt x="444309" y="1415669"/>
                </a:lnTo>
                <a:lnTo>
                  <a:pt x="446519" y="1414399"/>
                </a:lnTo>
                <a:lnTo>
                  <a:pt x="450316" y="1413129"/>
                </a:lnTo>
                <a:lnTo>
                  <a:pt x="453047" y="1413129"/>
                </a:lnTo>
                <a:lnTo>
                  <a:pt x="453961" y="1414399"/>
                </a:lnTo>
                <a:lnTo>
                  <a:pt x="454202" y="1415669"/>
                </a:lnTo>
                <a:lnTo>
                  <a:pt x="454634" y="1415669"/>
                </a:lnTo>
                <a:lnTo>
                  <a:pt x="455142" y="1416939"/>
                </a:lnTo>
                <a:lnTo>
                  <a:pt x="455498" y="1418209"/>
                </a:lnTo>
                <a:lnTo>
                  <a:pt x="458076" y="1423289"/>
                </a:lnTo>
                <a:lnTo>
                  <a:pt x="459282" y="1425829"/>
                </a:lnTo>
                <a:lnTo>
                  <a:pt x="459473" y="1428369"/>
                </a:lnTo>
                <a:lnTo>
                  <a:pt x="459765" y="1430909"/>
                </a:lnTo>
                <a:lnTo>
                  <a:pt x="459892" y="1432179"/>
                </a:lnTo>
                <a:lnTo>
                  <a:pt x="459955" y="1433449"/>
                </a:lnTo>
                <a:lnTo>
                  <a:pt x="460222" y="1434719"/>
                </a:lnTo>
                <a:lnTo>
                  <a:pt x="460222" y="1408557"/>
                </a:lnTo>
                <a:lnTo>
                  <a:pt x="457327" y="1406779"/>
                </a:lnTo>
                <a:lnTo>
                  <a:pt x="452018" y="1406779"/>
                </a:lnTo>
                <a:lnTo>
                  <a:pt x="449440" y="1405509"/>
                </a:lnTo>
                <a:lnTo>
                  <a:pt x="446976" y="1404239"/>
                </a:lnTo>
                <a:lnTo>
                  <a:pt x="446303" y="1404239"/>
                </a:lnTo>
                <a:lnTo>
                  <a:pt x="445719" y="1402969"/>
                </a:lnTo>
                <a:lnTo>
                  <a:pt x="445198" y="1402969"/>
                </a:lnTo>
                <a:lnTo>
                  <a:pt x="444271" y="1401699"/>
                </a:lnTo>
                <a:lnTo>
                  <a:pt x="444131" y="1400429"/>
                </a:lnTo>
                <a:lnTo>
                  <a:pt x="444779" y="1399159"/>
                </a:lnTo>
                <a:lnTo>
                  <a:pt x="446303" y="1396619"/>
                </a:lnTo>
                <a:lnTo>
                  <a:pt x="452869" y="1388999"/>
                </a:lnTo>
                <a:lnTo>
                  <a:pt x="455256" y="1387729"/>
                </a:lnTo>
                <a:lnTo>
                  <a:pt x="457758" y="1386459"/>
                </a:lnTo>
                <a:lnTo>
                  <a:pt x="458520" y="1385189"/>
                </a:lnTo>
                <a:lnTo>
                  <a:pt x="460082" y="1385189"/>
                </a:lnTo>
                <a:lnTo>
                  <a:pt x="461657" y="1386459"/>
                </a:lnTo>
                <a:lnTo>
                  <a:pt x="464693" y="1386459"/>
                </a:lnTo>
                <a:lnTo>
                  <a:pt x="465797" y="1387729"/>
                </a:lnTo>
                <a:lnTo>
                  <a:pt x="466788" y="1387729"/>
                </a:lnTo>
                <a:lnTo>
                  <a:pt x="467652" y="1388999"/>
                </a:lnTo>
                <a:lnTo>
                  <a:pt x="469341" y="1390269"/>
                </a:lnTo>
                <a:lnTo>
                  <a:pt x="470662" y="1392809"/>
                </a:lnTo>
                <a:lnTo>
                  <a:pt x="471614" y="1395349"/>
                </a:lnTo>
                <a:lnTo>
                  <a:pt x="471855" y="1395349"/>
                </a:lnTo>
                <a:lnTo>
                  <a:pt x="472008" y="1396619"/>
                </a:lnTo>
                <a:lnTo>
                  <a:pt x="472071" y="1397889"/>
                </a:lnTo>
                <a:lnTo>
                  <a:pt x="472071" y="1382610"/>
                </a:lnTo>
                <a:lnTo>
                  <a:pt x="470852" y="1383919"/>
                </a:lnTo>
                <a:lnTo>
                  <a:pt x="468579" y="1382649"/>
                </a:lnTo>
                <a:lnTo>
                  <a:pt x="466318" y="1381379"/>
                </a:lnTo>
                <a:lnTo>
                  <a:pt x="462635" y="1382649"/>
                </a:lnTo>
                <a:lnTo>
                  <a:pt x="459168" y="1381379"/>
                </a:lnTo>
                <a:lnTo>
                  <a:pt x="456907" y="1381379"/>
                </a:lnTo>
                <a:lnTo>
                  <a:pt x="454812" y="1382649"/>
                </a:lnTo>
                <a:lnTo>
                  <a:pt x="452653" y="1383919"/>
                </a:lnTo>
                <a:lnTo>
                  <a:pt x="449795" y="1386459"/>
                </a:lnTo>
                <a:lnTo>
                  <a:pt x="448614" y="1387729"/>
                </a:lnTo>
                <a:lnTo>
                  <a:pt x="447382" y="1388999"/>
                </a:lnTo>
                <a:lnTo>
                  <a:pt x="444169" y="1391539"/>
                </a:lnTo>
                <a:lnTo>
                  <a:pt x="441794" y="1394079"/>
                </a:lnTo>
                <a:lnTo>
                  <a:pt x="440232" y="1397889"/>
                </a:lnTo>
                <a:lnTo>
                  <a:pt x="439889" y="1399159"/>
                </a:lnTo>
                <a:lnTo>
                  <a:pt x="439496" y="1399159"/>
                </a:lnTo>
                <a:lnTo>
                  <a:pt x="439064" y="1400429"/>
                </a:lnTo>
                <a:lnTo>
                  <a:pt x="438594" y="1401699"/>
                </a:lnTo>
                <a:lnTo>
                  <a:pt x="435965" y="1401699"/>
                </a:lnTo>
                <a:lnTo>
                  <a:pt x="435292" y="1401140"/>
                </a:lnTo>
                <a:lnTo>
                  <a:pt x="435292" y="1410589"/>
                </a:lnTo>
                <a:lnTo>
                  <a:pt x="435203" y="1411859"/>
                </a:lnTo>
                <a:lnTo>
                  <a:pt x="434352" y="1413129"/>
                </a:lnTo>
                <a:lnTo>
                  <a:pt x="433806" y="1414399"/>
                </a:lnTo>
                <a:lnTo>
                  <a:pt x="433133" y="1415669"/>
                </a:lnTo>
                <a:lnTo>
                  <a:pt x="432371" y="1416939"/>
                </a:lnTo>
                <a:lnTo>
                  <a:pt x="429234" y="1419479"/>
                </a:lnTo>
                <a:lnTo>
                  <a:pt x="422605" y="1425829"/>
                </a:lnTo>
                <a:lnTo>
                  <a:pt x="418757" y="1428369"/>
                </a:lnTo>
                <a:lnTo>
                  <a:pt x="417322" y="1428369"/>
                </a:lnTo>
                <a:lnTo>
                  <a:pt x="415798" y="1429639"/>
                </a:lnTo>
                <a:lnTo>
                  <a:pt x="411314" y="1429639"/>
                </a:lnTo>
                <a:lnTo>
                  <a:pt x="411314" y="1446149"/>
                </a:lnTo>
                <a:lnTo>
                  <a:pt x="411289" y="1449959"/>
                </a:lnTo>
                <a:lnTo>
                  <a:pt x="409105" y="1456309"/>
                </a:lnTo>
                <a:lnTo>
                  <a:pt x="408254" y="1457579"/>
                </a:lnTo>
                <a:lnTo>
                  <a:pt x="405777" y="1460119"/>
                </a:lnTo>
                <a:lnTo>
                  <a:pt x="398843" y="1458849"/>
                </a:lnTo>
                <a:lnTo>
                  <a:pt x="396786" y="1458290"/>
                </a:lnTo>
                <a:lnTo>
                  <a:pt x="396786" y="1477899"/>
                </a:lnTo>
                <a:lnTo>
                  <a:pt x="396303" y="1479169"/>
                </a:lnTo>
                <a:lnTo>
                  <a:pt x="393598" y="1480439"/>
                </a:lnTo>
                <a:lnTo>
                  <a:pt x="391795" y="1482979"/>
                </a:lnTo>
                <a:lnTo>
                  <a:pt x="388899" y="1484249"/>
                </a:lnTo>
                <a:lnTo>
                  <a:pt x="387781" y="1485519"/>
                </a:lnTo>
                <a:lnTo>
                  <a:pt x="386575" y="1484249"/>
                </a:lnTo>
                <a:lnTo>
                  <a:pt x="384314" y="1484249"/>
                </a:lnTo>
                <a:lnTo>
                  <a:pt x="383247" y="1482979"/>
                </a:lnTo>
                <a:lnTo>
                  <a:pt x="381876" y="1482979"/>
                </a:lnTo>
                <a:lnTo>
                  <a:pt x="381355" y="1481709"/>
                </a:lnTo>
                <a:lnTo>
                  <a:pt x="380161" y="1480439"/>
                </a:lnTo>
                <a:lnTo>
                  <a:pt x="379133" y="1479169"/>
                </a:lnTo>
                <a:lnTo>
                  <a:pt x="378053" y="1476629"/>
                </a:lnTo>
                <a:lnTo>
                  <a:pt x="377736" y="1476629"/>
                </a:lnTo>
                <a:lnTo>
                  <a:pt x="377659" y="1475359"/>
                </a:lnTo>
                <a:lnTo>
                  <a:pt x="377431" y="1474622"/>
                </a:lnTo>
                <a:lnTo>
                  <a:pt x="377431" y="1489329"/>
                </a:lnTo>
                <a:lnTo>
                  <a:pt x="377278" y="1490599"/>
                </a:lnTo>
                <a:lnTo>
                  <a:pt x="376669" y="1494409"/>
                </a:lnTo>
                <a:lnTo>
                  <a:pt x="375513" y="1498219"/>
                </a:lnTo>
                <a:lnTo>
                  <a:pt x="372910" y="1500759"/>
                </a:lnTo>
                <a:lnTo>
                  <a:pt x="370852" y="1500759"/>
                </a:lnTo>
                <a:lnTo>
                  <a:pt x="370852" y="1518539"/>
                </a:lnTo>
                <a:lnTo>
                  <a:pt x="358228" y="1532509"/>
                </a:lnTo>
                <a:lnTo>
                  <a:pt x="354291" y="1532509"/>
                </a:lnTo>
                <a:lnTo>
                  <a:pt x="354291" y="1542669"/>
                </a:lnTo>
                <a:lnTo>
                  <a:pt x="353669" y="1543939"/>
                </a:lnTo>
                <a:lnTo>
                  <a:pt x="353326" y="1545209"/>
                </a:lnTo>
                <a:lnTo>
                  <a:pt x="352958" y="1545209"/>
                </a:lnTo>
                <a:lnTo>
                  <a:pt x="352539" y="1546479"/>
                </a:lnTo>
                <a:lnTo>
                  <a:pt x="350939" y="1549019"/>
                </a:lnTo>
                <a:lnTo>
                  <a:pt x="349072" y="1550289"/>
                </a:lnTo>
                <a:lnTo>
                  <a:pt x="346938" y="1552829"/>
                </a:lnTo>
                <a:lnTo>
                  <a:pt x="345033" y="1554099"/>
                </a:lnTo>
                <a:lnTo>
                  <a:pt x="343293" y="1555369"/>
                </a:lnTo>
                <a:lnTo>
                  <a:pt x="341731" y="1557909"/>
                </a:lnTo>
                <a:lnTo>
                  <a:pt x="339420" y="1560449"/>
                </a:lnTo>
                <a:lnTo>
                  <a:pt x="336219" y="1561719"/>
                </a:lnTo>
                <a:lnTo>
                  <a:pt x="332613" y="1564259"/>
                </a:lnTo>
                <a:lnTo>
                  <a:pt x="328269" y="1564259"/>
                </a:lnTo>
                <a:lnTo>
                  <a:pt x="327672" y="1561719"/>
                </a:lnTo>
                <a:lnTo>
                  <a:pt x="327025" y="1559179"/>
                </a:lnTo>
                <a:lnTo>
                  <a:pt x="326656" y="1557909"/>
                </a:lnTo>
                <a:lnTo>
                  <a:pt x="326783" y="1555369"/>
                </a:lnTo>
                <a:lnTo>
                  <a:pt x="327406" y="1554099"/>
                </a:lnTo>
                <a:lnTo>
                  <a:pt x="327799" y="1552829"/>
                </a:lnTo>
                <a:lnTo>
                  <a:pt x="328676" y="1550289"/>
                </a:lnTo>
                <a:lnTo>
                  <a:pt x="336918" y="1542669"/>
                </a:lnTo>
                <a:lnTo>
                  <a:pt x="339191" y="1541399"/>
                </a:lnTo>
                <a:lnTo>
                  <a:pt x="341909" y="1538859"/>
                </a:lnTo>
                <a:lnTo>
                  <a:pt x="352018" y="1538859"/>
                </a:lnTo>
                <a:lnTo>
                  <a:pt x="353275" y="1541399"/>
                </a:lnTo>
                <a:lnTo>
                  <a:pt x="354164" y="1542669"/>
                </a:lnTo>
                <a:lnTo>
                  <a:pt x="354291" y="1542669"/>
                </a:lnTo>
                <a:lnTo>
                  <a:pt x="354291" y="1532509"/>
                </a:lnTo>
                <a:lnTo>
                  <a:pt x="349961" y="1532509"/>
                </a:lnTo>
                <a:lnTo>
                  <a:pt x="346570" y="1531239"/>
                </a:lnTo>
                <a:lnTo>
                  <a:pt x="340525" y="1526159"/>
                </a:lnTo>
                <a:lnTo>
                  <a:pt x="339090" y="1524889"/>
                </a:lnTo>
                <a:lnTo>
                  <a:pt x="337439" y="1523619"/>
                </a:lnTo>
                <a:lnTo>
                  <a:pt x="339458" y="1513459"/>
                </a:lnTo>
                <a:lnTo>
                  <a:pt x="339928" y="1512189"/>
                </a:lnTo>
                <a:lnTo>
                  <a:pt x="342887" y="1505839"/>
                </a:lnTo>
                <a:lnTo>
                  <a:pt x="344678" y="1504569"/>
                </a:lnTo>
                <a:lnTo>
                  <a:pt x="351891" y="1504569"/>
                </a:lnTo>
                <a:lnTo>
                  <a:pt x="353504" y="1503299"/>
                </a:lnTo>
                <a:lnTo>
                  <a:pt x="355041" y="1504569"/>
                </a:lnTo>
                <a:lnTo>
                  <a:pt x="358965" y="1505839"/>
                </a:lnTo>
                <a:lnTo>
                  <a:pt x="361442" y="1507109"/>
                </a:lnTo>
                <a:lnTo>
                  <a:pt x="363982" y="1508379"/>
                </a:lnTo>
                <a:lnTo>
                  <a:pt x="365404" y="1509649"/>
                </a:lnTo>
                <a:lnTo>
                  <a:pt x="366699" y="1509649"/>
                </a:lnTo>
                <a:lnTo>
                  <a:pt x="367880" y="1510919"/>
                </a:lnTo>
                <a:lnTo>
                  <a:pt x="369481" y="1512189"/>
                </a:lnTo>
                <a:lnTo>
                  <a:pt x="370357" y="1513459"/>
                </a:lnTo>
                <a:lnTo>
                  <a:pt x="370497" y="1515999"/>
                </a:lnTo>
                <a:lnTo>
                  <a:pt x="370852" y="1518539"/>
                </a:lnTo>
                <a:lnTo>
                  <a:pt x="370852" y="1500759"/>
                </a:lnTo>
                <a:lnTo>
                  <a:pt x="369633" y="1500759"/>
                </a:lnTo>
                <a:lnTo>
                  <a:pt x="360997" y="1499489"/>
                </a:lnTo>
                <a:lnTo>
                  <a:pt x="360184" y="1499489"/>
                </a:lnTo>
                <a:lnTo>
                  <a:pt x="353250" y="1493139"/>
                </a:lnTo>
                <a:lnTo>
                  <a:pt x="352120" y="1491869"/>
                </a:lnTo>
                <a:lnTo>
                  <a:pt x="349148" y="1489329"/>
                </a:lnTo>
                <a:lnTo>
                  <a:pt x="349161" y="1486789"/>
                </a:lnTo>
                <a:lnTo>
                  <a:pt x="349173" y="1485519"/>
                </a:lnTo>
                <a:lnTo>
                  <a:pt x="349186" y="1484249"/>
                </a:lnTo>
                <a:lnTo>
                  <a:pt x="350685" y="1482979"/>
                </a:lnTo>
                <a:lnTo>
                  <a:pt x="352183" y="1481709"/>
                </a:lnTo>
                <a:lnTo>
                  <a:pt x="354711" y="1479169"/>
                </a:lnTo>
                <a:lnTo>
                  <a:pt x="357619" y="1476629"/>
                </a:lnTo>
                <a:lnTo>
                  <a:pt x="361683" y="1475359"/>
                </a:lnTo>
                <a:lnTo>
                  <a:pt x="366039" y="1475359"/>
                </a:lnTo>
                <a:lnTo>
                  <a:pt x="368617" y="1476629"/>
                </a:lnTo>
                <a:lnTo>
                  <a:pt x="370763" y="1477899"/>
                </a:lnTo>
                <a:lnTo>
                  <a:pt x="373405" y="1480439"/>
                </a:lnTo>
                <a:lnTo>
                  <a:pt x="375412" y="1484249"/>
                </a:lnTo>
                <a:lnTo>
                  <a:pt x="376783" y="1486789"/>
                </a:lnTo>
                <a:lnTo>
                  <a:pt x="377266" y="1488059"/>
                </a:lnTo>
                <a:lnTo>
                  <a:pt x="377431" y="1489329"/>
                </a:lnTo>
                <a:lnTo>
                  <a:pt x="377431" y="1474622"/>
                </a:lnTo>
                <a:lnTo>
                  <a:pt x="376872" y="1472819"/>
                </a:lnTo>
                <a:lnTo>
                  <a:pt x="376821" y="1469009"/>
                </a:lnTo>
                <a:lnTo>
                  <a:pt x="376999" y="1467739"/>
                </a:lnTo>
                <a:lnTo>
                  <a:pt x="377126" y="1466469"/>
                </a:lnTo>
                <a:lnTo>
                  <a:pt x="377355" y="1466469"/>
                </a:lnTo>
                <a:lnTo>
                  <a:pt x="377685" y="1465199"/>
                </a:lnTo>
                <a:lnTo>
                  <a:pt x="378510" y="1463929"/>
                </a:lnTo>
                <a:lnTo>
                  <a:pt x="379984" y="1462659"/>
                </a:lnTo>
                <a:lnTo>
                  <a:pt x="382104" y="1461389"/>
                </a:lnTo>
                <a:lnTo>
                  <a:pt x="388416" y="1461389"/>
                </a:lnTo>
                <a:lnTo>
                  <a:pt x="391490" y="1462659"/>
                </a:lnTo>
                <a:lnTo>
                  <a:pt x="393750" y="1462659"/>
                </a:lnTo>
                <a:lnTo>
                  <a:pt x="394779" y="1463929"/>
                </a:lnTo>
                <a:lnTo>
                  <a:pt x="395744" y="1463929"/>
                </a:lnTo>
                <a:lnTo>
                  <a:pt x="396735" y="1470279"/>
                </a:lnTo>
                <a:lnTo>
                  <a:pt x="396786" y="1477899"/>
                </a:lnTo>
                <a:lnTo>
                  <a:pt x="396786" y="1458290"/>
                </a:lnTo>
                <a:lnTo>
                  <a:pt x="394169" y="1457579"/>
                </a:lnTo>
                <a:lnTo>
                  <a:pt x="388988" y="1456309"/>
                </a:lnTo>
                <a:lnTo>
                  <a:pt x="388277" y="1455039"/>
                </a:lnTo>
                <a:lnTo>
                  <a:pt x="387591" y="1455039"/>
                </a:lnTo>
                <a:lnTo>
                  <a:pt x="384810" y="1453769"/>
                </a:lnTo>
                <a:lnTo>
                  <a:pt x="383133" y="1449959"/>
                </a:lnTo>
                <a:lnTo>
                  <a:pt x="384263" y="1447419"/>
                </a:lnTo>
                <a:lnTo>
                  <a:pt x="385229" y="1444879"/>
                </a:lnTo>
                <a:lnTo>
                  <a:pt x="395414" y="1430909"/>
                </a:lnTo>
                <a:lnTo>
                  <a:pt x="402513" y="1430909"/>
                </a:lnTo>
                <a:lnTo>
                  <a:pt x="403377" y="1432179"/>
                </a:lnTo>
                <a:lnTo>
                  <a:pt x="404799" y="1433449"/>
                </a:lnTo>
                <a:lnTo>
                  <a:pt x="405930" y="1434719"/>
                </a:lnTo>
                <a:lnTo>
                  <a:pt x="406768" y="1437259"/>
                </a:lnTo>
                <a:lnTo>
                  <a:pt x="407543" y="1438529"/>
                </a:lnTo>
                <a:lnTo>
                  <a:pt x="408139" y="1441069"/>
                </a:lnTo>
                <a:lnTo>
                  <a:pt x="411314" y="1446149"/>
                </a:lnTo>
                <a:lnTo>
                  <a:pt x="411314" y="1429639"/>
                </a:lnTo>
                <a:lnTo>
                  <a:pt x="410743" y="1429639"/>
                </a:lnTo>
                <a:lnTo>
                  <a:pt x="407263" y="1427099"/>
                </a:lnTo>
                <a:lnTo>
                  <a:pt x="407352" y="1420749"/>
                </a:lnTo>
                <a:lnTo>
                  <a:pt x="407797" y="1418209"/>
                </a:lnTo>
                <a:lnTo>
                  <a:pt x="409270" y="1416939"/>
                </a:lnTo>
                <a:lnTo>
                  <a:pt x="412394" y="1414399"/>
                </a:lnTo>
                <a:lnTo>
                  <a:pt x="415404" y="1410589"/>
                </a:lnTo>
                <a:lnTo>
                  <a:pt x="419061" y="1408049"/>
                </a:lnTo>
                <a:lnTo>
                  <a:pt x="421373" y="1406779"/>
                </a:lnTo>
                <a:lnTo>
                  <a:pt x="423951" y="1405509"/>
                </a:lnTo>
                <a:lnTo>
                  <a:pt x="431825" y="1405509"/>
                </a:lnTo>
                <a:lnTo>
                  <a:pt x="433666" y="1406779"/>
                </a:lnTo>
                <a:lnTo>
                  <a:pt x="434632" y="1409319"/>
                </a:lnTo>
                <a:lnTo>
                  <a:pt x="435292" y="1410589"/>
                </a:lnTo>
                <a:lnTo>
                  <a:pt x="435292" y="1401140"/>
                </a:lnTo>
                <a:lnTo>
                  <a:pt x="434441" y="1400429"/>
                </a:lnTo>
                <a:lnTo>
                  <a:pt x="426478" y="1400429"/>
                </a:lnTo>
                <a:lnTo>
                  <a:pt x="422922" y="1401699"/>
                </a:lnTo>
                <a:lnTo>
                  <a:pt x="421792" y="1401699"/>
                </a:lnTo>
                <a:lnTo>
                  <a:pt x="420725" y="1402969"/>
                </a:lnTo>
                <a:lnTo>
                  <a:pt x="414616" y="1405509"/>
                </a:lnTo>
                <a:lnTo>
                  <a:pt x="409486" y="1410589"/>
                </a:lnTo>
                <a:lnTo>
                  <a:pt x="403923" y="1416939"/>
                </a:lnTo>
                <a:lnTo>
                  <a:pt x="402932" y="1419479"/>
                </a:lnTo>
                <a:lnTo>
                  <a:pt x="401447" y="1422019"/>
                </a:lnTo>
                <a:lnTo>
                  <a:pt x="400875" y="1423289"/>
                </a:lnTo>
                <a:lnTo>
                  <a:pt x="400126" y="1423289"/>
                </a:lnTo>
                <a:lnTo>
                  <a:pt x="396417" y="1424559"/>
                </a:lnTo>
                <a:lnTo>
                  <a:pt x="392899" y="1427099"/>
                </a:lnTo>
                <a:lnTo>
                  <a:pt x="388759" y="1429639"/>
                </a:lnTo>
                <a:lnTo>
                  <a:pt x="387083" y="1428369"/>
                </a:lnTo>
                <a:lnTo>
                  <a:pt x="386765" y="1427099"/>
                </a:lnTo>
                <a:lnTo>
                  <a:pt x="386334" y="1425829"/>
                </a:lnTo>
                <a:lnTo>
                  <a:pt x="386422" y="1424559"/>
                </a:lnTo>
                <a:lnTo>
                  <a:pt x="387692" y="1422019"/>
                </a:lnTo>
                <a:lnTo>
                  <a:pt x="388721" y="1420749"/>
                </a:lnTo>
                <a:lnTo>
                  <a:pt x="391553" y="1418209"/>
                </a:lnTo>
                <a:lnTo>
                  <a:pt x="392976" y="1418209"/>
                </a:lnTo>
                <a:lnTo>
                  <a:pt x="395719" y="1416939"/>
                </a:lnTo>
                <a:lnTo>
                  <a:pt x="396951" y="1415669"/>
                </a:lnTo>
                <a:lnTo>
                  <a:pt x="398018" y="1414399"/>
                </a:lnTo>
                <a:lnTo>
                  <a:pt x="402361" y="1409319"/>
                </a:lnTo>
                <a:lnTo>
                  <a:pt x="405257" y="1404239"/>
                </a:lnTo>
                <a:lnTo>
                  <a:pt x="408305" y="1397889"/>
                </a:lnTo>
                <a:lnTo>
                  <a:pt x="408432" y="1396619"/>
                </a:lnTo>
                <a:lnTo>
                  <a:pt x="409143" y="1392809"/>
                </a:lnTo>
                <a:lnTo>
                  <a:pt x="410895" y="1388999"/>
                </a:lnTo>
                <a:lnTo>
                  <a:pt x="410527" y="1385189"/>
                </a:lnTo>
                <a:lnTo>
                  <a:pt x="410514" y="1383919"/>
                </a:lnTo>
                <a:lnTo>
                  <a:pt x="410730" y="1381379"/>
                </a:lnTo>
                <a:lnTo>
                  <a:pt x="411467" y="1380109"/>
                </a:lnTo>
                <a:lnTo>
                  <a:pt x="417525" y="1376299"/>
                </a:lnTo>
                <a:lnTo>
                  <a:pt x="419404" y="1375029"/>
                </a:lnTo>
                <a:lnTo>
                  <a:pt x="420903" y="1373759"/>
                </a:lnTo>
                <a:lnTo>
                  <a:pt x="423926" y="1371219"/>
                </a:lnTo>
                <a:lnTo>
                  <a:pt x="427215" y="1367409"/>
                </a:lnTo>
                <a:lnTo>
                  <a:pt x="430707" y="1357249"/>
                </a:lnTo>
                <a:lnTo>
                  <a:pt x="432041" y="1354709"/>
                </a:lnTo>
                <a:lnTo>
                  <a:pt x="433578" y="1349629"/>
                </a:lnTo>
                <a:lnTo>
                  <a:pt x="434162" y="1349629"/>
                </a:lnTo>
                <a:lnTo>
                  <a:pt x="436892" y="1347089"/>
                </a:lnTo>
                <a:lnTo>
                  <a:pt x="438378" y="1347089"/>
                </a:lnTo>
                <a:lnTo>
                  <a:pt x="455422" y="1328039"/>
                </a:lnTo>
                <a:lnTo>
                  <a:pt x="460997" y="1317879"/>
                </a:lnTo>
                <a:lnTo>
                  <a:pt x="459854" y="1316609"/>
                </a:lnTo>
                <a:lnTo>
                  <a:pt x="459130" y="1307719"/>
                </a:lnTo>
                <a:lnTo>
                  <a:pt x="459028" y="1306449"/>
                </a:lnTo>
                <a:lnTo>
                  <a:pt x="460248" y="1303909"/>
                </a:lnTo>
                <a:lnTo>
                  <a:pt x="462762" y="1302639"/>
                </a:lnTo>
                <a:lnTo>
                  <a:pt x="465061" y="1301369"/>
                </a:lnTo>
                <a:lnTo>
                  <a:pt x="466064" y="1300099"/>
                </a:lnTo>
                <a:lnTo>
                  <a:pt x="467067" y="1298829"/>
                </a:lnTo>
                <a:lnTo>
                  <a:pt x="468769" y="1296289"/>
                </a:lnTo>
                <a:lnTo>
                  <a:pt x="470750" y="1293749"/>
                </a:lnTo>
                <a:lnTo>
                  <a:pt x="471716" y="1292479"/>
                </a:lnTo>
                <a:lnTo>
                  <a:pt x="473735" y="1289939"/>
                </a:lnTo>
                <a:lnTo>
                  <a:pt x="475310" y="1287399"/>
                </a:lnTo>
                <a:lnTo>
                  <a:pt x="477075" y="1283589"/>
                </a:lnTo>
                <a:lnTo>
                  <a:pt x="478205" y="1282319"/>
                </a:lnTo>
                <a:lnTo>
                  <a:pt x="479844" y="1281049"/>
                </a:lnTo>
                <a:lnTo>
                  <a:pt x="483019" y="1279779"/>
                </a:lnTo>
                <a:lnTo>
                  <a:pt x="485305" y="1278509"/>
                </a:lnTo>
                <a:lnTo>
                  <a:pt x="486283" y="1277239"/>
                </a:lnTo>
                <a:lnTo>
                  <a:pt x="490194" y="1272159"/>
                </a:lnTo>
                <a:lnTo>
                  <a:pt x="493509" y="1268349"/>
                </a:lnTo>
                <a:lnTo>
                  <a:pt x="495566" y="1263269"/>
                </a:lnTo>
                <a:lnTo>
                  <a:pt x="495960" y="1263269"/>
                </a:lnTo>
                <a:lnTo>
                  <a:pt x="496481" y="1261999"/>
                </a:lnTo>
                <a:lnTo>
                  <a:pt x="497116" y="1261999"/>
                </a:lnTo>
                <a:lnTo>
                  <a:pt x="499237" y="1260729"/>
                </a:lnTo>
                <a:lnTo>
                  <a:pt x="500849" y="1258189"/>
                </a:lnTo>
                <a:lnTo>
                  <a:pt x="501929" y="1255649"/>
                </a:lnTo>
                <a:lnTo>
                  <a:pt x="502627" y="1254379"/>
                </a:lnTo>
                <a:lnTo>
                  <a:pt x="503453" y="1251839"/>
                </a:lnTo>
                <a:lnTo>
                  <a:pt x="504444" y="1250569"/>
                </a:lnTo>
                <a:lnTo>
                  <a:pt x="505167" y="1250569"/>
                </a:lnTo>
                <a:lnTo>
                  <a:pt x="506196" y="1249299"/>
                </a:lnTo>
                <a:lnTo>
                  <a:pt x="509104" y="1249299"/>
                </a:lnTo>
                <a:lnTo>
                  <a:pt x="510641" y="1250569"/>
                </a:lnTo>
                <a:lnTo>
                  <a:pt x="513308" y="1249299"/>
                </a:lnTo>
                <a:lnTo>
                  <a:pt x="518629" y="1246759"/>
                </a:lnTo>
                <a:lnTo>
                  <a:pt x="519379" y="1245489"/>
                </a:lnTo>
                <a:lnTo>
                  <a:pt x="520407" y="1244219"/>
                </a:lnTo>
                <a:lnTo>
                  <a:pt x="524510" y="1239139"/>
                </a:lnTo>
                <a:lnTo>
                  <a:pt x="526427" y="1236599"/>
                </a:lnTo>
                <a:lnTo>
                  <a:pt x="527900" y="1235329"/>
                </a:lnTo>
                <a:lnTo>
                  <a:pt x="529056" y="1232789"/>
                </a:lnTo>
                <a:lnTo>
                  <a:pt x="529882" y="1230249"/>
                </a:lnTo>
                <a:lnTo>
                  <a:pt x="530390" y="1228979"/>
                </a:lnTo>
                <a:lnTo>
                  <a:pt x="531634" y="1226439"/>
                </a:lnTo>
                <a:lnTo>
                  <a:pt x="532091" y="1225169"/>
                </a:lnTo>
                <a:lnTo>
                  <a:pt x="537616" y="1225169"/>
                </a:lnTo>
                <a:lnTo>
                  <a:pt x="538873" y="1223899"/>
                </a:lnTo>
                <a:lnTo>
                  <a:pt x="540588" y="1222629"/>
                </a:lnTo>
                <a:lnTo>
                  <a:pt x="542417" y="1220089"/>
                </a:lnTo>
                <a:lnTo>
                  <a:pt x="544372" y="1218819"/>
                </a:lnTo>
                <a:lnTo>
                  <a:pt x="548767" y="1216279"/>
                </a:lnTo>
                <a:lnTo>
                  <a:pt x="552284" y="1212469"/>
                </a:lnTo>
                <a:lnTo>
                  <a:pt x="558241" y="1204849"/>
                </a:lnTo>
                <a:lnTo>
                  <a:pt x="560463" y="1202309"/>
                </a:lnTo>
                <a:lnTo>
                  <a:pt x="560260" y="1197229"/>
                </a:lnTo>
                <a:lnTo>
                  <a:pt x="560870" y="1195959"/>
                </a:lnTo>
                <a:lnTo>
                  <a:pt x="561314" y="1192149"/>
                </a:lnTo>
                <a:lnTo>
                  <a:pt x="562305" y="1190879"/>
                </a:lnTo>
                <a:lnTo>
                  <a:pt x="564019" y="1189609"/>
                </a:lnTo>
                <a:lnTo>
                  <a:pt x="571906" y="1183259"/>
                </a:lnTo>
                <a:lnTo>
                  <a:pt x="573481" y="1181989"/>
                </a:lnTo>
                <a:lnTo>
                  <a:pt x="574090" y="1181989"/>
                </a:lnTo>
                <a:lnTo>
                  <a:pt x="574662" y="1180719"/>
                </a:lnTo>
                <a:lnTo>
                  <a:pt x="575170" y="1180719"/>
                </a:lnTo>
                <a:lnTo>
                  <a:pt x="577088" y="1178179"/>
                </a:lnTo>
                <a:lnTo>
                  <a:pt x="578497" y="1175639"/>
                </a:lnTo>
                <a:lnTo>
                  <a:pt x="578307" y="1171829"/>
                </a:lnTo>
                <a:lnTo>
                  <a:pt x="578281" y="1166749"/>
                </a:lnTo>
                <a:lnTo>
                  <a:pt x="578904" y="1165479"/>
                </a:lnTo>
                <a:lnTo>
                  <a:pt x="581545" y="1164209"/>
                </a:lnTo>
                <a:lnTo>
                  <a:pt x="583209" y="1164209"/>
                </a:lnTo>
                <a:lnTo>
                  <a:pt x="586968" y="1160399"/>
                </a:lnTo>
                <a:lnTo>
                  <a:pt x="596061" y="1136269"/>
                </a:lnTo>
                <a:lnTo>
                  <a:pt x="595718" y="1133729"/>
                </a:lnTo>
                <a:lnTo>
                  <a:pt x="596823" y="1129919"/>
                </a:lnTo>
                <a:lnTo>
                  <a:pt x="596887" y="1128649"/>
                </a:lnTo>
                <a:lnTo>
                  <a:pt x="597027" y="1127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9129" y="13917610"/>
            <a:ext cx="581025" cy="2115185"/>
          </a:xfrm>
          <a:custGeom>
            <a:avLst/>
            <a:gdLst/>
            <a:ahLst/>
            <a:cxnLst/>
            <a:rect l="l" t="t" r="r" b="b"/>
            <a:pathLst>
              <a:path w="581025" h="2115184">
                <a:moveTo>
                  <a:pt x="580910" y="302260"/>
                </a:moveTo>
                <a:lnTo>
                  <a:pt x="580694" y="299720"/>
                </a:lnTo>
                <a:lnTo>
                  <a:pt x="580402" y="298450"/>
                </a:lnTo>
                <a:lnTo>
                  <a:pt x="580110" y="297180"/>
                </a:lnTo>
                <a:lnTo>
                  <a:pt x="579793" y="295910"/>
                </a:lnTo>
                <a:lnTo>
                  <a:pt x="579158" y="294640"/>
                </a:lnTo>
                <a:lnTo>
                  <a:pt x="578192" y="294640"/>
                </a:lnTo>
                <a:lnTo>
                  <a:pt x="576605" y="292341"/>
                </a:lnTo>
                <a:lnTo>
                  <a:pt x="576605" y="306070"/>
                </a:lnTo>
                <a:lnTo>
                  <a:pt x="576199" y="307340"/>
                </a:lnTo>
                <a:lnTo>
                  <a:pt x="575627" y="311150"/>
                </a:lnTo>
                <a:lnTo>
                  <a:pt x="575411" y="313690"/>
                </a:lnTo>
                <a:lnTo>
                  <a:pt x="574281" y="318770"/>
                </a:lnTo>
                <a:lnTo>
                  <a:pt x="573849" y="321310"/>
                </a:lnTo>
                <a:lnTo>
                  <a:pt x="573252" y="322580"/>
                </a:lnTo>
                <a:lnTo>
                  <a:pt x="572287" y="326390"/>
                </a:lnTo>
                <a:lnTo>
                  <a:pt x="570344" y="330200"/>
                </a:lnTo>
                <a:lnTo>
                  <a:pt x="567156" y="334010"/>
                </a:lnTo>
                <a:lnTo>
                  <a:pt x="566788" y="334010"/>
                </a:lnTo>
                <a:lnTo>
                  <a:pt x="565137" y="335280"/>
                </a:lnTo>
                <a:lnTo>
                  <a:pt x="562152" y="335280"/>
                </a:lnTo>
                <a:lnTo>
                  <a:pt x="560222" y="332740"/>
                </a:lnTo>
                <a:lnTo>
                  <a:pt x="558152" y="330200"/>
                </a:lnTo>
                <a:lnTo>
                  <a:pt x="557745" y="328930"/>
                </a:lnTo>
                <a:lnTo>
                  <a:pt x="558165" y="327660"/>
                </a:lnTo>
                <a:lnTo>
                  <a:pt x="559396" y="323850"/>
                </a:lnTo>
                <a:lnTo>
                  <a:pt x="560285" y="321310"/>
                </a:lnTo>
                <a:lnTo>
                  <a:pt x="561086" y="320040"/>
                </a:lnTo>
                <a:lnTo>
                  <a:pt x="563511" y="316230"/>
                </a:lnTo>
                <a:lnTo>
                  <a:pt x="564527" y="312420"/>
                </a:lnTo>
                <a:lnTo>
                  <a:pt x="565035" y="308610"/>
                </a:lnTo>
                <a:lnTo>
                  <a:pt x="565226" y="308610"/>
                </a:lnTo>
                <a:lnTo>
                  <a:pt x="566978" y="303530"/>
                </a:lnTo>
                <a:lnTo>
                  <a:pt x="568528" y="300990"/>
                </a:lnTo>
                <a:lnTo>
                  <a:pt x="569302" y="299720"/>
                </a:lnTo>
                <a:lnTo>
                  <a:pt x="574535" y="298450"/>
                </a:lnTo>
                <a:lnTo>
                  <a:pt x="575640" y="299720"/>
                </a:lnTo>
                <a:lnTo>
                  <a:pt x="576351" y="302260"/>
                </a:lnTo>
                <a:lnTo>
                  <a:pt x="576453" y="304800"/>
                </a:lnTo>
                <a:lnTo>
                  <a:pt x="576605" y="306070"/>
                </a:lnTo>
                <a:lnTo>
                  <a:pt x="576605" y="292341"/>
                </a:lnTo>
                <a:lnTo>
                  <a:pt x="576440" y="292100"/>
                </a:lnTo>
                <a:lnTo>
                  <a:pt x="574560" y="292100"/>
                </a:lnTo>
                <a:lnTo>
                  <a:pt x="572579" y="293370"/>
                </a:lnTo>
                <a:lnTo>
                  <a:pt x="565238" y="297180"/>
                </a:lnTo>
                <a:lnTo>
                  <a:pt x="562178" y="297180"/>
                </a:lnTo>
                <a:lnTo>
                  <a:pt x="560273" y="295910"/>
                </a:lnTo>
                <a:lnTo>
                  <a:pt x="559346" y="295910"/>
                </a:lnTo>
                <a:lnTo>
                  <a:pt x="559346" y="302260"/>
                </a:lnTo>
                <a:lnTo>
                  <a:pt x="559257" y="303530"/>
                </a:lnTo>
                <a:lnTo>
                  <a:pt x="558279" y="308610"/>
                </a:lnTo>
                <a:lnTo>
                  <a:pt x="557479" y="310324"/>
                </a:lnTo>
                <a:lnTo>
                  <a:pt x="557479" y="347980"/>
                </a:lnTo>
                <a:lnTo>
                  <a:pt x="557047" y="349250"/>
                </a:lnTo>
                <a:lnTo>
                  <a:pt x="556171" y="350520"/>
                </a:lnTo>
                <a:lnTo>
                  <a:pt x="555129" y="353060"/>
                </a:lnTo>
                <a:lnTo>
                  <a:pt x="553796" y="354330"/>
                </a:lnTo>
                <a:lnTo>
                  <a:pt x="550900" y="355600"/>
                </a:lnTo>
                <a:lnTo>
                  <a:pt x="548195" y="358140"/>
                </a:lnTo>
                <a:lnTo>
                  <a:pt x="545122" y="358140"/>
                </a:lnTo>
                <a:lnTo>
                  <a:pt x="544588" y="356870"/>
                </a:lnTo>
                <a:lnTo>
                  <a:pt x="543433" y="353060"/>
                </a:lnTo>
                <a:lnTo>
                  <a:pt x="543115" y="351790"/>
                </a:lnTo>
                <a:lnTo>
                  <a:pt x="542721" y="349250"/>
                </a:lnTo>
                <a:lnTo>
                  <a:pt x="541464" y="346710"/>
                </a:lnTo>
                <a:lnTo>
                  <a:pt x="540893" y="345440"/>
                </a:lnTo>
                <a:lnTo>
                  <a:pt x="540664" y="344170"/>
                </a:lnTo>
                <a:lnTo>
                  <a:pt x="540575" y="342900"/>
                </a:lnTo>
                <a:lnTo>
                  <a:pt x="540931" y="340360"/>
                </a:lnTo>
                <a:lnTo>
                  <a:pt x="541794" y="334010"/>
                </a:lnTo>
                <a:lnTo>
                  <a:pt x="541947" y="334010"/>
                </a:lnTo>
                <a:lnTo>
                  <a:pt x="543471" y="331470"/>
                </a:lnTo>
                <a:lnTo>
                  <a:pt x="544957" y="328930"/>
                </a:lnTo>
                <a:lnTo>
                  <a:pt x="547090" y="327660"/>
                </a:lnTo>
                <a:lnTo>
                  <a:pt x="548627" y="327660"/>
                </a:lnTo>
                <a:lnTo>
                  <a:pt x="549313" y="328930"/>
                </a:lnTo>
                <a:lnTo>
                  <a:pt x="550519" y="328930"/>
                </a:lnTo>
                <a:lnTo>
                  <a:pt x="551002" y="330200"/>
                </a:lnTo>
                <a:lnTo>
                  <a:pt x="552373" y="331470"/>
                </a:lnTo>
                <a:lnTo>
                  <a:pt x="553643" y="334010"/>
                </a:lnTo>
                <a:lnTo>
                  <a:pt x="554964" y="336550"/>
                </a:lnTo>
                <a:lnTo>
                  <a:pt x="556056" y="337820"/>
                </a:lnTo>
                <a:lnTo>
                  <a:pt x="556704" y="339090"/>
                </a:lnTo>
                <a:lnTo>
                  <a:pt x="557022" y="342900"/>
                </a:lnTo>
                <a:lnTo>
                  <a:pt x="557199" y="344170"/>
                </a:lnTo>
                <a:lnTo>
                  <a:pt x="557326" y="344170"/>
                </a:lnTo>
                <a:lnTo>
                  <a:pt x="557415" y="345440"/>
                </a:lnTo>
                <a:lnTo>
                  <a:pt x="557479" y="347980"/>
                </a:lnTo>
                <a:lnTo>
                  <a:pt x="557479" y="310324"/>
                </a:lnTo>
                <a:lnTo>
                  <a:pt x="556501" y="312420"/>
                </a:lnTo>
                <a:lnTo>
                  <a:pt x="554113" y="318770"/>
                </a:lnTo>
                <a:lnTo>
                  <a:pt x="552272" y="318770"/>
                </a:lnTo>
                <a:lnTo>
                  <a:pt x="548601" y="320040"/>
                </a:lnTo>
                <a:lnTo>
                  <a:pt x="546912" y="318770"/>
                </a:lnTo>
                <a:lnTo>
                  <a:pt x="546608" y="316230"/>
                </a:lnTo>
                <a:lnTo>
                  <a:pt x="546709" y="314960"/>
                </a:lnTo>
                <a:lnTo>
                  <a:pt x="547052" y="313690"/>
                </a:lnTo>
                <a:lnTo>
                  <a:pt x="547903" y="311150"/>
                </a:lnTo>
                <a:lnTo>
                  <a:pt x="548297" y="309880"/>
                </a:lnTo>
                <a:lnTo>
                  <a:pt x="548678" y="308610"/>
                </a:lnTo>
                <a:lnTo>
                  <a:pt x="551649" y="306070"/>
                </a:lnTo>
                <a:lnTo>
                  <a:pt x="552323" y="304800"/>
                </a:lnTo>
                <a:lnTo>
                  <a:pt x="553935" y="302260"/>
                </a:lnTo>
                <a:lnTo>
                  <a:pt x="554990" y="302260"/>
                </a:lnTo>
                <a:lnTo>
                  <a:pt x="556768" y="300990"/>
                </a:lnTo>
                <a:lnTo>
                  <a:pt x="558965" y="300990"/>
                </a:lnTo>
                <a:lnTo>
                  <a:pt x="559346" y="302260"/>
                </a:lnTo>
                <a:lnTo>
                  <a:pt x="559346" y="295910"/>
                </a:lnTo>
                <a:lnTo>
                  <a:pt x="556056" y="295910"/>
                </a:lnTo>
                <a:lnTo>
                  <a:pt x="551789" y="298450"/>
                </a:lnTo>
                <a:lnTo>
                  <a:pt x="547966" y="300990"/>
                </a:lnTo>
                <a:lnTo>
                  <a:pt x="544944" y="304800"/>
                </a:lnTo>
                <a:lnTo>
                  <a:pt x="544220" y="306070"/>
                </a:lnTo>
                <a:lnTo>
                  <a:pt x="543433" y="307340"/>
                </a:lnTo>
                <a:lnTo>
                  <a:pt x="541997" y="308610"/>
                </a:lnTo>
                <a:lnTo>
                  <a:pt x="540575" y="308610"/>
                </a:lnTo>
                <a:lnTo>
                  <a:pt x="540575" y="322580"/>
                </a:lnTo>
                <a:lnTo>
                  <a:pt x="540029" y="326390"/>
                </a:lnTo>
                <a:lnTo>
                  <a:pt x="539115" y="327126"/>
                </a:lnTo>
                <a:lnTo>
                  <a:pt x="539115" y="375920"/>
                </a:lnTo>
                <a:lnTo>
                  <a:pt x="538734" y="377190"/>
                </a:lnTo>
                <a:lnTo>
                  <a:pt x="537959" y="378460"/>
                </a:lnTo>
                <a:lnTo>
                  <a:pt x="535330" y="381000"/>
                </a:lnTo>
                <a:lnTo>
                  <a:pt x="532599" y="383540"/>
                </a:lnTo>
                <a:lnTo>
                  <a:pt x="529932" y="387350"/>
                </a:lnTo>
                <a:lnTo>
                  <a:pt x="527735" y="389890"/>
                </a:lnTo>
                <a:lnTo>
                  <a:pt x="525246" y="391160"/>
                </a:lnTo>
                <a:lnTo>
                  <a:pt x="521360" y="393700"/>
                </a:lnTo>
                <a:lnTo>
                  <a:pt x="519023" y="393700"/>
                </a:lnTo>
                <a:lnTo>
                  <a:pt x="517702" y="392430"/>
                </a:lnTo>
                <a:lnTo>
                  <a:pt x="516648" y="391160"/>
                </a:lnTo>
                <a:lnTo>
                  <a:pt x="516801" y="389890"/>
                </a:lnTo>
                <a:lnTo>
                  <a:pt x="516788" y="388620"/>
                </a:lnTo>
                <a:lnTo>
                  <a:pt x="517550" y="386080"/>
                </a:lnTo>
                <a:lnTo>
                  <a:pt x="518515" y="383540"/>
                </a:lnTo>
                <a:lnTo>
                  <a:pt x="518985" y="382270"/>
                </a:lnTo>
                <a:lnTo>
                  <a:pt x="519861" y="381000"/>
                </a:lnTo>
                <a:lnTo>
                  <a:pt x="522478" y="377190"/>
                </a:lnTo>
                <a:lnTo>
                  <a:pt x="525526" y="372110"/>
                </a:lnTo>
                <a:lnTo>
                  <a:pt x="532066" y="368300"/>
                </a:lnTo>
                <a:lnTo>
                  <a:pt x="533273" y="365760"/>
                </a:lnTo>
                <a:lnTo>
                  <a:pt x="537946" y="365760"/>
                </a:lnTo>
                <a:lnTo>
                  <a:pt x="538137" y="367030"/>
                </a:lnTo>
                <a:lnTo>
                  <a:pt x="538695" y="369570"/>
                </a:lnTo>
                <a:lnTo>
                  <a:pt x="539013" y="370840"/>
                </a:lnTo>
                <a:lnTo>
                  <a:pt x="539115" y="375920"/>
                </a:lnTo>
                <a:lnTo>
                  <a:pt x="539115" y="327126"/>
                </a:lnTo>
                <a:lnTo>
                  <a:pt x="536232" y="329438"/>
                </a:lnTo>
                <a:lnTo>
                  <a:pt x="536232" y="349250"/>
                </a:lnTo>
                <a:lnTo>
                  <a:pt x="535520" y="353060"/>
                </a:lnTo>
                <a:lnTo>
                  <a:pt x="533539" y="355600"/>
                </a:lnTo>
                <a:lnTo>
                  <a:pt x="531964" y="358140"/>
                </a:lnTo>
                <a:lnTo>
                  <a:pt x="530186" y="359410"/>
                </a:lnTo>
                <a:lnTo>
                  <a:pt x="528180" y="361950"/>
                </a:lnTo>
                <a:lnTo>
                  <a:pt x="527583" y="361950"/>
                </a:lnTo>
                <a:lnTo>
                  <a:pt x="526961" y="363220"/>
                </a:lnTo>
                <a:lnTo>
                  <a:pt x="525310" y="363220"/>
                </a:lnTo>
                <a:lnTo>
                  <a:pt x="524192" y="364490"/>
                </a:lnTo>
                <a:lnTo>
                  <a:pt x="521754" y="363220"/>
                </a:lnTo>
                <a:lnTo>
                  <a:pt x="519277" y="355079"/>
                </a:lnTo>
                <a:lnTo>
                  <a:pt x="519277" y="370840"/>
                </a:lnTo>
                <a:lnTo>
                  <a:pt x="519264" y="372110"/>
                </a:lnTo>
                <a:lnTo>
                  <a:pt x="516928" y="377190"/>
                </a:lnTo>
                <a:lnTo>
                  <a:pt x="514286" y="379730"/>
                </a:lnTo>
                <a:lnTo>
                  <a:pt x="510400" y="379730"/>
                </a:lnTo>
                <a:lnTo>
                  <a:pt x="510400" y="397510"/>
                </a:lnTo>
                <a:lnTo>
                  <a:pt x="509930" y="401320"/>
                </a:lnTo>
                <a:lnTo>
                  <a:pt x="509930" y="400050"/>
                </a:lnTo>
                <a:lnTo>
                  <a:pt x="509549" y="402590"/>
                </a:lnTo>
                <a:lnTo>
                  <a:pt x="508723" y="405130"/>
                </a:lnTo>
                <a:lnTo>
                  <a:pt x="505561" y="410210"/>
                </a:lnTo>
                <a:lnTo>
                  <a:pt x="503415" y="412750"/>
                </a:lnTo>
                <a:lnTo>
                  <a:pt x="499287" y="417830"/>
                </a:lnTo>
                <a:lnTo>
                  <a:pt x="497179" y="419100"/>
                </a:lnTo>
                <a:lnTo>
                  <a:pt x="493014" y="419100"/>
                </a:lnTo>
                <a:lnTo>
                  <a:pt x="491553" y="417830"/>
                </a:lnTo>
                <a:lnTo>
                  <a:pt x="490283" y="416560"/>
                </a:lnTo>
                <a:lnTo>
                  <a:pt x="489089" y="416560"/>
                </a:lnTo>
                <a:lnTo>
                  <a:pt x="487768" y="415290"/>
                </a:lnTo>
                <a:lnTo>
                  <a:pt x="484238" y="409054"/>
                </a:lnTo>
                <a:lnTo>
                  <a:pt x="484238" y="421640"/>
                </a:lnTo>
                <a:lnTo>
                  <a:pt x="476389" y="435610"/>
                </a:lnTo>
                <a:lnTo>
                  <a:pt x="472351" y="440690"/>
                </a:lnTo>
                <a:lnTo>
                  <a:pt x="468223" y="447040"/>
                </a:lnTo>
                <a:lnTo>
                  <a:pt x="467220" y="448310"/>
                </a:lnTo>
                <a:lnTo>
                  <a:pt x="466128" y="448310"/>
                </a:lnTo>
                <a:lnTo>
                  <a:pt x="464959" y="449580"/>
                </a:lnTo>
                <a:lnTo>
                  <a:pt x="463092" y="452120"/>
                </a:lnTo>
                <a:lnTo>
                  <a:pt x="459143" y="450850"/>
                </a:lnTo>
                <a:lnTo>
                  <a:pt x="457492" y="449580"/>
                </a:lnTo>
                <a:lnTo>
                  <a:pt x="455726" y="447040"/>
                </a:lnTo>
                <a:lnTo>
                  <a:pt x="455129" y="446024"/>
                </a:lnTo>
                <a:lnTo>
                  <a:pt x="455129" y="455930"/>
                </a:lnTo>
                <a:lnTo>
                  <a:pt x="455002" y="458470"/>
                </a:lnTo>
                <a:lnTo>
                  <a:pt x="454063" y="461010"/>
                </a:lnTo>
                <a:lnTo>
                  <a:pt x="453898" y="461010"/>
                </a:lnTo>
                <a:lnTo>
                  <a:pt x="453720" y="462280"/>
                </a:lnTo>
                <a:lnTo>
                  <a:pt x="448970" y="468630"/>
                </a:lnTo>
                <a:lnTo>
                  <a:pt x="446227" y="472440"/>
                </a:lnTo>
                <a:lnTo>
                  <a:pt x="445389" y="472440"/>
                </a:lnTo>
                <a:lnTo>
                  <a:pt x="444461" y="473710"/>
                </a:lnTo>
                <a:lnTo>
                  <a:pt x="443445" y="473710"/>
                </a:lnTo>
                <a:lnTo>
                  <a:pt x="442341" y="474980"/>
                </a:lnTo>
                <a:lnTo>
                  <a:pt x="441210" y="474980"/>
                </a:lnTo>
                <a:lnTo>
                  <a:pt x="440055" y="473710"/>
                </a:lnTo>
                <a:lnTo>
                  <a:pt x="438899" y="473710"/>
                </a:lnTo>
                <a:lnTo>
                  <a:pt x="438861" y="487680"/>
                </a:lnTo>
                <a:lnTo>
                  <a:pt x="438772" y="490220"/>
                </a:lnTo>
                <a:lnTo>
                  <a:pt x="422186" y="516890"/>
                </a:lnTo>
                <a:lnTo>
                  <a:pt x="414934" y="516890"/>
                </a:lnTo>
                <a:lnTo>
                  <a:pt x="413956" y="515620"/>
                </a:lnTo>
                <a:lnTo>
                  <a:pt x="412546" y="514350"/>
                </a:lnTo>
                <a:lnTo>
                  <a:pt x="412305" y="513080"/>
                </a:lnTo>
                <a:lnTo>
                  <a:pt x="412534" y="511810"/>
                </a:lnTo>
                <a:lnTo>
                  <a:pt x="413092" y="508000"/>
                </a:lnTo>
                <a:lnTo>
                  <a:pt x="414121" y="504190"/>
                </a:lnTo>
                <a:lnTo>
                  <a:pt x="418934" y="497840"/>
                </a:lnTo>
                <a:lnTo>
                  <a:pt x="420420" y="495300"/>
                </a:lnTo>
                <a:lnTo>
                  <a:pt x="422338" y="492760"/>
                </a:lnTo>
                <a:lnTo>
                  <a:pt x="424548" y="491490"/>
                </a:lnTo>
                <a:lnTo>
                  <a:pt x="427037" y="488950"/>
                </a:lnTo>
                <a:lnTo>
                  <a:pt x="428599" y="487680"/>
                </a:lnTo>
                <a:lnTo>
                  <a:pt x="430009" y="486410"/>
                </a:lnTo>
                <a:lnTo>
                  <a:pt x="432117" y="485140"/>
                </a:lnTo>
                <a:lnTo>
                  <a:pt x="432828" y="483870"/>
                </a:lnTo>
                <a:lnTo>
                  <a:pt x="435000" y="482600"/>
                </a:lnTo>
                <a:lnTo>
                  <a:pt x="437705" y="483870"/>
                </a:lnTo>
                <a:lnTo>
                  <a:pt x="438238" y="485140"/>
                </a:lnTo>
                <a:lnTo>
                  <a:pt x="438861" y="487680"/>
                </a:lnTo>
                <a:lnTo>
                  <a:pt x="438861" y="473646"/>
                </a:lnTo>
                <a:lnTo>
                  <a:pt x="438251" y="472440"/>
                </a:lnTo>
                <a:lnTo>
                  <a:pt x="438111" y="471170"/>
                </a:lnTo>
                <a:lnTo>
                  <a:pt x="438200" y="469900"/>
                </a:lnTo>
                <a:lnTo>
                  <a:pt x="438480" y="468630"/>
                </a:lnTo>
                <a:lnTo>
                  <a:pt x="438251" y="467360"/>
                </a:lnTo>
                <a:lnTo>
                  <a:pt x="436829" y="466090"/>
                </a:lnTo>
                <a:lnTo>
                  <a:pt x="436067" y="464820"/>
                </a:lnTo>
                <a:lnTo>
                  <a:pt x="435267" y="463550"/>
                </a:lnTo>
                <a:lnTo>
                  <a:pt x="433908" y="462280"/>
                </a:lnTo>
                <a:lnTo>
                  <a:pt x="433133" y="461010"/>
                </a:lnTo>
                <a:lnTo>
                  <a:pt x="433019" y="459740"/>
                </a:lnTo>
                <a:lnTo>
                  <a:pt x="432917" y="458470"/>
                </a:lnTo>
                <a:lnTo>
                  <a:pt x="432752" y="457200"/>
                </a:lnTo>
                <a:lnTo>
                  <a:pt x="432663" y="454660"/>
                </a:lnTo>
                <a:lnTo>
                  <a:pt x="432803" y="453390"/>
                </a:lnTo>
                <a:lnTo>
                  <a:pt x="433158" y="452120"/>
                </a:lnTo>
                <a:lnTo>
                  <a:pt x="435317" y="448310"/>
                </a:lnTo>
                <a:lnTo>
                  <a:pt x="437845" y="445770"/>
                </a:lnTo>
                <a:lnTo>
                  <a:pt x="442442" y="441960"/>
                </a:lnTo>
                <a:lnTo>
                  <a:pt x="445731" y="441960"/>
                </a:lnTo>
                <a:lnTo>
                  <a:pt x="446074" y="443230"/>
                </a:lnTo>
                <a:lnTo>
                  <a:pt x="446646" y="443230"/>
                </a:lnTo>
                <a:lnTo>
                  <a:pt x="449097" y="447040"/>
                </a:lnTo>
                <a:lnTo>
                  <a:pt x="455129" y="455930"/>
                </a:lnTo>
                <a:lnTo>
                  <a:pt x="455129" y="446024"/>
                </a:lnTo>
                <a:lnTo>
                  <a:pt x="454240" y="444500"/>
                </a:lnTo>
                <a:lnTo>
                  <a:pt x="453021" y="441960"/>
                </a:lnTo>
                <a:lnTo>
                  <a:pt x="452729" y="441960"/>
                </a:lnTo>
                <a:lnTo>
                  <a:pt x="452513" y="440690"/>
                </a:lnTo>
                <a:lnTo>
                  <a:pt x="452386" y="440690"/>
                </a:lnTo>
                <a:lnTo>
                  <a:pt x="452196" y="439420"/>
                </a:lnTo>
                <a:lnTo>
                  <a:pt x="452005" y="438150"/>
                </a:lnTo>
                <a:lnTo>
                  <a:pt x="452272" y="436880"/>
                </a:lnTo>
                <a:lnTo>
                  <a:pt x="453186" y="435610"/>
                </a:lnTo>
                <a:lnTo>
                  <a:pt x="457187" y="429260"/>
                </a:lnTo>
                <a:lnTo>
                  <a:pt x="462026" y="424180"/>
                </a:lnTo>
                <a:lnTo>
                  <a:pt x="469633" y="419100"/>
                </a:lnTo>
                <a:lnTo>
                  <a:pt x="471652" y="417830"/>
                </a:lnTo>
                <a:lnTo>
                  <a:pt x="473786" y="416560"/>
                </a:lnTo>
                <a:lnTo>
                  <a:pt x="474814" y="415290"/>
                </a:lnTo>
                <a:lnTo>
                  <a:pt x="480085" y="415290"/>
                </a:lnTo>
                <a:lnTo>
                  <a:pt x="482739" y="416560"/>
                </a:lnTo>
                <a:lnTo>
                  <a:pt x="484200" y="420370"/>
                </a:lnTo>
                <a:lnTo>
                  <a:pt x="484238" y="421640"/>
                </a:lnTo>
                <a:lnTo>
                  <a:pt x="484238" y="409054"/>
                </a:lnTo>
                <a:lnTo>
                  <a:pt x="481634" y="405130"/>
                </a:lnTo>
                <a:lnTo>
                  <a:pt x="481050" y="398780"/>
                </a:lnTo>
                <a:lnTo>
                  <a:pt x="480872" y="397510"/>
                </a:lnTo>
                <a:lnTo>
                  <a:pt x="480783" y="396240"/>
                </a:lnTo>
                <a:lnTo>
                  <a:pt x="481215" y="393700"/>
                </a:lnTo>
                <a:lnTo>
                  <a:pt x="483082" y="391160"/>
                </a:lnTo>
                <a:lnTo>
                  <a:pt x="484111" y="389890"/>
                </a:lnTo>
                <a:lnTo>
                  <a:pt x="485216" y="389890"/>
                </a:lnTo>
                <a:lnTo>
                  <a:pt x="486346" y="388620"/>
                </a:lnTo>
                <a:lnTo>
                  <a:pt x="487743" y="387350"/>
                </a:lnTo>
                <a:lnTo>
                  <a:pt x="489470" y="386080"/>
                </a:lnTo>
                <a:lnTo>
                  <a:pt x="491185" y="384810"/>
                </a:lnTo>
                <a:lnTo>
                  <a:pt x="493788" y="383540"/>
                </a:lnTo>
                <a:lnTo>
                  <a:pt x="499618" y="383540"/>
                </a:lnTo>
                <a:lnTo>
                  <a:pt x="502043" y="384810"/>
                </a:lnTo>
                <a:lnTo>
                  <a:pt x="503897" y="387350"/>
                </a:lnTo>
                <a:lnTo>
                  <a:pt x="505409" y="388620"/>
                </a:lnTo>
                <a:lnTo>
                  <a:pt x="508279" y="392430"/>
                </a:lnTo>
                <a:lnTo>
                  <a:pt x="510070" y="394970"/>
                </a:lnTo>
                <a:lnTo>
                  <a:pt x="510400" y="397510"/>
                </a:lnTo>
                <a:lnTo>
                  <a:pt x="510400" y="379730"/>
                </a:lnTo>
                <a:lnTo>
                  <a:pt x="508927" y="379730"/>
                </a:lnTo>
                <a:lnTo>
                  <a:pt x="506971" y="381000"/>
                </a:lnTo>
                <a:lnTo>
                  <a:pt x="505663" y="381000"/>
                </a:lnTo>
                <a:lnTo>
                  <a:pt x="503440" y="379730"/>
                </a:lnTo>
                <a:lnTo>
                  <a:pt x="500811" y="378460"/>
                </a:lnTo>
                <a:lnTo>
                  <a:pt x="500164" y="377190"/>
                </a:lnTo>
                <a:lnTo>
                  <a:pt x="498957" y="377190"/>
                </a:lnTo>
                <a:lnTo>
                  <a:pt x="498157" y="375920"/>
                </a:lnTo>
                <a:lnTo>
                  <a:pt x="497827" y="374650"/>
                </a:lnTo>
                <a:lnTo>
                  <a:pt x="497700" y="374650"/>
                </a:lnTo>
                <a:lnTo>
                  <a:pt x="497433" y="373380"/>
                </a:lnTo>
                <a:lnTo>
                  <a:pt x="497547" y="372110"/>
                </a:lnTo>
                <a:lnTo>
                  <a:pt x="498017" y="370840"/>
                </a:lnTo>
                <a:lnTo>
                  <a:pt x="501078" y="364490"/>
                </a:lnTo>
                <a:lnTo>
                  <a:pt x="504253" y="359410"/>
                </a:lnTo>
                <a:lnTo>
                  <a:pt x="507873" y="358140"/>
                </a:lnTo>
                <a:lnTo>
                  <a:pt x="510247" y="359410"/>
                </a:lnTo>
                <a:lnTo>
                  <a:pt x="519277" y="370840"/>
                </a:lnTo>
                <a:lnTo>
                  <a:pt x="519277" y="355079"/>
                </a:lnTo>
                <a:lnTo>
                  <a:pt x="519036" y="353060"/>
                </a:lnTo>
                <a:lnTo>
                  <a:pt x="518820" y="350520"/>
                </a:lnTo>
                <a:lnTo>
                  <a:pt x="518337" y="347980"/>
                </a:lnTo>
                <a:lnTo>
                  <a:pt x="519201" y="344170"/>
                </a:lnTo>
                <a:lnTo>
                  <a:pt x="519671" y="342900"/>
                </a:lnTo>
                <a:lnTo>
                  <a:pt x="520407" y="342900"/>
                </a:lnTo>
                <a:lnTo>
                  <a:pt x="522973" y="341630"/>
                </a:lnTo>
                <a:lnTo>
                  <a:pt x="525602" y="341630"/>
                </a:lnTo>
                <a:lnTo>
                  <a:pt x="529412" y="340360"/>
                </a:lnTo>
                <a:lnTo>
                  <a:pt x="530542" y="340360"/>
                </a:lnTo>
                <a:lnTo>
                  <a:pt x="534200" y="341630"/>
                </a:lnTo>
                <a:lnTo>
                  <a:pt x="535292" y="344170"/>
                </a:lnTo>
                <a:lnTo>
                  <a:pt x="535673" y="346710"/>
                </a:lnTo>
                <a:lnTo>
                  <a:pt x="536232" y="349250"/>
                </a:lnTo>
                <a:lnTo>
                  <a:pt x="536232" y="329438"/>
                </a:lnTo>
                <a:lnTo>
                  <a:pt x="535266" y="330200"/>
                </a:lnTo>
                <a:lnTo>
                  <a:pt x="534339" y="331470"/>
                </a:lnTo>
                <a:lnTo>
                  <a:pt x="533260" y="331470"/>
                </a:lnTo>
                <a:lnTo>
                  <a:pt x="530009" y="334010"/>
                </a:lnTo>
                <a:lnTo>
                  <a:pt x="521335" y="334010"/>
                </a:lnTo>
                <a:lnTo>
                  <a:pt x="520077" y="332740"/>
                </a:lnTo>
                <a:lnTo>
                  <a:pt x="520687" y="328930"/>
                </a:lnTo>
                <a:lnTo>
                  <a:pt x="520865" y="327660"/>
                </a:lnTo>
                <a:lnTo>
                  <a:pt x="521042" y="326390"/>
                </a:lnTo>
                <a:lnTo>
                  <a:pt x="521195" y="325120"/>
                </a:lnTo>
                <a:lnTo>
                  <a:pt x="521703" y="323850"/>
                </a:lnTo>
                <a:lnTo>
                  <a:pt x="522566" y="323850"/>
                </a:lnTo>
                <a:lnTo>
                  <a:pt x="524560" y="321310"/>
                </a:lnTo>
                <a:lnTo>
                  <a:pt x="526592" y="320040"/>
                </a:lnTo>
                <a:lnTo>
                  <a:pt x="530237" y="316230"/>
                </a:lnTo>
                <a:lnTo>
                  <a:pt x="531914" y="316230"/>
                </a:lnTo>
                <a:lnTo>
                  <a:pt x="534085" y="313690"/>
                </a:lnTo>
                <a:lnTo>
                  <a:pt x="536206" y="314960"/>
                </a:lnTo>
                <a:lnTo>
                  <a:pt x="536905" y="314960"/>
                </a:lnTo>
                <a:lnTo>
                  <a:pt x="537883" y="316230"/>
                </a:lnTo>
                <a:lnTo>
                  <a:pt x="538581" y="316230"/>
                </a:lnTo>
                <a:lnTo>
                  <a:pt x="539000" y="317500"/>
                </a:lnTo>
                <a:lnTo>
                  <a:pt x="540575" y="322580"/>
                </a:lnTo>
                <a:lnTo>
                  <a:pt x="540575" y="308610"/>
                </a:lnTo>
                <a:lnTo>
                  <a:pt x="537337" y="309880"/>
                </a:lnTo>
                <a:lnTo>
                  <a:pt x="530974" y="309880"/>
                </a:lnTo>
                <a:lnTo>
                  <a:pt x="530339" y="308610"/>
                </a:lnTo>
                <a:lnTo>
                  <a:pt x="529399" y="308610"/>
                </a:lnTo>
                <a:lnTo>
                  <a:pt x="527507" y="304800"/>
                </a:lnTo>
                <a:lnTo>
                  <a:pt x="527431" y="299720"/>
                </a:lnTo>
                <a:lnTo>
                  <a:pt x="526008" y="297180"/>
                </a:lnTo>
                <a:lnTo>
                  <a:pt x="524598" y="294640"/>
                </a:lnTo>
                <a:lnTo>
                  <a:pt x="525449" y="293370"/>
                </a:lnTo>
                <a:lnTo>
                  <a:pt x="528320" y="289560"/>
                </a:lnTo>
                <a:lnTo>
                  <a:pt x="529374" y="288290"/>
                </a:lnTo>
                <a:lnTo>
                  <a:pt x="530428" y="287020"/>
                </a:lnTo>
                <a:lnTo>
                  <a:pt x="532371" y="284480"/>
                </a:lnTo>
                <a:lnTo>
                  <a:pt x="533958" y="283210"/>
                </a:lnTo>
                <a:lnTo>
                  <a:pt x="534670" y="280670"/>
                </a:lnTo>
                <a:lnTo>
                  <a:pt x="533565" y="267970"/>
                </a:lnTo>
                <a:lnTo>
                  <a:pt x="534098" y="266700"/>
                </a:lnTo>
                <a:lnTo>
                  <a:pt x="535330" y="265430"/>
                </a:lnTo>
                <a:lnTo>
                  <a:pt x="537718" y="262890"/>
                </a:lnTo>
                <a:lnTo>
                  <a:pt x="538924" y="261620"/>
                </a:lnTo>
                <a:lnTo>
                  <a:pt x="540639" y="260350"/>
                </a:lnTo>
                <a:lnTo>
                  <a:pt x="542353" y="259080"/>
                </a:lnTo>
                <a:lnTo>
                  <a:pt x="545211" y="255270"/>
                </a:lnTo>
                <a:lnTo>
                  <a:pt x="546468" y="252730"/>
                </a:lnTo>
                <a:lnTo>
                  <a:pt x="547433" y="251460"/>
                </a:lnTo>
                <a:lnTo>
                  <a:pt x="548068" y="250190"/>
                </a:lnTo>
                <a:lnTo>
                  <a:pt x="548805" y="247650"/>
                </a:lnTo>
                <a:lnTo>
                  <a:pt x="550049" y="245110"/>
                </a:lnTo>
                <a:lnTo>
                  <a:pt x="551789" y="243840"/>
                </a:lnTo>
                <a:lnTo>
                  <a:pt x="553974" y="241300"/>
                </a:lnTo>
                <a:lnTo>
                  <a:pt x="555929" y="238760"/>
                </a:lnTo>
                <a:lnTo>
                  <a:pt x="557047" y="237490"/>
                </a:lnTo>
                <a:lnTo>
                  <a:pt x="569099" y="207010"/>
                </a:lnTo>
                <a:lnTo>
                  <a:pt x="568947" y="205740"/>
                </a:lnTo>
                <a:lnTo>
                  <a:pt x="568642" y="205740"/>
                </a:lnTo>
                <a:lnTo>
                  <a:pt x="568388" y="204470"/>
                </a:lnTo>
                <a:lnTo>
                  <a:pt x="567918" y="204470"/>
                </a:lnTo>
                <a:lnTo>
                  <a:pt x="567588" y="203200"/>
                </a:lnTo>
                <a:lnTo>
                  <a:pt x="567207" y="203200"/>
                </a:lnTo>
                <a:lnTo>
                  <a:pt x="566902" y="201930"/>
                </a:lnTo>
                <a:lnTo>
                  <a:pt x="566496" y="200660"/>
                </a:lnTo>
                <a:lnTo>
                  <a:pt x="566521" y="199390"/>
                </a:lnTo>
                <a:lnTo>
                  <a:pt x="566762" y="199390"/>
                </a:lnTo>
                <a:lnTo>
                  <a:pt x="568210" y="195580"/>
                </a:lnTo>
                <a:lnTo>
                  <a:pt x="570458" y="193040"/>
                </a:lnTo>
                <a:lnTo>
                  <a:pt x="571309" y="187960"/>
                </a:lnTo>
                <a:lnTo>
                  <a:pt x="571423" y="186690"/>
                </a:lnTo>
                <a:lnTo>
                  <a:pt x="568718" y="181610"/>
                </a:lnTo>
                <a:lnTo>
                  <a:pt x="567715" y="180340"/>
                </a:lnTo>
                <a:lnTo>
                  <a:pt x="565556" y="177622"/>
                </a:lnTo>
                <a:lnTo>
                  <a:pt x="565556" y="187960"/>
                </a:lnTo>
                <a:lnTo>
                  <a:pt x="565416" y="190500"/>
                </a:lnTo>
                <a:lnTo>
                  <a:pt x="564032" y="193776"/>
                </a:lnTo>
                <a:lnTo>
                  <a:pt x="564032" y="217170"/>
                </a:lnTo>
                <a:lnTo>
                  <a:pt x="562559" y="220980"/>
                </a:lnTo>
                <a:lnTo>
                  <a:pt x="559904" y="226060"/>
                </a:lnTo>
                <a:lnTo>
                  <a:pt x="557352" y="229870"/>
                </a:lnTo>
                <a:lnTo>
                  <a:pt x="554418" y="233680"/>
                </a:lnTo>
                <a:lnTo>
                  <a:pt x="550011" y="237490"/>
                </a:lnTo>
                <a:lnTo>
                  <a:pt x="547725" y="237490"/>
                </a:lnTo>
                <a:lnTo>
                  <a:pt x="547039" y="236220"/>
                </a:lnTo>
                <a:lnTo>
                  <a:pt x="546849" y="236220"/>
                </a:lnTo>
                <a:lnTo>
                  <a:pt x="546684" y="234950"/>
                </a:lnTo>
                <a:lnTo>
                  <a:pt x="546531" y="234950"/>
                </a:lnTo>
                <a:lnTo>
                  <a:pt x="545693" y="232410"/>
                </a:lnTo>
                <a:lnTo>
                  <a:pt x="545757" y="229870"/>
                </a:lnTo>
                <a:lnTo>
                  <a:pt x="546722" y="228600"/>
                </a:lnTo>
                <a:lnTo>
                  <a:pt x="547522" y="226060"/>
                </a:lnTo>
                <a:lnTo>
                  <a:pt x="548144" y="224790"/>
                </a:lnTo>
                <a:lnTo>
                  <a:pt x="551840" y="219710"/>
                </a:lnTo>
                <a:lnTo>
                  <a:pt x="553529" y="214630"/>
                </a:lnTo>
                <a:lnTo>
                  <a:pt x="555675" y="210820"/>
                </a:lnTo>
                <a:lnTo>
                  <a:pt x="556628" y="209550"/>
                </a:lnTo>
                <a:lnTo>
                  <a:pt x="558126" y="208280"/>
                </a:lnTo>
                <a:lnTo>
                  <a:pt x="561124" y="207010"/>
                </a:lnTo>
                <a:lnTo>
                  <a:pt x="561771" y="208280"/>
                </a:lnTo>
                <a:lnTo>
                  <a:pt x="562457" y="208280"/>
                </a:lnTo>
                <a:lnTo>
                  <a:pt x="562660" y="209550"/>
                </a:lnTo>
                <a:lnTo>
                  <a:pt x="562825" y="209550"/>
                </a:lnTo>
                <a:lnTo>
                  <a:pt x="563054" y="210820"/>
                </a:lnTo>
                <a:lnTo>
                  <a:pt x="563181" y="210820"/>
                </a:lnTo>
                <a:lnTo>
                  <a:pt x="564032" y="217170"/>
                </a:lnTo>
                <a:lnTo>
                  <a:pt x="564032" y="193776"/>
                </a:lnTo>
                <a:lnTo>
                  <a:pt x="562724" y="196850"/>
                </a:lnTo>
                <a:lnTo>
                  <a:pt x="559523" y="199390"/>
                </a:lnTo>
                <a:lnTo>
                  <a:pt x="558190" y="200660"/>
                </a:lnTo>
                <a:lnTo>
                  <a:pt x="556666" y="201930"/>
                </a:lnTo>
                <a:lnTo>
                  <a:pt x="555396" y="203200"/>
                </a:lnTo>
                <a:lnTo>
                  <a:pt x="552348" y="203200"/>
                </a:lnTo>
                <a:lnTo>
                  <a:pt x="550189" y="204470"/>
                </a:lnTo>
                <a:lnTo>
                  <a:pt x="548398" y="203200"/>
                </a:lnTo>
                <a:lnTo>
                  <a:pt x="546887" y="201282"/>
                </a:lnTo>
                <a:lnTo>
                  <a:pt x="546887" y="214630"/>
                </a:lnTo>
                <a:lnTo>
                  <a:pt x="546493" y="217170"/>
                </a:lnTo>
                <a:lnTo>
                  <a:pt x="543331" y="220230"/>
                </a:lnTo>
                <a:lnTo>
                  <a:pt x="543331" y="247650"/>
                </a:lnTo>
                <a:lnTo>
                  <a:pt x="542836" y="248920"/>
                </a:lnTo>
                <a:lnTo>
                  <a:pt x="539800" y="254000"/>
                </a:lnTo>
                <a:lnTo>
                  <a:pt x="537286" y="256540"/>
                </a:lnTo>
                <a:lnTo>
                  <a:pt x="534225" y="260350"/>
                </a:lnTo>
                <a:lnTo>
                  <a:pt x="532701" y="260350"/>
                </a:lnTo>
                <a:lnTo>
                  <a:pt x="530567" y="258965"/>
                </a:lnTo>
                <a:lnTo>
                  <a:pt x="530567" y="280670"/>
                </a:lnTo>
                <a:lnTo>
                  <a:pt x="527850" y="284480"/>
                </a:lnTo>
                <a:lnTo>
                  <a:pt x="524065" y="287375"/>
                </a:lnTo>
                <a:lnTo>
                  <a:pt x="524065" y="313690"/>
                </a:lnTo>
                <a:lnTo>
                  <a:pt x="523798" y="313690"/>
                </a:lnTo>
                <a:lnTo>
                  <a:pt x="521652" y="316230"/>
                </a:lnTo>
                <a:lnTo>
                  <a:pt x="519696" y="317500"/>
                </a:lnTo>
                <a:lnTo>
                  <a:pt x="517398" y="318770"/>
                </a:lnTo>
                <a:lnTo>
                  <a:pt x="514781" y="320040"/>
                </a:lnTo>
                <a:lnTo>
                  <a:pt x="512787" y="320040"/>
                </a:lnTo>
                <a:lnTo>
                  <a:pt x="512787" y="336550"/>
                </a:lnTo>
                <a:lnTo>
                  <a:pt x="512114" y="341630"/>
                </a:lnTo>
                <a:lnTo>
                  <a:pt x="511670" y="344170"/>
                </a:lnTo>
                <a:lnTo>
                  <a:pt x="511086" y="346710"/>
                </a:lnTo>
                <a:lnTo>
                  <a:pt x="510933" y="346710"/>
                </a:lnTo>
                <a:lnTo>
                  <a:pt x="510552" y="347980"/>
                </a:lnTo>
                <a:lnTo>
                  <a:pt x="509955" y="347980"/>
                </a:lnTo>
                <a:lnTo>
                  <a:pt x="505485" y="351790"/>
                </a:lnTo>
                <a:lnTo>
                  <a:pt x="500875" y="354330"/>
                </a:lnTo>
                <a:lnTo>
                  <a:pt x="496112" y="356870"/>
                </a:lnTo>
                <a:lnTo>
                  <a:pt x="494195" y="358140"/>
                </a:lnTo>
                <a:lnTo>
                  <a:pt x="491070" y="358140"/>
                </a:lnTo>
                <a:lnTo>
                  <a:pt x="490245" y="356616"/>
                </a:lnTo>
                <a:lnTo>
                  <a:pt x="490245" y="375920"/>
                </a:lnTo>
                <a:lnTo>
                  <a:pt x="489927" y="377190"/>
                </a:lnTo>
                <a:lnTo>
                  <a:pt x="488594" y="379730"/>
                </a:lnTo>
                <a:lnTo>
                  <a:pt x="487832" y="379730"/>
                </a:lnTo>
                <a:lnTo>
                  <a:pt x="486981" y="381000"/>
                </a:lnTo>
                <a:lnTo>
                  <a:pt x="485508" y="382270"/>
                </a:lnTo>
                <a:lnTo>
                  <a:pt x="483971" y="383540"/>
                </a:lnTo>
                <a:lnTo>
                  <a:pt x="481050" y="386080"/>
                </a:lnTo>
                <a:lnTo>
                  <a:pt x="479615" y="386080"/>
                </a:lnTo>
                <a:lnTo>
                  <a:pt x="475310" y="384898"/>
                </a:lnTo>
                <a:lnTo>
                  <a:pt x="475310" y="407670"/>
                </a:lnTo>
                <a:lnTo>
                  <a:pt x="474052" y="408940"/>
                </a:lnTo>
                <a:lnTo>
                  <a:pt x="469785" y="411480"/>
                </a:lnTo>
                <a:lnTo>
                  <a:pt x="466585" y="412750"/>
                </a:lnTo>
                <a:lnTo>
                  <a:pt x="463270" y="414020"/>
                </a:lnTo>
                <a:lnTo>
                  <a:pt x="461746" y="415290"/>
                </a:lnTo>
                <a:lnTo>
                  <a:pt x="456209" y="415290"/>
                </a:lnTo>
                <a:lnTo>
                  <a:pt x="455269" y="414020"/>
                </a:lnTo>
                <a:lnTo>
                  <a:pt x="453517" y="412877"/>
                </a:lnTo>
                <a:lnTo>
                  <a:pt x="453517" y="422910"/>
                </a:lnTo>
                <a:lnTo>
                  <a:pt x="453085" y="426720"/>
                </a:lnTo>
                <a:lnTo>
                  <a:pt x="450710" y="427990"/>
                </a:lnTo>
                <a:lnTo>
                  <a:pt x="449745" y="429260"/>
                </a:lnTo>
                <a:lnTo>
                  <a:pt x="448995" y="430530"/>
                </a:lnTo>
                <a:lnTo>
                  <a:pt x="447179" y="431800"/>
                </a:lnTo>
                <a:lnTo>
                  <a:pt x="445058" y="434340"/>
                </a:lnTo>
                <a:lnTo>
                  <a:pt x="442607" y="435610"/>
                </a:lnTo>
                <a:lnTo>
                  <a:pt x="439216" y="438150"/>
                </a:lnTo>
                <a:lnTo>
                  <a:pt x="436346" y="439420"/>
                </a:lnTo>
                <a:lnTo>
                  <a:pt x="435178" y="438150"/>
                </a:lnTo>
                <a:lnTo>
                  <a:pt x="434162" y="438150"/>
                </a:lnTo>
                <a:lnTo>
                  <a:pt x="432054" y="436880"/>
                </a:lnTo>
                <a:lnTo>
                  <a:pt x="431787" y="436397"/>
                </a:lnTo>
                <a:lnTo>
                  <a:pt x="431787" y="472440"/>
                </a:lnTo>
                <a:lnTo>
                  <a:pt x="429044" y="477520"/>
                </a:lnTo>
                <a:lnTo>
                  <a:pt x="426326" y="481330"/>
                </a:lnTo>
                <a:lnTo>
                  <a:pt x="420281" y="486410"/>
                </a:lnTo>
                <a:lnTo>
                  <a:pt x="414223" y="492760"/>
                </a:lnTo>
                <a:lnTo>
                  <a:pt x="411861" y="491490"/>
                </a:lnTo>
                <a:lnTo>
                  <a:pt x="411403" y="490537"/>
                </a:lnTo>
                <a:lnTo>
                  <a:pt x="411403" y="525780"/>
                </a:lnTo>
                <a:lnTo>
                  <a:pt x="411048" y="527050"/>
                </a:lnTo>
                <a:lnTo>
                  <a:pt x="410298" y="530860"/>
                </a:lnTo>
                <a:lnTo>
                  <a:pt x="408863" y="533400"/>
                </a:lnTo>
                <a:lnTo>
                  <a:pt x="407149" y="537210"/>
                </a:lnTo>
                <a:lnTo>
                  <a:pt x="406755" y="538480"/>
                </a:lnTo>
                <a:lnTo>
                  <a:pt x="404253" y="541020"/>
                </a:lnTo>
                <a:lnTo>
                  <a:pt x="402221" y="543560"/>
                </a:lnTo>
                <a:lnTo>
                  <a:pt x="400126" y="546100"/>
                </a:lnTo>
                <a:lnTo>
                  <a:pt x="398602" y="548640"/>
                </a:lnTo>
                <a:lnTo>
                  <a:pt x="396811" y="548640"/>
                </a:lnTo>
                <a:lnTo>
                  <a:pt x="394766" y="547370"/>
                </a:lnTo>
                <a:lnTo>
                  <a:pt x="393344" y="546100"/>
                </a:lnTo>
                <a:lnTo>
                  <a:pt x="392125" y="544830"/>
                </a:lnTo>
                <a:lnTo>
                  <a:pt x="391083" y="544830"/>
                </a:lnTo>
                <a:lnTo>
                  <a:pt x="390258" y="543560"/>
                </a:lnTo>
                <a:lnTo>
                  <a:pt x="389864" y="542607"/>
                </a:lnTo>
                <a:lnTo>
                  <a:pt x="389864" y="561340"/>
                </a:lnTo>
                <a:lnTo>
                  <a:pt x="377685" y="585470"/>
                </a:lnTo>
                <a:lnTo>
                  <a:pt x="376605" y="586740"/>
                </a:lnTo>
                <a:lnTo>
                  <a:pt x="374396" y="586740"/>
                </a:lnTo>
                <a:lnTo>
                  <a:pt x="371424" y="585470"/>
                </a:lnTo>
                <a:lnTo>
                  <a:pt x="369570" y="582930"/>
                </a:lnTo>
                <a:lnTo>
                  <a:pt x="365760" y="580428"/>
                </a:lnTo>
                <a:lnTo>
                  <a:pt x="365760" y="600710"/>
                </a:lnTo>
                <a:lnTo>
                  <a:pt x="365442" y="603250"/>
                </a:lnTo>
                <a:lnTo>
                  <a:pt x="364223" y="609600"/>
                </a:lnTo>
                <a:lnTo>
                  <a:pt x="363232" y="612140"/>
                </a:lnTo>
                <a:lnTo>
                  <a:pt x="362902" y="612140"/>
                </a:lnTo>
                <a:lnTo>
                  <a:pt x="362699" y="613410"/>
                </a:lnTo>
                <a:lnTo>
                  <a:pt x="361848" y="614680"/>
                </a:lnTo>
                <a:lnTo>
                  <a:pt x="360324" y="615543"/>
                </a:lnTo>
                <a:lnTo>
                  <a:pt x="360324" y="626110"/>
                </a:lnTo>
                <a:lnTo>
                  <a:pt x="357974" y="631190"/>
                </a:lnTo>
                <a:lnTo>
                  <a:pt x="356476" y="635000"/>
                </a:lnTo>
                <a:lnTo>
                  <a:pt x="354304" y="640080"/>
                </a:lnTo>
                <a:lnTo>
                  <a:pt x="353631" y="641350"/>
                </a:lnTo>
                <a:lnTo>
                  <a:pt x="352793" y="641350"/>
                </a:lnTo>
                <a:lnTo>
                  <a:pt x="351650" y="642620"/>
                </a:lnTo>
                <a:lnTo>
                  <a:pt x="350227" y="643890"/>
                </a:lnTo>
                <a:lnTo>
                  <a:pt x="348513" y="643890"/>
                </a:lnTo>
                <a:lnTo>
                  <a:pt x="345782" y="642620"/>
                </a:lnTo>
                <a:lnTo>
                  <a:pt x="343192" y="641350"/>
                </a:lnTo>
                <a:lnTo>
                  <a:pt x="340741" y="640080"/>
                </a:lnTo>
                <a:lnTo>
                  <a:pt x="339318" y="640080"/>
                </a:lnTo>
                <a:lnTo>
                  <a:pt x="338442" y="638810"/>
                </a:lnTo>
                <a:lnTo>
                  <a:pt x="337972" y="635000"/>
                </a:lnTo>
                <a:lnTo>
                  <a:pt x="337731" y="635000"/>
                </a:lnTo>
                <a:lnTo>
                  <a:pt x="337959" y="633730"/>
                </a:lnTo>
                <a:lnTo>
                  <a:pt x="338569" y="629920"/>
                </a:lnTo>
                <a:lnTo>
                  <a:pt x="338886" y="628650"/>
                </a:lnTo>
                <a:lnTo>
                  <a:pt x="340131" y="623570"/>
                </a:lnTo>
                <a:lnTo>
                  <a:pt x="340372" y="623570"/>
                </a:lnTo>
                <a:lnTo>
                  <a:pt x="340753" y="622300"/>
                </a:lnTo>
                <a:lnTo>
                  <a:pt x="341261" y="622300"/>
                </a:lnTo>
                <a:lnTo>
                  <a:pt x="341972" y="621030"/>
                </a:lnTo>
                <a:lnTo>
                  <a:pt x="342925" y="619760"/>
                </a:lnTo>
                <a:lnTo>
                  <a:pt x="351980" y="619760"/>
                </a:lnTo>
                <a:lnTo>
                  <a:pt x="355206" y="621030"/>
                </a:lnTo>
                <a:lnTo>
                  <a:pt x="356831" y="622300"/>
                </a:lnTo>
                <a:lnTo>
                  <a:pt x="359511" y="624840"/>
                </a:lnTo>
                <a:lnTo>
                  <a:pt x="360324" y="626110"/>
                </a:lnTo>
                <a:lnTo>
                  <a:pt x="360324" y="615543"/>
                </a:lnTo>
                <a:lnTo>
                  <a:pt x="359587" y="615950"/>
                </a:lnTo>
                <a:lnTo>
                  <a:pt x="354698" y="614680"/>
                </a:lnTo>
                <a:lnTo>
                  <a:pt x="351650" y="614680"/>
                </a:lnTo>
                <a:lnTo>
                  <a:pt x="338518" y="603250"/>
                </a:lnTo>
                <a:lnTo>
                  <a:pt x="338810" y="601980"/>
                </a:lnTo>
                <a:lnTo>
                  <a:pt x="339394" y="599440"/>
                </a:lnTo>
                <a:lnTo>
                  <a:pt x="340144" y="598170"/>
                </a:lnTo>
                <a:lnTo>
                  <a:pt x="340626" y="596900"/>
                </a:lnTo>
                <a:lnTo>
                  <a:pt x="341045" y="595630"/>
                </a:lnTo>
                <a:lnTo>
                  <a:pt x="341706" y="594360"/>
                </a:lnTo>
                <a:lnTo>
                  <a:pt x="342633" y="594360"/>
                </a:lnTo>
                <a:lnTo>
                  <a:pt x="344703" y="591820"/>
                </a:lnTo>
                <a:lnTo>
                  <a:pt x="346964" y="590550"/>
                </a:lnTo>
                <a:lnTo>
                  <a:pt x="351891" y="588010"/>
                </a:lnTo>
                <a:lnTo>
                  <a:pt x="354533" y="586740"/>
                </a:lnTo>
                <a:lnTo>
                  <a:pt x="359867" y="586740"/>
                </a:lnTo>
                <a:lnTo>
                  <a:pt x="365340" y="599440"/>
                </a:lnTo>
                <a:lnTo>
                  <a:pt x="365760" y="600710"/>
                </a:lnTo>
                <a:lnTo>
                  <a:pt x="365760" y="580428"/>
                </a:lnTo>
                <a:lnTo>
                  <a:pt x="364502" y="579120"/>
                </a:lnTo>
                <a:lnTo>
                  <a:pt x="363562" y="576580"/>
                </a:lnTo>
                <a:lnTo>
                  <a:pt x="363372" y="575310"/>
                </a:lnTo>
                <a:lnTo>
                  <a:pt x="363651" y="572770"/>
                </a:lnTo>
                <a:lnTo>
                  <a:pt x="364540" y="567690"/>
                </a:lnTo>
                <a:lnTo>
                  <a:pt x="364693" y="567690"/>
                </a:lnTo>
                <a:lnTo>
                  <a:pt x="367385" y="563880"/>
                </a:lnTo>
                <a:lnTo>
                  <a:pt x="370116" y="560070"/>
                </a:lnTo>
                <a:lnTo>
                  <a:pt x="376186" y="556260"/>
                </a:lnTo>
                <a:lnTo>
                  <a:pt x="378599" y="554990"/>
                </a:lnTo>
                <a:lnTo>
                  <a:pt x="382612" y="552450"/>
                </a:lnTo>
                <a:lnTo>
                  <a:pt x="387083" y="552450"/>
                </a:lnTo>
                <a:lnTo>
                  <a:pt x="387997" y="553720"/>
                </a:lnTo>
                <a:lnTo>
                  <a:pt x="388531" y="554990"/>
                </a:lnTo>
                <a:lnTo>
                  <a:pt x="388899" y="554990"/>
                </a:lnTo>
                <a:lnTo>
                  <a:pt x="389178" y="556260"/>
                </a:lnTo>
                <a:lnTo>
                  <a:pt x="389369" y="557530"/>
                </a:lnTo>
                <a:lnTo>
                  <a:pt x="389864" y="561340"/>
                </a:lnTo>
                <a:lnTo>
                  <a:pt x="389864" y="542607"/>
                </a:lnTo>
                <a:lnTo>
                  <a:pt x="389737" y="542290"/>
                </a:lnTo>
                <a:lnTo>
                  <a:pt x="389509" y="541020"/>
                </a:lnTo>
                <a:lnTo>
                  <a:pt x="389128" y="538480"/>
                </a:lnTo>
                <a:lnTo>
                  <a:pt x="388594" y="534670"/>
                </a:lnTo>
                <a:lnTo>
                  <a:pt x="389737" y="530860"/>
                </a:lnTo>
                <a:lnTo>
                  <a:pt x="391083" y="528320"/>
                </a:lnTo>
                <a:lnTo>
                  <a:pt x="391744" y="527050"/>
                </a:lnTo>
                <a:lnTo>
                  <a:pt x="392391" y="525780"/>
                </a:lnTo>
                <a:lnTo>
                  <a:pt x="393255" y="525780"/>
                </a:lnTo>
                <a:lnTo>
                  <a:pt x="394347" y="524510"/>
                </a:lnTo>
                <a:lnTo>
                  <a:pt x="396494" y="524510"/>
                </a:lnTo>
                <a:lnTo>
                  <a:pt x="398703" y="523240"/>
                </a:lnTo>
                <a:lnTo>
                  <a:pt x="401726" y="521970"/>
                </a:lnTo>
                <a:lnTo>
                  <a:pt x="405257" y="521970"/>
                </a:lnTo>
                <a:lnTo>
                  <a:pt x="410527" y="523240"/>
                </a:lnTo>
                <a:lnTo>
                  <a:pt x="411403" y="525780"/>
                </a:lnTo>
                <a:lnTo>
                  <a:pt x="411403" y="490537"/>
                </a:lnTo>
                <a:lnTo>
                  <a:pt x="411251" y="490220"/>
                </a:lnTo>
                <a:lnTo>
                  <a:pt x="410870" y="490220"/>
                </a:lnTo>
                <a:lnTo>
                  <a:pt x="410565" y="488950"/>
                </a:lnTo>
                <a:lnTo>
                  <a:pt x="410311" y="487680"/>
                </a:lnTo>
                <a:lnTo>
                  <a:pt x="409930" y="486410"/>
                </a:lnTo>
                <a:lnTo>
                  <a:pt x="409676" y="485140"/>
                </a:lnTo>
                <a:lnTo>
                  <a:pt x="409359" y="483870"/>
                </a:lnTo>
                <a:lnTo>
                  <a:pt x="408876" y="481330"/>
                </a:lnTo>
                <a:lnTo>
                  <a:pt x="408635" y="480060"/>
                </a:lnTo>
                <a:lnTo>
                  <a:pt x="414172" y="468630"/>
                </a:lnTo>
                <a:lnTo>
                  <a:pt x="415061" y="467360"/>
                </a:lnTo>
                <a:lnTo>
                  <a:pt x="416090" y="467360"/>
                </a:lnTo>
                <a:lnTo>
                  <a:pt x="417258" y="466090"/>
                </a:lnTo>
                <a:lnTo>
                  <a:pt x="427215" y="466090"/>
                </a:lnTo>
                <a:lnTo>
                  <a:pt x="429602" y="467360"/>
                </a:lnTo>
                <a:lnTo>
                  <a:pt x="431495" y="471170"/>
                </a:lnTo>
                <a:lnTo>
                  <a:pt x="431787" y="472440"/>
                </a:lnTo>
                <a:lnTo>
                  <a:pt x="431787" y="436397"/>
                </a:lnTo>
                <a:lnTo>
                  <a:pt x="430657" y="434340"/>
                </a:lnTo>
                <a:lnTo>
                  <a:pt x="429247" y="429260"/>
                </a:lnTo>
                <a:lnTo>
                  <a:pt x="429006" y="427990"/>
                </a:lnTo>
                <a:lnTo>
                  <a:pt x="428764" y="426720"/>
                </a:lnTo>
                <a:lnTo>
                  <a:pt x="428256" y="420370"/>
                </a:lnTo>
                <a:lnTo>
                  <a:pt x="430288" y="416560"/>
                </a:lnTo>
                <a:lnTo>
                  <a:pt x="435698" y="412750"/>
                </a:lnTo>
                <a:lnTo>
                  <a:pt x="438048" y="412750"/>
                </a:lnTo>
                <a:lnTo>
                  <a:pt x="439991" y="411480"/>
                </a:lnTo>
                <a:lnTo>
                  <a:pt x="443839" y="411480"/>
                </a:lnTo>
                <a:lnTo>
                  <a:pt x="445947" y="412750"/>
                </a:lnTo>
                <a:lnTo>
                  <a:pt x="447738" y="414020"/>
                </a:lnTo>
                <a:lnTo>
                  <a:pt x="449707" y="416560"/>
                </a:lnTo>
                <a:lnTo>
                  <a:pt x="451319" y="419100"/>
                </a:lnTo>
                <a:lnTo>
                  <a:pt x="453517" y="422910"/>
                </a:lnTo>
                <a:lnTo>
                  <a:pt x="453517" y="412877"/>
                </a:lnTo>
                <a:lnTo>
                  <a:pt x="453326" y="412750"/>
                </a:lnTo>
                <a:lnTo>
                  <a:pt x="452399" y="411480"/>
                </a:lnTo>
                <a:lnTo>
                  <a:pt x="451485" y="410210"/>
                </a:lnTo>
                <a:lnTo>
                  <a:pt x="448106" y="406400"/>
                </a:lnTo>
                <a:lnTo>
                  <a:pt x="457657" y="391160"/>
                </a:lnTo>
                <a:lnTo>
                  <a:pt x="458673" y="389890"/>
                </a:lnTo>
                <a:lnTo>
                  <a:pt x="459727" y="389890"/>
                </a:lnTo>
                <a:lnTo>
                  <a:pt x="460832" y="388620"/>
                </a:lnTo>
                <a:lnTo>
                  <a:pt x="468744" y="388620"/>
                </a:lnTo>
                <a:lnTo>
                  <a:pt x="470281" y="389890"/>
                </a:lnTo>
                <a:lnTo>
                  <a:pt x="471335" y="392430"/>
                </a:lnTo>
                <a:lnTo>
                  <a:pt x="472782" y="394970"/>
                </a:lnTo>
                <a:lnTo>
                  <a:pt x="473773" y="397510"/>
                </a:lnTo>
                <a:lnTo>
                  <a:pt x="474294" y="400050"/>
                </a:lnTo>
                <a:lnTo>
                  <a:pt x="474484" y="401320"/>
                </a:lnTo>
                <a:lnTo>
                  <a:pt x="474814" y="402590"/>
                </a:lnTo>
                <a:lnTo>
                  <a:pt x="475310" y="407670"/>
                </a:lnTo>
                <a:lnTo>
                  <a:pt x="475310" y="384898"/>
                </a:lnTo>
                <a:lnTo>
                  <a:pt x="475030" y="384810"/>
                </a:lnTo>
                <a:lnTo>
                  <a:pt x="472020" y="383540"/>
                </a:lnTo>
                <a:lnTo>
                  <a:pt x="469099" y="382270"/>
                </a:lnTo>
                <a:lnTo>
                  <a:pt x="468020" y="382270"/>
                </a:lnTo>
                <a:lnTo>
                  <a:pt x="467042" y="381000"/>
                </a:lnTo>
                <a:lnTo>
                  <a:pt x="466166" y="379730"/>
                </a:lnTo>
                <a:lnTo>
                  <a:pt x="464769" y="379730"/>
                </a:lnTo>
                <a:lnTo>
                  <a:pt x="464121" y="375920"/>
                </a:lnTo>
                <a:lnTo>
                  <a:pt x="473989" y="361950"/>
                </a:lnTo>
                <a:lnTo>
                  <a:pt x="474649" y="361950"/>
                </a:lnTo>
                <a:lnTo>
                  <a:pt x="476885" y="360680"/>
                </a:lnTo>
                <a:lnTo>
                  <a:pt x="478383" y="360680"/>
                </a:lnTo>
                <a:lnTo>
                  <a:pt x="483374" y="363220"/>
                </a:lnTo>
                <a:lnTo>
                  <a:pt x="486384" y="365760"/>
                </a:lnTo>
                <a:lnTo>
                  <a:pt x="488607" y="370840"/>
                </a:lnTo>
                <a:lnTo>
                  <a:pt x="489280" y="372110"/>
                </a:lnTo>
                <a:lnTo>
                  <a:pt x="489724" y="372110"/>
                </a:lnTo>
                <a:lnTo>
                  <a:pt x="489953" y="373380"/>
                </a:lnTo>
                <a:lnTo>
                  <a:pt x="490093" y="374650"/>
                </a:lnTo>
                <a:lnTo>
                  <a:pt x="490245" y="375920"/>
                </a:lnTo>
                <a:lnTo>
                  <a:pt x="490245" y="356616"/>
                </a:lnTo>
                <a:lnTo>
                  <a:pt x="489699" y="355600"/>
                </a:lnTo>
                <a:lnTo>
                  <a:pt x="489242" y="355600"/>
                </a:lnTo>
                <a:lnTo>
                  <a:pt x="488835" y="354330"/>
                </a:lnTo>
                <a:lnTo>
                  <a:pt x="488467" y="354330"/>
                </a:lnTo>
                <a:lnTo>
                  <a:pt x="488302" y="353060"/>
                </a:lnTo>
                <a:lnTo>
                  <a:pt x="488124" y="353060"/>
                </a:lnTo>
                <a:lnTo>
                  <a:pt x="487438" y="349250"/>
                </a:lnTo>
                <a:lnTo>
                  <a:pt x="486994" y="347980"/>
                </a:lnTo>
                <a:lnTo>
                  <a:pt x="486905" y="346710"/>
                </a:lnTo>
                <a:lnTo>
                  <a:pt x="486727" y="345440"/>
                </a:lnTo>
                <a:lnTo>
                  <a:pt x="486727" y="341630"/>
                </a:lnTo>
                <a:lnTo>
                  <a:pt x="487159" y="340360"/>
                </a:lnTo>
                <a:lnTo>
                  <a:pt x="490385" y="335280"/>
                </a:lnTo>
                <a:lnTo>
                  <a:pt x="493458" y="332740"/>
                </a:lnTo>
                <a:lnTo>
                  <a:pt x="497243" y="330200"/>
                </a:lnTo>
                <a:lnTo>
                  <a:pt x="499630" y="327660"/>
                </a:lnTo>
                <a:lnTo>
                  <a:pt x="508190" y="327660"/>
                </a:lnTo>
                <a:lnTo>
                  <a:pt x="509676" y="330200"/>
                </a:lnTo>
                <a:lnTo>
                  <a:pt x="510095" y="330200"/>
                </a:lnTo>
                <a:lnTo>
                  <a:pt x="510552" y="331470"/>
                </a:lnTo>
                <a:lnTo>
                  <a:pt x="512165" y="334010"/>
                </a:lnTo>
                <a:lnTo>
                  <a:pt x="512787" y="336550"/>
                </a:lnTo>
                <a:lnTo>
                  <a:pt x="512787" y="320040"/>
                </a:lnTo>
                <a:lnTo>
                  <a:pt x="512089" y="320040"/>
                </a:lnTo>
                <a:lnTo>
                  <a:pt x="509409" y="321310"/>
                </a:lnTo>
                <a:lnTo>
                  <a:pt x="508228" y="321310"/>
                </a:lnTo>
                <a:lnTo>
                  <a:pt x="506641" y="320040"/>
                </a:lnTo>
                <a:lnTo>
                  <a:pt x="505409" y="318770"/>
                </a:lnTo>
                <a:lnTo>
                  <a:pt x="505561" y="316230"/>
                </a:lnTo>
                <a:lnTo>
                  <a:pt x="507212" y="311150"/>
                </a:lnTo>
                <a:lnTo>
                  <a:pt x="508635" y="308610"/>
                </a:lnTo>
                <a:lnTo>
                  <a:pt x="509866" y="306070"/>
                </a:lnTo>
                <a:lnTo>
                  <a:pt x="511721" y="302260"/>
                </a:lnTo>
                <a:lnTo>
                  <a:pt x="513626" y="300990"/>
                </a:lnTo>
                <a:lnTo>
                  <a:pt x="517334" y="297180"/>
                </a:lnTo>
                <a:lnTo>
                  <a:pt x="520217" y="297180"/>
                </a:lnTo>
                <a:lnTo>
                  <a:pt x="521538" y="299720"/>
                </a:lnTo>
                <a:lnTo>
                  <a:pt x="521931" y="299720"/>
                </a:lnTo>
                <a:lnTo>
                  <a:pt x="522274" y="300990"/>
                </a:lnTo>
                <a:lnTo>
                  <a:pt x="522820" y="302260"/>
                </a:lnTo>
                <a:lnTo>
                  <a:pt x="523455" y="306070"/>
                </a:lnTo>
                <a:lnTo>
                  <a:pt x="523976" y="308610"/>
                </a:lnTo>
                <a:lnTo>
                  <a:pt x="524065" y="313690"/>
                </a:lnTo>
                <a:lnTo>
                  <a:pt x="524065" y="287375"/>
                </a:lnTo>
                <a:lnTo>
                  <a:pt x="522859" y="288290"/>
                </a:lnTo>
                <a:lnTo>
                  <a:pt x="521119" y="288290"/>
                </a:lnTo>
                <a:lnTo>
                  <a:pt x="515861" y="281940"/>
                </a:lnTo>
                <a:lnTo>
                  <a:pt x="512495" y="276860"/>
                </a:lnTo>
                <a:lnTo>
                  <a:pt x="512178" y="275590"/>
                </a:lnTo>
                <a:lnTo>
                  <a:pt x="512241" y="274320"/>
                </a:lnTo>
                <a:lnTo>
                  <a:pt x="512305" y="273050"/>
                </a:lnTo>
                <a:lnTo>
                  <a:pt x="512559" y="271780"/>
                </a:lnTo>
                <a:lnTo>
                  <a:pt x="512991" y="270510"/>
                </a:lnTo>
                <a:lnTo>
                  <a:pt x="513867" y="269240"/>
                </a:lnTo>
                <a:lnTo>
                  <a:pt x="514743" y="267970"/>
                </a:lnTo>
                <a:lnTo>
                  <a:pt x="516674" y="265430"/>
                </a:lnTo>
                <a:lnTo>
                  <a:pt x="519163" y="264160"/>
                </a:lnTo>
                <a:lnTo>
                  <a:pt x="520166" y="262890"/>
                </a:lnTo>
                <a:lnTo>
                  <a:pt x="525526" y="262890"/>
                </a:lnTo>
                <a:lnTo>
                  <a:pt x="527253" y="265430"/>
                </a:lnTo>
                <a:lnTo>
                  <a:pt x="527812" y="266700"/>
                </a:lnTo>
                <a:lnTo>
                  <a:pt x="528218" y="267970"/>
                </a:lnTo>
                <a:lnTo>
                  <a:pt x="528789" y="269240"/>
                </a:lnTo>
                <a:lnTo>
                  <a:pt x="529043" y="271780"/>
                </a:lnTo>
                <a:lnTo>
                  <a:pt x="529259" y="271780"/>
                </a:lnTo>
                <a:lnTo>
                  <a:pt x="529412" y="273050"/>
                </a:lnTo>
                <a:lnTo>
                  <a:pt x="529424" y="274320"/>
                </a:lnTo>
                <a:lnTo>
                  <a:pt x="530567" y="280670"/>
                </a:lnTo>
                <a:lnTo>
                  <a:pt x="530567" y="258965"/>
                </a:lnTo>
                <a:lnTo>
                  <a:pt x="528802" y="257810"/>
                </a:lnTo>
                <a:lnTo>
                  <a:pt x="525881" y="255270"/>
                </a:lnTo>
                <a:lnTo>
                  <a:pt x="523100" y="252730"/>
                </a:lnTo>
                <a:lnTo>
                  <a:pt x="521144" y="251460"/>
                </a:lnTo>
                <a:lnTo>
                  <a:pt x="519607" y="250190"/>
                </a:lnTo>
                <a:lnTo>
                  <a:pt x="520547" y="246380"/>
                </a:lnTo>
                <a:lnTo>
                  <a:pt x="520979" y="246380"/>
                </a:lnTo>
                <a:lnTo>
                  <a:pt x="520941" y="245110"/>
                </a:lnTo>
                <a:lnTo>
                  <a:pt x="521398" y="242570"/>
                </a:lnTo>
                <a:lnTo>
                  <a:pt x="521690" y="242570"/>
                </a:lnTo>
                <a:lnTo>
                  <a:pt x="524738" y="236220"/>
                </a:lnTo>
                <a:lnTo>
                  <a:pt x="527977" y="232410"/>
                </a:lnTo>
                <a:lnTo>
                  <a:pt x="534276" y="229870"/>
                </a:lnTo>
                <a:lnTo>
                  <a:pt x="535851" y="229870"/>
                </a:lnTo>
                <a:lnTo>
                  <a:pt x="537679" y="231140"/>
                </a:lnTo>
                <a:lnTo>
                  <a:pt x="538111" y="231140"/>
                </a:lnTo>
                <a:lnTo>
                  <a:pt x="543331" y="247650"/>
                </a:lnTo>
                <a:lnTo>
                  <a:pt x="543331" y="220230"/>
                </a:lnTo>
                <a:lnTo>
                  <a:pt x="542556" y="220980"/>
                </a:lnTo>
                <a:lnTo>
                  <a:pt x="539572" y="222250"/>
                </a:lnTo>
                <a:lnTo>
                  <a:pt x="535114" y="224790"/>
                </a:lnTo>
                <a:lnTo>
                  <a:pt x="530809" y="224790"/>
                </a:lnTo>
                <a:lnTo>
                  <a:pt x="528929" y="223520"/>
                </a:lnTo>
                <a:lnTo>
                  <a:pt x="524738" y="222250"/>
                </a:lnTo>
                <a:lnTo>
                  <a:pt x="523227" y="219710"/>
                </a:lnTo>
                <a:lnTo>
                  <a:pt x="522808" y="218440"/>
                </a:lnTo>
                <a:lnTo>
                  <a:pt x="522376" y="217170"/>
                </a:lnTo>
                <a:lnTo>
                  <a:pt x="522224" y="215900"/>
                </a:lnTo>
                <a:lnTo>
                  <a:pt x="522097" y="215900"/>
                </a:lnTo>
                <a:lnTo>
                  <a:pt x="521741" y="212090"/>
                </a:lnTo>
                <a:lnTo>
                  <a:pt x="521373" y="209550"/>
                </a:lnTo>
                <a:lnTo>
                  <a:pt x="522046" y="207010"/>
                </a:lnTo>
                <a:lnTo>
                  <a:pt x="523125" y="204470"/>
                </a:lnTo>
                <a:lnTo>
                  <a:pt x="524344" y="203200"/>
                </a:lnTo>
                <a:lnTo>
                  <a:pt x="526249" y="201930"/>
                </a:lnTo>
                <a:lnTo>
                  <a:pt x="528764" y="200660"/>
                </a:lnTo>
                <a:lnTo>
                  <a:pt x="531901" y="200660"/>
                </a:lnTo>
                <a:lnTo>
                  <a:pt x="533285" y="201930"/>
                </a:lnTo>
                <a:lnTo>
                  <a:pt x="537235" y="204470"/>
                </a:lnTo>
                <a:lnTo>
                  <a:pt x="540943" y="208280"/>
                </a:lnTo>
                <a:lnTo>
                  <a:pt x="544410" y="210820"/>
                </a:lnTo>
                <a:lnTo>
                  <a:pt x="544957" y="212090"/>
                </a:lnTo>
                <a:lnTo>
                  <a:pt x="545439" y="212090"/>
                </a:lnTo>
                <a:lnTo>
                  <a:pt x="545871" y="213360"/>
                </a:lnTo>
                <a:lnTo>
                  <a:pt x="546887" y="214630"/>
                </a:lnTo>
                <a:lnTo>
                  <a:pt x="546887" y="201282"/>
                </a:lnTo>
                <a:lnTo>
                  <a:pt x="546404" y="200660"/>
                </a:lnTo>
                <a:lnTo>
                  <a:pt x="545477" y="198120"/>
                </a:lnTo>
                <a:lnTo>
                  <a:pt x="544753" y="196850"/>
                </a:lnTo>
                <a:lnTo>
                  <a:pt x="543458" y="195580"/>
                </a:lnTo>
                <a:lnTo>
                  <a:pt x="543420" y="193040"/>
                </a:lnTo>
                <a:lnTo>
                  <a:pt x="544652" y="190500"/>
                </a:lnTo>
                <a:lnTo>
                  <a:pt x="546785" y="186690"/>
                </a:lnTo>
                <a:lnTo>
                  <a:pt x="550125" y="184150"/>
                </a:lnTo>
                <a:lnTo>
                  <a:pt x="554139" y="181610"/>
                </a:lnTo>
                <a:lnTo>
                  <a:pt x="556958" y="181610"/>
                </a:lnTo>
                <a:lnTo>
                  <a:pt x="558685" y="180340"/>
                </a:lnTo>
                <a:lnTo>
                  <a:pt x="560311" y="180340"/>
                </a:lnTo>
                <a:lnTo>
                  <a:pt x="563321" y="182880"/>
                </a:lnTo>
                <a:lnTo>
                  <a:pt x="564324" y="184150"/>
                </a:lnTo>
                <a:lnTo>
                  <a:pt x="564819" y="185420"/>
                </a:lnTo>
                <a:lnTo>
                  <a:pt x="565556" y="187960"/>
                </a:lnTo>
                <a:lnTo>
                  <a:pt x="565556" y="177622"/>
                </a:lnTo>
                <a:lnTo>
                  <a:pt x="564692" y="176530"/>
                </a:lnTo>
                <a:lnTo>
                  <a:pt x="562013" y="175260"/>
                </a:lnTo>
                <a:lnTo>
                  <a:pt x="556539" y="176530"/>
                </a:lnTo>
                <a:lnTo>
                  <a:pt x="554558" y="176530"/>
                </a:lnTo>
                <a:lnTo>
                  <a:pt x="551815" y="177800"/>
                </a:lnTo>
                <a:lnTo>
                  <a:pt x="551091" y="177800"/>
                </a:lnTo>
                <a:lnTo>
                  <a:pt x="548855" y="179070"/>
                </a:lnTo>
                <a:lnTo>
                  <a:pt x="547420" y="180340"/>
                </a:lnTo>
                <a:lnTo>
                  <a:pt x="545846" y="181610"/>
                </a:lnTo>
                <a:lnTo>
                  <a:pt x="543572" y="184150"/>
                </a:lnTo>
                <a:lnTo>
                  <a:pt x="541832" y="185420"/>
                </a:lnTo>
                <a:lnTo>
                  <a:pt x="540626" y="187960"/>
                </a:lnTo>
                <a:lnTo>
                  <a:pt x="539584" y="190500"/>
                </a:lnTo>
                <a:lnTo>
                  <a:pt x="538251" y="193040"/>
                </a:lnTo>
                <a:lnTo>
                  <a:pt x="536638" y="194310"/>
                </a:lnTo>
                <a:lnTo>
                  <a:pt x="536092" y="195580"/>
                </a:lnTo>
                <a:lnTo>
                  <a:pt x="532980" y="195580"/>
                </a:lnTo>
                <a:lnTo>
                  <a:pt x="530136" y="194310"/>
                </a:lnTo>
                <a:lnTo>
                  <a:pt x="528396" y="195580"/>
                </a:lnTo>
                <a:lnTo>
                  <a:pt x="526554" y="195580"/>
                </a:lnTo>
                <a:lnTo>
                  <a:pt x="523430" y="198120"/>
                </a:lnTo>
                <a:lnTo>
                  <a:pt x="520865" y="200660"/>
                </a:lnTo>
                <a:lnTo>
                  <a:pt x="518858" y="203200"/>
                </a:lnTo>
                <a:lnTo>
                  <a:pt x="518706" y="203517"/>
                </a:lnTo>
                <a:lnTo>
                  <a:pt x="518706" y="228600"/>
                </a:lnTo>
                <a:lnTo>
                  <a:pt x="515251" y="233997"/>
                </a:lnTo>
                <a:lnTo>
                  <a:pt x="515251" y="256540"/>
                </a:lnTo>
                <a:lnTo>
                  <a:pt x="514858" y="257810"/>
                </a:lnTo>
                <a:lnTo>
                  <a:pt x="513207" y="260350"/>
                </a:lnTo>
                <a:lnTo>
                  <a:pt x="512470" y="261620"/>
                </a:lnTo>
                <a:lnTo>
                  <a:pt x="511784" y="262851"/>
                </a:lnTo>
                <a:lnTo>
                  <a:pt x="511784" y="290830"/>
                </a:lnTo>
                <a:lnTo>
                  <a:pt x="511568" y="293370"/>
                </a:lnTo>
                <a:lnTo>
                  <a:pt x="511314" y="294640"/>
                </a:lnTo>
                <a:lnTo>
                  <a:pt x="507301" y="300990"/>
                </a:lnTo>
                <a:lnTo>
                  <a:pt x="504101" y="302260"/>
                </a:lnTo>
                <a:lnTo>
                  <a:pt x="501840" y="302260"/>
                </a:lnTo>
                <a:lnTo>
                  <a:pt x="494969" y="300494"/>
                </a:lnTo>
                <a:lnTo>
                  <a:pt x="494969" y="311150"/>
                </a:lnTo>
                <a:lnTo>
                  <a:pt x="494398" y="313690"/>
                </a:lnTo>
                <a:lnTo>
                  <a:pt x="493699" y="317500"/>
                </a:lnTo>
                <a:lnTo>
                  <a:pt x="492137" y="320040"/>
                </a:lnTo>
                <a:lnTo>
                  <a:pt x="490524" y="323850"/>
                </a:lnTo>
                <a:lnTo>
                  <a:pt x="490169" y="323850"/>
                </a:lnTo>
                <a:lnTo>
                  <a:pt x="489699" y="325120"/>
                </a:lnTo>
                <a:lnTo>
                  <a:pt x="489102" y="325120"/>
                </a:lnTo>
                <a:lnTo>
                  <a:pt x="486664" y="327660"/>
                </a:lnTo>
                <a:lnTo>
                  <a:pt x="484581" y="330200"/>
                </a:lnTo>
                <a:lnTo>
                  <a:pt x="481215" y="332740"/>
                </a:lnTo>
                <a:lnTo>
                  <a:pt x="479653" y="332740"/>
                </a:lnTo>
                <a:lnTo>
                  <a:pt x="478167" y="332028"/>
                </a:lnTo>
                <a:lnTo>
                  <a:pt x="478167" y="351790"/>
                </a:lnTo>
                <a:lnTo>
                  <a:pt x="477164" y="353060"/>
                </a:lnTo>
                <a:lnTo>
                  <a:pt x="474802" y="355600"/>
                </a:lnTo>
                <a:lnTo>
                  <a:pt x="474129" y="355600"/>
                </a:lnTo>
                <a:lnTo>
                  <a:pt x="471335" y="356870"/>
                </a:lnTo>
                <a:lnTo>
                  <a:pt x="467931" y="358140"/>
                </a:lnTo>
                <a:lnTo>
                  <a:pt x="465632" y="359410"/>
                </a:lnTo>
                <a:lnTo>
                  <a:pt x="464185" y="360680"/>
                </a:lnTo>
                <a:lnTo>
                  <a:pt x="460590" y="360680"/>
                </a:lnTo>
                <a:lnTo>
                  <a:pt x="460006" y="359410"/>
                </a:lnTo>
                <a:lnTo>
                  <a:pt x="459613" y="359410"/>
                </a:lnTo>
                <a:lnTo>
                  <a:pt x="459397" y="358140"/>
                </a:lnTo>
                <a:lnTo>
                  <a:pt x="458622" y="354330"/>
                </a:lnTo>
                <a:lnTo>
                  <a:pt x="458393" y="350520"/>
                </a:lnTo>
                <a:lnTo>
                  <a:pt x="459270" y="347980"/>
                </a:lnTo>
                <a:lnTo>
                  <a:pt x="459613" y="346710"/>
                </a:lnTo>
                <a:lnTo>
                  <a:pt x="459867" y="345440"/>
                </a:lnTo>
                <a:lnTo>
                  <a:pt x="460044" y="344170"/>
                </a:lnTo>
                <a:lnTo>
                  <a:pt x="460413" y="340360"/>
                </a:lnTo>
                <a:lnTo>
                  <a:pt x="462368" y="337820"/>
                </a:lnTo>
                <a:lnTo>
                  <a:pt x="467118" y="332740"/>
                </a:lnTo>
                <a:lnTo>
                  <a:pt x="471106" y="334010"/>
                </a:lnTo>
                <a:lnTo>
                  <a:pt x="473036" y="336550"/>
                </a:lnTo>
                <a:lnTo>
                  <a:pt x="475310" y="339090"/>
                </a:lnTo>
                <a:lnTo>
                  <a:pt x="477050" y="342900"/>
                </a:lnTo>
                <a:lnTo>
                  <a:pt x="477685" y="346710"/>
                </a:lnTo>
                <a:lnTo>
                  <a:pt x="477939" y="347980"/>
                </a:lnTo>
                <a:lnTo>
                  <a:pt x="478167" y="351790"/>
                </a:lnTo>
                <a:lnTo>
                  <a:pt x="478167" y="332028"/>
                </a:lnTo>
                <a:lnTo>
                  <a:pt x="477012" y="331470"/>
                </a:lnTo>
                <a:lnTo>
                  <a:pt x="474484" y="330200"/>
                </a:lnTo>
                <a:lnTo>
                  <a:pt x="468096" y="327660"/>
                </a:lnTo>
                <a:lnTo>
                  <a:pt x="467296" y="325120"/>
                </a:lnTo>
                <a:lnTo>
                  <a:pt x="467029" y="322580"/>
                </a:lnTo>
                <a:lnTo>
                  <a:pt x="466890" y="320040"/>
                </a:lnTo>
                <a:lnTo>
                  <a:pt x="466661" y="316230"/>
                </a:lnTo>
                <a:lnTo>
                  <a:pt x="468617" y="312420"/>
                </a:lnTo>
                <a:lnTo>
                  <a:pt x="471335" y="309880"/>
                </a:lnTo>
                <a:lnTo>
                  <a:pt x="472681" y="308610"/>
                </a:lnTo>
                <a:lnTo>
                  <a:pt x="472986" y="308610"/>
                </a:lnTo>
                <a:lnTo>
                  <a:pt x="474294" y="307340"/>
                </a:lnTo>
                <a:lnTo>
                  <a:pt x="478078" y="307340"/>
                </a:lnTo>
                <a:lnTo>
                  <a:pt x="479666" y="306070"/>
                </a:lnTo>
                <a:lnTo>
                  <a:pt x="489953" y="306070"/>
                </a:lnTo>
                <a:lnTo>
                  <a:pt x="491655" y="307340"/>
                </a:lnTo>
                <a:lnTo>
                  <a:pt x="494055" y="308610"/>
                </a:lnTo>
                <a:lnTo>
                  <a:pt x="494969" y="311150"/>
                </a:lnTo>
                <a:lnTo>
                  <a:pt x="494969" y="300494"/>
                </a:lnTo>
                <a:lnTo>
                  <a:pt x="491959" y="299720"/>
                </a:lnTo>
                <a:lnTo>
                  <a:pt x="486130" y="297180"/>
                </a:lnTo>
                <a:lnTo>
                  <a:pt x="485216" y="295910"/>
                </a:lnTo>
                <a:lnTo>
                  <a:pt x="484479" y="295910"/>
                </a:lnTo>
                <a:lnTo>
                  <a:pt x="483908" y="294640"/>
                </a:lnTo>
                <a:lnTo>
                  <a:pt x="483679" y="294640"/>
                </a:lnTo>
                <a:lnTo>
                  <a:pt x="483781" y="293370"/>
                </a:lnTo>
                <a:lnTo>
                  <a:pt x="483920" y="292100"/>
                </a:lnTo>
                <a:lnTo>
                  <a:pt x="484136" y="292100"/>
                </a:lnTo>
                <a:lnTo>
                  <a:pt x="486079" y="287020"/>
                </a:lnTo>
                <a:lnTo>
                  <a:pt x="487692" y="283210"/>
                </a:lnTo>
                <a:lnTo>
                  <a:pt x="488238" y="281940"/>
                </a:lnTo>
                <a:lnTo>
                  <a:pt x="490004" y="279400"/>
                </a:lnTo>
                <a:lnTo>
                  <a:pt x="490880" y="278130"/>
                </a:lnTo>
                <a:lnTo>
                  <a:pt x="493001" y="275590"/>
                </a:lnTo>
                <a:lnTo>
                  <a:pt x="497344" y="274320"/>
                </a:lnTo>
                <a:lnTo>
                  <a:pt x="500430" y="275590"/>
                </a:lnTo>
                <a:lnTo>
                  <a:pt x="502208" y="276860"/>
                </a:lnTo>
                <a:lnTo>
                  <a:pt x="503745" y="278130"/>
                </a:lnTo>
                <a:lnTo>
                  <a:pt x="507530" y="283210"/>
                </a:lnTo>
                <a:lnTo>
                  <a:pt x="509676" y="285750"/>
                </a:lnTo>
                <a:lnTo>
                  <a:pt x="511784" y="290830"/>
                </a:lnTo>
                <a:lnTo>
                  <a:pt x="511784" y="262851"/>
                </a:lnTo>
                <a:lnTo>
                  <a:pt x="509536" y="265430"/>
                </a:lnTo>
                <a:lnTo>
                  <a:pt x="506768" y="267970"/>
                </a:lnTo>
                <a:lnTo>
                  <a:pt x="503453" y="269240"/>
                </a:lnTo>
                <a:lnTo>
                  <a:pt x="502183" y="269240"/>
                </a:lnTo>
                <a:lnTo>
                  <a:pt x="500151" y="267970"/>
                </a:lnTo>
                <a:lnTo>
                  <a:pt x="499338" y="264160"/>
                </a:lnTo>
                <a:lnTo>
                  <a:pt x="498424" y="257810"/>
                </a:lnTo>
                <a:lnTo>
                  <a:pt x="499465" y="252730"/>
                </a:lnTo>
                <a:lnTo>
                  <a:pt x="500976" y="250190"/>
                </a:lnTo>
                <a:lnTo>
                  <a:pt x="502500" y="247650"/>
                </a:lnTo>
                <a:lnTo>
                  <a:pt x="502945" y="246380"/>
                </a:lnTo>
                <a:lnTo>
                  <a:pt x="507796" y="246380"/>
                </a:lnTo>
                <a:lnTo>
                  <a:pt x="512699" y="248920"/>
                </a:lnTo>
                <a:lnTo>
                  <a:pt x="514680" y="251460"/>
                </a:lnTo>
                <a:lnTo>
                  <a:pt x="515061" y="255270"/>
                </a:lnTo>
                <a:lnTo>
                  <a:pt x="515251" y="256540"/>
                </a:lnTo>
                <a:lnTo>
                  <a:pt x="515251" y="233997"/>
                </a:lnTo>
                <a:lnTo>
                  <a:pt x="514642" y="234950"/>
                </a:lnTo>
                <a:lnTo>
                  <a:pt x="510120" y="238760"/>
                </a:lnTo>
                <a:lnTo>
                  <a:pt x="501891" y="241300"/>
                </a:lnTo>
                <a:lnTo>
                  <a:pt x="500240" y="242570"/>
                </a:lnTo>
                <a:lnTo>
                  <a:pt x="498449" y="243840"/>
                </a:lnTo>
                <a:lnTo>
                  <a:pt x="495439" y="243840"/>
                </a:lnTo>
                <a:lnTo>
                  <a:pt x="493826" y="245110"/>
                </a:lnTo>
                <a:lnTo>
                  <a:pt x="491858" y="243992"/>
                </a:lnTo>
                <a:lnTo>
                  <a:pt x="491858" y="265430"/>
                </a:lnTo>
                <a:lnTo>
                  <a:pt x="489623" y="269240"/>
                </a:lnTo>
                <a:lnTo>
                  <a:pt x="486879" y="273050"/>
                </a:lnTo>
                <a:lnTo>
                  <a:pt x="484339" y="275590"/>
                </a:lnTo>
                <a:lnTo>
                  <a:pt x="480187" y="278130"/>
                </a:lnTo>
                <a:lnTo>
                  <a:pt x="478040" y="279400"/>
                </a:lnTo>
                <a:lnTo>
                  <a:pt x="476516" y="279400"/>
                </a:lnTo>
                <a:lnTo>
                  <a:pt x="476072" y="279107"/>
                </a:lnTo>
                <a:lnTo>
                  <a:pt x="476072" y="289560"/>
                </a:lnTo>
                <a:lnTo>
                  <a:pt x="476021" y="292100"/>
                </a:lnTo>
                <a:lnTo>
                  <a:pt x="474535" y="294640"/>
                </a:lnTo>
                <a:lnTo>
                  <a:pt x="472681" y="298450"/>
                </a:lnTo>
                <a:lnTo>
                  <a:pt x="470585" y="300990"/>
                </a:lnTo>
                <a:lnTo>
                  <a:pt x="468261" y="303530"/>
                </a:lnTo>
                <a:lnTo>
                  <a:pt x="466763" y="306070"/>
                </a:lnTo>
                <a:lnTo>
                  <a:pt x="462673" y="309880"/>
                </a:lnTo>
                <a:lnTo>
                  <a:pt x="460413" y="309880"/>
                </a:lnTo>
                <a:lnTo>
                  <a:pt x="459511" y="308610"/>
                </a:lnTo>
                <a:lnTo>
                  <a:pt x="459079" y="307340"/>
                </a:lnTo>
                <a:lnTo>
                  <a:pt x="458698" y="307340"/>
                </a:lnTo>
                <a:lnTo>
                  <a:pt x="458381" y="306070"/>
                </a:lnTo>
                <a:lnTo>
                  <a:pt x="458152" y="306070"/>
                </a:lnTo>
                <a:lnTo>
                  <a:pt x="458101" y="304800"/>
                </a:lnTo>
                <a:lnTo>
                  <a:pt x="457593" y="302260"/>
                </a:lnTo>
                <a:lnTo>
                  <a:pt x="457542" y="300990"/>
                </a:lnTo>
                <a:lnTo>
                  <a:pt x="457415" y="299720"/>
                </a:lnTo>
                <a:lnTo>
                  <a:pt x="457377" y="297180"/>
                </a:lnTo>
                <a:lnTo>
                  <a:pt x="457746" y="295910"/>
                </a:lnTo>
                <a:lnTo>
                  <a:pt x="458939" y="293370"/>
                </a:lnTo>
                <a:lnTo>
                  <a:pt x="460425" y="290830"/>
                </a:lnTo>
                <a:lnTo>
                  <a:pt x="462457" y="287020"/>
                </a:lnTo>
                <a:lnTo>
                  <a:pt x="462737" y="287020"/>
                </a:lnTo>
                <a:lnTo>
                  <a:pt x="464388" y="285750"/>
                </a:lnTo>
                <a:lnTo>
                  <a:pt x="465658" y="284480"/>
                </a:lnTo>
                <a:lnTo>
                  <a:pt x="467093" y="284480"/>
                </a:lnTo>
                <a:lnTo>
                  <a:pt x="469480" y="283210"/>
                </a:lnTo>
                <a:lnTo>
                  <a:pt x="471703" y="283210"/>
                </a:lnTo>
                <a:lnTo>
                  <a:pt x="473735" y="285750"/>
                </a:lnTo>
                <a:lnTo>
                  <a:pt x="474865" y="285750"/>
                </a:lnTo>
                <a:lnTo>
                  <a:pt x="475170" y="287020"/>
                </a:lnTo>
                <a:lnTo>
                  <a:pt x="476072" y="289560"/>
                </a:lnTo>
                <a:lnTo>
                  <a:pt x="476072" y="279107"/>
                </a:lnTo>
                <a:lnTo>
                  <a:pt x="474599" y="278130"/>
                </a:lnTo>
                <a:lnTo>
                  <a:pt x="472732" y="278130"/>
                </a:lnTo>
                <a:lnTo>
                  <a:pt x="470154" y="275590"/>
                </a:lnTo>
                <a:lnTo>
                  <a:pt x="469455" y="274320"/>
                </a:lnTo>
                <a:lnTo>
                  <a:pt x="469036" y="274320"/>
                </a:lnTo>
                <a:lnTo>
                  <a:pt x="468122" y="271780"/>
                </a:lnTo>
                <a:lnTo>
                  <a:pt x="468274" y="269240"/>
                </a:lnTo>
                <a:lnTo>
                  <a:pt x="469493" y="266700"/>
                </a:lnTo>
                <a:lnTo>
                  <a:pt x="471627" y="262890"/>
                </a:lnTo>
                <a:lnTo>
                  <a:pt x="474586" y="260350"/>
                </a:lnTo>
                <a:lnTo>
                  <a:pt x="479310" y="254000"/>
                </a:lnTo>
                <a:lnTo>
                  <a:pt x="481863" y="252730"/>
                </a:lnTo>
                <a:lnTo>
                  <a:pt x="485216" y="250190"/>
                </a:lnTo>
                <a:lnTo>
                  <a:pt x="487273" y="250190"/>
                </a:lnTo>
                <a:lnTo>
                  <a:pt x="487921" y="251460"/>
                </a:lnTo>
                <a:lnTo>
                  <a:pt x="489102" y="252730"/>
                </a:lnTo>
                <a:lnTo>
                  <a:pt x="489966" y="254000"/>
                </a:lnTo>
                <a:lnTo>
                  <a:pt x="490651" y="255270"/>
                </a:lnTo>
                <a:lnTo>
                  <a:pt x="491070" y="257810"/>
                </a:lnTo>
                <a:lnTo>
                  <a:pt x="491528" y="260350"/>
                </a:lnTo>
                <a:lnTo>
                  <a:pt x="491705" y="261620"/>
                </a:lnTo>
                <a:lnTo>
                  <a:pt x="491858" y="265430"/>
                </a:lnTo>
                <a:lnTo>
                  <a:pt x="491858" y="243992"/>
                </a:lnTo>
                <a:lnTo>
                  <a:pt x="491604" y="243840"/>
                </a:lnTo>
                <a:lnTo>
                  <a:pt x="490093" y="243840"/>
                </a:lnTo>
                <a:lnTo>
                  <a:pt x="489267" y="241300"/>
                </a:lnTo>
                <a:lnTo>
                  <a:pt x="489026" y="240030"/>
                </a:lnTo>
                <a:lnTo>
                  <a:pt x="488861" y="240030"/>
                </a:lnTo>
                <a:lnTo>
                  <a:pt x="488657" y="238760"/>
                </a:lnTo>
                <a:lnTo>
                  <a:pt x="503529" y="219710"/>
                </a:lnTo>
                <a:lnTo>
                  <a:pt x="504266" y="218440"/>
                </a:lnTo>
                <a:lnTo>
                  <a:pt x="505040" y="218440"/>
                </a:lnTo>
                <a:lnTo>
                  <a:pt x="509778" y="219710"/>
                </a:lnTo>
                <a:lnTo>
                  <a:pt x="513461" y="220980"/>
                </a:lnTo>
                <a:lnTo>
                  <a:pt x="516534" y="223520"/>
                </a:lnTo>
                <a:lnTo>
                  <a:pt x="517118" y="224790"/>
                </a:lnTo>
                <a:lnTo>
                  <a:pt x="517639" y="224790"/>
                </a:lnTo>
                <a:lnTo>
                  <a:pt x="518109" y="226060"/>
                </a:lnTo>
                <a:lnTo>
                  <a:pt x="518693" y="226060"/>
                </a:lnTo>
                <a:lnTo>
                  <a:pt x="518706" y="228600"/>
                </a:lnTo>
                <a:lnTo>
                  <a:pt x="518706" y="203517"/>
                </a:lnTo>
                <a:lnTo>
                  <a:pt x="517626" y="205740"/>
                </a:lnTo>
                <a:lnTo>
                  <a:pt x="516953" y="207010"/>
                </a:lnTo>
                <a:lnTo>
                  <a:pt x="516839" y="210820"/>
                </a:lnTo>
                <a:lnTo>
                  <a:pt x="516559" y="214630"/>
                </a:lnTo>
                <a:lnTo>
                  <a:pt x="514705" y="215900"/>
                </a:lnTo>
                <a:lnTo>
                  <a:pt x="511721" y="214630"/>
                </a:lnTo>
                <a:lnTo>
                  <a:pt x="508647" y="214630"/>
                </a:lnTo>
                <a:lnTo>
                  <a:pt x="506222" y="213360"/>
                </a:lnTo>
                <a:lnTo>
                  <a:pt x="503910" y="213360"/>
                </a:lnTo>
                <a:lnTo>
                  <a:pt x="498843" y="215900"/>
                </a:lnTo>
                <a:lnTo>
                  <a:pt x="496316" y="218440"/>
                </a:lnTo>
                <a:lnTo>
                  <a:pt x="489102" y="223520"/>
                </a:lnTo>
                <a:lnTo>
                  <a:pt x="485965" y="228600"/>
                </a:lnTo>
                <a:lnTo>
                  <a:pt x="484314" y="233680"/>
                </a:lnTo>
                <a:lnTo>
                  <a:pt x="483870" y="234950"/>
                </a:lnTo>
                <a:lnTo>
                  <a:pt x="483717" y="236220"/>
                </a:lnTo>
                <a:lnTo>
                  <a:pt x="483844" y="237490"/>
                </a:lnTo>
                <a:lnTo>
                  <a:pt x="484619" y="241300"/>
                </a:lnTo>
                <a:lnTo>
                  <a:pt x="483006" y="243840"/>
                </a:lnTo>
                <a:lnTo>
                  <a:pt x="477761" y="250190"/>
                </a:lnTo>
                <a:lnTo>
                  <a:pt x="475589" y="252730"/>
                </a:lnTo>
                <a:lnTo>
                  <a:pt x="471030" y="256540"/>
                </a:lnTo>
                <a:lnTo>
                  <a:pt x="469671" y="259080"/>
                </a:lnTo>
                <a:lnTo>
                  <a:pt x="466547" y="261620"/>
                </a:lnTo>
                <a:lnTo>
                  <a:pt x="464769" y="266700"/>
                </a:lnTo>
                <a:lnTo>
                  <a:pt x="463994" y="267970"/>
                </a:lnTo>
                <a:lnTo>
                  <a:pt x="463702" y="270510"/>
                </a:lnTo>
                <a:lnTo>
                  <a:pt x="464413" y="276860"/>
                </a:lnTo>
                <a:lnTo>
                  <a:pt x="464591" y="278130"/>
                </a:lnTo>
                <a:lnTo>
                  <a:pt x="464705" y="279400"/>
                </a:lnTo>
                <a:lnTo>
                  <a:pt x="464413" y="280670"/>
                </a:lnTo>
                <a:lnTo>
                  <a:pt x="463727" y="280670"/>
                </a:lnTo>
                <a:lnTo>
                  <a:pt x="460844" y="283210"/>
                </a:lnTo>
                <a:lnTo>
                  <a:pt x="458419" y="285750"/>
                </a:lnTo>
                <a:lnTo>
                  <a:pt x="456882" y="287845"/>
                </a:lnTo>
                <a:lnTo>
                  <a:pt x="456882" y="330200"/>
                </a:lnTo>
                <a:lnTo>
                  <a:pt x="456857" y="330708"/>
                </a:lnTo>
                <a:lnTo>
                  <a:pt x="456857" y="377190"/>
                </a:lnTo>
                <a:lnTo>
                  <a:pt x="454164" y="382270"/>
                </a:lnTo>
                <a:lnTo>
                  <a:pt x="452310" y="384810"/>
                </a:lnTo>
                <a:lnTo>
                  <a:pt x="450227" y="388620"/>
                </a:lnTo>
                <a:lnTo>
                  <a:pt x="448691" y="391160"/>
                </a:lnTo>
                <a:lnTo>
                  <a:pt x="447027" y="393700"/>
                </a:lnTo>
                <a:lnTo>
                  <a:pt x="445262" y="394970"/>
                </a:lnTo>
                <a:lnTo>
                  <a:pt x="443928" y="397510"/>
                </a:lnTo>
                <a:lnTo>
                  <a:pt x="441528" y="396240"/>
                </a:lnTo>
                <a:lnTo>
                  <a:pt x="440639" y="394970"/>
                </a:lnTo>
                <a:lnTo>
                  <a:pt x="440436" y="393700"/>
                </a:lnTo>
                <a:lnTo>
                  <a:pt x="440105" y="393700"/>
                </a:lnTo>
                <a:lnTo>
                  <a:pt x="439762" y="392430"/>
                </a:lnTo>
                <a:lnTo>
                  <a:pt x="439420" y="391160"/>
                </a:lnTo>
                <a:lnTo>
                  <a:pt x="438416" y="387350"/>
                </a:lnTo>
                <a:lnTo>
                  <a:pt x="437730" y="381000"/>
                </a:lnTo>
                <a:lnTo>
                  <a:pt x="438365" y="378460"/>
                </a:lnTo>
                <a:lnTo>
                  <a:pt x="439508" y="374650"/>
                </a:lnTo>
                <a:lnTo>
                  <a:pt x="440982" y="370840"/>
                </a:lnTo>
                <a:lnTo>
                  <a:pt x="446405" y="367030"/>
                </a:lnTo>
                <a:lnTo>
                  <a:pt x="451091" y="368300"/>
                </a:lnTo>
                <a:lnTo>
                  <a:pt x="454228" y="368300"/>
                </a:lnTo>
                <a:lnTo>
                  <a:pt x="456057" y="370840"/>
                </a:lnTo>
                <a:lnTo>
                  <a:pt x="456577" y="373380"/>
                </a:lnTo>
                <a:lnTo>
                  <a:pt x="456793" y="375920"/>
                </a:lnTo>
                <a:lnTo>
                  <a:pt x="456857" y="377190"/>
                </a:lnTo>
                <a:lnTo>
                  <a:pt x="456857" y="330708"/>
                </a:lnTo>
                <a:lnTo>
                  <a:pt x="456819" y="331470"/>
                </a:lnTo>
                <a:lnTo>
                  <a:pt x="455841" y="336550"/>
                </a:lnTo>
                <a:lnTo>
                  <a:pt x="455282" y="337820"/>
                </a:lnTo>
                <a:lnTo>
                  <a:pt x="454647" y="340360"/>
                </a:lnTo>
                <a:lnTo>
                  <a:pt x="453910" y="341630"/>
                </a:lnTo>
                <a:lnTo>
                  <a:pt x="453466" y="344170"/>
                </a:lnTo>
                <a:lnTo>
                  <a:pt x="453301" y="346710"/>
                </a:lnTo>
                <a:lnTo>
                  <a:pt x="452831" y="351790"/>
                </a:lnTo>
                <a:lnTo>
                  <a:pt x="451218" y="356870"/>
                </a:lnTo>
                <a:lnTo>
                  <a:pt x="447611" y="363220"/>
                </a:lnTo>
                <a:lnTo>
                  <a:pt x="445858" y="363220"/>
                </a:lnTo>
                <a:lnTo>
                  <a:pt x="444385" y="361950"/>
                </a:lnTo>
                <a:lnTo>
                  <a:pt x="443458" y="360680"/>
                </a:lnTo>
                <a:lnTo>
                  <a:pt x="442620" y="360680"/>
                </a:lnTo>
                <a:lnTo>
                  <a:pt x="441858" y="359410"/>
                </a:lnTo>
                <a:lnTo>
                  <a:pt x="440715" y="358140"/>
                </a:lnTo>
                <a:lnTo>
                  <a:pt x="440245" y="356870"/>
                </a:lnTo>
                <a:lnTo>
                  <a:pt x="440448" y="354330"/>
                </a:lnTo>
                <a:lnTo>
                  <a:pt x="441159" y="350520"/>
                </a:lnTo>
                <a:lnTo>
                  <a:pt x="441350" y="347980"/>
                </a:lnTo>
                <a:lnTo>
                  <a:pt x="441388" y="345440"/>
                </a:lnTo>
                <a:lnTo>
                  <a:pt x="441286" y="342900"/>
                </a:lnTo>
                <a:lnTo>
                  <a:pt x="442201" y="335280"/>
                </a:lnTo>
                <a:lnTo>
                  <a:pt x="443547" y="328930"/>
                </a:lnTo>
                <a:lnTo>
                  <a:pt x="447128" y="322580"/>
                </a:lnTo>
                <a:lnTo>
                  <a:pt x="447586" y="321310"/>
                </a:lnTo>
                <a:lnTo>
                  <a:pt x="448741" y="321310"/>
                </a:lnTo>
                <a:lnTo>
                  <a:pt x="450189" y="320040"/>
                </a:lnTo>
                <a:lnTo>
                  <a:pt x="451612" y="320040"/>
                </a:lnTo>
                <a:lnTo>
                  <a:pt x="453034" y="321310"/>
                </a:lnTo>
                <a:lnTo>
                  <a:pt x="453631" y="321310"/>
                </a:lnTo>
                <a:lnTo>
                  <a:pt x="454672" y="322580"/>
                </a:lnTo>
                <a:lnTo>
                  <a:pt x="455472" y="323850"/>
                </a:lnTo>
                <a:lnTo>
                  <a:pt x="456514" y="327660"/>
                </a:lnTo>
                <a:lnTo>
                  <a:pt x="456882" y="330200"/>
                </a:lnTo>
                <a:lnTo>
                  <a:pt x="456882" y="287845"/>
                </a:lnTo>
                <a:lnTo>
                  <a:pt x="453745" y="292100"/>
                </a:lnTo>
                <a:lnTo>
                  <a:pt x="452386" y="297180"/>
                </a:lnTo>
                <a:lnTo>
                  <a:pt x="453478" y="304800"/>
                </a:lnTo>
                <a:lnTo>
                  <a:pt x="453859" y="308610"/>
                </a:lnTo>
                <a:lnTo>
                  <a:pt x="455650" y="313690"/>
                </a:lnTo>
                <a:lnTo>
                  <a:pt x="449630" y="313690"/>
                </a:lnTo>
                <a:lnTo>
                  <a:pt x="447954" y="314960"/>
                </a:lnTo>
                <a:lnTo>
                  <a:pt x="445630" y="316230"/>
                </a:lnTo>
                <a:lnTo>
                  <a:pt x="443788" y="318770"/>
                </a:lnTo>
                <a:lnTo>
                  <a:pt x="441629" y="325120"/>
                </a:lnTo>
                <a:lnTo>
                  <a:pt x="439039" y="331470"/>
                </a:lnTo>
                <a:lnTo>
                  <a:pt x="438378" y="332740"/>
                </a:lnTo>
                <a:lnTo>
                  <a:pt x="437908" y="335280"/>
                </a:lnTo>
                <a:lnTo>
                  <a:pt x="437629" y="337820"/>
                </a:lnTo>
                <a:lnTo>
                  <a:pt x="437007" y="340360"/>
                </a:lnTo>
                <a:lnTo>
                  <a:pt x="436321" y="344170"/>
                </a:lnTo>
                <a:lnTo>
                  <a:pt x="436626" y="347980"/>
                </a:lnTo>
                <a:lnTo>
                  <a:pt x="436778" y="349250"/>
                </a:lnTo>
                <a:lnTo>
                  <a:pt x="436689" y="350520"/>
                </a:lnTo>
                <a:lnTo>
                  <a:pt x="436346" y="351790"/>
                </a:lnTo>
                <a:lnTo>
                  <a:pt x="435063" y="355600"/>
                </a:lnTo>
                <a:lnTo>
                  <a:pt x="435864" y="358140"/>
                </a:lnTo>
                <a:lnTo>
                  <a:pt x="437997" y="361950"/>
                </a:lnTo>
                <a:lnTo>
                  <a:pt x="438365" y="361950"/>
                </a:lnTo>
                <a:lnTo>
                  <a:pt x="438607" y="363220"/>
                </a:lnTo>
                <a:lnTo>
                  <a:pt x="438746" y="364490"/>
                </a:lnTo>
                <a:lnTo>
                  <a:pt x="439178" y="365760"/>
                </a:lnTo>
                <a:lnTo>
                  <a:pt x="439191" y="367030"/>
                </a:lnTo>
                <a:lnTo>
                  <a:pt x="435279" y="373380"/>
                </a:lnTo>
                <a:lnTo>
                  <a:pt x="433717" y="376732"/>
                </a:lnTo>
                <a:lnTo>
                  <a:pt x="433717" y="400050"/>
                </a:lnTo>
                <a:lnTo>
                  <a:pt x="433387" y="402590"/>
                </a:lnTo>
                <a:lnTo>
                  <a:pt x="431380" y="405130"/>
                </a:lnTo>
                <a:lnTo>
                  <a:pt x="430974" y="406400"/>
                </a:lnTo>
                <a:lnTo>
                  <a:pt x="429831" y="407670"/>
                </a:lnTo>
                <a:lnTo>
                  <a:pt x="429107" y="408940"/>
                </a:lnTo>
                <a:lnTo>
                  <a:pt x="428383" y="408940"/>
                </a:lnTo>
                <a:lnTo>
                  <a:pt x="427621" y="410273"/>
                </a:lnTo>
                <a:lnTo>
                  <a:pt x="427621" y="447040"/>
                </a:lnTo>
                <a:lnTo>
                  <a:pt x="427024" y="450850"/>
                </a:lnTo>
                <a:lnTo>
                  <a:pt x="426885" y="452120"/>
                </a:lnTo>
                <a:lnTo>
                  <a:pt x="426389" y="452120"/>
                </a:lnTo>
                <a:lnTo>
                  <a:pt x="425526" y="453390"/>
                </a:lnTo>
                <a:lnTo>
                  <a:pt x="421703" y="457200"/>
                </a:lnTo>
                <a:lnTo>
                  <a:pt x="417398" y="459740"/>
                </a:lnTo>
                <a:lnTo>
                  <a:pt x="410108" y="459740"/>
                </a:lnTo>
                <a:lnTo>
                  <a:pt x="409028" y="458470"/>
                </a:lnTo>
                <a:lnTo>
                  <a:pt x="408584" y="455930"/>
                </a:lnTo>
                <a:lnTo>
                  <a:pt x="408381" y="455930"/>
                </a:lnTo>
                <a:lnTo>
                  <a:pt x="408216" y="454660"/>
                </a:lnTo>
                <a:lnTo>
                  <a:pt x="407733" y="450850"/>
                </a:lnTo>
                <a:lnTo>
                  <a:pt x="407581" y="449580"/>
                </a:lnTo>
                <a:lnTo>
                  <a:pt x="407797" y="447040"/>
                </a:lnTo>
                <a:lnTo>
                  <a:pt x="408533" y="444500"/>
                </a:lnTo>
                <a:lnTo>
                  <a:pt x="408901" y="443230"/>
                </a:lnTo>
                <a:lnTo>
                  <a:pt x="409714" y="441960"/>
                </a:lnTo>
                <a:lnTo>
                  <a:pt x="410425" y="439420"/>
                </a:lnTo>
                <a:lnTo>
                  <a:pt x="411429" y="436880"/>
                </a:lnTo>
                <a:lnTo>
                  <a:pt x="412026" y="435610"/>
                </a:lnTo>
                <a:lnTo>
                  <a:pt x="414248" y="435610"/>
                </a:lnTo>
                <a:lnTo>
                  <a:pt x="415874" y="434340"/>
                </a:lnTo>
                <a:lnTo>
                  <a:pt x="417385" y="435610"/>
                </a:lnTo>
                <a:lnTo>
                  <a:pt x="420789" y="436880"/>
                </a:lnTo>
                <a:lnTo>
                  <a:pt x="422605" y="439420"/>
                </a:lnTo>
                <a:lnTo>
                  <a:pt x="426796" y="443230"/>
                </a:lnTo>
                <a:lnTo>
                  <a:pt x="427621" y="447040"/>
                </a:lnTo>
                <a:lnTo>
                  <a:pt x="427621" y="410273"/>
                </a:lnTo>
                <a:lnTo>
                  <a:pt x="426199" y="412750"/>
                </a:lnTo>
                <a:lnTo>
                  <a:pt x="419773" y="420370"/>
                </a:lnTo>
                <a:lnTo>
                  <a:pt x="418985" y="422910"/>
                </a:lnTo>
                <a:lnTo>
                  <a:pt x="416255" y="427990"/>
                </a:lnTo>
                <a:lnTo>
                  <a:pt x="414070" y="427990"/>
                </a:lnTo>
                <a:lnTo>
                  <a:pt x="413054" y="426720"/>
                </a:lnTo>
                <a:lnTo>
                  <a:pt x="410298" y="424180"/>
                </a:lnTo>
                <a:lnTo>
                  <a:pt x="408825" y="420370"/>
                </a:lnTo>
                <a:lnTo>
                  <a:pt x="408635" y="416560"/>
                </a:lnTo>
                <a:lnTo>
                  <a:pt x="408520" y="414020"/>
                </a:lnTo>
                <a:lnTo>
                  <a:pt x="408825" y="412750"/>
                </a:lnTo>
                <a:lnTo>
                  <a:pt x="409194" y="410210"/>
                </a:lnTo>
                <a:lnTo>
                  <a:pt x="411556" y="401320"/>
                </a:lnTo>
                <a:lnTo>
                  <a:pt x="413308" y="398780"/>
                </a:lnTo>
                <a:lnTo>
                  <a:pt x="416471" y="397510"/>
                </a:lnTo>
                <a:lnTo>
                  <a:pt x="419252" y="396240"/>
                </a:lnTo>
                <a:lnTo>
                  <a:pt x="422109" y="393700"/>
                </a:lnTo>
                <a:lnTo>
                  <a:pt x="425043" y="393700"/>
                </a:lnTo>
                <a:lnTo>
                  <a:pt x="427418" y="392430"/>
                </a:lnTo>
                <a:lnTo>
                  <a:pt x="429729" y="392430"/>
                </a:lnTo>
                <a:lnTo>
                  <a:pt x="431609" y="394970"/>
                </a:lnTo>
                <a:lnTo>
                  <a:pt x="432193" y="394970"/>
                </a:lnTo>
                <a:lnTo>
                  <a:pt x="432587" y="396240"/>
                </a:lnTo>
                <a:lnTo>
                  <a:pt x="432816" y="396240"/>
                </a:lnTo>
                <a:lnTo>
                  <a:pt x="433717" y="400050"/>
                </a:lnTo>
                <a:lnTo>
                  <a:pt x="433717" y="376732"/>
                </a:lnTo>
                <a:lnTo>
                  <a:pt x="433501" y="377190"/>
                </a:lnTo>
                <a:lnTo>
                  <a:pt x="432904" y="383540"/>
                </a:lnTo>
                <a:lnTo>
                  <a:pt x="432701" y="383540"/>
                </a:lnTo>
                <a:lnTo>
                  <a:pt x="432536" y="384810"/>
                </a:lnTo>
                <a:lnTo>
                  <a:pt x="431965" y="386080"/>
                </a:lnTo>
                <a:lnTo>
                  <a:pt x="430949" y="387350"/>
                </a:lnTo>
                <a:lnTo>
                  <a:pt x="426948" y="387350"/>
                </a:lnTo>
                <a:lnTo>
                  <a:pt x="425742" y="388620"/>
                </a:lnTo>
                <a:lnTo>
                  <a:pt x="421081" y="388620"/>
                </a:lnTo>
                <a:lnTo>
                  <a:pt x="419023" y="389890"/>
                </a:lnTo>
                <a:lnTo>
                  <a:pt x="418325" y="391160"/>
                </a:lnTo>
                <a:lnTo>
                  <a:pt x="414020" y="391160"/>
                </a:lnTo>
                <a:lnTo>
                  <a:pt x="414693" y="387350"/>
                </a:lnTo>
                <a:lnTo>
                  <a:pt x="415137" y="386080"/>
                </a:lnTo>
                <a:lnTo>
                  <a:pt x="415569" y="384810"/>
                </a:lnTo>
                <a:lnTo>
                  <a:pt x="416369" y="381000"/>
                </a:lnTo>
                <a:lnTo>
                  <a:pt x="416433" y="377190"/>
                </a:lnTo>
                <a:lnTo>
                  <a:pt x="416534" y="375920"/>
                </a:lnTo>
                <a:lnTo>
                  <a:pt x="416674" y="374650"/>
                </a:lnTo>
                <a:lnTo>
                  <a:pt x="417588" y="370840"/>
                </a:lnTo>
                <a:lnTo>
                  <a:pt x="416953" y="367030"/>
                </a:lnTo>
                <a:lnTo>
                  <a:pt x="415531" y="361950"/>
                </a:lnTo>
                <a:lnTo>
                  <a:pt x="414655" y="360680"/>
                </a:lnTo>
                <a:lnTo>
                  <a:pt x="414337" y="359410"/>
                </a:lnTo>
                <a:lnTo>
                  <a:pt x="413613" y="356870"/>
                </a:lnTo>
                <a:lnTo>
                  <a:pt x="412750" y="354330"/>
                </a:lnTo>
                <a:lnTo>
                  <a:pt x="412318" y="353060"/>
                </a:lnTo>
                <a:lnTo>
                  <a:pt x="412165" y="352856"/>
                </a:lnTo>
                <a:lnTo>
                  <a:pt x="412165" y="367030"/>
                </a:lnTo>
                <a:lnTo>
                  <a:pt x="410997" y="372110"/>
                </a:lnTo>
                <a:lnTo>
                  <a:pt x="411289" y="374650"/>
                </a:lnTo>
                <a:lnTo>
                  <a:pt x="411200" y="379730"/>
                </a:lnTo>
                <a:lnTo>
                  <a:pt x="410679" y="382270"/>
                </a:lnTo>
                <a:lnTo>
                  <a:pt x="409244" y="386080"/>
                </a:lnTo>
                <a:lnTo>
                  <a:pt x="408025" y="386080"/>
                </a:lnTo>
                <a:lnTo>
                  <a:pt x="406120" y="385051"/>
                </a:lnTo>
                <a:lnTo>
                  <a:pt x="406120" y="500380"/>
                </a:lnTo>
                <a:lnTo>
                  <a:pt x="406095" y="501650"/>
                </a:lnTo>
                <a:lnTo>
                  <a:pt x="405790" y="504190"/>
                </a:lnTo>
                <a:lnTo>
                  <a:pt x="405295" y="505460"/>
                </a:lnTo>
                <a:lnTo>
                  <a:pt x="404710" y="510540"/>
                </a:lnTo>
                <a:lnTo>
                  <a:pt x="402844" y="513080"/>
                </a:lnTo>
                <a:lnTo>
                  <a:pt x="399453" y="516890"/>
                </a:lnTo>
                <a:lnTo>
                  <a:pt x="395795" y="516890"/>
                </a:lnTo>
                <a:lnTo>
                  <a:pt x="391401" y="514350"/>
                </a:lnTo>
                <a:lnTo>
                  <a:pt x="388950" y="513080"/>
                </a:lnTo>
                <a:lnTo>
                  <a:pt x="387235" y="511098"/>
                </a:lnTo>
                <a:lnTo>
                  <a:pt x="387235" y="521970"/>
                </a:lnTo>
                <a:lnTo>
                  <a:pt x="385673" y="525780"/>
                </a:lnTo>
                <a:lnTo>
                  <a:pt x="384035" y="528320"/>
                </a:lnTo>
                <a:lnTo>
                  <a:pt x="382663" y="528320"/>
                </a:lnTo>
                <a:lnTo>
                  <a:pt x="380936" y="527621"/>
                </a:lnTo>
                <a:lnTo>
                  <a:pt x="380936" y="537210"/>
                </a:lnTo>
                <a:lnTo>
                  <a:pt x="379412" y="541020"/>
                </a:lnTo>
                <a:lnTo>
                  <a:pt x="377723" y="543560"/>
                </a:lnTo>
                <a:lnTo>
                  <a:pt x="375488" y="544830"/>
                </a:lnTo>
                <a:lnTo>
                  <a:pt x="371856" y="548640"/>
                </a:lnTo>
                <a:lnTo>
                  <a:pt x="367817" y="549910"/>
                </a:lnTo>
                <a:lnTo>
                  <a:pt x="363385" y="552450"/>
                </a:lnTo>
                <a:lnTo>
                  <a:pt x="361010" y="552450"/>
                </a:lnTo>
                <a:lnTo>
                  <a:pt x="360108" y="551180"/>
                </a:lnTo>
                <a:lnTo>
                  <a:pt x="358381" y="549910"/>
                </a:lnTo>
                <a:lnTo>
                  <a:pt x="357212" y="548500"/>
                </a:lnTo>
                <a:lnTo>
                  <a:pt x="357212" y="567690"/>
                </a:lnTo>
                <a:lnTo>
                  <a:pt x="357009" y="572770"/>
                </a:lnTo>
                <a:lnTo>
                  <a:pt x="356933" y="574040"/>
                </a:lnTo>
                <a:lnTo>
                  <a:pt x="355117" y="579120"/>
                </a:lnTo>
                <a:lnTo>
                  <a:pt x="354761" y="580390"/>
                </a:lnTo>
                <a:lnTo>
                  <a:pt x="353682" y="580390"/>
                </a:lnTo>
                <a:lnTo>
                  <a:pt x="353148" y="581660"/>
                </a:lnTo>
                <a:lnTo>
                  <a:pt x="352501" y="581660"/>
                </a:lnTo>
                <a:lnTo>
                  <a:pt x="351764" y="582930"/>
                </a:lnTo>
                <a:lnTo>
                  <a:pt x="348729" y="582930"/>
                </a:lnTo>
                <a:lnTo>
                  <a:pt x="346163" y="585470"/>
                </a:lnTo>
                <a:lnTo>
                  <a:pt x="341045" y="586740"/>
                </a:lnTo>
                <a:lnTo>
                  <a:pt x="337845" y="585470"/>
                </a:lnTo>
                <a:lnTo>
                  <a:pt x="337159" y="582930"/>
                </a:lnTo>
                <a:lnTo>
                  <a:pt x="336854" y="581660"/>
                </a:lnTo>
                <a:lnTo>
                  <a:pt x="336600" y="581660"/>
                </a:lnTo>
                <a:lnTo>
                  <a:pt x="336003" y="577850"/>
                </a:lnTo>
                <a:lnTo>
                  <a:pt x="335686" y="576580"/>
                </a:lnTo>
                <a:lnTo>
                  <a:pt x="335229" y="572770"/>
                </a:lnTo>
                <a:lnTo>
                  <a:pt x="335127" y="571500"/>
                </a:lnTo>
                <a:lnTo>
                  <a:pt x="334937" y="569125"/>
                </a:lnTo>
                <a:lnTo>
                  <a:pt x="334937" y="612140"/>
                </a:lnTo>
                <a:lnTo>
                  <a:pt x="334911" y="613410"/>
                </a:lnTo>
                <a:lnTo>
                  <a:pt x="334568" y="617220"/>
                </a:lnTo>
                <a:lnTo>
                  <a:pt x="334175" y="621030"/>
                </a:lnTo>
                <a:lnTo>
                  <a:pt x="332828" y="624840"/>
                </a:lnTo>
                <a:lnTo>
                  <a:pt x="332587" y="624840"/>
                </a:lnTo>
                <a:lnTo>
                  <a:pt x="332270" y="626110"/>
                </a:lnTo>
                <a:lnTo>
                  <a:pt x="331482" y="627380"/>
                </a:lnTo>
                <a:lnTo>
                  <a:pt x="331012" y="628370"/>
                </a:lnTo>
                <a:lnTo>
                  <a:pt x="331012" y="641350"/>
                </a:lnTo>
                <a:lnTo>
                  <a:pt x="327914" y="652386"/>
                </a:lnTo>
                <a:lnTo>
                  <a:pt x="327914" y="670560"/>
                </a:lnTo>
                <a:lnTo>
                  <a:pt x="327799" y="671830"/>
                </a:lnTo>
                <a:lnTo>
                  <a:pt x="327317" y="671830"/>
                </a:lnTo>
                <a:lnTo>
                  <a:pt x="327126" y="673100"/>
                </a:lnTo>
                <a:lnTo>
                  <a:pt x="326910" y="673100"/>
                </a:lnTo>
                <a:lnTo>
                  <a:pt x="319341" y="681990"/>
                </a:lnTo>
                <a:lnTo>
                  <a:pt x="317220" y="684784"/>
                </a:lnTo>
                <a:lnTo>
                  <a:pt x="317220" y="704850"/>
                </a:lnTo>
                <a:lnTo>
                  <a:pt x="317030" y="706120"/>
                </a:lnTo>
                <a:lnTo>
                  <a:pt x="316458" y="708660"/>
                </a:lnTo>
                <a:lnTo>
                  <a:pt x="315480" y="712470"/>
                </a:lnTo>
                <a:lnTo>
                  <a:pt x="307505" y="722630"/>
                </a:lnTo>
                <a:lnTo>
                  <a:pt x="305244" y="722630"/>
                </a:lnTo>
                <a:lnTo>
                  <a:pt x="304876" y="722363"/>
                </a:lnTo>
                <a:lnTo>
                  <a:pt x="304876" y="744220"/>
                </a:lnTo>
                <a:lnTo>
                  <a:pt x="304304" y="744220"/>
                </a:lnTo>
                <a:lnTo>
                  <a:pt x="302679" y="748030"/>
                </a:lnTo>
                <a:lnTo>
                  <a:pt x="300418" y="750570"/>
                </a:lnTo>
                <a:lnTo>
                  <a:pt x="296138" y="754380"/>
                </a:lnTo>
                <a:lnTo>
                  <a:pt x="293243" y="754380"/>
                </a:lnTo>
                <a:lnTo>
                  <a:pt x="286664" y="749706"/>
                </a:lnTo>
                <a:lnTo>
                  <a:pt x="286664" y="768350"/>
                </a:lnTo>
                <a:lnTo>
                  <a:pt x="285597" y="772160"/>
                </a:lnTo>
                <a:lnTo>
                  <a:pt x="283857" y="775970"/>
                </a:lnTo>
                <a:lnTo>
                  <a:pt x="283349" y="777240"/>
                </a:lnTo>
                <a:lnTo>
                  <a:pt x="282562" y="778510"/>
                </a:lnTo>
                <a:lnTo>
                  <a:pt x="280797" y="778510"/>
                </a:lnTo>
                <a:lnTo>
                  <a:pt x="280073" y="779780"/>
                </a:lnTo>
                <a:lnTo>
                  <a:pt x="279514" y="779780"/>
                </a:lnTo>
                <a:lnTo>
                  <a:pt x="279514" y="791210"/>
                </a:lnTo>
                <a:lnTo>
                  <a:pt x="279247" y="792480"/>
                </a:lnTo>
                <a:lnTo>
                  <a:pt x="278828" y="795020"/>
                </a:lnTo>
                <a:lnTo>
                  <a:pt x="277609" y="800100"/>
                </a:lnTo>
                <a:lnTo>
                  <a:pt x="277431" y="800100"/>
                </a:lnTo>
                <a:lnTo>
                  <a:pt x="277114" y="801370"/>
                </a:lnTo>
                <a:lnTo>
                  <a:pt x="276682" y="801370"/>
                </a:lnTo>
                <a:lnTo>
                  <a:pt x="272808" y="807720"/>
                </a:lnTo>
                <a:lnTo>
                  <a:pt x="270078" y="814070"/>
                </a:lnTo>
                <a:lnTo>
                  <a:pt x="266852" y="820420"/>
                </a:lnTo>
                <a:lnTo>
                  <a:pt x="266522" y="820420"/>
                </a:lnTo>
                <a:lnTo>
                  <a:pt x="265455" y="821690"/>
                </a:lnTo>
                <a:lnTo>
                  <a:pt x="263525" y="821690"/>
                </a:lnTo>
                <a:lnTo>
                  <a:pt x="262280" y="820420"/>
                </a:lnTo>
                <a:lnTo>
                  <a:pt x="261721" y="820420"/>
                </a:lnTo>
                <a:lnTo>
                  <a:pt x="261277" y="819150"/>
                </a:lnTo>
                <a:lnTo>
                  <a:pt x="260921" y="819150"/>
                </a:lnTo>
                <a:lnTo>
                  <a:pt x="260654" y="817880"/>
                </a:lnTo>
                <a:lnTo>
                  <a:pt x="260464" y="817880"/>
                </a:lnTo>
                <a:lnTo>
                  <a:pt x="260350" y="816610"/>
                </a:lnTo>
                <a:lnTo>
                  <a:pt x="260096" y="811530"/>
                </a:lnTo>
                <a:lnTo>
                  <a:pt x="262801" y="800100"/>
                </a:lnTo>
                <a:lnTo>
                  <a:pt x="263283" y="798830"/>
                </a:lnTo>
                <a:lnTo>
                  <a:pt x="265658" y="792480"/>
                </a:lnTo>
                <a:lnTo>
                  <a:pt x="266014" y="791210"/>
                </a:lnTo>
                <a:lnTo>
                  <a:pt x="266369" y="789940"/>
                </a:lnTo>
                <a:lnTo>
                  <a:pt x="267335" y="787400"/>
                </a:lnTo>
                <a:lnTo>
                  <a:pt x="268338" y="787400"/>
                </a:lnTo>
                <a:lnTo>
                  <a:pt x="271399" y="786130"/>
                </a:lnTo>
                <a:lnTo>
                  <a:pt x="276987" y="786130"/>
                </a:lnTo>
                <a:lnTo>
                  <a:pt x="278498" y="787400"/>
                </a:lnTo>
                <a:lnTo>
                  <a:pt x="279361" y="789940"/>
                </a:lnTo>
                <a:lnTo>
                  <a:pt x="279514" y="791210"/>
                </a:lnTo>
                <a:lnTo>
                  <a:pt x="279514" y="779780"/>
                </a:lnTo>
                <a:lnTo>
                  <a:pt x="279323" y="779780"/>
                </a:lnTo>
                <a:lnTo>
                  <a:pt x="275932" y="778510"/>
                </a:lnTo>
                <a:lnTo>
                  <a:pt x="272364" y="778510"/>
                </a:lnTo>
                <a:lnTo>
                  <a:pt x="261772" y="770890"/>
                </a:lnTo>
                <a:lnTo>
                  <a:pt x="261721" y="781050"/>
                </a:lnTo>
                <a:lnTo>
                  <a:pt x="261620" y="783590"/>
                </a:lnTo>
                <a:lnTo>
                  <a:pt x="260007" y="784860"/>
                </a:lnTo>
                <a:lnTo>
                  <a:pt x="258940" y="786955"/>
                </a:lnTo>
                <a:lnTo>
                  <a:pt x="258940" y="836930"/>
                </a:lnTo>
                <a:lnTo>
                  <a:pt x="258610" y="840740"/>
                </a:lnTo>
                <a:lnTo>
                  <a:pt x="258432" y="842010"/>
                </a:lnTo>
                <a:lnTo>
                  <a:pt x="257492" y="844550"/>
                </a:lnTo>
                <a:lnTo>
                  <a:pt x="253072" y="846823"/>
                </a:lnTo>
                <a:lnTo>
                  <a:pt x="253072" y="862330"/>
                </a:lnTo>
                <a:lnTo>
                  <a:pt x="252501" y="864870"/>
                </a:lnTo>
                <a:lnTo>
                  <a:pt x="252298" y="866140"/>
                </a:lnTo>
                <a:lnTo>
                  <a:pt x="251968" y="867410"/>
                </a:lnTo>
                <a:lnTo>
                  <a:pt x="251828" y="868680"/>
                </a:lnTo>
                <a:lnTo>
                  <a:pt x="251574" y="868680"/>
                </a:lnTo>
                <a:lnTo>
                  <a:pt x="251206" y="869950"/>
                </a:lnTo>
                <a:lnTo>
                  <a:pt x="248462" y="875030"/>
                </a:lnTo>
                <a:lnTo>
                  <a:pt x="244894" y="878840"/>
                </a:lnTo>
                <a:lnTo>
                  <a:pt x="238760" y="881380"/>
                </a:lnTo>
                <a:lnTo>
                  <a:pt x="237324" y="881380"/>
                </a:lnTo>
                <a:lnTo>
                  <a:pt x="236651" y="880110"/>
                </a:lnTo>
                <a:lnTo>
                  <a:pt x="235445" y="880110"/>
                </a:lnTo>
                <a:lnTo>
                  <a:pt x="234607" y="878840"/>
                </a:lnTo>
                <a:lnTo>
                  <a:pt x="233781" y="877570"/>
                </a:lnTo>
                <a:lnTo>
                  <a:pt x="233565" y="877366"/>
                </a:lnTo>
                <a:lnTo>
                  <a:pt x="233565" y="894562"/>
                </a:lnTo>
                <a:lnTo>
                  <a:pt x="231825" y="900912"/>
                </a:lnTo>
                <a:lnTo>
                  <a:pt x="229527" y="905992"/>
                </a:lnTo>
                <a:lnTo>
                  <a:pt x="228752" y="907478"/>
                </a:lnTo>
                <a:lnTo>
                  <a:pt x="227495" y="908050"/>
                </a:lnTo>
                <a:lnTo>
                  <a:pt x="225183" y="908837"/>
                </a:lnTo>
                <a:lnTo>
                  <a:pt x="225183" y="914323"/>
                </a:lnTo>
                <a:lnTo>
                  <a:pt x="224231" y="916152"/>
                </a:lnTo>
                <a:lnTo>
                  <a:pt x="221615" y="919568"/>
                </a:lnTo>
                <a:lnTo>
                  <a:pt x="221615" y="951230"/>
                </a:lnTo>
                <a:lnTo>
                  <a:pt x="220916" y="952982"/>
                </a:lnTo>
                <a:lnTo>
                  <a:pt x="217741" y="957567"/>
                </a:lnTo>
                <a:lnTo>
                  <a:pt x="218338" y="956310"/>
                </a:lnTo>
                <a:lnTo>
                  <a:pt x="219481" y="952500"/>
                </a:lnTo>
                <a:lnTo>
                  <a:pt x="221615" y="951230"/>
                </a:lnTo>
                <a:lnTo>
                  <a:pt x="221615" y="919568"/>
                </a:lnTo>
                <a:lnTo>
                  <a:pt x="221310" y="919962"/>
                </a:lnTo>
                <a:lnTo>
                  <a:pt x="221094" y="920216"/>
                </a:lnTo>
                <a:lnTo>
                  <a:pt x="221094" y="941793"/>
                </a:lnTo>
                <a:lnTo>
                  <a:pt x="218795" y="942340"/>
                </a:lnTo>
                <a:lnTo>
                  <a:pt x="216916" y="941070"/>
                </a:lnTo>
                <a:lnTo>
                  <a:pt x="215036" y="939800"/>
                </a:lnTo>
                <a:lnTo>
                  <a:pt x="211366" y="933450"/>
                </a:lnTo>
                <a:lnTo>
                  <a:pt x="211480" y="932662"/>
                </a:lnTo>
                <a:lnTo>
                  <a:pt x="212623" y="932662"/>
                </a:lnTo>
                <a:lnTo>
                  <a:pt x="217233" y="935202"/>
                </a:lnTo>
                <a:lnTo>
                  <a:pt x="219202" y="936472"/>
                </a:lnTo>
                <a:lnTo>
                  <a:pt x="220954" y="941552"/>
                </a:lnTo>
                <a:lnTo>
                  <a:pt x="221094" y="941793"/>
                </a:lnTo>
                <a:lnTo>
                  <a:pt x="221094" y="920216"/>
                </a:lnTo>
                <a:lnTo>
                  <a:pt x="217932" y="923772"/>
                </a:lnTo>
                <a:lnTo>
                  <a:pt x="217347" y="925042"/>
                </a:lnTo>
                <a:lnTo>
                  <a:pt x="216636" y="925042"/>
                </a:lnTo>
                <a:lnTo>
                  <a:pt x="215112" y="923772"/>
                </a:lnTo>
                <a:lnTo>
                  <a:pt x="214757" y="923772"/>
                </a:lnTo>
                <a:lnTo>
                  <a:pt x="215011" y="923290"/>
                </a:lnTo>
                <a:lnTo>
                  <a:pt x="218694" y="919480"/>
                </a:lnTo>
                <a:lnTo>
                  <a:pt x="222872" y="915670"/>
                </a:lnTo>
                <a:lnTo>
                  <a:pt x="224193" y="915670"/>
                </a:lnTo>
                <a:lnTo>
                  <a:pt x="224967" y="914400"/>
                </a:lnTo>
                <a:lnTo>
                  <a:pt x="225183" y="914323"/>
                </a:lnTo>
                <a:lnTo>
                  <a:pt x="225183" y="908837"/>
                </a:lnTo>
                <a:lnTo>
                  <a:pt x="220027" y="910590"/>
                </a:lnTo>
                <a:lnTo>
                  <a:pt x="216420" y="910590"/>
                </a:lnTo>
                <a:lnTo>
                  <a:pt x="216103" y="910412"/>
                </a:lnTo>
                <a:lnTo>
                  <a:pt x="216522" y="909802"/>
                </a:lnTo>
                <a:lnTo>
                  <a:pt x="219735" y="904722"/>
                </a:lnTo>
                <a:lnTo>
                  <a:pt x="223469" y="899642"/>
                </a:lnTo>
                <a:lnTo>
                  <a:pt x="228828" y="894562"/>
                </a:lnTo>
                <a:lnTo>
                  <a:pt x="230352" y="893292"/>
                </a:lnTo>
                <a:lnTo>
                  <a:pt x="233514" y="893292"/>
                </a:lnTo>
                <a:lnTo>
                  <a:pt x="233565" y="894562"/>
                </a:lnTo>
                <a:lnTo>
                  <a:pt x="233565" y="877366"/>
                </a:lnTo>
                <a:lnTo>
                  <a:pt x="233311" y="877112"/>
                </a:lnTo>
                <a:lnTo>
                  <a:pt x="233311" y="886942"/>
                </a:lnTo>
                <a:lnTo>
                  <a:pt x="231190" y="886942"/>
                </a:lnTo>
                <a:lnTo>
                  <a:pt x="228066" y="889482"/>
                </a:lnTo>
                <a:lnTo>
                  <a:pt x="226745" y="890752"/>
                </a:lnTo>
                <a:lnTo>
                  <a:pt x="225196" y="892022"/>
                </a:lnTo>
                <a:lnTo>
                  <a:pt x="219417" y="897102"/>
                </a:lnTo>
                <a:lnTo>
                  <a:pt x="215112" y="902182"/>
                </a:lnTo>
                <a:lnTo>
                  <a:pt x="212483" y="908532"/>
                </a:lnTo>
                <a:lnTo>
                  <a:pt x="211455" y="908050"/>
                </a:lnTo>
                <a:lnTo>
                  <a:pt x="211328" y="907681"/>
                </a:lnTo>
                <a:lnTo>
                  <a:pt x="211328" y="953071"/>
                </a:lnTo>
                <a:lnTo>
                  <a:pt x="211315" y="955040"/>
                </a:lnTo>
                <a:lnTo>
                  <a:pt x="210896" y="958850"/>
                </a:lnTo>
                <a:lnTo>
                  <a:pt x="210299" y="965200"/>
                </a:lnTo>
                <a:lnTo>
                  <a:pt x="207975" y="969949"/>
                </a:lnTo>
                <a:lnTo>
                  <a:pt x="205549" y="972337"/>
                </a:lnTo>
                <a:lnTo>
                  <a:pt x="204546" y="972820"/>
                </a:lnTo>
                <a:lnTo>
                  <a:pt x="203415" y="972820"/>
                </a:lnTo>
                <a:lnTo>
                  <a:pt x="203415" y="1000887"/>
                </a:lnTo>
                <a:lnTo>
                  <a:pt x="202755" y="1004570"/>
                </a:lnTo>
                <a:lnTo>
                  <a:pt x="202450" y="1005840"/>
                </a:lnTo>
                <a:lnTo>
                  <a:pt x="201726" y="1007110"/>
                </a:lnTo>
                <a:lnTo>
                  <a:pt x="200596" y="1007110"/>
                </a:lnTo>
                <a:lnTo>
                  <a:pt x="199212" y="1008380"/>
                </a:lnTo>
                <a:lnTo>
                  <a:pt x="196329" y="1007592"/>
                </a:lnTo>
                <a:lnTo>
                  <a:pt x="193929" y="1007592"/>
                </a:lnTo>
                <a:lnTo>
                  <a:pt x="189611" y="1006322"/>
                </a:lnTo>
                <a:lnTo>
                  <a:pt x="188023" y="1005052"/>
                </a:lnTo>
                <a:lnTo>
                  <a:pt x="187655" y="1004646"/>
                </a:lnTo>
                <a:lnTo>
                  <a:pt x="187655" y="1012190"/>
                </a:lnTo>
                <a:lnTo>
                  <a:pt x="186778" y="1012190"/>
                </a:lnTo>
                <a:lnTo>
                  <a:pt x="185089" y="1010920"/>
                </a:lnTo>
                <a:lnTo>
                  <a:pt x="183692" y="1009650"/>
                </a:lnTo>
                <a:lnTo>
                  <a:pt x="183413" y="1009243"/>
                </a:lnTo>
                <a:lnTo>
                  <a:pt x="183413" y="1018006"/>
                </a:lnTo>
                <a:lnTo>
                  <a:pt x="181991" y="1021562"/>
                </a:lnTo>
                <a:lnTo>
                  <a:pt x="182130" y="1024102"/>
                </a:lnTo>
                <a:lnTo>
                  <a:pt x="182206" y="1027912"/>
                </a:lnTo>
                <a:lnTo>
                  <a:pt x="181648" y="1031240"/>
                </a:lnTo>
                <a:lnTo>
                  <a:pt x="179006" y="1031240"/>
                </a:lnTo>
                <a:lnTo>
                  <a:pt x="176669" y="1029970"/>
                </a:lnTo>
                <a:lnTo>
                  <a:pt x="168402" y="1029970"/>
                </a:lnTo>
                <a:lnTo>
                  <a:pt x="165646" y="1027430"/>
                </a:lnTo>
                <a:lnTo>
                  <a:pt x="162712" y="1026160"/>
                </a:lnTo>
                <a:lnTo>
                  <a:pt x="159537" y="1026160"/>
                </a:lnTo>
                <a:lnTo>
                  <a:pt x="158496" y="1024890"/>
                </a:lnTo>
                <a:lnTo>
                  <a:pt x="157810" y="1024890"/>
                </a:lnTo>
                <a:lnTo>
                  <a:pt x="156667" y="1019810"/>
                </a:lnTo>
                <a:lnTo>
                  <a:pt x="156933" y="1017270"/>
                </a:lnTo>
                <a:lnTo>
                  <a:pt x="159042" y="1013460"/>
                </a:lnTo>
                <a:lnTo>
                  <a:pt x="160413" y="1012190"/>
                </a:lnTo>
                <a:lnTo>
                  <a:pt x="165633" y="1010920"/>
                </a:lnTo>
                <a:lnTo>
                  <a:pt x="174637" y="1010920"/>
                </a:lnTo>
                <a:lnTo>
                  <a:pt x="177977" y="1013460"/>
                </a:lnTo>
                <a:lnTo>
                  <a:pt x="181114" y="1016000"/>
                </a:lnTo>
                <a:lnTo>
                  <a:pt x="183413" y="1018006"/>
                </a:lnTo>
                <a:lnTo>
                  <a:pt x="183413" y="1009243"/>
                </a:lnTo>
                <a:lnTo>
                  <a:pt x="182829" y="1008380"/>
                </a:lnTo>
                <a:lnTo>
                  <a:pt x="182270" y="1008380"/>
                </a:lnTo>
                <a:lnTo>
                  <a:pt x="181991" y="1007110"/>
                </a:lnTo>
                <a:lnTo>
                  <a:pt x="181648" y="1005217"/>
                </a:lnTo>
                <a:lnTo>
                  <a:pt x="182143" y="1006322"/>
                </a:lnTo>
                <a:lnTo>
                  <a:pt x="183134" y="1007592"/>
                </a:lnTo>
                <a:lnTo>
                  <a:pt x="185445" y="1010132"/>
                </a:lnTo>
                <a:lnTo>
                  <a:pt x="186245" y="1010132"/>
                </a:lnTo>
                <a:lnTo>
                  <a:pt x="187007" y="1011402"/>
                </a:lnTo>
                <a:lnTo>
                  <a:pt x="187655" y="1012190"/>
                </a:lnTo>
                <a:lnTo>
                  <a:pt x="187655" y="1004646"/>
                </a:lnTo>
                <a:lnTo>
                  <a:pt x="186880" y="1003782"/>
                </a:lnTo>
                <a:lnTo>
                  <a:pt x="186207" y="1002512"/>
                </a:lnTo>
                <a:lnTo>
                  <a:pt x="185674" y="1001242"/>
                </a:lnTo>
                <a:lnTo>
                  <a:pt x="185039" y="1001242"/>
                </a:lnTo>
                <a:lnTo>
                  <a:pt x="184556" y="999972"/>
                </a:lnTo>
                <a:lnTo>
                  <a:pt x="184353" y="998702"/>
                </a:lnTo>
                <a:lnTo>
                  <a:pt x="184708" y="996162"/>
                </a:lnTo>
                <a:lnTo>
                  <a:pt x="185115" y="994892"/>
                </a:lnTo>
                <a:lnTo>
                  <a:pt x="185508" y="989812"/>
                </a:lnTo>
                <a:lnTo>
                  <a:pt x="187134" y="987272"/>
                </a:lnTo>
                <a:lnTo>
                  <a:pt x="189230" y="986002"/>
                </a:lnTo>
                <a:lnTo>
                  <a:pt x="191338" y="983462"/>
                </a:lnTo>
                <a:lnTo>
                  <a:pt x="193662" y="982192"/>
                </a:lnTo>
                <a:lnTo>
                  <a:pt x="196215" y="980922"/>
                </a:lnTo>
                <a:lnTo>
                  <a:pt x="197345" y="980922"/>
                </a:lnTo>
                <a:lnTo>
                  <a:pt x="198577" y="979652"/>
                </a:lnTo>
                <a:lnTo>
                  <a:pt x="200863" y="980922"/>
                </a:lnTo>
                <a:lnTo>
                  <a:pt x="201180" y="982192"/>
                </a:lnTo>
                <a:lnTo>
                  <a:pt x="201434" y="983462"/>
                </a:lnTo>
                <a:lnTo>
                  <a:pt x="201637" y="984732"/>
                </a:lnTo>
                <a:lnTo>
                  <a:pt x="201790" y="984732"/>
                </a:lnTo>
                <a:lnTo>
                  <a:pt x="202158" y="988542"/>
                </a:lnTo>
                <a:lnTo>
                  <a:pt x="202450" y="991082"/>
                </a:lnTo>
                <a:lnTo>
                  <a:pt x="202653" y="993622"/>
                </a:lnTo>
                <a:lnTo>
                  <a:pt x="202692" y="994892"/>
                </a:lnTo>
                <a:lnTo>
                  <a:pt x="203415" y="1000887"/>
                </a:lnTo>
                <a:lnTo>
                  <a:pt x="203415" y="972820"/>
                </a:lnTo>
                <a:lnTo>
                  <a:pt x="198310" y="972820"/>
                </a:lnTo>
                <a:lnTo>
                  <a:pt x="197294" y="972032"/>
                </a:lnTo>
                <a:lnTo>
                  <a:pt x="195961" y="970762"/>
                </a:lnTo>
                <a:lnTo>
                  <a:pt x="195097" y="969492"/>
                </a:lnTo>
                <a:lnTo>
                  <a:pt x="194538" y="969492"/>
                </a:lnTo>
                <a:lnTo>
                  <a:pt x="194259" y="968222"/>
                </a:lnTo>
                <a:lnTo>
                  <a:pt x="193776" y="965682"/>
                </a:lnTo>
                <a:lnTo>
                  <a:pt x="193446" y="963142"/>
                </a:lnTo>
                <a:lnTo>
                  <a:pt x="193675" y="960602"/>
                </a:lnTo>
                <a:lnTo>
                  <a:pt x="194487" y="958062"/>
                </a:lnTo>
                <a:lnTo>
                  <a:pt x="196443" y="952982"/>
                </a:lnTo>
                <a:lnTo>
                  <a:pt x="198882" y="947902"/>
                </a:lnTo>
                <a:lnTo>
                  <a:pt x="201828" y="942822"/>
                </a:lnTo>
                <a:lnTo>
                  <a:pt x="202412" y="941679"/>
                </a:lnTo>
                <a:lnTo>
                  <a:pt x="211328" y="953071"/>
                </a:lnTo>
                <a:lnTo>
                  <a:pt x="211328" y="907681"/>
                </a:lnTo>
                <a:lnTo>
                  <a:pt x="211023" y="906780"/>
                </a:lnTo>
                <a:lnTo>
                  <a:pt x="210667" y="905510"/>
                </a:lnTo>
                <a:lnTo>
                  <a:pt x="210553" y="904240"/>
                </a:lnTo>
                <a:lnTo>
                  <a:pt x="210400" y="904240"/>
                </a:lnTo>
                <a:lnTo>
                  <a:pt x="210159" y="901700"/>
                </a:lnTo>
                <a:lnTo>
                  <a:pt x="210121" y="899160"/>
                </a:lnTo>
                <a:lnTo>
                  <a:pt x="211797" y="894080"/>
                </a:lnTo>
                <a:lnTo>
                  <a:pt x="212534" y="892810"/>
                </a:lnTo>
                <a:lnTo>
                  <a:pt x="214350" y="886460"/>
                </a:lnTo>
                <a:lnTo>
                  <a:pt x="216471" y="883920"/>
                </a:lnTo>
                <a:lnTo>
                  <a:pt x="219087" y="881380"/>
                </a:lnTo>
                <a:lnTo>
                  <a:pt x="219671" y="881380"/>
                </a:lnTo>
                <a:lnTo>
                  <a:pt x="220306" y="880110"/>
                </a:lnTo>
                <a:lnTo>
                  <a:pt x="220967" y="880110"/>
                </a:lnTo>
                <a:lnTo>
                  <a:pt x="222351" y="878840"/>
                </a:lnTo>
                <a:lnTo>
                  <a:pt x="225463" y="878840"/>
                </a:lnTo>
                <a:lnTo>
                  <a:pt x="228714" y="880110"/>
                </a:lnTo>
                <a:lnTo>
                  <a:pt x="231038" y="882650"/>
                </a:lnTo>
                <a:lnTo>
                  <a:pt x="233121" y="886460"/>
                </a:lnTo>
                <a:lnTo>
                  <a:pt x="233311" y="886942"/>
                </a:lnTo>
                <a:lnTo>
                  <a:pt x="233311" y="877112"/>
                </a:lnTo>
                <a:lnTo>
                  <a:pt x="230174" y="864870"/>
                </a:lnTo>
                <a:lnTo>
                  <a:pt x="231025" y="863600"/>
                </a:lnTo>
                <a:lnTo>
                  <a:pt x="232511" y="861060"/>
                </a:lnTo>
                <a:lnTo>
                  <a:pt x="233934" y="859790"/>
                </a:lnTo>
                <a:lnTo>
                  <a:pt x="235877" y="858520"/>
                </a:lnTo>
                <a:lnTo>
                  <a:pt x="238328" y="857250"/>
                </a:lnTo>
                <a:lnTo>
                  <a:pt x="249643" y="857250"/>
                </a:lnTo>
                <a:lnTo>
                  <a:pt x="251561" y="859790"/>
                </a:lnTo>
                <a:lnTo>
                  <a:pt x="252336" y="861060"/>
                </a:lnTo>
                <a:lnTo>
                  <a:pt x="253072" y="862330"/>
                </a:lnTo>
                <a:lnTo>
                  <a:pt x="253072" y="846823"/>
                </a:lnTo>
                <a:lnTo>
                  <a:pt x="252526" y="847090"/>
                </a:lnTo>
                <a:lnTo>
                  <a:pt x="249008" y="849630"/>
                </a:lnTo>
                <a:lnTo>
                  <a:pt x="242506" y="849630"/>
                </a:lnTo>
                <a:lnTo>
                  <a:pt x="239991" y="850900"/>
                </a:lnTo>
                <a:lnTo>
                  <a:pt x="234581" y="850900"/>
                </a:lnTo>
                <a:lnTo>
                  <a:pt x="233857" y="849630"/>
                </a:lnTo>
                <a:lnTo>
                  <a:pt x="233197" y="849630"/>
                </a:lnTo>
                <a:lnTo>
                  <a:pt x="232029" y="848360"/>
                </a:lnTo>
                <a:lnTo>
                  <a:pt x="231521" y="848360"/>
                </a:lnTo>
                <a:lnTo>
                  <a:pt x="231660" y="847090"/>
                </a:lnTo>
                <a:lnTo>
                  <a:pt x="232397" y="843280"/>
                </a:lnTo>
                <a:lnTo>
                  <a:pt x="232638" y="842010"/>
                </a:lnTo>
                <a:lnTo>
                  <a:pt x="234175" y="836930"/>
                </a:lnTo>
                <a:lnTo>
                  <a:pt x="237413" y="833120"/>
                </a:lnTo>
                <a:lnTo>
                  <a:pt x="237782" y="831850"/>
                </a:lnTo>
                <a:lnTo>
                  <a:pt x="239077" y="829310"/>
                </a:lnTo>
                <a:lnTo>
                  <a:pt x="243052" y="826770"/>
                </a:lnTo>
                <a:lnTo>
                  <a:pt x="244792" y="825500"/>
                </a:lnTo>
                <a:lnTo>
                  <a:pt x="246684" y="824230"/>
                </a:lnTo>
                <a:lnTo>
                  <a:pt x="248742" y="824230"/>
                </a:lnTo>
                <a:lnTo>
                  <a:pt x="249529" y="825500"/>
                </a:lnTo>
                <a:lnTo>
                  <a:pt x="251040" y="825500"/>
                </a:lnTo>
                <a:lnTo>
                  <a:pt x="253263" y="826770"/>
                </a:lnTo>
                <a:lnTo>
                  <a:pt x="255079" y="828040"/>
                </a:lnTo>
                <a:lnTo>
                  <a:pt x="256463" y="829310"/>
                </a:lnTo>
                <a:lnTo>
                  <a:pt x="256717" y="830580"/>
                </a:lnTo>
                <a:lnTo>
                  <a:pt x="257098" y="830580"/>
                </a:lnTo>
                <a:lnTo>
                  <a:pt x="258152" y="834390"/>
                </a:lnTo>
                <a:lnTo>
                  <a:pt x="258940" y="836930"/>
                </a:lnTo>
                <a:lnTo>
                  <a:pt x="258940" y="786955"/>
                </a:lnTo>
                <a:lnTo>
                  <a:pt x="258064" y="788670"/>
                </a:lnTo>
                <a:lnTo>
                  <a:pt x="255727" y="789940"/>
                </a:lnTo>
                <a:lnTo>
                  <a:pt x="254977" y="790232"/>
                </a:lnTo>
                <a:lnTo>
                  <a:pt x="254977" y="806450"/>
                </a:lnTo>
                <a:lnTo>
                  <a:pt x="254596" y="810260"/>
                </a:lnTo>
                <a:lnTo>
                  <a:pt x="253923" y="811530"/>
                </a:lnTo>
                <a:lnTo>
                  <a:pt x="252755" y="812800"/>
                </a:lnTo>
                <a:lnTo>
                  <a:pt x="251040" y="815340"/>
                </a:lnTo>
                <a:lnTo>
                  <a:pt x="249110" y="816610"/>
                </a:lnTo>
                <a:lnTo>
                  <a:pt x="246964" y="817880"/>
                </a:lnTo>
                <a:lnTo>
                  <a:pt x="240144" y="817880"/>
                </a:lnTo>
                <a:lnTo>
                  <a:pt x="239064" y="816610"/>
                </a:lnTo>
                <a:lnTo>
                  <a:pt x="238556" y="815340"/>
                </a:lnTo>
                <a:lnTo>
                  <a:pt x="235673" y="812800"/>
                </a:lnTo>
                <a:lnTo>
                  <a:pt x="235572" y="812203"/>
                </a:lnTo>
                <a:lnTo>
                  <a:pt x="235572" y="821690"/>
                </a:lnTo>
                <a:lnTo>
                  <a:pt x="234721" y="825500"/>
                </a:lnTo>
                <a:lnTo>
                  <a:pt x="233692" y="829310"/>
                </a:lnTo>
                <a:lnTo>
                  <a:pt x="232067" y="833120"/>
                </a:lnTo>
                <a:lnTo>
                  <a:pt x="229336" y="835660"/>
                </a:lnTo>
                <a:lnTo>
                  <a:pt x="228498" y="836930"/>
                </a:lnTo>
                <a:lnTo>
                  <a:pt x="225767" y="836930"/>
                </a:lnTo>
                <a:lnTo>
                  <a:pt x="224332" y="836676"/>
                </a:lnTo>
                <a:lnTo>
                  <a:pt x="224332" y="855980"/>
                </a:lnTo>
                <a:lnTo>
                  <a:pt x="213995" y="873760"/>
                </a:lnTo>
                <a:lnTo>
                  <a:pt x="210134" y="872490"/>
                </a:lnTo>
                <a:lnTo>
                  <a:pt x="206438" y="871220"/>
                </a:lnTo>
                <a:lnTo>
                  <a:pt x="205689" y="869950"/>
                </a:lnTo>
                <a:lnTo>
                  <a:pt x="205232" y="869950"/>
                </a:lnTo>
                <a:lnTo>
                  <a:pt x="205232" y="918210"/>
                </a:lnTo>
                <a:lnTo>
                  <a:pt x="205219" y="920750"/>
                </a:lnTo>
                <a:lnTo>
                  <a:pt x="198589" y="934720"/>
                </a:lnTo>
                <a:lnTo>
                  <a:pt x="197446" y="934720"/>
                </a:lnTo>
                <a:lnTo>
                  <a:pt x="196964" y="934872"/>
                </a:lnTo>
                <a:lnTo>
                  <a:pt x="196964" y="942213"/>
                </a:lnTo>
                <a:lnTo>
                  <a:pt x="194348" y="947902"/>
                </a:lnTo>
                <a:lnTo>
                  <a:pt x="193103" y="950442"/>
                </a:lnTo>
                <a:lnTo>
                  <a:pt x="192938" y="950887"/>
                </a:lnTo>
                <a:lnTo>
                  <a:pt x="192938" y="976630"/>
                </a:lnTo>
                <a:lnTo>
                  <a:pt x="192887" y="977112"/>
                </a:lnTo>
                <a:lnTo>
                  <a:pt x="191922" y="978382"/>
                </a:lnTo>
                <a:lnTo>
                  <a:pt x="188074" y="980922"/>
                </a:lnTo>
                <a:lnTo>
                  <a:pt x="185229" y="983462"/>
                </a:lnTo>
                <a:lnTo>
                  <a:pt x="184353" y="983462"/>
                </a:lnTo>
                <a:lnTo>
                  <a:pt x="181864" y="986002"/>
                </a:lnTo>
                <a:lnTo>
                  <a:pt x="180746" y="988542"/>
                </a:lnTo>
                <a:lnTo>
                  <a:pt x="180746" y="994892"/>
                </a:lnTo>
                <a:lnTo>
                  <a:pt x="181102" y="997432"/>
                </a:lnTo>
                <a:lnTo>
                  <a:pt x="180936" y="997978"/>
                </a:lnTo>
                <a:lnTo>
                  <a:pt x="180594" y="994410"/>
                </a:lnTo>
                <a:lnTo>
                  <a:pt x="180276" y="991870"/>
                </a:lnTo>
                <a:lnTo>
                  <a:pt x="180378" y="989330"/>
                </a:lnTo>
                <a:lnTo>
                  <a:pt x="181241" y="984250"/>
                </a:lnTo>
                <a:lnTo>
                  <a:pt x="181076" y="982980"/>
                </a:lnTo>
                <a:lnTo>
                  <a:pt x="181406" y="980440"/>
                </a:lnTo>
                <a:lnTo>
                  <a:pt x="181660" y="979170"/>
                </a:lnTo>
                <a:lnTo>
                  <a:pt x="182422" y="977900"/>
                </a:lnTo>
                <a:lnTo>
                  <a:pt x="185153" y="977900"/>
                </a:lnTo>
                <a:lnTo>
                  <a:pt x="185928" y="976630"/>
                </a:lnTo>
                <a:lnTo>
                  <a:pt x="192938" y="976630"/>
                </a:lnTo>
                <a:lnTo>
                  <a:pt x="192938" y="950887"/>
                </a:lnTo>
                <a:lnTo>
                  <a:pt x="191185" y="955522"/>
                </a:lnTo>
                <a:lnTo>
                  <a:pt x="190436" y="956792"/>
                </a:lnTo>
                <a:lnTo>
                  <a:pt x="189928" y="956792"/>
                </a:lnTo>
                <a:lnTo>
                  <a:pt x="189547" y="958062"/>
                </a:lnTo>
                <a:lnTo>
                  <a:pt x="189318" y="959332"/>
                </a:lnTo>
                <a:lnTo>
                  <a:pt x="189141" y="961872"/>
                </a:lnTo>
                <a:lnTo>
                  <a:pt x="189255" y="969492"/>
                </a:lnTo>
                <a:lnTo>
                  <a:pt x="190512" y="971550"/>
                </a:lnTo>
                <a:lnTo>
                  <a:pt x="190233" y="971550"/>
                </a:lnTo>
                <a:lnTo>
                  <a:pt x="187248" y="970280"/>
                </a:lnTo>
                <a:lnTo>
                  <a:pt x="184353" y="969010"/>
                </a:lnTo>
                <a:lnTo>
                  <a:pt x="182943" y="969010"/>
                </a:lnTo>
                <a:lnTo>
                  <a:pt x="181673" y="967740"/>
                </a:lnTo>
                <a:lnTo>
                  <a:pt x="180530" y="966470"/>
                </a:lnTo>
                <a:lnTo>
                  <a:pt x="178904" y="965200"/>
                </a:lnTo>
                <a:lnTo>
                  <a:pt x="178396" y="962660"/>
                </a:lnTo>
                <a:lnTo>
                  <a:pt x="179006" y="961390"/>
                </a:lnTo>
                <a:lnTo>
                  <a:pt x="180416" y="955040"/>
                </a:lnTo>
                <a:lnTo>
                  <a:pt x="183070" y="949960"/>
                </a:lnTo>
                <a:lnTo>
                  <a:pt x="186956" y="946150"/>
                </a:lnTo>
                <a:lnTo>
                  <a:pt x="188950" y="943610"/>
                </a:lnTo>
                <a:lnTo>
                  <a:pt x="191198" y="942340"/>
                </a:lnTo>
                <a:lnTo>
                  <a:pt x="196481" y="942340"/>
                </a:lnTo>
                <a:lnTo>
                  <a:pt x="196964" y="942213"/>
                </a:lnTo>
                <a:lnTo>
                  <a:pt x="196964" y="934872"/>
                </a:lnTo>
                <a:lnTo>
                  <a:pt x="193128" y="935990"/>
                </a:lnTo>
                <a:lnTo>
                  <a:pt x="189979" y="935990"/>
                </a:lnTo>
                <a:lnTo>
                  <a:pt x="187071" y="937260"/>
                </a:lnTo>
                <a:lnTo>
                  <a:pt x="175564" y="937260"/>
                </a:lnTo>
                <a:lnTo>
                  <a:pt x="174815" y="936828"/>
                </a:lnTo>
                <a:lnTo>
                  <a:pt x="174815" y="990600"/>
                </a:lnTo>
                <a:lnTo>
                  <a:pt x="173621" y="994410"/>
                </a:lnTo>
                <a:lnTo>
                  <a:pt x="173469" y="995680"/>
                </a:lnTo>
                <a:lnTo>
                  <a:pt x="172948" y="998220"/>
                </a:lnTo>
                <a:lnTo>
                  <a:pt x="171145" y="1000760"/>
                </a:lnTo>
                <a:lnTo>
                  <a:pt x="168059" y="1000760"/>
                </a:lnTo>
                <a:lnTo>
                  <a:pt x="161061" y="1003300"/>
                </a:lnTo>
                <a:lnTo>
                  <a:pt x="157848" y="1004570"/>
                </a:lnTo>
                <a:lnTo>
                  <a:pt x="154406" y="1004570"/>
                </a:lnTo>
                <a:lnTo>
                  <a:pt x="152946" y="1003300"/>
                </a:lnTo>
                <a:lnTo>
                  <a:pt x="151714" y="1002030"/>
                </a:lnTo>
                <a:lnTo>
                  <a:pt x="150723" y="1000760"/>
                </a:lnTo>
                <a:lnTo>
                  <a:pt x="150241" y="1000061"/>
                </a:lnTo>
                <a:lnTo>
                  <a:pt x="150241" y="1024890"/>
                </a:lnTo>
                <a:lnTo>
                  <a:pt x="149872" y="1026160"/>
                </a:lnTo>
                <a:lnTo>
                  <a:pt x="149593" y="1027430"/>
                </a:lnTo>
                <a:lnTo>
                  <a:pt x="148971" y="1027430"/>
                </a:lnTo>
                <a:lnTo>
                  <a:pt x="147980" y="1026160"/>
                </a:lnTo>
                <a:lnTo>
                  <a:pt x="145884" y="1026160"/>
                </a:lnTo>
                <a:lnTo>
                  <a:pt x="141376" y="1022350"/>
                </a:lnTo>
                <a:lnTo>
                  <a:pt x="137083" y="1018540"/>
                </a:lnTo>
                <a:lnTo>
                  <a:pt x="132803" y="1013460"/>
                </a:lnTo>
                <a:lnTo>
                  <a:pt x="131508" y="1012190"/>
                </a:lnTo>
                <a:lnTo>
                  <a:pt x="130403" y="1010920"/>
                </a:lnTo>
                <a:lnTo>
                  <a:pt x="128803" y="1009650"/>
                </a:lnTo>
                <a:lnTo>
                  <a:pt x="127469" y="1007110"/>
                </a:lnTo>
                <a:lnTo>
                  <a:pt x="126415" y="1004570"/>
                </a:lnTo>
                <a:lnTo>
                  <a:pt x="125069" y="1002030"/>
                </a:lnTo>
                <a:lnTo>
                  <a:pt x="124574" y="999490"/>
                </a:lnTo>
                <a:lnTo>
                  <a:pt x="125095" y="995680"/>
                </a:lnTo>
                <a:lnTo>
                  <a:pt x="126961" y="994410"/>
                </a:lnTo>
                <a:lnTo>
                  <a:pt x="132588" y="994410"/>
                </a:lnTo>
                <a:lnTo>
                  <a:pt x="134505" y="995680"/>
                </a:lnTo>
                <a:lnTo>
                  <a:pt x="137617" y="995680"/>
                </a:lnTo>
                <a:lnTo>
                  <a:pt x="138595" y="996950"/>
                </a:lnTo>
                <a:lnTo>
                  <a:pt x="139382" y="996950"/>
                </a:lnTo>
                <a:lnTo>
                  <a:pt x="141554" y="999490"/>
                </a:lnTo>
                <a:lnTo>
                  <a:pt x="143090" y="1003300"/>
                </a:lnTo>
                <a:lnTo>
                  <a:pt x="145161" y="1007110"/>
                </a:lnTo>
                <a:lnTo>
                  <a:pt x="145567" y="1007110"/>
                </a:lnTo>
                <a:lnTo>
                  <a:pt x="146443" y="1012190"/>
                </a:lnTo>
                <a:lnTo>
                  <a:pt x="147396" y="1014730"/>
                </a:lnTo>
                <a:lnTo>
                  <a:pt x="149466" y="1019810"/>
                </a:lnTo>
                <a:lnTo>
                  <a:pt x="149656" y="1022350"/>
                </a:lnTo>
                <a:lnTo>
                  <a:pt x="150114" y="1023620"/>
                </a:lnTo>
                <a:lnTo>
                  <a:pt x="150241" y="1024890"/>
                </a:lnTo>
                <a:lnTo>
                  <a:pt x="150241" y="1000061"/>
                </a:lnTo>
                <a:lnTo>
                  <a:pt x="148971" y="998220"/>
                </a:lnTo>
                <a:lnTo>
                  <a:pt x="147637" y="996950"/>
                </a:lnTo>
                <a:lnTo>
                  <a:pt x="147040" y="994410"/>
                </a:lnTo>
                <a:lnTo>
                  <a:pt x="146748" y="993140"/>
                </a:lnTo>
                <a:lnTo>
                  <a:pt x="146291" y="991870"/>
                </a:lnTo>
                <a:lnTo>
                  <a:pt x="147662" y="989330"/>
                </a:lnTo>
                <a:lnTo>
                  <a:pt x="149567" y="985520"/>
                </a:lnTo>
                <a:lnTo>
                  <a:pt x="152603" y="982980"/>
                </a:lnTo>
                <a:lnTo>
                  <a:pt x="159054" y="977900"/>
                </a:lnTo>
                <a:lnTo>
                  <a:pt x="159969" y="977900"/>
                </a:lnTo>
                <a:lnTo>
                  <a:pt x="164884" y="976630"/>
                </a:lnTo>
                <a:lnTo>
                  <a:pt x="166954" y="976630"/>
                </a:lnTo>
                <a:lnTo>
                  <a:pt x="168592" y="977900"/>
                </a:lnTo>
                <a:lnTo>
                  <a:pt x="170065" y="977900"/>
                </a:lnTo>
                <a:lnTo>
                  <a:pt x="171780" y="981710"/>
                </a:lnTo>
                <a:lnTo>
                  <a:pt x="172605" y="982980"/>
                </a:lnTo>
                <a:lnTo>
                  <a:pt x="173405" y="985520"/>
                </a:lnTo>
                <a:lnTo>
                  <a:pt x="174612" y="988060"/>
                </a:lnTo>
                <a:lnTo>
                  <a:pt x="174815" y="990600"/>
                </a:lnTo>
                <a:lnTo>
                  <a:pt x="174815" y="936828"/>
                </a:lnTo>
                <a:lnTo>
                  <a:pt x="173393" y="935990"/>
                </a:lnTo>
                <a:lnTo>
                  <a:pt x="172783" y="932180"/>
                </a:lnTo>
                <a:lnTo>
                  <a:pt x="172631" y="930389"/>
                </a:lnTo>
                <a:lnTo>
                  <a:pt x="172631" y="955040"/>
                </a:lnTo>
                <a:lnTo>
                  <a:pt x="172427" y="956310"/>
                </a:lnTo>
                <a:lnTo>
                  <a:pt x="172186" y="958850"/>
                </a:lnTo>
                <a:lnTo>
                  <a:pt x="171843" y="960120"/>
                </a:lnTo>
                <a:lnTo>
                  <a:pt x="171602" y="962660"/>
                </a:lnTo>
                <a:lnTo>
                  <a:pt x="171284" y="963930"/>
                </a:lnTo>
                <a:lnTo>
                  <a:pt x="170561" y="966470"/>
                </a:lnTo>
                <a:lnTo>
                  <a:pt x="169430" y="967740"/>
                </a:lnTo>
                <a:lnTo>
                  <a:pt x="168808" y="969010"/>
                </a:lnTo>
                <a:lnTo>
                  <a:pt x="167881" y="969010"/>
                </a:lnTo>
                <a:lnTo>
                  <a:pt x="166662" y="970280"/>
                </a:lnTo>
                <a:lnTo>
                  <a:pt x="164325" y="970280"/>
                </a:lnTo>
                <a:lnTo>
                  <a:pt x="159956" y="971550"/>
                </a:lnTo>
                <a:lnTo>
                  <a:pt x="151434" y="971550"/>
                </a:lnTo>
                <a:lnTo>
                  <a:pt x="149860" y="970280"/>
                </a:lnTo>
                <a:lnTo>
                  <a:pt x="147624" y="965200"/>
                </a:lnTo>
                <a:lnTo>
                  <a:pt x="147421" y="964692"/>
                </a:lnTo>
                <a:lnTo>
                  <a:pt x="147421" y="979170"/>
                </a:lnTo>
                <a:lnTo>
                  <a:pt x="147269" y="980440"/>
                </a:lnTo>
                <a:lnTo>
                  <a:pt x="146456" y="981710"/>
                </a:lnTo>
                <a:lnTo>
                  <a:pt x="144653" y="984250"/>
                </a:lnTo>
                <a:lnTo>
                  <a:pt x="142379" y="988060"/>
                </a:lnTo>
                <a:lnTo>
                  <a:pt x="138887" y="989330"/>
                </a:lnTo>
                <a:lnTo>
                  <a:pt x="134251" y="989330"/>
                </a:lnTo>
                <a:lnTo>
                  <a:pt x="133146" y="988060"/>
                </a:lnTo>
                <a:lnTo>
                  <a:pt x="132092" y="988060"/>
                </a:lnTo>
                <a:lnTo>
                  <a:pt x="125399" y="982980"/>
                </a:lnTo>
                <a:lnTo>
                  <a:pt x="122428" y="980440"/>
                </a:lnTo>
                <a:lnTo>
                  <a:pt x="120789" y="979170"/>
                </a:lnTo>
                <a:lnTo>
                  <a:pt x="119888" y="977900"/>
                </a:lnTo>
                <a:lnTo>
                  <a:pt x="119697" y="975360"/>
                </a:lnTo>
                <a:lnTo>
                  <a:pt x="119418" y="972820"/>
                </a:lnTo>
                <a:lnTo>
                  <a:pt x="130289" y="963930"/>
                </a:lnTo>
                <a:lnTo>
                  <a:pt x="132549" y="963930"/>
                </a:lnTo>
                <a:lnTo>
                  <a:pt x="134772" y="962660"/>
                </a:lnTo>
                <a:lnTo>
                  <a:pt x="136728" y="962660"/>
                </a:lnTo>
                <a:lnTo>
                  <a:pt x="139585" y="963930"/>
                </a:lnTo>
                <a:lnTo>
                  <a:pt x="141376" y="965200"/>
                </a:lnTo>
                <a:lnTo>
                  <a:pt x="143725" y="970280"/>
                </a:lnTo>
                <a:lnTo>
                  <a:pt x="144678" y="972820"/>
                </a:lnTo>
                <a:lnTo>
                  <a:pt x="146177" y="974090"/>
                </a:lnTo>
                <a:lnTo>
                  <a:pt x="146519" y="975360"/>
                </a:lnTo>
                <a:lnTo>
                  <a:pt x="146773" y="976630"/>
                </a:lnTo>
                <a:lnTo>
                  <a:pt x="146913" y="976630"/>
                </a:lnTo>
                <a:lnTo>
                  <a:pt x="147421" y="979170"/>
                </a:lnTo>
                <a:lnTo>
                  <a:pt x="147421" y="964692"/>
                </a:lnTo>
                <a:lnTo>
                  <a:pt x="146608" y="962660"/>
                </a:lnTo>
                <a:lnTo>
                  <a:pt x="145288" y="958850"/>
                </a:lnTo>
                <a:lnTo>
                  <a:pt x="145199" y="957580"/>
                </a:lnTo>
                <a:lnTo>
                  <a:pt x="145326" y="957580"/>
                </a:lnTo>
                <a:lnTo>
                  <a:pt x="145554" y="956310"/>
                </a:lnTo>
                <a:lnTo>
                  <a:pt x="145796" y="955040"/>
                </a:lnTo>
                <a:lnTo>
                  <a:pt x="145910" y="953770"/>
                </a:lnTo>
                <a:lnTo>
                  <a:pt x="146037" y="947420"/>
                </a:lnTo>
                <a:lnTo>
                  <a:pt x="147078" y="944880"/>
                </a:lnTo>
                <a:lnTo>
                  <a:pt x="148564" y="941070"/>
                </a:lnTo>
                <a:lnTo>
                  <a:pt x="154711" y="941070"/>
                </a:lnTo>
                <a:lnTo>
                  <a:pt x="157441" y="942340"/>
                </a:lnTo>
                <a:lnTo>
                  <a:pt x="162725" y="941070"/>
                </a:lnTo>
                <a:lnTo>
                  <a:pt x="167030" y="943610"/>
                </a:lnTo>
                <a:lnTo>
                  <a:pt x="168160" y="943610"/>
                </a:lnTo>
                <a:lnTo>
                  <a:pt x="168986" y="944880"/>
                </a:lnTo>
                <a:lnTo>
                  <a:pt x="169481" y="946150"/>
                </a:lnTo>
                <a:lnTo>
                  <a:pt x="170548" y="948690"/>
                </a:lnTo>
                <a:lnTo>
                  <a:pt x="171081" y="951230"/>
                </a:lnTo>
                <a:lnTo>
                  <a:pt x="172275" y="953770"/>
                </a:lnTo>
                <a:lnTo>
                  <a:pt x="172631" y="955040"/>
                </a:lnTo>
                <a:lnTo>
                  <a:pt x="172631" y="930389"/>
                </a:lnTo>
                <a:lnTo>
                  <a:pt x="172567" y="929640"/>
                </a:lnTo>
                <a:lnTo>
                  <a:pt x="172516" y="928370"/>
                </a:lnTo>
                <a:lnTo>
                  <a:pt x="172326" y="927100"/>
                </a:lnTo>
                <a:lnTo>
                  <a:pt x="171881" y="923290"/>
                </a:lnTo>
                <a:lnTo>
                  <a:pt x="172986" y="919480"/>
                </a:lnTo>
                <a:lnTo>
                  <a:pt x="174421" y="916940"/>
                </a:lnTo>
                <a:lnTo>
                  <a:pt x="175094" y="915670"/>
                </a:lnTo>
                <a:lnTo>
                  <a:pt x="176009" y="914400"/>
                </a:lnTo>
                <a:lnTo>
                  <a:pt x="177139" y="913130"/>
                </a:lnTo>
                <a:lnTo>
                  <a:pt x="178206" y="911860"/>
                </a:lnTo>
                <a:lnTo>
                  <a:pt x="179552" y="910590"/>
                </a:lnTo>
                <a:lnTo>
                  <a:pt x="181178" y="910590"/>
                </a:lnTo>
                <a:lnTo>
                  <a:pt x="189814" y="909320"/>
                </a:lnTo>
                <a:lnTo>
                  <a:pt x="197535" y="908050"/>
                </a:lnTo>
                <a:lnTo>
                  <a:pt x="200367" y="909320"/>
                </a:lnTo>
                <a:lnTo>
                  <a:pt x="203581" y="913130"/>
                </a:lnTo>
                <a:lnTo>
                  <a:pt x="204165" y="914400"/>
                </a:lnTo>
                <a:lnTo>
                  <a:pt x="205130" y="916940"/>
                </a:lnTo>
                <a:lnTo>
                  <a:pt x="205232" y="918210"/>
                </a:lnTo>
                <a:lnTo>
                  <a:pt x="205232" y="869950"/>
                </a:lnTo>
                <a:lnTo>
                  <a:pt x="205092" y="869950"/>
                </a:lnTo>
                <a:lnTo>
                  <a:pt x="204660" y="868680"/>
                </a:lnTo>
                <a:lnTo>
                  <a:pt x="204419" y="868222"/>
                </a:lnTo>
                <a:lnTo>
                  <a:pt x="204419" y="892810"/>
                </a:lnTo>
                <a:lnTo>
                  <a:pt x="203631" y="896620"/>
                </a:lnTo>
                <a:lnTo>
                  <a:pt x="201828" y="899160"/>
                </a:lnTo>
                <a:lnTo>
                  <a:pt x="201117" y="900430"/>
                </a:lnTo>
                <a:lnTo>
                  <a:pt x="195478" y="900430"/>
                </a:lnTo>
                <a:lnTo>
                  <a:pt x="192519" y="899160"/>
                </a:lnTo>
                <a:lnTo>
                  <a:pt x="186601" y="895350"/>
                </a:lnTo>
                <a:lnTo>
                  <a:pt x="179095" y="889317"/>
                </a:lnTo>
                <a:lnTo>
                  <a:pt x="179095" y="900430"/>
                </a:lnTo>
                <a:lnTo>
                  <a:pt x="178892" y="900430"/>
                </a:lnTo>
                <a:lnTo>
                  <a:pt x="178841" y="901700"/>
                </a:lnTo>
                <a:lnTo>
                  <a:pt x="178600" y="901700"/>
                </a:lnTo>
                <a:lnTo>
                  <a:pt x="176580" y="905510"/>
                </a:lnTo>
                <a:lnTo>
                  <a:pt x="173863" y="908050"/>
                </a:lnTo>
                <a:lnTo>
                  <a:pt x="170459" y="910590"/>
                </a:lnTo>
                <a:lnTo>
                  <a:pt x="169024" y="910590"/>
                </a:lnTo>
                <a:lnTo>
                  <a:pt x="166128" y="909739"/>
                </a:lnTo>
                <a:lnTo>
                  <a:pt x="166128" y="933450"/>
                </a:lnTo>
                <a:lnTo>
                  <a:pt x="165646" y="934720"/>
                </a:lnTo>
                <a:lnTo>
                  <a:pt x="165430" y="935990"/>
                </a:lnTo>
                <a:lnTo>
                  <a:pt x="159816" y="935990"/>
                </a:lnTo>
                <a:lnTo>
                  <a:pt x="158318" y="934720"/>
                </a:lnTo>
                <a:lnTo>
                  <a:pt x="155689" y="933450"/>
                </a:lnTo>
                <a:lnTo>
                  <a:pt x="148399" y="933450"/>
                </a:lnTo>
                <a:lnTo>
                  <a:pt x="147040" y="932180"/>
                </a:lnTo>
                <a:lnTo>
                  <a:pt x="146075" y="930910"/>
                </a:lnTo>
                <a:lnTo>
                  <a:pt x="145605" y="930910"/>
                </a:lnTo>
                <a:lnTo>
                  <a:pt x="145084" y="929640"/>
                </a:lnTo>
                <a:lnTo>
                  <a:pt x="143332" y="928370"/>
                </a:lnTo>
                <a:lnTo>
                  <a:pt x="143078" y="927481"/>
                </a:lnTo>
                <a:lnTo>
                  <a:pt x="143078" y="943610"/>
                </a:lnTo>
                <a:lnTo>
                  <a:pt x="141871" y="947420"/>
                </a:lnTo>
                <a:lnTo>
                  <a:pt x="140868" y="949960"/>
                </a:lnTo>
                <a:lnTo>
                  <a:pt x="139903" y="952500"/>
                </a:lnTo>
                <a:lnTo>
                  <a:pt x="138353" y="956310"/>
                </a:lnTo>
                <a:lnTo>
                  <a:pt x="132537" y="956310"/>
                </a:lnTo>
                <a:lnTo>
                  <a:pt x="130276" y="955040"/>
                </a:lnTo>
                <a:lnTo>
                  <a:pt x="128104" y="955040"/>
                </a:lnTo>
                <a:lnTo>
                  <a:pt x="126136" y="953770"/>
                </a:lnTo>
                <a:lnTo>
                  <a:pt x="124917" y="952500"/>
                </a:lnTo>
                <a:lnTo>
                  <a:pt x="124460" y="949960"/>
                </a:lnTo>
                <a:lnTo>
                  <a:pt x="124015" y="948690"/>
                </a:lnTo>
                <a:lnTo>
                  <a:pt x="123736" y="946150"/>
                </a:lnTo>
                <a:lnTo>
                  <a:pt x="123291" y="943610"/>
                </a:lnTo>
                <a:lnTo>
                  <a:pt x="123177" y="942340"/>
                </a:lnTo>
                <a:lnTo>
                  <a:pt x="122948" y="941070"/>
                </a:lnTo>
                <a:lnTo>
                  <a:pt x="122821" y="937260"/>
                </a:lnTo>
                <a:lnTo>
                  <a:pt x="122770" y="934720"/>
                </a:lnTo>
                <a:lnTo>
                  <a:pt x="123621" y="932180"/>
                </a:lnTo>
                <a:lnTo>
                  <a:pt x="125412" y="929640"/>
                </a:lnTo>
                <a:lnTo>
                  <a:pt x="125882" y="928370"/>
                </a:lnTo>
                <a:lnTo>
                  <a:pt x="127050" y="928370"/>
                </a:lnTo>
                <a:lnTo>
                  <a:pt x="128003" y="927100"/>
                </a:lnTo>
                <a:lnTo>
                  <a:pt x="132613" y="927100"/>
                </a:lnTo>
                <a:lnTo>
                  <a:pt x="135610" y="928370"/>
                </a:lnTo>
                <a:lnTo>
                  <a:pt x="137172" y="929640"/>
                </a:lnTo>
                <a:lnTo>
                  <a:pt x="139395" y="933450"/>
                </a:lnTo>
                <a:lnTo>
                  <a:pt x="140296" y="934720"/>
                </a:lnTo>
                <a:lnTo>
                  <a:pt x="141554" y="935990"/>
                </a:lnTo>
                <a:lnTo>
                  <a:pt x="141846" y="937260"/>
                </a:lnTo>
                <a:lnTo>
                  <a:pt x="142824" y="941070"/>
                </a:lnTo>
                <a:lnTo>
                  <a:pt x="143078" y="943610"/>
                </a:lnTo>
                <a:lnTo>
                  <a:pt x="143078" y="927481"/>
                </a:lnTo>
                <a:lnTo>
                  <a:pt x="142608" y="925830"/>
                </a:lnTo>
                <a:lnTo>
                  <a:pt x="142354" y="923290"/>
                </a:lnTo>
                <a:lnTo>
                  <a:pt x="142405" y="919480"/>
                </a:lnTo>
                <a:lnTo>
                  <a:pt x="142519" y="916940"/>
                </a:lnTo>
                <a:lnTo>
                  <a:pt x="144195" y="915670"/>
                </a:lnTo>
                <a:lnTo>
                  <a:pt x="147396" y="914400"/>
                </a:lnTo>
                <a:lnTo>
                  <a:pt x="155600" y="914400"/>
                </a:lnTo>
                <a:lnTo>
                  <a:pt x="160718" y="916940"/>
                </a:lnTo>
                <a:lnTo>
                  <a:pt x="163639" y="920750"/>
                </a:lnTo>
                <a:lnTo>
                  <a:pt x="165227" y="927100"/>
                </a:lnTo>
                <a:lnTo>
                  <a:pt x="165379" y="928370"/>
                </a:lnTo>
                <a:lnTo>
                  <a:pt x="165569" y="929640"/>
                </a:lnTo>
                <a:lnTo>
                  <a:pt x="165811" y="930910"/>
                </a:lnTo>
                <a:lnTo>
                  <a:pt x="166128" y="933450"/>
                </a:lnTo>
                <a:lnTo>
                  <a:pt x="166128" y="909739"/>
                </a:lnTo>
                <a:lnTo>
                  <a:pt x="164757" y="909320"/>
                </a:lnTo>
                <a:lnTo>
                  <a:pt x="161683" y="908050"/>
                </a:lnTo>
                <a:lnTo>
                  <a:pt x="159029" y="905510"/>
                </a:lnTo>
                <a:lnTo>
                  <a:pt x="158051" y="904240"/>
                </a:lnTo>
                <a:lnTo>
                  <a:pt x="157695" y="904240"/>
                </a:lnTo>
                <a:lnTo>
                  <a:pt x="158750" y="899160"/>
                </a:lnTo>
                <a:lnTo>
                  <a:pt x="159588" y="896620"/>
                </a:lnTo>
                <a:lnTo>
                  <a:pt x="162229" y="892810"/>
                </a:lnTo>
                <a:lnTo>
                  <a:pt x="162941" y="891540"/>
                </a:lnTo>
                <a:lnTo>
                  <a:pt x="163804" y="890270"/>
                </a:lnTo>
                <a:lnTo>
                  <a:pt x="165201" y="887730"/>
                </a:lnTo>
                <a:lnTo>
                  <a:pt x="166966" y="887730"/>
                </a:lnTo>
                <a:lnTo>
                  <a:pt x="169430" y="889000"/>
                </a:lnTo>
                <a:lnTo>
                  <a:pt x="171043" y="889000"/>
                </a:lnTo>
                <a:lnTo>
                  <a:pt x="173253" y="892810"/>
                </a:lnTo>
                <a:lnTo>
                  <a:pt x="176339" y="895350"/>
                </a:lnTo>
                <a:lnTo>
                  <a:pt x="178473" y="899160"/>
                </a:lnTo>
                <a:lnTo>
                  <a:pt x="178955" y="899160"/>
                </a:lnTo>
                <a:lnTo>
                  <a:pt x="179095" y="900430"/>
                </a:lnTo>
                <a:lnTo>
                  <a:pt x="179095" y="889317"/>
                </a:lnTo>
                <a:lnTo>
                  <a:pt x="178701" y="889000"/>
                </a:lnTo>
                <a:lnTo>
                  <a:pt x="177444" y="887730"/>
                </a:lnTo>
                <a:lnTo>
                  <a:pt x="175298" y="883920"/>
                </a:lnTo>
                <a:lnTo>
                  <a:pt x="174853" y="882650"/>
                </a:lnTo>
                <a:lnTo>
                  <a:pt x="174155" y="881380"/>
                </a:lnTo>
                <a:lnTo>
                  <a:pt x="174015" y="880110"/>
                </a:lnTo>
                <a:lnTo>
                  <a:pt x="174434" y="878840"/>
                </a:lnTo>
                <a:lnTo>
                  <a:pt x="176314" y="872490"/>
                </a:lnTo>
                <a:lnTo>
                  <a:pt x="177342" y="868680"/>
                </a:lnTo>
                <a:lnTo>
                  <a:pt x="178320" y="866140"/>
                </a:lnTo>
                <a:lnTo>
                  <a:pt x="180022" y="864870"/>
                </a:lnTo>
                <a:lnTo>
                  <a:pt x="182435" y="862330"/>
                </a:lnTo>
                <a:lnTo>
                  <a:pt x="184518" y="861060"/>
                </a:lnTo>
                <a:lnTo>
                  <a:pt x="186778" y="861060"/>
                </a:lnTo>
                <a:lnTo>
                  <a:pt x="189204" y="862330"/>
                </a:lnTo>
                <a:lnTo>
                  <a:pt x="191274" y="862330"/>
                </a:lnTo>
                <a:lnTo>
                  <a:pt x="192722" y="863600"/>
                </a:lnTo>
                <a:lnTo>
                  <a:pt x="194868" y="868680"/>
                </a:lnTo>
                <a:lnTo>
                  <a:pt x="198653" y="873760"/>
                </a:lnTo>
                <a:lnTo>
                  <a:pt x="200139" y="877570"/>
                </a:lnTo>
                <a:lnTo>
                  <a:pt x="202006" y="881380"/>
                </a:lnTo>
                <a:lnTo>
                  <a:pt x="202780" y="882650"/>
                </a:lnTo>
                <a:lnTo>
                  <a:pt x="203327" y="883920"/>
                </a:lnTo>
                <a:lnTo>
                  <a:pt x="203657" y="885190"/>
                </a:lnTo>
                <a:lnTo>
                  <a:pt x="204000" y="889000"/>
                </a:lnTo>
                <a:lnTo>
                  <a:pt x="204127" y="889000"/>
                </a:lnTo>
                <a:lnTo>
                  <a:pt x="204419" y="892810"/>
                </a:lnTo>
                <a:lnTo>
                  <a:pt x="204419" y="868222"/>
                </a:lnTo>
                <a:lnTo>
                  <a:pt x="202679" y="864870"/>
                </a:lnTo>
                <a:lnTo>
                  <a:pt x="200482" y="861060"/>
                </a:lnTo>
                <a:lnTo>
                  <a:pt x="198907" y="857250"/>
                </a:lnTo>
                <a:lnTo>
                  <a:pt x="197853" y="854710"/>
                </a:lnTo>
                <a:lnTo>
                  <a:pt x="197954" y="853440"/>
                </a:lnTo>
                <a:lnTo>
                  <a:pt x="198653" y="853440"/>
                </a:lnTo>
                <a:lnTo>
                  <a:pt x="199669" y="850900"/>
                </a:lnTo>
                <a:lnTo>
                  <a:pt x="200774" y="849630"/>
                </a:lnTo>
                <a:lnTo>
                  <a:pt x="201980" y="848360"/>
                </a:lnTo>
                <a:lnTo>
                  <a:pt x="203454" y="845820"/>
                </a:lnTo>
                <a:lnTo>
                  <a:pt x="205422" y="844550"/>
                </a:lnTo>
                <a:lnTo>
                  <a:pt x="213080" y="843280"/>
                </a:lnTo>
                <a:lnTo>
                  <a:pt x="218630" y="843280"/>
                </a:lnTo>
                <a:lnTo>
                  <a:pt x="219583" y="844550"/>
                </a:lnTo>
                <a:lnTo>
                  <a:pt x="221145" y="847090"/>
                </a:lnTo>
                <a:lnTo>
                  <a:pt x="223913" y="853440"/>
                </a:lnTo>
                <a:lnTo>
                  <a:pt x="224332" y="855980"/>
                </a:lnTo>
                <a:lnTo>
                  <a:pt x="224332" y="836676"/>
                </a:lnTo>
                <a:lnTo>
                  <a:pt x="218808" y="835660"/>
                </a:lnTo>
                <a:lnTo>
                  <a:pt x="215722" y="834390"/>
                </a:lnTo>
                <a:lnTo>
                  <a:pt x="206921" y="834390"/>
                </a:lnTo>
                <a:lnTo>
                  <a:pt x="204812" y="831850"/>
                </a:lnTo>
                <a:lnTo>
                  <a:pt x="204419" y="830580"/>
                </a:lnTo>
                <a:lnTo>
                  <a:pt x="204012" y="828040"/>
                </a:lnTo>
                <a:lnTo>
                  <a:pt x="203923" y="826770"/>
                </a:lnTo>
                <a:lnTo>
                  <a:pt x="204139" y="825500"/>
                </a:lnTo>
                <a:lnTo>
                  <a:pt x="204520" y="822960"/>
                </a:lnTo>
                <a:lnTo>
                  <a:pt x="205054" y="820420"/>
                </a:lnTo>
                <a:lnTo>
                  <a:pt x="205498" y="817880"/>
                </a:lnTo>
                <a:lnTo>
                  <a:pt x="205930" y="816610"/>
                </a:lnTo>
                <a:lnTo>
                  <a:pt x="206743" y="814070"/>
                </a:lnTo>
                <a:lnTo>
                  <a:pt x="207911" y="812800"/>
                </a:lnTo>
                <a:lnTo>
                  <a:pt x="209270" y="810260"/>
                </a:lnTo>
                <a:lnTo>
                  <a:pt x="211226" y="808990"/>
                </a:lnTo>
                <a:lnTo>
                  <a:pt x="219163" y="808990"/>
                </a:lnTo>
                <a:lnTo>
                  <a:pt x="235572" y="821690"/>
                </a:lnTo>
                <a:lnTo>
                  <a:pt x="235572" y="812203"/>
                </a:lnTo>
                <a:lnTo>
                  <a:pt x="235026" y="808990"/>
                </a:lnTo>
                <a:lnTo>
                  <a:pt x="235242" y="806450"/>
                </a:lnTo>
                <a:lnTo>
                  <a:pt x="235331" y="803910"/>
                </a:lnTo>
                <a:lnTo>
                  <a:pt x="235381" y="802640"/>
                </a:lnTo>
                <a:lnTo>
                  <a:pt x="237248" y="800100"/>
                </a:lnTo>
                <a:lnTo>
                  <a:pt x="240830" y="798830"/>
                </a:lnTo>
                <a:lnTo>
                  <a:pt x="250964" y="798830"/>
                </a:lnTo>
                <a:lnTo>
                  <a:pt x="254977" y="806450"/>
                </a:lnTo>
                <a:lnTo>
                  <a:pt x="254977" y="790232"/>
                </a:lnTo>
                <a:lnTo>
                  <a:pt x="252387" y="791210"/>
                </a:lnTo>
                <a:lnTo>
                  <a:pt x="243573" y="791210"/>
                </a:lnTo>
                <a:lnTo>
                  <a:pt x="242951" y="788670"/>
                </a:lnTo>
                <a:lnTo>
                  <a:pt x="242493" y="787400"/>
                </a:lnTo>
                <a:lnTo>
                  <a:pt x="246037" y="770890"/>
                </a:lnTo>
                <a:lnTo>
                  <a:pt x="246799" y="769620"/>
                </a:lnTo>
                <a:lnTo>
                  <a:pt x="247561" y="768350"/>
                </a:lnTo>
                <a:lnTo>
                  <a:pt x="250977" y="768350"/>
                </a:lnTo>
                <a:lnTo>
                  <a:pt x="253288" y="769620"/>
                </a:lnTo>
                <a:lnTo>
                  <a:pt x="253911" y="770890"/>
                </a:lnTo>
                <a:lnTo>
                  <a:pt x="256730" y="773430"/>
                </a:lnTo>
                <a:lnTo>
                  <a:pt x="260299" y="778510"/>
                </a:lnTo>
                <a:lnTo>
                  <a:pt x="261721" y="781050"/>
                </a:lnTo>
                <a:lnTo>
                  <a:pt x="261721" y="770839"/>
                </a:lnTo>
                <a:lnTo>
                  <a:pt x="260591" y="769620"/>
                </a:lnTo>
                <a:lnTo>
                  <a:pt x="259740" y="768350"/>
                </a:lnTo>
                <a:lnTo>
                  <a:pt x="256349" y="763270"/>
                </a:lnTo>
                <a:lnTo>
                  <a:pt x="256616" y="759460"/>
                </a:lnTo>
                <a:lnTo>
                  <a:pt x="258229" y="755650"/>
                </a:lnTo>
                <a:lnTo>
                  <a:pt x="259092" y="754380"/>
                </a:lnTo>
                <a:lnTo>
                  <a:pt x="260540" y="751840"/>
                </a:lnTo>
                <a:lnTo>
                  <a:pt x="263588" y="750570"/>
                </a:lnTo>
                <a:lnTo>
                  <a:pt x="264591" y="749300"/>
                </a:lnTo>
                <a:lnTo>
                  <a:pt x="265645" y="749300"/>
                </a:lnTo>
                <a:lnTo>
                  <a:pt x="267830" y="748030"/>
                </a:lnTo>
                <a:lnTo>
                  <a:pt x="273329" y="748030"/>
                </a:lnTo>
                <a:lnTo>
                  <a:pt x="278345" y="749300"/>
                </a:lnTo>
                <a:lnTo>
                  <a:pt x="281635" y="751840"/>
                </a:lnTo>
                <a:lnTo>
                  <a:pt x="284378" y="756920"/>
                </a:lnTo>
                <a:lnTo>
                  <a:pt x="284810" y="758190"/>
                </a:lnTo>
                <a:lnTo>
                  <a:pt x="285356" y="759460"/>
                </a:lnTo>
                <a:lnTo>
                  <a:pt x="285496" y="760730"/>
                </a:lnTo>
                <a:lnTo>
                  <a:pt x="285559" y="762000"/>
                </a:lnTo>
                <a:lnTo>
                  <a:pt x="285864" y="764540"/>
                </a:lnTo>
                <a:lnTo>
                  <a:pt x="286664" y="768350"/>
                </a:lnTo>
                <a:lnTo>
                  <a:pt x="286664" y="749706"/>
                </a:lnTo>
                <a:lnTo>
                  <a:pt x="286092" y="749300"/>
                </a:lnTo>
                <a:lnTo>
                  <a:pt x="284657" y="748030"/>
                </a:lnTo>
                <a:lnTo>
                  <a:pt x="280352" y="744220"/>
                </a:lnTo>
                <a:lnTo>
                  <a:pt x="274421" y="739140"/>
                </a:lnTo>
                <a:lnTo>
                  <a:pt x="273939" y="739140"/>
                </a:lnTo>
                <a:lnTo>
                  <a:pt x="273558" y="737870"/>
                </a:lnTo>
                <a:lnTo>
                  <a:pt x="272897" y="736600"/>
                </a:lnTo>
                <a:lnTo>
                  <a:pt x="272669" y="735330"/>
                </a:lnTo>
                <a:lnTo>
                  <a:pt x="272897" y="734060"/>
                </a:lnTo>
                <a:lnTo>
                  <a:pt x="274180" y="728980"/>
                </a:lnTo>
                <a:lnTo>
                  <a:pt x="277037" y="723900"/>
                </a:lnTo>
                <a:lnTo>
                  <a:pt x="279920" y="721360"/>
                </a:lnTo>
                <a:lnTo>
                  <a:pt x="282803" y="718820"/>
                </a:lnTo>
                <a:lnTo>
                  <a:pt x="285889" y="718820"/>
                </a:lnTo>
                <a:lnTo>
                  <a:pt x="294995" y="725170"/>
                </a:lnTo>
                <a:lnTo>
                  <a:pt x="300228" y="730250"/>
                </a:lnTo>
                <a:lnTo>
                  <a:pt x="303885" y="737870"/>
                </a:lnTo>
                <a:lnTo>
                  <a:pt x="304279" y="739140"/>
                </a:lnTo>
                <a:lnTo>
                  <a:pt x="304571" y="740410"/>
                </a:lnTo>
                <a:lnTo>
                  <a:pt x="304761" y="740410"/>
                </a:lnTo>
                <a:lnTo>
                  <a:pt x="304876" y="744220"/>
                </a:lnTo>
                <a:lnTo>
                  <a:pt x="304876" y="722363"/>
                </a:lnTo>
                <a:lnTo>
                  <a:pt x="300189" y="718820"/>
                </a:lnTo>
                <a:lnTo>
                  <a:pt x="296125" y="716280"/>
                </a:lnTo>
                <a:lnTo>
                  <a:pt x="288150" y="709930"/>
                </a:lnTo>
                <a:lnTo>
                  <a:pt x="287642" y="704850"/>
                </a:lnTo>
                <a:lnTo>
                  <a:pt x="289814" y="699770"/>
                </a:lnTo>
                <a:lnTo>
                  <a:pt x="290093" y="699770"/>
                </a:lnTo>
                <a:lnTo>
                  <a:pt x="290652" y="698500"/>
                </a:lnTo>
                <a:lnTo>
                  <a:pt x="290906" y="697230"/>
                </a:lnTo>
                <a:lnTo>
                  <a:pt x="291198" y="697230"/>
                </a:lnTo>
                <a:lnTo>
                  <a:pt x="292887" y="695960"/>
                </a:lnTo>
                <a:lnTo>
                  <a:pt x="294881" y="694690"/>
                </a:lnTo>
                <a:lnTo>
                  <a:pt x="297154" y="693420"/>
                </a:lnTo>
                <a:lnTo>
                  <a:pt x="305435" y="693420"/>
                </a:lnTo>
                <a:lnTo>
                  <a:pt x="308825" y="694690"/>
                </a:lnTo>
                <a:lnTo>
                  <a:pt x="312775" y="697230"/>
                </a:lnTo>
                <a:lnTo>
                  <a:pt x="313372" y="697230"/>
                </a:lnTo>
                <a:lnTo>
                  <a:pt x="314820" y="699770"/>
                </a:lnTo>
                <a:lnTo>
                  <a:pt x="315671" y="701040"/>
                </a:lnTo>
                <a:lnTo>
                  <a:pt x="317017" y="703580"/>
                </a:lnTo>
                <a:lnTo>
                  <a:pt x="317220" y="704850"/>
                </a:lnTo>
                <a:lnTo>
                  <a:pt x="317220" y="684784"/>
                </a:lnTo>
                <a:lnTo>
                  <a:pt x="315480" y="687070"/>
                </a:lnTo>
                <a:lnTo>
                  <a:pt x="314921" y="687070"/>
                </a:lnTo>
                <a:lnTo>
                  <a:pt x="314236" y="688340"/>
                </a:lnTo>
                <a:lnTo>
                  <a:pt x="313423" y="688340"/>
                </a:lnTo>
                <a:lnTo>
                  <a:pt x="311823" y="687070"/>
                </a:lnTo>
                <a:lnTo>
                  <a:pt x="306222" y="687070"/>
                </a:lnTo>
                <a:lnTo>
                  <a:pt x="304152" y="685800"/>
                </a:lnTo>
                <a:lnTo>
                  <a:pt x="302463" y="683260"/>
                </a:lnTo>
                <a:lnTo>
                  <a:pt x="301637" y="683260"/>
                </a:lnTo>
                <a:lnTo>
                  <a:pt x="300951" y="681990"/>
                </a:lnTo>
                <a:lnTo>
                  <a:pt x="301409" y="679450"/>
                </a:lnTo>
                <a:lnTo>
                  <a:pt x="301510" y="678180"/>
                </a:lnTo>
                <a:lnTo>
                  <a:pt x="308457" y="664210"/>
                </a:lnTo>
                <a:lnTo>
                  <a:pt x="309143" y="664210"/>
                </a:lnTo>
                <a:lnTo>
                  <a:pt x="309524" y="662940"/>
                </a:lnTo>
                <a:lnTo>
                  <a:pt x="312216" y="662940"/>
                </a:lnTo>
                <a:lnTo>
                  <a:pt x="314985" y="661670"/>
                </a:lnTo>
                <a:lnTo>
                  <a:pt x="317779" y="662940"/>
                </a:lnTo>
                <a:lnTo>
                  <a:pt x="320167" y="662940"/>
                </a:lnTo>
                <a:lnTo>
                  <a:pt x="322427" y="664210"/>
                </a:lnTo>
                <a:lnTo>
                  <a:pt x="324561" y="665480"/>
                </a:lnTo>
                <a:lnTo>
                  <a:pt x="326504" y="665480"/>
                </a:lnTo>
                <a:lnTo>
                  <a:pt x="327583" y="668020"/>
                </a:lnTo>
                <a:lnTo>
                  <a:pt x="327787" y="669290"/>
                </a:lnTo>
                <a:lnTo>
                  <a:pt x="327914" y="670560"/>
                </a:lnTo>
                <a:lnTo>
                  <a:pt x="327914" y="652386"/>
                </a:lnTo>
                <a:lnTo>
                  <a:pt x="327520" y="652780"/>
                </a:lnTo>
                <a:lnTo>
                  <a:pt x="325716" y="655320"/>
                </a:lnTo>
                <a:lnTo>
                  <a:pt x="324485" y="655320"/>
                </a:lnTo>
                <a:lnTo>
                  <a:pt x="323710" y="656590"/>
                </a:lnTo>
                <a:lnTo>
                  <a:pt x="318236" y="656590"/>
                </a:lnTo>
                <a:lnTo>
                  <a:pt x="315480" y="657860"/>
                </a:lnTo>
                <a:lnTo>
                  <a:pt x="310337" y="657860"/>
                </a:lnTo>
                <a:lnTo>
                  <a:pt x="308559" y="656590"/>
                </a:lnTo>
                <a:lnTo>
                  <a:pt x="306501" y="655320"/>
                </a:lnTo>
                <a:lnTo>
                  <a:pt x="304279" y="654050"/>
                </a:lnTo>
                <a:lnTo>
                  <a:pt x="300050" y="654050"/>
                </a:lnTo>
                <a:lnTo>
                  <a:pt x="299237" y="652780"/>
                </a:lnTo>
                <a:lnTo>
                  <a:pt x="298513" y="650240"/>
                </a:lnTo>
                <a:lnTo>
                  <a:pt x="298437" y="648970"/>
                </a:lnTo>
                <a:lnTo>
                  <a:pt x="298970" y="645160"/>
                </a:lnTo>
                <a:lnTo>
                  <a:pt x="300101" y="641350"/>
                </a:lnTo>
                <a:lnTo>
                  <a:pt x="301917" y="638810"/>
                </a:lnTo>
                <a:lnTo>
                  <a:pt x="303136" y="636270"/>
                </a:lnTo>
                <a:lnTo>
                  <a:pt x="304622" y="635000"/>
                </a:lnTo>
                <a:lnTo>
                  <a:pt x="306971" y="632460"/>
                </a:lnTo>
                <a:lnTo>
                  <a:pt x="307632" y="631190"/>
                </a:lnTo>
                <a:lnTo>
                  <a:pt x="310667" y="631190"/>
                </a:lnTo>
                <a:lnTo>
                  <a:pt x="313016" y="629920"/>
                </a:lnTo>
                <a:lnTo>
                  <a:pt x="315417" y="631190"/>
                </a:lnTo>
                <a:lnTo>
                  <a:pt x="316204" y="631190"/>
                </a:lnTo>
                <a:lnTo>
                  <a:pt x="330314" y="640080"/>
                </a:lnTo>
                <a:lnTo>
                  <a:pt x="330784" y="640080"/>
                </a:lnTo>
                <a:lnTo>
                  <a:pt x="331012" y="641350"/>
                </a:lnTo>
                <a:lnTo>
                  <a:pt x="331012" y="628370"/>
                </a:lnTo>
                <a:lnTo>
                  <a:pt x="330873" y="628650"/>
                </a:lnTo>
                <a:lnTo>
                  <a:pt x="328523" y="628650"/>
                </a:lnTo>
                <a:lnTo>
                  <a:pt x="325107" y="626110"/>
                </a:lnTo>
                <a:lnTo>
                  <a:pt x="322453" y="624840"/>
                </a:lnTo>
                <a:lnTo>
                  <a:pt x="317893" y="622300"/>
                </a:lnTo>
                <a:lnTo>
                  <a:pt x="316788" y="621030"/>
                </a:lnTo>
                <a:lnTo>
                  <a:pt x="315709" y="618490"/>
                </a:lnTo>
                <a:lnTo>
                  <a:pt x="315099" y="617220"/>
                </a:lnTo>
                <a:lnTo>
                  <a:pt x="315099" y="615950"/>
                </a:lnTo>
                <a:lnTo>
                  <a:pt x="315709" y="615950"/>
                </a:lnTo>
                <a:lnTo>
                  <a:pt x="317842" y="612140"/>
                </a:lnTo>
                <a:lnTo>
                  <a:pt x="320433" y="609600"/>
                </a:lnTo>
                <a:lnTo>
                  <a:pt x="323481" y="607060"/>
                </a:lnTo>
                <a:lnTo>
                  <a:pt x="325120" y="605790"/>
                </a:lnTo>
                <a:lnTo>
                  <a:pt x="326961" y="604520"/>
                </a:lnTo>
                <a:lnTo>
                  <a:pt x="329031" y="604520"/>
                </a:lnTo>
                <a:lnTo>
                  <a:pt x="329831" y="605790"/>
                </a:lnTo>
                <a:lnTo>
                  <a:pt x="330542" y="605790"/>
                </a:lnTo>
                <a:lnTo>
                  <a:pt x="332651" y="607060"/>
                </a:lnTo>
                <a:lnTo>
                  <a:pt x="334772" y="612140"/>
                </a:lnTo>
                <a:lnTo>
                  <a:pt x="334937" y="612140"/>
                </a:lnTo>
                <a:lnTo>
                  <a:pt x="334937" y="569125"/>
                </a:lnTo>
                <a:lnTo>
                  <a:pt x="334924" y="568960"/>
                </a:lnTo>
                <a:lnTo>
                  <a:pt x="334746" y="565150"/>
                </a:lnTo>
                <a:lnTo>
                  <a:pt x="335330" y="563880"/>
                </a:lnTo>
                <a:lnTo>
                  <a:pt x="339483" y="560070"/>
                </a:lnTo>
                <a:lnTo>
                  <a:pt x="342747" y="557530"/>
                </a:lnTo>
                <a:lnTo>
                  <a:pt x="346367" y="554990"/>
                </a:lnTo>
                <a:lnTo>
                  <a:pt x="349834" y="554990"/>
                </a:lnTo>
                <a:lnTo>
                  <a:pt x="350977" y="556260"/>
                </a:lnTo>
                <a:lnTo>
                  <a:pt x="353161" y="556260"/>
                </a:lnTo>
                <a:lnTo>
                  <a:pt x="354291" y="557530"/>
                </a:lnTo>
                <a:lnTo>
                  <a:pt x="355041" y="557530"/>
                </a:lnTo>
                <a:lnTo>
                  <a:pt x="355422" y="558800"/>
                </a:lnTo>
                <a:lnTo>
                  <a:pt x="356679" y="563880"/>
                </a:lnTo>
                <a:lnTo>
                  <a:pt x="357212" y="567690"/>
                </a:lnTo>
                <a:lnTo>
                  <a:pt x="357212" y="548500"/>
                </a:lnTo>
                <a:lnTo>
                  <a:pt x="356285" y="547370"/>
                </a:lnTo>
                <a:lnTo>
                  <a:pt x="353872" y="546100"/>
                </a:lnTo>
                <a:lnTo>
                  <a:pt x="351955" y="544830"/>
                </a:lnTo>
                <a:lnTo>
                  <a:pt x="350888" y="543560"/>
                </a:lnTo>
                <a:lnTo>
                  <a:pt x="350697" y="541020"/>
                </a:lnTo>
                <a:lnTo>
                  <a:pt x="350126" y="537210"/>
                </a:lnTo>
                <a:lnTo>
                  <a:pt x="350177" y="534670"/>
                </a:lnTo>
                <a:lnTo>
                  <a:pt x="350329" y="533400"/>
                </a:lnTo>
                <a:lnTo>
                  <a:pt x="350596" y="533400"/>
                </a:lnTo>
                <a:lnTo>
                  <a:pt x="351878" y="530860"/>
                </a:lnTo>
                <a:lnTo>
                  <a:pt x="352894" y="529590"/>
                </a:lnTo>
                <a:lnTo>
                  <a:pt x="353923" y="528320"/>
                </a:lnTo>
                <a:lnTo>
                  <a:pt x="360070" y="525780"/>
                </a:lnTo>
                <a:lnTo>
                  <a:pt x="363156" y="525780"/>
                </a:lnTo>
                <a:lnTo>
                  <a:pt x="366268" y="527050"/>
                </a:lnTo>
                <a:lnTo>
                  <a:pt x="370408" y="528320"/>
                </a:lnTo>
                <a:lnTo>
                  <a:pt x="374116" y="529590"/>
                </a:lnTo>
                <a:lnTo>
                  <a:pt x="379158" y="533400"/>
                </a:lnTo>
                <a:lnTo>
                  <a:pt x="379831" y="534670"/>
                </a:lnTo>
                <a:lnTo>
                  <a:pt x="380936" y="537210"/>
                </a:lnTo>
                <a:lnTo>
                  <a:pt x="380936" y="527621"/>
                </a:lnTo>
                <a:lnTo>
                  <a:pt x="379539" y="527050"/>
                </a:lnTo>
                <a:lnTo>
                  <a:pt x="378891" y="525780"/>
                </a:lnTo>
                <a:lnTo>
                  <a:pt x="376999" y="524510"/>
                </a:lnTo>
                <a:lnTo>
                  <a:pt x="373938" y="521970"/>
                </a:lnTo>
                <a:lnTo>
                  <a:pt x="371513" y="520700"/>
                </a:lnTo>
                <a:lnTo>
                  <a:pt x="368833" y="519430"/>
                </a:lnTo>
                <a:lnTo>
                  <a:pt x="367449" y="519430"/>
                </a:lnTo>
                <a:lnTo>
                  <a:pt x="366852" y="518160"/>
                </a:lnTo>
                <a:lnTo>
                  <a:pt x="365645" y="518160"/>
                </a:lnTo>
                <a:lnTo>
                  <a:pt x="365226" y="515620"/>
                </a:lnTo>
                <a:lnTo>
                  <a:pt x="365836" y="514350"/>
                </a:lnTo>
                <a:lnTo>
                  <a:pt x="366636" y="511810"/>
                </a:lnTo>
                <a:lnTo>
                  <a:pt x="368020" y="510540"/>
                </a:lnTo>
                <a:lnTo>
                  <a:pt x="371132" y="509270"/>
                </a:lnTo>
                <a:lnTo>
                  <a:pt x="373227" y="509270"/>
                </a:lnTo>
                <a:lnTo>
                  <a:pt x="375081" y="508000"/>
                </a:lnTo>
                <a:lnTo>
                  <a:pt x="376504" y="509270"/>
                </a:lnTo>
                <a:lnTo>
                  <a:pt x="378764" y="510540"/>
                </a:lnTo>
                <a:lnTo>
                  <a:pt x="379628" y="511810"/>
                </a:lnTo>
                <a:lnTo>
                  <a:pt x="382028" y="514350"/>
                </a:lnTo>
                <a:lnTo>
                  <a:pt x="383870" y="516890"/>
                </a:lnTo>
                <a:lnTo>
                  <a:pt x="387121" y="519430"/>
                </a:lnTo>
                <a:lnTo>
                  <a:pt x="387235" y="521970"/>
                </a:lnTo>
                <a:lnTo>
                  <a:pt x="387235" y="511098"/>
                </a:lnTo>
                <a:lnTo>
                  <a:pt x="386765" y="510540"/>
                </a:lnTo>
                <a:lnTo>
                  <a:pt x="386245" y="509270"/>
                </a:lnTo>
                <a:lnTo>
                  <a:pt x="385864" y="509270"/>
                </a:lnTo>
                <a:lnTo>
                  <a:pt x="385635" y="508000"/>
                </a:lnTo>
                <a:lnTo>
                  <a:pt x="384962" y="506730"/>
                </a:lnTo>
                <a:lnTo>
                  <a:pt x="384708" y="504190"/>
                </a:lnTo>
                <a:lnTo>
                  <a:pt x="384835" y="502920"/>
                </a:lnTo>
                <a:lnTo>
                  <a:pt x="385216" y="499110"/>
                </a:lnTo>
                <a:lnTo>
                  <a:pt x="386334" y="495300"/>
                </a:lnTo>
                <a:lnTo>
                  <a:pt x="389115" y="492760"/>
                </a:lnTo>
                <a:lnTo>
                  <a:pt x="389978" y="491490"/>
                </a:lnTo>
                <a:lnTo>
                  <a:pt x="392188" y="491490"/>
                </a:lnTo>
                <a:lnTo>
                  <a:pt x="394893" y="490220"/>
                </a:lnTo>
                <a:lnTo>
                  <a:pt x="397535" y="488950"/>
                </a:lnTo>
                <a:lnTo>
                  <a:pt x="400100" y="488950"/>
                </a:lnTo>
                <a:lnTo>
                  <a:pt x="401040" y="487680"/>
                </a:lnTo>
                <a:lnTo>
                  <a:pt x="402361" y="488950"/>
                </a:lnTo>
                <a:lnTo>
                  <a:pt x="403059" y="490220"/>
                </a:lnTo>
                <a:lnTo>
                  <a:pt x="404812" y="492760"/>
                </a:lnTo>
                <a:lnTo>
                  <a:pt x="405841" y="495300"/>
                </a:lnTo>
                <a:lnTo>
                  <a:pt x="406069" y="500380"/>
                </a:lnTo>
                <a:lnTo>
                  <a:pt x="406120" y="385051"/>
                </a:lnTo>
                <a:lnTo>
                  <a:pt x="405676" y="384810"/>
                </a:lnTo>
                <a:lnTo>
                  <a:pt x="405295" y="384416"/>
                </a:lnTo>
                <a:lnTo>
                  <a:pt x="405295" y="429260"/>
                </a:lnTo>
                <a:lnTo>
                  <a:pt x="405117" y="430530"/>
                </a:lnTo>
                <a:lnTo>
                  <a:pt x="404749" y="434340"/>
                </a:lnTo>
                <a:lnTo>
                  <a:pt x="404177" y="436435"/>
                </a:lnTo>
                <a:lnTo>
                  <a:pt x="404177" y="461010"/>
                </a:lnTo>
                <a:lnTo>
                  <a:pt x="403847" y="463550"/>
                </a:lnTo>
                <a:lnTo>
                  <a:pt x="403288" y="466090"/>
                </a:lnTo>
                <a:lnTo>
                  <a:pt x="403186" y="469900"/>
                </a:lnTo>
                <a:lnTo>
                  <a:pt x="399821" y="480060"/>
                </a:lnTo>
                <a:lnTo>
                  <a:pt x="398602" y="480060"/>
                </a:lnTo>
                <a:lnTo>
                  <a:pt x="397078" y="481330"/>
                </a:lnTo>
                <a:lnTo>
                  <a:pt x="391845" y="481330"/>
                </a:lnTo>
                <a:lnTo>
                  <a:pt x="390067" y="480060"/>
                </a:lnTo>
                <a:lnTo>
                  <a:pt x="388594" y="478790"/>
                </a:lnTo>
                <a:lnTo>
                  <a:pt x="387680" y="478790"/>
                </a:lnTo>
                <a:lnTo>
                  <a:pt x="386029" y="467360"/>
                </a:lnTo>
                <a:lnTo>
                  <a:pt x="386943" y="463550"/>
                </a:lnTo>
                <a:lnTo>
                  <a:pt x="387057" y="461010"/>
                </a:lnTo>
                <a:lnTo>
                  <a:pt x="387819" y="457200"/>
                </a:lnTo>
                <a:lnTo>
                  <a:pt x="388531" y="455930"/>
                </a:lnTo>
                <a:lnTo>
                  <a:pt x="389572" y="454660"/>
                </a:lnTo>
                <a:lnTo>
                  <a:pt x="390728" y="452120"/>
                </a:lnTo>
                <a:lnTo>
                  <a:pt x="392303" y="450850"/>
                </a:lnTo>
                <a:lnTo>
                  <a:pt x="397713" y="450850"/>
                </a:lnTo>
                <a:lnTo>
                  <a:pt x="399288" y="452120"/>
                </a:lnTo>
                <a:lnTo>
                  <a:pt x="400481" y="453390"/>
                </a:lnTo>
                <a:lnTo>
                  <a:pt x="402107" y="455930"/>
                </a:lnTo>
                <a:lnTo>
                  <a:pt x="402475" y="455930"/>
                </a:lnTo>
                <a:lnTo>
                  <a:pt x="403720" y="458470"/>
                </a:lnTo>
                <a:lnTo>
                  <a:pt x="404177" y="461010"/>
                </a:lnTo>
                <a:lnTo>
                  <a:pt x="404177" y="436435"/>
                </a:lnTo>
                <a:lnTo>
                  <a:pt x="403707" y="438150"/>
                </a:lnTo>
                <a:lnTo>
                  <a:pt x="401980" y="440690"/>
                </a:lnTo>
                <a:lnTo>
                  <a:pt x="401040" y="443230"/>
                </a:lnTo>
                <a:lnTo>
                  <a:pt x="399529" y="444500"/>
                </a:lnTo>
                <a:lnTo>
                  <a:pt x="389534" y="444500"/>
                </a:lnTo>
                <a:lnTo>
                  <a:pt x="388162" y="443230"/>
                </a:lnTo>
                <a:lnTo>
                  <a:pt x="387527" y="440690"/>
                </a:lnTo>
                <a:lnTo>
                  <a:pt x="387032" y="439420"/>
                </a:lnTo>
                <a:lnTo>
                  <a:pt x="386778" y="438150"/>
                </a:lnTo>
                <a:lnTo>
                  <a:pt x="386486" y="436880"/>
                </a:lnTo>
                <a:lnTo>
                  <a:pt x="386397" y="433070"/>
                </a:lnTo>
                <a:lnTo>
                  <a:pt x="386499" y="431800"/>
                </a:lnTo>
                <a:lnTo>
                  <a:pt x="386651" y="430530"/>
                </a:lnTo>
                <a:lnTo>
                  <a:pt x="386943" y="430530"/>
                </a:lnTo>
                <a:lnTo>
                  <a:pt x="387375" y="429260"/>
                </a:lnTo>
                <a:lnTo>
                  <a:pt x="388239" y="426720"/>
                </a:lnTo>
                <a:lnTo>
                  <a:pt x="390994" y="421640"/>
                </a:lnTo>
                <a:lnTo>
                  <a:pt x="391185" y="421640"/>
                </a:lnTo>
                <a:lnTo>
                  <a:pt x="391426" y="420370"/>
                </a:lnTo>
                <a:lnTo>
                  <a:pt x="391693" y="420370"/>
                </a:lnTo>
                <a:lnTo>
                  <a:pt x="393890" y="417830"/>
                </a:lnTo>
                <a:lnTo>
                  <a:pt x="398157" y="416560"/>
                </a:lnTo>
                <a:lnTo>
                  <a:pt x="402437" y="421640"/>
                </a:lnTo>
                <a:lnTo>
                  <a:pt x="403631" y="424180"/>
                </a:lnTo>
                <a:lnTo>
                  <a:pt x="405091" y="427990"/>
                </a:lnTo>
                <a:lnTo>
                  <a:pt x="405295" y="429260"/>
                </a:lnTo>
                <a:lnTo>
                  <a:pt x="405295" y="384416"/>
                </a:lnTo>
                <a:lnTo>
                  <a:pt x="404469" y="383540"/>
                </a:lnTo>
                <a:lnTo>
                  <a:pt x="403529" y="382816"/>
                </a:lnTo>
                <a:lnTo>
                  <a:pt x="403529" y="393700"/>
                </a:lnTo>
                <a:lnTo>
                  <a:pt x="402958" y="397510"/>
                </a:lnTo>
                <a:lnTo>
                  <a:pt x="401840" y="402590"/>
                </a:lnTo>
                <a:lnTo>
                  <a:pt x="401701" y="403860"/>
                </a:lnTo>
                <a:lnTo>
                  <a:pt x="401434" y="403860"/>
                </a:lnTo>
                <a:lnTo>
                  <a:pt x="401040" y="405130"/>
                </a:lnTo>
                <a:lnTo>
                  <a:pt x="399554" y="407670"/>
                </a:lnTo>
                <a:lnTo>
                  <a:pt x="398170" y="410210"/>
                </a:lnTo>
                <a:lnTo>
                  <a:pt x="396113" y="411480"/>
                </a:lnTo>
                <a:lnTo>
                  <a:pt x="394931" y="412750"/>
                </a:lnTo>
                <a:lnTo>
                  <a:pt x="385483" y="412750"/>
                </a:lnTo>
                <a:lnTo>
                  <a:pt x="384175" y="412216"/>
                </a:lnTo>
                <a:lnTo>
                  <a:pt x="384175" y="420370"/>
                </a:lnTo>
                <a:lnTo>
                  <a:pt x="384162" y="421640"/>
                </a:lnTo>
                <a:lnTo>
                  <a:pt x="382879" y="424738"/>
                </a:lnTo>
                <a:lnTo>
                  <a:pt x="382879" y="483870"/>
                </a:lnTo>
                <a:lnTo>
                  <a:pt x="381647" y="491490"/>
                </a:lnTo>
                <a:lnTo>
                  <a:pt x="369455" y="502920"/>
                </a:lnTo>
                <a:lnTo>
                  <a:pt x="365201" y="502920"/>
                </a:lnTo>
                <a:lnTo>
                  <a:pt x="363283" y="501650"/>
                </a:lnTo>
                <a:lnTo>
                  <a:pt x="361353" y="500964"/>
                </a:lnTo>
                <a:lnTo>
                  <a:pt x="361353" y="509270"/>
                </a:lnTo>
                <a:lnTo>
                  <a:pt x="360489" y="511810"/>
                </a:lnTo>
                <a:lnTo>
                  <a:pt x="359130" y="515620"/>
                </a:lnTo>
                <a:lnTo>
                  <a:pt x="356158" y="518160"/>
                </a:lnTo>
                <a:lnTo>
                  <a:pt x="354431" y="519430"/>
                </a:lnTo>
                <a:lnTo>
                  <a:pt x="352044" y="521970"/>
                </a:lnTo>
                <a:lnTo>
                  <a:pt x="345897" y="521970"/>
                </a:lnTo>
                <a:lnTo>
                  <a:pt x="344563" y="521195"/>
                </a:lnTo>
                <a:lnTo>
                  <a:pt x="344563" y="544830"/>
                </a:lnTo>
                <a:lnTo>
                  <a:pt x="344220" y="547370"/>
                </a:lnTo>
                <a:lnTo>
                  <a:pt x="343814" y="548640"/>
                </a:lnTo>
                <a:lnTo>
                  <a:pt x="343306" y="548640"/>
                </a:lnTo>
                <a:lnTo>
                  <a:pt x="341630" y="551180"/>
                </a:lnTo>
                <a:lnTo>
                  <a:pt x="339648" y="552450"/>
                </a:lnTo>
                <a:lnTo>
                  <a:pt x="337375" y="552450"/>
                </a:lnTo>
                <a:lnTo>
                  <a:pt x="335051" y="553720"/>
                </a:lnTo>
                <a:lnTo>
                  <a:pt x="333184" y="554990"/>
                </a:lnTo>
                <a:lnTo>
                  <a:pt x="332955" y="555409"/>
                </a:lnTo>
                <a:lnTo>
                  <a:pt x="332955" y="591820"/>
                </a:lnTo>
                <a:lnTo>
                  <a:pt x="332295" y="594360"/>
                </a:lnTo>
                <a:lnTo>
                  <a:pt x="330949" y="595630"/>
                </a:lnTo>
                <a:lnTo>
                  <a:pt x="327215" y="599440"/>
                </a:lnTo>
                <a:lnTo>
                  <a:pt x="322795" y="600710"/>
                </a:lnTo>
                <a:lnTo>
                  <a:pt x="317677" y="601980"/>
                </a:lnTo>
                <a:lnTo>
                  <a:pt x="312445" y="601980"/>
                </a:lnTo>
                <a:lnTo>
                  <a:pt x="311061" y="600710"/>
                </a:lnTo>
                <a:lnTo>
                  <a:pt x="309689" y="599440"/>
                </a:lnTo>
                <a:lnTo>
                  <a:pt x="309130" y="596900"/>
                </a:lnTo>
                <a:lnTo>
                  <a:pt x="309105" y="610870"/>
                </a:lnTo>
                <a:lnTo>
                  <a:pt x="305600" y="618490"/>
                </a:lnTo>
                <a:lnTo>
                  <a:pt x="302780" y="624840"/>
                </a:lnTo>
                <a:lnTo>
                  <a:pt x="298259" y="629005"/>
                </a:lnTo>
                <a:lnTo>
                  <a:pt x="298259" y="665480"/>
                </a:lnTo>
                <a:lnTo>
                  <a:pt x="297268" y="669290"/>
                </a:lnTo>
                <a:lnTo>
                  <a:pt x="296837" y="670560"/>
                </a:lnTo>
                <a:lnTo>
                  <a:pt x="296291" y="673100"/>
                </a:lnTo>
                <a:lnTo>
                  <a:pt x="295287" y="675640"/>
                </a:lnTo>
                <a:lnTo>
                  <a:pt x="294843" y="678180"/>
                </a:lnTo>
                <a:lnTo>
                  <a:pt x="294970" y="680720"/>
                </a:lnTo>
                <a:lnTo>
                  <a:pt x="294957" y="681990"/>
                </a:lnTo>
                <a:lnTo>
                  <a:pt x="294449" y="683260"/>
                </a:lnTo>
                <a:lnTo>
                  <a:pt x="293446" y="684530"/>
                </a:lnTo>
                <a:lnTo>
                  <a:pt x="292760" y="685800"/>
                </a:lnTo>
                <a:lnTo>
                  <a:pt x="292011" y="687070"/>
                </a:lnTo>
                <a:lnTo>
                  <a:pt x="291185" y="688340"/>
                </a:lnTo>
                <a:lnTo>
                  <a:pt x="289433" y="689610"/>
                </a:lnTo>
                <a:lnTo>
                  <a:pt x="287274" y="690880"/>
                </a:lnTo>
                <a:lnTo>
                  <a:pt x="284708" y="689610"/>
                </a:lnTo>
                <a:lnTo>
                  <a:pt x="282575" y="689610"/>
                </a:lnTo>
                <a:lnTo>
                  <a:pt x="281647" y="688619"/>
                </a:lnTo>
                <a:lnTo>
                  <a:pt x="281647" y="711200"/>
                </a:lnTo>
                <a:lnTo>
                  <a:pt x="280327" y="713740"/>
                </a:lnTo>
                <a:lnTo>
                  <a:pt x="274891" y="717550"/>
                </a:lnTo>
                <a:lnTo>
                  <a:pt x="271170" y="718820"/>
                </a:lnTo>
                <a:lnTo>
                  <a:pt x="266103" y="721360"/>
                </a:lnTo>
                <a:lnTo>
                  <a:pt x="265061" y="721360"/>
                </a:lnTo>
                <a:lnTo>
                  <a:pt x="265061" y="732790"/>
                </a:lnTo>
                <a:lnTo>
                  <a:pt x="263956" y="736600"/>
                </a:lnTo>
                <a:lnTo>
                  <a:pt x="254952" y="750570"/>
                </a:lnTo>
                <a:lnTo>
                  <a:pt x="252755" y="750570"/>
                </a:lnTo>
                <a:lnTo>
                  <a:pt x="246240" y="744118"/>
                </a:lnTo>
                <a:lnTo>
                  <a:pt x="246240" y="755650"/>
                </a:lnTo>
                <a:lnTo>
                  <a:pt x="244563" y="762000"/>
                </a:lnTo>
                <a:lnTo>
                  <a:pt x="242176" y="767080"/>
                </a:lnTo>
                <a:lnTo>
                  <a:pt x="239509" y="768350"/>
                </a:lnTo>
                <a:lnTo>
                  <a:pt x="236626" y="769620"/>
                </a:lnTo>
                <a:lnTo>
                  <a:pt x="233654" y="769620"/>
                </a:lnTo>
                <a:lnTo>
                  <a:pt x="233654" y="782320"/>
                </a:lnTo>
                <a:lnTo>
                  <a:pt x="233121" y="786130"/>
                </a:lnTo>
                <a:lnTo>
                  <a:pt x="233197" y="788670"/>
                </a:lnTo>
                <a:lnTo>
                  <a:pt x="230898" y="793750"/>
                </a:lnTo>
                <a:lnTo>
                  <a:pt x="230136" y="797560"/>
                </a:lnTo>
                <a:lnTo>
                  <a:pt x="227482" y="802640"/>
                </a:lnTo>
                <a:lnTo>
                  <a:pt x="225298" y="803910"/>
                </a:lnTo>
                <a:lnTo>
                  <a:pt x="218224" y="803910"/>
                </a:lnTo>
                <a:lnTo>
                  <a:pt x="215214" y="802640"/>
                </a:lnTo>
                <a:lnTo>
                  <a:pt x="212382" y="801370"/>
                </a:lnTo>
                <a:lnTo>
                  <a:pt x="211226" y="800100"/>
                </a:lnTo>
                <a:lnTo>
                  <a:pt x="210464" y="800100"/>
                </a:lnTo>
                <a:lnTo>
                  <a:pt x="210083" y="798830"/>
                </a:lnTo>
                <a:lnTo>
                  <a:pt x="209257" y="795020"/>
                </a:lnTo>
                <a:lnTo>
                  <a:pt x="208165" y="791210"/>
                </a:lnTo>
                <a:lnTo>
                  <a:pt x="206806" y="788670"/>
                </a:lnTo>
                <a:lnTo>
                  <a:pt x="206540" y="787400"/>
                </a:lnTo>
                <a:lnTo>
                  <a:pt x="206273" y="784860"/>
                </a:lnTo>
                <a:lnTo>
                  <a:pt x="206552" y="783590"/>
                </a:lnTo>
                <a:lnTo>
                  <a:pt x="207937" y="779780"/>
                </a:lnTo>
                <a:lnTo>
                  <a:pt x="208686" y="778510"/>
                </a:lnTo>
                <a:lnTo>
                  <a:pt x="209448" y="777240"/>
                </a:lnTo>
                <a:lnTo>
                  <a:pt x="211010" y="773430"/>
                </a:lnTo>
                <a:lnTo>
                  <a:pt x="211836" y="772160"/>
                </a:lnTo>
                <a:lnTo>
                  <a:pt x="215303" y="770890"/>
                </a:lnTo>
                <a:lnTo>
                  <a:pt x="219151" y="770890"/>
                </a:lnTo>
                <a:lnTo>
                  <a:pt x="227457" y="773430"/>
                </a:lnTo>
                <a:lnTo>
                  <a:pt x="230924" y="775970"/>
                </a:lnTo>
                <a:lnTo>
                  <a:pt x="233146" y="781050"/>
                </a:lnTo>
                <a:lnTo>
                  <a:pt x="233578" y="781050"/>
                </a:lnTo>
                <a:lnTo>
                  <a:pt x="233654" y="782320"/>
                </a:lnTo>
                <a:lnTo>
                  <a:pt x="233654" y="769620"/>
                </a:lnTo>
                <a:lnTo>
                  <a:pt x="231546" y="769620"/>
                </a:lnTo>
                <a:lnTo>
                  <a:pt x="229654" y="768350"/>
                </a:lnTo>
                <a:lnTo>
                  <a:pt x="226656" y="768350"/>
                </a:lnTo>
                <a:lnTo>
                  <a:pt x="225247" y="767080"/>
                </a:lnTo>
                <a:lnTo>
                  <a:pt x="222008" y="765810"/>
                </a:lnTo>
                <a:lnTo>
                  <a:pt x="219024" y="763270"/>
                </a:lnTo>
                <a:lnTo>
                  <a:pt x="213880" y="760730"/>
                </a:lnTo>
                <a:lnTo>
                  <a:pt x="212407" y="759460"/>
                </a:lnTo>
                <a:lnTo>
                  <a:pt x="209740" y="756920"/>
                </a:lnTo>
                <a:lnTo>
                  <a:pt x="209550" y="754380"/>
                </a:lnTo>
                <a:lnTo>
                  <a:pt x="210502" y="753110"/>
                </a:lnTo>
                <a:lnTo>
                  <a:pt x="211289" y="751840"/>
                </a:lnTo>
                <a:lnTo>
                  <a:pt x="212864" y="749300"/>
                </a:lnTo>
                <a:lnTo>
                  <a:pt x="213575" y="748030"/>
                </a:lnTo>
                <a:lnTo>
                  <a:pt x="215696" y="744220"/>
                </a:lnTo>
                <a:lnTo>
                  <a:pt x="220713" y="739140"/>
                </a:lnTo>
                <a:lnTo>
                  <a:pt x="222885" y="737870"/>
                </a:lnTo>
                <a:lnTo>
                  <a:pt x="228180" y="739140"/>
                </a:lnTo>
                <a:lnTo>
                  <a:pt x="230924" y="739140"/>
                </a:lnTo>
                <a:lnTo>
                  <a:pt x="233705" y="740410"/>
                </a:lnTo>
                <a:lnTo>
                  <a:pt x="236791" y="740410"/>
                </a:lnTo>
                <a:lnTo>
                  <a:pt x="237921" y="741680"/>
                </a:lnTo>
                <a:lnTo>
                  <a:pt x="241020" y="745490"/>
                </a:lnTo>
                <a:lnTo>
                  <a:pt x="243509" y="748030"/>
                </a:lnTo>
                <a:lnTo>
                  <a:pt x="245922" y="753110"/>
                </a:lnTo>
                <a:lnTo>
                  <a:pt x="245986" y="754380"/>
                </a:lnTo>
                <a:lnTo>
                  <a:pt x="246240" y="755650"/>
                </a:lnTo>
                <a:lnTo>
                  <a:pt x="246240" y="744118"/>
                </a:lnTo>
                <a:lnTo>
                  <a:pt x="244487" y="741680"/>
                </a:lnTo>
                <a:lnTo>
                  <a:pt x="242824" y="739140"/>
                </a:lnTo>
                <a:lnTo>
                  <a:pt x="240487" y="727710"/>
                </a:lnTo>
                <a:lnTo>
                  <a:pt x="243078" y="725170"/>
                </a:lnTo>
                <a:lnTo>
                  <a:pt x="245770" y="723900"/>
                </a:lnTo>
                <a:lnTo>
                  <a:pt x="248119" y="723900"/>
                </a:lnTo>
                <a:lnTo>
                  <a:pt x="250837" y="725170"/>
                </a:lnTo>
                <a:lnTo>
                  <a:pt x="259308" y="725170"/>
                </a:lnTo>
                <a:lnTo>
                  <a:pt x="261632" y="726440"/>
                </a:lnTo>
                <a:lnTo>
                  <a:pt x="263309" y="728980"/>
                </a:lnTo>
                <a:lnTo>
                  <a:pt x="264642" y="730250"/>
                </a:lnTo>
                <a:lnTo>
                  <a:pt x="265061" y="732790"/>
                </a:lnTo>
                <a:lnTo>
                  <a:pt x="265061" y="721360"/>
                </a:lnTo>
                <a:lnTo>
                  <a:pt x="264579" y="721360"/>
                </a:lnTo>
                <a:lnTo>
                  <a:pt x="263055" y="720090"/>
                </a:lnTo>
                <a:lnTo>
                  <a:pt x="261962" y="720090"/>
                </a:lnTo>
                <a:lnTo>
                  <a:pt x="260921" y="718820"/>
                </a:lnTo>
                <a:lnTo>
                  <a:pt x="259943" y="718820"/>
                </a:lnTo>
                <a:lnTo>
                  <a:pt x="259283" y="717550"/>
                </a:lnTo>
                <a:lnTo>
                  <a:pt x="258838" y="717550"/>
                </a:lnTo>
                <a:lnTo>
                  <a:pt x="258584" y="716280"/>
                </a:lnTo>
                <a:lnTo>
                  <a:pt x="256755" y="711200"/>
                </a:lnTo>
                <a:lnTo>
                  <a:pt x="257568" y="704850"/>
                </a:lnTo>
                <a:lnTo>
                  <a:pt x="262356" y="695960"/>
                </a:lnTo>
                <a:lnTo>
                  <a:pt x="264680" y="694690"/>
                </a:lnTo>
                <a:lnTo>
                  <a:pt x="267677" y="693420"/>
                </a:lnTo>
                <a:lnTo>
                  <a:pt x="269138" y="692150"/>
                </a:lnTo>
                <a:lnTo>
                  <a:pt x="272262" y="692150"/>
                </a:lnTo>
                <a:lnTo>
                  <a:pt x="273392" y="693420"/>
                </a:lnTo>
                <a:lnTo>
                  <a:pt x="276021" y="693420"/>
                </a:lnTo>
                <a:lnTo>
                  <a:pt x="276339" y="694690"/>
                </a:lnTo>
                <a:lnTo>
                  <a:pt x="276606" y="694690"/>
                </a:lnTo>
                <a:lnTo>
                  <a:pt x="278536" y="695960"/>
                </a:lnTo>
                <a:lnTo>
                  <a:pt x="280073" y="698500"/>
                </a:lnTo>
                <a:lnTo>
                  <a:pt x="280924" y="703580"/>
                </a:lnTo>
                <a:lnTo>
                  <a:pt x="281012" y="704850"/>
                </a:lnTo>
                <a:lnTo>
                  <a:pt x="281647" y="711200"/>
                </a:lnTo>
                <a:lnTo>
                  <a:pt x="281647" y="688619"/>
                </a:lnTo>
                <a:lnTo>
                  <a:pt x="279031" y="685800"/>
                </a:lnTo>
                <a:lnTo>
                  <a:pt x="276860" y="681990"/>
                </a:lnTo>
                <a:lnTo>
                  <a:pt x="275336" y="676910"/>
                </a:lnTo>
                <a:lnTo>
                  <a:pt x="275158" y="675640"/>
                </a:lnTo>
                <a:lnTo>
                  <a:pt x="275031" y="674370"/>
                </a:lnTo>
                <a:lnTo>
                  <a:pt x="274828" y="674370"/>
                </a:lnTo>
                <a:lnTo>
                  <a:pt x="284213" y="664210"/>
                </a:lnTo>
                <a:lnTo>
                  <a:pt x="292265" y="660400"/>
                </a:lnTo>
                <a:lnTo>
                  <a:pt x="294525" y="660400"/>
                </a:lnTo>
                <a:lnTo>
                  <a:pt x="296938" y="662940"/>
                </a:lnTo>
                <a:lnTo>
                  <a:pt x="298259" y="665480"/>
                </a:lnTo>
                <a:lnTo>
                  <a:pt x="298259" y="629005"/>
                </a:lnTo>
                <a:lnTo>
                  <a:pt x="297256" y="629920"/>
                </a:lnTo>
                <a:lnTo>
                  <a:pt x="293903" y="629920"/>
                </a:lnTo>
                <a:lnTo>
                  <a:pt x="291719" y="627367"/>
                </a:lnTo>
                <a:lnTo>
                  <a:pt x="291719" y="654050"/>
                </a:lnTo>
                <a:lnTo>
                  <a:pt x="291147" y="654050"/>
                </a:lnTo>
                <a:lnTo>
                  <a:pt x="289941" y="655320"/>
                </a:lnTo>
                <a:lnTo>
                  <a:pt x="286651" y="656590"/>
                </a:lnTo>
                <a:lnTo>
                  <a:pt x="283514" y="657860"/>
                </a:lnTo>
                <a:lnTo>
                  <a:pt x="280504" y="660400"/>
                </a:lnTo>
                <a:lnTo>
                  <a:pt x="278498" y="661670"/>
                </a:lnTo>
                <a:lnTo>
                  <a:pt x="276174" y="661670"/>
                </a:lnTo>
                <a:lnTo>
                  <a:pt x="272910" y="664210"/>
                </a:lnTo>
                <a:lnTo>
                  <a:pt x="271780" y="664210"/>
                </a:lnTo>
                <a:lnTo>
                  <a:pt x="270675" y="662940"/>
                </a:lnTo>
                <a:lnTo>
                  <a:pt x="269024" y="662279"/>
                </a:lnTo>
                <a:lnTo>
                  <a:pt x="269024" y="680720"/>
                </a:lnTo>
                <a:lnTo>
                  <a:pt x="268820" y="684530"/>
                </a:lnTo>
                <a:lnTo>
                  <a:pt x="267347" y="687070"/>
                </a:lnTo>
                <a:lnTo>
                  <a:pt x="265328" y="687070"/>
                </a:lnTo>
                <a:lnTo>
                  <a:pt x="262597" y="688340"/>
                </a:lnTo>
                <a:lnTo>
                  <a:pt x="257327" y="688340"/>
                </a:lnTo>
                <a:lnTo>
                  <a:pt x="255612" y="689610"/>
                </a:lnTo>
                <a:lnTo>
                  <a:pt x="252374" y="689610"/>
                </a:lnTo>
                <a:lnTo>
                  <a:pt x="252374" y="711200"/>
                </a:lnTo>
                <a:lnTo>
                  <a:pt x="251891" y="713740"/>
                </a:lnTo>
                <a:lnTo>
                  <a:pt x="250952" y="715010"/>
                </a:lnTo>
                <a:lnTo>
                  <a:pt x="250520" y="715010"/>
                </a:lnTo>
                <a:lnTo>
                  <a:pt x="249923" y="716280"/>
                </a:lnTo>
                <a:lnTo>
                  <a:pt x="246075" y="716280"/>
                </a:lnTo>
                <a:lnTo>
                  <a:pt x="243103" y="715010"/>
                </a:lnTo>
                <a:lnTo>
                  <a:pt x="242049" y="713740"/>
                </a:lnTo>
                <a:lnTo>
                  <a:pt x="241414" y="712470"/>
                </a:lnTo>
                <a:lnTo>
                  <a:pt x="241122" y="711200"/>
                </a:lnTo>
                <a:lnTo>
                  <a:pt x="241096" y="709930"/>
                </a:lnTo>
                <a:lnTo>
                  <a:pt x="241388" y="707390"/>
                </a:lnTo>
                <a:lnTo>
                  <a:pt x="241833" y="704850"/>
                </a:lnTo>
                <a:lnTo>
                  <a:pt x="242443" y="702310"/>
                </a:lnTo>
                <a:lnTo>
                  <a:pt x="243039" y="701040"/>
                </a:lnTo>
                <a:lnTo>
                  <a:pt x="244030" y="699770"/>
                </a:lnTo>
                <a:lnTo>
                  <a:pt x="245237" y="698500"/>
                </a:lnTo>
                <a:lnTo>
                  <a:pt x="246532" y="698500"/>
                </a:lnTo>
                <a:lnTo>
                  <a:pt x="247878" y="697230"/>
                </a:lnTo>
                <a:lnTo>
                  <a:pt x="250596" y="697230"/>
                </a:lnTo>
                <a:lnTo>
                  <a:pt x="250913" y="698500"/>
                </a:lnTo>
                <a:lnTo>
                  <a:pt x="251091" y="698500"/>
                </a:lnTo>
                <a:lnTo>
                  <a:pt x="251244" y="699770"/>
                </a:lnTo>
                <a:lnTo>
                  <a:pt x="251371" y="699770"/>
                </a:lnTo>
                <a:lnTo>
                  <a:pt x="251701" y="701040"/>
                </a:lnTo>
                <a:lnTo>
                  <a:pt x="252247" y="703580"/>
                </a:lnTo>
                <a:lnTo>
                  <a:pt x="252349" y="707390"/>
                </a:lnTo>
                <a:lnTo>
                  <a:pt x="252374" y="711200"/>
                </a:lnTo>
                <a:lnTo>
                  <a:pt x="252374" y="689610"/>
                </a:lnTo>
                <a:lnTo>
                  <a:pt x="249567" y="689610"/>
                </a:lnTo>
                <a:lnTo>
                  <a:pt x="247827" y="688340"/>
                </a:lnTo>
                <a:lnTo>
                  <a:pt x="247535" y="685800"/>
                </a:lnTo>
                <a:lnTo>
                  <a:pt x="247319" y="684530"/>
                </a:lnTo>
                <a:lnTo>
                  <a:pt x="246862" y="679450"/>
                </a:lnTo>
                <a:lnTo>
                  <a:pt x="246837" y="676910"/>
                </a:lnTo>
                <a:lnTo>
                  <a:pt x="246926" y="675640"/>
                </a:lnTo>
                <a:lnTo>
                  <a:pt x="247954" y="673100"/>
                </a:lnTo>
                <a:lnTo>
                  <a:pt x="248691" y="670560"/>
                </a:lnTo>
                <a:lnTo>
                  <a:pt x="250266" y="665480"/>
                </a:lnTo>
                <a:lnTo>
                  <a:pt x="252895" y="664210"/>
                </a:lnTo>
                <a:lnTo>
                  <a:pt x="256197" y="662940"/>
                </a:lnTo>
                <a:lnTo>
                  <a:pt x="259245" y="662940"/>
                </a:lnTo>
                <a:lnTo>
                  <a:pt x="261099" y="664210"/>
                </a:lnTo>
                <a:lnTo>
                  <a:pt x="262534" y="665480"/>
                </a:lnTo>
                <a:lnTo>
                  <a:pt x="265074" y="669290"/>
                </a:lnTo>
                <a:lnTo>
                  <a:pt x="266420" y="673100"/>
                </a:lnTo>
                <a:lnTo>
                  <a:pt x="268579" y="678180"/>
                </a:lnTo>
                <a:lnTo>
                  <a:pt x="269024" y="680720"/>
                </a:lnTo>
                <a:lnTo>
                  <a:pt x="269024" y="662279"/>
                </a:lnTo>
                <a:lnTo>
                  <a:pt x="267500" y="661670"/>
                </a:lnTo>
                <a:lnTo>
                  <a:pt x="264744" y="659130"/>
                </a:lnTo>
                <a:lnTo>
                  <a:pt x="262394" y="656590"/>
                </a:lnTo>
                <a:lnTo>
                  <a:pt x="262140" y="656590"/>
                </a:lnTo>
                <a:lnTo>
                  <a:pt x="261937" y="655320"/>
                </a:lnTo>
                <a:lnTo>
                  <a:pt x="260210" y="652780"/>
                </a:lnTo>
                <a:lnTo>
                  <a:pt x="260134" y="651510"/>
                </a:lnTo>
                <a:lnTo>
                  <a:pt x="263144" y="646430"/>
                </a:lnTo>
                <a:lnTo>
                  <a:pt x="265290" y="643890"/>
                </a:lnTo>
                <a:lnTo>
                  <a:pt x="267906" y="641350"/>
                </a:lnTo>
                <a:lnTo>
                  <a:pt x="277075" y="635000"/>
                </a:lnTo>
                <a:lnTo>
                  <a:pt x="282041" y="632460"/>
                </a:lnTo>
                <a:lnTo>
                  <a:pt x="286613" y="632460"/>
                </a:lnTo>
                <a:lnTo>
                  <a:pt x="290588" y="642620"/>
                </a:lnTo>
                <a:lnTo>
                  <a:pt x="291223" y="645160"/>
                </a:lnTo>
                <a:lnTo>
                  <a:pt x="291719" y="654050"/>
                </a:lnTo>
                <a:lnTo>
                  <a:pt x="291719" y="627367"/>
                </a:lnTo>
                <a:lnTo>
                  <a:pt x="286321" y="621030"/>
                </a:lnTo>
                <a:lnTo>
                  <a:pt x="283552" y="617220"/>
                </a:lnTo>
                <a:lnTo>
                  <a:pt x="282803" y="614680"/>
                </a:lnTo>
                <a:lnTo>
                  <a:pt x="282321" y="613410"/>
                </a:lnTo>
                <a:lnTo>
                  <a:pt x="282117" y="612140"/>
                </a:lnTo>
                <a:lnTo>
                  <a:pt x="292481" y="601980"/>
                </a:lnTo>
                <a:lnTo>
                  <a:pt x="295275" y="601980"/>
                </a:lnTo>
                <a:lnTo>
                  <a:pt x="300355" y="600710"/>
                </a:lnTo>
                <a:lnTo>
                  <a:pt x="302221" y="601980"/>
                </a:lnTo>
                <a:lnTo>
                  <a:pt x="304850" y="603250"/>
                </a:lnTo>
                <a:lnTo>
                  <a:pt x="305727" y="604520"/>
                </a:lnTo>
                <a:lnTo>
                  <a:pt x="308444" y="607060"/>
                </a:lnTo>
                <a:lnTo>
                  <a:pt x="309105" y="610870"/>
                </a:lnTo>
                <a:lnTo>
                  <a:pt x="309105" y="596785"/>
                </a:lnTo>
                <a:lnTo>
                  <a:pt x="308025" y="591820"/>
                </a:lnTo>
                <a:lnTo>
                  <a:pt x="307111" y="585470"/>
                </a:lnTo>
                <a:lnTo>
                  <a:pt x="307213" y="576580"/>
                </a:lnTo>
                <a:lnTo>
                  <a:pt x="309384" y="574040"/>
                </a:lnTo>
                <a:lnTo>
                  <a:pt x="311886" y="572770"/>
                </a:lnTo>
                <a:lnTo>
                  <a:pt x="321373" y="572770"/>
                </a:lnTo>
                <a:lnTo>
                  <a:pt x="323342" y="574040"/>
                </a:lnTo>
                <a:lnTo>
                  <a:pt x="326923" y="579120"/>
                </a:lnTo>
                <a:lnTo>
                  <a:pt x="329158" y="582930"/>
                </a:lnTo>
                <a:lnTo>
                  <a:pt x="330720" y="588010"/>
                </a:lnTo>
                <a:lnTo>
                  <a:pt x="331597" y="589280"/>
                </a:lnTo>
                <a:lnTo>
                  <a:pt x="332955" y="591820"/>
                </a:lnTo>
                <a:lnTo>
                  <a:pt x="332955" y="555409"/>
                </a:lnTo>
                <a:lnTo>
                  <a:pt x="331787" y="557530"/>
                </a:lnTo>
                <a:lnTo>
                  <a:pt x="330390" y="558800"/>
                </a:lnTo>
                <a:lnTo>
                  <a:pt x="328777" y="561340"/>
                </a:lnTo>
                <a:lnTo>
                  <a:pt x="326974" y="562610"/>
                </a:lnTo>
                <a:lnTo>
                  <a:pt x="325882" y="562610"/>
                </a:lnTo>
                <a:lnTo>
                  <a:pt x="324777" y="563880"/>
                </a:lnTo>
                <a:lnTo>
                  <a:pt x="323634" y="562610"/>
                </a:lnTo>
                <a:lnTo>
                  <a:pt x="321805" y="561340"/>
                </a:lnTo>
                <a:lnTo>
                  <a:pt x="320446" y="560070"/>
                </a:lnTo>
                <a:lnTo>
                  <a:pt x="318554" y="556260"/>
                </a:lnTo>
                <a:lnTo>
                  <a:pt x="317576" y="553720"/>
                </a:lnTo>
                <a:lnTo>
                  <a:pt x="316534" y="552450"/>
                </a:lnTo>
                <a:lnTo>
                  <a:pt x="315988" y="551180"/>
                </a:lnTo>
                <a:lnTo>
                  <a:pt x="316064" y="549910"/>
                </a:lnTo>
                <a:lnTo>
                  <a:pt x="316776" y="548640"/>
                </a:lnTo>
                <a:lnTo>
                  <a:pt x="334657" y="529590"/>
                </a:lnTo>
                <a:lnTo>
                  <a:pt x="339547" y="529590"/>
                </a:lnTo>
                <a:lnTo>
                  <a:pt x="342150" y="530860"/>
                </a:lnTo>
                <a:lnTo>
                  <a:pt x="342493" y="533400"/>
                </a:lnTo>
                <a:lnTo>
                  <a:pt x="342722" y="533400"/>
                </a:lnTo>
                <a:lnTo>
                  <a:pt x="342912" y="534670"/>
                </a:lnTo>
                <a:lnTo>
                  <a:pt x="343052" y="534670"/>
                </a:lnTo>
                <a:lnTo>
                  <a:pt x="343230" y="535940"/>
                </a:lnTo>
                <a:lnTo>
                  <a:pt x="343293" y="537210"/>
                </a:lnTo>
                <a:lnTo>
                  <a:pt x="343560" y="539750"/>
                </a:lnTo>
                <a:lnTo>
                  <a:pt x="343801" y="543560"/>
                </a:lnTo>
                <a:lnTo>
                  <a:pt x="344563" y="544830"/>
                </a:lnTo>
                <a:lnTo>
                  <a:pt x="344563" y="521195"/>
                </a:lnTo>
                <a:lnTo>
                  <a:pt x="343725" y="520700"/>
                </a:lnTo>
                <a:lnTo>
                  <a:pt x="342569" y="518160"/>
                </a:lnTo>
                <a:lnTo>
                  <a:pt x="343484" y="515620"/>
                </a:lnTo>
                <a:lnTo>
                  <a:pt x="343763" y="514350"/>
                </a:lnTo>
                <a:lnTo>
                  <a:pt x="344106" y="514350"/>
                </a:lnTo>
                <a:lnTo>
                  <a:pt x="344512" y="513080"/>
                </a:lnTo>
                <a:lnTo>
                  <a:pt x="345389" y="511810"/>
                </a:lnTo>
                <a:lnTo>
                  <a:pt x="346290" y="510540"/>
                </a:lnTo>
                <a:lnTo>
                  <a:pt x="351751" y="504190"/>
                </a:lnTo>
                <a:lnTo>
                  <a:pt x="353593" y="504190"/>
                </a:lnTo>
                <a:lnTo>
                  <a:pt x="360946" y="508000"/>
                </a:lnTo>
                <a:lnTo>
                  <a:pt x="361353" y="509270"/>
                </a:lnTo>
                <a:lnTo>
                  <a:pt x="361353" y="500964"/>
                </a:lnTo>
                <a:lnTo>
                  <a:pt x="359765" y="500380"/>
                </a:lnTo>
                <a:lnTo>
                  <a:pt x="358863" y="499110"/>
                </a:lnTo>
                <a:lnTo>
                  <a:pt x="358216" y="497840"/>
                </a:lnTo>
                <a:lnTo>
                  <a:pt x="357962" y="496570"/>
                </a:lnTo>
                <a:lnTo>
                  <a:pt x="357784" y="496570"/>
                </a:lnTo>
                <a:lnTo>
                  <a:pt x="357771" y="491490"/>
                </a:lnTo>
                <a:lnTo>
                  <a:pt x="358051" y="490220"/>
                </a:lnTo>
                <a:lnTo>
                  <a:pt x="358457" y="487680"/>
                </a:lnTo>
                <a:lnTo>
                  <a:pt x="359587" y="482600"/>
                </a:lnTo>
                <a:lnTo>
                  <a:pt x="361162" y="481330"/>
                </a:lnTo>
                <a:lnTo>
                  <a:pt x="366369" y="478790"/>
                </a:lnTo>
                <a:lnTo>
                  <a:pt x="368985" y="478790"/>
                </a:lnTo>
                <a:lnTo>
                  <a:pt x="374738" y="476250"/>
                </a:lnTo>
                <a:lnTo>
                  <a:pt x="377837" y="476250"/>
                </a:lnTo>
                <a:lnTo>
                  <a:pt x="380606" y="478790"/>
                </a:lnTo>
                <a:lnTo>
                  <a:pt x="381215" y="478790"/>
                </a:lnTo>
                <a:lnTo>
                  <a:pt x="381673" y="480060"/>
                </a:lnTo>
                <a:lnTo>
                  <a:pt x="381965" y="480060"/>
                </a:lnTo>
                <a:lnTo>
                  <a:pt x="382663" y="482600"/>
                </a:lnTo>
                <a:lnTo>
                  <a:pt x="382879" y="483870"/>
                </a:lnTo>
                <a:lnTo>
                  <a:pt x="382879" y="424738"/>
                </a:lnTo>
                <a:lnTo>
                  <a:pt x="382600" y="425450"/>
                </a:lnTo>
                <a:lnTo>
                  <a:pt x="381673" y="426466"/>
                </a:lnTo>
                <a:lnTo>
                  <a:pt x="381673" y="453390"/>
                </a:lnTo>
                <a:lnTo>
                  <a:pt x="381596" y="455930"/>
                </a:lnTo>
                <a:lnTo>
                  <a:pt x="379996" y="461010"/>
                </a:lnTo>
                <a:lnTo>
                  <a:pt x="378561" y="464820"/>
                </a:lnTo>
                <a:lnTo>
                  <a:pt x="377685" y="469900"/>
                </a:lnTo>
                <a:lnTo>
                  <a:pt x="376123" y="471170"/>
                </a:lnTo>
                <a:lnTo>
                  <a:pt x="373354" y="469900"/>
                </a:lnTo>
                <a:lnTo>
                  <a:pt x="371817" y="469900"/>
                </a:lnTo>
                <a:lnTo>
                  <a:pt x="368744" y="468630"/>
                </a:lnTo>
                <a:lnTo>
                  <a:pt x="367538" y="467360"/>
                </a:lnTo>
                <a:lnTo>
                  <a:pt x="365823" y="464820"/>
                </a:lnTo>
                <a:lnTo>
                  <a:pt x="365531" y="463550"/>
                </a:lnTo>
                <a:lnTo>
                  <a:pt x="365785" y="461010"/>
                </a:lnTo>
                <a:lnTo>
                  <a:pt x="376504" y="436880"/>
                </a:lnTo>
                <a:lnTo>
                  <a:pt x="377253" y="436880"/>
                </a:lnTo>
                <a:lnTo>
                  <a:pt x="379222" y="438150"/>
                </a:lnTo>
                <a:lnTo>
                  <a:pt x="379717" y="439420"/>
                </a:lnTo>
                <a:lnTo>
                  <a:pt x="380047" y="440690"/>
                </a:lnTo>
                <a:lnTo>
                  <a:pt x="380428" y="441960"/>
                </a:lnTo>
                <a:lnTo>
                  <a:pt x="380568" y="443230"/>
                </a:lnTo>
                <a:lnTo>
                  <a:pt x="380822" y="444500"/>
                </a:lnTo>
                <a:lnTo>
                  <a:pt x="381495" y="450850"/>
                </a:lnTo>
                <a:lnTo>
                  <a:pt x="381673" y="453390"/>
                </a:lnTo>
                <a:lnTo>
                  <a:pt x="381673" y="426466"/>
                </a:lnTo>
                <a:lnTo>
                  <a:pt x="380263" y="427990"/>
                </a:lnTo>
                <a:lnTo>
                  <a:pt x="377050" y="429260"/>
                </a:lnTo>
                <a:lnTo>
                  <a:pt x="375005" y="429260"/>
                </a:lnTo>
                <a:lnTo>
                  <a:pt x="374548" y="427990"/>
                </a:lnTo>
                <a:lnTo>
                  <a:pt x="374561" y="425450"/>
                </a:lnTo>
                <a:lnTo>
                  <a:pt x="375196" y="422910"/>
                </a:lnTo>
                <a:lnTo>
                  <a:pt x="376415" y="420370"/>
                </a:lnTo>
                <a:lnTo>
                  <a:pt x="376872" y="420370"/>
                </a:lnTo>
                <a:lnTo>
                  <a:pt x="377393" y="419100"/>
                </a:lnTo>
                <a:lnTo>
                  <a:pt x="377990" y="419100"/>
                </a:lnTo>
                <a:lnTo>
                  <a:pt x="378942" y="417830"/>
                </a:lnTo>
                <a:lnTo>
                  <a:pt x="381304" y="417830"/>
                </a:lnTo>
                <a:lnTo>
                  <a:pt x="382549" y="419100"/>
                </a:lnTo>
                <a:lnTo>
                  <a:pt x="383489" y="419100"/>
                </a:lnTo>
                <a:lnTo>
                  <a:pt x="384124" y="420370"/>
                </a:lnTo>
                <a:lnTo>
                  <a:pt x="384175" y="412216"/>
                </a:lnTo>
                <a:lnTo>
                  <a:pt x="382397" y="411480"/>
                </a:lnTo>
                <a:lnTo>
                  <a:pt x="380707" y="411480"/>
                </a:lnTo>
                <a:lnTo>
                  <a:pt x="378917" y="408940"/>
                </a:lnTo>
                <a:lnTo>
                  <a:pt x="379793" y="403860"/>
                </a:lnTo>
                <a:lnTo>
                  <a:pt x="379933" y="401320"/>
                </a:lnTo>
                <a:lnTo>
                  <a:pt x="379641" y="398780"/>
                </a:lnTo>
                <a:lnTo>
                  <a:pt x="379425" y="396240"/>
                </a:lnTo>
                <a:lnTo>
                  <a:pt x="379336" y="391160"/>
                </a:lnTo>
                <a:lnTo>
                  <a:pt x="379869" y="388620"/>
                </a:lnTo>
                <a:lnTo>
                  <a:pt x="380911" y="387350"/>
                </a:lnTo>
                <a:lnTo>
                  <a:pt x="382282" y="383540"/>
                </a:lnTo>
                <a:lnTo>
                  <a:pt x="384543" y="382270"/>
                </a:lnTo>
                <a:lnTo>
                  <a:pt x="390067" y="382270"/>
                </a:lnTo>
                <a:lnTo>
                  <a:pt x="392023" y="383540"/>
                </a:lnTo>
                <a:lnTo>
                  <a:pt x="393941" y="383540"/>
                </a:lnTo>
                <a:lnTo>
                  <a:pt x="395820" y="384810"/>
                </a:lnTo>
                <a:lnTo>
                  <a:pt x="398919" y="386080"/>
                </a:lnTo>
                <a:lnTo>
                  <a:pt x="401243" y="387350"/>
                </a:lnTo>
                <a:lnTo>
                  <a:pt x="403339" y="392430"/>
                </a:lnTo>
                <a:lnTo>
                  <a:pt x="403529" y="393700"/>
                </a:lnTo>
                <a:lnTo>
                  <a:pt x="403529" y="382816"/>
                </a:lnTo>
                <a:lnTo>
                  <a:pt x="402831" y="382270"/>
                </a:lnTo>
                <a:lnTo>
                  <a:pt x="401205" y="381000"/>
                </a:lnTo>
                <a:lnTo>
                  <a:pt x="397814" y="378460"/>
                </a:lnTo>
                <a:lnTo>
                  <a:pt x="396189" y="377190"/>
                </a:lnTo>
                <a:lnTo>
                  <a:pt x="394271" y="373380"/>
                </a:lnTo>
                <a:lnTo>
                  <a:pt x="394144" y="372110"/>
                </a:lnTo>
                <a:lnTo>
                  <a:pt x="394462" y="370840"/>
                </a:lnTo>
                <a:lnTo>
                  <a:pt x="395300" y="367030"/>
                </a:lnTo>
                <a:lnTo>
                  <a:pt x="396430" y="363220"/>
                </a:lnTo>
                <a:lnTo>
                  <a:pt x="398678" y="358140"/>
                </a:lnTo>
                <a:lnTo>
                  <a:pt x="399821" y="356870"/>
                </a:lnTo>
                <a:lnTo>
                  <a:pt x="402170" y="354330"/>
                </a:lnTo>
                <a:lnTo>
                  <a:pt x="405714" y="354330"/>
                </a:lnTo>
                <a:lnTo>
                  <a:pt x="406717" y="355600"/>
                </a:lnTo>
                <a:lnTo>
                  <a:pt x="407466" y="355600"/>
                </a:lnTo>
                <a:lnTo>
                  <a:pt x="407733" y="356870"/>
                </a:lnTo>
                <a:lnTo>
                  <a:pt x="407949" y="356870"/>
                </a:lnTo>
                <a:lnTo>
                  <a:pt x="408876" y="358140"/>
                </a:lnTo>
                <a:lnTo>
                  <a:pt x="409803" y="360680"/>
                </a:lnTo>
                <a:lnTo>
                  <a:pt x="410311" y="361950"/>
                </a:lnTo>
                <a:lnTo>
                  <a:pt x="410997" y="363220"/>
                </a:lnTo>
                <a:lnTo>
                  <a:pt x="411937" y="365760"/>
                </a:lnTo>
                <a:lnTo>
                  <a:pt x="412165" y="367030"/>
                </a:lnTo>
                <a:lnTo>
                  <a:pt x="412165" y="352856"/>
                </a:lnTo>
                <a:lnTo>
                  <a:pt x="410438" y="350520"/>
                </a:lnTo>
                <a:lnTo>
                  <a:pt x="409765" y="349250"/>
                </a:lnTo>
                <a:lnTo>
                  <a:pt x="409244" y="349250"/>
                </a:lnTo>
                <a:lnTo>
                  <a:pt x="408673" y="347980"/>
                </a:lnTo>
                <a:lnTo>
                  <a:pt x="408724" y="346710"/>
                </a:lnTo>
                <a:lnTo>
                  <a:pt x="409016" y="346710"/>
                </a:lnTo>
                <a:lnTo>
                  <a:pt x="411353" y="342900"/>
                </a:lnTo>
                <a:lnTo>
                  <a:pt x="411670" y="339090"/>
                </a:lnTo>
                <a:lnTo>
                  <a:pt x="411213" y="335280"/>
                </a:lnTo>
                <a:lnTo>
                  <a:pt x="410718" y="330200"/>
                </a:lnTo>
                <a:lnTo>
                  <a:pt x="409930" y="325120"/>
                </a:lnTo>
                <a:lnTo>
                  <a:pt x="408660" y="320040"/>
                </a:lnTo>
                <a:lnTo>
                  <a:pt x="408368" y="318770"/>
                </a:lnTo>
                <a:lnTo>
                  <a:pt x="407022" y="316230"/>
                </a:lnTo>
                <a:lnTo>
                  <a:pt x="406806" y="315925"/>
                </a:lnTo>
                <a:lnTo>
                  <a:pt x="406806" y="339090"/>
                </a:lnTo>
                <a:lnTo>
                  <a:pt x="405853" y="341630"/>
                </a:lnTo>
                <a:lnTo>
                  <a:pt x="401942" y="345440"/>
                </a:lnTo>
                <a:lnTo>
                  <a:pt x="400443" y="346710"/>
                </a:lnTo>
                <a:lnTo>
                  <a:pt x="397764" y="347980"/>
                </a:lnTo>
                <a:lnTo>
                  <a:pt x="397027" y="347980"/>
                </a:lnTo>
                <a:lnTo>
                  <a:pt x="396379" y="346710"/>
                </a:lnTo>
                <a:lnTo>
                  <a:pt x="395478" y="346710"/>
                </a:lnTo>
                <a:lnTo>
                  <a:pt x="391756" y="341630"/>
                </a:lnTo>
                <a:lnTo>
                  <a:pt x="391160" y="337705"/>
                </a:lnTo>
                <a:lnTo>
                  <a:pt x="391160" y="354330"/>
                </a:lnTo>
                <a:lnTo>
                  <a:pt x="390753" y="358140"/>
                </a:lnTo>
                <a:lnTo>
                  <a:pt x="390385" y="361950"/>
                </a:lnTo>
                <a:lnTo>
                  <a:pt x="386829" y="372110"/>
                </a:lnTo>
                <a:lnTo>
                  <a:pt x="385572" y="374650"/>
                </a:lnTo>
                <a:lnTo>
                  <a:pt x="385368" y="375920"/>
                </a:lnTo>
                <a:lnTo>
                  <a:pt x="384873" y="375920"/>
                </a:lnTo>
                <a:lnTo>
                  <a:pt x="384048" y="377190"/>
                </a:lnTo>
                <a:lnTo>
                  <a:pt x="381762" y="377190"/>
                </a:lnTo>
                <a:lnTo>
                  <a:pt x="377621" y="374650"/>
                </a:lnTo>
                <a:lnTo>
                  <a:pt x="375691" y="370840"/>
                </a:lnTo>
                <a:lnTo>
                  <a:pt x="376821" y="365760"/>
                </a:lnTo>
                <a:lnTo>
                  <a:pt x="377545" y="363220"/>
                </a:lnTo>
                <a:lnTo>
                  <a:pt x="378409" y="360680"/>
                </a:lnTo>
                <a:lnTo>
                  <a:pt x="380466" y="354330"/>
                </a:lnTo>
                <a:lnTo>
                  <a:pt x="382612" y="350520"/>
                </a:lnTo>
                <a:lnTo>
                  <a:pt x="385648" y="347980"/>
                </a:lnTo>
                <a:lnTo>
                  <a:pt x="386676" y="346710"/>
                </a:lnTo>
                <a:lnTo>
                  <a:pt x="388962" y="347980"/>
                </a:lnTo>
                <a:lnTo>
                  <a:pt x="390194" y="350520"/>
                </a:lnTo>
                <a:lnTo>
                  <a:pt x="390563" y="351790"/>
                </a:lnTo>
                <a:lnTo>
                  <a:pt x="390753" y="351790"/>
                </a:lnTo>
                <a:lnTo>
                  <a:pt x="390931" y="353060"/>
                </a:lnTo>
                <a:lnTo>
                  <a:pt x="391160" y="354330"/>
                </a:lnTo>
                <a:lnTo>
                  <a:pt x="391160" y="337705"/>
                </a:lnTo>
                <a:lnTo>
                  <a:pt x="390791" y="335280"/>
                </a:lnTo>
                <a:lnTo>
                  <a:pt x="391287" y="328930"/>
                </a:lnTo>
                <a:lnTo>
                  <a:pt x="391617" y="327660"/>
                </a:lnTo>
                <a:lnTo>
                  <a:pt x="391960" y="326390"/>
                </a:lnTo>
                <a:lnTo>
                  <a:pt x="393611" y="323850"/>
                </a:lnTo>
                <a:lnTo>
                  <a:pt x="395973" y="320040"/>
                </a:lnTo>
                <a:lnTo>
                  <a:pt x="399034" y="317500"/>
                </a:lnTo>
                <a:lnTo>
                  <a:pt x="399796" y="316230"/>
                </a:lnTo>
                <a:lnTo>
                  <a:pt x="400494" y="316230"/>
                </a:lnTo>
                <a:lnTo>
                  <a:pt x="401142" y="317500"/>
                </a:lnTo>
                <a:lnTo>
                  <a:pt x="403009" y="320040"/>
                </a:lnTo>
                <a:lnTo>
                  <a:pt x="404533" y="322580"/>
                </a:lnTo>
                <a:lnTo>
                  <a:pt x="405371" y="327660"/>
                </a:lnTo>
                <a:lnTo>
                  <a:pt x="406133" y="331470"/>
                </a:lnTo>
                <a:lnTo>
                  <a:pt x="406539" y="336550"/>
                </a:lnTo>
                <a:lnTo>
                  <a:pt x="406806" y="339090"/>
                </a:lnTo>
                <a:lnTo>
                  <a:pt x="406806" y="315925"/>
                </a:lnTo>
                <a:lnTo>
                  <a:pt x="406133" y="314960"/>
                </a:lnTo>
                <a:lnTo>
                  <a:pt x="403758" y="312420"/>
                </a:lnTo>
                <a:lnTo>
                  <a:pt x="402755" y="312420"/>
                </a:lnTo>
                <a:lnTo>
                  <a:pt x="399961" y="311150"/>
                </a:lnTo>
                <a:lnTo>
                  <a:pt x="397243" y="311150"/>
                </a:lnTo>
                <a:lnTo>
                  <a:pt x="393484" y="316230"/>
                </a:lnTo>
                <a:lnTo>
                  <a:pt x="391172" y="318770"/>
                </a:lnTo>
                <a:lnTo>
                  <a:pt x="389191" y="322580"/>
                </a:lnTo>
                <a:lnTo>
                  <a:pt x="387400" y="326390"/>
                </a:lnTo>
                <a:lnTo>
                  <a:pt x="386308" y="328930"/>
                </a:lnTo>
                <a:lnTo>
                  <a:pt x="386842" y="334010"/>
                </a:lnTo>
                <a:lnTo>
                  <a:pt x="387045" y="337820"/>
                </a:lnTo>
                <a:lnTo>
                  <a:pt x="387184" y="339090"/>
                </a:lnTo>
                <a:lnTo>
                  <a:pt x="386549" y="340360"/>
                </a:lnTo>
                <a:lnTo>
                  <a:pt x="385152" y="341630"/>
                </a:lnTo>
                <a:lnTo>
                  <a:pt x="381330" y="345440"/>
                </a:lnTo>
                <a:lnTo>
                  <a:pt x="378307" y="349250"/>
                </a:lnTo>
                <a:lnTo>
                  <a:pt x="376516" y="353060"/>
                </a:lnTo>
                <a:lnTo>
                  <a:pt x="375856" y="354330"/>
                </a:lnTo>
                <a:lnTo>
                  <a:pt x="375119" y="355600"/>
                </a:lnTo>
                <a:lnTo>
                  <a:pt x="374307" y="358140"/>
                </a:lnTo>
                <a:lnTo>
                  <a:pt x="373735" y="358140"/>
                </a:lnTo>
                <a:lnTo>
                  <a:pt x="373380" y="359410"/>
                </a:lnTo>
                <a:lnTo>
                  <a:pt x="372884" y="363220"/>
                </a:lnTo>
                <a:lnTo>
                  <a:pt x="372414" y="365760"/>
                </a:lnTo>
                <a:lnTo>
                  <a:pt x="372008" y="368300"/>
                </a:lnTo>
                <a:lnTo>
                  <a:pt x="372084" y="369570"/>
                </a:lnTo>
                <a:lnTo>
                  <a:pt x="372376" y="370840"/>
                </a:lnTo>
                <a:lnTo>
                  <a:pt x="373811" y="373380"/>
                </a:lnTo>
                <a:lnTo>
                  <a:pt x="375373" y="377190"/>
                </a:lnTo>
                <a:lnTo>
                  <a:pt x="377355" y="381000"/>
                </a:lnTo>
                <a:lnTo>
                  <a:pt x="377405" y="382270"/>
                </a:lnTo>
                <a:lnTo>
                  <a:pt x="376377" y="386080"/>
                </a:lnTo>
                <a:lnTo>
                  <a:pt x="375793" y="387350"/>
                </a:lnTo>
                <a:lnTo>
                  <a:pt x="375310" y="389890"/>
                </a:lnTo>
                <a:lnTo>
                  <a:pt x="374980" y="391160"/>
                </a:lnTo>
                <a:lnTo>
                  <a:pt x="374815" y="391160"/>
                </a:lnTo>
                <a:lnTo>
                  <a:pt x="374916" y="397510"/>
                </a:lnTo>
                <a:lnTo>
                  <a:pt x="374967" y="398780"/>
                </a:lnTo>
                <a:lnTo>
                  <a:pt x="375653" y="405130"/>
                </a:lnTo>
                <a:lnTo>
                  <a:pt x="374142" y="407670"/>
                </a:lnTo>
                <a:lnTo>
                  <a:pt x="374878" y="412750"/>
                </a:lnTo>
                <a:lnTo>
                  <a:pt x="374624" y="414020"/>
                </a:lnTo>
                <a:lnTo>
                  <a:pt x="372008" y="419100"/>
                </a:lnTo>
                <a:lnTo>
                  <a:pt x="370954" y="422910"/>
                </a:lnTo>
                <a:lnTo>
                  <a:pt x="369862" y="426720"/>
                </a:lnTo>
                <a:lnTo>
                  <a:pt x="369455" y="427990"/>
                </a:lnTo>
                <a:lnTo>
                  <a:pt x="369531" y="430530"/>
                </a:lnTo>
                <a:lnTo>
                  <a:pt x="370090" y="431800"/>
                </a:lnTo>
                <a:lnTo>
                  <a:pt x="370357" y="431800"/>
                </a:lnTo>
                <a:lnTo>
                  <a:pt x="370547" y="433070"/>
                </a:lnTo>
                <a:lnTo>
                  <a:pt x="371309" y="434340"/>
                </a:lnTo>
                <a:lnTo>
                  <a:pt x="367017" y="440690"/>
                </a:lnTo>
                <a:lnTo>
                  <a:pt x="365112" y="444500"/>
                </a:lnTo>
                <a:lnTo>
                  <a:pt x="362407" y="453390"/>
                </a:lnTo>
                <a:lnTo>
                  <a:pt x="361924" y="457200"/>
                </a:lnTo>
                <a:lnTo>
                  <a:pt x="361315" y="462280"/>
                </a:lnTo>
                <a:lnTo>
                  <a:pt x="360794" y="464820"/>
                </a:lnTo>
                <a:lnTo>
                  <a:pt x="361315" y="468630"/>
                </a:lnTo>
                <a:lnTo>
                  <a:pt x="364337" y="472440"/>
                </a:lnTo>
                <a:lnTo>
                  <a:pt x="363575" y="473710"/>
                </a:lnTo>
                <a:lnTo>
                  <a:pt x="361772" y="474980"/>
                </a:lnTo>
                <a:lnTo>
                  <a:pt x="360972" y="474980"/>
                </a:lnTo>
                <a:lnTo>
                  <a:pt x="356844" y="477520"/>
                </a:lnTo>
                <a:lnTo>
                  <a:pt x="354457" y="480060"/>
                </a:lnTo>
                <a:lnTo>
                  <a:pt x="353834" y="488950"/>
                </a:lnTo>
                <a:lnTo>
                  <a:pt x="352818" y="494030"/>
                </a:lnTo>
                <a:lnTo>
                  <a:pt x="352704" y="496570"/>
                </a:lnTo>
                <a:lnTo>
                  <a:pt x="352640" y="499110"/>
                </a:lnTo>
                <a:lnTo>
                  <a:pt x="352285" y="499110"/>
                </a:lnTo>
                <a:lnTo>
                  <a:pt x="350901" y="500380"/>
                </a:lnTo>
                <a:lnTo>
                  <a:pt x="349008" y="501650"/>
                </a:lnTo>
                <a:lnTo>
                  <a:pt x="347446" y="502920"/>
                </a:lnTo>
                <a:lnTo>
                  <a:pt x="343827" y="505460"/>
                </a:lnTo>
                <a:lnTo>
                  <a:pt x="341210" y="509270"/>
                </a:lnTo>
                <a:lnTo>
                  <a:pt x="338467" y="516890"/>
                </a:lnTo>
                <a:lnTo>
                  <a:pt x="337451" y="519430"/>
                </a:lnTo>
                <a:lnTo>
                  <a:pt x="336257" y="521970"/>
                </a:lnTo>
                <a:lnTo>
                  <a:pt x="335915" y="523240"/>
                </a:lnTo>
                <a:lnTo>
                  <a:pt x="335368" y="523240"/>
                </a:lnTo>
                <a:lnTo>
                  <a:pt x="334632" y="524510"/>
                </a:lnTo>
                <a:lnTo>
                  <a:pt x="332422" y="524510"/>
                </a:lnTo>
                <a:lnTo>
                  <a:pt x="330390" y="525780"/>
                </a:lnTo>
                <a:lnTo>
                  <a:pt x="328523" y="528320"/>
                </a:lnTo>
                <a:lnTo>
                  <a:pt x="324548" y="530860"/>
                </a:lnTo>
                <a:lnTo>
                  <a:pt x="320967" y="534670"/>
                </a:lnTo>
                <a:lnTo>
                  <a:pt x="316776" y="539750"/>
                </a:lnTo>
                <a:lnTo>
                  <a:pt x="315658" y="541020"/>
                </a:lnTo>
                <a:lnTo>
                  <a:pt x="314833" y="542315"/>
                </a:lnTo>
                <a:lnTo>
                  <a:pt x="314833" y="562610"/>
                </a:lnTo>
                <a:lnTo>
                  <a:pt x="314477" y="565150"/>
                </a:lnTo>
                <a:lnTo>
                  <a:pt x="312813" y="566420"/>
                </a:lnTo>
                <a:lnTo>
                  <a:pt x="311962" y="567690"/>
                </a:lnTo>
                <a:lnTo>
                  <a:pt x="308381" y="568960"/>
                </a:lnTo>
                <a:lnTo>
                  <a:pt x="305739" y="570230"/>
                </a:lnTo>
                <a:lnTo>
                  <a:pt x="301967" y="571500"/>
                </a:lnTo>
                <a:lnTo>
                  <a:pt x="301091" y="570992"/>
                </a:lnTo>
                <a:lnTo>
                  <a:pt x="301091" y="590550"/>
                </a:lnTo>
                <a:lnTo>
                  <a:pt x="299173" y="593090"/>
                </a:lnTo>
                <a:lnTo>
                  <a:pt x="293903" y="594360"/>
                </a:lnTo>
                <a:lnTo>
                  <a:pt x="291084" y="595630"/>
                </a:lnTo>
                <a:lnTo>
                  <a:pt x="285978" y="595630"/>
                </a:lnTo>
                <a:lnTo>
                  <a:pt x="283629" y="596900"/>
                </a:lnTo>
                <a:lnTo>
                  <a:pt x="279971" y="595630"/>
                </a:lnTo>
                <a:lnTo>
                  <a:pt x="278930" y="595630"/>
                </a:lnTo>
                <a:lnTo>
                  <a:pt x="278879" y="623570"/>
                </a:lnTo>
                <a:lnTo>
                  <a:pt x="278803" y="624840"/>
                </a:lnTo>
                <a:lnTo>
                  <a:pt x="278523" y="624840"/>
                </a:lnTo>
                <a:lnTo>
                  <a:pt x="278218" y="626110"/>
                </a:lnTo>
                <a:lnTo>
                  <a:pt x="277812" y="626110"/>
                </a:lnTo>
                <a:lnTo>
                  <a:pt x="277279" y="627380"/>
                </a:lnTo>
                <a:lnTo>
                  <a:pt x="276275" y="627380"/>
                </a:lnTo>
                <a:lnTo>
                  <a:pt x="267347" y="631190"/>
                </a:lnTo>
                <a:lnTo>
                  <a:pt x="266573" y="631190"/>
                </a:lnTo>
                <a:lnTo>
                  <a:pt x="265049" y="629920"/>
                </a:lnTo>
                <a:lnTo>
                  <a:pt x="263918" y="629920"/>
                </a:lnTo>
                <a:lnTo>
                  <a:pt x="261200" y="628650"/>
                </a:lnTo>
                <a:lnTo>
                  <a:pt x="260172" y="628650"/>
                </a:lnTo>
                <a:lnTo>
                  <a:pt x="259283" y="624840"/>
                </a:lnTo>
                <a:lnTo>
                  <a:pt x="258978" y="623570"/>
                </a:lnTo>
                <a:lnTo>
                  <a:pt x="258686" y="622300"/>
                </a:lnTo>
                <a:lnTo>
                  <a:pt x="258241" y="618490"/>
                </a:lnTo>
                <a:lnTo>
                  <a:pt x="258419" y="614680"/>
                </a:lnTo>
                <a:lnTo>
                  <a:pt x="258521" y="610870"/>
                </a:lnTo>
                <a:lnTo>
                  <a:pt x="259638" y="608330"/>
                </a:lnTo>
                <a:lnTo>
                  <a:pt x="261023" y="605790"/>
                </a:lnTo>
                <a:lnTo>
                  <a:pt x="262013" y="603250"/>
                </a:lnTo>
                <a:lnTo>
                  <a:pt x="263448" y="601980"/>
                </a:lnTo>
                <a:lnTo>
                  <a:pt x="265290" y="599440"/>
                </a:lnTo>
                <a:lnTo>
                  <a:pt x="266204" y="599440"/>
                </a:lnTo>
                <a:lnTo>
                  <a:pt x="267169" y="598170"/>
                </a:lnTo>
                <a:lnTo>
                  <a:pt x="269646" y="599440"/>
                </a:lnTo>
                <a:lnTo>
                  <a:pt x="270852" y="599440"/>
                </a:lnTo>
                <a:lnTo>
                  <a:pt x="273862" y="600710"/>
                </a:lnTo>
                <a:lnTo>
                  <a:pt x="275336" y="601980"/>
                </a:lnTo>
                <a:lnTo>
                  <a:pt x="276428" y="607060"/>
                </a:lnTo>
                <a:lnTo>
                  <a:pt x="276860" y="610870"/>
                </a:lnTo>
                <a:lnTo>
                  <a:pt x="277368" y="614680"/>
                </a:lnTo>
                <a:lnTo>
                  <a:pt x="277888" y="617220"/>
                </a:lnTo>
                <a:lnTo>
                  <a:pt x="278384" y="619760"/>
                </a:lnTo>
                <a:lnTo>
                  <a:pt x="278879" y="623570"/>
                </a:lnTo>
                <a:lnTo>
                  <a:pt x="278879" y="595553"/>
                </a:lnTo>
                <a:lnTo>
                  <a:pt x="278104" y="594360"/>
                </a:lnTo>
                <a:lnTo>
                  <a:pt x="276682" y="593090"/>
                </a:lnTo>
                <a:lnTo>
                  <a:pt x="275615" y="591820"/>
                </a:lnTo>
                <a:lnTo>
                  <a:pt x="274612" y="589280"/>
                </a:lnTo>
                <a:lnTo>
                  <a:pt x="274574" y="586740"/>
                </a:lnTo>
                <a:lnTo>
                  <a:pt x="275488" y="582930"/>
                </a:lnTo>
                <a:lnTo>
                  <a:pt x="276212" y="579120"/>
                </a:lnTo>
                <a:lnTo>
                  <a:pt x="277634" y="576580"/>
                </a:lnTo>
                <a:lnTo>
                  <a:pt x="279488" y="574040"/>
                </a:lnTo>
                <a:lnTo>
                  <a:pt x="281482" y="571500"/>
                </a:lnTo>
                <a:lnTo>
                  <a:pt x="283997" y="570230"/>
                </a:lnTo>
                <a:lnTo>
                  <a:pt x="287032" y="571500"/>
                </a:lnTo>
                <a:lnTo>
                  <a:pt x="290182" y="572770"/>
                </a:lnTo>
                <a:lnTo>
                  <a:pt x="293116" y="572770"/>
                </a:lnTo>
                <a:lnTo>
                  <a:pt x="295821" y="575310"/>
                </a:lnTo>
                <a:lnTo>
                  <a:pt x="298284" y="576580"/>
                </a:lnTo>
                <a:lnTo>
                  <a:pt x="300113" y="579120"/>
                </a:lnTo>
                <a:lnTo>
                  <a:pt x="300469" y="584200"/>
                </a:lnTo>
                <a:lnTo>
                  <a:pt x="300723" y="585470"/>
                </a:lnTo>
                <a:lnTo>
                  <a:pt x="301091" y="590550"/>
                </a:lnTo>
                <a:lnTo>
                  <a:pt x="301091" y="570992"/>
                </a:lnTo>
                <a:lnTo>
                  <a:pt x="299796" y="570230"/>
                </a:lnTo>
                <a:lnTo>
                  <a:pt x="299186" y="568960"/>
                </a:lnTo>
                <a:lnTo>
                  <a:pt x="298970" y="568960"/>
                </a:lnTo>
                <a:lnTo>
                  <a:pt x="298792" y="567690"/>
                </a:lnTo>
                <a:lnTo>
                  <a:pt x="298653" y="567690"/>
                </a:lnTo>
                <a:lnTo>
                  <a:pt x="298323" y="566420"/>
                </a:lnTo>
                <a:lnTo>
                  <a:pt x="297700" y="562610"/>
                </a:lnTo>
                <a:lnTo>
                  <a:pt x="297751" y="561340"/>
                </a:lnTo>
                <a:lnTo>
                  <a:pt x="297522" y="560070"/>
                </a:lnTo>
                <a:lnTo>
                  <a:pt x="297776" y="558800"/>
                </a:lnTo>
                <a:lnTo>
                  <a:pt x="298386" y="554990"/>
                </a:lnTo>
                <a:lnTo>
                  <a:pt x="300240" y="552450"/>
                </a:lnTo>
                <a:lnTo>
                  <a:pt x="304990" y="549910"/>
                </a:lnTo>
                <a:lnTo>
                  <a:pt x="307225" y="549910"/>
                </a:lnTo>
                <a:lnTo>
                  <a:pt x="307606" y="551180"/>
                </a:lnTo>
                <a:lnTo>
                  <a:pt x="308216" y="551180"/>
                </a:lnTo>
                <a:lnTo>
                  <a:pt x="309295" y="552450"/>
                </a:lnTo>
                <a:lnTo>
                  <a:pt x="310400" y="554990"/>
                </a:lnTo>
                <a:lnTo>
                  <a:pt x="312470" y="558800"/>
                </a:lnTo>
                <a:lnTo>
                  <a:pt x="313423" y="560070"/>
                </a:lnTo>
                <a:lnTo>
                  <a:pt x="314833" y="562610"/>
                </a:lnTo>
                <a:lnTo>
                  <a:pt x="314833" y="542315"/>
                </a:lnTo>
                <a:lnTo>
                  <a:pt x="313207" y="544830"/>
                </a:lnTo>
                <a:lnTo>
                  <a:pt x="311467" y="546100"/>
                </a:lnTo>
                <a:lnTo>
                  <a:pt x="306311" y="544830"/>
                </a:lnTo>
                <a:lnTo>
                  <a:pt x="303898" y="544830"/>
                </a:lnTo>
                <a:lnTo>
                  <a:pt x="298551" y="547370"/>
                </a:lnTo>
                <a:lnTo>
                  <a:pt x="297040" y="548640"/>
                </a:lnTo>
                <a:lnTo>
                  <a:pt x="295249" y="548640"/>
                </a:lnTo>
                <a:lnTo>
                  <a:pt x="294297" y="547370"/>
                </a:lnTo>
                <a:lnTo>
                  <a:pt x="292417" y="544830"/>
                </a:lnTo>
                <a:lnTo>
                  <a:pt x="291477" y="543560"/>
                </a:lnTo>
                <a:lnTo>
                  <a:pt x="290169" y="543102"/>
                </a:lnTo>
                <a:lnTo>
                  <a:pt x="290169" y="560070"/>
                </a:lnTo>
                <a:lnTo>
                  <a:pt x="288620" y="562610"/>
                </a:lnTo>
                <a:lnTo>
                  <a:pt x="286880" y="563880"/>
                </a:lnTo>
                <a:lnTo>
                  <a:pt x="283121" y="563880"/>
                </a:lnTo>
                <a:lnTo>
                  <a:pt x="280860" y="565150"/>
                </a:lnTo>
                <a:lnTo>
                  <a:pt x="275285" y="565150"/>
                </a:lnTo>
                <a:lnTo>
                  <a:pt x="270954" y="566420"/>
                </a:lnTo>
                <a:lnTo>
                  <a:pt x="270344" y="565975"/>
                </a:lnTo>
                <a:lnTo>
                  <a:pt x="270344" y="572770"/>
                </a:lnTo>
                <a:lnTo>
                  <a:pt x="270065" y="575310"/>
                </a:lnTo>
                <a:lnTo>
                  <a:pt x="269430" y="579120"/>
                </a:lnTo>
                <a:lnTo>
                  <a:pt x="268084" y="582930"/>
                </a:lnTo>
                <a:lnTo>
                  <a:pt x="265239" y="589280"/>
                </a:lnTo>
                <a:lnTo>
                  <a:pt x="264083" y="590550"/>
                </a:lnTo>
                <a:lnTo>
                  <a:pt x="262559" y="590550"/>
                </a:lnTo>
                <a:lnTo>
                  <a:pt x="260997" y="591820"/>
                </a:lnTo>
                <a:lnTo>
                  <a:pt x="259448" y="591820"/>
                </a:lnTo>
                <a:lnTo>
                  <a:pt x="257924" y="590550"/>
                </a:lnTo>
                <a:lnTo>
                  <a:pt x="257594" y="590384"/>
                </a:lnTo>
                <a:lnTo>
                  <a:pt x="257594" y="636270"/>
                </a:lnTo>
                <a:lnTo>
                  <a:pt x="256654" y="640080"/>
                </a:lnTo>
                <a:lnTo>
                  <a:pt x="255066" y="643890"/>
                </a:lnTo>
                <a:lnTo>
                  <a:pt x="254495" y="647700"/>
                </a:lnTo>
                <a:lnTo>
                  <a:pt x="254127" y="650240"/>
                </a:lnTo>
                <a:lnTo>
                  <a:pt x="253542" y="651510"/>
                </a:lnTo>
                <a:lnTo>
                  <a:pt x="252730" y="654050"/>
                </a:lnTo>
                <a:lnTo>
                  <a:pt x="251688" y="656590"/>
                </a:lnTo>
                <a:lnTo>
                  <a:pt x="249605" y="657860"/>
                </a:lnTo>
                <a:lnTo>
                  <a:pt x="246481" y="659130"/>
                </a:lnTo>
                <a:lnTo>
                  <a:pt x="242189" y="659130"/>
                </a:lnTo>
                <a:lnTo>
                  <a:pt x="242189" y="681990"/>
                </a:lnTo>
                <a:lnTo>
                  <a:pt x="235432" y="695566"/>
                </a:lnTo>
                <a:lnTo>
                  <a:pt x="235432" y="713740"/>
                </a:lnTo>
                <a:lnTo>
                  <a:pt x="234378" y="721360"/>
                </a:lnTo>
                <a:lnTo>
                  <a:pt x="233235" y="726440"/>
                </a:lnTo>
                <a:lnTo>
                  <a:pt x="230136" y="731520"/>
                </a:lnTo>
                <a:lnTo>
                  <a:pt x="228917" y="732790"/>
                </a:lnTo>
                <a:lnTo>
                  <a:pt x="225679" y="732790"/>
                </a:lnTo>
                <a:lnTo>
                  <a:pt x="224116" y="734060"/>
                </a:lnTo>
                <a:lnTo>
                  <a:pt x="219938" y="734060"/>
                </a:lnTo>
                <a:lnTo>
                  <a:pt x="217119" y="731520"/>
                </a:lnTo>
                <a:lnTo>
                  <a:pt x="216242" y="727710"/>
                </a:lnTo>
                <a:lnTo>
                  <a:pt x="215976" y="726440"/>
                </a:lnTo>
                <a:lnTo>
                  <a:pt x="214884" y="721360"/>
                </a:lnTo>
                <a:lnTo>
                  <a:pt x="215887" y="716280"/>
                </a:lnTo>
                <a:lnTo>
                  <a:pt x="217741" y="712470"/>
                </a:lnTo>
                <a:lnTo>
                  <a:pt x="218630" y="711200"/>
                </a:lnTo>
                <a:lnTo>
                  <a:pt x="219913" y="708660"/>
                </a:lnTo>
                <a:lnTo>
                  <a:pt x="221615" y="708660"/>
                </a:lnTo>
                <a:lnTo>
                  <a:pt x="222961" y="707390"/>
                </a:lnTo>
                <a:lnTo>
                  <a:pt x="228015" y="707390"/>
                </a:lnTo>
                <a:lnTo>
                  <a:pt x="229882" y="708660"/>
                </a:lnTo>
                <a:lnTo>
                  <a:pt x="232422" y="708660"/>
                </a:lnTo>
                <a:lnTo>
                  <a:pt x="233006" y="709930"/>
                </a:lnTo>
                <a:lnTo>
                  <a:pt x="233438" y="709930"/>
                </a:lnTo>
                <a:lnTo>
                  <a:pt x="234569" y="712470"/>
                </a:lnTo>
                <a:lnTo>
                  <a:pt x="235432" y="713740"/>
                </a:lnTo>
                <a:lnTo>
                  <a:pt x="235432" y="695566"/>
                </a:lnTo>
                <a:lnTo>
                  <a:pt x="234429" y="695960"/>
                </a:lnTo>
                <a:lnTo>
                  <a:pt x="233273" y="695960"/>
                </a:lnTo>
                <a:lnTo>
                  <a:pt x="230060" y="697230"/>
                </a:lnTo>
                <a:lnTo>
                  <a:pt x="228193" y="695960"/>
                </a:lnTo>
                <a:lnTo>
                  <a:pt x="226517" y="694690"/>
                </a:lnTo>
                <a:lnTo>
                  <a:pt x="225539" y="694690"/>
                </a:lnTo>
                <a:lnTo>
                  <a:pt x="224624" y="693420"/>
                </a:lnTo>
                <a:lnTo>
                  <a:pt x="221843" y="690880"/>
                </a:lnTo>
                <a:lnTo>
                  <a:pt x="221018" y="689610"/>
                </a:lnTo>
                <a:lnTo>
                  <a:pt x="221259" y="687070"/>
                </a:lnTo>
                <a:lnTo>
                  <a:pt x="221615" y="681990"/>
                </a:lnTo>
                <a:lnTo>
                  <a:pt x="222529" y="676910"/>
                </a:lnTo>
                <a:lnTo>
                  <a:pt x="224231" y="673100"/>
                </a:lnTo>
                <a:lnTo>
                  <a:pt x="224802" y="671830"/>
                </a:lnTo>
                <a:lnTo>
                  <a:pt x="225132" y="670560"/>
                </a:lnTo>
                <a:lnTo>
                  <a:pt x="225526" y="670560"/>
                </a:lnTo>
                <a:lnTo>
                  <a:pt x="225945" y="669290"/>
                </a:lnTo>
                <a:lnTo>
                  <a:pt x="227457" y="666750"/>
                </a:lnTo>
                <a:lnTo>
                  <a:pt x="229501" y="665480"/>
                </a:lnTo>
                <a:lnTo>
                  <a:pt x="237769" y="665480"/>
                </a:lnTo>
                <a:lnTo>
                  <a:pt x="240080" y="668020"/>
                </a:lnTo>
                <a:lnTo>
                  <a:pt x="240855" y="671830"/>
                </a:lnTo>
                <a:lnTo>
                  <a:pt x="241757" y="676910"/>
                </a:lnTo>
                <a:lnTo>
                  <a:pt x="241947" y="679450"/>
                </a:lnTo>
                <a:lnTo>
                  <a:pt x="242189" y="681990"/>
                </a:lnTo>
                <a:lnTo>
                  <a:pt x="242189" y="659130"/>
                </a:lnTo>
                <a:lnTo>
                  <a:pt x="237032" y="659130"/>
                </a:lnTo>
                <a:lnTo>
                  <a:pt x="234810" y="657860"/>
                </a:lnTo>
                <a:lnTo>
                  <a:pt x="227876" y="651510"/>
                </a:lnTo>
                <a:lnTo>
                  <a:pt x="226212" y="648970"/>
                </a:lnTo>
                <a:lnTo>
                  <a:pt x="226504" y="647700"/>
                </a:lnTo>
                <a:lnTo>
                  <a:pt x="227431" y="645160"/>
                </a:lnTo>
                <a:lnTo>
                  <a:pt x="227812" y="645160"/>
                </a:lnTo>
                <a:lnTo>
                  <a:pt x="228663" y="643890"/>
                </a:lnTo>
                <a:lnTo>
                  <a:pt x="230378" y="641350"/>
                </a:lnTo>
                <a:lnTo>
                  <a:pt x="231228" y="640080"/>
                </a:lnTo>
                <a:lnTo>
                  <a:pt x="234518" y="636270"/>
                </a:lnTo>
                <a:lnTo>
                  <a:pt x="238137" y="632460"/>
                </a:lnTo>
                <a:lnTo>
                  <a:pt x="240982" y="629920"/>
                </a:lnTo>
                <a:lnTo>
                  <a:pt x="244259" y="627380"/>
                </a:lnTo>
                <a:lnTo>
                  <a:pt x="247980" y="626110"/>
                </a:lnTo>
                <a:lnTo>
                  <a:pt x="248780" y="624840"/>
                </a:lnTo>
                <a:lnTo>
                  <a:pt x="249516" y="626110"/>
                </a:lnTo>
                <a:lnTo>
                  <a:pt x="250812" y="626110"/>
                </a:lnTo>
                <a:lnTo>
                  <a:pt x="251066" y="627380"/>
                </a:lnTo>
                <a:lnTo>
                  <a:pt x="253288" y="629920"/>
                </a:lnTo>
                <a:lnTo>
                  <a:pt x="255917" y="632460"/>
                </a:lnTo>
                <a:lnTo>
                  <a:pt x="257594" y="636270"/>
                </a:lnTo>
                <a:lnTo>
                  <a:pt x="257594" y="590384"/>
                </a:lnTo>
                <a:lnTo>
                  <a:pt x="256057" y="589597"/>
                </a:lnTo>
                <a:lnTo>
                  <a:pt x="256057" y="598170"/>
                </a:lnTo>
                <a:lnTo>
                  <a:pt x="255955" y="599440"/>
                </a:lnTo>
                <a:lnTo>
                  <a:pt x="246380" y="619760"/>
                </a:lnTo>
                <a:lnTo>
                  <a:pt x="245300" y="621030"/>
                </a:lnTo>
                <a:lnTo>
                  <a:pt x="241223" y="623570"/>
                </a:lnTo>
                <a:lnTo>
                  <a:pt x="235165" y="621030"/>
                </a:lnTo>
                <a:lnTo>
                  <a:pt x="232930" y="619760"/>
                </a:lnTo>
                <a:lnTo>
                  <a:pt x="231305" y="618490"/>
                </a:lnTo>
                <a:lnTo>
                  <a:pt x="231597" y="615950"/>
                </a:lnTo>
                <a:lnTo>
                  <a:pt x="232067" y="612140"/>
                </a:lnTo>
                <a:lnTo>
                  <a:pt x="232219" y="610870"/>
                </a:lnTo>
                <a:lnTo>
                  <a:pt x="232664" y="609600"/>
                </a:lnTo>
                <a:lnTo>
                  <a:pt x="233095" y="608330"/>
                </a:lnTo>
                <a:lnTo>
                  <a:pt x="233959" y="605790"/>
                </a:lnTo>
                <a:lnTo>
                  <a:pt x="238734" y="598170"/>
                </a:lnTo>
                <a:lnTo>
                  <a:pt x="241223" y="595630"/>
                </a:lnTo>
                <a:lnTo>
                  <a:pt x="243535" y="593090"/>
                </a:lnTo>
                <a:lnTo>
                  <a:pt x="244119" y="591820"/>
                </a:lnTo>
                <a:lnTo>
                  <a:pt x="245884" y="591820"/>
                </a:lnTo>
                <a:lnTo>
                  <a:pt x="246253" y="590550"/>
                </a:lnTo>
                <a:lnTo>
                  <a:pt x="246646" y="590550"/>
                </a:lnTo>
                <a:lnTo>
                  <a:pt x="247434" y="591820"/>
                </a:lnTo>
                <a:lnTo>
                  <a:pt x="248907" y="591820"/>
                </a:lnTo>
                <a:lnTo>
                  <a:pt x="251333" y="593090"/>
                </a:lnTo>
                <a:lnTo>
                  <a:pt x="253428" y="595630"/>
                </a:lnTo>
                <a:lnTo>
                  <a:pt x="255219" y="596900"/>
                </a:lnTo>
                <a:lnTo>
                  <a:pt x="255816" y="598170"/>
                </a:lnTo>
                <a:lnTo>
                  <a:pt x="256057" y="598170"/>
                </a:lnTo>
                <a:lnTo>
                  <a:pt x="256057" y="589597"/>
                </a:lnTo>
                <a:lnTo>
                  <a:pt x="255460" y="589280"/>
                </a:lnTo>
                <a:lnTo>
                  <a:pt x="253301" y="586740"/>
                </a:lnTo>
                <a:lnTo>
                  <a:pt x="251485" y="585470"/>
                </a:lnTo>
                <a:lnTo>
                  <a:pt x="251002" y="584200"/>
                </a:lnTo>
                <a:lnTo>
                  <a:pt x="250596" y="584200"/>
                </a:lnTo>
                <a:lnTo>
                  <a:pt x="250240" y="582930"/>
                </a:lnTo>
                <a:lnTo>
                  <a:pt x="250113" y="582930"/>
                </a:lnTo>
                <a:lnTo>
                  <a:pt x="250126" y="581660"/>
                </a:lnTo>
                <a:lnTo>
                  <a:pt x="250405" y="580390"/>
                </a:lnTo>
                <a:lnTo>
                  <a:pt x="250850" y="579120"/>
                </a:lnTo>
                <a:lnTo>
                  <a:pt x="251002" y="577850"/>
                </a:lnTo>
                <a:lnTo>
                  <a:pt x="251294" y="575310"/>
                </a:lnTo>
                <a:lnTo>
                  <a:pt x="251434" y="574040"/>
                </a:lnTo>
                <a:lnTo>
                  <a:pt x="252120" y="572770"/>
                </a:lnTo>
                <a:lnTo>
                  <a:pt x="252806" y="571500"/>
                </a:lnTo>
                <a:lnTo>
                  <a:pt x="254647" y="570230"/>
                </a:lnTo>
                <a:lnTo>
                  <a:pt x="256286" y="567690"/>
                </a:lnTo>
                <a:lnTo>
                  <a:pt x="258394" y="566420"/>
                </a:lnTo>
                <a:lnTo>
                  <a:pt x="261772" y="566420"/>
                </a:lnTo>
                <a:lnTo>
                  <a:pt x="262547" y="567690"/>
                </a:lnTo>
                <a:lnTo>
                  <a:pt x="265137" y="567690"/>
                </a:lnTo>
                <a:lnTo>
                  <a:pt x="266814" y="568960"/>
                </a:lnTo>
                <a:lnTo>
                  <a:pt x="268312" y="570230"/>
                </a:lnTo>
                <a:lnTo>
                  <a:pt x="269760" y="571500"/>
                </a:lnTo>
                <a:lnTo>
                  <a:pt x="270344" y="572770"/>
                </a:lnTo>
                <a:lnTo>
                  <a:pt x="270344" y="565975"/>
                </a:lnTo>
                <a:lnTo>
                  <a:pt x="267563" y="563880"/>
                </a:lnTo>
                <a:lnTo>
                  <a:pt x="263220" y="558800"/>
                </a:lnTo>
                <a:lnTo>
                  <a:pt x="262966" y="556260"/>
                </a:lnTo>
                <a:lnTo>
                  <a:pt x="264604" y="551180"/>
                </a:lnTo>
                <a:lnTo>
                  <a:pt x="266865" y="549910"/>
                </a:lnTo>
                <a:lnTo>
                  <a:pt x="271157" y="547370"/>
                </a:lnTo>
                <a:lnTo>
                  <a:pt x="285229" y="547370"/>
                </a:lnTo>
                <a:lnTo>
                  <a:pt x="287312" y="548640"/>
                </a:lnTo>
                <a:lnTo>
                  <a:pt x="288696" y="549910"/>
                </a:lnTo>
                <a:lnTo>
                  <a:pt x="289356" y="551180"/>
                </a:lnTo>
                <a:lnTo>
                  <a:pt x="290144" y="553720"/>
                </a:lnTo>
                <a:lnTo>
                  <a:pt x="290169" y="560070"/>
                </a:lnTo>
                <a:lnTo>
                  <a:pt x="290169" y="543102"/>
                </a:lnTo>
                <a:lnTo>
                  <a:pt x="287845" y="542290"/>
                </a:lnTo>
                <a:lnTo>
                  <a:pt x="279425" y="542290"/>
                </a:lnTo>
                <a:lnTo>
                  <a:pt x="278155" y="541020"/>
                </a:lnTo>
                <a:lnTo>
                  <a:pt x="279793" y="537210"/>
                </a:lnTo>
                <a:lnTo>
                  <a:pt x="280022" y="533400"/>
                </a:lnTo>
                <a:lnTo>
                  <a:pt x="281139" y="529590"/>
                </a:lnTo>
                <a:lnTo>
                  <a:pt x="281254" y="528320"/>
                </a:lnTo>
                <a:lnTo>
                  <a:pt x="280225" y="519430"/>
                </a:lnTo>
                <a:lnTo>
                  <a:pt x="279996" y="518160"/>
                </a:lnTo>
                <a:lnTo>
                  <a:pt x="280339" y="515620"/>
                </a:lnTo>
                <a:lnTo>
                  <a:pt x="283972" y="510540"/>
                </a:lnTo>
                <a:lnTo>
                  <a:pt x="286207" y="506730"/>
                </a:lnTo>
                <a:lnTo>
                  <a:pt x="287693" y="502920"/>
                </a:lnTo>
                <a:lnTo>
                  <a:pt x="288683" y="500380"/>
                </a:lnTo>
                <a:lnTo>
                  <a:pt x="289610" y="497840"/>
                </a:lnTo>
                <a:lnTo>
                  <a:pt x="293065" y="491490"/>
                </a:lnTo>
                <a:lnTo>
                  <a:pt x="295363" y="485140"/>
                </a:lnTo>
                <a:lnTo>
                  <a:pt x="296735" y="480060"/>
                </a:lnTo>
                <a:lnTo>
                  <a:pt x="297332" y="477520"/>
                </a:lnTo>
                <a:lnTo>
                  <a:pt x="297129" y="474980"/>
                </a:lnTo>
                <a:lnTo>
                  <a:pt x="294843" y="469900"/>
                </a:lnTo>
                <a:lnTo>
                  <a:pt x="293192" y="466090"/>
                </a:lnTo>
                <a:lnTo>
                  <a:pt x="292519" y="464553"/>
                </a:lnTo>
                <a:lnTo>
                  <a:pt x="292519" y="478790"/>
                </a:lnTo>
                <a:lnTo>
                  <a:pt x="290880" y="483870"/>
                </a:lnTo>
                <a:lnTo>
                  <a:pt x="289483" y="488950"/>
                </a:lnTo>
                <a:lnTo>
                  <a:pt x="287121" y="492760"/>
                </a:lnTo>
                <a:lnTo>
                  <a:pt x="285838" y="495300"/>
                </a:lnTo>
                <a:lnTo>
                  <a:pt x="284708" y="497840"/>
                </a:lnTo>
                <a:lnTo>
                  <a:pt x="283730" y="500380"/>
                </a:lnTo>
                <a:lnTo>
                  <a:pt x="283400" y="501650"/>
                </a:lnTo>
                <a:lnTo>
                  <a:pt x="283083" y="501650"/>
                </a:lnTo>
                <a:lnTo>
                  <a:pt x="281622" y="502920"/>
                </a:lnTo>
                <a:lnTo>
                  <a:pt x="280733" y="501650"/>
                </a:lnTo>
                <a:lnTo>
                  <a:pt x="279082" y="487680"/>
                </a:lnTo>
                <a:lnTo>
                  <a:pt x="278803" y="486410"/>
                </a:lnTo>
                <a:lnTo>
                  <a:pt x="278104" y="483870"/>
                </a:lnTo>
                <a:lnTo>
                  <a:pt x="276974" y="482600"/>
                </a:lnTo>
                <a:lnTo>
                  <a:pt x="276301" y="481330"/>
                </a:lnTo>
                <a:lnTo>
                  <a:pt x="276275" y="480974"/>
                </a:lnTo>
                <a:lnTo>
                  <a:pt x="276275" y="525780"/>
                </a:lnTo>
                <a:lnTo>
                  <a:pt x="276186" y="527050"/>
                </a:lnTo>
                <a:lnTo>
                  <a:pt x="275818" y="529590"/>
                </a:lnTo>
                <a:lnTo>
                  <a:pt x="275399" y="532130"/>
                </a:lnTo>
                <a:lnTo>
                  <a:pt x="274853" y="534670"/>
                </a:lnTo>
                <a:lnTo>
                  <a:pt x="274650" y="534670"/>
                </a:lnTo>
                <a:lnTo>
                  <a:pt x="274243" y="535940"/>
                </a:lnTo>
                <a:lnTo>
                  <a:pt x="270421" y="538480"/>
                </a:lnTo>
                <a:lnTo>
                  <a:pt x="267131" y="542290"/>
                </a:lnTo>
                <a:lnTo>
                  <a:pt x="263791" y="543560"/>
                </a:lnTo>
                <a:lnTo>
                  <a:pt x="261670" y="544830"/>
                </a:lnTo>
                <a:lnTo>
                  <a:pt x="259283" y="544830"/>
                </a:lnTo>
                <a:lnTo>
                  <a:pt x="258191" y="542290"/>
                </a:lnTo>
                <a:lnTo>
                  <a:pt x="257746" y="542290"/>
                </a:lnTo>
                <a:lnTo>
                  <a:pt x="257390" y="541020"/>
                </a:lnTo>
                <a:lnTo>
                  <a:pt x="257136" y="541020"/>
                </a:lnTo>
                <a:lnTo>
                  <a:pt x="256235" y="537210"/>
                </a:lnTo>
                <a:lnTo>
                  <a:pt x="255854" y="534670"/>
                </a:lnTo>
                <a:lnTo>
                  <a:pt x="256006" y="530860"/>
                </a:lnTo>
                <a:lnTo>
                  <a:pt x="256324" y="529590"/>
                </a:lnTo>
                <a:lnTo>
                  <a:pt x="256717" y="529590"/>
                </a:lnTo>
                <a:lnTo>
                  <a:pt x="257606" y="527050"/>
                </a:lnTo>
                <a:lnTo>
                  <a:pt x="258876" y="525780"/>
                </a:lnTo>
                <a:lnTo>
                  <a:pt x="260540" y="524510"/>
                </a:lnTo>
                <a:lnTo>
                  <a:pt x="263779" y="521970"/>
                </a:lnTo>
                <a:lnTo>
                  <a:pt x="266954" y="519430"/>
                </a:lnTo>
                <a:lnTo>
                  <a:pt x="270535" y="518160"/>
                </a:lnTo>
                <a:lnTo>
                  <a:pt x="272732" y="518160"/>
                </a:lnTo>
                <a:lnTo>
                  <a:pt x="274421" y="520700"/>
                </a:lnTo>
                <a:lnTo>
                  <a:pt x="275513" y="521970"/>
                </a:lnTo>
                <a:lnTo>
                  <a:pt x="276009" y="524510"/>
                </a:lnTo>
                <a:lnTo>
                  <a:pt x="276212" y="525780"/>
                </a:lnTo>
                <a:lnTo>
                  <a:pt x="276275" y="480974"/>
                </a:lnTo>
                <a:lnTo>
                  <a:pt x="276212" y="480060"/>
                </a:lnTo>
                <a:lnTo>
                  <a:pt x="276707" y="478790"/>
                </a:lnTo>
                <a:lnTo>
                  <a:pt x="278396" y="474980"/>
                </a:lnTo>
                <a:lnTo>
                  <a:pt x="280466" y="469900"/>
                </a:lnTo>
                <a:lnTo>
                  <a:pt x="281965" y="468630"/>
                </a:lnTo>
                <a:lnTo>
                  <a:pt x="283883" y="467360"/>
                </a:lnTo>
                <a:lnTo>
                  <a:pt x="284543" y="466090"/>
                </a:lnTo>
                <a:lnTo>
                  <a:pt x="286092" y="466090"/>
                </a:lnTo>
                <a:lnTo>
                  <a:pt x="286842" y="467360"/>
                </a:lnTo>
                <a:lnTo>
                  <a:pt x="288112" y="467360"/>
                </a:lnTo>
                <a:lnTo>
                  <a:pt x="289699" y="469900"/>
                </a:lnTo>
                <a:lnTo>
                  <a:pt x="290906" y="471170"/>
                </a:lnTo>
                <a:lnTo>
                  <a:pt x="291731" y="473710"/>
                </a:lnTo>
                <a:lnTo>
                  <a:pt x="292011" y="474980"/>
                </a:lnTo>
                <a:lnTo>
                  <a:pt x="292214" y="474980"/>
                </a:lnTo>
                <a:lnTo>
                  <a:pt x="292354" y="476250"/>
                </a:lnTo>
                <a:lnTo>
                  <a:pt x="292328" y="477520"/>
                </a:lnTo>
                <a:lnTo>
                  <a:pt x="292519" y="478790"/>
                </a:lnTo>
                <a:lnTo>
                  <a:pt x="292519" y="464553"/>
                </a:lnTo>
                <a:lnTo>
                  <a:pt x="292087" y="463550"/>
                </a:lnTo>
                <a:lnTo>
                  <a:pt x="291490" y="462280"/>
                </a:lnTo>
                <a:lnTo>
                  <a:pt x="291719" y="462280"/>
                </a:lnTo>
                <a:lnTo>
                  <a:pt x="292773" y="461010"/>
                </a:lnTo>
                <a:lnTo>
                  <a:pt x="294322" y="459740"/>
                </a:lnTo>
                <a:lnTo>
                  <a:pt x="295935" y="458470"/>
                </a:lnTo>
                <a:lnTo>
                  <a:pt x="297446" y="457200"/>
                </a:lnTo>
                <a:lnTo>
                  <a:pt x="298043" y="455930"/>
                </a:lnTo>
                <a:lnTo>
                  <a:pt x="298513" y="455930"/>
                </a:lnTo>
                <a:lnTo>
                  <a:pt x="298881" y="454660"/>
                </a:lnTo>
                <a:lnTo>
                  <a:pt x="300697" y="452120"/>
                </a:lnTo>
                <a:lnTo>
                  <a:pt x="301396" y="448310"/>
                </a:lnTo>
                <a:lnTo>
                  <a:pt x="300977" y="444500"/>
                </a:lnTo>
                <a:lnTo>
                  <a:pt x="300723" y="443230"/>
                </a:lnTo>
                <a:lnTo>
                  <a:pt x="300507" y="440690"/>
                </a:lnTo>
                <a:lnTo>
                  <a:pt x="300101" y="439420"/>
                </a:lnTo>
                <a:lnTo>
                  <a:pt x="299808" y="438150"/>
                </a:lnTo>
                <a:lnTo>
                  <a:pt x="299377" y="436880"/>
                </a:lnTo>
                <a:lnTo>
                  <a:pt x="298831" y="435610"/>
                </a:lnTo>
                <a:lnTo>
                  <a:pt x="298323" y="434340"/>
                </a:lnTo>
                <a:lnTo>
                  <a:pt x="297649" y="433070"/>
                </a:lnTo>
                <a:lnTo>
                  <a:pt x="297103" y="431800"/>
                </a:lnTo>
                <a:lnTo>
                  <a:pt x="296430" y="430720"/>
                </a:lnTo>
                <a:lnTo>
                  <a:pt x="296430" y="448310"/>
                </a:lnTo>
                <a:lnTo>
                  <a:pt x="296379" y="450850"/>
                </a:lnTo>
                <a:lnTo>
                  <a:pt x="295529" y="452120"/>
                </a:lnTo>
                <a:lnTo>
                  <a:pt x="293878" y="453390"/>
                </a:lnTo>
                <a:lnTo>
                  <a:pt x="291452" y="455930"/>
                </a:lnTo>
                <a:lnTo>
                  <a:pt x="288810" y="457200"/>
                </a:lnTo>
                <a:lnTo>
                  <a:pt x="284810" y="459740"/>
                </a:lnTo>
                <a:lnTo>
                  <a:pt x="282486" y="458470"/>
                </a:lnTo>
                <a:lnTo>
                  <a:pt x="281609" y="458470"/>
                </a:lnTo>
                <a:lnTo>
                  <a:pt x="280085" y="455930"/>
                </a:lnTo>
                <a:lnTo>
                  <a:pt x="278930" y="454660"/>
                </a:lnTo>
                <a:lnTo>
                  <a:pt x="278536" y="453390"/>
                </a:lnTo>
                <a:lnTo>
                  <a:pt x="278142" y="452120"/>
                </a:lnTo>
                <a:lnTo>
                  <a:pt x="277850" y="450850"/>
                </a:lnTo>
                <a:lnTo>
                  <a:pt x="285254" y="433070"/>
                </a:lnTo>
                <a:lnTo>
                  <a:pt x="290728" y="433070"/>
                </a:lnTo>
                <a:lnTo>
                  <a:pt x="291350" y="434340"/>
                </a:lnTo>
                <a:lnTo>
                  <a:pt x="294017" y="436880"/>
                </a:lnTo>
                <a:lnTo>
                  <a:pt x="295871" y="439420"/>
                </a:lnTo>
                <a:lnTo>
                  <a:pt x="296049" y="441960"/>
                </a:lnTo>
                <a:lnTo>
                  <a:pt x="296138" y="444500"/>
                </a:lnTo>
                <a:lnTo>
                  <a:pt x="296341" y="445770"/>
                </a:lnTo>
                <a:lnTo>
                  <a:pt x="296430" y="448310"/>
                </a:lnTo>
                <a:lnTo>
                  <a:pt x="296430" y="430720"/>
                </a:lnTo>
                <a:lnTo>
                  <a:pt x="296316" y="430530"/>
                </a:lnTo>
                <a:lnTo>
                  <a:pt x="296532" y="429260"/>
                </a:lnTo>
                <a:lnTo>
                  <a:pt x="297992" y="427990"/>
                </a:lnTo>
                <a:lnTo>
                  <a:pt x="298284" y="426720"/>
                </a:lnTo>
                <a:lnTo>
                  <a:pt x="298589" y="426720"/>
                </a:lnTo>
                <a:lnTo>
                  <a:pt x="299783" y="425450"/>
                </a:lnTo>
                <a:lnTo>
                  <a:pt x="300697" y="424180"/>
                </a:lnTo>
                <a:lnTo>
                  <a:pt x="301320" y="422910"/>
                </a:lnTo>
                <a:lnTo>
                  <a:pt x="302247" y="421640"/>
                </a:lnTo>
                <a:lnTo>
                  <a:pt x="302628" y="419100"/>
                </a:lnTo>
                <a:lnTo>
                  <a:pt x="302450" y="417830"/>
                </a:lnTo>
                <a:lnTo>
                  <a:pt x="302056" y="414020"/>
                </a:lnTo>
                <a:lnTo>
                  <a:pt x="300875" y="405130"/>
                </a:lnTo>
                <a:lnTo>
                  <a:pt x="301345" y="403860"/>
                </a:lnTo>
                <a:lnTo>
                  <a:pt x="303377" y="402590"/>
                </a:lnTo>
                <a:lnTo>
                  <a:pt x="305396" y="401320"/>
                </a:lnTo>
                <a:lnTo>
                  <a:pt x="306920" y="398780"/>
                </a:lnTo>
                <a:lnTo>
                  <a:pt x="307568" y="396240"/>
                </a:lnTo>
                <a:lnTo>
                  <a:pt x="308305" y="392430"/>
                </a:lnTo>
                <a:lnTo>
                  <a:pt x="310083" y="386080"/>
                </a:lnTo>
                <a:lnTo>
                  <a:pt x="309880" y="379730"/>
                </a:lnTo>
                <a:lnTo>
                  <a:pt x="310426" y="375920"/>
                </a:lnTo>
                <a:lnTo>
                  <a:pt x="310972" y="369570"/>
                </a:lnTo>
                <a:lnTo>
                  <a:pt x="310121" y="367030"/>
                </a:lnTo>
                <a:lnTo>
                  <a:pt x="307327" y="361950"/>
                </a:lnTo>
                <a:lnTo>
                  <a:pt x="306285" y="361226"/>
                </a:lnTo>
                <a:lnTo>
                  <a:pt x="306285" y="370840"/>
                </a:lnTo>
                <a:lnTo>
                  <a:pt x="305549" y="375920"/>
                </a:lnTo>
                <a:lnTo>
                  <a:pt x="305396" y="378460"/>
                </a:lnTo>
                <a:lnTo>
                  <a:pt x="305435" y="384810"/>
                </a:lnTo>
                <a:lnTo>
                  <a:pt x="304673" y="387350"/>
                </a:lnTo>
                <a:lnTo>
                  <a:pt x="304457" y="391160"/>
                </a:lnTo>
                <a:lnTo>
                  <a:pt x="303123" y="394970"/>
                </a:lnTo>
                <a:lnTo>
                  <a:pt x="302031" y="397510"/>
                </a:lnTo>
                <a:lnTo>
                  <a:pt x="300088" y="398780"/>
                </a:lnTo>
                <a:lnTo>
                  <a:pt x="297662" y="397675"/>
                </a:lnTo>
                <a:lnTo>
                  <a:pt x="297662" y="417830"/>
                </a:lnTo>
                <a:lnTo>
                  <a:pt x="297116" y="420370"/>
                </a:lnTo>
                <a:lnTo>
                  <a:pt x="295795" y="421640"/>
                </a:lnTo>
                <a:lnTo>
                  <a:pt x="295313" y="421640"/>
                </a:lnTo>
                <a:lnTo>
                  <a:pt x="294792" y="422910"/>
                </a:lnTo>
                <a:lnTo>
                  <a:pt x="294233" y="422910"/>
                </a:lnTo>
                <a:lnTo>
                  <a:pt x="292874" y="424180"/>
                </a:lnTo>
                <a:lnTo>
                  <a:pt x="291172" y="425450"/>
                </a:lnTo>
                <a:lnTo>
                  <a:pt x="289140" y="425450"/>
                </a:lnTo>
                <a:lnTo>
                  <a:pt x="288366" y="426720"/>
                </a:lnTo>
                <a:lnTo>
                  <a:pt x="279857" y="426720"/>
                </a:lnTo>
                <a:lnTo>
                  <a:pt x="277533" y="424180"/>
                </a:lnTo>
                <a:lnTo>
                  <a:pt x="276085" y="419823"/>
                </a:lnTo>
                <a:lnTo>
                  <a:pt x="276085" y="462280"/>
                </a:lnTo>
                <a:lnTo>
                  <a:pt x="276021" y="463550"/>
                </a:lnTo>
                <a:lnTo>
                  <a:pt x="275450" y="468630"/>
                </a:lnTo>
                <a:lnTo>
                  <a:pt x="274434" y="473710"/>
                </a:lnTo>
                <a:lnTo>
                  <a:pt x="273951" y="474611"/>
                </a:lnTo>
                <a:lnTo>
                  <a:pt x="273951" y="505460"/>
                </a:lnTo>
                <a:lnTo>
                  <a:pt x="273151" y="508000"/>
                </a:lnTo>
                <a:lnTo>
                  <a:pt x="270433" y="509270"/>
                </a:lnTo>
                <a:lnTo>
                  <a:pt x="268274" y="510540"/>
                </a:lnTo>
                <a:lnTo>
                  <a:pt x="266509" y="509270"/>
                </a:lnTo>
                <a:lnTo>
                  <a:pt x="265785" y="508000"/>
                </a:lnTo>
                <a:lnTo>
                  <a:pt x="263664" y="506730"/>
                </a:lnTo>
                <a:lnTo>
                  <a:pt x="262216" y="505460"/>
                </a:lnTo>
                <a:lnTo>
                  <a:pt x="257721" y="501777"/>
                </a:lnTo>
                <a:lnTo>
                  <a:pt x="257721" y="511810"/>
                </a:lnTo>
                <a:lnTo>
                  <a:pt x="257632" y="513080"/>
                </a:lnTo>
                <a:lnTo>
                  <a:pt x="256628" y="518160"/>
                </a:lnTo>
                <a:lnTo>
                  <a:pt x="254889" y="521970"/>
                </a:lnTo>
                <a:lnTo>
                  <a:pt x="253555" y="524040"/>
                </a:lnTo>
                <a:lnTo>
                  <a:pt x="253555" y="553720"/>
                </a:lnTo>
                <a:lnTo>
                  <a:pt x="253263" y="556260"/>
                </a:lnTo>
                <a:lnTo>
                  <a:pt x="252526" y="558800"/>
                </a:lnTo>
                <a:lnTo>
                  <a:pt x="251587" y="561340"/>
                </a:lnTo>
                <a:lnTo>
                  <a:pt x="250761" y="563880"/>
                </a:lnTo>
                <a:lnTo>
                  <a:pt x="249021" y="568960"/>
                </a:lnTo>
                <a:lnTo>
                  <a:pt x="247980" y="570230"/>
                </a:lnTo>
                <a:lnTo>
                  <a:pt x="246075" y="572770"/>
                </a:lnTo>
                <a:lnTo>
                  <a:pt x="244411" y="572770"/>
                </a:lnTo>
                <a:lnTo>
                  <a:pt x="242341" y="571500"/>
                </a:lnTo>
                <a:lnTo>
                  <a:pt x="241566" y="570230"/>
                </a:lnTo>
                <a:lnTo>
                  <a:pt x="241134" y="570230"/>
                </a:lnTo>
                <a:lnTo>
                  <a:pt x="239407" y="566051"/>
                </a:lnTo>
                <a:lnTo>
                  <a:pt x="239407" y="581660"/>
                </a:lnTo>
                <a:lnTo>
                  <a:pt x="238252" y="585470"/>
                </a:lnTo>
                <a:lnTo>
                  <a:pt x="237121" y="589280"/>
                </a:lnTo>
                <a:lnTo>
                  <a:pt x="235597" y="593090"/>
                </a:lnTo>
                <a:lnTo>
                  <a:pt x="235432" y="593090"/>
                </a:lnTo>
                <a:lnTo>
                  <a:pt x="235229" y="594360"/>
                </a:lnTo>
                <a:lnTo>
                  <a:pt x="232232" y="598170"/>
                </a:lnTo>
                <a:lnTo>
                  <a:pt x="230949" y="600456"/>
                </a:lnTo>
                <a:lnTo>
                  <a:pt x="230949" y="628650"/>
                </a:lnTo>
                <a:lnTo>
                  <a:pt x="230543" y="629920"/>
                </a:lnTo>
                <a:lnTo>
                  <a:pt x="230327" y="629920"/>
                </a:lnTo>
                <a:lnTo>
                  <a:pt x="229997" y="631190"/>
                </a:lnTo>
                <a:lnTo>
                  <a:pt x="229577" y="631190"/>
                </a:lnTo>
                <a:lnTo>
                  <a:pt x="228346" y="633730"/>
                </a:lnTo>
                <a:lnTo>
                  <a:pt x="226847" y="636270"/>
                </a:lnTo>
                <a:lnTo>
                  <a:pt x="224497" y="637971"/>
                </a:lnTo>
                <a:lnTo>
                  <a:pt x="224497" y="659130"/>
                </a:lnTo>
                <a:lnTo>
                  <a:pt x="224002" y="660400"/>
                </a:lnTo>
                <a:lnTo>
                  <a:pt x="221805" y="664210"/>
                </a:lnTo>
                <a:lnTo>
                  <a:pt x="220408" y="666178"/>
                </a:lnTo>
                <a:lnTo>
                  <a:pt x="220408" y="699770"/>
                </a:lnTo>
                <a:lnTo>
                  <a:pt x="220243" y="701040"/>
                </a:lnTo>
                <a:lnTo>
                  <a:pt x="219417" y="702310"/>
                </a:lnTo>
                <a:lnTo>
                  <a:pt x="218973" y="702310"/>
                </a:lnTo>
                <a:lnTo>
                  <a:pt x="218440" y="703580"/>
                </a:lnTo>
                <a:lnTo>
                  <a:pt x="217843" y="703580"/>
                </a:lnTo>
                <a:lnTo>
                  <a:pt x="216281" y="704850"/>
                </a:lnTo>
                <a:lnTo>
                  <a:pt x="214668" y="706120"/>
                </a:lnTo>
                <a:lnTo>
                  <a:pt x="211785" y="708660"/>
                </a:lnTo>
                <a:lnTo>
                  <a:pt x="211658" y="708660"/>
                </a:lnTo>
                <a:lnTo>
                  <a:pt x="211658" y="731520"/>
                </a:lnTo>
                <a:lnTo>
                  <a:pt x="211201" y="735330"/>
                </a:lnTo>
                <a:lnTo>
                  <a:pt x="210362" y="737870"/>
                </a:lnTo>
                <a:lnTo>
                  <a:pt x="207772" y="742950"/>
                </a:lnTo>
                <a:lnTo>
                  <a:pt x="206375" y="744220"/>
                </a:lnTo>
                <a:lnTo>
                  <a:pt x="204749" y="746760"/>
                </a:lnTo>
                <a:lnTo>
                  <a:pt x="202971" y="748030"/>
                </a:lnTo>
                <a:lnTo>
                  <a:pt x="201930" y="748030"/>
                </a:lnTo>
                <a:lnTo>
                  <a:pt x="201930" y="759460"/>
                </a:lnTo>
                <a:lnTo>
                  <a:pt x="201536" y="762000"/>
                </a:lnTo>
                <a:lnTo>
                  <a:pt x="201701" y="764540"/>
                </a:lnTo>
                <a:lnTo>
                  <a:pt x="201612" y="772160"/>
                </a:lnTo>
                <a:lnTo>
                  <a:pt x="201053" y="772998"/>
                </a:lnTo>
                <a:lnTo>
                  <a:pt x="201053" y="803910"/>
                </a:lnTo>
                <a:lnTo>
                  <a:pt x="201028" y="806450"/>
                </a:lnTo>
                <a:lnTo>
                  <a:pt x="200850" y="807720"/>
                </a:lnTo>
                <a:lnTo>
                  <a:pt x="200558" y="808990"/>
                </a:lnTo>
                <a:lnTo>
                  <a:pt x="199491" y="810183"/>
                </a:lnTo>
                <a:lnTo>
                  <a:pt x="199491" y="833120"/>
                </a:lnTo>
                <a:lnTo>
                  <a:pt x="198818" y="835660"/>
                </a:lnTo>
                <a:lnTo>
                  <a:pt x="198259" y="836930"/>
                </a:lnTo>
                <a:lnTo>
                  <a:pt x="197573" y="839470"/>
                </a:lnTo>
                <a:lnTo>
                  <a:pt x="196786" y="840740"/>
                </a:lnTo>
                <a:lnTo>
                  <a:pt x="195808" y="843280"/>
                </a:lnTo>
                <a:lnTo>
                  <a:pt x="194652" y="844550"/>
                </a:lnTo>
                <a:lnTo>
                  <a:pt x="193471" y="847090"/>
                </a:lnTo>
                <a:lnTo>
                  <a:pt x="192913" y="848360"/>
                </a:lnTo>
                <a:lnTo>
                  <a:pt x="192214" y="849630"/>
                </a:lnTo>
                <a:lnTo>
                  <a:pt x="191363" y="849630"/>
                </a:lnTo>
                <a:lnTo>
                  <a:pt x="189585" y="850900"/>
                </a:lnTo>
                <a:lnTo>
                  <a:pt x="188023" y="853440"/>
                </a:lnTo>
                <a:lnTo>
                  <a:pt x="186677" y="854710"/>
                </a:lnTo>
                <a:lnTo>
                  <a:pt x="186169" y="855980"/>
                </a:lnTo>
                <a:lnTo>
                  <a:pt x="184658" y="855980"/>
                </a:lnTo>
                <a:lnTo>
                  <a:pt x="181152" y="857250"/>
                </a:lnTo>
                <a:lnTo>
                  <a:pt x="176212" y="854710"/>
                </a:lnTo>
                <a:lnTo>
                  <a:pt x="173990" y="852170"/>
                </a:lnTo>
                <a:lnTo>
                  <a:pt x="173240" y="850900"/>
                </a:lnTo>
                <a:lnTo>
                  <a:pt x="172783" y="850900"/>
                </a:lnTo>
                <a:lnTo>
                  <a:pt x="172453" y="848360"/>
                </a:lnTo>
                <a:lnTo>
                  <a:pt x="172415" y="847090"/>
                </a:lnTo>
                <a:lnTo>
                  <a:pt x="173443" y="842010"/>
                </a:lnTo>
                <a:lnTo>
                  <a:pt x="173558" y="836930"/>
                </a:lnTo>
                <a:lnTo>
                  <a:pt x="173304" y="834390"/>
                </a:lnTo>
                <a:lnTo>
                  <a:pt x="173215" y="830580"/>
                </a:lnTo>
                <a:lnTo>
                  <a:pt x="174256" y="826770"/>
                </a:lnTo>
                <a:lnTo>
                  <a:pt x="174282" y="822960"/>
                </a:lnTo>
                <a:lnTo>
                  <a:pt x="174371" y="820420"/>
                </a:lnTo>
                <a:lnTo>
                  <a:pt x="175450" y="816610"/>
                </a:lnTo>
                <a:lnTo>
                  <a:pt x="176745" y="814070"/>
                </a:lnTo>
                <a:lnTo>
                  <a:pt x="177622" y="812800"/>
                </a:lnTo>
                <a:lnTo>
                  <a:pt x="178955" y="811530"/>
                </a:lnTo>
                <a:lnTo>
                  <a:pt x="185166" y="814070"/>
                </a:lnTo>
                <a:lnTo>
                  <a:pt x="199491" y="833120"/>
                </a:lnTo>
                <a:lnTo>
                  <a:pt x="199491" y="810183"/>
                </a:lnTo>
                <a:lnTo>
                  <a:pt x="198272" y="811530"/>
                </a:lnTo>
                <a:lnTo>
                  <a:pt x="194614" y="810260"/>
                </a:lnTo>
                <a:lnTo>
                  <a:pt x="189115" y="810260"/>
                </a:lnTo>
                <a:lnTo>
                  <a:pt x="187629" y="808990"/>
                </a:lnTo>
                <a:lnTo>
                  <a:pt x="184543" y="807720"/>
                </a:lnTo>
                <a:lnTo>
                  <a:pt x="182829" y="806450"/>
                </a:lnTo>
                <a:lnTo>
                  <a:pt x="181114" y="805180"/>
                </a:lnTo>
                <a:lnTo>
                  <a:pt x="180187" y="805180"/>
                </a:lnTo>
                <a:lnTo>
                  <a:pt x="179844" y="803910"/>
                </a:lnTo>
                <a:lnTo>
                  <a:pt x="193687" y="784860"/>
                </a:lnTo>
                <a:lnTo>
                  <a:pt x="196164" y="786130"/>
                </a:lnTo>
                <a:lnTo>
                  <a:pt x="198348" y="786130"/>
                </a:lnTo>
                <a:lnTo>
                  <a:pt x="198869" y="787400"/>
                </a:lnTo>
                <a:lnTo>
                  <a:pt x="199250" y="788670"/>
                </a:lnTo>
                <a:lnTo>
                  <a:pt x="199491" y="788670"/>
                </a:lnTo>
                <a:lnTo>
                  <a:pt x="199936" y="792480"/>
                </a:lnTo>
                <a:lnTo>
                  <a:pt x="200164" y="795020"/>
                </a:lnTo>
                <a:lnTo>
                  <a:pt x="200355" y="796290"/>
                </a:lnTo>
                <a:lnTo>
                  <a:pt x="200685" y="800100"/>
                </a:lnTo>
                <a:lnTo>
                  <a:pt x="200964" y="802640"/>
                </a:lnTo>
                <a:lnTo>
                  <a:pt x="201053" y="803910"/>
                </a:lnTo>
                <a:lnTo>
                  <a:pt x="201053" y="772998"/>
                </a:lnTo>
                <a:lnTo>
                  <a:pt x="199898" y="774700"/>
                </a:lnTo>
                <a:lnTo>
                  <a:pt x="195592" y="778510"/>
                </a:lnTo>
                <a:lnTo>
                  <a:pt x="192443" y="778510"/>
                </a:lnTo>
                <a:lnTo>
                  <a:pt x="189547" y="777240"/>
                </a:lnTo>
                <a:lnTo>
                  <a:pt x="187401" y="775970"/>
                </a:lnTo>
                <a:lnTo>
                  <a:pt x="186004" y="773430"/>
                </a:lnTo>
                <a:lnTo>
                  <a:pt x="184873" y="770890"/>
                </a:lnTo>
                <a:lnTo>
                  <a:pt x="184124" y="768350"/>
                </a:lnTo>
                <a:lnTo>
                  <a:pt x="183261" y="767080"/>
                </a:lnTo>
                <a:lnTo>
                  <a:pt x="182410" y="765810"/>
                </a:lnTo>
                <a:lnTo>
                  <a:pt x="182397" y="763270"/>
                </a:lnTo>
                <a:lnTo>
                  <a:pt x="183083" y="762000"/>
                </a:lnTo>
                <a:lnTo>
                  <a:pt x="183337" y="762000"/>
                </a:lnTo>
                <a:lnTo>
                  <a:pt x="183642" y="760730"/>
                </a:lnTo>
                <a:lnTo>
                  <a:pt x="183984" y="759460"/>
                </a:lnTo>
                <a:lnTo>
                  <a:pt x="184302" y="759460"/>
                </a:lnTo>
                <a:lnTo>
                  <a:pt x="184759" y="758190"/>
                </a:lnTo>
                <a:lnTo>
                  <a:pt x="185343" y="758190"/>
                </a:lnTo>
                <a:lnTo>
                  <a:pt x="188201" y="755650"/>
                </a:lnTo>
                <a:lnTo>
                  <a:pt x="190957" y="753110"/>
                </a:lnTo>
                <a:lnTo>
                  <a:pt x="194297" y="751840"/>
                </a:lnTo>
                <a:lnTo>
                  <a:pt x="195453" y="751840"/>
                </a:lnTo>
                <a:lnTo>
                  <a:pt x="197040" y="753110"/>
                </a:lnTo>
                <a:lnTo>
                  <a:pt x="198539" y="753110"/>
                </a:lnTo>
                <a:lnTo>
                  <a:pt x="200177" y="755650"/>
                </a:lnTo>
                <a:lnTo>
                  <a:pt x="200787" y="756920"/>
                </a:lnTo>
                <a:lnTo>
                  <a:pt x="201307" y="756920"/>
                </a:lnTo>
                <a:lnTo>
                  <a:pt x="201726" y="758190"/>
                </a:lnTo>
                <a:lnTo>
                  <a:pt x="201930" y="759460"/>
                </a:lnTo>
                <a:lnTo>
                  <a:pt x="201930" y="748030"/>
                </a:lnTo>
                <a:lnTo>
                  <a:pt x="200799" y="748030"/>
                </a:lnTo>
                <a:lnTo>
                  <a:pt x="195681" y="744220"/>
                </a:lnTo>
                <a:lnTo>
                  <a:pt x="193776" y="742950"/>
                </a:lnTo>
                <a:lnTo>
                  <a:pt x="192811" y="736600"/>
                </a:lnTo>
                <a:lnTo>
                  <a:pt x="192544" y="734060"/>
                </a:lnTo>
                <a:lnTo>
                  <a:pt x="193433" y="732790"/>
                </a:lnTo>
                <a:lnTo>
                  <a:pt x="196443" y="731520"/>
                </a:lnTo>
                <a:lnTo>
                  <a:pt x="197421" y="730250"/>
                </a:lnTo>
                <a:lnTo>
                  <a:pt x="200977" y="728980"/>
                </a:lnTo>
                <a:lnTo>
                  <a:pt x="204025" y="727710"/>
                </a:lnTo>
                <a:lnTo>
                  <a:pt x="207073" y="726440"/>
                </a:lnTo>
                <a:lnTo>
                  <a:pt x="209423" y="726440"/>
                </a:lnTo>
                <a:lnTo>
                  <a:pt x="210223" y="727710"/>
                </a:lnTo>
                <a:lnTo>
                  <a:pt x="211226" y="728980"/>
                </a:lnTo>
                <a:lnTo>
                  <a:pt x="211658" y="731520"/>
                </a:lnTo>
                <a:lnTo>
                  <a:pt x="211658" y="708660"/>
                </a:lnTo>
                <a:lnTo>
                  <a:pt x="209016" y="708660"/>
                </a:lnTo>
                <a:lnTo>
                  <a:pt x="207175" y="709206"/>
                </a:lnTo>
                <a:lnTo>
                  <a:pt x="207175" y="718820"/>
                </a:lnTo>
                <a:lnTo>
                  <a:pt x="205867" y="720090"/>
                </a:lnTo>
                <a:lnTo>
                  <a:pt x="204990" y="720090"/>
                </a:lnTo>
                <a:lnTo>
                  <a:pt x="189852" y="727710"/>
                </a:lnTo>
                <a:lnTo>
                  <a:pt x="188290" y="727710"/>
                </a:lnTo>
                <a:lnTo>
                  <a:pt x="187591" y="726440"/>
                </a:lnTo>
                <a:lnTo>
                  <a:pt x="187413" y="726440"/>
                </a:lnTo>
                <a:lnTo>
                  <a:pt x="187413" y="748030"/>
                </a:lnTo>
                <a:lnTo>
                  <a:pt x="186905" y="749300"/>
                </a:lnTo>
                <a:lnTo>
                  <a:pt x="184658" y="751840"/>
                </a:lnTo>
                <a:lnTo>
                  <a:pt x="181838" y="753110"/>
                </a:lnTo>
                <a:lnTo>
                  <a:pt x="181419" y="753783"/>
                </a:lnTo>
                <a:lnTo>
                  <a:pt x="181419" y="779780"/>
                </a:lnTo>
                <a:lnTo>
                  <a:pt x="180136" y="787400"/>
                </a:lnTo>
                <a:lnTo>
                  <a:pt x="179184" y="793750"/>
                </a:lnTo>
                <a:lnTo>
                  <a:pt x="175044" y="800100"/>
                </a:lnTo>
                <a:lnTo>
                  <a:pt x="174269" y="802640"/>
                </a:lnTo>
                <a:lnTo>
                  <a:pt x="173304" y="805180"/>
                </a:lnTo>
                <a:lnTo>
                  <a:pt x="172986" y="805180"/>
                </a:lnTo>
                <a:lnTo>
                  <a:pt x="172415" y="806450"/>
                </a:lnTo>
                <a:lnTo>
                  <a:pt x="169379" y="806450"/>
                </a:lnTo>
                <a:lnTo>
                  <a:pt x="168681" y="805180"/>
                </a:lnTo>
                <a:lnTo>
                  <a:pt x="168414" y="805180"/>
                </a:lnTo>
                <a:lnTo>
                  <a:pt x="168198" y="803910"/>
                </a:lnTo>
                <a:lnTo>
                  <a:pt x="168008" y="803910"/>
                </a:lnTo>
                <a:lnTo>
                  <a:pt x="166458" y="800100"/>
                </a:lnTo>
                <a:lnTo>
                  <a:pt x="165455" y="796290"/>
                </a:lnTo>
                <a:lnTo>
                  <a:pt x="163830" y="792480"/>
                </a:lnTo>
                <a:lnTo>
                  <a:pt x="163550" y="792480"/>
                </a:lnTo>
                <a:lnTo>
                  <a:pt x="163372" y="791210"/>
                </a:lnTo>
                <a:lnTo>
                  <a:pt x="163029" y="788670"/>
                </a:lnTo>
                <a:lnTo>
                  <a:pt x="162585" y="784860"/>
                </a:lnTo>
                <a:lnTo>
                  <a:pt x="162382" y="784860"/>
                </a:lnTo>
                <a:lnTo>
                  <a:pt x="162217" y="782320"/>
                </a:lnTo>
                <a:lnTo>
                  <a:pt x="161975" y="781050"/>
                </a:lnTo>
                <a:lnTo>
                  <a:pt x="161925" y="777240"/>
                </a:lnTo>
                <a:lnTo>
                  <a:pt x="162064" y="775970"/>
                </a:lnTo>
                <a:lnTo>
                  <a:pt x="162369" y="774700"/>
                </a:lnTo>
                <a:lnTo>
                  <a:pt x="163068" y="772160"/>
                </a:lnTo>
                <a:lnTo>
                  <a:pt x="164960" y="769620"/>
                </a:lnTo>
                <a:lnTo>
                  <a:pt x="168021" y="768350"/>
                </a:lnTo>
                <a:lnTo>
                  <a:pt x="169545" y="767080"/>
                </a:lnTo>
                <a:lnTo>
                  <a:pt x="171056" y="767080"/>
                </a:lnTo>
                <a:lnTo>
                  <a:pt x="172580" y="768350"/>
                </a:lnTo>
                <a:lnTo>
                  <a:pt x="174802" y="768350"/>
                </a:lnTo>
                <a:lnTo>
                  <a:pt x="176593" y="770890"/>
                </a:lnTo>
                <a:lnTo>
                  <a:pt x="178638" y="773430"/>
                </a:lnTo>
                <a:lnTo>
                  <a:pt x="179247" y="774700"/>
                </a:lnTo>
                <a:lnTo>
                  <a:pt x="181013" y="777240"/>
                </a:lnTo>
                <a:lnTo>
                  <a:pt x="181419" y="779780"/>
                </a:lnTo>
                <a:lnTo>
                  <a:pt x="181419" y="753783"/>
                </a:lnTo>
                <a:lnTo>
                  <a:pt x="179463" y="756920"/>
                </a:lnTo>
                <a:lnTo>
                  <a:pt x="176961" y="759460"/>
                </a:lnTo>
                <a:lnTo>
                  <a:pt x="175221" y="760730"/>
                </a:lnTo>
                <a:lnTo>
                  <a:pt x="173101" y="762000"/>
                </a:lnTo>
                <a:lnTo>
                  <a:pt x="168236" y="762000"/>
                </a:lnTo>
                <a:lnTo>
                  <a:pt x="165150" y="760730"/>
                </a:lnTo>
                <a:lnTo>
                  <a:pt x="162229" y="759460"/>
                </a:lnTo>
                <a:lnTo>
                  <a:pt x="159639" y="758190"/>
                </a:lnTo>
                <a:lnTo>
                  <a:pt x="159639" y="756920"/>
                </a:lnTo>
                <a:lnTo>
                  <a:pt x="157187" y="755650"/>
                </a:lnTo>
                <a:lnTo>
                  <a:pt x="156210" y="753110"/>
                </a:lnTo>
                <a:lnTo>
                  <a:pt x="156222" y="749300"/>
                </a:lnTo>
                <a:lnTo>
                  <a:pt x="156756" y="746760"/>
                </a:lnTo>
                <a:lnTo>
                  <a:pt x="157162" y="745490"/>
                </a:lnTo>
                <a:lnTo>
                  <a:pt x="158051" y="741680"/>
                </a:lnTo>
                <a:lnTo>
                  <a:pt x="158623" y="741680"/>
                </a:lnTo>
                <a:lnTo>
                  <a:pt x="159372" y="740410"/>
                </a:lnTo>
                <a:lnTo>
                  <a:pt x="160667" y="739140"/>
                </a:lnTo>
                <a:lnTo>
                  <a:pt x="167678" y="732790"/>
                </a:lnTo>
                <a:lnTo>
                  <a:pt x="172567" y="731520"/>
                </a:lnTo>
                <a:lnTo>
                  <a:pt x="179616" y="731520"/>
                </a:lnTo>
                <a:lnTo>
                  <a:pt x="183997" y="740410"/>
                </a:lnTo>
                <a:lnTo>
                  <a:pt x="185000" y="742950"/>
                </a:lnTo>
                <a:lnTo>
                  <a:pt x="186283" y="745490"/>
                </a:lnTo>
                <a:lnTo>
                  <a:pt x="187413" y="748030"/>
                </a:lnTo>
                <a:lnTo>
                  <a:pt x="187413" y="726440"/>
                </a:lnTo>
                <a:lnTo>
                  <a:pt x="186131" y="726440"/>
                </a:lnTo>
                <a:lnTo>
                  <a:pt x="185153" y="725170"/>
                </a:lnTo>
                <a:lnTo>
                  <a:pt x="184696" y="722630"/>
                </a:lnTo>
                <a:lnTo>
                  <a:pt x="184505" y="722630"/>
                </a:lnTo>
                <a:lnTo>
                  <a:pt x="184353" y="721360"/>
                </a:lnTo>
                <a:lnTo>
                  <a:pt x="184137" y="720090"/>
                </a:lnTo>
                <a:lnTo>
                  <a:pt x="184124" y="718820"/>
                </a:lnTo>
                <a:lnTo>
                  <a:pt x="184480" y="716280"/>
                </a:lnTo>
                <a:lnTo>
                  <a:pt x="185140" y="713740"/>
                </a:lnTo>
                <a:lnTo>
                  <a:pt x="186131" y="711200"/>
                </a:lnTo>
                <a:lnTo>
                  <a:pt x="186664" y="711200"/>
                </a:lnTo>
                <a:lnTo>
                  <a:pt x="189026" y="709930"/>
                </a:lnTo>
                <a:lnTo>
                  <a:pt x="191681" y="709930"/>
                </a:lnTo>
                <a:lnTo>
                  <a:pt x="193306" y="711200"/>
                </a:lnTo>
                <a:lnTo>
                  <a:pt x="197319" y="713740"/>
                </a:lnTo>
                <a:lnTo>
                  <a:pt x="200113" y="715010"/>
                </a:lnTo>
                <a:lnTo>
                  <a:pt x="204774" y="715010"/>
                </a:lnTo>
                <a:lnTo>
                  <a:pt x="206984" y="716280"/>
                </a:lnTo>
                <a:lnTo>
                  <a:pt x="207175" y="718820"/>
                </a:lnTo>
                <a:lnTo>
                  <a:pt x="207175" y="709206"/>
                </a:lnTo>
                <a:lnTo>
                  <a:pt x="204711" y="709930"/>
                </a:lnTo>
                <a:lnTo>
                  <a:pt x="203174" y="708660"/>
                </a:lnTo>
                <a:lnTo>
                  <a:pt x="201752" y="708660"/>
                </a:lnTo>
                <a:lnTo>
                  <a:pt x="199580" y="707390"/>
                </a:lnTo>
                <a:lnTo>
                  <a:pt x="197827" y="706120"/>
                </a:lnTo>
                <a:lnTo>
                  <a:pt x="196507" y="703580"/>
                </a:lnTo>
                <a:lnTo>
                  <a:pt x="192786" y="697230"/>
                </a:lnTo>
                <a:lnTo>
                  <a:pt x="191185" y="694690"/>
                </a:lnTo>
                <a:lnTo>
                  <a:pt x="190271" y="692150"/>
                </a:lnTo>
                <a:lnTo>
                  <a:pt x="190296" y="690880"/>
                </a:lnTo>
                <a:lnTo>
                  <a:pt x="200101" y="680720"/>
                </a:lnTo>
                <a:lnTo>
                  <a:pt x="202272" y="680720"/>
                </a:lnTo>
                <a:lnTo>
                  <a:pt x="204558" y="679450"/>
                </a:lnTo>
                <a:lnTo>
                  <a:pt x="208229" y="679450"/>
                </a:lnTo>
                <a:lnTo>
                  <a:pt x="209283" y="680720"/>
                </a:lnTo>
                <a:lnTo>
                  <a:pt x="212039" y="683260"/>
                </a:lnTo>
                <a:lnTo>
                  <a:pt x="213614" y="685800"/>
                </a:lnTo>
                <a:lnTo>
                  <a:pt x="216573" y="692150"/>
                </a:lnTo>
                <a:lnTo>
                  <a:pt x="218351" y="694690"/>
                </a:lnTo>
                <a:lnTo>
                  <a:pt x="219925" y="698500"/>
                </a:lnTo>
                <a:lnTo>
                  <a:pt x="220408" y="699770"/>
                </a:lnTo>
                <a:lnTo>
                  <a:pt x="220408" y="666178"/>
                </a:lnTo>
                <a:lnTo>
                  <a:pt x="219087" y="668020"/>
                </a:lnTo>
                <a:lnTo>
                  <a:pt x="215849" y="670560"/>
                </a:lnTo>
                <a:lnTo>
                  <a:pt x="214655" y="671830"/>
                </a:lnTo>
                <a:lnTo>
                  <a:pt x="213233" y="671830"/>
                </a:lnTo>
                <a:lnTo>
                  <a:pt x="211175" y="673100"/>
                </a:lnTo>
                <a:lnTo>
                  <a:pt x="207975" y="673100"/>
                </a:lnTo>
                <a:lnTo>
                  <a:pt x="206844" y="671830"/>
                </a:lnTo>
                <a:lnTo>
                  <a:pt x="204152" y="671830"/>
                </a:lnTo>
                <a:lnTo>
                  <a:pt x="201523" y="670560"/>
                </a:lnTo>
                <a:lnTo>
                  <a:pt x="193370" y="659130"/>
                </a:lnTo>
                <a:lnTo>
                  <a:pt x="193459" y="657860"/>
                </a:lnTo>
                <a:lnTo>
                  <a:pt x="193598" y="656590"/>
                </a:lnTo>
                <a:lnTo>
                  <a:pt x="193929" y="655320"/>
                </a:lnTo>
                <a:lnTo>
                  <a:pt x="194462" y="654050"/>
                </a:lnTo>
                <a:lnTo>
                  <a:pt x="196392" y="651510"/>
                </a:lnTo>
                <a:lnTo>
                  <a:pt x="198818" y="647700"/>
                </a:lnTo>
                <a:lnTo>
                  <a:pt x="201752" y="645160"/>
                </a:lnTo>
                <a:lnTo>
                  <a:pt x="202387" y="645160"/>
                </a:lnTo>
                <a:lnTo>
                  <a:pt x="203809" y="643890"/>
                </a:lnTo>
                <a:lnTo>
                  <a:pt x="207645" y="643890"/>
                </a:lnTo>
                <a:lnTo>
                  <a:pt x="209105" y="645160"/>
                </a:lnTo>
                <a:lnTo>
                  <a:pt x="214617" y="646430"/>
                </a:lnTo>
                <a:lnTo>
                  <a:pt x="217639" y="648970"/>
                </a:lnTo>
                <a:lnTo>
                  <a:pt x="220446" y="651510"/>
                </a:lnTo>
                <a:lnTo>
                  <a:pt x="222135" y="654050"/>
                </a:lnTo>
                <a:lnTo>
                  <a:pt x="223177" y="655320"/>
                </a:lnTo>
                <a:lnTo>
                  <a:pt x="224497" y="659130"/>
                </a:lnTo>
                <a:lnTo>
                  <a:pt x="224497" y="637971"/>
                </a:lnTo>
                <a:lnTo>
                  <a:pt x="223329" y="638810"/>
                </a:lnTo>
                <a:lnTo>
                  <a:pt x="221361" y="640080"/>
                </a:lnTo>
                <a:lnTo>
                  <a:pt x="219176" y="641350"/>
                </a:lnTo>
                <a:lnTo>
                  <a:pt x="215252" y="641350"/>
                </a:lnTo>
                <a:lnTo>
                  <a:pt x="211632" y="638810"/>
                </a:lnTo>
                <a:lnTo>
                  <a:pt x="205270" y="637540"/>
                </a:lnTo>
                <a:lnTo>
                  <a:pt x="203530" y="636270"/>
                </a:lnTo>
                <a:lnTo>
                  <a:pt x="201853" y="632460"/>
                </a:lnTo>
                <a:lnTo>
                  <a:pt x="201155" y="631190"/>
                </a:lnTo>
                <a:lnTo>
                  <a:pt x="200660" y="629920"/>
                </a:lnTo>
                <a:lnTo>
                  <a:pt x="200469" y="628650"/>
                </a:lnTo>
                <a:lnTo>
                  <a:pt x="200482" y="627380"/>
                </a:lnTo>
                <a:lnTo>
                  <a:pt x="200698" y="627380"/>
                </a:lnTo>
                <a:lnTo>
                  <a:pt x="201129" y="624840"/>
                </a:lnTo>
                <a:lnTo>
                  <a:pt x="201942" y="623570"/>
                </a:lnTo>
                <a:lnTo>
                  <a:pt x="203111" y="621030"/>
                </a:lnTo>
                <a:lnTo>
                  <a:pt x="205994" y="617220"/>
                </a:lnTo>
                <a:lnTo>
                  <a:pt x="208038" y="615950"/>
                </a:lnTo>
                <a:lnTo>
                  <a:pt x="210566" y="613410"/>
                </a:lnTo>
                <a:lnTo>
                  <a:pt x="213550" y="612140"/>
                </a:lnTo>
                <a:lnTo>
                  <a:pt x="215861" y="612140"/>
                </a:lnTo>
                <a:lnTo>
                  <a:pt x="218173" y="613410"/>
                </a:lnTo>
                <a:lnTo>
                  <a:pt x="230949" y="628650"/>
                </a:lnTo>
                <a:lnTo>
                  <a:pt x="230949" y="600456"/>
                </a:lnTo>
                <a:lnTo>
                  <a:pt x="229374" y="603250"/>
                </a:lnTo>
                <a:lnTo>
                  <a:pt x="225336" y="607060"/>
                </a:lnTo>
                <a:lnTo>
                  <a:pt x="224332" y="608330"/>
                </a:lnTo>
                <a:lnTo>
                  <a:pt x="223227" y="608330"/>
                </a:lnTo>
                <a:lnTo>
                  <a:pt x="222034" y="607060"/>
                </a:lnTo>
                <a:lnTo>
                  <a:pt x="220649" y="607060"/>
                </a:lnTo>
                <a:lnTo>
                  <a:pt x="220002" y="605790"/>
                </a:lnTo>
                <a:lnTo>
                  <a:pt x="218389" y="604520"/>
                </a:lnTo>
                <a:lnTo>
                  <a:pt x="217017" y="603250"/>
                </a:lnTo>
                <a:lnTo>
                  <a:pt x="212293" y="594360"/>
                </a:lnTo>
                <a:lnTo>
                  <a:pt x="212064" y="591820"/>
                </a:lnTo>
                <a:lnTo>
                  <a:pt x="212636" y="589280"/>
                </a:lnTo>
                <a:lnTo>
                  <a:pt x="213995" y="588010"/>
                </a:lnTo>
                <a:lnTo>
                  <a:pt x="214718" y="586740"/>
                </a:lnTo>
                <a:lnTo>
                  <a:pt x="215544" y="586740"/>
                </a:lnTo>
                <a:lnTo>
                  <a:pt x="216484" y="585470"/>
                </a:lnTo>
                <a:lnTo>
                  <a:pt x="219443" y="584200"/>
                </a:lnTo>
                <a:lnTo>
                  <a:pt x="222364" y="581660"/>
                </a:lnTo>
                <a:lnTo>
                  <a:pt x="228206" y="580390"/>
                </a:lnTo>
                <a:lnTo>
                  <a:pt x="230301" y="579120"/>
                </a:lnTo>
                <a:lnTo>
                  <a:pt x="232524" y="577850"/>
                </a:lnTo>
                <a:lnTo>
                  <a:pt x="235623" y="577850"/>
                </a:lnTo>
                <a:lnTo>
                  <a:pt x="237045" y="579120"/>
                </a:lnTo>
                <a:lnTo>
                  <a:pt x="238277" y="579120"/>
                </a:lnTo>
                <a:lnTo>
                  <a:pt x="239407" y="581660"/>
                </a:lnTo>
                <a:lnTo>
                  <a:pt x="239407" y="566051"/>
                </a:lnTo>
                <a:lnTo>
                  <a:pt x="239039" y="565150"/>
                </a:lnTo>
                <a:lnTo>
                  <a:pt x="237032" y="561340"/>
                </a:lnTo>
                <a:lnTo>
                  <a:pt x="235559" y="554990"/>
                </a:lnTo>
                <a:lnTo>
                  <a:pt x="234708" y="553720"/>
                </a:lnTo>
                <a:lnTo>
                  <a:pt x="233794" y="551180"/>
                </a:lnTo>
                <a:lnTo>
                  <a:pt x="233997" y="549910"/>
                </a:lnTo>
                <a:lnTo>
                  <a:pt x="234861" y="548640"/>
                </a:lnTo>
                <a:lnTo>
                  <a:pt x="235788" y="546100"/>
                </a:lnTo>
                <a:lnTo>
                  <a:pt x="237070" y="544830"/>
                </a:lnTo>
                <a:lnTo>
                  <a:pt x="240334" y="542290"/>
                </a:lnTo>
                <a:lnTo>
                  <a:pt x="242036" y="541020"/>
                </a:lnTo>
                <a:lnTo>
                  <a:pt x="243789" y="541020"/>
                </a:lnTo>
                <a:lnTo>
                  <a:pt x="245275" y="539750"/>
                </a:lnTo>
                <a:lnTo>
                  <a:pt x="249821" y="539750"/>
                </a:lnTo>
                <a:lnTo>
                  <a:pt x="251663" y="541020"/>
                </a:lnTo>
                <a:lnTo>
                  <a:pt x="252412" y="544830"/>
                </a:lnTo>
                <a:lnTo>
                  <a:pt x="253123" y="547370"/>
                </a:lnTo>
                <a:lnTo>
                  <a:pt x="253250" y="549910"/>
                </a:lnTo>
                <a:lnTo>
                  <a:pt x="253365" y="551180"/>
                </a:lnTo>
                <a:lnTo>
                  <a:pt x="253390" y="552450"/>
                </a:lnTo>
                <a:lnTo>
                  <a:pt x="253555" y="553720"/>
                </a:lnTo>
                <a:lnTo>
                  <a:pt x="253555" y="524040"/>
                </a:lnTo>
                <a:lnTo>
                  <a:pt x="249148" y="530860"/>
                </a:lnTo>
                <a:lnTo>
                  <a:pt x="246392" y="534670"/>
                </a:lnTo>
                <a:lnTo>
                  <a:pt x="244576" y="534670"/>
                </a:lnTo>
                <a:lnTo>
                  <a:pt x="239331" y="535940"/>
                </a:lnTo>
                <a:lnTo>
                  <a:pt x="236283" y="534670"/>
                </a:lnTo>
                <a:lnTo>
                  <a:pt x="233311" y="533400"/>
                </a:lnTo>
                <a:lnTo>
                  <a:pt x="232384" y="533400"/>
                </a:lnTo>
                <a:lnTo>
                  <a:pt x="231038" y="531622"/>
                </a:lnTo>
                <a:lnTo>
                  <a:pt x="231038" y="565150"/>
                </a:lnTo>
                <a:lnTo>
                  <a:pt x="230454" y="567690"/>
                </a:lnTo>
                <a:lnTo>
                  <a:pt x="226504" y="570230"/>
                </a:lnTo>
                <a:lnTo>
                  <a:pt x="224447" y="571500"/>
                </a:lnTo>
                <a:lnTo>
                  <a:pt x="219392" y="572770"/>
                </a:lnTo>
                <a:lnTo>
                  <a:pt x="216839" y="574040"/>
                </a:lnTo>
                <a:lnTo>
                  <a:pt x="212102" y="575310"/>
                </a:lnTo>
                <a:lnTo>
                  <a:pt x="210146" y="574040"/>
                </a:lnTo>
                <a:lnTo>
                  <a:pt x="207987" y="572363"/>
                </a:lnTo>
                <a:lnTo>
                  <a:pt x="207987" y="604520"/>
                </a:lnTo>
                <a:lnTo>
                  <a:pt x="207518" y="605790"/>
                </a:lnTo>
                <a:lnTo>
                  <a:pt x="206552" y="607060"/>
                </a:lnTo>
                <a:lnTo>
                  <a:pt x="205778" y="609600"/>
                </a:lnTo>
                <a:lnTo>
                  <a:pt x="200177" y="609600"/>
                </a:lnTo>
                <a:lnTo>
                  <a:pt x="198818" y="605790"/>
                </a:lnTo>
                <a:lnTo>
                  <a:pt x="197764" y="604520"/>
                </a:lnTo>
                <a:lnTo>
                  <a:pt x="196951" y="601980"/>
                </a:lnTo>
                <a:lnTo>
                  <a:pt x="196570" y="600710"/>
                </a:lnTo>
                <a:lnTo>
                  <a:pt x="196430" y="599440"/>
                </a:lnTo>
                <a:lnTo>
                  <a:pt x="196850" y="595630"/>
                </a:lnTo>
                <a:lnTo>
                  <a:pt x="197459" y="593090"/>
                </a:lnTo>
                <a:lnTo>
                  <a:pt x="196684" y="588010"/>
                </a:lnTo>
                <a:lnTo>
                  <a:pt x="197878" y="584200"/>
                </a:lnTo>
                <a:lnTo>
                  <a:pt x="199453" y="580390"/>
                </a:lnTo>
                <a:lnTo>
                  <a:pt x="200113" y="580390"/>
                </a:lnTo>
                <a:lnTo>
                  <a:pt x="201104" y="579120"/>
                </a:lnTo>
                <a:lnTo>
                  <a:pt x="202831" y="579120"/>
                </a:lnTo>
                <a:lnTo>
                  <a:pt x="203200" y="580390"/>
                </a:lnTo>
                <a:lnTo>
                  <a:pt x="204914" y="580390"/>
                </a:lnTo>
                <a:lnTo>
                  <a:pt x="207810" y="584200"/>
                </a:lnTo>
                <a:lnTo>
                  <a:pt x="207175" y="588010"/>
                </a:lnTo>
                <a:lnTo>
                  <a:pt x="206844" y="590550"/>
                </a:lnTo>
                <a:lnTo>
                  <a:pt x="207403" y="593090"/>
                </a:lnTo>
                <a:lnTo>
                  <a:pt x="207619" y="596900"/>
                </a:lnTo>
                <a:lnTo>
                  <a:pt x="207886" y="599440"/>
                </a:lnTo>
                <a:lnTo>
                  <a:pt x="207987" y="604520"/>
                </a:lnTo>
                <a:lnTo>
                  <a:pt x="207987" y="572363"/>
                </a:lnTo>
                <a:lnTo>
                  <a:pt x="206895" y="571500"/>
                </a:lnTo>
                <a:lnTo>
                  <a:pt x="205778" y="568960"/>
                </a:lnTo>
                <a:lnTo>
                  <a:pt x="204584" y="567690"/>
                </a:lnTo>
                <a:lnTo>
                  <a:pt x="204203" y="566420"/>
                </a:lnTo>
                <a:lnTo>
                  <a:pt x="203962" y="565150"/>
                </a:lnTo>
                <a:lnTo>
                  <a:pt x="203339" y="561340"/>
                </a:lnTo>
                <a:lnTo>
                  <a:pt x="202920" y="558800"/>
                </a:lnTo>
                <a:lnTo>
                  <a:pt x="203276" y="554990"/>
                </a:lnTo>
                <a:lnTo>
                  <a:pt x="213283" y="535940"/>
                </a:lnTo>
                <a:lnTo>
                  <a:pt x="220078" y="535940"/>
                </a:lnTo>
                <a:lnTo>
                  <a:pt x="222732" y="537210"/>
                </a:lnTo>
                <a:lnTo>
                  <a:pt x="226314" y="539750"/>
                </a:lnTo>
                <a:lnTo>
                  <a:pt x="227063" y="539750"/>
                </a:lnTo>
                <a:lnTo>
                  <a:pt x="228320" y="549910"/>
                </a:lnTo>
                <a:lnTo>
                  <a:pt x="227876" y="551180"/>
                </a:lnTo>
                <a:lnTo>
                  <a:pt x="228307" y="554990"/>
                </a:lnTo>
                <a:lnTo>
                  <a:pt x="229222" y="556260"/>
                </a:lnTo>
                <a:lnTo>
                  <a:pt x="230149" y="560070"/>
                </a:lnTo>
                <a:lnTo>
                  <a:pt x="230530" y="561340"/>
                </a:lnTo>
                <a:lnTo>
                  <a:pt x="231038" y="565150"/>
                </a:lnTo>
                <a:lnTo>
                  <a:pt x="231038" y="531622"/>
                </a:lnTo>
                <a:lnTo>
                  <a:pt x="229514" y="529590"/>
                </a:lnTo>
                <a:lnTo>
                  <a:pt x="228206" y="527050"/>
                </a:lnTo>
                <a:lnTo>
                  <a:pt x="236537" y="506730"/>
                </a:lnTo>
                <a:lnTo>
                  <a:pt x="237756" y="506730"/>
                </a:lnTo>
                <a:lnTo>
                  <a:pt x="242074" y="505460"/>
                </a:lnTo>
                <a:lnTo>
                  <a:pt x="245198" y="506730"/>
                </a:lnTo>
                <a:lnTo>
                  <a:pt x="250202" y="508000"/>
                </a:lnTo>
                <a:lnTo>
                  <a:pt x="255308" y="508000"/>
                </a:lnTo>
                <a:lnTo>
                  <a:pt x="256260" y="509270"/>
                </a:lnTo>
                <a:lnTo>
                  <a:pt x="256946" y="510540"/>
                </a:lnTo>
                <a:lnTo>
                  <a:pt x="257492" y="510540"/>
                </a:lnTo>
                <a:lnTo>
                  <a:pt x="257721" y="511810"/>
                </a:lnTo>
                <a:lnTo>
                  <a:pt x="257721" y="501777"/>
                </a:lnTo>
                <a:lnTo>
                  <a:pt x="257581" y="501650"/>
                </a:lnTo>
                <a:lnTo>
                  <a:pt x="254444" y="499110"/>
                </a:lnTo>
                <a:lnTo>
                  <a:pt x="250634" y="497840"/>
                </a:lnTo>
                <a:lnTo>
                  <a:pt x="248716" y="496570"/>
                </a:lnTo>
                <a:lnTo>
                  <a:pt x="247269" y="495300"/>
                </a:lnTo>
                <a:lnTo>
                  <a:pt x="246291" y="494030"/>
                </a:lnTo>
                <a:lnTo>
                  <a:pt x="245846" y="492760"/>
                </a:lnTo>
                <a:lnTo>
                  <a:pt x="245719" y="492760"/>
                </a:lnTo>
                <a:lnTo>
                  <a:pt x="247015" y="486410"/>
                </a:lnTo>
                <a:lnTo>
                  <a:pt x="249770" y="481330"/>
                </a:lnTo>
                <a:lnTo>
                  <a:pt x="252222" y="478790"/>
                </a:lnTo>
                <a:lnTo>
                  <a:pt x="253453" y="477520"/>
                </a:lnTo>
                <a:lnTo>
                  <a:pt x="257403" y="477520"/>
                </a:lnTo>
                <a:lnTo>
                  <a:pt x="258064" y="478790"/>
                </a:lnTo>
                <a:lnTo>
                  <a:pt x="258648" y="478790"/>
                </a:lnTo>
                <a:lnTo>
                  <a:pt x="273951" y="505460"/>
                </a:lnTo>
                <a:lnTo>
                  <a:pt x="273951" y="474611"/>
                </a:lnTo>
                <a:lnTo>
                  <a:pt x="271691" y="478790"/>
                </a:lnTo>
                <a:lnTo>
                  <a:pt x="271462" y="478790"/>
                </a:lnTo>
                <a:lnTo>
                  <a:pt x="271195" y="480060"/>
                </a:lnTo>
                <a:lnTo>
                  <a:pt x="268732" y="480060"/>
                </a:lnTo>
                <a:lnTo>
                  <a:pt x="265950" y="478790"/>
                </a:lnTo>
                <a:lnTo>
                  <a:pt x="263690" y="476250"/>
                </a:lnTo>
                <a:lnTo>
                  <a:pt x="261239" y="473710"/>
                </a:lnTo>
                <a:lnTo>
                  <a:pt x="258965" y="472440"/>
                </a:lnTo>
                <a:lnTo>
                  <a:pt x="257619" y="469900"/>
                </a:lnTo>
                <a:lnTo>
                  <a:pt x="257098" y="466090"/>
                </a:lnTo>
                <a:lnTo>
                  <a:pt x="256730" y="463550"/>
                </a:lnTo>
                <a:lnTo>
                  <a:pt x="256654" y="459740"/>
                </a:lnTo>
                <a:lnTo>
                  <a:pt x="258165" y="457200"/>
                </a:lnTo>
                <a:lnTo>
                  <a:pt x="262750" y="454660"/>
                </a:lnTo>
                <a:lnTo>
                  <a:pt x="264515" y="453390"/>
                </a:lnTo>
                <a:lnTo>
                  <a:pt x="266636" y="454660"/>
                </a:lnTo>
                <a:lnTo>
                  <a:pt x="271437" y="454660"/>
                </a:lnTo>
                <a:lnTo>
                  <a:pt x="272427" y="455930"/>
                </a:lnTo>
                <a:lnTo>
                  <a:pt x="273138" y="457200"/>
                </a:lnTo>
                <a:lnTo>
                  <a:pt x="274078" y="458470"/>
                </a:lnTo>
                <a:lnTo>
                  <a:pt x="274891" y="459740"/>
                </a:lnTo>
                <a:lnTo>
                  <a:pt x="275945" y="461010"/>
                </a:lnTo>
                <a:lnTo>
                  <a:pt x="276085" y="462280"/>
                </a:lnTo>
                <a:lnTo>
                  <a:pt x="276085" y="419823"/>
                </a:lnTo>
                <a:lnTo>
                  <a:pt x="275424" y="417830"/>
                </a:lnTo>
                <a:lnTo>
                  <a:pt x="275717" y="415290"/>
                </a:lnTo>
                <a:lnTo>
                  <a:pt x="276009" y="412750"/>
                </a:lnTo>
                <a:lnTo>
                  <a:pt x="277241" y="410210"/>
                </a:lnTo>
                <a:lnTo>
                  <a:pt x="277850" y="408940"/>
                </a:lnTo>
                <a:lnTo>
                  <a:pt x="278638" y="406400"/>
                </a:lnTo>
                <a:lnTo>
                  <a:pt x="279844" y="405130"/>
                </a:lnTo>
                <a:lnTo>
                  <a:pt x="283146" y="402590"/>
                </a:lnTo>
                <a:lnTo>
                  <a:pt x="287832" y="402590"/>
                </a:lnTo>
                <a:lnTo>
                  <a:pt x="288569" y="403860"/>
                </a:lnTo>
                <a:lnTo>
                  <a:pt x="291426" y="405130"/>
                </a:lnTo>
                <a:lnTo>
                  <a:pt x="296557" y="411480"/>
                </a:lnTo>
                <a:lnTo>
                  <a:pt x="296938" y="412750"/>
                </a:lnTo>
                <a:lnTo>
                  <a:pt x="297230" y="414020"/>
                </a:lnTo>
                <a:lnTo>
                  <a:pt x="297434" y="415290"/>
                </a:lnTo>
                <a:lnTo>
                  <a:pt x="297662" y="417830"/>
                </a:lnTo>
                <a:lnTo>
                  <a:pt x="297662" y="397675"/>
                </a:lnTo>
                <a:lnTo>
                  <a:pt x="297307" y="397510"/>
                </a:lnTo>
                <a:lnTo>
                  <a:pt x="295770" y="397510"/>
                </a:lnTo>
                <a:lnTo>
                  <a:pt x="294259" y="396240"/>
                </a:lnTo>
                <a:lnTo>
                  <a:pt x="291693" y="396240"/>
                </a:lnTo>
                <a:lnTo>
                  <a:pt x="290944" y="394970"/>
                </a:lnTo>
                <a:lnTo>
                  <a:pt x="291185" y="393700"/>
                </a:lnTo>
                <a:lnTo>
                  <a:pt x="293751" y="386080"/>
                </a:lnTo>
                <a:lnTo>
                  <a:pt x="295579" y="381000"/>
                </a:lnTo>
                <a:lnTo>
                  <a:pt x="296037" y="379730"/>
                </a:lnTo>
                <a:lnTo>
                  <a:pt x="300583" y="368300"/>
                </a:lnTo>
                <a:lnTo>
                  <a:pt x="301320" y="368300"/>
                </a:lnTo>
                <a:lnTo>
                  <a:pt x="301967" y="367030"/>
                </a:lnTo>
                <a:lnTo>
                  <a:pt x="303377" y="367030"/>
                </a:lnTo>
                <a:lnTo>
                  <a:pt x="304406" y="368300"/>
                </a:lnTo>
                <a:lnTo>
                  <a:pt x="305714" y="369570"/>
                </a:lnTo>
                <a:lnTo>
                  <a:pt x="306285" y="370840"/>
                </a:lnTo>
                <a:lnTo>
                  <a:pt x="306285" y="361226"/>
                </a:lnTo>
                <a:lnTo>
                  <a:pt x="305523" y="360680"/>
                </a:lnTo>
                <a:lnTo>
                  <a:pt x="303758" y="359410"/>
                </a:lnTo>
                <a:lnTo>
                  <a:pt x="302818" y="358140"/>
                </a:lnTo>
                <a:lnTo>
                  <a:pt x="302272" y="356870"/>
                </a:lnTo>
                <a:lnTo>
                  <a:pt x="301561" y="350520"/>
                </a:lnTo>
                <a:lnTo>
                  <a:pt x="300964" y="345440"/>
                </a:lnTo>
                <a:lnTo>
                  <a:pt x="300609" y="341630"/>
                </a:lnTo>
                <a:lnTo>
                  <a:pt x="300532" y="339090"/>
                </a:lnTo>
                <a:lnTo>
                  <a:pt x="300824" y="339090"/>
                </a:lnTo>
                <a:lnTo>
                  <a:pt x="301891" y="337820"/>
                </a:lnTo>
                <a:lnTo>
                  <a:pt x="302501" y="336550"/>
                </a:lnTo>
                <a:lnTo>
                  <a:pt x="303187" y="336550"/>
                </a:lnTo>
                <a:lnTo>
                  <a:pt x="304825" y="335280"/>
                </a:lnTo>
                <a:lnTo>
                  <a:pt x="305993" y="334010"/>
                </a:lnTo>
                <a:lnTo>
                  <a:pt x="306654" y="331470"/>
                </a:lnTo>
                <a:lnTo>
                  <a:pt x="307809" y="328930"/>
                </a:lnTo>
                <a:lnTo>
                  <a:pt x="308178" y="326390"/>
                </a:lnTo>
                <a:lnTo>
                  <a:pt x="307365" y="320040"/>
                </a:lnTo>
                <a:lnTo>
                  <a:pt x="306870" y="317500"/>
                </a:lnTo>
                <a:lnTo>
                  <a:pt x="305574" y="314960"/>
                </a:lnTo>
                <a:lnTo>
                  <a:pt x="304888" y="312420"/>
                </a:lnTo>
                <a:lnTo>
                  <a:pt x="304393" y="311150"/>
                </a:lnTo>
                <a:lnTo>
                  <a:pt x="304050" y="309880"/>
                </a:lnTo>
                <a:lnTo>
                  <a:pt x="303758" y="308610"/>
                </a:lnTo>
                <a:lnTo>
                  <a:pt x="303479" y="307340"/>
                </a:lnTo>
                <a:lnTo>
                  <a:pt x="303225" y="307073"/>
                </a:lnTo>
                <a:lnTo>
                  <a:pt x="303225" y="322580"/>
                </a:lnTo>
                <a:lnTo>
                  <a:pt x="302958" y="326390"/>
                </a:lnTo>
                <a:lnTo>
                  <a:pt x="302412" y="328930"/>
                </a:lnTo>
                <a:lnTo>
                  <a:pt x="301434" y="330200"/>
                </a:lnTo>
                <a:lnTo>
                  <a:pt x="300647" y="331470"/>
                </a:lnTo>
                <a:lnTo>
                  <a:pt x="299427" y="332740"/>
                </a:lnTo>
                <a:lnTo>
                  <a:pt x="297230" y="332740"/>
                </a:lnTo>
                <a:lnTo>
                  <a:pt x="297230" y="356870"/>
                </a:lnTo>
                <a:lnTo>
                  <a:pt x="296037" y="361950"/>
                </a:lnTo>
                <a:lnTo>
                  <a:pt x="294690" y="365760"/>
                </a:lnTo>
                <a:lnTo>
                  <a:pt x="288772" y="372110"/>
                </a:lnTo>
                <a:lnTo>
                  <a:pt x="287032" y="374650"/>
                </a:lnTo>
                <a:lnTo>
                  <a:pt x="286156" y="375361"/>
                </a:lnTo>
                <a:lnTo>
                  <a:pt x="286156" y="386080"/>
                </a:lnTo>
                <a:lnTo>
                  <a:pt x="285648" y="386080"/>
                </a:lnTo>
                <a:lnTo>
                  <a:pt x="285369" y="387350"/>
                </a:lnTo>
                <a:lnTo>
                  <a:pt x="285038" y="388620"/>
                </a:lnTo>
                <a:lnTo>
                  <a:pt x="284645" y="388620"/>
                </a:lnTo>
                <a:lnTo>
                  <a:pt x="281279" y="393700"/>
                </a:lnTo>
                <a:lnTo>
                  <a:pt x="277571" y="398780"/>
                </a:lnTo>
                <a:lnTo>
                  <a:pt x="273253" y="402272"/>
                </a:lnTo>
                <a:lnTo>
                  <a:pt x="273253" y="431800"/>
                </a:lnTo>
                <a:lnTo>
                  <a:pt x="271475" y="438150"/>
                </a:lnTo>
                <a:lnTo>
                  <a:pt x="270294" y="441960"/>
                </a:lnTo>
                <a:lnTo>
                  <a:pt x="269595" y="444500"/>
                </a:lnTo>
                <a:lnTo>
                  <a:pt x="268376" y="445770"/>
                </a:lnTo>
                <a:lnTo>
                  <a:pt x="266636" y="447040"/>
                </a:lnTo>
                <a:lnTo>
                  <a:pt x="265277" y="447040"/>
                </a:lnTo>
                <a:lnTo>
                  <a:pt x="264528" y="448310"/>
                </a:lnTo>
                <a:lnTo>
                  <a:pt x="261251" y="448310"/>
                </a:lnTo>
                <a:lnTo>
                  <a:pt x="257898" y="449580"/>
                </a:lnTo>
                <a:lnTo>
                  <a:pt x="250710" y="449580"/>
                </a:lnTo>
                <a:lnTo>
                  <a:pt x="250710" y="469900"/>
                </a:lnTo>
                <a:lnTo>
                  <a:pt x="250113" y="471170"/>
                </a:lnTo>
                <a:lnTo>
                  <a:pt x="248805" y="472440"/>
                </a:lnTo>
                <a:lnTo>
                  <a:pt x="247726" y="473710"/>
                </a:lnTo>
                <a:lnTo>
                  <a:pt x="246570" y="474980"/>
                </a:lnTo>
                <a:lnTo>
                  <a:pt x="245325" y="476250"/>
                </a:lnTo>
                <a:lnTo>
                  <a:pt x="243992" y="477520"/>
                </a:lnTo>
                <a:lnTo>
                  <a:pt x="242481" y="477520"/>
                </a:lnTo>
                <a:lnTo>
                  <a:pt x="238912" y="476250"/>
                </a:lnTo>
                <a:lnTo>
                  <a:pt x="237909" y="476250"/>
                </a:lnTo>
                <a:lnTo>
                  <a:pt x="237909" y="487680"/>
                </a:lnTo>
                <a:lnTo>
                  <a:pt x="237667" y="488950"/>
                </a:lnTo>
                <a:lnTo>
                  <a:pt x="237007" y="491490"/>
                </a:lnTo>
                <a:lnTo>
                  <a:pt x="235966" y="495300"/>
                </a:lnTo>
                <a:lnTo>
                  <a:pt x="231343" y="501650"/>
                </a:lnTo>
                <a:lnTo>
                  <a:pt x="228790" y="504190"/>
                </a:lnTo>
                <a:lnTo>
                  <a:pt x="225666" y="508000"/>
                </a:lnTo>
                <a:lnTo>
                  <a:pt x="222415" y="508000"/>
                </a:lnTo>
                <a:lnTo>
                  <a:pt x="221246" y="506590"/>
                </a:lnTo>
                <a:lnTo>
                  <a:pt x="221246" y="525780"/>
                </a:lnTo>
                <a:lnTo>
                  <a:pt x="220205" y="528320"/>
                </a:lnTo>
                <a:lnTo>
                  <a:pt x="218097" y="528320"/>
                </a:lnTo>
                <a:lnTo>
                  <a:pt x="215430" y="529590"/>
                </a:lnTo>
                <a:lnTo>
                  <a:pt x="208254" y="529590"/>
                </a:lnTo>
                <a:lnTo>
                  <a:pt x="207175" y="528320"/>
                </a:lnTo>
                <a:lnTo>
                  <a:pt x="206730" y="525780"/>
                </a:lnTo>
                <a:lnTo>
                  <a:pt x="205600" y="521970"/>
                </a:lnTo>
                <a:lnTo>
                  <a:pt x="211810" y="509270"/>
                </a:lnTo>
                <a:lnTo>
                  <a:pt x="212509" y="509270"/>
                </a:lnTo>
                <a:lnTo>
                  <a:pt x="213245" y="508000"/>
                </a:lnTo>
                <a:lnTo>
                  <a:pt x="214020" y="509270"/>
                </a:lnTo>
                <a:lnTo>
                  <a:pt x="216281" y="510540"/>
                </a:lnTo>
                <a:lnTo>
                  <a:pt x="217817" y="511810"/>
                </a:lnTo>
                <a:lnTo>
                  <a:pt x="219557" y="514350"/>
                </a:lnTo>
                <a:lnTo>
                  <a:pt x="219849" y="515620"/>
                </a:lnTo>
                <a:lnTo>
                  <a:pt x="220027" y="515620"/>
                </a:lnTo>
                <a:lnTo>
                  <a:pt x="220243" y="516890"/>
                </a:lnTo>
                <a:lnTo>
                  <a:pt x="220408" y="518160"/>
                </a:lnTo>
                <a:lnTo>
                  <a:pt x="220929" y="521970"/>
                </a:lnTo>
                <a:lnTo>
                  <a:pt x="221081" y="523240"/>
                </a:lnTo>
                <a:lnTo>
                  <a:pt x="221195" y="524510"/>
                </a:lnTo>
                <a:lnTo>
                  <a:pt x="221246" y="525780"/>
                </a:lnTo>
                <a:lnTo>
                  <a:pt x="221246" y="506590"/>
                </a:lnTo>
                <a:lnTo>
                  <a:pt x="220319" y="505460"/>
                </a:lnTo>
                <a:lnTo>
                  <a:pt x="218706" y="502920"/>
                </a:lnTo>
                <a:lnTo>
                  <a:pt x="217805" y="499110"/>
                </a:lnTo>
                <a:lnTo>
                  <a:pt x="217728" y="497840"/>
                </a:lnTo>
                <a:lnTo>
                  <a:pt x="217563" y="496570"/>
                </a:lnTo>
                <a:lnTo>
                  <a:pt x="217462" y="495300"/>
                </a:lnTo>
                <a:lnTo>
                  <a:pt x="217284" y="494030"/>
                </a:lnTo>
                <a:lnTo>
                  <a:pt x="217182" y="492760"/>
                </a:lnTo>
                <a:lnTo>
                  <a:pt x="217043" y="491490"/>
                </a:lnTo>
                <a:lnTo>
                  <a:pt x="217220" y="488950"/>
                </a:lnTo>
                <a:lnTo>
                  <a:pt x="218147" y="486410"/>
                </a:lnTo>
                <a:lnTo>
                  <a:pt x="218503" y="485140"/>
                </a:lnTo>
                <a:lnTo>
                  <a:pt x="219075" y="483870"/>
                </a:lnTo>
                <a:lnTo>
                  <a:pt x="219773" y="481330"/>
                </a:lnTo>
                <a:lnTo>
                  <a:pt x="220967" y="480060"/>
                </a:lnTo>
                <a:lnTo>
                  <a:pt x="222681" y="478790"/>
                </a:lnTo>
                <a:lnTo>
                  <a:pt x="227647" y="478790"/>
                </a:lnTo>
                <a:lnTo>
                  <a:pt x="232270" y="481330"/>
                </a:lnTo>
                <a:lnTo>
                  <a:pt x="234721" y="482600"/>
                </a:lnTo>
                <a:lnTo>
                  <a:pt x="236766" y="485140"/>
                </a:lnTo>
                <a:lnTo>
                  <a:pt x="237604" y="486410"/>
                </a:lnTo>
                <a:lnTo>
                  <a:pt x="237909" y="487680"/>
                </a:lnTo>
                <a:lnTo>
                  <a:pt x="237909" y="476250"/>
                </a:lnTo>
                <a:lnTo>
                  <a:pt x="237070" y="476250"/>
                </a:lnTo>
                <a:lnTo>
                  <a:pt x="233756" y="473710"/>
                </a:lnTo>
                <a:lnTo>
                  <a:pt x="232625" y="472440"/>
                </a:lnTo>
                <a:lnTo>
                  <a:pt x="231876" y="471170"/>
                </a:lnTo>
                <a:lnTo>
                  <a:pt x="230746" y="469900"/>
                </a:lnTo>
                <a:lnTo>
                  <a:pt x="229654" y="467360"/>
                </a:lnTo>
                <a:lnTo>
                  <a:pt x="228168" y="463550"/>
                </a:lnTo>
                <a:lnTo>
                  <a:pt x="228130" y="462280"/>
                </a:lnTo>
                <a:lnTo>
                  <a:pt x="228536" y="461010"/>
                </a:lnTo>
                <a:lnTo>
                  <a:pt x="229641" y="458470"/>
                </a:lnTo>
                <a:lnTo>
                  <a:pt x="231686" y="454660"/>
                </a:lnTo>
                <a:lnTo>
                  <a:pt x="234683" y="453390"/>
                </a:lnTo>
                <a:lnTo>
                  <a:pt x="236016" y="452120"/>
                </a:lnTo>
                <a:lnTo>
                  <a:pt x="242074" y="452120"/>
                </a:lnTo>
                <a:lnTo>
                  <a:pt x="244360" y="453390"/>
                </a:lnTo>
                <a:lnTo>
                  <a:pt x="246062" y="455930"/>
                </a:lnTo>
                <a:lnTo>
                  <a:pt x="246761" y="457200"/>
                </a:lnTo>
                <a:lnTo>
                  <a:pt x="247218" y="458470"/>
                </a:lnTo>
                <a:lnTo>
                  <a:pt x="249618" y="462280"/>
                </a:lnTo>
                <a:lnTo>
                  <a:pt x="250278" y="464820"/>
                </a:lnTo>
                <a:lnTo>
                  <a:pt x="250583" y="467360"/>
                </a:lnTo>
                <a:lnTo>
                  <a:pt x="250710" y="469900"/>
                </a:lnTo>
                <a:lnTo>
                  <a:pt x="250710" y="449580"/>
                </a:lnTo>
                <a:lnTo>
                  <a:pt x="246202" y="449580"/>
                </a:lnTo>
                <a:lnTo>
                  <a:pt x="244983" y="448310"/>
                </a:lnTo>
                <a:lnTo>
                  <a:pt x="243979" y="447040"/>
                </a:lnTo>
                <a:lnTo>
                  <a:pt x="243408" y="445770"/>
                </a:lnTo>
                <a:lnTo>
                  <a:pt x="243192" y="444500"/>
                </a:lnTo>
                <a:lnTo>
                  <a:pt x="243192" y="443230"/>
                </a:lnTo>
                <a:lnTo>
                  <a:pt x="243649" y="440690"/>
                </a:lnTo>
                <a:lnTo>
                  <a:pt x="244182" y="439420"/>
                </a:lnTo>
                <a:lnTo>
                  <a:pt x="244132" y="436880"/>
                </a:lnTo>
                <a:lnTo>
                  <a:pt x="244119" y="434340"/>
                </a:lnTo>
                <a:lnTo>
                  <a:pt x="244525" y="431800"/>
                </a:lnTo>
                <a:lnTo>
                  <a:pt x="245364" y="429260"/>
                </a:lnTo>
                <a:lnTo>
                  <a:pt x="246100" y="427990"/>
                </a:lnTo>
                <a:lnTo>
                  <a:pt x="246761" y="425450"/>
                </a:lnTo>
                <a:lnTo>
                  <a:pt x="253314" y="415290"/>
                </a:lnTo>
                <a:lnTo>
                  <a:pt x="260299" y="415290"/>
                </a:lnTo>
                <a:lnTo>
                  <a:pt x="273253" y="431800"/>
                </a:lnTo>
                <a:lnTo>
                  <a:pt x="273253" y="402272"/>
                </a:lnTo>
                <a:lnTo>
                  <a:pt x="271284" y="403860"/>
                </a:lnTo>
                <a:lnTo>
                  <a:pt x="269887" y="405130"/>
                </a:lnTo>
                <a:lnTo>
                  <a:pt x="267766" y="406400"/>
                </a:lnTo>
                <a:lnTo>
                  <a:pt x="265887" y="406400"/>
                </a:lnTo>
                <a:lnTo>
                  <a:pt x="263664" y="405130"/>
                </a:lnTo>
                <a:lnTo>
                  <a:pt x="262763" y="403860"/>
                </a:lnTo>
                <a:lnTo>
                  <a:pt x="262331" y="402590"/>
                </a:lnTo>
                <a:lnTo>
                  <a:pt x="261759" y="400050"/>
                </a:lnTo>
                <a:lnTo>
                  <a:pt x="261683" y="398780"/>
                </a:lnTo>
                <a:lnTo>
                  <a:pt x="262102" y="396240"/>
                </a:lnTo>
                <a:lnTo>
                  <a:pt x="262864" y="392430"/>
                </a:lnTo>
                <a:lnTo>
                  <a:pt x="264020" y="389890"/>
                </a:lnTo>
                <a:lnTo>
                  <a:pt x="266712" y="383540"/>
                </a:lnTo>
                <a:lnTo>
                  <a:pt x="268516" y="382270"/>
                </a:lnTo>
                <a:lnTo>
                  <a:pt x="272072" y="382270"/>
                </a:lnTo>
                <a:lnTo>
                  <a:pt x="274942" y="381000"/>
                </a:lnTo>
                <a:lnTo>
                  <a:pt x="279019" y="381000"/>
                </a:lnTo>
                <a:lnTo>
                  <a:pt x="282054" y="382270"/>
                </a:lnTo>
                <a:lnTo>
                  <a:pt x="284835" y="383540"/>
                </a:lnTo>
                <a:lnTo>
                  <a:pt x="285711" y="383540"/>
                </a:lnTo>
                <a:lnTo>
                  <a:pt x="286156" y="386080"/>
                </a:lnTo>
                <a:lnTo>
                  <a:pt x="286156" y="375361"/>
                </a:lnTo>
                <a:lnTo>
                  <a:pt x="285445" y="375920"/>
                </a:lnTo>
                <a:lnTo>
                  <a:pt x="279895" y="375920"/>
                </a:lnTo>
                <a:lnTo>
                  <a:pt x="278345" y="374650"/>
                </a:lnTo>
                <a:lnTo>
                  <a:pt x="270497" y="373380"/>
                </a:lnTo>
                <a:lnTo>
                  <a:pt x="269811" y="374650"/>
                </a:lnTo>
                <a:lnTo>
                  <a:pt x="265785" y="367030"/>
                </a:lnTo>
                <a:lnTo>
                  <a:pt x="265391" y="365760"/>
                </a:lnTo>
                <a:lnTo>
                  <a:pt x="265252" y="365760"/>
                </a:lnTo>
                <a:lnTo>
                  <a:pt x="265912" y="361950"/>
                </a:lnTo>
                <a:lnTo>
                  <a:pt x="266941" y="359410"/>
                </a:lnTo>
                <a:lnTo>
                  <a:pt x="268503" y="356870"/>
                </a:lnTo>
                <a:lnTo>
                  <a:pt x="270954" y="353060"/>
                </a:lnTo>
                <a:lnTo>
                  <a:pt x="273723" y="350520"/>
                </a:lnTo>
                <a:lnTo>
                  <a:pt x="276796" y="346710"/>
                </a:lnTo>
                <a:lnTo>
                  <a:pt x="279361" y="344170"/>
                </a:lnTo>
                <a:lnTo>
                  <a:pt x="282206" y="341630"/>
                </a:lnTo>
                <a:lnTo>
                  <a:pt x="285838" y="341630"/>
                </a:lnTo>
                <a:lnTo>
                  <a:pt x="286600" y="340360"/>
                </a:lnTo>
                <a:lnTo>
                  <a:pt x="288061" y="340360"/>
                </a:lnTo>
                <a:lnTo>
                  <a:pt x="289661" y="339090"/>
                </a:lnTo>
                <a:lnTo>
                  <a:pt x="291185" y="340360"/>
                </a:lnTo>
                <a:lnTo>
                  <a:pt x="294170" y="341630"/>
                </a:lnTo>
                <a:lnTo>
                  <a:pt x="295440" y="341630"/>
                </a:lnTo>
                <a:lnTo>
                  <a:pt x="296252" y="345440"/>
                </a:lnTo>
                <a:lnTo>
                  <a:pt x="296532" y="347980"/>
                </a:lnTo>
                <a:lnTo>
                  <a:pt x="296862" y="349250"/>
                </a:lnTo>
                <a:lnTo>
                  <a:pt x="297180" y="354330"/>
                </a:lnTo>
                <a:lnTo>
                  <a:pt x="297230" y="356870"/>
                </a:lnTo>
                <a:lnTo>
                  <a:pt x="297230" y="332740"/>
                </a:lnTo>
                <a:lnTo>
                  <a:pt x="296697" y="332740"/>
                </a:lnTo>
                <a:lnTo>
                  <a:pt x="295605" y="334010"/>
                </a:lnTo>
                <a:lnTo>
                  <a:pt x="287794" y="334010"/>
                </a:lnTo>
                <a:lnTo>
                  <a:pt x="285457" y="331470"/>
                </a:lnTo>
                <a:lnTo>
                  <a:pt x="283552" y="330200"/>
                </a:lnTo>
                <a:lnTo>
                  <a:pt x="282422" y="328930"/>
                </a:lnTo>
                <a:lnTo>
                  <a:pt x="282282" y="326390"/>
                </a:lnTo>
                <a:lnTo>
                  <a:pt x="283133" y="325120"/>
                </a:lnTo>
                <a:lnTo>
                  <a:pt x="286245" y="320040"/>
                </a:lnTo>
                <a:lnTo>
                  <a:pt x="289547" y="314960"/>
                </a:lnTo>
                <a:lnTo>
                  <a:pt x="293636" y="311150"/>
                </a:lnTo>
                <a:lnTo>
                  <a:pt x="294220" y="311150"/>
                </a:lnTo>
                <a:lnTo>
                  <a:pt x="294830" y="309880"/>
                </a:lnTo>
                <a:lnTo>
                  <a:pt x="295478" y="309880"/>
                </a:lnTo>
                <a:lnTo>
                  <a:pt x="296291" y="308610"/>
                </a:lnTo>
                <a:lnTo>
                  <a:pt x="298119" y="309880"/>
                </a:lnTo>
                <a:lnTo>
                  <a:pt x="300113" y="312420"/>
                </a:lnTo>
                <a:lnTo>
                  <a:pt x="300964" y="314960"/>
                </a:lnTo>
                <a:lnTo>
                  <a:pt x="302018" y="317500"/>
                </a:lnTo>
                <a:lnTo>
                  <a:pt x="302869" y="320040"/>
                </a:lnTo>
                <a:lnTo>
                  <a:pt x="303225" y="322580"/>
                </a:lnTo>
                <a:lnTo>
                  <a:pt x="303225" y="307073"/>
                </a:lnTo>
                <a:lnTo>
                  <a:pt x="302272" y="306070"/>
                </a:lnTo>
                <a:lnTo>
                  <a:pt x="300431" y="303530"/>
                </a:lnTo>
                <a:lnTo>
                  <a:pt x="299466" y="303530"/>
                </a:lnTo>
                <a:lnTo>
                  <a:pt x="299237" y="302260"/>
                </a:lnTo>
                <a:lnTo>
                  <a:pt x="299758" y="300990"/>
                </a:lnTo>
                <a:lnTo>
                  <a:pt x="300126" y="299720"/>
                </a:lnTo>
                <a:lnTo>
                  <a:pt x="300596" y="298450"/>
                </a:lnTo>
                <a:lnTo>
                  <a:pt x="301777" y="294640"/>
                </a:lnTo>
                <a:lnTo>
                  <a:pt x="302780" y="292100"/>
                </a:lnTo>
                <a:lnTo>
                  <a:pt x="304139" y="287020"/>
                </a:lnTo>
                <a:lnTo>
                  <a:pt x="304038" y="281940"/>
                </a:lnTo>
                <a:lnTo>
                  <a:pt x="302526" y="280670"/>
                </a:lnTo>
                <a:lnTo>
                  <a:pt x="301015" y="279400"/>
                </a:lnTo>
                <a:lnTo>
                  <a:pt x="300177" y="278130"/>
                </a:lnTo>
                <a:lnTo>
                  <a:pt x="299402" y="276860"/>
                </a:lnTo>
                <a:lnTo>
                  <a:pt x="299173" y="276860"/>
                </a:lnTo>
                <a:lnTo>
                  <a:pt x="299173" y="288290"/>
                </a:lnTo>
                <a:lnTo>
                  <a:pt x="298856" y="289560"/>
                </a:lnTo>
                <a:lnTo>
                  <a:pt x="298056" y="293370"/>
                </a:lnTo>
                <a:lnTo>
                  <a:pt x="296875" y="295910"/>
                </a:lnTo>
                <a:lnTo>
                  <a:pt x="292684" y="302260"/>
                </a:lnTo>
                <a:lnTo>
                  <a:pt x="291071" y="304800"/>
                </a:lnTo>
                <a:lnTo>
                  <a:pt x="288709" y="306070"/>
                </a:lnTo>
                <a:lnTo>
                  <a:pt x="288112" y="307340"/>
                </a:lnTo>
                <a:lnTo>
                  <a:pt x="285191" y="307340"/>
                </a:lnTo>
                <a:lnTo>
                  <a:pt x="284619" y="306070"/>
                </a:lnTo>
                <a:lnTo>
                  <a:pt x="284848" y="304800"/>
                </a:lnTo>
                <a:lnTo>
                  <a:pt x="285445" y="299720"/>
                </a:lnTo>
                <a:lnTo>
                  <a:pt x="285496" y="297180"/>
                </a:lnTo>
                <a:lnTo>
                  <a:pt x="285115" y="293370"/>
                </a:lnTo>
                <a:lnTo>
                  <a:pt x="286004" y="290830"/>
                </a:lnTo>
                <a:lnTo>
                  <a:pt x="288251" y="285750"/>
                </a:lnTo>
                <a:lnTo>
                  <a:pt x="289293" y="284480"/>
                </a:lnTo>
                <a:lnTo>
                  <a:pt x="290334" y="283210"/>
                </a:lnTo>
                <a:lnTo>
                  <a:pt x="293281" y="281940"/>
                </a:lnTo>
                <a:lnTo>
                  <a:pt x="294017" y="280670"/>
                </a:lnTo>
                <a:lnTo>
                  <a:pt x="294779" y="280670"/>
                </a:lnTo>
                <a:lnTo>
                  <a:pt x="295541" y="281940"/>
                </a:lnTo>
                <a:lnTo>
                  <a:pt x="297053" y="281940"/>
                </a:lnTo>
                <a:lnTo>
                  <a:pt x="298056" y="283210"/>
                </a:lnTo>
                <a:lnTo>
                  <a:pt x="298526" y="284480"/>
                </a:lnTo>
                <a:lnTo>
                  <a:pt x="299059" y="287020"/>
                </a:lnTo>
                <a:lnTo>
                  <a:pt x="299173" y="288290"/>
                </a:lnTo>
                <a:lnTo>
                  <a:pt x="299173" y="276860"/>
                </a:lnTo>
                <a:lnTo>
                  <a:pt x="298704" y="276860"/>
                </a:lnTo>
                <a:lnTo>
                  <a:pt x="297878" y="275590"/>
                </a:lnTo>
                <a:lnTo>
                  <a:pt x="297827" y="274320"/>
                </a:lnTo>
                <a:lnTo>
                  <a:pt x="298551" y="273050"/>
                </a:lnTo>
                <a:lnTo>
                  <a:pt x="300443" y="270510"/>
                </a:lnTo>
                <a:lnTo>
                  <a:pt x="301828" y="266700"/>
                </a:lnTo>
                <a:lnTo>
                  <a:pt x="302691" y="262890"/>
                </a:lnTo>
                <a:lnTo>
                  <a:pt x="303123" y="261620"/>
                </a:lnTo>
                <a:lnTo>
                  <a:pt x="302793" y="260350"/>
                </a:lnTo>
                <a:lnTo>
                  <a:pt x="300456" y="256540"/>
                </a:lnTo>
                <a:lnTo>
                  <a:pt x="299085" y="255270"/>
                </a:lnTo>
                <a:lnTo>
                  <a:pt x="297434" y="252844"/>
                </a:lnTo>
                <a:lnTo>
                  <a:pt x="297434" y="261620"/>
                </a:lnTo>
                <a:lnTo>
                  <a:pt x="296684" y="265430"/>
                </a:lnTo>
                <a:lnTo>
                  <a:pt x="295490" y="267970"/>
                </a:lnTo>
                <a:lnTo>
                  <a:pt x="293789" y="273050"/>
                </a:lnTo>
                <a:lnTo>
                  <a:pt x="292862" y="274320"/>
                </a:lnTo>
                <a:lnTo>
                  <a:pt x="290182" y="275590"/>
                </a:lnTo>
                <a:lnTo>
                  <a:pt x="288607" y="276860"/>
                </a:lnTo>
                <a:lnTo>
                  <a:pt x="285623" y="280670"/>
                </a:lnTo>
                <a:lnTo>
                  <a:pt x="283502" y="281940"/>
                </a:lnTo>
                <a:lnTo>
                  <a:pt x="281470" y="283210"/>
                </a:lnTo>
                <a:lnTo>
                  <a:pt x="279908" y="284226"/>
                </a:lnTo>
                <a:lnTo>
                  <a:pt x="279908" y="302260"/>
                </a:lnTo>
                <a:lnTo>
                  <a:pt x="279768" y="308610"/>
                </a:lnTo>
                <a:lnTo>
                  <a:pt x="276758" y="313690"/>
                </a:lnTo>
                <a:lnTo>
                  <a:pt x="276364" y="314820"/>
                </a:lnTo>
                <a:lnTo>
                  <a:pt x="276364" y="328930"/>
                </a:lnTo>
                <a:lnTo>
                  <a:pt x="276263" y="330200"/>
                </a:lnTo>
                <a:lnTo>
                  <a:pt x="276110" y="331470"/>
                </a:lnTo>
                <a:lnTo>
                  <a:pt x="275882" y="332740"/>
                </a:lnTo>
                <a:lnTo>
                  <a:pt x="275526" y="339090"/>
                </a:lnTo>
                <a:lnTo>
                  <a:pt x="260870" y="352831"/>
                </a:lnTo>
                <a:lnTo>
                  <a:pt x="260870" y="373380"/>
                </a:lnTo>
                <a:lnTo>
                  <a:pt x="260870" y="375920"/>
                </a:lnTo>
                <a:lnTo>
                  <a:pt x="260578" y="378460"/>
                </a:lnTo>
                <a:lnTo>
                  <a:pt x="259918" y="379730"/>
                </a:lnTo>
                <a:lnTo>
                  <a:pt x="256286" y="379730"/>
                </a:lnTo>
                <a:lnTo>
                  <a:pt x="256286" y="396240"/>
                </a:lnTo>
                <a:lnTo>
                  <a:pt x="247167" y="410210"/>
                </a:lnTo>
                <a:lnTo>
                  <a:pt x="244195" y="406400"/>
                </a:lnTo>
                <a:lnTo>
                  <a:pt x="243662" y="406400"/>
                </a:lnTo>
                <a:lnTo>
                  <a:pt x="240322" y="399770"/>
                </a:lnTo>
                <a:lnTo>
                  <a:pt x="240322" y="425450"/>
                </a:lnTo>
                <a:lnTo>
                  <a:pt x="239395" y="427990"/>
                </a:lnTo>
                <a:lnTo>
                  <a:pt x="237617" y="431800"/>
                </a:lnTo>
                <a:lnTo>
                  <a:pt x="235712" y="433070"/>
                </a:lnTo>
                <a:lnTo>
                  <a:pt x="231521" y="431800"/>
                </a:lnTo>
                <a:lnTo>
                  <a:pt x="230822" y="431546"/>
                </a:lnTo>
                <a:lnTo>
                  <a:pt x="230822" y="441960"/>
                </a:lnTo>
                <a:lnTo>
                  <a:pt x="230378" y="443230"/>
                </a:lnTo>
                <a:lnTo>
                  <a:pt x="229463" y="447040"/>
                </a:lnTo>
                <a:lnTo>
                  <a:pt x="228333" y="449580"/>
                </a:lnTo>
                <a:lnTo>
                  <a:pt x="224929" y="455930"/>
                </a:lnTo>
                <a:lnTo>
                  <a:pt x="220319" y="467360"/>
                </a:lnTo>
                <a:lnTo>
                  <a:pt x="218020" y="471170"/>
                </a:lnTo>
                <a:lnTo>
                  <a:pt x="215633" y="473710"/>
                </a:lnTo>
                <a:lnTo>
                  <a:pt x="210566" y="473710"/>
                </a:lnTo>
                <a:lnTo>
                  <a:pt x="210566" y="495300"/>
                </a:lnTo>
                <a:lnTo>
                  <a:pt x="204076" y="506730"/>
                </a:lnTo>
                <a:lnTo>
                  <a:pt x="201142" y="510540"/>
                </a:lnTo>
                <a:lnTo>
                  <a:pt x="200177" y="510921"/>
                </a:lnTo>
                <a:lnTo>
                  <a:pt x="200177" y="533400"/>
                </a:lnTo>
                <a:lnTo>
                  <a:pt x="200063" y="535940"/>
                </a:lnTo>
                <a:lnTo>
                  <a:pt x="199009" y="541020"/>
                </a:lnTo>
                <a:lnTo>
                  <a:pt x="199199" y="543560"/>
                </a:lnTo>
                <a:lnTo>
                  <a:pt x="198437" y="547370"/>
                </a:lnTo>
                <a:lnTo>
                  <a:pt x="197993" y="549910"/>
                </a:lnTo>
                <a:lnTo>
                  <a:pt x="196684" y="556260"/>
                </a:lnTo>
                <a:lnTo>
                  <a:pt x="196456" y="558800"/>
                </a:lnTo>
                <a:lnTo>
                  <a:pt x="196519" y="565150"/>
                </a:lnTo>
                <a:lnTo>
                  <a:pt x="196037" y="566420"/>
                </a:lnTo>
                <a:lnTo>
                  <a:pt x="195427" y="566420"/>
                </a:lnTo>
                <a:lnTo>
                  <a:pt x="195033" y="565150"/>
                </a:lnTo>
                <a:lnTo>
                  <a:pt x="194449" y="565150"/>
                </a:lnTo>
                <a:lnTo>
                  <a:pt x="191592" y="561340"/>
                </a:lnTo>
                <a:lnTo>
                  <a:pt x="191122" y="558800"/>
                </a:lnTo>
                <a:lnTo>
                  <a:pt x="190195" y="554990"/>
                </a:lnTo>
                <a:lnTo>
                  <a:pt x="189268" y="553720"/>
                </a:lnTo>
                <a:lnTo>
                  <a:pt x="188493" y="552450"/>
                </a:lnTo>
                <a:lnTo>
                  <a:pt x="187680" y="548640"/>
                </a:lnTo>
                <a:lnTo>
                  <a:pt x="187109" y="546100"/>
                </a:lnTo>
                <a:lnTo>
                  <a:pt x="186194" y="543560"/>
                </a:lnTo>
                <a:lnTo>
                  <a:pt x="184950" y="541020"/>
                </a:lnTo>
                <a:lnTo>
                  <a:pt x="183426" y="537210"/>
                </a:lnTo>
                <a:lnTo>
                  <a:pt x="183057" y="534670"/>
                </a:lnTo>
                <a:lnTo>
                  <a:pt x="183857" y="530860"/>
                </a:lnTo>
                <a:lnTo>
                  <a:pt x="184200" y="528320"/>
                </a:lnTo>
                <a:lnTo>
                  <a:pt x="184696" y="527050"/>
                </a:lnTo>
                <a:lnTo>
                  <a:pt x="185318" y="524510"/>
                </a:lnTo>
                <a:lnTo>
                  <a:pt x="185788" y="523240"/>
                </a:lnTo>
                <a:lnTo>
                  <a:pt x="187807" y="523240"/>
                </a:lnTo>
                <a:lnTo>
                  <a:pt x="189674" y="521970"/>
                </a:lnTo>
                <a:lnTo>
                  <a:pt x="196811" y="521970"/>
                </a:lnTo>
                <a:lnTo>
                  <a:pt x="198729" y="523240"/>
                </a:lnTo>
                <a:lnTo>
                  <a:pt x="199377" y="527050"/>
                </a:lnTo>
                <a:lnTo>
                  <a:pt x="199567" y="528320"/>
                </a:lnTo>
                <a:lnTo>
                  <a:pt x="199669" y="529590"/>
                </a:lnTo>
                <a:lnTo>
                  <a:pt x="200177" y="533400"/>
                </a:lnTo>
                <a:lnTo>
                  <a:pt x="200177" y="510921"/>
                </a:lnTo>
                <a:lnTo>
                  <a:pt x="197904" y="511810"/>
                </a:lnTo>
                <a:lnTo>
                  <a:pt x="194348" y="514350"/>
                </a:lnTo>
                <a:lnTo>
                  <a:pt x="193268" y="514350"/>
                </a:lnTo>
                <a:lnTo>
                  <a:pt x="192151" y="515620"/>
                </a:lnTo>
                <a:lnTo>
                  <a:pt x="187960" y="515620"/>
                </a:lnTo>
                <a:lnTo>
                  <a:pt x="184162" y="516890"/>
                </a:lnTo>
                <a:lnTo>
                  <a:pt x="182524" y="516890"/>
                </a:lnTo>
                <a:lnTo>
                  <a:pt x="181521" y="514350"/>
                </a:lnTo>
                <a:lnTo>
                  <a:pt x="181190" y="514350"/>
                </a:lnTo>
                <a:lnTo>
                  <a:pt x="180898" y="513080"/>
                </a:lnTo>
                <a:lnTo>
                  <a:pt x="180670" y="511810"/>
                </a:lnTo>
                <a:lnTo>
                  <a:pt x="180225" y="510540"/>
                </a:lnTo>
                <a:lnTo>
                  <a:pt x="180047" y="509270"/>
                </a:lnTo>
                <a:lnTo>
                  <a:pt x="179565" y="505460"/>
                </a:lnTo>
                <a:lnTo>
                  <a:pt x="179374" y="504190"/>
                </a:lnTo>
                <a:lnTo>
                  <a:pt x="179298" y="502920"/>
                </a:lnTo>
                <a:lnTo>
                  <a:pt x="178892" y="497840"/>
                </a:lnTo>
                <a:lnTo>
                  <a:pt x="179844" y="492760"/>
                </a:lnTo>
                <a:lnTo>
                  <a:pt x="183515" y="486410"/>
                </a:lnTo>
                <a:lnTo>
                  <a:pt x="184746" y="483870"/>
                </a:lnTo>
                <a:lnTo>
                  <a:pt x="186220" y="481330"/>
                </a:lnTo>
                <a:lnTo>
                  <a:pt x="187147" y="480060"/>
                </a:lnTo>
                <a:lnTo>
                  <a:pt x="188404" y="478790"/>
                </a:lnTo>
                <a:lnTo>
                  <a:pt x="190004" y="478790"/>
                </a:lnTo>
                <a:lnTo>
                  <a:pt x="193573" y="477520"/>
                </a:lnTo>
                <a:lnTo>
                  <a:pt x="197040" y="477520"/>
                </a:lnTo>
                <a:lnTo>
                  <a:pt x="200418" y="480060"/>
                </a:lnTo>
                <a:lnTo>
                  <a:pt x="202196" y="480060"/>
                </a:lnTo>
                <a:lnTo>
                  <a:pt x="202819" y="481330"/>
                </a:lnTo>
                <a:lnTo>
                  <a:pt x="203403" y="481330"/>
                </a:lnTo>
                <a:lnTo>
                  <a:pt x="205790" y="483870"/>
                </a:lnTo>
                <a:lnTo>
                  <a:pt x="207695" y="487680"/>
                </a:lnTo>
                <a:lnTo>
                  <a:pt x="209118" y="490220"/>
                </a:lnTo>
                <a:lnTo>
                  <a:pt x="210108" y="492760"/>
                </a:lnTo>
                <a:lnTo>
                  <a:pt x="210566" y="495300"/>
                </a:lnTo>
                <a:lnTo>
                  <a:pt x="210566" y="473710"/>
                </a:lnTo>
                <a:lnTo>
                  <a:pt x="202869" y="473710"/>
                </a:lnTo>
                <a:lnTo>
                  <a:pt x="199986" y="472440"/>
                </a:lnTo>
                <a:lnTo>
                  <a:pt x="197751" y="469900"/>
                </a:lnTo>
                <a:lnTo>
                  <a:pt x="196507" y="466090"/>
                </a:lnTo>
                <a:lnTo>
                  <a:pt x="196113" y="464820"/>
                </a:lnTo>
                <a:lnTo>
                  <a:pt x="195872" y="464820"/>
                </a:lnTo>
                <a:lnTo>
                  <a:pt x="195541" y="463550"/>
                </a:lnTo>
                <a:lnTo>
                  <a:pt x="195376" y="462280"/>
                </a:lnTo>
                <a:lnTo>
                  <a:pt x="219976" y="436880"/>
                </a:lnTo>
                <a:lnTo>
                  <a:pt x="228625" y="436880"/>
                </a:lnTo>
                <a:lnTo>
                  <a:pt x="230568" y="440690"/>
                </a:lnTo>
                <a:lnTo>
                  <a:pt x="230822" y="441960"/>
                </a:lnTo>
                <a:lnTo>
                  <a:pt x="230822" y="431546"/>
                </a:lnTo>
                <a:lnTo>
                  <a:pt x="224713" y="429260"/>
                </a:lnTo>
                <a:lnTo>
                  <a:pt x="222402" y="429260"/>
                </a:lnTo>
                <a:lnTo>
                  <a:pt x="220573" y="427990"/>
                </a:lnTo>
                <a:lnTo>
                  <a:pt x="218833" y="424180"/>
                </a:lnTo>
                <a:lnTo>
                  <a:pt x="218503" y="424180"/>
                </a:lnTo>
                <a:lnTo>
                  <a:pt x="217525" y="420370"/>
                </a:lnTo>
                <a:lnTo>
                  <a:pt x="217385" y="417830"/>
                </a:lnTo>
                <a:lnTo>
                  <a:pt x="218033" y="414020"/>
                </a:lnTo>
                <a:lnTo>
                  <a:pt x="218313" y="414020"/>
                </a:lnTo>
                <a:lnTo>
                  <a:pt x="218706" y="412750"/>
                </a:lnTo>
                <a:lnTo>
                  <a:pt x="220052" y="410210"/>
                </a:lnTo>
                <a:lnTo>
                  <a:pt x="220941" y="408940"/>
                </a:lnTo>
                <a:lnTo>
                  <a:pt x="221818" y="407670"/>
                </a:lnTo>
                <a:lnTo>
                  <a:pt x="226783" y="406400"/>
                </a:lnTo>
                <a:lnTo>
                  <a:pt x="228714" y="405130"/>
                </a:lnTo>
                <a:lnTo>
                  <a:pt x="231025" y="403860"/>
                </a:lnTo>
                <a:lnTo>
                  <a:pt x="234175" y="403860"/>
                </a:lnTo>
                <a:lnTo>
                  <a:pt x="235546" y="405130"/>
                </a:lnTo>
                <a:lnTo>
                  <a:pt x="237274" y="406400"/>
                </a:lnTo>
                <a:lnTo>
                  <a:pt x="238366" y="407670"/>
                </a:lnTo>
                <a:lnTo>
                  <a:pt x="238798" y="410210"/>
                </a:lnTo>
                <a:lnTo>
                  <a:pt x="239268" y="411480"/>
                </a:lnTo>
                <a:lnTo>
                  <a:pt x="239725" y="415290"/>
                </a:lnTo>
                <a:lnTo>
                  <a:pt x="239801" y="416560"/>
                </a:lnTo>
                <a:lnTo>
                  <a:pt x="239903" y="420370"/>
                </a:lnTo>
                <a:lnTo>
                  <a:pt x="240322" y="425450"/>
                </a:lnTo>
                <a:lnTo>
                  <a:pt x="240322" y="399770"/>
                </a:lnTo>
                <a:lnTo>
                  <a:pt x="237578" y="397510"/>
                </a:lnTo>
                <a:lnTo>
                  <a:pt x="237312" y="396240"/>
                </a:lnTo>
                <a:lnTo>
                  <a:pt x="237020" y="396240"/>
                </a:lnTo>
                <a:lnTo>
                  <a:pt x="236575" y="394970"/>
                </a:lnTo>
                <a:lnTo>
                  <a:pt x="236562" y="393700"/>
                </a:lnTo>
                <a:lnTo>
                  <a:pt x="236969" y="392430"/>
                </a:lnTo>
                <a:lnTo>
                  <a:pt x="237782" y="389890"/>
                </a:lnTo>
                <a:lnTo>
                  <a:pt x="238188" y="388620"/>
                </a:lnTo>
                <a:lnTo>
                  <a:pt x="240004" y="384810"/>
                </a:lnTo>
                <a:lnTo>
                  <a:pt x="242912" y="382270"/>
                </a:lnTo>
                <a:lnTo>
                  <a:pt x="243624" y="381000"/>
                </a:lnTo>
                <a:lnTo>
                  <a:pt x="247484" y="381000"/>
                </a:lnTo>
                <a:lnTo>
                  <a:pt x="248589" y="382270"/>
                </a:lnTo>
                <a:lnTo>
                  <a:pt x="248920" y="382270"/>
                </a:lnTo>
                <a:lnTo>
                  <a:pt x="250482" y="383540"/>
                </a:lnTo>
                <a:lnTo>
                  <a:pt x="255993" y="394970"/>
                </a:lnTo>
                <a:lnTo>
                  <a:pt x="256171" y="394970"/>
                </a:lnTo>
                <a:lnTo>
                  <a:pt x="256286" y="396240"/>
                </a:lnTo>
                <a:lnTo>
                  <a:pt x="256286" y="379730"/>
                </a:lnTo>
                <a:lnTo>
                  <a:pt x="255752" y="379730"/>
                </a:lnTo>
                <a:lnTo>
                  <a:pt x="255066" y="378460"/>
                </a:lnTo>
                <a:lnTo>
                  <a:pt x="254419" y="378460"/>
                </a:lnTo>
                <a:lnTo>
                  <a:pt x="252196" y="377190"/>
                </a:lnTo>
                <a:lnTo>
                  <a:pt x="250050" y="374650"/>
                </a:lnTo>
                <a:lnTo>
                  <a:pt x="247827" y="373380"/>
                </a:lnTo>
                <a:lnTo>
                  <a:pt x="244957" y="370840"/>
                </a:lnTo>
                <a:lnTo>
                  <a:pt x="242709" y="368300"/>
                </a:lnTo>
                <a:lnTo>
                  <a:pt x="241058" y="365760"/>
                </a:lnTo>
                <a:lnTo>
                  <a:pt x="240030" y="363220"/>
                </a:lnTo>
                <a:lnTo>
                  <a:pt x="240042" y="360680"/>
                </a:lnTo>
                <a:lnTo>
                  <a:pt x="241134" y="359410"/>
                </a:lnTo>
                <a:lnTo>
                  <a:pt x="242379" y="356870"/>
                </a:lnTo>
                <a:lnTo>
                  <a:pt x="244017" y="354330"/>
                </a:lnTo>
                <a:lnTo>
                  <a:pt x="246075" y="353060"/>
                </a:lnTo>
                <a:lnTo>
                  <a:pt x="247218" y="351790"/>
                </a:lnTo>
                <a:lnTo>
                  <a:pt x="248297" y="351790"/>
                </a:lnTo>
                <a:lnTo>
                  <a:pt x="249301" y="353060"/>
                </a:lnTo>
                <a:lnTo>
                  <a:pt x="253517" y="358140"/>
                </a:lnTo>
                <a:lnTo>
                  <a:pt x="256070" y="360680"/>
                </a:lnTo>
                <a:lnTo>
                  <a:pt x="256489" y="361950"/>
                </a:lnTo>
                <a:lnTo>
                  <a:pt x="257835" y="364490"/>
                </a:lnTo>
                <a:lnTo>
                  <a:pt x="258902" y="367030"/>
                </a:lnTo>
                <a:lnTo>
                  <a:pt x="259740" y="368300"/>
                </a:lnTo>
                <a:lnTo>
                  <a:pt x="260210" y="370840"/>
                </a:lnTo>
                <a:lnTo>
                  <a:pt x="260591" y="372110"/>
                </a:lnTo>
                <a:lnTo>
                  <a:pt x="260870" y="373380"/>
                </a:lnTo>
                <a:lnTo>
                  <a:pt x="260870" y="352831"/>
                </a:lnTo>
                <a:lnTo>
                  <a:pt x="260184" y="353060"/>
                </a:lnTo>
                <a:lnTo>
                  <a:pt x="257898" y="353060"/>
                </a:lnTo>
                <a:lnTo>
                  <a:pt x="256908" y="351790"/>
                </a:lnTo>
                <a:lnTo>
                  <a:pt x="256108" y="351790"/>
                </a:lnTo>
                <a:lnTo>
                  <a:pt x="253149" y="347980"/>
                </a:lnTo>
                <a:lnTo>
                  <a:pt x="250329" y="345440"/>
                </a:lnTo>
                <a:lnTo>
                  <a:pt x="246976" y="341630"/>
                </a:lnTo>
                <a:lnTo>
                  <a:pt x="246430" y="341630"/>
                </a:lnTo>
                <a:lnTo>
                  <a:pt x="245948" y="340360"/>
                </a:lnTo>
                <a:lnTo>
                  <a:pt x="245554" y="340360"/>
                </a:lnTo>
                <a:lnTo>
                  <a:pt x="244576" y="339090"/>
                </a:lnTo>
                <a:lnTo>
                  <a:pt x="244487" y="335280"/>
                </a:lnTo>
                <a:lnTo>
                  <a:pt x="245376" y="334010"/>
                </a:lnTo>
                <a:lnTo>
                  <a:pt x="246380" y="332740"/>
                </a:lnTo>
                <a:lnTo>
                  <a:pt x="247675" y="331470"/>
                </a:lnTo>
                <a:lnTo>
                  <a:pt x="249262" y="330200"/>
                </a:lnTo>
                <a:lnTo>
                  <a:pt x="251472" y="327660"/>
                </a:lnTo>
                <a:lnTo>
                  <a:pt x="253657" y="326390"/>
                </a:lnTo>
                <a:lnTo>
                  <a:pt x="257454" y="325120"/>
                </a:lnTo>
                <a:lnTo>
                  <a:pt x="258533" y="325120"/>
                </a:lnTo>
                <a:lnTo>
                  <a:pt x="259626" y="323850"/>
                </a:lnTo>
                <a:lnTo>
                  <a:pt x="260705" y="323850"/>
                </a:lnTo>
                <a:lnTo>
                  <a:pt x="261810" y="322580"/>
                </a:lnTo>
                <a:lnTo>
                  <a:pt x="266014" y="322580"/>
                </a:lnTo>
                <a:lnTo>
                  <a:pt x="266496" y="321310"/>
                </a:lnTo>
                <a:lnTo>
                  <a:pt x="271322" y="321310"/>
                </a:lnTo>
                <a:lnTo>
                  <a:pt x="273469" y="322580"/>
                </a:lnTo>
                <a:lnTo>
                  <a:pt x="275196" y="326390"/>
                </a:lnTo>
                <a:lnTo>
                  <a:pt x="275856" y="327660"/>
                </a:lnTo>
                <a:lnTo>
                  <a:pt x="276225" y="328930"/>
                </a:lnTo>
                <a:lnTo>
                  <a:pt x="276364" y="328930"/>
                </a:lnTo>
                <a:lnTo>
                  <a:pt x="276364" y="314820"/>
                </a:lnTo>
                <a:lnTo>
                  <a:pt x="276313" y="314960"/>
                </a:lnTo>
                <a:lnTo>
                  <a:pt x="263855" y="314960"/>
                </a:lnTo>
                <a:lnTo>
                  <a:pt x="258826" y="317500"/>
                </a:lnTo>
                <a:lnTo>
                  <a:pt x="256590" y="318770"/>
                </a:lnTo>
                <a:lnTo>
                  <a:pt x="251968" y="321310"/>
                </a:lnTo>
                <a:lnTo>
                  <a:pt x="249275" y="321310"/>
                </a:lnTo>
                <a:lnTo>
                  <a:pt x="244983" y="322580"/>
                </a:lnTo>
                <a:lnTo>
                  <a:pt x="243217" y="321310"/>
                </a:lnTo>
                <a:lnTo>
                  <a:pt x="242798" y="320040"/>
                </a:lnTo>
                <a:lnTo>
                  <a:pt x="242493" y="318770"/>
                </a:lnTo>
                <a:lnTo>
                  <a:pt x="241973" y="316230"/>
                </a:lnTo>
                <a:lnTo>
                  <a:pt x="241604" y="314960"/>
                </a:lnTo>
                <a:lnTo>
                  <a:pt x="242595" y="309880"/>
                </a:lnTo>
                <a:lnTo>
                  <a:pt x="242824" y="306070"/>
                </a:lnTo>
                <a:lnTo>
                  <a:pt x="243243" y="303530"/>
                </a:lnTo>
                <a:lnTo>
                  <a:pt x="243649" y="299720"/>
                </a:lnTo>
                <a:lnTo>
                  <a:pt x="245313" y="297180"/>
                </a:lnTo>
                <a:lnTo>
                  <a:pt x="249250" y="294640"/>
                </a:lnTo>
                <a:lnTo>
                  <a:pt x="250342" y="294640"/>
                </a:lnTo>
                <a:lnTo>
                  <a:pt x="251371" y="293370"/>
                </a:lnTo>
                <a:lnTo>
                  <a:pt x="252730" y="293370"/>
                </a:lnTo>
                <a:lnTo>
                  <a:pt x="254190" y="292100"/>
                </a:lnTo>
                <a:lnTo>
                  <a:pt x="255752" y="292100"/>
                </a:lnTo>
                <a:lnTo>
                  <a:pt x="263131" y="290830"/>
                </a:lnTo>
                <a:lnTo>
                  <a:pt x="273481" y="290830"/>
                </a:lnTo>
                <a:lnTo>
                  <a:pt x="276821" y="293370"/>
                </a:lnTo>
                <a:lnTo>
                  <a:pt x="279908" y="302260"/>
                </a:lnTo>
                <a:lnTo>
                  <a:pt x="279908" y="284226"/>
                </a:lnTo>
                <a:lnTo>
                  <a:pt x="279514" y="284480"/>
                </a:lnTo>
                <a:lnTo>
                  <a:pt x="269189" y="284480"/>
                </a:lnTo>
                <a:lnTo>
                  <a:pt x="266103" y="283210"/>
                </a:lnTo>
                <a:lnTo>
                  <a:pt x="263067" y="283210"/>
                </a:lnTo>
                <a:lnTo>
                  <a:pt x="260921" y="281940"/>
                </a:lnTo>
                <a:lnTo>
                  <a:pt x="259283" y="279400"/>
                </a:lnTo>
                <a:lnTo>
                  <a:pt x="260007" y="274320"/>
                </a:lnTo>
                <a:lnTo>
                  <a:pt x="276656" y="252730"/>
                </a:lnTo>
                <a:lnTo>
                  <a:pt x="286207" y="252730"/>
                </a:lnTo>
                <a:lnTo>
                  <a:pt x="287591" y="254000"/>
                </a:lnTo>
                <a:lnTo>
                  <a:pt x="290601" y="255270"/>
                </a:lnTo>
                <a:lnTo>
                  <a:pt x="293408" y="257810"/>
                </a:lnTo>
                <a:lnTo>
                  <a:pt x="296011" y="260350"/>
                </a:lnTo>
                <a:lnTo>
                  <a:pt x="297040" y="260350"/>
                </a:lnTo>
                <a:lnTo>
                  <a:pt x="297434" y="261620"/>
                </a:lnTo>
                <a:lnTo>
                  <a:pt x="297434" y="252844"/>
                </a:lnTo>
                <a:lnTo>
                  <a:pt x="297586" y="252730"/>
                </a:lnTo>
                <a:lnTo>
                  <a:pt x="298615" y="250190"/>
                </a:lnTo>
                <a:lnTo>
                  <a:pt x="299808" y="250190"/>
                </a:lnTo>
                <a:lnTo>
                  <a:pt x="302260" y="247650"/>
                </a:lnTo>
                <a:lnTo>
                  <a:pt x="303212" y="246380"/>
                </a:lnTo>
                <a:lnTo>
                  <a:pt x="303047" y="241300"/>
                </a:lnTo>
                <a:lnTo>
                  <a:pt x="302323" y="232410"/>
                </a:lnTo>
                <a:lnTo>
                  <a:pt x="301447" y="229870"/>
                </a:lnTo>
                <a:lnTo>
                  <a:pt x="299516" y="227330"/>
                </a:lnTo>
                <a:lnTo>
                  <a:pt x="299199" y="226060"/>
                </a:lnTo>
                <a:lnTo>
                  <a:pt x="298729" y="224790"/>
                </a:lnTo>
                <a:lnTo>
                  <a:pt x="298551" y="223520"/>
                </a:lnTo>
                <a:lnTo>
                  <a:pt x="300405" y="220980"/>
                </a:lnTo>
                <a:lnTo>
                  <a:pt x="301637" y="219710"/>
                </a:lnTo>
                <a:lnTo>
                  <a:pt x="302780" y="217170"/>
                </a:lnTo>
                <a:lnTo>
                  <a:pt x="303263" y="217170"/>
                </a:lnTo>
                <a:lnTo>
                  <a:pt x="303618" y="215900"/>
                </a:lnTo>
                <a:lnTo>
                  <a:pt x="303847" y="215900"/>
                </a:lnTo>
                <a:lnTo>
                  <a:pt x="304419" y="213360"/>
                </a:lnTo>
                <a:lnTo>
                  <a:pt x="304888" y="210820"/>
                </a:lnTo>
                <a:lnTo>
                  <a:pt x="305409" y="208280"/>
                </a:lnTo>
                <a:lnTo>
                  <a:pt x="305739" y="207010"/>
                </a:lnTo>
                <a:lnTo>
                  <a:pt x="305803" y="204470"/>
                </a:lnTo>
                <a:lnTo>
                  <a:pt x="305727" y="198120"/>
                </a:lnTo>
                <a:lnTo>
                  <a:pt x="306857" y="196850"/>
                </a:lnTo>
                <a:lnTo>
                  <a:pt x="310972" y="196850"/>
                </a:lnTo>
                <a:lnTo>
                  <a:pt x="313283" y="195580"/>
                </a:lnTo>
                <a:lnTo>
                  <a:pt x="314274" y="194310"/>
                </a:lnTo>
                <a:lnTo>
                  <a:pt x="315112" y="194310"/>
                </a:lnTo>
                <a:lnTo>
                  <a:pt x="316776" y="191770"/>
                </a:lnTo>
                <a:lnTo>
                  <a:pt x="318173" y="190500"/>
                </a:lnTo>
                <a:lnTo>
                  <a:pt x="319278" y="187960"/>
                </a:lnTo>
                <a:lnTo>
                  <a:pt x="320878" y="185420"/>
                </a:lnTo>
                <a:lnTo>
                  <a:pt x="322376" y="181610"/>
                </a:lnTo>
                <a:lnTo>
                  <a:pt x="322249" y="179070"/>
                </a:lnTo>
                <a:lnTo>
                  <a:pt x="322160" y="176530"/>
                </a:lnTo>
                <a:lnTo>
                  <a:pt x="322745" y="172720"/>
                </a:lnTo>
                <a:lnTo>
                  <a:pt x="323507" y="170180"/>
                </a:lnTo>
                <a:lnTo>
                  <a:pt x="324307" y="166370"/>
                </a:lnTo>
                <a:lnTo>
                  <a:pt x="324573" y="163830"/>
                </a:lnTo>
                <a:lnTo>
                  <a:pt x="324713" y="162560"/>
                </a:lnTo>
                <a:lnTo>
                  <a:pt x="324916" y="160020"/>
                </a:lnTo>
                <a:lnTo>
                  <a:pt x="325691" y="157480"/>
                </a:lnTo>
                <a:lnTo>
                  <a:pt x="327037" y="156210"/>
                </a:lnTo>
                <a:lnTo>
                  <a:pt x="328256" y="153670"/>
                </a:lnTo>
                <a:lnTo>
                  <a:pt x="328714" y="152400"/>
                </a:lnTo>
                <a:lnTo>
                  <a:pt x="328409" y="149860"/>
                </a:lnTo>
                <a:lnTo>
                  <a:pt x="328028" y="147320"/>
                </a:lnTo>
                <a:lnTo>
                  <a:pt x="327609" y="143510"/>
                </a:lnTo>
                <a:lnTo>
                  <a:pt x="326910" y="139700"/>
                </a:lnTo>
                <a:lnTo>
                  <a:pt x="326542" y="138430"/>
                </a:lnTo>
                <a:lnTo>
                  <a:pt x="325094" y="135890"/>
                </a:lnTo>
                <a:lnTo>
                  <a:pt x="324573" y="134620"/>
                </a:lnTo>
                <a:lnTo>
                  <a:pt x="324065" y="133350"/>
                </a:lnTo>
                <a:lnTo>
                  <a:pt x="323545" y="132740"/>
                </a:lnTo>
                <a:lnTo>
                  <a:pt x="323545" y="152400"/>
                </a:lnTo>
                <a:lnTo>
                  <a:pt x="321691" y="154940"/>
                </a:lnTo>
                <a:lnTo>
                  <a:pt x="319697" y="155651"/>
                </a:lnTo>
                <a:lnTo>
                  <a:pt x="319697" y="163830"/>
                </a:lnTo>
                <a:lnTo>
                  <a:pt x="319328" y="166370"/>
                </a:lnTo>
                <a:lnTo>
                  <a:pt x="319176" y="166370"/>
                </a:lnTo>
                <a:lnTo>
                  <a:pt x="319176" y="175260"/>
                </a:lnTo>
                <a:lnTo>
                  <a:pt x="317055" y="180340"/>
                </a:lnTo>
                <a:lnTo>
                  <a:pt x="314134" y="186690"/>
                </a:lnTo>
                <a:lnTo>
                  <a:pt x="312940" y="187960"/>
                </a:lnTo>
                <a:lnTo>
                  <a:pt x="310692" y="190500"/>
                </a:lnTo>
                <a:lnTo>
                  <a:pt x="308241" y="191770"/>
                </a:lnTo>
                <a:lnTo>
                  <a:pt x="305054" y="189230"/>
                </a:lnTo>
                <a:lnTo>
                  <a:pt x="303885" y="187960"/>
                </a:lnTo>
                <a:lnTo>
                  <a:pt x="302958" y="186690"/>
                </a:lnTo>
                <a:lnTo>
                  <a:pt x="302526" y="186690"/>
                </a:lnTo>
                <a:lnTo>
                  <a:pt x="302158" y="185420"/>
                </a:lnTo>
                <a:lnTo>
                  <a:pt x="302031" y="184150"/>
                </a:lnTo>
                <a:lnTo>
                  <a:pt x="302145" y="182880"/>
                </a:lnTo>
                <a:lnTo>
                  <a:pt x="302361" y="182880"/>
                </a:lnTo>
                <a:lnTo>
                  <a:pt x="302679" y="181610"/>
                </a:lnTo>
                <a:lnTo>
                  <a:pt x="303034" y="180340"/>
                </a:lnTo>
                <a:lnTo>
                  <a:pt x="303453" y="179070"/>
                </a:lnTo>
                <a:lnTo>
                  <a:pt x="303949" y="177800"/>
                </a:lnTo>
                <a:lnTo>
                  <a:pt x="305511" y="175260"/>
                </a:lnTo>
                <a:lnTo>
                  <a:pt x="307124" y="171450"/>
                </a:lnTo>
                <a:lnTo>
                  <a:pt x="308787" y="168910"/>
                </a:lnTo>
                <a:lnTo>
                  <a:pt x="309219" y="167640"/>
                </a:lnTo>
                <a:lnTo>
                  <a:pt x="309689" y="167640"/>
                </a:lnTo>
                <a:lnTo>
                  <a:pt x="310222" y="166370"/>
                </a:lnTo>
                <a:lnTo>
                  <a:pt x="311734" y="165100"/>
                </a:lnTo>
                <a:lnTo>
                  <a:pt x="313766" y="163830"/>
                </a:lnTo>
                <a:lnTo>
                  <a:pt x="319697" y="163830"/>
                </a:lnTo>
                <a:lnTo>
                  <a:pt x="319697" y="155651"/>
                </a:lnTo>
                <a:lnTo>
                  <a:pt x="318122" y="156210"/>
                </a:lnTo>
                <a:lnTo>
                  <a:pt x="311124" y="156210"/>
                </a:lnTo>
                <a:lnTo>
                  <a:pt x="310108" y="153670"/>
                </a:lnTo>
                <a:lnTo>
                  <a:pt x="309168" y="152400"/>
                </a:lnTo>
                <a:lnTo>
                  <a:pt x="308508" y="149860"/>
                </a:lnTo>
                <a:lnTo>
                  <a:pt x="307606" y="148590"/>
                </a:lnTo>
                <a:lnTo>
                  <a:pt x="307060" y="147320"/>
                </a:lnTo>
                <a:lnTo>
                  <a:pt x="307047" y="146050"/>
                </a:lnTo>
                <a:lnTo>
                  <a:pt x="307568" y="144780"/>
                </a:lnTo>
                <a:lnTo>
                  <a:pt x="308025" y="143510"/>
                </a:lnTo>
                <a:lnTo>
                  <a:pt x="308813" y="142240"/>
                </a:lnTo>
                <a:lnTo>
                  <a:pt x="309930" y="140970"/>
                </a:lnTo>
                <a:lnTo>
                  <a:pt x="311632" y="139700"/>
                </a:lnTo>
                <a:lnTo>
                  <a:pt x="316153" y="134620"/>
                </a:lnTo>
                <a:lnTo>
                  <a:pt x="318414" y="134620"/>
                </a:lnTo>
                <a:lnTo>
                  <a:pt x="319519" y="135890"/>
                </a:lnTo>
                <a:lnTo>
                  <a:pt x="320814" y="137160"/>
                </a:lnTo>
                <a:lnTo>
                  <a:pt x="321729" y="138430"/>
                </a:lnTo>
                <a:lnTo>
                  <a:pt x="322745" y="140970"/>
                </a:lnTo>
                <a:lnTo>
                  <a:pt x="323100" y="143510"/>
                </a:lnTo>
                <a:lnTo>
                  <a:pt x="323469" y="144780"/>
                </a:lnTo>
                <a:lnTo>
                  <a:pt x="323545" y="152400"/>
                </a:lnTo>
                <a:lnTo>
                  <a:pt x="323545" y="132740"/>
                </a:lnTo>
                <a:lnTo>
                  <a:pt x="321906" y="130810"/>
                </a:lnTo>
                <a:lnTo>
                  <a:pt x="320535" y="129540"/>
                </a:lnTo>
                <a:lnTo>
                  <a:pt x="315810" y="129540"/>
                </a:lnTo>
                <a:lnTo>
                  <a:pt x="313296" y="130810"/>
                </a:lnTo>
                <a:lnTo>
                  <a:pt x="308914" y="135890"/>
                </a:lnTo>
                <a:lnTo>
                  <a:pt x="306641" y="138430"/>
                </a:lnTo>
                <a:lnTo>
                  <a:pt x="305536" y="139636"/>
                </a:lnTo>
                <a:lnTo>
                  <a:pt x="305536" y="158750"/>
                </a:lnTo>
                <a:lnTo>
                  <a:pt x="305054" y="161290"/>
                </a:lnTo>
                <a:lnTo>
                  <a:pt x="304266" y="165100"/>
                </a:lnTo>
                <a:lnTo>
                  <a:pt x="303110" y="167640"/>
                </a:lnTo>
                <a:lnTo>
                  <a:pt x="301586" y="171450"/>
                </a:lnTo>
                <a:lnTo>
                  <a:pt x="301117" y="172377"/>
                </a:lnTo>
                <a:lnTo>
                  <a:pt x="301117" y="204470"/>
                </a:lnTo>
                <a:lnTo>
                  <a:pt x="301091" y="207010"/>
                </a:lnTo>
                <a:lnTo>
                  <a:pt x="300964" y="208280"/>
                </a:lnTo>
                <a:lnTo>
                  <a:pt x="299935" y="210820"/>
                </a:lnTo>
                <a:lnTo>
                  <a:pt x="299643" y="212090"/>
                </a:lnTo>
                <a:lnTo>
                  <a:pt x="299275" y="213360"/>
                </a:lnTo>
                <a:lnTo>
                  <a:pt x="298323" y="215900"/>
                </a:lnTo>
                <a:lnTo>
                  <a:pt x="298297" y="237490"/>
                </a:lnTo>
                <a:lnTo>
                  <a:pt x="298221" y="242570"/>
                </a:lnTo>
                <a:lnTo>
                  <a:pt x="296164" y="245110"/>
                </a:lnTo>
                <a:lnTo>
                  <a:pt x="292773" y="246380"/>
                </a:lnTo>
                <a:lnTo>
                  <a:pt x="285838" y="246380"/>
                </a:lnTo>
                <a:lnTo>
                  <a:pt x="280936" y="245110"/>
                </a:lnTo>
                <a:lnTo>
                  <a:pt x="279184" y="243840"/>
                </a:lnTo>
                <a:lnTo>
                  <a:pt x="278091" y="241300"/>
                </a:lnTo>
                <a:lnTo>
                  <a:pt x="277469" y="240030"/>
                </a:lnTo>
                <a:lnTo>
                  <a:pt x="277368" y="238760"/>
                </a:lnTo>
                <a:lnTo>
                  <a:pt x="277799" y="238760"/>
                </a:lnTo>
                <a:lnTo>
                  <a:pt x="278015" y="237490"/>
                </a:lnTo>
                <a:lnTo>
                  <a:pt x="278269" y="236220"/>
                </a:lnTo>
                <a:lnTo>
                  <a:pt x="278574" y="236220"/>
                </a:lnTo>
                <a:lnTo>
                  <a:pt x="280149" y="232410"/>
                </a:lnTo>
                <a:lnTo>
                  <a:pt x="280670" y="231140"/>
                </a:lnTo>
                <a:lnTo>
                  <a:pt x="283184" y="227330"/>
                </a:lnTo>
                <a:lnTo>
                  <a:pt x="287477" y="223520"/>
                </a:lnTo>
                <a:lnTo>
                  <a:pt x="289864" y="223520"/>
                </a:lnTo>
                <a:lnTo>
                  <a:pt x="291896" y="224790"/>
                </a:lnTo>
                <a:lnTo>
                  <a:pt x="292760" y="226060"/>
                </a:lnTo>
                <a:lnTo>
                  <a:pt x="293573" y="226060"/>
                </a:lnTo>
                <a:lnTo>
                  <a:pt x="293814" y="227330"/>
                </a:lnTo>
                <a:lnTo>
                  <a:pt x="294132" y="227330"/>
                </a:lnTo>
                <a:lnTo>
                  <a:pt x="294855" y="228600"/>
                </a:lnTo>
                <a:lnTo>
                  <a:pt x="298005" y="234950"/>
                </a:lnTo>
                <a:lnTo>
                  <a:pt x="298297" y="237490"/>
                </a:lnTo>
                <a:lnTo>
                  <a:pt x="298297" y="215925"/>
                </a:lnTo>
                <a:lnTo>
                  <a:pt x="296202" y="217170"/>
                </a:lnTo>
                <a:lnTo>
                  <a:pt x="287388" y="217170"/>
                </a:lnTo>
                <a:lnTo>
                  <a:pt x="285546" y="214630"/>
                </a:lnTo>
                <a:lnTo>
                  <a:pt x="284708" y="208280"/>
                </a:lnTo>
                <a:lnTo>
                  <a:pt x="284607" y="205740"/>
                </a:lnTo>
                <a:lnTo>
                  <a:pt x="284543" y="203200"/>
                </a:lnTo>
                <a:lnTo>
                  <a:pt x="284708" y="203200"/>
                </a:lnTo>
                <a:lnTo>
                  <a:pt x="285038" y="201930"/>
                </a:lnTo>
                <a:lnTo>
                  <a:pt x="285280" y="200660"/>
                </a:lnTo>
                <a:lnTo>
                  <a:pt x="285813" y="198120"/>
                </a:lnTo>
                <a:lnTo>
                  <a:pt x="287083" y="194310"/>
                </a:lnTo>
                <a:lnTo>
                  <a:pt x="288810" y="191770"/>
                </a:lnTo>
                <a:lnTo>
                  <a:pt x="289725" y="189230"/>
                </a:lnTo>
                <a:lnTo>
                  <a:pt x="291007" y="187960"/>
                </a:lnTo>
                <a:lnTo>
                  <a:pt x="292658" y="186690"/>
                </a:lnTo>
                <a:lnTo>
                  <a:pt x="295910" y="186690"/>
                </a:lnTo>
                <a:lnTo>
                  <a:pt x="298069" y="189230"/>
                </a:lnTo>
                <a:lnTo>
                  <a:pt x="299643" y="191770"/>
                </a:lnTo>
                <a:lnTo>
                  <a:pt x="300304" y="196850"/>
                </a:lnTo>
                <a:lnTo>
                  <a:pt x="300418" y="198120"/>
                </a:lnTo>
                <a:lnTo>
                  <a:pt x="300558" y="199390"/>
                </a:lnTo>
                <a:lnTo>
                  <a:pt x="300710" y="199390"/>
                </a:lnTo>
                <a:lnTo>
                  <a:pt x="301117" y="204470"/>
                </a:lnTo>
                <a:lnTo>
                  <a:pt x="301117" y="172377"/>
                </a:lnTo>
                <a:lnTo>
                  <a:pt x="300939" y="172720"/>
                </a:lnTo>
                <a:lnTo>
                  <a:pt x="299974" y="173990"/>
                </a:lnTo>
                <a:lnTo>
                  <a:pt x="298704" y="175260"/>
                </a:lnTo>
                <a:lnTo>
                  <a:pt x="293878" y="179070"/>
                </a:lnTo>
                <a:lnTo>
                  <a:pt x="291503" y="179070"/>
                </a:lnTo>
                <a:lnTo>
                  <a:pt x="289102" y="177800"/>
                </a:lnTo>
                <a:lnTo>
                  <a:pt x="288353" y="175260"/>
                </a:lnTo>
                <a:lnTo>
                  <a:pt x="287388" y="170180"/>
                </a:lnTo>
                <a:lnTo>
                  <a:pt x="286334" y="165100"/>
                </a:lnTo>
                <a:lnTo>
                  <a:pt x="287832" y="160020"/>
                </a:lnTo>
                <a:lnTo>
                  <a:pt x="290499" y="156210"/>
                </a:lnTo>
                <a:lnTo>
                  <a:pt x="292506" y="153670"/>
                </a:lnTo>
                <a:lnTo>
                  <a:pt x="295490" y="151130"/>
                </a:lnTo>
                <a:lnTo>
                  <a:pt x="299643" y="149860"/>
                </a:lnTo>
                <a:lnTo>
                  <a:pt x="300990" y="149860"/>
                </a:lnTo>
                <a:lnTo>
                  <a:pt x="302437" y="151130"/>
                </a:lnTo>
                <a:lnTo>
                  <a:pt x="305295" y="157480"/>
                </a:lnTo>
                <a:lnTo>
                  <a:pt x="305536" y="158750"/>
                </a:lnTo>
                <a:lnTo>
                  <a:pt x="305536" y="139636"/>
                </a:lnTo>
                <a:lnTo>
                  <a:pt x="304304" y="140970"/>
                </a:lnTo>
                <a:lnTo>
                  <a:pt x="303301" y="142240"/>
                </a:lnTo>
                <a:lnTo>
                  <a:pt x="302031" y="143510"/>
                </a:lnTo>
                <a:lnTo>
                  <a:pt x="300494" y="143510"/>
                </a:lnTo>
                <a:lnTo>
                  <a:pt x="296265" y="146050"/>
                </a:lnTo>
                <a:lnTo>
                  <a:pt x="292773" y="148590"/>
                </a:lnTo>
                <a:lnTo>
                  <a:pt x="287858" y="151130"/>
                </a:lnTo>
                <a:lnTo>
                  <a:pt x="286867" y="152400"/>
                </a:lnTo>
                <a:lnTo>
                  <a:pt x="284975" y="157480"/>
                </a:lnTo>
                <a:lnTo>
                  <a:pt x="284149" y="159880"/>
                </a:lnTo>
                <a:lnTo>
                  <a:pt x="284149" y="182880"/>
                </a:lnTo>
                <a:lnTo>
                  <a:pt x="284035" y="185420"/>
                </a:lnTo>
                <a:lnTo>
                  <a:pt x="283654" y="186690"/>
                </a:lnTo>
                <a:lnTo>
                  <a:pt x="282575" y="191770"/>
                </a:lnTo>
                <a:lnTo>
                  <a:pt x="280517" y="195097"/>
                </a:lnTo>
                <a:lnTo>
                  <a:pt x="280517" y="214630"/>
                </a:lnTo>
                <a:lnTo>
                  <a:pt x="280390" y="217170"/>
                </a:lnTo>
                <a:lnTo>
                  <a:pt x="279819" y="219710"/>
                </a:lnTo>
                <a:lnTo>
                  <a:pt x="279019" y="222250"/>
                </a:lnTo>
                <a:lnTo>
                  <a:pt x="277977" y="224790"/>
                </a:lnTo>
                <a:lnTo>
                  <a:pt x="276707" y="228600"/>
                </a:lnTo>
                <a:lnTo>
                  <a:pt x="275818" y="229870"/>
                </a:lnTo>
                <a:lnTo>
                  <a:pt x="274358" y="231140"/>
                </a:lnTo>
                <a:lnTo>
                  <a:pt x="272338" y="232410"/>
                </a:lnTo>
                <a:lnTo>
                  <a:pt x="270027" y="232410"/>
                </a:lnTo>
                <a:lnTo>
                  <a:pt x="270027" y="245110"/>
                </a:lnTo>
                <a:lnTo>
                  <a:pt x="258279" y="262890"/>
                </a:lnTo>
                <a:lnTo>
                  <a:pt x="257708" y="264160"/>
                </a:lnTo>
                <a:lnTo>
                  <a:pt x="256349" y="264160"/>
                </a:lnTo>
                <a:lnTo>
                  <a:pt x="255943" y="265430"/>
                </a:lnTo>
                <a:lnTo>
                  <a:pt x="253936" y="262890"/>
                </a:lnTo>
                <a:lnTo>
                  <a:pt x="253580" y="262890"/>
                </a:lnTo>
                <a:lnTo>
                  <a:pt x="253187" y="261620"/>
                </a:lnTo>
                <a:lnTo>
                  <a:pt x="253022" y="261620"/>
                </a:lnTo>
                <a:lnTo>
                  <a:pt x="252349" y="259524"/>
                </a:lnTo>
                <a:lnTo>
                  <a:pt x="252349" y="280670"/>
                </a:lnTo>
                <a:lnTo>
                  <a:pt x="252107" y="281940"/>
                </a:lnTo>
                <a:lnTo>
                  <a:pt x="251421" y="281940"/>
                </a:lnTo>
                <a:lnTo>
                  <a:pt x="249770" y="284480"/>
                </a:lnTo>
                <a:lnTo>
                  <a:pt x="245579" y="289560"/>
                </a:lnTo>
                <a:lnTo>
                  <a:pt x="244957" y="289560"/>
                </a:lnTo>
                <a:lnTo>
                  <a:pt x="244221" y="290830"/>
                </a:lnTo>
                <a:lnTo>
                  <a:pt x="241973" y="290830"/>
                </a:lnTo>
                <a:lnTo>
                  <a:pt x="239649" y="292100"/>
                </a:lnTo>
                <a:lnTo>
                  <a:pt x="237261" y="290830"/>
                </a:lnTo>
                <a:lnTo>
                  <a:pt x="236067" y="290830"/>
                </a:lnTo>
                <a:lnTo>
                  <a:pt x="235115" y="289560"/>
                </a:lnTo>
                <a:lnTo>
                  <a:pt x="234403" y="288290"/>
                </a:lnTo>
                <a:lnTo>
                  <a:pt x="230632" y="283210"/>
                </a:lnTo>
                <a:lnTo>
                  <a:pt x="228841" y="279400"/>
                </a:lnTo>
                <a:lnTo>
                  <a:pt x="228269" y="278130"/>
                </a:lnTo>
                <a:lnTo>
                  <a:pt x="227838" y="278130"/>
                </a:lnTo>
                <a:lnTo>
                  <a:pt x="226999" y="274320"/>
                </a:lnTo>
                <a:lnTo>
                  <a:pt x="226771" y="273050"/>
                </a:lnTo>
                <a:lnTo>
                  <a:pt x="225412" y="269240"/>
                </a:lnTo>
                <a:lnTo>
                  <a:pt x="225221" y="266700"/>
                </a:lnTo>
                <a:lnTo>
                  <a:pt x="225501" y="265430"/>
                </a:lnTo>
                <a:lnTo>
                  <a:pt x="225755" y="262890"/>
                </a:lnTo>
                <a:lnTo>
                  <a:pt x="225793" y="259080"/>
                </a:lnTo>
                <a:lnTo>
                  <a:pt x="225856" y="257810"/>
                </a:lnTo>
                <a:lnTo>
                  <a:pt x="227406" y="256540"/>
                </a:lnTo>
                <a:lnTo>
                  <a:pt x="228180" y="256540"/>
                </a:lnTo>
                <a:lnTo>
                  <a:pt x="230505" y="255270"/>
                </a:lnTo>
                <a:lnTo>
                  <a:pt x="232841" y="255270"/>
                </a:lnTo>
                <a:lnTo>
                  <a:pt x="235204" y="256540"/>
                </a:lnTo>
                <a:lnTo>
                  <a:pt x="237502" y="256540"/>
                </a:lnTo>
                <a:lnTo>
                  <a:pt x="239725" y="257810"/>
                </a:lnTo>
                <a:lnTo>
                  <a:pt x="241871" y="259080"/>
                </a:lnTo>
                <a:lnTo>
                  <a:pt x="244551" y="260350"/>
                </a:lnTo>
                <a:lnTo>
                  <a:pt x="246494" y="261620"/>
                </a:lnTo>
                <a:lnTo>
                  <a:pt x="247688" y="264160"/>
                </a:lnTo>
                <a:lnTo>
                  <a:pt x="247942" y="265430"/>
                </a:lnTo>
                <a:lnTo>
                  <a:pt x="248246" y="265430"/>
                </a:lnTo>
                <a:lnTo>
                  <a:pt x="248589" y="266700"/>
                </a:lnTo>
                <a:lnTo>
                  <a:pt x="250469" y="269240"/>
                </a:lnTo>
                <a:lnTo>
                  <a:pt x="251269" y="273050"/>
                </a:lnTo>
                <a:lnTo>
                  <a:pt x="252006" y="278130"/>
                </a:lnTo>
                <a:lnTo>
                  <a:pt x="252158" y="279400"/>
                </a:lnTo>
                <a:lnTo>
                  <a:pt x="252349" y="280670"/>
                </a:lnTo>
                <a:lnTo>
                  <a:pt x="252349" y="259524"/>
                </a:lnTo>
                <a:lnTo>
                  <a:pt x="251802" y="257810"/>
                </a:lnTo>
                <a:lnTo>
                  <a:pt x="250812" y="255270"/>
                </a:lnTo>
                <a:lnTo>
                  <a:pt x="249339" y="251460"/>
                </a:lnTo>
                <a:lnTo>
                  <a:pt x="248373" y="248920"/>
                </a:lnTo>
                <a:lnTo>
                  <a:pt x="248018" y="247650"/>
                </a:lnTo>
                <a:lnTo>
                  <a:pt x="248272" y="245110"/>
                </a:lnTo>
                <a:lnTo>
                  <a:pt x="248323" y="243840"/>
                </a:lnTo>
                <a:lnTo>
                  <a:pt x="248577" y="242570"/>
                </a:lnTo>
                <a:lnTo>
                  <a:pt x="249047" y="242570"/>
                </a:lnTo>
                <a:lnTo>
                  <a:pt x="251536" y="238760"/>
                </a:lnTo>
                <a:lnTo>
                  <a:pt x="254558" y="236220"/>
                </a:lnTo>
                <a:lnTo>
                  <a:pt x="262813" y="236220"/>
                </a:lnTo>
                <a:lnTo>
                  <a:pt x="265506" y="237490"/>
                </a:lnTo>
                <a:lnTo>
                  <a:pt x="266484" y="238760"/>
                </a:lnTo>
                <a:lnTo>
                  <a:pt x="268389" y="240030"/>
                </a:lnTo>
                <a:lnTo>
                  <a:pt x="269024" y="241300"/>
                </a:lnTo>
                <a:lnTo>
                  <a:pt x="269328" y="242570"/>
                </a:lnTo>
                <a:lnTo>
                  <a:pt x="270027" y="245110"/>
                </a:lnTo>
                <a:lnTo>
                  <a:pt x="270027" y="232410"/>
                </a:lnTo>
                <a:lnTo>
                  <a:pt x="262991" y="232410"/>
                </a:lnTo>
                <a:lnTo>
                  <a:pt x="261861" y="231140"/>
                </a:lnTo>
                <a:lnTo>
                  <a:pt x="254635" y="219710"/>
                </a:lnTo>
                <a:lnTo>
                  <a:pt x="254787" y="218440"/>
                </a:lnTo>
                <a:lnTo>
                  <a:pt x="256451" y="215900"/>
                </a:lnTo>
                <a:lnTo>
                  <a:pt x="258254" y="213360"/>
                </a:lnTo>
                <a:lnTo>
                  <a:pt x="261226" y="210820"/>
                </a:lnTo>
                <a:lnTo>
                  <a:pt x="263309" y="209550"/>
                </a:lnTo>
                <a:lnTo>
                  <a:pt x="265303" y="208280"/>
                </a:lnTo>
                <a:lnTo>
                  <a:pt x="270002" y="207010"/>
                </a:lnTo>
                <a:lnTo>
                  <a:pt x="272173" y="207010"/>
                </a:lnTo>
                <a:lnTo>
                  <a:pt x="275831" y="205740"/>
                </a:lnTo>
                <a:lnTo>
                  <a:pt x="278726" y="207010"/>
                </a:lnTo>
                <a:lnTo>
                  <a:pt x="279717" y="209550"/>
                </a:lnTo>
                <a:lnTo>
                  <a:pt x="280060" y="212090"/>
                </a:lnTo>
                <a:lnTo>
                  <a:pt x="280517" y="214630"/>
                </a:lnTo>
                <a:lnTo>
                  <a:pt x="280517" y="195097"/>
                </a:lnTo>
                <a:lnTo>
                  <a:pt x="280212" y="195580"/>
                </a:lnTo>
                <a:lnTo>
                  <a:pt x="276567" y="198120"/>
                </a:lnTo>
                <a:lnTo>
                  <a:pt x="275704" y="199390"/>
                </a:lnTo>
                <a:lnTo>
                  <a:pt x="274561" y="200660"/>
                </a:lnTo>
                <a:lnTo>
                  <a:pt x="273354" y="199390"/>
                </a:lnTo>
                <a:lnTo>
                  <a:pt x="267906" y="199390"/>
                </a:lnTo>
                <a:lnTo>
                  <a:pt x="265277" y="198120"/>
                </a:lnTo>
                <a:lnTo>
                  <a:pt x="263131" y="198120"/>
                </a:lnTo>
                <a:lnTo>
                  <a:pt x="261848" y="196850"/>
                </a:lnTo>
                <a:lnTo>
                  <a:pt x="261048" y="191770"/>
                </a:lnTo>
                <a:lnTo>
                  <a:pt x="260781" y="190500"/>
                </a:lnTo>
                <a:lnTo>
                  <a:pt x="260604" y="187960"/>
                </a:lnTo>
                <a:lnTo>
                  <a:pt x="260642" y="186690"/>
                </a:lnTo>
                <a:lnTo>
                  <a:pt x="261340" y="184150"/>
                </a:lnTo>
                <a:lnTo>
                  <a:pt x="262331" y="181610"/>
                </a:lnTo>
                <a:lnTo>
                  <a:pt x="264299" y="179070"/>
                </a:lnTo>
                <a:lnTo>
                  <a:pt x="265430" y="176530"/>
                </a:lnTo>
                <a:lnTo>
                  <a:pt x="266827" y="175260"/>
                </a:lnTo>
                <a:lnTo>
                  <a:pt x="268478" y="173990"/>
                </a:lnTo>
                <a:lnTo>
                  <a:pt x="269481" y="173990"/>
                </a:lnTo>
                <a:lnTo>
                  <a:pt x="270459" y="172720"/>
                </a:lnTo>
                <a:lnTo>
                  <a:pt x="273519" y="171450"/>
                </a:lnTo>
                <a:lnTo>
                  <a:pt x="275818" y="170180"/>
                </a:lnTo>
                <a:lnTo>
                  <a:pt x="280136" y="170180"/>
                </a:lnTo>
                <a:lnTo>
                  <a:pt x="282232" y="171450"/>
                </a:lnTo>
                <a:lnTo>
                  <a:pt x="283591" y="177800"/>
                </a:lnTo>
                <a:lnTo>
                  <a:pt x="283921" y="181610"/>
                </a:lnTo>
                <a:lnTo>
                  <a:pt x="284149" y="182880"/>
                </a:lnTo>
                <a:lnTo>
                  <a:pt x="284149" y="159880"/>
                </a:lnTo>
                <a:lnTo>
                  <a:pt x="284099" y="160020"/>
                </a:lnTo>
                <a:lnTo>
                  <a:pt x="282409" y="163830"/>
                </a:lnTo>
                <a:lnTo>
                  <a:pt x="281736" y="163830"/>
                </a:lnTo>
                <a:lnTo>
                  <a:pt x="280822" y="165100"/>
                </a:lnTo>
                <a:lnTo>
                  <a:pt x="278892" y="165100"/>
                </a:lnTo>
                <a:lnTo>
                  <a:pt x="278104" y="166370"/>
                </a:lnTo>
                <a:lnTo>
                  <a:pt x="274053" y="166370"/>
                </a:lnTo>
                <a:lnTo>
                  <a:pt x="271106" y="167640"/>
                </a:lnTo>
                <a:lnTo>
                  <a:pt x="267182" y="170180"/>
                </a:lnTo>
                <a:lnTo>
                  <a:pt x="265772" y="171450"/>
                </a:lnTo>
                <a:lnTo>
                  <a:pt x="263055" y="172720"/>
                </a:lnTo>
                <a:lnTo>
                  <a:pt x="261251" y="171450"/>
                </a:lnTo>
                <a:lnTo>
                  <a:pt x="260337" y="167640"/>
                </a:lnTo>
                <a:lnTo>
                  <a:pt x="259791" y="163830"/>
                </a:lnTo>
                <a:lnTo>
                  <a:pt x="259105" y="162560"/>
                </a:lnTo>
                <a:lnTo>
                  <a:pt x="258076" y="161290"/>
                </a:lnTo>
                <a:lnTo>
                  <a:pt x="257327" y="159537"/>
                </a:lnTo>
                <a:lnTo>
                  <a:pt x="257327" y="201930"/>
                </a:lnTo>
                <a:lnTo>
                  <a:pt x="250164" y="215265"/>
                </a:lnTo>
                <a:lnTo>
                  <a:pt x="250164" y="231140"/>
                </a:lnTo>
                <a:lnTo>
                  <a:pt x="249618" y="232410"/>
                </a:lnTo>
                <a:lnTo>
                  <a:pt x="248272" y="234950"/>
                </a:lnTo>
                <a:lnTo>
                  <a:pt x="246024" y="237490"/>
                </a:lnTo>
                <a:lnTo>
                  <a:pt x="244500" y="238760"/>
                </a:lnTo>
                <a:lnTo>
                  <a:pt x="243205" y="241300"/>
                </a:lnTo>
                <a:lnTo>
                  <a:pt x="241795" y="242570"/>
                </a:lnTo>
                <a:lnTo>
                  <a:pt x="240296" y="245110"/>
                </a:lnTo>
                <a:lnTo>
                  <a:pt x="239496" y="246380"/>
                </a:lnTo>
                <a:lnTo>
                  <a:pt x="238594" y="246380"/>
                </a:lnTo>
                <a:lnTo>
                  <a:pt x="237617" y="247650"/>
                </a:lnTo>
                <a:lnTo>
                  <a:pt x="236258" y="247650"/>
                </a:lnTo>
                <a:lnTo>
                  <a:pt x="234759" y="248920"/>
                </a:lnTo>
                <a:lnTo>
                  <a:pt x="233121" y="247650"/>
                </a:lnTo>
                <a:lnTo>
                  <a:pt x="229323" y="247650"/>
                </a:lnTo>
                <a:lnTo>
                  <a:pt x="226733" y="245110"/>
                </a:lnTo>
                <a:lnTo>
                  <a:pt x="225831" y="242570"/>
                </a:lnTo>
                <a:lnTo>
                  <a:pt x="226822" y="238760"/>
                </a:lnTo>
                <a:lnTo>
                  <a:pt x="227152" y="237490"/>
                </a:lnTo>
                <a:lnTo>
                  <a:pt x="229120" y="233680"/>
                </a:lnTo>
                <a:lnTo>
                  <a:pt x="232016" y="229870"/>
                </a:lnTo>
                <a:lnTo>
                  <a:pt x="233768" y="228600"/>
                </a:lnTo>
                <a:lnTo>
                  <a:pt x="235940" y="226060"/>
                </a:lnTo>
                <a:lnTo>
                  <a:pt x="238874" y="224790"/>
                </a:lnTo>
                <a:lnTo>
                  <a:pt x="239649" y="224790"/>
                </a:lnTo>
                <a:lnTo>
                  <a:pt x="244729" y="226060"/>
                </a:lnTo>
                <a:lnTo>
                  <a:pt x="247091" y="227330"/>
                </a:lnTo>
                <a:lnTo>
                  <a:pt x="249047" y="229870"/>
                </a:lnTo>
                <a:lnTo>
                  <a:pt x="249974" y="229870"/>
                </a:lnTo>
                <a:lnTo>
                  <a:pt x="250164" y="231140"/>
                </a:lnTo>
                <a:lnTo>
                  <a:pt x="250164" y="215265"/>
                </a:lnTo>
                <a:lnTo>
                  <a:pt x="248424" y="217170"/>
                </a:lnTo>
                <a:lnTo>
                  <a:pt x="247421" y="218440"/>
                </a:lnTo>
                <a:lnTo>
                  <a:pt x="246329" y="218440"/>
                </a:lnTo>
                <a:lnTo>
                  <a:pt x="245122" y="217170"/>
                </a:lnTo>
                <a:lnTo>
                  <a:pt x="242671" y="215900"/>
                </a:lnTo>
                <a:lnTo>
                  <a:pt x="240639" y="214630"/>
                </a:lnTo>
                <a:lnTo>
                  <a:pt x="238582" y="212090"/>
                </a:lnTo>
                <a:lnTo>
                  <a:pt x="235635" y="209550"/>
                </a:lnTo>
                <a:lnTo>
                  <a:pt x="234975" y="203200"/>
                </a:lnTo>
                <a:lnTo>
                  <a:pt x="236664" y="200660"/>
                </a:lnTo>
                <a:lnTo>
                  <a:pt x="237744" y="198120"/>
                </a:lnTo>
                <a:lnTo>
                  <a:pt x="239102" y="196850"/>
                </a:lnTo>
                <a:lnTo>
                  <a:pt x="240093" y="195580"/>
                </a:lnTo>
                <a:lnTo>
                  <a:pt x="242087" y="193040"/>
                </a:lnTo>
                <a:lnTo>
                  <a:pt x="243763" y="191770"/>
                </a:lnTo>
                <a:lnTo>
                  <a:pt x="247294" y="190500"/>
                </a:lnTo>
                <a:lnTo>
                  <a:pt x="248869" y="190500"/>
                </a:lnTo>
                <a:lnTo>
                  <a:pt x="256755" y="198120"/>
                </a:lnTo>
                <a:lnTo>
                  <a:pt x="257327" y="201930"/>
                </a:lnTo>
                <a:lnTo>
                  <a:pt x="257327" y="159537"/>
                </a:lnTo>
                <a:lnTo>
                  <a:pt x="256451" y="157480"/>
                </a:lnTo>
                <a:lnTo>
                  <a:pt x="256247" y="157200"/>
                </a:lnTo>
                <a:lnTo>
                  <a:pt x="256247" y="171450"/>
                </a:lnTo>
                <a:lnTo>
                  <a:pt x="256146" y="177800"/>
                </a:lnTo>
                <a:lnTo>
                  <a:pt x="255282" y="179070"/>
                </a:lnTo>
                <a:lnTo>
                  <a:pt x="253631" y="180340"/>
                </a:lnTo>
                <a:lnTo>
                  <a:pt x="248539" y="184150"/>
                </a:lnTo>
                <a:lnTo>
                  <a:pt x="236982" y="189230"/>
                </a:lnTo>
                <a:lnTo>
                  <a:pt x="235483" y="190500"/>
                </a:lnTo>
                <a:lnTo>
                  <a:pt x="230606" y="190500"/>
                </a:lnTo>
                <a:lnTo>
                  <a:pt x="229476" y="189230"/>
                </a:lnTo>
                <a:lnTo>
                  <a:pt x="228942" y="187960"/>
                </a:lnTo>
                <a:lnTo>
                  <a:pt x="228282" y="185420"/>
                </a:lnTo>
                <a:lnTo>
                  <a:pt x="228231" y="182880"/>
                </a:lnTo>
                <a:lnTo>
                  <a:pt x="229095" y="179070"/>
                </a:lnTo>
                <a:lnTo>
                  <a:pt x="229603" y="177800"/>
                </a:lnTo>
                <a:lnTo>
                  <a:pt x="229933" y="176530"/>
                </a:lnTo>
                <a:lnTo>
                  <a:pt x="231660" y="171450"/>
                </a:lnTo>
                <a:lnTo>
                  <a:pt x="235191" y="165100"/>
                </a:lnTo>
                <a:lnTo>
                  <a:pt x="239445" y="161290"/>
                </a:lnTo>
                <a:lnTo>
                  <a:pt x="241338" y="158750"/>
                </a:lnTo>
                <a:lnTo>
                  <a:pt x="243738" y="157480"/>
                </a:lnTo>
                <a:lnTo>
                  <a:pt x="249732" y="157480"/>
                </a:lnTo>
                <a:lnTo>
                  <a:pt x="250875" y="158750"/>
                </a:lnTo>
                <a:lnTo>
                  <a:pt x="252564" y="161290"/>
                </a:lnTo>
                <a:lnTo>
                  <a:pt x="253695" y="162560"/>
                </a:lnTo>
                <a:lnTo>
                  <a:pt x="255739" y="166370"/>
                </a:lnTo>
                <a:lnTo>
                  <a:pt x="255778" y="168910"/>
                </a:lnTo>
                <a:lnTo>
                  <a:pt x="256247" y="171450"/>
                </a:lnTo>
                <a:lnTo>
                  <a:pt x="256247" y="157200"/>
                </a:lnTo>
                <a:lnTo>
                  <a:pt x="254609" y="154940"/>
                </a:lnTo>
                <a:lnTo>
                  <a:pt x="251929" y="153670"/>
                </a:lnTo>
                <a:lnTo>
                  <a:pt x="250990" y="152400"/>
                </a:lnTo>
                <a:lnTo>
                  <a:pt x="250101" y="152400"/>
                </a:lnTo>
                <a:lnTo>
                  <a:pt x="249250" y="151130"/>
                </a:lnTo>
                <a:lnTo>
                  <a:pt x="248640" y="151130"/>
                </a:lnTo>
                <a:lnTo>
                  <a:pt x="248285" y="148590"/>
                </a:lnTo>
                <a:lnTo>
                  <a:pt x="251231" y="142240"/>
                </a:lnTo>
                <a:lnTo>
                  <a:pt x="252222" y="139700"/>
                </a:lnTo>
                <a:lnTo>
                  <a:pt x="252476" y="137160"/>
                </a:lnTo>
                <a:lnTo>
                  <a:pt x="252006" y="135890"/>
                </a:lnTo>
                <a:lnTo>
                  <a:pt x="251802" y="133350"/>
                </a:lnTo>
                <a:lnTo>
                  <a:pt x="251218" y="132080"/>
                </a:lnTo>
                <a:lnTo>
                  <a:pt x="250266" y="130810"/>
                </a:lnTo>
                <a:lnTo>
                  <a:pt x="249364" y="129540"/>
                </a:lnTo>
                <a:lnTo>
                  <a:pt x="249631" y="128270"/>
                </a:lnTo>
                <a:lnTo>
                  <a:pt x="251117" y="125730"/>
                </a:lnTo>
                <a:lnTo>
                  <a:pt x="252234" y="125730"/>
                </a:lnTo>
                <a:lnTo>
                  <a:pt x="253631" y="123190"/>
                </a:lnTo>
                <a:lnTo>
                  <a:pt x="253974" y="121920"/>
                </a:lnTo>
                <a:lnTo>
                  <a:pt x="254177" y="121920"/>
                </a:lnTo>
                <a:lnTo>
                  <a:pt x="255244" y="116840"/>
                </a:lnTo>
                <a:lnTo>
                  <a:pt x="256463" y="111760"/>
                </a:lnTo>
                <a:lnTo>
                  <a:pt x="254889" y="100330"/>
                </a:lnTo>
                <a:lnTo>
                  <a:pt x="254342" y="95250"/>
                </a:lnTo>
                <a:lnTo>
                  <a:pt x="254050" y="92710"/>
                </a:lnTo>
                <a:lnTo>
                  <a:pt x="253758" y="90170"/>
                </a:lnTo>
                <a:lnTo>
                  <a:pt x="253733" y="88900"/>
                </a:lnTo>
                <a:lnTo>
                  <a:pt x="253885" y="87630"/>
                </a:lnTo>
                <a:lnTo>
                  <a:pt x="254571" y="86360"/>
                </a:lnTo>
                <a:lnTo>
                  <a:pt x="254990" y="86360"/>
                </a:lnTo>
                <a:lnTo>
                  <a:pt x="255473" y="85090"/>
                </a:lnTo>
                <a:lnTo>
                  <a:pt x="256679" y="83820"/>
                </a:lnTo>
                <a:lnTo>
                  <a:pt x="257276" y="81280"/>
                </a:lnTo>
                <a:lnTo>
                  <a:pt x="257314" y="77470"/>
                </a:lnTo>
                <a:lnTo>
                  <a:pt x="257441" y="76200"/>
                </a:lnTo>
                <a:lnTo>
                  <a:pt x="257632" y="74930"/>
                </a:lnTo>
                <a:lnTo>
                  <a:pt x="258610" y="69850"/>
                </a:lnTo>
                <a:lnTo>
                  <a:pt x="257632" y="66040"/>
                </a:lnTo>
                <a:lnTo>
                  <a:pt x="256832" y="62230"/>
                </a:lnTo>
                <a:lnTo>
                  <a:pt x="256603" y="60960"/>
                </a:lnTo>
                <a:lnTo>
                  <a:pt x="256286" y="59690"/>
                </a:lnTo>
                <a:lnTo>
                  <a:pt x="255892" y="59690"/>
                </a:lnTo>
                <a:lnTo>
                  <a:pt x="255206" y="58420"/>
                </a:lnTo>
                <a:lnTo>
                  <a:pt x="254215" y="55880"/>
                </a:lnTo>
                <a:lnTo>
                  <a:pt x="254330" y="54610"/>
                </a:lnTo>
                <a:lnTo>
                  <a:pt x="256120" y="52070"/>
                </a:lnTo>
                <a:lnTo>
                  <a:pt x="257251" y="50800"/>
                </a:lnTo>
                <a:lnTo>
                  <a:pt x="258699" y="48260"/>
                </a:lnTo>
                <a:lnTo>
                  <a:pt x="259422" y="46990"/>
                </a:lnTo>
                <a:lnTo>
                  <a:pt x="259994" y="45720"/>
                </a:lnTo>
                <a:lnTo>
                  <a:pt x="259829" y="40640"/>
                </a:lnTo>
                <a:lnTo>
                  <a:pt x="259702" y="38100"/>
                </a:lnTo>
                <a:lnTo>
                  <a:pt x="259511" y="35560"/>
                </a:lnTo>
                <a:lnTo>
                  <a:pt x="259422" y="34290"/>
                </a:lnTo>
                <a:lnTo>
                  <a:pt x="258559" y="29210"/>
                </a:lnTo>
                <a:lnTo>
                  <a:pt x="258343" y="27940"/>
                </a:lnTo>
                <a:lnTo>
                  <a:pt x="258381" y="26670"/>
                </a:lnTo>
                <a:lnTo>
                  <a:pt x="258419" y="25400"/>
                </a:lnTo>
                <a:lnTo>
                  <a:pt x="259803" y="20320"/>
                </a:lnTo>
                <a:lnTo>
                  <a:pt x="259600" y="16510"/>
                </a:lnTo>
                <a:lnTo>
                  <a:pt x="258394" y="13970"/>
                </a:lnTo>
                <a:lnTo>
                  <a:pt x="255981" y="6350"/>
                </a:lnTo>
                <a:lnTo>
                  <a:pt x="255308" y="4597"/>
                </a:lnTo>
                <a:lnTo>
                  <a:pt x="255308" y="40640"/>
                </a:lnTo>
                <a:lnTo>
                  <a:pt x="255231" y="44450"/>
                </a:lnTo>
                <a:lnTo>
                  <a:pt x="255066" y="45720"/>
                </a:lnTo>
                <a:lnTo>
                  <a:pt x="254850" y="46990"/>
                </a:lnTo>
                <a:lnTo>
                  <a:pt x="254165" y="46990"/>
                </a:lnTo>
                <a:lnTo>
                  <a:pt x="253873" y="47320"/>
                </a:lnTo>
                <a:lnTo>
                  <a:pt x="253873" y="76200"/>
                </a:lnTo>
                <a:lnTo>
                  <a:pt x="252691" y="78740"/>
                </a:lnTo>
                <a:lnTo>
                  <a:pt x="252425" y="79578"/>
                </a:lnTo>
                <a:lnTo>
                  <a:pt x="252425" y="101600"/>
                </a:lnTo>
                <a:lnTo>
                  <a:pt x="252425" y="102870"/>
                </a:lnTo>
                <a:lnTo>
                  <a:pt x="251879" y="106680"/>
                </a:lnTo>
                <a:lnTo>
                  <a:pt x="248907" y="120650"/>
                </a:lnTo>
                <a:lnTo>
                  <a:pt x="248475" y="121920"/>
                </a:lnTo>
                <a:lnTo>
                  <a:pt x="248158" y="121920"/>
                </a:lnTo>
                <a:lnTo>
                  <a:pt x="248158" y="137160"/>
                </a:lnTo>
                <a:lnTo>
                  <a:pt x="246913" y="139700"/>
                </a:lnTo>
                <a:lnTo>
                  <a:pt x="246037" y="142240"/>
                </a:lnTo>
                <a:lnTo>
                  <a:pt x="244957" y="144780"/>
                </a:lnTo>
                <a:lnTo>
                  <a:pt x="243662" y="146050"/>
                </a:lnTo>
                <a:lnTo>
                  <a:pt x="240969" y="151130"/>
                </a:lnTo>
                <a:lnTo>
                  <a:pt x="237985" y="154940"/>
                </a:lnTo>
                <a:lnTo>
                  <a:pt x="233946" y="158750"/>
                </a:lnTo>
                <a:lnTo>
                  <a:pt x="232689" y="158750"/>
                </a:lnTo>
                <a:lnTo>
                  <a:pt x="231813" y="160020"/>
                </a:lnTo>
                <a:lnTo>
                  <a:pt x="230949" y="158750"/>
                </a:lnTo>
                <a:lnTo>
                  <a:pt x="228142" y="158750"/>
                </a:lnTo>
                <a:lnTo>
                  <a:pt x="228142" y="219710"/>
                </a:lnTo>
                <a:lnTo>
                  <a:pt x="227609" y="223520"/>
                </a:lnTo>
                <a:lnTo>
                  <a:pt x="226148" y="226060"/>
                </a:lnTo>
                <a:lnTo>
                  <a:pt x="224472" y="229870"/>
                </a:lnTo>
                <a:lnTo>
                  <a:pt x="220548" y="236220"/>
                </a:lnTo>
                <a:lnTo>
                  <a:pt x="219913" y="237490"/>
                </a:lnTo>
                <a:lnTo>
                  <a:pt x="218986" y="237490"/>
                </a:lnTo>
                <a:lnTo>
                  <a:pt x="217779" y="238760"/>
                </a:lnTo>
                <a:lnTo>
                  <a:pt x="213893" y="238760"/>
                </a:lnTo>
                <a:lnTo>
                  <a:pt x="212407" y="237490"/>
                </a:lnTo>
                <a:lnTo>
                  <a:pt x="210540" y="234950"/>
                </a:lnTo>
                <a:lnTo>
                  <a:pt x="209042" y="232410"/>
                </a:lnTo>
                <a:lnTo>
                  <a:pt x="207886" y="229870"/>
                </a:lnTo>
                <a:lnTo>
                  <a:pt x="206870" y="227330"/>
                </a:lnTo>
                <a:lnTo>
                  <a:pt x="205740" y="226060"/>
                </a:lnTo>
                <a:lnTo>
                  <a:pt x="203784" y="220980"/>
                </a:lnTo>
                <a:lnTo>
                  <a:pt x="202857" y="219710"/>
                </a:lnTo>
                <a:lnTo>
                  <a:pt x="201803" y="217170"/>
                </a:lnTo>
                <a:lnTo>
                  <a:pt x="200596" y="214630"/>
                </a:lnTo>
                <a:lnTo>
                  <a:pt x="200152" y="212090"/>
                </a:lnTo>
                <a:lnTo>
                  <a:pt x="200469" y="209550"/>
                </a:lnTo>
                <a:lnTo>
                  <a:pt x="200647" y="205740"/>
                </a:lnTo>
                <a:lnTo>
                  <a:pt x="201853" y="203200"/>
                </a:lnTo>
                <a:lnTo>
                  <a:pt x="204076" y="201930"/>
                </a:lnTo>
                <a:lnTo>
                  <a:pt x="206540" y="199390"/>
                </a:lnTo>
                <a:lnTo>
                  <a:pt x="209169" y="198120"/>
                </a:lnTo>
                <a:lnTo>
                  <a:pt x="211988" y="196850"/>
                </a:lnTo>
                <a:lnTo>
                  <a:pt x="213880" y="195580"/>
                </a:lnTo>
                <a:lnTo>
                  <a:pt x="215773" y="195580"/>
                </a:lnTo>
                <a:lnTo>
                  <a:pt x="217678" y="196850"/>
                </a:lnTo>
                <a:lnTo>
                  <a:pt x="220243" y="198120"/>
                </a:lnTo>
                <a:lnTo>
                  <a:pt x="222275" y="199390"/>
                </a:lnTo>
                <a:lnTo>
                  <a:pt x="223761" y="201930"/>
                </a:lnTo>
                <a:lnTo>
                  <a:pt x="225399" y="204470"/>
                </a:lnTo>
                <a:lnTo>
                  <a:pt x="226822" y="207010"/>
                </a:lnTo>
                <a:lnTo>
                  <a:pt x="227050" y="212090"/>
                </a:lnTo>
                <a:lnTo>
                  <a:pt x="227190" y="212090"/>
                </a:lnTo>
                <a:lnTo>
                  <a:pt x="227279" y="213360"/>
                </a:lnTo>
                <a:lnTo>
                  <a:pt x="227596" y="215900"/>
                </a:lnTo>
                <a:lnTo>
                  <a:pt x="227761" y="217170"/>
                </a:lnTo>
                <a:lnTo>
                  <a:pt x="228142" y="219710"/>
                </a:lnTo>
                <a:lnTo>
                  <a:pt x="228142" y="158750"/>
                </a:lnTo>
                <a:lnTo>
                  <a:pt x="227380" y="158750"/>
                </a:lnTo>
                <a:lnTo>
                  <a:pt x="225920" y="157480"/>
                </a:lnTo>
                <a:lnTo>
                  <a:pt x="225717" y="157124"/>
                </a:lnTo>
                <a:lnTo>
                  <a:pt x="225717" y="166370"/>
                </a:lnTo>
                <a:lnTo>
                  <a:pt x="225399" y="167640"/>
                </a:lnTo>
                <a:lnTo>
                  <a:pt x="224688" y="172720"/>
                </a:lnTo>
                <a:lnTo>
                  <a:pt x="223266" y="177800"/>
                </a:lnTo>
                <a:lnTo>
                  <a:pt x="223113" y="182880"/>
                </a:lnTo>
                <a:lnTo>
                  <a:pt x="222478" y="184150"/>
                </a:lnTo>
                <a:lnTo>
                  <a:pt x="220853" y="186690"/>
                </a:lnTo>
                <a:lnTo>
                  <a:pt x="215125" y="187960"/>
                </a:lnTo>
                <a:lnTo>
                  <a:pt x="208864" y="187960"/>
                </a:lnTo>
                <a:lnTo>
                  <a:pt x="207721" y="186690"/>
                </a:lnTo>
                <a:lnTo>
                  <a:pt x="204165" y="186690"/>
                </a:lnTo>
                <a:lnTo>
                  <a:pt x="203174" y="185420"/>
                </a:lnTo>
                <a:lnTo>
                  <a:pt x="202374" y="185420"/>
                </a:lnTo>
                <a:lnTo>
                  <a:pt x="201561" y="184150"/>
                </a:lnTo>
                <a:lnTo>
                  <a:pt x="200863" y="182880"/>
                </a:lnTo>
                <a:lnTo>
                  <a:pt x="200240" y="181610"/>
                </a:lnTo>
                <a:lnTo>
                  <a:pt x="198323" y="179070"/>
                </a:lnTo>
                <a:lnTo>
                  <a:pt x="198056" y="173990"/>
                </a:lnTo>
                <a:lnTo>
                  <a:pt x="201574" y="170180"/>
                </a:lnTo>
                <a:lnTo>
                  <a:pt x="202145" y="168910"/>
                </a:lnTo>
                <a:lnTo>
                  <a:pt x="202780" y="168910"/>
                </a:lnTo>
                <a:lnTo>
                  <a:pt x="204203" y="167640"/>
                </a:lnTo>
                <a:lnTo>
                  <a:pt x="208026" y="167640"/>
                </a:lnTo>
                <a:lnTo>
                  <a:pt x="210248" y="166370"/>
                </a:lnTo>
                <a:lnTo>
                  <a:pt x="212382" y="165100"/>
                </a:lnTo>
                <a:lnTo>
                  <a:pt x="215252" y="163830"/>
                </a:lnTo>
                <a:lnTo>
                  <a:pt x="223888" y="163830"/>
                </a:lnTo>
                <a:lnTo>
                  <a:pt x="224726" y="165100"/>
                </a:lnTo>
                <a:lnTo>
                  <a:pt x="225717" y="166370"/>
                </a:lnTo>
                <a:lnTo>
                  <a:pt x="225717" y="157124"/>
                </a:lnTo>
                <a:lnTo>
                  <a:pt x="224485" y="154940"/>
                </a:lnTo>
                <a:lnTo>
                  <a:pt x="222592" y="153670"/>
                </a:lnTo>
                <a:lnTo>
                  <a:pt x="221869" y="151130"/>
                </a:lnTo>
                <a:lnTo>
                  <a:pt x="222326" y="148590"/>
                </a:lnTo>
                <a:lnTo>
                  <a:pt x="222834" y="144780"/>
                </a:lnTo>
                <a:lnTo>
                  <a:pt x="224307" y="140970"/>
                </a:lnTo>
                <a:lnTo>
                  <a:pt x="226771" y="138430"/>
                </a:lnTo>
                <a:lnTo>
                  <a:pt x="227723" y="137160"/>
                </a:lnTo>
                <a:lnTo>
                  <a:pt x="228942" y="135890"/>
                </a:lnTo>
                <a:lnTo>
                  <a:pt x="230390" y="134620"/>
                </a:lnTo>
                <a:lnTo>
                  <a:pt x="231813" y="134620"/>
                </a:lnTo>
                <a:lnTo>
                  <a:pt x="235889" y="132080"/>
                </a:lnTo>
                <a:lnTo>
                  <a:pt x="239356" y="132080"/>
                </a:lnTo>
                <a:lnTo>
                  <a:pt x="242925" y="133350"/>
                </a:lnTo>
                <a:lnTo>
                  <a:pt x="244055" y="133350"/>
                </a:lnTo>
                <a:lnTo>
                  <a:pt x="246888" y="134620"/>
                </a:lnTo>
                <a:lnTo>
                  <a:pt x="248158" y="137160"/>
                </a:lnTo>
                <a:lnTo>
                  <a:pt x="248158" y="121920"/>
                </a:lnTo>
                <a:lnTo>
                  <a:pt x="247256" y="121920"/>
                </a:lnTo>
                <a:lnTo>
                  <a:pt x="241096" y="125730"/>
                </a:lnTo>
                <a:lnTo>
                  <a:pt x="236372" y="128270"/>
                </a:lnTo>
                <a:lnTo>
                  <a:pt x="234200" y="125730"/>
                </a:lnTo>
                <a:lnTo>
                  <a:pt x="234454" y="124460"/>
                </a:lnTo>
                <a:lnTo>
                  <a:pt x="235280" y="119380"/>
                </a:lnTo>
                <a:lnTo>
                  <a:pt x="236105" y="115570"/>
                </a:lnTo>
                <a:lnTo>
                  <a:pt x="236296" y="114300"/>
                </a:lnTo>
                <a:lnTo>
                  <a:pt x="236689" y="111760"/>
                </a:lnTo>
                <a:lnTo>
                  <a:pt x="237172" y="109220"/>
                </a:lnTo>
                <a:lnTo>
                  <a:pt x="238036" y="106680"/>
                </a:lnTo>
                <a:lnTo>
                  <a:pt x="239293" y="104140"/>
                </a:lnTo>
                <a:lnTo>
                  <a:pt x="240614" y="100330"/>
                </a:lnTo>
                <a:lnTo>
                  <a:pt x="243763" y="95250"/>
                </a:lnTo>
                <a:lnTo>
                  <a:pt x="244436" y="93980"/>
                </a:lnTo>
                <a:lnTo>
                  <a:pt x="245364" y="93980"/>
                </a:lnTo>
                <a:lnTo>
                  <a:pt x="246519" y="92710"/>
                </a:lnTo>
                <a:lnTo>
                  <a:pt x="248119" y="92710"/>
                </a:lnTo>
                <a:lnTo>
                  <a:pt x="248704" y="93980"/>
                </a:lnTo>
                <a:lnTo>
                  <a:pt x="250659" y="95250"/>
                </a:lnTo>
                <a:lnTo>
                  <a:pt x="251853" y="97790"/>
                </a:lnTo>
                <a:lnTo>
                  <a:pt x="252425" y="101600"/>
                </a:lnTo>
                <a:lnTo>
                  <a:pt x="252425" y="79578"/>
                </a:lnTo>
                <a:lnTo>
                  <a:pt x="251472" y="82550"/>
                </a:lnTo>
                <a:lnTo>
                  <a:pt x="250736" y="82550"/>
                </a:lnTo>
                <a:lnTo>
                  <a:pt x="248767" y="85090"/>
                </a:lnTo>
                <a:lnTo>
                  <a:pt x="246494" y="86360"/>
                </a:lnTo>
                <a:lnTo>
                  <a:pt x="243903" y="87630"/>
                </a:lnTo>
                <a:lnTo>
                  <a:pt x="239674" y="87630"/>
                </a:lnTo>
                <a:lnTo>
                  <a:pt x="239001" y="86360"/>
                </a:lnTo>
                <a:lnTo>
                  <a:pt x="238404" y="86360"/>
                </a:lnTo>
                <a:lnTo>
                  <a:pt x="237096" y="84988"/>
                </a:lnTo>
                <a:lnTo>
                  <a:pt x="237096" y="93980"/>
                </a:lnTo>
                <a:lnTo>
                  <a:pt x="236969" y="96520"/>
                </a:lnTo>
                <a:lnTo>
                  <a:pt x="234289" y="100330"/>
                </a:lnTo>
                <a:lnTo>
                  <a:pt x="231902" y="101600"/>
                </a:lnTo>
                <a:lnTo>
                  <a:pt x="228701" y="104063"/>
                </a:lnTo>
                <a:lnTo>
                  <a:pt x="228701" y="119380"/>
                </a:lnTo>
                <a:lnTo>
                  <a:pt x="228371" y="120650"/>
                </a:lnTo>
                <a:lnTo>
                  <a:pt x="228269" y="121920"/>
                </a:lnTo>
                <a:lnTo>
                  <a:pt x="228104" y="121920"/>
                </a:lnTo>
                <a:lnTo>
                  <a:pt x="227901" y="123190"/>
                </a:lnTo>
                <a:lnTo>
                  <a:pt x="226441" y="128270"/>
                </a:lnTo>
                <a:lnTo>
                  <a:pt x="224015" y="132080"/>
                </a:lnTo>
                <a:lnTo>
                  <a:pt x="219646" y="135890"/>
                </a:lnTo>
                <a:lnTo>
                  <a:pt x="217868" y="135890"/>
                </a:lnTo>
                <a:lnTo>
                  <a:pt x="217868" y="154940"/>
                </a:lnTo>
                <a:lnTo>
                  <a:pt x="216687" y="157480"/>
                </a:lnTo>
                <a:lnTo>
                  <a:pt x="214210" y="158750"/>
                </a:lnTo>
                <a:lnTo>
                  <a:pt x="213512" y="158750"/>
                </a:lnTo>
                <a:lnTo>
                  <a:pt x="211366" y="160020"/>
                </a:lnTo>
                <a:lnTo>
                  <a:pt x="209880" y="160020"/>
                </a:lnTo>
                <a:lnTo>
                  <a:pt x="208470" y="161290"/>
                </a:lnTo>
                <a:lnTo>
                  <a:pt x="207073" y="161290"/>
                </a:lnTo>
                <a:lnTo>
                  <a:pt x="205574" y="162560"/>
                </a:lnTo>
                <a:lnTo>
                  <a:pt x="202831" y="162560"/>
                </a:lnTo>
                <a:lnTo>
                  <a:pt x="197942" y="163830"/>
                </a:lnTo>
                <a:lnTo>
                  <a:pt x="190728" y="163830"/>
                </a:lnTo>
                <a:lnTo>
                  <a:pt x="189522" y="161290"/>
                </a:lnTo>
                <a:lnTo>
                  <a:pt x="187921" y="158750"/>
                </a:lnTo>
                <a:lnTo>
                  <a:pt x="186740" y="156210"/>
                </a:lnTo>
                <a:lnTo>
                  <a:pt x="186283" y="152400"/>
                </a:lnTo>
                <a:lnTo>
                  <a:pt x="185801" y="148590"/>
                </a:lnTo>
                <a:lnTo>
                  <a:pt x="185381" y="144780"/>
                </a:lnTo>
                <a:lnTo>
                  <a:pt x="185547" y="142240"/>
                </a:lnTo>
                <a:lnTo>
                  <a:pt x="186270" y="139700"/>
                </a:lnTo>
                <a:lnTo>
                  <a:pt x="186690" y="138430"/>
                </a:lnTo>
                <a:lnTo>
                  <a:pt x="187261" y="134620"/>
                </a:lnTo>
                <a:lnTo>
                  <a:pt x="187883" y="134620"/>
                </a:lnTo>
                <a:lnTo>
                  <a:pt x="189471" y="132080"/>
                </a:lnTo>
                <a:lnTo>
                  <a:pt x="191439" y="130810"/>
                </a:lnTo>
                <a:lnTo>
                  <a:pt x="193776" y="130810"/>
                </a:lnTo>
                <a:lnTo>
                  <a:pt x="196862" y="129540"/>
                </a:lnTo>
                <a:lnTo>
                  <a:pt x="204330" y="129540"/>
                </a:lnTo>
                <a:lnTo>
                  <a:pt x="207111" y="130810"/>
                </a:lnTo>
                <a:lnTo>
                  <a:pt x="209067" y="132080"/>
                </a:lnTo>
                <a:lnTo>
                  <a:pt x="210185" y="135890"/>
                </a:lnTo>
                <a:lnTo>
                  <a:pt x="211340" y="138430"/>
                </a:lnTo>
                <a:lnTo>
                  <a:pt x="212128" y="140970"/>
                </a:lnTo>
                <a:lnTo>
                  <a:pt x="215112" y="147320"/>
                </a:lnTo>
                <a:lnTo>
                  <a:pt x="215519" y="149860"/>
                </a:lnTo>
                <a:lnTo>
                  <a:pt x="217868" y="154940"/>
                </a:lnTo>
                <a:lnTo>
                  <a:pt x="217868" y="135890"/>
                </a:lnTo>
                <a:lnTo>
                  <a:pt x="217424" y="135890"/>
                </a:lnTo>
                <a:lnTo>
                  <a:pt x="215138" y="132080"/>
                </a:lnTo>
                <a:lnTo>
                  <a:pt x="214007" y="130810"/>
                </a:lnTo>
                <a:lnTo>
                  <a:pt x="213525" y="129540"/>
                </a:lnTo>
                <a:lnTo>
                  <a:pt x="212559" y="127000"/>
                </a:lnTo>
                <a:lnTo>
                  <a:pt x="212407" y="125730"/>
                </a:lnTo>
                <a:lnTo>
                  <a:pt x="212128" y="124460"/>
                </a:lnTo>
                <a:lnTo>
                  <a:pt x="212115" y="123190"/>
                </a:lnTo>
                <a:lnTo>
                  <a:pt x="213906" y="115570"/>
                </a:lnTo>
                <a:lnTo>
                  <a:pt x="215303" y="115570"/>
                </a:lnTo>
                <a:lnTo>
                  <a:pt x="218846" y="114300"/>
                </a:lnTo>
                <a:lnTo>
                  <a:pt x="222326" y="114300"/>
                </a:lnTo>
                <a:lnTo>
                  <a:pt x="225755" y="115570"/>
                </a:lnTo>
                <a:lnTo>
                  <a:pt x="227520" y="116840"/>
                </a:lnTo>
                <a:lnTo>
                  <a:pt x="228701" y="119380"/>
                </a:lnTo>
                <a:lnTo>
                  <a:pt x="228701" y="104063"/>
                </a:lnTo>
                <a:lnTo>
                  <a:pt x="227863" y="104140"/>
                </a:lnTo>
                <a:lnTo>
                  <a:pt x="225132" y="105410"/>
                </a:lnTo>
                <a:lnTo>
                  <a:pt x="218846" y="105410"/>
                </a:lnTo>
                <a:lnTo>
                  <a:pt x="216522" y="106680"/>
                </a:lnTo>
                <a:lnTo>
                  <a:pt x="213474" y="105410"/>
                </a:lnTo>
                <a:lnTo>
                  <a:pt x="212864" y="105410"/>
                </a:lnTo>
                <a:lnTo>
                  <a:pt x="212318" y="104140"/>
                </a:lnTo>
                <a:lnTo>
                  <a:pt x="211975" y="104140"/>
                </a:lnTo>
                <a:lnTo>
                  <a:pt x="211924" y="102870"/>
                </a:lnTo>
                <a:lnTo>
                  <a:pt x="210515" y="96520"/>
                </a:lnTo>
                <a:lnTo>
                  <a:pt x="211429" y="92710"/>
                </a:lnTo>
                <a:lnTo>
                  <a:pt x="212039" y="90170"/>
                </a:lnTo>
                <a:lnTo>
                  <a:pt x="214617" y="87630"/>
                </a:lnTo>
                <a:lnTo>
                  <a:pt x="218490" y="83820"/>
                </a:lnTo>
                <a:lnTo>
                  <a:pt x="221183" y="82550"/>
                </a:lnTo>
                <a:lnTo>
                  <a:pt x="224028" y="82550"/>
                </a:lnTo>
                <a:lnTo>
                  <a:pt x="226390" y="83820"/>
                </a:lnTo>
                <a:lnTo>
                  <a:pt x="228574" y="85090"/>
                </a:lnTo>
                <a:lnTo>
                  <a:pt x="230593" y="86360"/>
                </a:lnTo>
                <a:lnTo>
                  <a:pt x="231622" y="86360"/>
                </a:lnTo>
                <a:lnTo>
                  <a:pt x="232524" y="87630"/>
                </a:lnTo>
                <a:lnTo>
                  <a:pt x="234340" y="88900"/>
                </a:lnTo>
                <a:lnTo>
                  <a:pt x="235178" y="90170"/>
                </a:lnTo>
                <a:lnTo>
                  <a:pt x="236131" y="91440"/>
                </a:lnTo>
                <a:lnTo>
                  <a:pt x="236778" y="92710"/>
                </a:lnTo>
                <a:lnTo>
                  <a:pt x="237096" y="93980"/>
                </a:lnTo>
                <a:lnTo>
                  <a:pt x="237096" y="84988"/>
                </a:lnTo>
                <a:lnTo>
                  <a:pt x="234772" y="82550"/>
                </a:lnTo>
                <a:lnTo>
                  <a:pt x="231000" y="78740"/>
                </a:lnTo>
                <a:lnTo>
                  <a:pt x="228371" y="74930"/>
                </a:lnTo>
                <a:lnTo>
                  <a:pt x="227723" y="73660"/>
                </a:lnTo>
                <a:lnTo>
                  <a:pt x="227596" y="72390"/>
                </a:lnTo>
                <a:lnTo>
                  <a:pt x="229349" y="67310"/>
                </a:lnTo>
                <a:lnTo>
                  <a:pt x="231305" y="63500"/>
                </a:lnTo>
                <a:lnTo>
                  <a:pt x="233883" y="60960"/>
                </a:lnTo>
                <a:lnTo>
                  <a:pt x="237274" y="57150"/>
                </a:lnTo>
                <a:lnTo>
                  <a:pt x="241604" y="55880"/>
                </a:lnTo>
                <a:lnTo>
                  <a:pt x="247929" y="55880"/>
                </a:lnTo>
                <a:lnTo>
                  <a:pt x="248894" y="57150"/>
                </a:lnTo>
                <a:lnTo>
                  <a:pt x="250329" y="59690"/>
                </a:lnTo>
                <a:lnTo>
                  <a:pt x="253085" y="66040"/>
                </a:lnTo>
                <a:lnTo>
                  <a:pt x="253352" y="68580"/>
                </a:lnTo>
                <a:lnTo>
                  <a:pt x="253555" y="69850"/>
                </a:lnTo>
                <a:lnTo>
                  <a:pt x="253568" y="71120"/>
                </a:lnTo>
                <a:lnTo>
                  <a:pt x="253720" y="72390"/>
                </a:lnTo>
                <a:lnTo>
                  <a:pt x="253873" y="76200"/>
                </a:lnTo>
                <a:lnTo>
                  <a:pt x="253873" y="47320"/>
                </a:lnTo>
                <a:lnTo>
                  <a:pt x="253022" y="48260"/>
                </a:lnTo>
                <a:lnTo>
                  <a:pt x="246443" y="48260"/>
                </a:lnTo>
                <a:lnTo>
                  <a:pt x="248831" y="43180"/>
                </a:lnTo>
                <a:lnTo>
                  <a:pt x="252349" y="35560"/>
                </a:lnTo>
                <a:lnTo>
                  <a:pt x="254381" y="35560"/>
                </a:lnTo>
                <a:lnTo>
                  <a:pt x="254711" y="36830"/>
                </a:lnTo>
                <a:lnTo>
                  <a:pt x="254965" y="38100"/>
                </a:lnTo>
                <a:lnTo>
                  <a:pt x="255308" y="40640"/>
                </a:lnTo>
                <a:lnTo>
                  <a:pt x="255308" y="4597"/>
                </a:lnTo>
                <a:lnTo>
                  <a:pt x="255270" y="22860"/>
                </a:lnTo>
                <a:lnTo>
                  <a:pt x="253517" y="25400"/>
                </a:lnTo>
                <a:lnTo>
                  <a:pt x="251447" y="26670"/>
                </a:lnTo>
                <a:lnTo>
                  <a:pt x="246265" y="26670"/>
                </a:lnTo>
                <a:lnTo>
                  <a:pt x="246265" y="35560"/>
                </a:lnTo>
                <a:lnTo>
                  <a:pt x="245389" y="39370"/>
                </a:lnTo>
                <a:lnTo>
                  <a:pt x="244703" y="40640"/>
                </a:lnTo>
                <a:lnTo>
                  <a:pt x="240639" y="45720"/>
                </a:lnTo>
                <a:lnTo>
                  <a:pt x="238226" y="49530"/>
                </a:lnTo>
                <a:lnTo>
                  <a:pt x="233629" y="53340"/>
                </a:lnTo>
                <a:lnTo>
                  <a:pt x="232524" y="53340"/>
                </a:lnTo>
                <a:lnTo>
                  <a:pt x="230568" y="55880"/>
                </a:lnTo>
                <a:lnTo>
                  <a:pt x="228803" y="55880"/>
                </a:lnTo>
                <a:lnTo>
                  <a:pt x="226733" y="53340"/>
                </a:lnTo>
                <a:lnTo>
                  <a:pt x="225856" y="52070"/>
                </a:lnTo>
                <a:lnTo>
                  <a:pt x="224891" y="49530"/>
                </a:lnTo>
                <a:lnTo>
                  <a:pt x="224612" y="48260"/>
                </a:lnTo>
                <a:lnTo>
                  <a:pt x="224243" y="46990"/>
                </a:lnTo>
                <a:lnTo>
                  <a:pt x="224231" y="45720"/>
                </a:lnTo>
                <a:lnTo>
                  <a:pt x="224205" y="44450"/>
                </a:lnTo>
                <a:lnTo>
                  <a:pt x="223913" y="43180"/>
                </a:lnTo>
                <a:lnTo>
                  <a:pt x="224167" y="41910"/>
                </a:lnTo>
                <a:lnTo>
                  <a:pt x="224574" y="39370"/>
                </a:lnTo>
                <a:lnTo>
                  <a:pt x="225082" y="38100"/>
                </a:lnTo>
                <a:lnTo>
                  <a:pt x="225577" y="36830"/>
                </a:lnTo>
                <a:lnTo>
                  <a:pt x="227203" y="34290"/>
                </a:lnTo>
                <a:lnTo>
                  <a:pt x="228930" y="31750"/>
                </a:lnTo>
                <a:lnTo>
                  <a:pt x="231178" y="30480"/>
                </a:lnTo>
                <a:lnTo>
                  <a:pt x="233934" y="29210"/>
                </a:lnTo>
                <a:lnTo>
                  <a:pt x="235115" y="29210"/>
                </a:lnTo>
                <a:lnTo>
                  <a:pt x="238582" y="30480"/>
                </a:lnTo>
                <a:lnTo>
                  <a:pt x="242062" y="30480"/>
                </a:lnTo>
                <a:lnTo>
                  <a:pt x="244830" y="33020"/>
                </a:lnTo>
                <a:lnTo>
                  <a:pt x="245897" y="34290"/>
                </a:lnTo>
                <a:lnTo>
                  <a:pt x="246265" y="35560"/>
                </a:lnTo>
                <a:lnTo>
                  <a:pt x="246265" y="26670"/>
                </a:lnTo>
                <a:lnTo>
                  <a:pt x="242189" y="26670"/>
                </a:lnTo>
                <a:lnTo>
                  <a:pt x="240284" y="25400"/>
                </a:lnTo>
                <a:lnTo>
                  <a:pt x="238633" y="25400"/>
                </a:lnTo>
                <a:lnTo>
                  <a:pt x="237248" y="22860"/>
                </a:lnTo>
                <a:lnTo>
                  <a:pt x="235407" y="21590"/>
                </a:lnTo>
                <a:lnTo>
                  <a:pt x="234759" y="19050"/>
                </a:lnTo>
                <a:lnTo>
                  <a:pt x="235305" y="16510"/>
                </a:lnTo>
                <a:lnTo>
                  <a:pt x="235724" y="15240"/>
                </a:lnTo>
                <a:lnTo>
                  <a:pt x="236258" y="15240"/>
                </a:lnTo>
                <a:lnTo>
                  <a:pt x="238861" y="12700"/>
                </a:lnTo>
                <a:lnTo>
                  <a:pt x="244246" y="7620"/>
                </a:lnTo>
                <a:lnTo>
                  <a:pt x="245173" y="6350"/>
                </a:lnTo>
                <a:lnTo>
                  <a:pt x="247192" y="6350"/>
                </a:lnTo>
                <a:lnTo>
                  <a:pt x="248069" y="5080"/>
                </a:lnTo>
                <a:lnTo>
                  <a:pt x="249885" y="5080"/>
                </a:lnTo>
                <a:lnTo>
                  <a:pt x="250456" y="6350"/>
                </a:lnTo>
                <a:lnTo>
                  <a:pt x="252260" y="8890"/>
                </a:lnTo>
                <a:lnTo>
                  <a:pt x="253466" y="11430"/>
                </a:lnTo>
                <a:lnTo>
                  <a:pt x="254330" y="15240"/>
                </a:lnTo>
                <a:lnTo>
                  <a:pt x="254533" y="16510"/>
                </a:lnTo>
                <a:lnTo>
                  <a:pt x="254457" y="15240"/>
                </a:lnTo>
                <a:lnTo>
                  <a:pt x="254952" y="19050"/>
                </a:lnTo>
                <a:lnTo>
                  <a:pt x="255270" y="22860"/>
                </a:lnTo>
                <a:lnTo>
                  <a:pt x="255270" y="4495"/>
                </a:lnTo>
                <a:lnTo>
                  <a:pt x="254520" y="2540"/>
                </a:lnTo>
                <a:lnTo>
                  <a:pt x="252056" y="0"/>
                </a:lnTo>
                <a:lnTo>
                  <a:pt x="246354" y="0"/>
                </a:lnTo>
                <a:lnTo>
                  <a:pt x="244589" y="1270"/>
                </a:lnTo>
                <a:lnTo>
                  <a:pt x="243255" y="2540"/>
                </a:lnTo>
                <a:lnTo>
                  <a:pt x="242062" y="3810"/>
                </a:lnTo>
                <a:lnTo>
                  <a:pt x="240766" y="3810"/>
                </a:lnTo>
                <a:lnTo>
                  <a:pt x="240017" y="5080"/>
                </a:lnTo>
                <a:lnTo>
                  <a:pt x="239331" y="5080"/>
                </a:lnTo>
                <a:lnTo>
                  <a:pt x="238506" y="2540"/>
                </a:lnTo>
                <a:lnTo>
                  <a:pt x="238226" y="2540"/>
                </a:lnTo>
                <a:lnTo>
                  <a:pt x="237363" y="0"/>
                </a:lnTo>
                <a:lnTo>
                  <a:pt x="233565" y="0"/>
                </a:lnTo>
                <a:lnTo>
                  <a:pt x="233565" y="7620"/>
                </a:lnTo>
                <a:lnTo>
                  <a:pt x="231825" y="13970"/>
                </a:lnTo>
                <a:lnTo>
                  <a:pt x="229527" y="19050"/>
                </a:lnTo>
                <a:lnTo>
                  <a:pt x="224231" y="29210"/>
                </a:lnTo>
                <a:lnTo>
                  <a:pt x="222605" y="31330"/>
                </a:lnTo>
                <a:lnTo>
                  <a:pt x="222605" y="59690"/>
                </a:lnTo>
                <a:lnTo>
                  <a:pt x="203682" y="87236"/>
                </a:lnTo>
                <a:lnTo>
                  <a:pt x="203682" y="119380"/>
                </a:lnTo>
                <a:lnTo>
                  <a:pt x="200583" y="121920"/>
                </a:lnTo>
                <a:lnTo>
                  <a:pt x="196329" y="120650"/>
                </a:lnTo>
                <a:lnTo>
                  <a:pt x="193929" y="120650"/>
                </a:lnTo>
                <a:lnTo>
                  <a:pt x="185674" y="114300"/>
                </a:lnTo>
                <a:lnTo>
                  <a:pt x="185039" y="114300"/>
                </a:lnTo>
                <a:lnTo>
                  <a:pt x="184556" y="113030"/>
                </a:lnTo>
                <a:lnTo>
                  <a:pt x="184353" y="111760"/>
                </a:lnTo>
                <a:lnTo>
                  <a:pt x="184708" y="109220"/>
                </a:lnTo>
                <a:lnTo>
                  <a:pt x="185115" y="107950"/>
                </a:lnTo>
                <a:lnTo>
                  <a:pt x="185508" y="102870"/>
                </a:lnTo>
                <a:lnTo>
                  <a:pt x="187134" y="100330"/>
                </a:lnTo>
                <a:lnTo>
                  <a:pt x="189230" y="99060"/>
                </a:lnTo>
                <a:lnTo>
                  <a:pt x="191338" y="96520"/>
                </a:lnTo>
                <a:lnTo>
                  <a:pt x="193662" y="95250"/>
                </a:lnTo>
                <a:lnTo>
                  <a:pt x="196215" y="93980"/>
                </a:lnTo>
                <a:lnTo>
                  <a:pt x="197345" y="93980"/>
                </a:lnTo>
                <a:lnTo>
                  <a:pt x="198577" y="92710"/>
                </a:lnTo>
                <a:lnTo>
                  <a:pt x="200863" y="93980"/>
                </a:lnTo>
                <a:lnTo>
                  <a:pt x="201180" y="95250"/>
                </a:lnTo>
                <a:lnTo>
                  <a:pt x="201434" y="96520"/>
                </a:lnTo>
                <a:lnTo>
                  <a:pt x="201637" y="97790"/>
                </a:lnTo>
                <a:lnTo>
                  <a:pt x="201790" y="97790"/>
                </a:lnTo>
                <a:lnTo>
                  <a:pt x="202158" y="101600"/>
                </a:lnTo>
                <a:lnTo>
                  <a:pt x="202450" y="104140"/>
                </a:lnTo>
                <a:lnTo>
                  <a:pt x="202653" y="106680"/>
                </a:lnTo>
                <a:lnTo>
                  <a:pt x="202692" y="107950"/>
                </a:lnTo>
                <a:lnTo>
                  <a:pt x="203619" y="115570"/>
                </a:lnTo>
                <a:lnTo>
                  <a:pt x="203682" y="119380"/>
                </a:lnTo>
                <a:lnTo>
                  <a:pt x="203682" y="87236"/>
                </a:lnTo>
                <a:lnTo>
                  <a:pt x="203276" y="87630"/>
                </a:lnTo>
                <a:lnTo>
                  <a:pt x="200901" y="87630"/>
                </a:lnTo>
                <a:lnTo>
                  <a:pt x="198945" y="86360"/>
                </a:lnTo>
                <a:lnTo>
                  <a:pt x="197294" y="85090"/>
                </a:lnTo>
                <a:lnTo>
                  <a:pt x="195961" y="83820"/>
                </a:lnTo>
                <a:lnTo>
                  <a:pt x="195097" y="82550"/>
                </a:lnTo>
                <a:lnTo>
                  <a:pt x="194538" y="82550"/>
                </a:lnTo>
                <a:lnTo>
                  <a:pt x="194259" y="81280"/>
                </a:lnTo>
                <a:lnTo>
                  <a:pt x="193776" y="78740"/>
                </a:lnTo>
                <a:lnTo>
                  <a:pt x="193446" y="76200"/>
                </a:lnTo>
                <a:lnTo>
                  <a:pt x="193675" y="73660"/>
                </a:lnTo>
                <a:lnTo>
                  <a:pt x="194487" y="71120"/>
                </a:lnTo>
                <a:lnTo>
                  <a:pt x="196443" y="66040"/>
                </a:lnTo>
                <a:lnTo>
                  <a:pt x="198882" y="60960"/>
                </a:lnTo>
                <a:lnTo>
                  <a:pt x="201828" y="55880"/>
                </a:lnTo>
                <a:lnTo>
                  <a:pt x="203149" y="53340"/>
                </a:lnTo>
                <a:lnTo>
                  <a:pt x="204939" y="50800"/>
                </a:lnTo>
                <a:lnTo>
                  <a:pt x="206590" y="48260"/>
                </a:lnTo>
                <a:lnTo>
                  <a:pt x="207111" y="48260"/>
                </a:lnTo>
                <a:lnTo>
                  <a:pt x="207683" y="46990"/>
                </a:lnTo>
                <a:lnTo>
                  <a:pt x="208305" y="46990"/>
                </a:lnTo>
                <a:lnTo>
                  <a:pt x="210413" y="45720"/>
                </a:lnTo>
                <a:lnTo>
                  <a:pt x="212623" y="45720"/>
                </a:lnTo>
                <a:lnTo>
                  <a:pt x="217233" y="48260"/>
                </a:lnTo>
                <a:lnTo>
                  <a:pt x="219202" y="49530"/>
                </a:lnTo>
                <a:lnTo>
                  <a:pt x="220954" y="54610"/>
                </a:lnTo>
                <a:lnTo>
                  <a:pt x="221792" y="55880"/>
                </a:lnTo>
                <a:lnTo>
                  <a:pt x="222415" y="58420"/>
                </a:lnTo>
                <a:lnTo>
                  <a:pt x="222605" y="59690"/>
                </a:lnTo>
                <a:lnTo>
                  <a:pt x="222605" y="31330"/>
                </a:lnTo>
                <a:lnTo>
                  <a:pt x="221310" y="33020"/>
                </a:lnTo>
                <a:lnTo>
                  <a:pt x="217932" y="36830"/>
                </a:lnTo>
                <a:lnTo>
                  <a:pt x="217347" y="38100"/>
                </a:lnTo>
                <a:lnTo>
                  <a:pt x="216636" y="38100"/>
                </a:lnTo>
                <a:lnTo>
                  <a:pt x="215112" y="36830"/>
                </a:lnTo>
                <a:lnTo>
                  <a:pt x="214287" y="36830"/>
                </a:lnTo>
                <a:lnTo>
                  <a:pt x="213652" y="35560"/>
                </a:lnTo>
                <a:lnTo>
                  <a:pt x="213499" y="34290"/>
                </a:lnTo>
                <a:lnTo>
                  <a:pt x="213804" y="30480"/>
                </a:lnTo>
                <a:lnTo>
                  <a:pt x="214414" y="29210"/>
                </a:lnTo>
                <a:lnTo>
                  <a:pt x="214744" y="26670"/>
                </a:lnTo>
                <a:lnTo>
                  <a:pt x="215049" y="25400"/>
                </a:lnTo>
                <a:lnTo>
                  <a:pt x="215646" y="24130"/>
                </a:lnTo>
                <a:lnTo>
                  <a:pt x="216522" y="22860"/>
                </a:lnTo>
                <a:lnTo>
                  <a:pt x="219735" y="17780"/>
                </a:lnTo>
                <a:lnTo>
                  <a:pt x="223469" y="12700"/>
                </a:lnTo>
                <a:lnTo>
                  <a:pt x="228828" y="7620"/>
                </a:lnTo>
                <a:lnTo>
                  <a:pt x="230352" y="6350"/>
                </a:lnTo>
                <a:lnTo>
                  <a:pt x="233514" y="6350"/>
                </a:lnTo>
                <a:lnTo>
                  <a:pt x="233565" y="7620"/>
                </a:lnTo>
                <a:lnTo>
                  <a:pt x="233565" y="0"/>
                </a:lnTo>
                <a:lnTo>
                  <a:pt x="231190" y="0"/>
                </a:lnTo>
                <a:lnTo>
                  <a:pt x="228066" y="2540"/>
                </a:lnTo>
                <a:lnTo>
                  <a:pt x="226745" y="3810"/>
                </a:lnTo>
                <a:lnTo>
                  <a:pt x="225196" y="5080"/>
                </a:lnTo>
                <a:lnTo>
                  <a:pt x="219417" y="10160"/>
                </a:lnTo>
                <a:lnTo>
                  <a:pt x="215112" y="15240"/>
                </a:lnTo>
                <a:lnTo>
                  <a:pt x="211963" y="22860"/>
                </a:lnTo>
                <a:lnTo>
                  <a:pt x="211543" y="24130"/>
                </a:lnTo>
                <a:lnTo>
                  <a:pt x="211188" y="24130"/>
                </a:lnTo>
                <a:lnTo>
                  <a:pt x="210400" y="25400"/>
                </a:lnTo>
                <a:lnTo>
                  <a:pt x="210045" y="26670"/>
                </a:lnTo>
                <a:lnTo>
                  <a:pt x="210121" y="29210"/>
                </a:lnTo>
                <a:lnTo>
                  <a:pt x="210362" y="31750"/>
                </a:lnTo>
                <a:lnTo>
                  <a:pt x="209207" y="34290"/>
                </a:lnTo>
                <a:lnTo>
                  <a:pt x="210312" y="38100"/>
                </a:lnTo>
                <a:lnTo>
                  <a:pt x="209651" y="39370"/>
                </a:lnTo>
                <a:lnTo>
                  <a:pt x="207492" y="41910"/>
                </a:lnTo>
                <a:lnTo>
                  <a:pt x="204482" y="44450"/>
                </a:lnTo>
                <a:lnTo>
                  <a:pt x="202895" y="45720"/>
                </a:lnTo>
                <a:lnTo>
                  <a:pt x="201688" y="46990"/>
                </a:lnTo>
                <a:lnTo>
                  <a:pt x="200837" y="49530"/>
                </a:lnTo>
                <a:lnTo>
                  <a:pt x="199580" y="52070"/>
                </a:lnTo>
                <a:lnTo>
                  <a:pt x="197269" y="54610"/>
                </a:lnTo>
                <a:lnTo>
                  <a:pt x="194348" y="60960"/>
                </a:lnTo>
                <a:lnTo>
                  <a:pt x="193103" y="63500"/>
                </a:lnTo>
                <a:lnTo>
                  <a:pt x="191185" y="68580"/>
                </a:lnTo>
                <a:lnTo>
                  <a:pt x="190436" y="69850"/>
                </a:lnTo>
                <a:lnTo>
                  <a:pt x="189928" y="69850"/>
                </a:lnTo>
                <a:lnTo>
                  <a:pt x="189547" y="71120"/>
                </a:lnTo>
                <a:lnTo>
                  <a:pt x="189318" y="72390"/>
                </a:lnTo>
                <a:lnTo>
                  <a:pt x="189141" y="74930"/>
                </a:lnTo>
                <a:lnTo>
                  <a:pt x="189255" y="82550"/>
                </a:lnTo>
                <a:lnTo>
                  <a:pt x="192366" y="87630"/>
                </a:lnTo>
                <a:lnTo>
                  <a:pt x="193040" y="88900"/>
                </a:lnTo>
                <a:lnTo>
                  <a:pt x="192887" y="90170"/>
                </a:lnTo>
                <a:lnTo>
                  <a:pt x="191922" y="91440"/>
                </a:lnTo>
                <a:lnTo>
                  <a:pt x="188074" y="93980"/>
                </a:lnTo>
                <a:lnTo>
                  <a:pt x="185229" y="96520"/>
                </a:lnTo>
                <a:lnTo>
                  <a:pt x="184353" y="96520"/>
                </a:lnTo>
                <a:lnTo>
                  <a:pt x="181864" y="99060"/>
                </a:lnTo>
                <a:lnTo>
                  <a:pt x="180746" y="101600"/>
                </a:lnTo>
                <a:lnTo>
                  <a:pt x="180746" y="107950"/>
                </a:lnTo>
                <a:lnTo>
                  <a:pt x="181102" y="110490"/>
                </a:lnTo>
                <a:lnTo>
                  <a:pt x="179933" y="114300"/>
                </a:lnTo>
                <a:lnTo>
                  <a:pt x="182143" y="119380"/>
                </a:lnTo>
                <a:lnTo>
                  <a:pt x="183134" y="120650"/>
                </a:lnTo>
                <a:lnTo>
                  <a:pt x="185445" y="123190"/>
                </a:lnTo>
                <a:lnTo>
                  <a:pt x="186245" y="123190"/>
                </a:lnTo>
                <a:lnTo>
                  <a:pt x="187007" y="124460"/>
                </a:lnTo>
                <a:lnTo>
                  <a:pt x="188061" y="125730"/>
                </a:lnTo>
                <a:lnTo>
                  <a:pt x="187985" y="127000"/>
                </a:lnTo>
                <a:lnTo>
                  <a:pt x="186791" y="128270"/>
                </a:lnTo>
                <a:lnTo>
                  <a:pt x="183515" y="130810"/>
                </a:lnTo>
                <a:lnTo>
                  <a:pt x="181991" y="134620"/>
                </a:lnTo>
                <a:lnTo>
                  <a:pt x="182130" y="137160"/>
                </a:lnTo>
                <a:lnTo>
                  <a:pt x="182206" y="140970"/>
                </a:lnTo>
                <a:lnTo>
                  <a:pt x="181356" y="146050"/>
                </a:lnTo>
                <a:lnTo>
                  <a:pt x="181470" y="149860"/>
                </a:lnTo>
                <a:lnTo>
                  <a:pt x="181584" y="151130"/>
                </a:lnTo>
                <a:lnTo>
                  <a:pt x="182308" y="156210"/>
                </a:lnTo>
                <a:lnTo>
                  <a:pt x="182372" y="157480"/>
                </a:lnTo>
                <a:lnTo>
                  <a:pt x="182562" y="157480"/>
                </a:lnTo>
                <a:lnTo>
                  <a:pt x="182867" y="158750"/>
                </a:lnTo>
                <a:lnTo>
                  <a:pt x="184073" y="161290"/>
                </a:lnTo>
                <a:lnTo>
                  <a:pt x="184899" y="163830"/>
                </a:lnTo>
                <a:lnTo>
                  <a:pt x="186931" y="166370"/>
                </a:lnTo>
                <a:lnTo>
                  <a:pt x="187464" y="167640"/>
                </a:lnTo>
                <a:lnTo>
                  <a:pt x="188099" y="167640"/>
                </a:lnTo>
                <a:lnTo>
                  <a:pt x="188747" y="168910"/>
                </a:lnTo>
                <a:lnTo>
                  <a:pt x="190182" y="168910"/>
                </a:lnTo>
                <a:lnTo>
                  <a:pt x="191287" y="170180"/>
                </a:lnTo>
                <a:lnTo>
                  <a:pt x="192354" y="170180"/>
                </a:lnTo>
                <a:lnTo>
                  <a:pt x="194576" y="171450"/>
                </a:lnTo>
                <a:lnTo>
                  <a:pt x="195008" y="172720"/>
                </a:lnTo>
                <a:lnTo>
                  <a:pt x="194678" y="173990"/>
                </a:lnTo>
                <a:lnTo>
                  <a:pt x="193929" y="176530"/>
                </a:lnTo>
                <a:lnTo>
                  <a:pt x="194157" y="180340"/>
                </a:lnTo>
                <a:lnTo>
                  <a:pt x="195364" y="182880"/>
                </a:lnTo>
                <a:lnTo>
                  <a:pt x="196913" y="186690"/>
                </a:lnTo>
                <a:lnTo>
                  <a:pt x="199047" y="190500"/>
                </a:lnTo>
                <a:lnTo>
                  <a:pt x="204876" y="193040"/>
                </a:lnTo>
                <a:lnTo>
                  <a:pt x="204939" y="194310"/>
                </a:lnTo>
                <a:lnTo>
                  <a:pt x="202018" y="196850"/>
                </a:lnTo>
                <a:lnTo>
                  <a:pt x="200406" y="199390"/>
                </a:lnTo>
                <a:lnTo>
                  <a:pt x="198882" y="200660"/>
                </a:lnTo>
                <a:lnTo>
                  <a:pt x="198132" y="201930"/>
                </a:lnTo>
                <a:lnTo>
                  <a:pt x="197459" y="203200"/>
                </a:lnTo>
                <a:lnTo>
                  <a:pt x="196850" y="204470"/>
                </a:lnTo>
                <a:lnTo>
                  <a:pt x="195961" y="205740"/>
                </a:lnTo>
                <a:lnTo>
                  <a:pt x="195554" y="207010"/>
                </a:lnTo>
                <a:lnTo>
                  <a:pt x="195605" y="210820"/>
                </a:lnTo>
                <a:lnTo>
                  <a:pt x="196062" y="213360"/>
                </a:lnTo>
                <a:lnTo>
                  <a:pt x="196989" y="215900"/>
                </a:lnTo>
                <a:lnTo>
                  <a:pt x="197802" y="217170"/>
                </a:lnTo>
                <a:lnTo>
                  <a:pt x="198818" y="219710"/>
                </a:lnTo>
                <a:lnTo>
                  <a:pt x="200215" y="226060"/>
                </a:lnTo>
                <a:lnTo>
                  <a:pt x="202603" y="228600"/>
                </a:lnTo>
                <a:lnTo>
                  <a:pt x="206108" y="236220"/>
                </a:lnTo>
                <a:lnTo>
                  <a:pt x="208915" y="238760"/>
                </a:lnTo>
                <a:lnTo>
                  <a:pt x="211277" y="241300"/>
                </a:lnTo>
                <a:lnTo>
                  <a:pt x="211505" y="241300"/>
                </a:lnTo>
                <a:lnTo>
                  <a:pt x="211772" y="242570"/>
                </a:lnTo>
                <a:lnTo>
                  <a:pt x="213448" y="242570"/>
                </a:lnTo>
                <a:lnTo>
                  <a:pt x="214223" y="243840"/>
                </a:lnTo>
                <a:lnTo>
                  <a:pt x="219938" y="243840"/>
                </a:lnTo>
                <a:lnTo>
                  <a:pt x="221284" y="245110"/>
                </a:lnTo>
                <a:lnTo>
                  <a:pt x="222262" y="248920"/>
                </a:lnTo>
                <a:lnTo>
                  <a:pt x="222504" y="251460"/>
                </a:lnTo>
                <a:lnTo>
                  <a:pt x="221411" y="255270"/>
                </a:lnTo>
                <a:lnTo>
                  <a:pt x="220827" y="256540"/>
                </a:lnTo>
                <a:lnTo>
                  <a:pt x="221195" y="264160"/>
                </a:lnTo>
                <a:lnTo>
                  <a:pt x="221767" y="270510"/>
                </a:lnTo>
                <a:lnTo>
                  <a:pt x="222846" y="276860"/>
                </a:lnTo>
                <a:lnTo>
                  <a:pt x="223024" y="278130"/>
                </a:lnTo>
                <a:lnTo>
                  <a:pt x="225361" y="281940"/>
                </a:lnTo>
                <a:lnTo>
                  <a:pt x="226085" y="285750"/>
                </a:lnTo>
                <a:lnTo>
                  <a:pt x="229108" y="290830"/>
                </a:lnTo>
                <a:lnTo>
                  <a:pt x="230378" y="293370"/>
                </a:lnTo>
                <a:lnTo>
                  <a:pt x="232384" y="294640"/>
                </a:lnTo>
                <a:lnTo>
                  <a:pt x="233210" y="295910"/>
                </a:lnTo>
                <a:lnTo>
                  <a:pt x="234226" y="295910"/>
                </a:lnTo>
                <a:lnTo>
                  <a:pt x="235445" y="297180"/>
                </a:lnTo>
                <a:lnTo>
                  <a:pt x="238531" y="297180"/>
                </a:lnTo>
                <a:lnTo>
                  <a:pt x="239814" y="298450"/>
                </a:lnTo>
                <a:lnTo>
                  <a:pt x="238213" y="304800"/>
                </a:lnTo>
                <a:lnTo>
                  <a:pt x="238798" y="308610"/>
                </a:lnTo>
                <a:lnTo>
                  <a:pt x="237439" y="312420"/>
                </a:lnTo>
                <a:lnTo>
                  <a:pt x="237464" y="318770"/>
                </a:lnTo>
                <a:lnTo>
                  <a:pt x="237680" y="321310"/>
                </a:lnTo>
                <a:lnTo>
                  <a:pt x="239141" y="326390"/>
                </a:lnTo>
                <a:lnTo>
                  <a:pt x="239763" y="326390"/>
                </a:lnTo>
                <a:lnTo>
                  <a:pt x="239941" y="327660"/>
                </a:lnTo>
                <a:lnTo>
                  <a:pt x="240385" y="327660"/>
                </a:lnTo>
                <a:lnTo>
                  <a:pt x="241287" y="328930"/>
                </a:lnTo>
                <a:lnTo>
                  <a:pt x="241401" y="330200"/>
                </a:lnTo>
                <a:lnTo>
                  <a:pt x="240741" y="331470"/>
                </a:lnTo>
                <a:lnTo>
                  <a:pt x="238874" y="335280"/>
                </a:lnTo>
                <a:lnTo>
                  <a:pt x="239433" y="339090"/>
                </a:lnTo>
                <a:lnTo>
                  <a:pt x="242316" y="342900"/>
                </a:lnTo>
                <a:lnTo>
                  <a:pt x="242658" y="344170"/>
                </a:lnTo>
                <a:lnTo>
                  <a:pt x="243217" y="345440"/>
                </a:lnTo>
                <a:lnTo>
                  <a:pt x="243395" y="346710"/>
                </a:lnTo>
                <a:lnTo>
                  <a:pt x="241642" y="350520"/>
                </a:lnTo>
                <a:lnTo>
                  <a:pt x="240538" y="351790"/>
                </a:lnTo>
                <a:lnTo>
                  <a:pt x="239318" y="353060"/>
                </a:lnTo>
                <a:lnTo>
                  <a:pt x="237655" y="355600"/>
                </a:lnTo>
                <a:lnTo>
                  <a:pt x="236499" y="358140"/>
                </a:lnTo>
                <a:lnTo>
                  <a:pt x="235851" y="360680"/>
                </a:lnTo>
                <a:lnTo>
                  <a:pt x="235140" y="363220"/>
                </a:lnTo>
                <a:lnTo>
                  <a:pt x="235419" y="365760"/>
                </a:lnTo>
                <a:lnTo>
                  <a:pt x="236689" y="368300"/>
                </a:lnTo>
                <a:lnTo>
                  <a:pt x="238099" y="370840"/>
                </a:lnTo>
                <a:lnTo>
                  <a:pt x="239687" y="372110"/>
                </a:lnTo>
                <a:lnTo>
                  <a:pt x="241198" y="374650"/>
                </a:lnTo>
                <a:lnTo>
                  <a:pt x="241147" y="375920"/>
                </a:lnTo>
                <a:lnTo>
                  <a:pt x="241338" y="377190"/>
                </a:lnTo>
                <a:lnTo>
                  <a:pt x="238848" y="381000"/>
                </a:lnTo>
                <a:lnTo>
                  <a:pt x="235953" y="384810"/>
                </a:lnTo>
                <a:lnTo>
                  <a:pt x="231787" y="389890"/>
                </a:lnTo>
                <a:lnTo>
                  <a:pt x="229476" y="389890"/>
                </a:lnTo>
                <a:lnTo>
                  <a:pt x="228587" y="387350"/>
                </a:lnTo>
                <a:lnTo>
                  <a:pt x="228434" y="384810"/>
                </a:lnTo>
                <a:lnTo>
                  <a:pt x="225945" y="381000"/>
                </a:lnTo>
                <a:lnTo>
                  <a:pt x="224650" y="378625"/>
                </a:lnTo>
                <a:lnTo>
                  <a:pt x="224650" y="396240"/>
                </a:lnTo>
                <a:lnTo>
                  <a:pt x="224180" y="397510"/>
                </a:lnTo>
                <a:lnTo>
                  <a:pt x="222034" y="400050"/>
                </a:lnTo>
                <a:lnTo>
                  <a:pt x="220764" y="401320"/>
                </a:lnTo>
                <a:lnTo>
                  <a:pt x="217703" y="405130"/>
                </a:lnTo>
                <a:lnTo>
                  <a:pt x="215633" y="406400"/>
                </a:lnTo>
                <a:lnTo>
                  <a:pt x="210058" y="406400"/>
                </a:lnTo>
                <a:lnTo>
                  <a:pt x="209778" y="406171"/>
                </a:lnTo>
                <a:lnTo>
                  <a:pt x="209778" y="427990"/>
                </a:lnTo>
                <a:lnTo>
                  <a:pt x="209448" y="430530"/>
                </a:lnTo>
                <a:lnTo>
                  <a:pt x="209067" y="431800"/>
                </a:lnTo>
                <a:lnTo>
                  <a:pt x="208102" y="433070"/>
                </a:lnTo>
                <a:lnTo>
                  <a:pt x="206552" y="433070"/>
                </a:lnTo>
                <a:lnTo>
                  <a:pt x="203136" y="434340"/>
                </a:lnTo>
                <a:lnTo>
                  <a:pt x="195313" y="434340"/>
                </a:lnTo>
                <a:lnTo>
                  <a:pt x="193471" y="433070"/>
                </a:lnTo>
                <a:lnTo>
                  <a:pt x="193268" y="433070"/>
                </a:lnTo>
                <a:lnTo>
                  <a:pt x="191528" y="417830"/>
                </a:lnTo>
                <a:lnTo>
                  <a:pt x="191922" y="415290"/>
                </a:lnTo>
                <a:lnTo>
                  <a:pt x="192747" y="414020"/>
                </a:lnTo>
                <a:lnTo>
                  <a:pt x="193471" y="411480"/>
                </a:lnTo>
                <a:lnTo>
                  <a:pt x="194906" y="410210"/>
                </a:lnTo>
                <a:lnTo>
                  <a:pt x="202133" y="410210"/>
                </a:lnTo>
                <a:lnTo>
                  <a:pt x="204673" y="412750"/>
                </a:lnTo>
                <a:lnTo>
                  <a:pt x="205536" y="412750"/>
                </a:lnTo>
                <a:lnTo>
                  <a:pt x="206349" y="414020"/>
                </a:lnTo>
                <a:lnTo>
                  <a:pt x="207200" y="415290"/>
                </a:lnTo>
                <a:lnTo>
                  <a:pt x="207759" y="415290"/>
                </a:lnTo>
                <a:lnTo>
                  <a:pt x="208038" y="416560"/>
                </a:lnTo>
                <a:lnTo>
                  <a:pt x="209067" y="422910"/>
                </a:lnTo>
                <a:lnTo>
                  <a:pt x="209397" y="425450"/>
                </a:lnTo>
                <a:lnTo>
                  <a:pt x="209778" y="427990"/>
                </a:lnTo>
                <a:lnTo>
                  <a:pt x="209778" y="406171"/>
                </a:lnTo>
                <a:lnTo>
                  <a:pt x="206997" y="403860"/>
                </a:lnTo>
                <a:lnTo>
                  <a:pt x="205549" y="402590"/>
                </a:lnTo>
                <a:lnTo>
                  <a:pt x="201663" y="397510"/>
                </a:lnTo>
                <a:lnTo>
                  <a:pt x="200101" y="393700"/>
                </a:lnTo>
                <a:lnTo>
                  <a:pt x="199707" y="389890"/>
                </a:lnTo>
                <a:lnTo>
                  <a:pt x="199301" y="386080"/>
                </a:lnTo>
                <a:lnTo>
                  <a:pt x="200266" y="383540"/>
                </a:lnTo>
                <a:lnTo>
                  <a:pt x="201917" y="379730"/>
                </a:lnTo>
                <a:lnTo>
                  <a:pt x="202450" y="379730"/>
                </a:lnTo>
                <a:lnTo>
                  <a:pt x="204076" y="377190"/>
                </a:lnTo>
                <a:lnTo>
                  <a:pt x="206006" y="375920"/>
                </a:lnTo>
                <a:lnTo>
                  <a:pt x="208229" y="375920"/>
                </a:lnTo>
                <a:lnTo>
                  <a:pt x="209372" y="374650"/>
                </a:lnTo>
                <a:lnTo>
                  <a:pt x="210540" y="374650"/>
                </a:lnTo>
                <a:lnTo>
                  <a:pt x="213220" y="375920"/>
                </a:lnTo>
                <a:lnTo>
                  <a:pt x="214693" y="375920"/>
                </a:lnTo>
                <a:lnTo>
                  <a:pt x="217601" y="377190"/>
                </a:lnTo>
                <a:lnTo>
                  <a:pt x="218833" y="378460"/>
                </a:lnTo>
                <a:lnTo>
                  <a:pt x="220332" y="381000"/>
                </a:lnTo>
                <a:lnTo>
                  <a:pt x="220738" y="381000"/>
                </a:lnTo>
                <a:lnTo>
                  <a:pt x="223304" y="384810"/>
                </a:lnTo>
                <a:lnTo>
                  <a:pt x="224269" y="387350"/>
                </a:lnTo>
                <a:lnTo>
                  <a:pt x="224421" y="389890"/>
                </a:lnTo>
                <a:lnTo>
                  <a:pt x="224536" y="391160"/>
                </a:lnTo>
                <a:lnTo>
                  <a:pt x="224561" y="392125"/>
                </a:lnTo>
                <a:lnTo>
                  <a:pt x="224650" y="396240"/>
                </a:lnTo>
                <a:lnTo>
                  <a:pt x="224650" y="378625"/>
                </a:lnTo>
                <a:lnTo>
                  <a:pt x="224561" y="378460"/>
                </a:lnTo>
                <a:lnTo>
                  <a:pt x="222770" y="375920"/>
                </a:lnTo>
                <a:lnTo>
                  <a:pt x="221195" y="374650"/>
                </a:lnTo>
                <a:lnTo>
                  <a:pt x="219519" y="372110"/>
                </a:lnTo>
                <a:lnTo>
                  <a:pt x="213525" y="370840"/>
                </a:lnTo>
                <a:lnTo>
                  <a:pt x="211696" y="369570"/>
                </a:lnTo>
                <a:lnTo>
                  <a:pt x="210731" y="369570"/>
                </a:lnTo>
                <a:lnTo>
                  <a:pt x="210426" y="368300"/>
                </a:lnTo>
                <a:lnTo>
                  <a:pt x="210781" y="367030"/>
                </a:lnTo>
                <a:lnTo>
                  <a:pt x="212699" y="360680"/>
                </a:lnTo>
                <a:lnTo>
                  <a:pt x="212559" y="359410"/>
                </a:lnTo>
                <a:lnTo>
                  <a:pt x="211937" y="358140"/>
                </a:lnTo>
                <a:lnTo>
                  <a:pt x="211340" y="356870"/>
                </a:lnTo>
                <a:lnTo>
                  <a:pt x="210756" y="355600"/>
                </a:lnTo>
                <a:lnTo>
                  <a:pt x="209486" y="354330"/>
                </a:lnTo>
                <a:lnTo>
                  <a:pt x="207124" y="353060"/>
                </a:lnTo>
                <a:lnTo>
                  <a:pt x="206552" y="353060"/>
                </a:lnTo>
                <a:lnTo>
                  <a:pt x="206552" y="363220"/>
                </a:lnTo>
                <a:lnTo>
                  <a:pt x="206324" y="364490"/>
                </a:lnTo>
                <a:lnTo>
                  <a:pt x="205740" y="365760"/>
                </a:lnTo>
                <a:lnTo>
                  <a:pt x="203339" y="369570"/>
                </a:lnTo>
                <a:lnTo>
                  <a:pt x="200431" y="373380"/>
                </a:lnTo>
                <a:lnTo>
                  <a:pt x="195910" y="378460"/>
                </a:lnTo>
                <a:lnTo>
                  <a:pt x="195592" y="378460"/>
                </a:lnTo>
                <a:lnTo>
                  <a:pt x="195592" y="398780"/>
                </a:lnTo>
                <a:lnTo>
                  <a:pt x="195021" y="402590"/>
                </a:lnTo>
                <a:lnTo>
                  <a:pt x="191922" y="406400"/>
                </a:lnTo>
                <a:lnTo>
                  <a:pt x="190906" y="406400"/>
                </a:lnTo>
                <a:lnTo>
                  <a:pt x="190906" y="453390"/>
                </a:lnTo>
                <a:lnTo>
                  <a:pt x="189496" y="459740"/>
                </a:lnTo>
                <a:lnTo>
                  <a:pt x="189357" y="464820"/>
                </a:lnTo>
                <a:lnTo>
                  <a:pt x="188544" y="467360"/>
                </a:lnTo>
                <a:lnTo>
                  <a:pt x="187566" y="469900"/>
                </a:lnTo>
                <a:lnTo>
                  <a:pt x="187274" y="469900"/>
                </a:lnTo>
                <a:lnTo>
                  <a:pt x="186791" y="471170"/>
                </a:lnTo>
                <a:lnTo>
                  <a:pt x="186118" y="471170"/>
                </a:lnTo>
                <a:lnTo>
                  <a:pt x="183146" y="472440"/>
                </a:lnTo>
                <a:lnTo>
                  <a:pt x="180035" y="473710"/>
                </a:lnTo>
                <a:lnTo>
                  <a:pt x="168567" y="463550"/>
                </a:lnTo>
                <a:lnTo>
                  <a:pt x="167271" y="462280"/>
                </a:lnTo>
                <a:lnTo>
                  <a:pt x="165430" y="459740"/>
                </a:lnTo>
                <a:lnTo>
                  <a:pt x="164325" y="455930"/>
                </a:lnTo>
                <a:lnTo>
                  <a:pt x="163944" y="453390"/>
                </a:lnTo>
                <a:lnTo>
                  <a:pt x="163372" y="448310"/>
                </a:lnTo>
                <a:lnTo>
                  <a:pt x="163169" y="448310"/>
                </a:lnTo>
                <a:lnTo>
                  <a:pt x="163042" y="445770"/>
                </a:lnTo>
                <a:lnTo>
                  <a:pt x="162877" y="444500"/>
                </a:lnTo>
                <a:lnTo>
                  <a:pt x="162788" y="440690"/>
                </a:lnTo>
                <a:lnTo>
                  <a:pt x="163080" y="439420"/>
                </a:lnTo>
                <a:lnTo>
                  <a:pt x="163690" y="438150"/>
                </a:lnTo>
                <a:lnTo>
                  <a:pt x="165277" y="433070"/>
                </a:lnTo>
                <a:lnTo>
                  <a:pt x="172910" y="433070"/>
                </a:lnTo>
                <a:lnTo>
                  <a:pt x="176720" y="434340"/>
                </a:lnTo>
                <a:lnTo>
                  <a:pt x="180073" y="435610"/>
                </a:lnTo>
                <a:lnTo>
                  <a:pt x="185140" y="438150"/>
                </a:lnTo>
                <a:lnTo>
                  <a:pt x="186753" y="439420"/>
                </a:lnTo>
                <a:lnTo>
                  <a:pt x="188163" y="440690"/>
                </a:lnTo>
                <a:lnTo>
                  <a:pt x="188760" y="440690"/>
                </a:lnTo>
                <a:lnTo>
                  <a:pt x="189153" y="441960"/>
                </a:lnTo>
                <a:lnTo>
                  <a:pt x="189344" y="441960"/>
                </a:lnTo>
                <a:lnTo>
                  <a:pt x="190906" y="453390"/>
                </a:lnTo>
                <a:lnTo>
                  <a:pt x="190906" y="406400"/>
                </a:lnTo>
                <a:lnTo>
                  <a:pt x="187159" y="406400"/>
                </a:lnTo>
                <a:lnTo>
                  <a:pt x="185039" y="405130"/>
                </a:lnTo>
                <a:lnTo>
                  <a:pt x="184531" y="403072"/>
                </a:lnTo>
                <a:lnTo>
                  <a:pt x="184531" y="422910"/>
                </a:lnTo>
                <a:lnTo>
                  <a:pt x="184505" y="426720"/>
                </a:lnTo>
                <a:lnTo>
                  <a:pt x="182676" y="429260"/>
                </a:lnTo>
                <a:lnTo>
                  <a:pt x="180581" y="429260"/>
                </a:lnTo>
                <a:lnTo>
                  <a:pt x="179806" y="427990"/>
                </a:lnTo>
                <a:lnTo>
                  <a:pt x="176733" y="427990"/>
                </a:lnTo>
                <a:lnTo>
                  <a:pt x="174396" y="426720"/>
                </a:lnTo>
                <a:lnTo>
                  <a:pt x="168821" y="427990"/>
                </a:lnTo>
                <a:lnTo>
                  <a:pt x="165722" y="426720"/>
                </a:lnTo>
                <a:lnTo>
                  <a:pt x="159931" y="426720"/>
                </a:lnTo>
                <a:lnTo>
                  <a:pt x="158419" y="425450"/>
                </a:lnTo>
                <a:lnTo>
                  <a:pt x="157187" y="422910"/>
                </a:lnTo>
                <a:lnTo>
                  <a:pt x="156565" y="421640"/>
                </a:lnTo>
                <a:lnTo>
                  <a:pt x="156413" y="420370"/>
                </a:lnTo>
                <a:lnTo>
                  <a:pt x="156984" y="419100"/>
                </a:lnTo>
                <a:lnTo>
                  <a:pt x="157175" y="417830"/>
                </a:lnTo>
                <a:lnTo>
                  <a:pt x="157480" y="416560"/>
                </a:lnTo>
                <a:lnTo>
                  <a:pt x="158330" y="415290"/>
                </a:lnTo>
                <a:lnTo>
                  <a:pt x="159816" y="412750"/>
                </a:lnTo>
                <a:lnTo>
                  <a:pt x="162966" y="411480"/>
                </a:lnTo>
                <a:lnTo>
                  <a:pt x="163969" y="410210"/>
                </a:lnTo>
                <a:lnTo>
                  <a:pt x="166497" y="408940"/>
                </a:lnTo>
                <a:lnTo>
                  <a:pt x="169646" y="408940"/>
                </a:lnTo>
                <a:lnTo>
                  <a:pt x="173151" y="410210"/>
                </a:lnTo>
                <a:lnTo>
                  <a:pt x="176466" y="411480"/>
                </a:lnTo>
                <a:lnTo>
                  <a:pt x="179565" y="412750"/>
                </a:lnTo>
                <a:lnTo>
                  <a:pt x="180225" y="414020"/>
                </a:lnTo>
                <a:lnTo>
                  <a:pt x="180784" y="414020"/>
                </a:lnTo>
                <a:lnTo>
                  <a:pt x="181254" y="415290"/>
                </a:lnTo>
                <a:lnTo>
                  <a:pt x="183438" y="417830"/>
                </a:lnTo>
                <a:lnTo>
                  <a:pt x="184416" y="420370"/>
                </a:lnTo>
                <a:lnTo>
                  <a:pt x="184531" y="422910"/>
                </a:lnTo>
                <a:lnTo>
                  <a:pt x="184531" y="403072"/>
                </a:lnTo>
                <a:lnTo>
                  <a:pt x="184099" y="401320"/>
                </a:lnTo>
                <a:lnTo>
                  <a:pt x="184099" y="398780"/>
                </a:lnTo>
                <a:lnTo>
                  <a:pt x="183959" y="397510"/>
                </a:lnTo>
                <a:lnTo>
                  <a:pt x="184327" y="393700"/>
                </a:lnTo>
                <a:lnTo>
                  <a:pt x="184988" y="392430"/>
                </a:lnTo>
                <a:lnTo>
                  <a:pt x="186131" y="391160"/>
                </a:lnTo>
                <a:lnTo>
                  <a:pt x="187020" y="389890"/>
                </a:lnTo>
                <a:lnTo>
                  <a:pt x="190042" y="389890"/>
                </a:lnTo>
                <a:lnTo>
                  <a:pt x="190703" y="391160"/>
                </a:lnTo>
                <a:lnTo>
                  <a:pt x="191300" y="391160"/>
                </a:lnTo>
                <a:lnTo>
                  <a:pt x="193281" y="393700"/>
                </a:lnTo>
                <a:lnTo>
                  <a:pt x="194678" y="396240"/>
                </a:lnTo>
                <a:lnTo>
                  <a:pt x="195567" y="398780"/>
                </a:lnTo>
                <a:lnTo>
                  <a:pt x="195592" y="378460"/>
                </a:lnTo>
                <a:lnTo>
                  <a:pt x="194564" y="378460"/>
                </a:lnTo>
                <a:lnTo>
                  <a:pt x="191604" y="379730"/>
                </a:lnTo>
                <a:lnTo>
                  <a:pt x="189458" y="378460"/>
                </a:lnTo>
                <a:lnTo>
                  <a:pt x="188645" y="375920"/>
                </a:lnTo>
                <a:lnTo>
                  <a:pt x="187858" y="372110"/>
                </a:lnTo>
                <a:lnTo>
                  <a:pt x="187718" y="369570"/>
                </a:lnTo>
                <a:lnTo>
                  <a:pt x="187566" y="368300"/>
                </a:lnTo>
                <a:lnTo>
                  <a:pt x="187515" y="364490"/>
                </a:lnTo>
                <a:lnTo>
                  <a:pt x="187947" y="363220"/>
                </a:lnTo>
                <a:lnTo>
                  <a:pt x="188798" y="361950"/>
                </a:lnTo>
                <a:lnTo>
                  <a:pt x="189509" y="360680"/>
                </a:lnTo>
                <a:lnTo>
                  <a:pt x="191592" y="356870"/>
                </a:lnTo>
                <a:lnTo>
                  <a:pt x="200088" y="356870"/>
                </a:lnTo>
                <a:lnTo>
                  <a:pt x="201650" y="358140"/>
                </a:lnTo>
                <a:lnTo>
                  <a:pt x="203161" y="358140"/>
                </a:lnTo>
                <a:lnTo>
                  <a:pt x="204609" y="359410"/>
                </a:lnTo>
                <a:lnTo>
                  <a:pt x="205752" y="359410"/>
                </a:lnTo>
                <a:lnTo>
                  <a:pt x="206362" y="360680"/>
                </a:lnTo>
                <a:lnTo>
                  <a:pt x="206413" y="361950"/>
                </a:lnTo>
                <a:lnTo>
                  <a:pt x="206552" y="363220"/>
                </a:lnTo>
                <a:lnTo>
                  <a:pt x="206552" y="353060"/>
                </a:lnTo>
                <a:lnTo>
                  <a:pt x="206184" y="351790"/>
                </a:lnTo>
                <a:lnTo>
                  <a:pt x="205092" y="351790"/>
                </a:lnTo>
                <a:lnTo>
                  <a:pt x="204685" y="350520"/>
                </a:lnTo>
                <a:lnTo>
                  <a:pt x="204952" y="349250"/>
                </a:lnTo>
                <a:lnTo>
                  <a:pt x="205155" y="347980"/>
                </a:lnTo>
                <a:lnTo>
                  <a:pt x="205511" y="346710"/>
                </a:lnTo>
                <a:lnTo>
                  <a:pt x="205841" y="345440"/>
                </a:lnTo>
                <a:lnTo>
                  <a:pt x="206235" y="344170"/>
                </a:lnTo>
                <a:lnTo>
                  <a:pt x="206121" y="342900"/>
                </a:lnTo>
                <a:lnTo>
                  <a:pt x="205498" y="342900"/>
                </a:lnTo>
                <a:lnTo>
                  <a:pt x="204292" y="340360"/>
                </a:lnTo>
                <a:lnTo>
                  <a:pt x="202958" y="337820"/>
                </a:lnTo>
                <a:lnTo>
                  <a:pt x="201777" y="336042"/>
                </a:lnTo>
                <a:lnTo>
                  <a:pt x="201777" y="344170"/>
                </a:lnTo>
                <a:lnTo>
                  <a:pt x="201510" y="346710"/>
                </a:lnTo>
                <a:lnTo>
                  <a:pt x="199783" y="347980"/>
                </a:lnTo>
                <a:lnTo>
                  <a:pt x="199237" y="347980"/>
                </a:lnTo>
                <a:lnTo>
                  <a:pt x="198932" y="349250"/>
                </a:lnTo>
                <a:lnTo>
                  <a:pt x="195643" y="350520"/>
                </a:lnTo>
                <a:lnTo>
                  <a:pt x="192836" y="353060"/>
                </a:lnTo>
                <a:lnTo>
                  <a:pt x="190652" y="351790"/>
                </a:lnTo>
                <a:lnTo>
                  <a:pt x="189636" y="350520"/>
                </a:lnTo>
                <a:lnTo>
                  <a:pt x="188429" y="349250"/>
                </a:lnTo>
                <a:lnTo>
                  <a:pt x="187909" y="347980"/>
                </a:lnTo>
                <a:lnTo>
                  <a:pt x="188442" y="344170"/>
                </a:lnTo>
                <a:lnTo>
                  <a:pt x="188937" y="340360"/>
                </a:lnTo>
                <a:lnTo>
                  <a:pt x="189496" y="337820"/>
                </a:lnTo>
                <a:lnTo>
                  <a:pt x="189763" y="336550"/>
                </a:lnTo>
                <a:lnTo>
                  <a:pt x="190436" y="335280"/>
                </a:lnTo>
                <a:lnTo>
                  <a:pt x="191516" y="334010"/>
                </a:lnTo>
                <a:lnTo>
                  <a:pt x="193675" y="334010"/>
                </a:lnTo>
                <a:lnTo>
                  <a:pt x="194932" y="335280"/>
                </a:lnTo>
                <a:lnTo>
                  <a:pt x="196088" y="336550"/>
                </a:lnTo>
                <a:lnTo>
                  <a:pt x="197167" y="337820"/>
                </a:lnTo>
                <a:lnTo>
                  <a:pt x="198374" y="339090"/>
                </a:lnTo>
                <a:lnTo>
                  <a:pt x="199504" y="340360"/>
                </a:lnTo>
                <a:lnTo>
                  <a:pt x="201777" y="344170"/>
                </a:lnTo>
                <a:lnTo>
                  <a:pt x="201777" y="336042"/>
                </a:lnTo>
                <a:lnTo>
                  <a:pt x="200431" y="334010"/>
                </a:lnTo>
                <a:lnTo>
                  <a:pt x="197383" y="331470"/>
                </a:lnTo>
                <a:lnTo>
                  <a:pt x="195872" y="330200"/>
                </a:lnTo>
                <a:lnTo>
                  <a:pt x="194741" y="328930"/>
                </a:lnTo>
                <a:lnTo>
                  <a:pt x="193675" y="327660"/>
                </a:lnTo>
                <a:lnTo>
                  <a:pt x="193179" y="326390"/>
                </a:lnTo>
                <a:lnTo>
                  <a:pt x="192824" y="326390"/>
                </a:lnTo>
                <a:lnTo>
                  <a:pt x="192341" y="325120"/>
                </a:lnTo>
                <a:lnTo>
                  <a:pt x="192163" y="323850"/>
                </a:lnTo>
                <a:lnTo>
                  <a:pt x="192062" y="322580"/>
                </a:lnTo>
                <a:lnTo>
                  <a:pt x="191300" y="317500"/>
                </a:lnTo>
                <a:lnTo>
                  <a:pt x="188709" y="313690"/>
                </a:lnTo>
                <a:lnTo>
                  <a:pt x="187718" y="313004"/>
                </a:lnTo>
                <a:lnTo>
                  <a:pt x="187718" y="326390"/>
                </a:lnTo>
                <a:lnTo>
                  <a:pt x="187083" y="328930"/>
                </a:lnTo>
                <a:lnTo>
                  <a:pt x="185585" y="330200"/>
                </a:lnTo>
                <a:lnTo>
                  <a:pt x="185026" y="330200"/>
                </a:lnTo>
                <a:lnTo>
                  <a:pt x="184327" y="331470"/>
                </a:lnTo>
                <a:lnTo>
                  <a:pt x="183489" y="330200"/>
                </a:lnTo>
                <a:lnTo>
                  <a:pt x="182422" y="330200"/>
                </a:lnTo>
                <a:lnTo>
                  <a:pt x="182422" y="382270"/>
                </a:lnTo>
                <a:lnTo>
                  <a:pt x="181241" y="386080"/>
                </a:lnTo>
                <a:lnTo>
                  <a:pt x="180987" y="387350"/>
                </a:lnTo>
                <a:lnTo>
                  <a:pt x="180594" y="389890"/>
                </a:lnTo>
                <a:lnTo>
                  <a:pt x="180136" y="392430"/>
                </a:lnTo>
                <a:lnTo>
                  <a:pt x="179451" y="393700"/>
                </a:lnTo>
                <a:lnTo>
                  <a:pt x="178384" y="394970"/>
                </a:lnTo>
                <a:lnTo>
                  <a:pt x="177406" y="397510"/>
                </a:lnTo>
                <a:lnTo>
                  <a:pt x="176288" y="400050"/>
                </a:lnTo>
                <a:lnTo>
                  <a:pt x="175336" y="401320"/>
                </a:lnTo>
                <a:lnTo>
                  <a:pt x="173812" y="402590"/>
                </a:lnTo>
                <a:lnTo>
                  <a:pt x="170167" y="403860"/>
                </a:lnTo>
                <a:lnTo>
                  <a:pt x="164642" y="403860"/>
                </a:lnTo>
                <a:lnTo>
                  <a:pt x="161442" y="405130"/>
                </a:lnTo>
                <a:lnTo>
                  <a:pt x="159473" y="405130"/>
                </a:lnTo>
                <a:lnTo>
                  <a:pt x="156819" y="403860"/>
                </a:lnTo>
                <a:lnTo>
                  <a:pt x="155308" y="403860"/>
                </a:lnTo>
                <a:lnTo>
                  <a:pt x="153339" y="402590"/>
                </a:lnTo>
                <a:lnTo>
                  <a:pt x="151866" y="401320"/>
                </a:lnTo>
                <a:lnTo>
                  <a:pt x="149910" y="397510"/>
                </a:lnTo>
                <a:lnTo>
                  <a:pt x="149682" y="396240"/>
                </a:lnTo>
                <a:lnTo>
                  <a:pt x="150215" y="393700"/>
                </a:lnTo>
                <a:lnTo>
                  <a:pt x="151193" y="389890"/>
                </a:lnTo>
                <a:lnTo>
                  <a:pt x="152285" y="386080"/>
                </a:lnTo>
                <a:lnTo>
                  <a:pt x="154178" y="382270"/>
                </a:lnTo>
                <a:lnTo>
                  <a:pt x="154520" y="382270"/>
                </a:lnTo>
                <a:lnTo>
                  <a:pt x="154978" y="381000"/>
                </a:lnTo>
                <a:lnTo>
                  <a:pt x="155549" y="381000"/>
                </a:lnTo>
                <a:lnTo>
                  <a:pt x="157937" y="378460"/>
                </a:lnTo>
                <a:lnTo>
                  <a:pt x="160362" y="375920"/>
                </a:lnTo>
                <a:lnTo>
                  <a:pt x="162826" y="374650"/>
                </a:lnTo>
                <a:lnTo>
                  <a:pt x="163474" y="373380"/>
                </a:lnTo>
                <a:lnTo>
                  <a:pt x="164896" y="373380"/>
                </a:lnTo>
                <a:lnTo>
                  <a:pt x="166331" y="372110"/>
                </a:lnTo>
                <a:lnTo>
                  <a:pt x="173037" y="369570"/>
                </a:lnTo>
                <a:lnTo>
                  <a:pt x="177050" y="370840"/>
                </a:lnTo>
                <a:lnTo>
                  <a:pt x="179844" y="373380"/>
                </a:lnTo>
                <a:lnTo>
                  <a:pt x="180390" y="374650"/>
                </a:lnTo>
                <a:lnTo>
                  <a:pt x="180784" y="374650"/>
                </a:lnTo>
                <a:lnTo>
                  <a:pt x="181025" y="375920"/>
                </a:lnTo>
                <a:lnTo>
                  <a:pt x="181775" y="378460"/>
                </a:lnTo>
                <a:lnTo>
                  <a:pt x="182422" y="382270"/>
                </a:lnTo>
                <a:lnTo>
                  <a:pt x="182422" y="330200"/>
                </a:lnTo>
                <a:lnTo>
                  <a:pt x="181051" y="330200"/>
                </a:lnTo>
                <a:lnTo>
                  <a:pt x="181051" y="355600"/>
                </a:lnTo>
                <a:lnTo>
                  <a:pt x="180467" y="358140"/>
                </a:lnTo>
                <a:lnTo>
                  <a:pt x="179298" y="359410"/>
                </a:lnTo>
                <a:lnTo>
                  <a:pt x="178841" y="360680"/>
                </a:lnTo>
                <a:lnTo>
                  <a:pt x="178219" y="360680"/>
                </a:lnTo>
                <a:lnTo>
                  <a:pt x="165531" y="350570"/>
                </a:lnTo>
                <a:lnTo>
                  <a:pt x="165531" y="363220"/>
                </a:lnTo>
                <a:lnTo>
                  <a:pt x="151066" y="372110"/>
                </a:lnTo>
                <a:lnTo>
                  <a:pt x="147421" y="372110"/>
                </a:lnTo>
                <a:lnTo>
                  <a:pt x="145986" y="371284"/>
                </a:lnTo>
                <a:lnTo>
                  <a:pt x="145986" y="381000"/>
                </a:lnTo>
                <a:lnTo>
                  <a:pt x="145580" y="382270"/>
                </a:lnTo>
                <a:lnTo>
                  <a:pt x="145097" y="384810"/>
                </a:lnTo>
                <a:lnTo>
                  <a:pt x="144462" y="387350"/>
                </a:lnTo>
                <a:lnTo>
                  <a:pt x="142938" y="392430"/>
                </a:lnTo>
                <a:lnTo>
                  <a:pt x="141198" y="393700"/>
                </a:lnTo>
                <a:lnTo>
                  <a:pt x="134531" y="393700"/>
                </a:lnTo>
                <a:lnTo>
                  <a:pt x="131381" y="389890"/>
                </a:lnTo>
                <a:lnTo>
                  <a:pt x="129032" y="387350"/>
                </a:lnTo>
                <a:lnTo>
                  <a:pt x="126847" y="384810"/>
                </a:lnTo>
                <a:lnTo>
                  <a:pt x="124587" y="382270"/>
                </a:lnTo>
                <a:lnTo>
                  <a:pt x="123456" y="378460"/>
                </a:lnTo>
                <a:lnTo>
                  <a:pt x="123520" y="373380"/>
                </a:lnTo>
                <a:lnTo>
                  <a:pt x="123685" y="372110"/>
                </a:lnTo>
                <a:lnTo>
                  <a:pt x="125247" y="370840"/>
                </a:lnTo>
                <a:lnTo>
                  <a:pt x="126085" y="369570"/>
                </a:lnTo>
                <a:lnTo>
                  <a:pt x="127635" y="369570"/>
                </a:lnTo>
                <a:lnTo>
                  <a:pt x="128409" y="370840"/>
                </a:lnTo>
                <a:lnTo>
                  <a:pt x="133654" y="372110"/>
                </a:lnTo>
                <a:lnTo>
                  <a:pt x="138391" y="374650"/>
                </a:lnTo>
                <a:lnTo>
                  <a:pt x="143598" y="377190"/>
                </a:lnTo>
                <a:lnTo>
                  <a:pt x="143903" y="378460"/>
                </a:lnTo>
                <a:lnTo>
                  <a:pt x="145173" y="379730"/>
                </a:lnTo>
                <a:lnTo>
                  <a:pt x="145986" y="381000"/>
                </a:lnTo>
                <a:lnTo>
                  <a:pt x="145986" y="371284"/>
                </a:lnTo>
                <a:lnTo>
                  <a:pt x="145224" y="370840"/>
                </a:lnTo>
                <a:lnTo>
                  <a:pt x="143256" y="369570"/>
                </a:lnTo>
                <a:lnTo>
                  <a:pt x="142621" y="369570"/>
                </a:lnTo>
                <a:lnTo>
                  <a:pt x="142189" y="368300"/>
                </a:lnTo>
                <a:lnTo>
                  <a:pt x="141986" y="367030"/>
                </a:lnTo>
                <a:lnTo>
                  <a:pt x="141300" y="365760"/>
                </a:lnTo>
                <a:lnTo>
                  <a:pt x="141401" y="363220"/>
                </a:lnTo>
                <a:lnTo>
                  <a:pt x="142290" y="361950"/>
                </a:lnTo>
                <a:lnTo>
                  <a:pt x="143725" y="359410"/>
                </a:lnTo>
                <a:lnTo>
                  <a:pt x="145224" y="355600"/>
                </a:lnTo>
                <a:lnTo>
                  <a:pt x="146812" y="353060"/>
                </a:lnTo>
                <a:lnTo>
                  <a:pt x="147561" y="351790"/>
                </a:lnTo>
                <a:lnTo>
                  <a:pt x="148602" y="350520"/>
                </a:lnTo>
                <a:lnTo>
                  <a:pt x="149910" y="349250"/>
                </a:lnTo>
                <a:lnTo>
                  <a:pt x="150901" y="349250"/>
                </a:lnTo>
                <a:lnTo>
                  <a:pt x="152768" y="350520"/>
                </a:lnTo>
                <a:lnTo>
                  <a:pt x="154724" y="353060"/>
                </a:lnTo>
                <a:lnTo>
                  <a:pt x="156756" y="354330"/>
                </a:lnTo>
                <a:lnTo>
                  <a:pt x="160197" y="355600"/>
                </a:lnTo>
                <a:lnTo>
                  <a:pt x="162966" y="358140"/>
                </a:lnTo>
                <a:lnTo>
                  <a:pt x="165074" y="361950"/>
                </a:lnTo>
                <a:lnTo>
                  <a:pt x="165455" y="363220"/>
                </a:lnTo>
                <a:lnTo>
                  <a:pt x="165531" y="350570"/>
                </a:lnTo>
                <a:lnTo>
                  <a:pt x="164858" y="349250"/>
                </a:lnTo>
                <a:lnTo>
                  <a:pt x="163525" y="345440"/>
                </a:lnTo>
                <a:lnTo>
                  <a:pt x="169824" y="335280"/>
                </a:lnTo>
                <a:lnTo>
                  <a:pt x="170840" y="334010"/>
                </a:lnTo>
                <a:lnTo>
                  <a:pt x="174688" y="334010"/>
                </a:lnTo>
                <a:lnTo>
                  <a:pt x="176136" y="335280"/>
                </a:lnTo>
                <a:lnTo>
                  <a:pt x="177533" y="336550"/>
                </a:lnTo>
                <a:lnTo>
                  <a:pt x="178701" y="336550"/>
                </a:lnTo>
                <a:lnTo>
                  <a:pt x="179044" y="337820"/>
                </a:lnTo>
                <a:lnTo>
                  <a:pt x="179412" y="337820"/>
                </a:lnTo>
                <a:lnTo>
                  <a:pt x="180162" y="341630"/>
                </a:lnTo>
                <a:lnTo>
                  <a:pt x="180441" y="344170"/>
                </a:lnTo>
                <a:lnTo>
                  <a:pt x="180784" y="345440"/>
                </a:lnTo>
                <a:lnTo>
                  <a:pt x="180987" y="350520"/>
                </a:lnTo>
                <a:lnTo>
                  <a:pt x="181051" y="355600"/>
                </a:lnTo>
                <a:lnTo>
                  <a:pt x="181051" y="330200"/>
                </a:lnTo>
                <a:lnTo>
                  <a:pt x="178638" y="330200"/>
                </a:lnTo>
                <a:lnTo>
                  <a:pt x="174840" y="327660"/>
                </a:lnTo>
                <a:lnTo>
                  <a:pt x="171538" y="323850"/>
                </a:lnTo>
                <a:lnTo>
                  <a:pt x="171030" y="322580"/>
                </a:lnTo>
                <a:lnTo>
                  <a:pt x="170637" y="322580"/>
                </a:lnTo>
                <a:lnTo>
                  <a:pt x="170370" y="321310"/>
                </a:lnTo>
                <a:lnTo>
                  <a:pt x="169748" y="320040"/>
                </a:lnTo>
                <a:lnTo>
                  <a:pt x="169202" y="318770"/>
                </a:lnTo>
                <a:lnTo>
                  <a:pt x="168630" y="317500"/>
                </a:lnTo>
                <a:lnTo>
                  <a:pt x="168109" y="316230"/>
                </a:lnTo>
                <a:lnTo>
                  <a:pt x="167601" y="314960"/>
                </a:lnTo>
                <a:lnTo>
                  <a:pt x="168452" y="312420"/>
                </a:lnTo>
                <a:lnTo>
                  <a:pt x="169735" y="311150"/>
                </a:lnTo>
                <a:lnTo>
                  <a:pt x="170218" y="309880"/>
                </a:lnTo>
                <a:lnTo>
                  <a:pt x="171716" y="309880"/>
                </a:lnTo>
                <a:lnTo>
                  <a:pt x="173355" y="308610"/>
                </a:lnTo>
                <a:lnTo>
                  <a:pt x="174853" y="309880"/>
                </a:lnTo>
                <a:lnTo>
                  <a:pt x="176237" y="309880"/>
                </a:lnTo>
                <a:lnTo>
                  <a:pt x="180352" y="312420"/>
                </a:lnTo>
                <a:lnTo>
                  <a:pt x="183616" y="316230"/>
                </a:lnTo>
                <a:lnTo>
                  <a:pt x="186855" y="321310"/>
                </a:lnTo>
                <a:lnTo>
                  <a:pt x="187337" y="322580"/>
                </a:lnTo>
                <a:lnTo>
                  <a:pt x="187718" y="326390"/>
                </a:lnTo>
                <a:lnTo>
                  <a:pt x="187718" y="313004"/>
                </a:lnTo>
                <a:lnTo>
                  <a:pt x="185064" y="311150"/>
                </a:lnTo>
                <a:lnTo>
                  <a:pt x="182943" y="308610"/>
                </a:lnTo>
                <a:lnTo>
                  <a:pt x="180721" y="307340"/>
                </a:lnTo>
                <a:lnTo>
                  <a:pt x="178384" y="306070"/>
                </a:lnTo>
                <a:lnTo>
                  <a:pt x="177355" y="304800"/>
                </a:lnTo>
                <a:lnTo>
                  <a:pt x="175082" y="304800"/>
                </a:lnTo>
                <a:lnTo>
                  <a:pt x="173951" y="303530"/>
                </a:lnTo>
                <a:lnTo>
                  <a:pt x="170357" y="303530"/>
                </a:lnTo>
                <a:lnTo>
                  <a:pt x="169443" y="302260"/>
                </a:lnTo>
                <a:lnTo>
                  <a:pt x="168833" y="300990"/>
                </a:lnTo>
                <a:lnTo>
                  <a:pt x="168402" y="300990"/>
                </a:lnTo>
                <a:lnTo>
                  <a:pt x="168071" y="299720"/>
                </a:lnTo>
                <a:lnTo>
                  <a:pt x="167208" y="297180"/>
                </a:lnTo>
                <a:lnTo>
                  <a:pt x="166039" y="295910"/>
                </a:lnTo>
                <a:lnTo>
                  <a:pt x="165569" y="295554"/>
                </a:lnTo>
                <a:lnTo>
                  <a:pt x="165569" y="326390"/>
                </a:lnTo>
                <a:lnTo>
                  <a:pt x="165468" y="327660"/>
                </a:lnTo>
                <a:lnTo>
                  <a:pt x="165303" y="328930"/>
                </a:lnTo>
                <a:lnTo>
                  <a:pt x="164985" y="328930"/>
                </a:lnTo>
                <a:lnTo>
                  <a:pt x="163703" y="331470"/>
                </a:lnTo>
                <a:lnTo>
                  <a:pt x="159804" y="337820"/>
                </a:lnTo>
                <a:lnTo>
                  <a:pt x="159397" y="340360"/>
                </a:lnTo>
                <a:lnTo>
                  <a:pt x="157708" y="341630"/>
                </a:lnTo>
                <a:lnTo>
                  <a:pt x="157149" y="341630"/>
                </a:lnTo>
                <a:lnTo>
                  <a:pt x="156451" y="342900"/>
                </a:lnTo>
                <a:lnTo>
                  <a:pt x="154381" y="341630"/>
                </a:lnTo>
                <a:lnTo>
                  <a:pt x="153327" y="341630"/>
                </a:lnTo>
                <a:lnTo>
                  <a:pt x="152438" y="340360"/>
                </a:lnTo>
                <a:lnTo>
                  <a:pt x="150990" y="339090"/>
                </a:lnTo>
                <a:lnTo>
                  <a:pt x="149529" y="337820"/>
                </a:lnTo>
                <a:lnTo>
                  <a:pt x="148399" y="336550"/>
                </a:lnTo>
                <a:lnTo>
                  <a:pt x="147269" y="335280"/>
                </a:lnTo>
                <a:lnTo>
                  <a:pt x="145999" y="332282"/>
                </a:lnTo>
                <a:lnTo>
                  <a:pt x="145999" y="344170"/>
                </a:lnTo>
                <a:lnTo>
                  <a:pt x="144957" y="346710"/>
                </a:lnTo>
                <a:lnTo>
                  <a:pt x="130035" y="365760"/>
                </a:lnTo>
                <a:lnTo>
                  <a:pt x="127952" y="364490"/>
                </a:lnTo>
                <a:lnTo>
                  <a:pt x="126822" y="364490"/>
                </a:lnTo>
                <a:lnTo>
                  <a:pt x="122529" y="361950"/>
                </a:lnTo>
                <a:lnTo>
                  <a:pt x="121513" y="360680"/>
                </a:lnTo>
                <a:lnTo>
                  <a:pt x="121056" y="358140"/>
                </a:lnTo>
                <a:lnTo>
                  <a:pt x="120827" y="358140"/>
                </a:lnTo>
                <a:lnTo>
                  <a:pt x="120510" y="355600"/>
                </a:lnTo>
                <a:lnTo>
                  <a:pt x="120421" y="354330"/>
                </a:lnTo>
                <a:lnTo>
                  <a:pt x="120383" y="353060"/>
                </a:lnTo>
                <a:lnTo>
                  <a:pt x="120180" y="349250"/>
                </a:lnTo>
                <a:lnTo>
                  <a:pt x="123355" y="344170"/>
                </a:lnTo>
                <a:lnTo>
                  <a:pt x="126072" y="342900"/>
                </a:lnTo>
                <a:lnTo>
                  <a:pt x="132511" y="340360"/>
                </a:lnTo>
                <a:lnTo>
                  <a:pt x="136029" y="339090"/>
                </a:lnTo>
                <a:lnTo>
                  <a:pt x="139661" y="339090"/>
                </a:lnTo>
                <a:lnTo>
                  <a:pt x="141312" y="340360"/>
                </a:lnTo>
                <a:lnTo>
                  <a:pt x="142760" y="340360"/>
                </a:lnTo>
                <a:lnTo>
                  <a:pt x="144005" y="341630"/>
                </a:lnTo>
                <a:lnTo>
                  <a:pt x="145427" y="342900"/>
                </a:lnTo>
                <a:lnTo>
                  <a:pt x="145999" y="344170"/>
                </a:lnTo>
                <a:lnTo>
                  <a:pt x="145999" y="332282"/>
                </a:lnTo>
                <a:lnTo>
                  <a:pt x="145656" y="331470"/>
                </a:lnTo>
                <a:lnTo>
                  <a:pt x="145275" y="330200"/>
                </a:lnTo>
                <a:lnTo>
                  <a:pt x="145110" y="330200"/>
                </a:lnTo>
                <a:lnTo>
                  <a:pt x="145173" y="328930"/>
                </a:lnTo>
                <a:lnTo>
                  <a:pt x="145656" y="326390"/>
                </a:lnTo>
                <a:lnTo>
                  <a:pt x="145732" y="322580"/>
                </a:lnTo>
                <a:lnTo>
                  <a:pt x="146799" y="320040"/>
                </a:lnTo>
                <a:lnTo>
                  <a:pt x="147548" y="318770"/>
                </a:lnTo>
                <a:lnTo>
                  <a:pt x="148983" y="317500"/>
                </a:lnTo>
                <a:lnTo>
                  <a:pt x="151104" y="316230"/>
                </a:lnTo>
                <a:lnTo>
                  <a:pt x="155829" y="316230"/>
                </a:lnTo>
                <a:lnTo>
                  <a:pt x="158102" y="317500"/>
                </a:lnTo>
                <a:lnTo>
                  <a:pt x="159588" y="317500"/>
                </a:lnTo>
                <a:lnTo>
                  <a:pt x="160312" y="318770"/>
                </a:lnTo>
                <a:lnTo>
                  <a:pt x="161328" y="318770"/>
                </a:lnTo>
                <a:lnTo>
                  <a:pt x="162864" y="320040"/>
                </a:lnTo>
                <a:lnTo>
                  <a:pt x="165227" y="323850"/>
                </a:lnTo>
                <a:lnTo>
                  <a:pt x="165569" y="326390"/>
                </a:lnTo>
                <a:lnTo>
                  <a:pt x="165569" y="295554"/>
                </a:lnTo>
                <a:lnTo>
                  <a:pt x="164439" y="294703"/>
                </a:lnTo>
                <a:lnTo>
                  <a:pt x="164439" y="304800"/>
                </a:lnTo>
                <a:lnTo>
                  <a:pt x="161696" y="308610"/>
                </a:lnTo>
                <a:lnTo>
                  <a:pt x="161505" y="308610"/>
                </a:lnTo>
                <a:lnTo>
                  <a:pt x="161251" y="309880"/>
                </a:lnTo>
                <a:lnTo>
                  <a:pt x="160312" y="309880"/>
                </a:lnTo>
                <a:lnTo>
                  <a:pt x="159639" y="311150"/>
                </a:lnTo>
                <a:lnTo>
                  <a:pt x="153847" y="311150"/>
                </a:lnTo>
                <a:lnTo>
                  <a:pt x="148780" y="312420"/>
                </a:lnTo>
                <a:lnTo>
                  <a:pt x="141706" y="311150"/>
                </a:lnTo>
                <a:lnTo>
                  <a:pt x="139700" y="311150"/>
                </a:lnTo>
                <a:lnTo>
                  <a:pt x="139395" y="311035"/>
                </a:lnTo>
                <a:lnTo>
                  <a:pt x="139395" y="325120"/>
                </a:lnTo>
                <a:lnTo>
                  <a:pt x="139128" y="328930"/>
                </a:lnTo>
                <a:lnTo>
                  <a:pt x="138988" y="328930"/>
                </a:lnTo>
                <a:lnTo>
                  <a:pt x="138722" y="330200"/>
                </a:lnTo>
                <a:lnTo>
                  <a:pt x="138341" y="330200"/>
                </a:lnTo>
                <a:lnTo>
                  <a:pt x="138201" y="331470"/>
                </a:lnTo>
                <a:lnTo>
                  <a:pt x="137680" y="331470"/>
                </a:lnTo>
                <a:lnTo>
                  <a:pt x="135191" y="334010"/>
                </a:lnTo>
                <a:lnTo>
                  <a:pt x="132537" y="335280"/>
                </a:lnTo>
                <a:lnTo>
                  <a:pt x="129387" y="336550"/>
                </a:lnTo>
                <a:lnTo>
                  <a:pt x="124688" y="336550"/>
                </a:lnTo>
                <a:lnTo>
                  <a:pt x="123177" y="335280"/>
                </a:lnTo>
                <a:lnTo>
                  <a:pt x="121716" y="335280"/>
                </a:lnTo>
                <a:lnTo>
                  <a:pt x="119189" y="334010"/>
                </a:lnTo>
                <a:lnTo>
                  <a:pt x="118478" y="332740"/>
                </a:lnTo>
                <a:lnTo>
                  <a:pt x="118173" y="331470"/>
                </a:lnTo>
                <a:lnTo>
                  <a:pt x="118008" y="330200"/>
                </a:lnTo>
                <a:lnTo>
                  <a:pt x="117868" y="330200"/>
                </a:lnTo>
                <a:lnTo>
                  <a:pt x="117627" y="328930"/>
                </a:lnTo>
                <a:lnTo>
                  <a:pt x="117627" y="326390"/>
                </a:lnTo>
                <a:lnTo>
                  <a:pt x="117716" y="325120"/>
                </a:lnTo>
                <a:lnTo>
                  <a:pt x="117894" y="325120"/>
                </a:lnTo>
                <a:lnTo>
                  <a:pt x="118376" y="323850"/>
                </a:lnTo>
                <a:lnTo>
                  <a:pt x="119176" y="322580"/>
                </a:lnTo>
                <a:lnTo>
                  <a:pt x="120789" y="321310"/>
                </a:lnTo>
                <a:lnTo>
                  <a:pt x="122593" y="318770"/>
                </a:lnTo>
                <a:lnTo>
                  <a:pt x="124574" y="317500"/>
                </a:lnTo>
                <a:lnTo>
                  <a:pt x="126085" y="316230"/>
                </a:lnTo>
                <a:lnTo>
                  <a:pt x="131419" y="316230"/>
                </a:lnTo>
                <a:lnTo>
                  <a:pt x="133070" y="317500"/>
                </a:lnTo>
                <a:lnTo>
                  <a:pt x="134835" y="318770"/>
                </a:lnTo>
                <a:lnTo>
                  <a:pt x="135445" y="318770"/>
                </a:lnTo>
                <a:lnTo>
                  <a:pt x="138493" y="321310"/>
                </a:lnTo>
                <a:lnTo>
                  <a:pt x="139395" y="325120"/>
                </a:lnTo>
                <a:lnTo>
                  <a:pt x="139395" y="311035"/>
                </a:lnTo>
                <a:lnTo>
                  <a:pt x="136385" y="309880"/>
                </a:lnTo>
                <a:lnTo>
                  <a:pt x="134632" y="308610"/>
                </a:lnTo>
                <a:lnTo>
                  <a:pt x="134137" y="306070"/>
                </a:lnTo>
                <a:lnTo>
                  <a:pt x="133870" y="303530"/>
                </a:lnTo>
                <a:lnTo>
                  <a:pt x="133692" y="302260"/>
                </a:lnTo>
                <a:lnTo>
                  <a:pt x="133578" y="299720"/>
                </a:lnTo>
                <a:lnTo>
                  <a:pt x="133464" y="295910"/>
                </a:lnTo>
                <a:lnTo>
                  <a:pt x="133489" y="294640"/>
                </a:lnTo>
                <a:lnTo>
                  <a:pt x="133515" y="292100"/>
                </a:lnTo>
                <a:lnTo>
                  <a:pt x="134874" y="289560"/>
                </a:lnTo>
                <a:lnTo>
                  <a:pt x="137579" y="287020"/>
                </a:lnTo>
                <a:lnTo>
                  <a:pt x="141795" y="287020"/>
                </a:lnTo>
                <a:lnTo>
                  <a:pt x="143662" y="288290"/>
                </a:lnTo>
                <a:lnTo>
                  <a:pt x="145402" y="288290"/>
                </a:lnTo>
                <a:lnTo>
                  <a:pt x="149923" y="290830"/>
                </a:lnTo>
                <a:lnTo>
                  <a:pt x="154305" y="293370"/>
                </a:lnTo>
                <a:lnTo>
                  <a:pt x="159080" y="297180"/>
                </a:lnTo>
                <a:lnTo>
                  <a:pt x="159372" y="297180"/>
                </a:lnTo>
                <a:lnTo>
                  <a:pt x="163652" y="299720"/>
                </a:lnTo>
                <a:lnTo>
                  <a:pt x="164439" y="304800"/>
                </a:lnTo>
                <a:lnTo>
                  <a:pt x="164439" y="294703"/>
                </a:lnTo>
                <a:lnTo>
                  <a:pt x="163398" y="293370"/>
                </a:lnTo>
                <a:lnTo>
                  <a:pt x="162509" y="293370"/>
                </a:lnTo>
                <a:lnTo>
                  <a:pt x="158102" y="290830"/>
                </a:lnTo>
                <a:lnTo>
                  <a:pt x="155181" y="289560"/>
                </a:lnTo>
                <a:lnTo>
                  <a:pt x="147904" y="284480"/>
                </a:lnTo>
                <a:lnTo>
                  <a:pt x="143802" y="281940"/>
                </a:lnTo>
                <a:lnTo>
                  <a:pt x="138137" y="281940"/>
                </a:lnTo>
                <a:lnTo>
                  <a:pt x="137452" y="280670"/>
                </a:lnTo>
                <a:lnTo>
                  <a:pt x="136029" y="279400"/>
                </a:lnTo>
                <a:lnTo>
                  <a:pt x="135432" y="278130"/>
                </a:lnTo>
                <a:lnTo>
                  <a:pt x="134594" y="278130"/>
                </a:lnTo>
                <a:lnTo>
                  <a:pt x="131394" y="274815"/>
                </a:lnTo>
                <a:lnTo>
                  <a:pt x="131394" y="283210"/>
                </a:lnTo>
                <a:lnTo>
                  <a:pt x="130022" y="285750"/>
                </a:lnTo>
                <a:lnTo>
                  <a:pt x="129565" y="285750"/>
                </a:lnTo>
                <a:lnTo>
                  <a:pt x="129286" y="287020"/>
                </a:lnTo>
                <a:lnTo>
                  <a:pt x="128384" y="287020"/>
                </a:lnTo>
                <a:lnTo>
                  <a:pt x="127444" y="288290"/>
                </a:lnTo>
                <a:lnTo>
                  <a:pt x="126923" y="288290"/>
                </a:lnTo>
                <a:lnTo>
                  <a:pt x="126923" y="302260"/>
                </a:lnTo>
                <a:lnTo>
                  <a:pt x="126695" y="306070"/>
                </a:lnTo>
                <a:lnTo>
                  <a:pt x="126326" y="307340"/>
                </a:lnTo>
                <a:lnTo>
                  <a:pt x="125641" y="308610"/>
                </a:lnTo>
                <a:lnTo>
                  <a:pt x="124358" y="309880"/>
                </a:lnTo>
                <a:lnTo>
                  <a:pt x="122834" y="312420"/>
                </a:lnTo>
                <a:lnTo>
                  <a:pt x="121043" y="313690"/>
                </a:lnTo>
                <a:lnTo>
                  <a:pt x="114744" y="319392"/>
                </a:lnTo>
                <a:lnTo>
                  <a:pt x="114744" y="363220"/>
                </a:lnTo>
                <a:lnTo>
                  <a:pt x="114427" y="368300"/>
                </a:lnTo>
                <a:lnTo>
                  <a:pt x="112763" y="369570"/>
                </a:lnTo>
                <a:lnTo>
                  <a:pt x="111848" y="369570"/>
                </a:lnTo>
                <a:lnTo>
                  <a:pt x="111086" y="368300"/>
                </a:lnTo>
                <a:lnTo>
                  <a:pt x="110718" y="368300"/>
                </a:lnTo>
                <a:lnTo>
                  <a:pt x="100545" y="358140"/>
                </a:lnTo>
                <a:lnTo>
                  <a:pt x="99847" y="356870"/>
                </a:lnTo>
                <a:lnTo>
                  <a:pt x="98234" y="353060"/>
                </a:lnTo>
                <a:lnTo>
                  <a:pt x="97218" y="351790"/>
                </a:lnTo>
                <a:lnTo>
                  <a:pt x="96418" y="349250"/>
                </a:lnTo>
                <a:lnTo>
                  <a:pt x="96062" y="347980"/>
                </a:lnTo>
                <a:lnTo>
                  <a:pt x="95796" y="346710"/>
                </a:lnTo>
                <a:lnTo>
                  <a:pt x="95211" y="341630"/>
                </a:lnTo>
                <a:lnTo>
                  <a:pt x="95643" y="340360"/>
                </a:lnTo>
                <a:lnTo>
                  <a:pt x="96926" y="339090"/>
                </a:lnTo>
                <a:lnTo>
                  <a:pt x="98336" y="336550"/>
                </a:lnTo>
                <a:lnTo>
                  <a:pt x="99974" y="335280"/>
                </a:lnTo>
                <a:lnTo>
                  <a:pt x="101841" y="334010"/>
                </a:lnTo>
                <a:lnTo>
                  <a:pt x="102806" y="332740"/>
                </a:lnTo>
                <a:lnTo>
                  <a:pt x="109042" y="332740"/>
                </a:lnTo>
                <a:lnTo>
                  <a:pt x="110972" y="334010"/>
                </a:lnTo>
                <a:lnTo>
                  <a:pt x="112166" y="334010"/>
                </a:lnTo>
                <a:lnTo>
                  <a:pt x="113106" y="335280"/>
                </a:lnTo>
                <a:lnTo>
                  <a:pt x="114414" y="336550"/>
                </a:lnTo>
                <a:lnTo>
                  <a:pt x="114630" y="337820"/>
                </a:lnTo>
                <a:lnTo>
                  <a:pt x="113690" y="342900"/>
                </a:lnTo>
                <a:lnTo>
                  <a:pt x="111988" y="350520"/>
                </a:lnTo>
                <a:lnTo>
                  <a:pt x="111506" y="353060"/>
                </a:lnTo>
                <a:lnTo>
                  <a:pt x="111696" y="355600"/>
                </a:lnTo>
                <a:lnTo>
                  <a:pt x="112547" y="356870"/>
                </a:lnTo>
                <a:lnTo>
                  <a:pt x="114096" y="360680"/>
                </a:lnTo>
                <a:lnTo>
                  <a:pt x="114744" y="363220"/>
                </a:lnTo>
                <a:lnTo>
                  <a:pt x="114744" y="319392"/>
                </a:lnTo>
                <a:lnTo>
                  <a:pt x="108407" y="325120"/>
                </a:lnTo>
                <a:lnTo>
                  <a:pt x="107162" y="325120"/>
                </a:lnTo>
                <a:lnTo>
                  <a:pt x="105016" y="326390"/>
                </a:lnTo>
                <a:lnTo>
                  <a:pt x="101904" y="326390"/>
                </a:lnTo>
                <a:lnTo>
                  <a:pt x="98298" y="325120"/>
                </a:lnTo>
                <a:lnTo>
                  <a:pt x="95567" y="323850"/>
                </a:lnTo>
                <a:lnTo>
                  <a:pt x="93713" y="320040"/>
                </a:lnTo>
                <a:lnTo>
                  <a:pt x="93281" y="318770"/>
                </a:lnTo>
                <a:lnTo>
                  <a:pt x="93052" y="318770"/>
                </a:lnTo>
                <a:lnTo>
                  <a:pt x="93129" y="316230"/>
                </a:lnTo>
                <a:lnTo>
                  <a:pt x="93687" y="314960"/>
                </a:lnTo>
                <a:lnTo>
                  <a:pt x="93903" y="311150"/>
                </a:lnTo>
                <a:lnTo>
                  <a:pt x="93980" y="309880"/>
                </a:lnTo>
                <a:lnTo>
                  <a:pt x="96100" y="307340"/>
                </a:lnTo>
                <a:lnTo>
                  <a:pt x="97053" y="306070"/>
                </a:lnTo>
                <a:lnTo>
                  <a:pt x="100825" y="300990"/>
                </a:lnTo>
                <a:lnTo>
                  <a:pt x="102971" y="298450"/>
                </a:lnTo>
                <a:lnTo>
                  <a:pt x="107734" y="295910"/>
                </a:lnTo>
                <a:lnTo>
                  <a:pt x="109816" y="294640"/>
                </a:lnTo>
                <a:lnTo>
                  <a:pt x="122656" y="294640"/>
                </a:lnTo>
                <a:lnTo>
                  <a:pt x="125272" y="295910"/>
                </a:lnTo>
                <a:lnTo>
                  <a:pt x="125933" y="298450"/>
                </a:lnTo>
                <a:lnTo>
                  <a:pt x="126644" y="299720"/>
                </a:lnTo>
                <a:lnTo>
                  <a:pt x="126923" y="302260"/>
                </a:lnTo>
                <a:lnTo>
                  <a:pt x="126923" y="288290"/>
                </a:lnTo>
                <a:lnTo>
                  <a:pt x="119113" y="288290"/>
                </a:lnTo>
                <a:lnTo>
                  <a:pt x="117919" y="289560"/>
                </a:lnTo>
                <a:lnTo>
                  <a:pt x="115912" y="289560"/>
                </a:lnTo>
                <a:lnTo>
                  <a:pt x="113957" y="288290"/>
                </a:lnTo>
                <a:lnTo>
                  <a:pt x="112064" y="288290"/>
                </a:lnTo>
                <a:lnTo>
                  <a:pt x="110566" y="287020"/>
                </a:lnTo>
                <a:lnTo>
                  <a:pt x="107619" y="287020"/>
                </a:lnTo>
                <a:lnTo>
                  <a:pt x="106184" y="285750"/>
                </a:lnTo>
                <a:lnTo>
                  <a:pt x="105244" y="284480"/>
                </a:lnTo>
                <a:lnTo>
                  <a:pt x="104787" y="283210"/>
                </a:lnTo>
                <a:lnTo>
                  <a:pt x="104317" y="280670"/>
                </a:lnTo>
                <a:lnTo>
                  <a:pt x="104292" y="279400"/>
                </a:lnTo>
                <a:lnTo>
                  <a:pt x="104711" y="278130"/>
                </a:lnTo>
                <a:lnTo>
                  <a:pt x="105422" y="275590"/>
                </a:lnTo>
                <a:lnTo>
                  <a:pt x="106260" y="273050"/>
                </a:lnTo>
                <a:lnTo>
                  <a:pt x="107226" y="271780"/>
                </a:lnTo>
                <a:lnTo>
                  <a:pt x="107619" y="270510"/>
                </a:lnTo>
                <a:lnTo>
                  <a:pt x="108115" y="270510"/>
                </a:lnTo>
                <a:lnTo>
                  <a:pt x="108724" y="269240"/>
                </a:lnTo>
                <a:lnTo>
                  <a:pt x="109626" y="267970"/>
                </a:lnTo>
                <a:lnTo>
                  <a:pt x="110718" y="267970"/>
                </a:lnTo>
                <a:lnTo>
                  <a:pt x="113906" y="269240"/>
                </a:lnTo>
                <a:lnTo>
                  <a:pt x="115735" y="270510"/>
                </a:lnTo>
                <a:lnTo>
                  <a:pt x="117500" y="270510"/>
                </a:lnTo>
                <a:lnTo>
                  <a:pt x="122047" y="273050"/>
                </a:lnTo>
                <a:lnTo>
                  <a:pt x="126161" y="276860"/>
                </a:lnTo>
                <a:lnTo>
                  <a:pt x="131292" y="281940"/>
                </a:lnTo>
                <a:lnTo>
                  <a:pt x="131394" y="283210"/>
                </a:lnTo>
                <a:lnTo>
                  <a:pt x="131394" y="274815"/>
                </a:lnTo>
                <a:lnTo>
                  <a:pt x="128473" y="271780"/>
                </a:lnTo>
                <a:lnTo>
                  <a:pt x="121539" y="266700"/>
                </a:lnTo>
                <a:lnTo>
                  <a:pt x="118452" y="265430"/>
                </a:lnTo>
                <a:lnTo>
                  <a:pt x="112268" y="262890"/>
                </a:lnTo>
                <a:lnTo>
                  <a:pt x="110617" y="262890"/>
                </a:lnTo>
                <a:lnTo>
                  <a:pt x="109067" y="264160"/>
                </a:lnTo>
                <a:lnTo>
                  <a:pt x="106832" y="264160"/>
                </a:lnTo>
                <a:lnTo>
                  <a:pt x="105765" y="265430"/>
                </a:lnTo>
                <a:lnTo>
                  <a:pt x="103276" y="265430"/>
                </a:lnTo>
                <a:lnTo>
                  <a:pt x="101904" y="260350"/>
                </a:lnTo>
                <a:lnTo>
                  <a:pt x="100990" y="259054"/>
                </a:lnTo>
                <a:lnTo>
                  <a:pt x="100990" y="292100"/>
                </a:lnTo>
                <a:lnTo>
                  <a:pt x="100393" y="293370"/>
                </a:lnTo>
                <a:lnTo>
                  <a:pt x="94005" y="299720"/>
                </a:lnTo>
                <a:lnTo>
                  <a:pt x="92316" y="300990"/>
                </a:lnTo>
                <a:lnTo>
                  <a:pt x="92125" y="301269"/>
                </a:lnTo>
                <a:lnTo>
                  <a:pt x="92125" y="331470"/>
                </a:lnTo>
                <a:lnTo>
                  <a:pt x="90525" y="334010"/>
                </a:lnTo>
                <a:lnTo>
                  <a:pt x="86385" y="334010"/>
                </a:lnTo>
                <a:lnTo>
                  <a:pt x="84035" y="335280"/>
                </a:lnTo>
                <a:lnTo>
                  <a:pt x="80035" y="335280"/>
                </a:lnTo>
                <a:lnTo>
                  <a:pt x="78524" y="334010"/>
                </a:lnTo>
                <a:lnTo>
                  <a:pt x="77139" y="334010"/>
                </a:lnTo>
                <a:lnTo>
                  <a:pt x="74726" y="331470"/>
                </a:lnTo>
                <a:lnTo>
                  <a:pt x="72580" y="330200"/>
                </a:lnTo>
                <a:lnTo>
                  <a:pt x="70548" y="326390"/>
                </a:lnTo>
                <a:lnTo>
                  <a:pt x="69723" y="325120"/>
                </a:lnTo>
                <a:lnTo>
                  <a:pt x="69049" y="323850"/>
                </a:lnTo>
                <a:lnTo>
                  <a:pt x="68757" y="322580"/>
                </a:lnTo>
                <a:lnTo>
                  <a:pt x="68554" y="322580"/>
                </a:lnTo>
                <a:lnTo>
                  <a:pt x="68414" y="321310"/>
                </a:lnTo>
                <a:lnTo>
                  <a:pt x="68135" y="320040"/>
                </a:lnTo>
                <a:lnTo>
                  <a:pt x="68262" y="318770"/>
                </a:lnTo>
                <a:lnTo>
                  <a:pt x="69329" y="317500"/>
                </a:lnTo>
                <a:lnTo>
                  <a:pt x="71107" y="317500"/>
                </a:lnTo>
                <a:lnTo>
                  <a:pt x="77597" y="316230"/>
                </a:lnTo>
                <a:lnTo>
                  <a:pt x="80073" y="314960"/>
                </a:lnTo>
                <a:lnTo>
                  <a:pt x="83210" y="314960"/>
                </a:lnTo>
                <a:lnTo>
                  <a:pt x="84823" y="317500"/>
                </a:lnTo>
                <a:lnTo>
                  <a:pt x="86042" y="318770"/>
                </a:lnTo>
                <a:lnTo>
                  <a:pt x="88353" y="322580"/>
                </a:lnTo>
                <a:lnTo>
                  <a:pt x="89992" y="326390"/>
                </a:lnTo>
                <a:lnTo>
                  <a:pt x="91414" y="328930"/>
                </a:lnTo>
                <a:lnTo>
                  <a:pt x="92125" y="331470"/>
                </a:lnTo>
                <a:lnTo>
                  <a:pt x="92125" y="301269"/>
                </a:lnTo>
                <a:lnTo>
                  <a:pt x="89649" y="304800"/>
                </a:lnTo>
                <a:lnTo>
                  <a:pt x="86423" y="306070"/>
                </a:lnTo>
                <a:lnTo>
                  <a:pt x="78384" y="306070"/>
                </a:lnTo>
                <a:lnTo>
                  <a:pt x="77685" y="304800"/>
                </a:lnTo>
                <a:lnTo>
                  <a:pt x="77063" y="304800"/>
                </a:lnTo>
                <a:lnTo>
                  <a:pt x="75336" y="303530"/>
                </a:lnTo>
                <a:lnTo>
                  <a:pt x="74155" y="300990"/>
                </a:lnTo>
                <a:lnTo>
                  <a:pt x="73494" y="298450"/>
                </a:lnTo>
                <a:lnTo>
                  <a:pt x="72859" y="297180"/>
                </a:lnTo>
                <a:lnTo>
                  <a:pt x="72758" y="293370"/>
                </a:lnTo>
                <a:lnTo>
                  <a:pt x="73266" y="288290"/>
                </a:lnTo>
                <a:lnTo>
                  <a:pt x="74587" y="284480"/>
                </a:lnTo>
                <a:lnTo>
                  <a:pt x="77597" y="280670"/>
                </a:lnTo>
                <a:lnTo>
                  <a:pt x="78435" y="280670"/>
                </a:lnTo>
                <a:lnTo>
                  <a:pt x="81711" y="278130"/>
                </a:lnTo>
                <a:lnTo>
                  <a:pt x="85166" y="275590"/>
                </a:lnTo>
                <a:lnTo>
                  <a:pt x="92405" y="275590"/>
                </a:lnTo>
                <a:lnTo>
                  <a:pt x="93649" y="276860"/>
                </a:lnTo>
                <a:lnTo>
                  <a:pt x="95783" y="279400"/>
                </a:lnTo>
                <a:lnTo>
                  <a:pt x="97688" y="280670"/>
                </a:lnTo>
                <a:lnTo>
                  <a:pt x="98298" y="287020"/>
                </a:lnTo>
                <a:lnTo>
                  <a:pt x="99936" y="288290"/>
                </a:lnTo>
                <a:lnTo>
                  <a:pt x="100672" y="290830"/>
                </a:lnTo>
                <a:lnTo>
                  <a:pt x="100990" y="292100"/>
                </a:lnTo>
                <a:lnTo>
                  <a:pt x="100990" y="259054"/>
                </a:lnTo>
                <a:lnTo>
                  <a:pt x="100114" y="257810"/>
                </a:lnTo>
                <a:lnTo>
                  <a:pt x="98513" y="254000"/>
                </a:lnTo>
                <a:lnTo>
                  <a:pt x="97980" y="253161"/>
                </a:lnTo>
                <a:lnTo>
                  <a:pt x="97980" y="265430"/>
                </a:lnTo>
                <a:lnTo>
                  <a:pt x="96862" y="266700"/>
                </a:lnTo>
                <a:lnTo>
                  <a:pt x="95224" y="267970"/>
                </a:lnTo>
                <a:lnTo>
                  <a:pt x="88836" y="267970"/>
                </a:lnTo>
                <a:lnTo>
                  <a:pt x="84086" y="270510"/>
                </a:lnTo>
                <a:lnTo>
                  <a:pt x="82067" y="271780"/>
                </a:lnTo>
                <a:lnTo>
                  <a:pt x="79298" y="273050"/>
                </a:lnTo>
                <a:lnTo>
                  <a:pt x="78689" y="274320"/>
                </a:lnTo>
                <a:lnTo>
                  <a:pt x="75272" y="274320"/>
                </a:lnTo>
                <a:lnTo>
                  <a:pt x="73025" y="276860"/>
                </a:lnTo>
                <a:lnTo>
                  <a:pt x="70523" y="278130"/>
                </a:lnTo>
                <a:lnTo>
                  <a:pt x="67335" y="278130"/>
                </a:lnTo>
                <a:lnTo>
                  <a:pt x="67335" y="308610"/>
                </a:lnTo>
                <a:lnTo>
                  <a:pt x="65976" y="311150"/>
                </a:lnTo>
                <a:lnTo>
                  <a:pt x="59829" y="311150"/>
                </a:lnTo>
                <a:lnTo>
                  <a:pt x="56629" y="309880"/>
                </a:lnTo>
                <a:lnTo>
                  <a:pt x="54114" y="307340"/>
                </a:lnTo>
                <a:lnTo>
                  <a:pt x="53009" y="306070"/>
                </a:lnTo>
                <a:lnTo>
                  <a:pt x="52273" y="304800"/>
                </a:lnTo>
                <a:lnTo>
                  <a:pt x="51930" y="302260"/>
                </a:lnTo>
                <a:lnTo>
                  <a:pt x="51549" y="300990"/>
                </a:lnTo>
                <a:lnTo>
                  <a:pt x="51257" y="298450"/>
                </a:lnTo>
                <a:lnTo>
                  <a:pt x="50939" y="297180"/>
                </a:lnTo>
                <a:lnTo>
                  <a:pt x="51066" y="297180"/>
                </a:lnTo>
                <a:lnTo>
                  <a:pt x="50888" y="294640"/>
                </a:lnTo>
                <a:lnTo>
                  <a:pt x="50279" y="290830"/>
                </a:lnTo>
                <a:lnTo>
                  <a:pt x="51168" y="287020"/>
                </a:lnTo>
                <a:lnTo>
                  <a:pt x="52705" y="284480"/>
                </a:lnTo>
                <a:lnTo>
                  <a:pt x="53301" y="283210"/>
                </a:lnTo>
                <a:lnTo>
                  <a:pt x="54241" y="281940"/>
                </a:lnTo>
                <a:lnTo>
                  <a:pt x="57886" y="281940"/>
                </a:lnTo>
                <a:lnTo>
                  <a:pt x="58775" y="283210"/>
                </a:lnTo>
                <a:lnTo>
                  <a:pt x="59817" y="284480"/>
                </a:lnTo>
                <a:lnTo>
                  <a:pt x="60693" y="285750"/>
                </a:lnTo>
                <a:lnTo>
                  <a:pt x="62674" y="289560"/>
                </a:lnTo>
                <a:lnTo>
                  <a:pt x="63804" y="292100"/>
                </a:lnTo>
                <a:lnTo>
                  <a:pt x="64795" y="294640"/>
                </a:lnTo>
                <a:lnTo>
                  <a:pt x="66332" y="298450"/>
                </a:lnTo>
                <a:lnTo>
                  <a:pt x="67157" y="303530"/>
                </a:lnTo>
                <a:lnTo>
                  <a:pt x="67335" y="308610"/>
                </a:lnTo>
                <a:lnTo>
                  <a:pt x="67335" y="278130"/>
                </a:lnTo>
                <a:lnTo>
                  <a:pt x="66636" y="278130"/>
                </a:lnTo>
                <a:lnTo>
                  <a:pt x="65112" y="276860"/>
                </a:lnTo>
                <a:lnTo>
                  <a:pt x="64020" y="275590"/>
                </a:lnTo>
                <a:lnTo>
                  <a:pt x="63296" y="274320"/>
                </a:lnTo>
                <a:lnTo>
                  <a:pt x="62826" y="271780"/>
                </a:lnTo>
                <a:lnTo>
                  <a:pt x="62128" y="266700"/>
                </a:lnTo>
                <a:lnTo>
                  <a:pt x="63258" y="262890"/>
                </a:lnTo>
                <a:lnTo>
                  <a:pt x="65379" y="259080"/>
                </a:lnTo>
                <a:lnTo>
                  <a:pt x="66192" y="257810"/>
                </a:lnTo>
                <a:lnTo>
                  <a:pt x="67297" y="257810"/>
                </a:lnTo>
                <a:lnTo>
                  <a:pt x="71589" y="255270"/>
                </a:lnTo>
                <a:lnTo>
                  <a:pt x="73787" y="254000"/>
                </a:lnTo>
                <a:lnTo>
                  <a:pt x="76098" y="254000"/>
                </a:lnTo>
                <a:lnTo>
                  <a:pt x="79235" y="255270"/>
                </a:lnTo>
                <a:lnTo>
                  <a:pt x="82410" y="254000"/>
                </a:lnTo>
                <a:lnTo>
                  <a:pt x="88061" y="254000"/>
                </a:lnTo>
                <a:lnTo>
                  <a:pt x="90335" y="255270"/>
                </a:lnTo>
                <a:lnTo>
                  <a:pt x="92532" y="256540"/>
                </a:lnTo>
                <a:lnTo>
                  <a:pt x="93941" y="256540"/>
                </a:lnTo>
                <a:lnTo>
                  <a:pt x="94462" y="257810"/>
                </a:lnTo>
                <a:lnTo>
                  <a:pt x="97180" y="261620"/>
                </a:lnTo>
                <a:lnTo>
                  <a:pt x="97980" y="265430"/>
                </a:lnTo>
                <a:lnTo>
                  <a:pt x="97980" y="253161"/>
                </a:lnTo>
                <a:lnTo>
                  <a:pt x="97713" y="252730"/>
                </a:lnTo>
                <a:lnTo>
                  <a:pt x="96520" y="251460"/>
                </a:lnTo>
                <a:lnTo>
                  <a:pt x="94932" y="251460"/>
                </a:lnTo>
                <a:lnTo>
                  <a:pt x="92735" y="250190"/>
                </a:lnTo>
                <a:lnTo>
                  <a:pt x="90449" y="250190"/>
                </a:lnTo>
                <a:lnTo>
                  <a:pt x="87274" y="248920"/>
                </a:lnTo>
                <a:lnTo>
                  <a:pt x="84848" y="248920"/>
                </a:lnTo>
                <a:lnTo>
                  <a:pt x="84404" y="247650"/>
                </a:lnTo>
                <a:lnTo>
                  <a:pt x="84378" y="246380"/>
                </a:lnTo>
                <a:lnTo>
                  <a:pt x="86220" y="241300"/>
                </a:lnTo>
                <a:lnTo>
                  <a:pt x="85737" y="237490"/>
                </a:lnTo>
                <a:lnTo>
                  <a:pt x="82346" y="233680"/>
                </a:lnTo>
                <a:lnTo>
                  <a:pt x="81622" y="232410"/>
                </a:lnTo>
                <a:lnTo>
                  <a:pt x="80873" y="230987"/>
                </a:lnTo>
                <a:lnTo>
                  <a:pt x="80873" y="238760"/>
                </a:lnTo>
                <a:lnTo>
                  <a:pt x="80200" y="242570"/>
                </a:lnTo>
                <a:lnTo>
                  <a:pt x="75209" y="246380"/>
                </a:lnTo>
                <a:lnTo>
                  <a:pt x="71539" y="248920"/>
                </a:lnTo>
                <a:lnTo>
                  <a:pt x="66243" y="251460"/>
                </a:lnTo>
                <a:lnTo>
                  <a:pt x="64592" y="251460"/>
                </a:lnTo>
                <a:lnTo>
                  <a:pt x="63614" y="252730"/>
                </a:lnTo>
                <a:lnTo>
                  <a:pt x="61633" y="252730"/>
                </a:lnTo>
                <a:lnTo>
                  <a:pt x="59359" y="251460"/>
                </a:lnTo>
                <a:lnTo>
                  <a:pt x="58445" y="251460"/>
                </a:lnTo>
                <a:lnTo>
                  <a:pt x="57899" y="250190"/>
                </a:lnTo>
                <a:lnTo>
                  <a:pt x="56730" y="247650"/>
                </a:lnTo>
                <a:lnTo>
                  <a:pt x="56730" y="246380"/>
                </a:lnTo>
                <a:lnTo>
                  <a:pt x="56730" y="245110"/>
                </a:lnTo>
                <a:lnTo>
                  <a:pt x="58470" y="242570"/>
                </a:lnTo>
                <a:lnTo>
                  <a:pt x="60261" y="240030"/>
                </a:lnTo>
                <a:lnTo>
                  <a:pt x="61150" y="238760"/>
                </a:lnTo>
                <a:lnTo>
                  <a:pt x="64439" y="234950"/>
                </a:lnTo>
                <a:lnTo>
                  <a:pt x="67551" y="231140"/>
                </a:lnTo>
                <a:lnTo>
                  <a:pt x="68453" y="231140"/>
                </a:lnTo>
                <a:lnTo>
                  <a:pt x="69786" y="229870"/>
                </a:lnTo>
                <a:lnTo>
                  <a:pt x="72529" y="228600"/>
                </a:lnTo>
                <a:lnTo>
                  <a:pt x="73990" y="229870"/>
                </a:lnTo>
                <a:lnTo>
                  <a:pt x="74980" y="231140"/>
                </a:lnTo>
                <a:lnTo>
                  <a:pt x="75857" y="231140"/>
                </a:lnTo>
                <a:lnTo>
                  <a:pt x="76619" y="232410"/>
                </a:lnTo>
                <a:lnTo>
                  <a:pt x="77774" y="233680"/>
                </a:lnTo>
                <a:lnTo>
                  <a:pt x="78841" y="236220"/>
                </a:lnTo>
                <a:lnTo>
                  <a:pt x="79819" y="237490"/>
                </a:lnTo>
                <a:lnTo>
                  <a:pt x="80873" y="238760"/>
                </a:lnTo>
                <a:lnTo>
                  <a:pt x="80873" y="230987"/>
                </a:lnTo>
                <a:lnTo>
                  <a:pt x="79629" y="228600"/>
                </a:lnTo>
                <a:lnTo>
                  <a:pt x="78968" y="227330"/>
                </a:lnTo>
                <a:lnTo>
                  <a:pt x="76835" y="224790"/>
                </a:lnTo>
                <a:lnTo>
                  <a:pt x="72085" y="223520"/>
                </a:lnTo>
                <a:lnTo>
                  <a:pt x="71348" y="222250"/>
                </a:lnTo>
                <a:lnTo>
                  <a:pt x="70967" y="220980"/>
                </a:lnTo>
                <a:lnTo>
                  <a:pt x="70815" y="219710"/>
                </a:lnTo>
                <a:lnTo>
                  <a:pt x="70637" y="218440"/>
                </a:lnTo>
                <a:lnTo>
                  <a:pt x="70396" y="218440"/>
                </a:lnTo>
                <a:lnTo>
                  <a:pt x="69303" y="214630"/>
                </a:lnTo>
                <a:lnTo>
                  <a:pt x="67767" y="212090"/>
                </a:lnTo>
                <a:lnTo>
                  <a:pt x="65722" y="211239"/>
                </a:lnTo>
                <a:lnTo>
                  <a:pt x="65722" y="220980"/>
                </a:lnTo>
                <a:lnTo>
                  <a:pt x="64719" y="224790"/>
                </a:lnTo>
                <a:lnTo>
                  <a:pt x="63169" y="228600"/>
                </a:lnTo>
                <a:lnTo>
                  <a:pt x="60909" y="231140"/>
                </a:lnTo>
                <a:lnTo>
                  <a:pt x="59397" y="232410"/>
                </a:lnTo>
                <a:lnTo>
                  <a:pt x="56222" y="236220"/>
                </a:lnTo>
                <a:lnTo>
                  <a:pt x="54813" y="237490"/>
                </a:lnTo>
                <a:lnTo>
                  <a:pt x="54368" y="237820"/>
                </a:lnTo>
                <a:lnTo>
                  <a:pt x="54368" y="266700"/>
                </a:lnTo>
                <a:lnTo>
                  <a:pt x="53467" y="269240"/>
                </a:lnTo>
                <a:lnTo>
                  <a:pt x="53454" y="274320"/>
                </a:lnTo>
                <a:lnTo>
                  <a:pt x="49110" y="279400"/>
                </a:lnTo>
                <a:lnTo>
                  <a:pt x="46901" y="280670"/>
                </a:lnTo>
                <a:lnTo>
                  <a:pt x="44399" y="281940"/>
                </a:lnTo>
                <a:lnTo>
                  <a:pt x="41198" y="281940"/>
                </a:lnTo>
                <a:lnTo>
                  <a:pt x="40627" y="280670"/>
                </a:lnTo>
                <a:lnTo>
                  <a:pt x="40132" y="280670"/>
                </a:lnTo>
                <a:lnTo>
                  <a:pt x="39725" y="279400"/>
                </a:lnTo>
                <a:lnTo>
                  <a:pt x="39027" y="278130"/>
                </a:lnTo>
                <a:lnTo>
                  <a:pt x="38595" y="276860"/>
                </a:lnTo>
                <a:lnTo>
                  <a:pt x="36131" y="271780"/>
                </a:lnTo>
                <a:lnTo>
                  <a:pt x="35674" y="267970"/>
                </a:lnTo>
                <a:lnTo>
                  <a:pt x="36461" y="264160"/>
                </a:lnTo>
                <a:lnTo>
                  <a:pt x="36842" y="262890"/>
                </a:lnTo>
                <a:lnTo>
                  <a:pt x="36791" y="260350"/>
                </a:lnTo>
                <a:lnTo>
                  <a:pt x="46875" y="246380"/>
                </a:lnTo>
                <a:lnTo>
                  <a:pt x="49288" y="248920"/>
                </a:lnTo>
                <a:lnTo>
                  <a:pt x="50863" y="252730"/>
                </a:lnTo>
                <a:lnTo>
                  <a:pt x="51168" y="254000"/>
                </a:lnTo>
                <a:lnTo>
                  <a:pt x="52451" y="257810"/>
                </a:lnTo>
                <a:lnTo>
                  <a:pt x="54051" y="260350"/>
                </a:lnTo>
                <a:lnTo>
                  <a:pt x="54368" y="266700"/>
                </a:lnTo>
                <a:lnTo>
                  <a:pt x="54368" y="237820"/>
                </a:lnTo>
                <a:lnTo>
                  <a:pt x="53098" y="238760"/>
                </a:lnTo>
                <a:lnTo>
                  <a:pt x="51041" y="238760"/>
                </a:lnTo>
                <a:lnTo>
                  <a:pt x="49085" y="240030"/>
                </a:lnTo>
                <a:lnTo>
                  <a:pt x="38595" y="240030"/>
                </a:lnTo>
                <a:lnTo>
                  <a:pt x="36677" y="238760"/>
                </a:lnTo>
                <a:lnTo>
                  <a:pt x="36322" y="236220"/>
                </a:lnTo>
                <a:lnTo>
                  <a:pt x="36283" y="234950"/>
                </a:lnTo>
                <a:lnTo>
                  <a:pt x="35509" y="229870"/>
                </a:lnTo>
                <a:lnTo>
                  <a:pt x="36461" y="226060"/>
                </a:lnTo>
                <a:lnTo>
                  <a:pt x="38049" y="223520"/>
                </a:lnTo>
                <a:lnTo>
                  <a:pt x="38747" y="220980"/>
                </a:lnTo>
                <a:lnTo>
                  <a:pt x="39738" y="219710"/>
                </a:lnTo>
                <a:lnTo>
                  <a:pt x="42316" y="218440"/>
                </a:lnTo>
                <a:lnTo>
                  <a:pt x="43649" y="217170"/>
                </a:lnTo>
                <a:lnTo>
                  <a:pt x="45669" y="215900"/>
                </a:lnTo>
                <a:lnTo>
                  <a:pt x="47155" y="215900"/>
                </a:lnTo>
                <a:lnTo>
                  <a:pt x="50634" y="214630"/>
                </a:lnTo>
                <a:lnTo>
                  <a:pt x="61277" y="214630"/>
                </a:lnTo>
                <a:lnTo>
                  <a:pt x="63792" y="215900"/>
                </a:lnTo>
                <a:lnTo>
                  <a:pt x="65633" y="219710"/>
                </a:lnTo>
                <a:lnTo>
                  <a:pt x="65722" y="220980"/>
                </a:lnTo>
                <a:lnTo>
                  <a:pt x="65722" y="211239"/>
                </a:lnTo>
                <a:lnTo>
                  <a:pt x="64719" y="210820"/>
                </a:lnTo>
                <a:lnTo>
                  <a:pt x="63119" y="209550"/>
                </a:lnTo>
                <a:lnTo>
                  <a:pt x="62293" y="208280"/>
                </a:lnTo>
                <a:lnTo>
                  <a:pt x="62179" y="205740"/>
                </a:lnTo>
                <a:lnTo>
                  <a:pt x="61709" y="196850"/>
                </a:lnTo>
                <a:lnTo>
                  <a:pt x="60363" y="196850"/>
                </a:lnTo>
                <a:lnTo>
                  <a:pt x="57302" y="191490"/>
                </a:lnTo>
                <a:lnTo>
                  <a:pt x="57302" y="201930"/>
                </a:lnTo>
                <a:lnTo>
                  <a:pt x="46939" y="210820"/>
                </a:lnTo>
                <a:lnTo>
                  <a:pt x="44284" y="210820"/>
                </a:lnTo>
                <a:lnTo>
                  <a:pt x="39458" y="213360"/>
                </a:lnTo>
                <a:lnTo>
                  <a:pt x="36576" y="214630"/>
                </a:lnTo>
                <a:lnTo>
                  <a:pt x="33629" y="215900"/>
                </a:lnTo>
                <a:lnTo>
                  <a:pt x="32194" y="215900"/>
                </a:lnTo>
                <a:lnTo>
                  <a:pt x="31115" y="212090"/>
                </a:lnTo>
                <a:lnTo>
                  <a:pt x="31026" y="210820"/>
                </a:lnTo>
                <a:lnTo>
                  <a:pt x="30111" y="200660"/>
                </a:lnTo>
                <a:lnTo>
                  <a:pt x="30035" y="198120"/>
                </a:lnTo>
                <a:lnTo>
                  <a:pt x="30213" y="198120"/>
                </a:lnTo>
                <a:lnTo>
                  <a:pt x="31267" y="194310"/>
                </a:lnTo>
                <a:lnTo>
                  <a:pt x="37312" y="182880"/>
                </a:lnTo>
                <a:lnTo>
                  <a:pt x="40792" y="182880"/>
                </a:lnTo>
                <a:lnTo>
                  <a:pt x="44589" y="184150"/>
                </a:lnTo>
                <a:lnTo>
                  <a:pt x="47764" y="186690"/>
                </a:lnTo>
                <a:lnTo>
                  <a:pt x="54495" y="195580"/>
                </a:lnTo>
                <a:lnTo>
                  <a:pt x="56299" y="199390"/>
                </a:lnTo>
                <a:lnTo>
                  <a:pt x="57302" y="201930"/>
                </a:lnTo>
                <a:lnTo>
                  <a:pt x="57302" y="191490"/>
                </a:lnTo>
                <a:lnTo>
                  <a:pt x="54571" y="186690"/>
                </a:lnTo>
                <a:lnTo>
                  <a:pt x="52679" y="185420"/>
                </a:lnTo>
                <a:lnTo>
                  <a:pt x="50368" y="182880"/>
                </a:lnTo>
                <a:lnTo>
                  <a:pt x="46507" y="180340"/>
                </a:lnTo>
                <a:lnTo>
                  <a:pt x="44526" y="179070"/>
                </a:lnTo>
                <a:lnTo>
                  <a:pt x="43129" y="177800"/>
                </a:lnTo>
                <a:lnTo>
                  <a:pt x="35064" y="177800"/>
                </a:lnTo>
                <a:lnTo>
                  <a:pt x="32994" y="179070"/>
                </a:lnTo>
                <a:lnTo>
                  <a:pt x="31356" y="181610"/>
                </a:lnTo>
                <a:lnTo>
                  <a:pt x="30213" y="182880"/>
                </a:lnTo>
                <a:lnTo>
                  <a:pt x="29362" y="184150"/>
                </a:lnTo>
                <a:lnTo>
                  <a:pt x="28790" y="185420"/>
                </a:lnTo>
                <a:lnTo>
                  <a:pt x="26619" y="191770"/>
                </a:lnTo>
                <a:lnTo>
                  <a:pt x="25019" y="199390"/>
                </a:lnTo>
                <a:lnTo>
                  <a:pt x="26377" y="209550"/>
                </a:lnTo>
                <a:lnTo>
                  <a:pt x="26720" y="213360"/>
                </a:lnTo>
                <a:lnTo>
                  <a:pt x="27432" y="219710"/>
                </a:lnTo>
                <a:lnTo>
                  <a:pt x="28841" y="222250"/>
                </a:lnTo>
                <a:lnTo>
                  <a:pt x="31000" y="223520"/>
                </a:lnTo>
                <a:lnTo>
                  <a:pt x="32194" y="223520"/>
                </a:lnTo>
                <a:lnTo>
                  <a:pt x="31457" y="228600"/>
                </a:lnTo>
                <a:lnTo>
                  <a:pt x="30657" y="232410"/>
                </a:lnTo>
                <a:lnTo>
                  <a:pt x="29870" y="240030"/>
                </a:lnTo>
                <a:lnTo>
                  <a:pt x="30391" y="242570"/>
                </a:lnTo>
                <a:lnTo>
                  <a:pt x="35166" y="247650"/>
                </a:lnTo>
                <a:lnTo>
                  <a:pt x="35509" y="247650"/>
                </a:lnTo>
                <a:lnTo>
                  <a:pt x="34607" y="252730"/>
                </a:lnTo>
                <a:lnTo>
                  <a:pt x="33858" y="255270"/>
                </a:lnTo>
                <a:lnTo>
                  <a:pt x="32296" y="261620"/>
                </a:lnTo>
                <a:lnTo>
                  <a:pt x="33070" y="265430"/>
                </a:lnTo>
                <a:lnTo>
                  <a:pt x="32473" y="270510"/>
                </a:lnTo>
                <a:lnTo>
                  <a:pt x="32016" y="271780"/>
                </a:lnTo>
                <a:lnTo>
                  <a:pt x="32118" y="273050"/>
                </a:lnTo>
                <a:lnTo>
                  <a:pt x="33515" y="276860"/>
                </a:lnTo>
                <a:lnTo>
                  <a:pt x="34353" y="278130"/>
                </a:lnTo>
                <a:lnTo>
                  <a:pt x="36779" y="283210"/>
                </a:lnTo>
                <a:lnTo>
                  <a:pt x="38341" y="285750"/>
                </a:lnTo>
                <a:lnTo>
                  <a:pt x="41630" y="287020"/>
                </a:lnTo>
                <a:lnTo>
                  <a:pt x="41973" y="287020"/>
                </a:lnTo>
                <a:lnTo>
                  <a:pt x="44348" y="288290"/>
                </a:lnTo>
                <a:lnTo>
                  <a:pt x="45593" y="289560"/>
                </a:lnTo>
                <a:lnTo>
                  <a:pt x="46240" y="294640"/>
                </a:lnTo>
                <a:lnTo>
                  <a:pt x="46609" y="298450"/>
                </a:lnTo>
                <a:lnTo>
                  <a:pt x="47320" y="304800"/>
                </a:lnTo>
                <a:lnTo>
                  <a:pt x="48247" y="306070"/>
                </a:lnTo>
                <a:lnTo>
                  <a:pt x="50711" y="309880"/>
                </a:lnTo>
                <a:lnTo>
                  <a:pt x="52641" y="312420"/>
                </a:lnTo>
                <a:lnTo>
                  <a:pt x="55041" y="313690"/>
                </a:lnTo>
                <a:lnTo>
                  <a:pt x="56032" y="314960"/>
                </a:lnTo>
                <a:lnTo>
                  <a:pt x="58178" y="314960"/>
                </a:lnTo>
                <a:lnTo>
                  <a:pt x="59359" y="316230"/>
                </a:lnTo>
                <a:lnTo>
                  <a:pt x="60210" y="316230"/>
                </a:lnTo>
                <a:lnTo>
                  <a:pt x="60744" y="317500"/>
                </a:lnTo>
                <a:lnTo>
                  <a:pt x="62484" y="321310"/>
                </a:lnTo>
                <a:lnTo>
                  <a:pt x="64452" y="326390"/>
                </a:lnTo>
                <a:lnTo>
                  <a:pt x="67792" y="332740"/>
                </a:lnTo>
                <a:lnTo>
                  <a:pt x="69608" y="334010"/>
                </a:lnTo>
                <a:lnTo>
                  <a:pt x="72237" y="336550"/>
                </a:lnTo>
                <a:lnTo>
                  <a:pt x="75120" y="339090"/>
                </a:lnTo>
                <a:lnTo>
                  <a:pt x="86550" y="339090"/>
                </a:lnTo>
                <a:lnTo>
                  <a:pt x="87744" y="340360"/>
                </a:lnTo>
                <a:lnTo>
                  <a:pt x="88684" y="340360"/>
                </a:lnTo>
                <a:lnTo>
                  <a:pt x="89382" y="341630"/>
                </a:lnTo>
                <a:lnTo>
                  <a:pt x="90043" y="342900"/>
                </a:lnTo>
                <a:lnTo>
                  <a:pt x="90474" y="344170"/>
                </a:lnTo>
                <a:lnTo>
                  <a:pt x="90678" y="345440"/>
                </a:lnTo>
                <a:lnTo>
                  <a:pt x="91236" y="347980"/>
                </a:lnTo>
                <a:lnTo>
                  <a:pt x="91401" y="349250"/>
                </a:lnTo>
                <a:lnTo>
                  <a:pt x="93700" y="354330"/>
                </a:lnTo>
                <a:lnTo>
                  <a:pt x="94246" y="356870"/>
                </a:lnTo>
                <a:lnTo>
                  <a:pt x="95046" y="358140"/>
                </a:lnTo>
                <a:lnTo>
                  <a:pt x="96215" y="361950"/>
                </a:lnTo>
                <a:lnTo>
                  <a:pt x="98171" y="365760"/>
                </a:lnTo>
                <a:lnTo>
                  <a:pt x="100914" y="367030"/>
                </a:lnTo>
                <a:lnTo>
                  <a:pt x="103022" y="369570"/>
                </a:lnTo>
                <a:lnTo>
                  <a:pt x="105181" y="370840"/>
                </a:lnTo>
                <a:lnTo>
                  <a:pt x="108699" y="373380"/>
                </a:lnTo>
                <a:lnTo>
                  <a:pt x="110159" y="374650"/>
                </a:lnTo>
                <a:lnTo>
                  <a:pt x="114173" y="374650"/>
                </a:lnTo>
                <a:lnTo>
                  <a:pt x="116954" y="375920"/>
                </a:lnTo>
                <a:lnTo>
                  <a:pt x="118338" y="377190"/>
                </a:lnTo>
                <a:lnTo>
                  <a:pt x="119468" y="381000"/>
                </a:lnTo>
                <a:lnTo>
                  <a:pt x="120650" y="383540"/>
                </a:lnTo>
                <a:lnTo>
                  <a:pt x="124333" y="388620"/>
                </a:lnTo>
                <a:lnTo>
                  <a:pt x="126365" y="391160"/>
                </a:lnTo>
                <a:lnTo>
                  <a:pt x="128485" y="394970"/>
                </a:lnTo>
                <a:lnTo>
                  <a:pt x="129984" y="396240"/>
                </a:lnTo>
                <a:lnTo>
                  <a:pt x="131927" y="397510"/>
                </a:lnTo>
                <a:lnTo>
                  <a:pt x="134315" y="398780"/>
                </a:lnTo>
                <a:lnTo>
                  <a:pt x="138112" y="400050"/>
                </a:lnTo>
                <a:lnTo>
                  <a:pt x="145249" y="400050"/>
                </a:lnTo>
                <a:lnTo>
                  <a:pt x="146354" y="402590"/>
                </a:lnTo>
                <a:lnTo>
                  <a:pt x="148056" y="405130"/>
                </a:lnTo>
                <a:lnTo>
                  <a:pt x="150495" y="407670"/>
                </a:lnTo>
                <a:lnTo>
                  <a:pt x="155346" y="408940"/>
                </a:lnTo>
                <a:lnTo>
                  <a:pt x="155613" y="410210"/>
                </a:lnTo>
                <a:lnTo>
                  <a:pt x="154000" y="414020"/>
                </a:lnTo>
                <a:lnTo>
                  <a:pt x="152781" y="417830"/>
                </a:lnTo>
                <a:lnTo>
                  <a:pt x="151638" y="421640"/>
                </a:lnTo>
                <a:lnTo>
                  <a:pt x="151193" y="422910"/>
                </a:lnTo>
                <a:lnTo>
                  <a:pt x="151384" y="422910"/>
                </a:lnTo>
                <a:lnTo>
                  <a:pt x="154203" y="426720"/>
                </a:lnTo>
                <a:lnTo>
                  <a:pt x="156286" y="429260"/>
                </a:lnTo>
                <a:lnTo>
                  <a:pt x="159092" y="433070"/>
                </a:lnTo>
                <a:lnTo>
                  <a:pt x="159321" y="434340"/>
                </a:lnTo>
                <a:lnTo>
                  <a:pt x="158965" y="435610"/>
                </a:lnTo>
                <a:lnTo>
                  <a:pt x="158140" y="438150"/>
                </a:lnTo>
                <a:lnTo>
                  <a:pt x="158013" y="439420"/>
                </a:lnTo>
                <a:lnTo>
                  <a:pt x="158051" y="441960"/>
                </a:lnTo>
                <a:lnTo>
                  <a:pt x="158203" y="443230"/>
                </a:lnTo>
                <a:lnTo>
                  <a:pt x="158623" y="447040"/>
                </a:lnTo>
                <a:lnTo>
                  <a:pt x="159664" y="455930"/>
                </a:lnTo>
                <a:lnTo>
                  <a:pt x="160489" y="458470"/>
                </a:lnTo>
                <a:lnTo>
                  <a:pt x="163271" y="463550"/>
                </a:lnTo>
                <a:lnTo>
                  <a:pt x="164134" y="467360"/>
                </a:lnTo>
                <a:lnTo>
                  <a:pt x="176961" y="477520"/>
                </a:lnTo>
                <a:lnTo>
                  <a:pt x="179666" y="478790"/>
                </a:lnTo>
                <a:lnTo>
                  <a:pt x="180746" y="480060"/>
                </a:lnTo>
                <a:lnTo>
                  <a:pt x="181089" y="481330"/>
                </a:lnTo>
                <a:lnTo>
                  <a:pt x="180682" y="482600"/>
                </a:lnTo>
                <a:lnTo>
                  <a:pt x="177177" y="490220"/>
                </a:lnTo>
                <a:lnTo>
                  <a:pt x="174866" y="499110"/>
                </a:lnTo>
                <a:lnTo>
                  <a:pt x="174726" y="501650"/>
                </a:lnTo>
                <a:lnTo>
                  <a:pt x="174790" y="504190"/>
                </a:lnTo>
                <a:lnTo>
                  <a:pt x="175069" y="506730"/>
                </a:lnTo>
                <a:lnTo>
                  <a:pt x="175298" y="509270"/>
                </a:lnTo>
                <a:lnTo>
                  <a:pt x="176098" y="514350"/>
                </a:lnTo>
                <a:lnTo>
                  <a:pt x="176949" y="516890"/>
                </a:lnTo>
                <a:lnTo>
                  <a:pt x="179870" y="521970"/>
                </a:lnTo>
                <a:lnTo>
                  <a:pt x="180035" y="523240"/>
                </a:lnTo>
                <a:lnTo>
                  <a:pt x="179819" y="525780"/>
                </a:lnTo>
                <a:lnTo>
                  <a:pt x="179628" y="527050"/>
                </a:lnTo>
                <a:lnTo>
                  <a:pt x="179349" y="528320"/>
                </a:lnTo>
                <a:lnTo>
                  <a:pt x="178765" y="529590"/>
                </a:lnTo>
                <a:lnTo>
                  <a:pt x="178676" y="530860"/>
                </a:lnTo>
                <a:lnTo>
                  <a:pt x="178701" y="533400"/>
                </a:lnTo>
                <a:lnTo>
                  <a:pt x="179044" y="537210"/>
                </a:lnTo>
                <a:lnTo>
                  <a:pt x="179463" y="539750"/>
                </a:lnTo>
                <a:lnTo>
                  <a:pt x="180047" y="542290"/>
                </a:lnTo>
                <a:lnTo>
                  <a:pt x="180530" y="544830"/>
                </a:lnTo>
                <a:lnTo>
                  <a:pt x="181686" y="546100"/>
                </a:lnTo>
                <a:lnTo>
                  <a:pt x="183172" y="548640"/>
                </a:lnTo>
                <a:lnTo>
                  <a:pt x="183730" y="551180"/>
                </a:lnTo>
                <a:lnTo>
                  <a:pt x="184467" y="552450"/>
                </a:lnTo>
                <a:lnTo>
                  <a:pt x="185343" y="553720"/>
                </a:lnTo>
                <a:lnTo>
                  <a:pt x="186232" y="557530"/>
                </a:lnTo>
                <a:lnTo>
                  <a:pt x="186867" y="561340"/>
                </a:lnTo>
                <a:lnTo>
                  <a:pt x="187248" y="563880"/>
                </a:lnTo>
                <a:lnTo>
                  <a:pt x="187972" y="565150"/>
                </a:lnTo>
                <a:lnTo>
                  <a:pt x="189890" y="568960"/>
                </a:lnTo>
                <a:lnTo>
                  <a:pt x="190792" y="570230"/>
                </a:lnTo>
                <a:lnTo>
                  <a:pt x="193700" y="575310"/>
                </a:lnTo>
                <a:lnTo>
                  <a:pt x="194729" y="579120"/>
                </a:lnTo>
                <a:lnTo>
                  <a:pt x="193433" y="584200"/>
                </a:lnTo>
                <a:lnTo>
                  <a:pt x="192671" y="585470"/>
                </a:lnTo>
                <a:lnTo>
                  <a:pt x="192379" y="588010"/>
                </a:lnTo>
                <a:lnTo>
                  <a:pt x="192544" y="590550"/>
                </a:lnTo>
                <a:lnTo>
                  <a:pt x="192925" y="594360"/>
                </a:lnTo>
                <a:lnTo>
                  <a:pt x="192824" y="598170"/>
                </a:lnTo>
                <a:lnTo>
                  <a:pt x="192239" y="601980"/>
                </a:lnTo>
                <a:lnTo>
                  <a:pt x="192252" y="604520"/>
                </a:lnTo>
                <a:lnTo>
                  <a:pt x="192684" y="604520"/>
                </a:lnTo>
                <a:lnTo>
                  <a:pt x="193154" y="607060"/>
                </a:lnTo>
                <a:lnTo>
                  <a:pt x="194081" y="608330"/>
                </a:lnTo>
                <a:lnTo>
                  <a:pt x="195186" y="612140"/>
                </a:lnTo>
                <a:lnTo>
                  <a:pt x="196761" y="613410"/>
                </a:lnTo>
                <a:lnTo>
                  <a:pt x="198551" y="615950"/>
                </a:lnTo>
                <a:lnTo>
                  <a:pt x="199644" y="615950"/>
                </a:lnTo>
                <a:lnTo>
                  <a:pt x="199923" y="617220"/>
                </a:lnTo>
                <a:lnTo>
                  <a:pt x="199390" y="618490"/>
                </a:lnTo>
                <a:lnTo>
                  <a:pt x="198577" y="621030"/>
                </a:lnTo>
                <a:lnTo>
                  <a:pt x="197523" y="623570"/>
                </a:lnTo>
                <a:lnTo>
                  <a:pt x="196227" y="624840"/>
                </a:lnTo>
                <a:lnTo>
                  <a:pt x="194919" y="627380"/>
                </a:lnTo>
                <a:lnTo>
                  <a:pt x="194678" y="629920"/>
                </a:lnTo>
                <a:lnTo>
                  <a:pt x="196786" y="633730"/>
                </a:lnTo>
                <a:lnTo>
                  <a:pt x="197777" y="635000"/>
                </a:lnTo>
                <a:lnTo>
                  <a:pt x="198259" y="637540"/>
                </a:lnTo>
                <a:lnTo>
                  <a:pt x="198742" y="638810"/>
                </a:lnTo>
                <a:lnTo>
                  <a:pt x="198526" y="640080"/>
                </a:lnTo>
                <a:lnTo>
                  <a:pt x="197599" y="641350"/>
                </a:lnTo>
                <a:lnTo>
                  <a:pt x="196253" y="643890"/>
                </a:lnTo>
                <a:lnTo>
                  <a:pt x="194678" y="645160"/>
                </a:lnTo>
                <a:lnTo>
                  <a:pt x="193179" y="647700"/>
                </a:lnTo>
                <a:lnTo>
                  <a:pt x="191795" y="648855"/>
                </a:lnTo>
                <a:lnTo>
                  <a:pt x="191795" y="675640"/>
                </a:lnTo>
                <a:lnTo>
                  <a:pt x="191744" y="676910"/>
                </a:lnTo>
                <a:lnTo>
                  <a:pt x="191516" y="676910"/>
                </a:lnTo>
                <a:lnTo>
                  <a:pt x="190868" y="678180"/>
                </a:lnTo>
                <a:lnTo>
                  <a:pt x="188798" y="679450"/>
                </a:lnTo>
                <a:lnTo>
                  <a:pt x="186563" y="679450"/>
                </a:lnTo>
                <a:lnTo>
                  <a:pt x="186563" y="699770"/>
                </a:lnTo>
                <a:lnTo>
                  <a:pt x="186499" y="702310"/>
                </a:lnTo>
                <a:lnTo>
                  <a:pt x="186156" y="703580"/>
                </a:lnTo>
                <a:lnTo>
                  <a:pt x="185674" y="703580"/>
                </a:lnTo>
                <a:lnTo>
                  <a:pt x="184492" y="706120"/>
                </a:lnTo>
                <a:lnTo>
                  <a:pt x="182930" y="706120"/>
                </a:lnTo>
                <a:lnTo>
                  <a:pt x="179285" y="707326"/>
                </a:lnTo>
                <a:lnTo>
                  <a:pt x="179285" y="720090"/>
                </a:lnTo>
                <a:lnTo>
                  <a:pt x="177609" y="723900"/>
                </a:lnTo>
                <a:lnTo>
                  <a:pt x="175006" y="725170"/>
                </a:lnTo>
                <a:lnTo>
                  <a:pt x="171170" y="725170"/>
                </a:lnTo>
                <a:lnTo>
                  <a:pt x="169684" y="726440"/>
                </a:lnTo>
                <a:lnTo>
                  <a:pt x="168287" y="726440"/>
                </a:lnTo>
                <a:lnTo>
                  <a:pt x="166928" y="727710"/>
                </a:lnTo>
                <a:lnTo>
                  <a:pt x="165506" y="728980"/>
                </a:lnTo>
                <a:lnTo>
                  <a:pt x="161442" y="731520"/>
                </a:lnTo>
                <a:lnTo>
                  <a:pt x="148932" y="731520"/>
                </a:lnTo>
                <a:lnTo>
                  <a:pt x="147205" y="730250"/>
                </a:lnTo>
                <a:lnTo>
                  <a:pt x="146011" y="726440"/>
                </a:lnTo>
                <a:lnTo>
                  <a:pt x="146037" y="723900"/>
                </a:lnTo>
                <a:lnTo>
                  <a:pt x="146164" y="722630"/>
                </a:lnTo>
                <a:lnTo>
                  <a:pt x="146862" y="718820"/>
                </a:lnTo>
                <a:lnTo>
                  <a:pt x="148132" y="715010"/>
                </a:lnTo>
                <a:lnTo>
                  <a:pt x="150342" y="711200"/>
                </a:lnTo>
                <a:lnTo>
                  <a:pt x="150812" y="711200"/>
                </a:lnTo>
                <a:lnTo>
                  <a:pt x="151511" y="709930"/>
                </a:lnTo>
                <a:lnTo>
                  <a:pt x="152209" y="708660"/>
                </a:lnTo>
                <a:lnTo>
                  <a:pt x="153327" y="708660"/>
                </a:lnTo>
                <a:lnTo>
                  <a:pt x="159156" y="709930"/>
                </a:lnTo>
                <a:lnTo>
                  <a:pt x="163906" y="709930"/>
                </a:lnTo>
                <a:lnTo>
                  <a:pt x="171145" y="713740"/>
                </a:lnTo>
                <a:lnTo>
                  <a:pt x="174294" y="713740"/>
                </a:lnTo>
                <a:lnTo>
                  <a:pt x="177012" y="716280"/>
                </a:lnTo>
                <a:lnTo>
                  <a:pt x="177685" y="716280"/>
                </a:lnTo>
                <a:lnTo>
                  <a:pt x="178130" y="717550"/>
                </a:lnTo>
                <a:lnTo>
                  <a:pt x="178346" y="717550"/>
                </a:lnTo>
                <a:lnTo>
                  <a:pt x="179285" y="720090"/>
                </a:lnTo>
                <a:lnTo>
                  <a:pt x="179285" y="707326"/>
                </a:lnTo>
                <a:lnTo>
                  <a:pt x="179070" y="707390"/>
                </a:lnTo>
                <a:lnTo>
                  <a:pt x="177114" y="708660"/>
                </a:lnTo>
                <a:lnTo>
                  <a:pt x="173913" y="707390"/>
                </a:lnTo>
                <a:lnTo>
                  <a:pt x="172808" y="707390"/>
                </a:lnTo>
                <a:lnTo>
                  <a:pt x="171792" y="706120"/>
                </a:lnTo>
                <a:lnTo>
                  <a:pt x="170065" y="706120"/>
                </a:lnTo>
                <a:lnTo>
                  <a:pt x="168630" y="704850"/>
                </a:lnTo>
                <a:lnTo>
                  <a:pt x="167513" y="702310"/>
                </a:lnTo>
                <a:lnTo>
                  <a:pt x="166446" y="701040"/>
                </a:lnTo>
                <a:lnTo>
                  <a:pt x="165468" y="699770"/>
                </a:lnTo>
                <a:lnTo>
                  <a:pt x="164604" y="697230"/>
                </a:lnTo>
                <a:lnTo>
                  <a:pt x="164134" y="695960"/>
                </a:lnTo>
                <a:lnTo>
                  <a:pt x="163842" y="694690"/>
                </a:lnTo>
                <a:lnTo>
                  <a:pt x="163703" y="694690"/>
                </a:lnTo>
                <a:lnTo>
                  <a:pt x="163283" y="692150"/>
                </a:lnTo>
                <a:lnTo>
                  <a:pt x="163906" y="689610"/>
                </a:lnTo>
                <a:lnTo>
                  <a:pt x="165557" y="688340"/>
                </a:lnTo>
                <a:lnTo>
                  <a:pt x="169278" y="685800"/>
                </a:lnTo>
                <a:lnTo>
                  <a:pt x="173393" y="683260"/>
                </a:lnTo>
                <a:lnTo>
                  <a:pt x="179730" y="683260"/>
                </a:lnTo>
                <a:lnTo>
                  <a:pt x="180771" y="684530"/>
                </a:lnTo>
                <a:lnTo>
                  <a:pt x="181597" y="684530"/>
                </a:lnTo>
                <a:lnTo>
                  <a:pt x="183527" y="687070"/>
                </a:lnTo>
                <a:lnTo>
                  <a:pt x="184785" y="689610"/>
                </a:lnTo>
                <a:lnTo>
                  <a:pt x="185381" y="692150"/>
                </a:lnTo>
                <a:lnTo>
                  <a:pt x="185940" y="695960"/>
                </a:lnTo>
                <a:lnTo>
                  <a:pt x="186334" y="697230"/>
                </a:lnTo>
                <a:lnTo>
                  <a:pt x="186385" y="698500"/>
                </a:lnTo>
                <a:lnTo>
                  <a:pt x="186563" y="699770"/>
                </a:lnTo>
                <a:lnTo>
                  <a:pt x="186563" y="679450"/>
                </a:lnTo>
                <a:lnTo>
                  <a:pt x="185623" y="679450"/>
                </a:lnTo>
                <a:lnTo>
                  <a:pt x="183692" y="678180"/>
                </a:lnTo>
                <a:lnTo>
                  <a:pt x="181749" y="678180"/>
                </a:lnTo>
                <a:lnTo>
                  <a:pt x="178803" y="676910"/>
                </a:lnTo>
                <a:lnTo>
                  <a:pt x="176618" y="675640"/>
                </a:lnTo>
                <a:lnTo>
                  <a:pt x="174828" y="673100"/>
                </a:lnTo>
                <a:lnTo>
                  <a:pt x="174345" y="671830"/>
                </a:lnTo>
                <a:lnTo>
                  <a:pt x="173139" y="669290"/>
                </a:lnTo>
                <a:lnTo>
                  <a:pt x="172707" y="668020"/>
                </a:lnTo>
                <a:lnTo>
                  <a:pt x="172643" y="666750"/>
                </a:lnTo>
                <a:lnTo>
                  <a:pt x="172529" y="665480"/>
                </a:lnTo>
                <a:lnTo>
                  <a:pt x="172961" y="662940"/>
                </a:lnTo>
                <a:lnTo>
                  <a:pt x="173951" y="661670"/>
                </a:lnTo>
                <a:lnTo>
                  <a:pt x="176123" y="659130"/>
                </a:lnTo>
                <a:lnTo>
                  <a:pt x="179451" y="659130"/>
                </a:lnTo>
                <a:lnTo>
                  <a:pt x="182181" y="661670"/>
                </a:lnTo>
                <a:lnTo>
                  <a:pt x="183362" y="661670"/>
                </a:lnTo>
                <a:lnTo>
                  <a:pt x="184391" y="662940"/>
                </a:lnTo>
                <a:lnTo>
                  <a:pt x="185267" y="664210"/>
                </a:lnTo>
                <a:lnTo>
                  <a:pt x="187579" y="668020"/>
                </a:lnTo>
                <a:lnTo>
                  <a:pt x="189674" y="671830"/>
                </a:lnTo>
                <a:lnTo>
                  <a:pt x="191566" y="674370"/>
                </a:lnTo>
                <a:lnTo>
                  <a:pt x="191693" y="675640"/>
                </a:lnTo>
                <a:lnTo>
                  <a:pt x="191795" y="648855"/>
                </a:lnTo>
                <a:lnTo>
                  <a:pt x="191643" y="648970"/>
                </a:lnTo>
                <a:lnTo>
                  <a:pt x="190512" y="651510"/>
                </a:lnTo>
                <a:lnTo>
                  <a:pt x="189788" y="654050"/>
                </a:lnTo>
                <a:lnTo>
                  <a:pt x="189484" y="654050"/>
                </a:lnTo>
                <a:lnTo>
                  <a:pt x="189115" y="655320"/>
                </a:lnTo>
                <a:lnTo>
                  <a:pt x="187921" y="656590"/>
                </a:lnTo>
                <a:lnTo>
                  <a:pt x="186918" y="657860"/>
                </a:lnTo>
                <a:lnTo>
                  <a:pt x="185635" y="656590"/>
                </a:lnTo>
                <a:lnTo>
                  <a:pt x="184124" y="656590"/>
                </a:lnTo>
                <a:lnTo>
                  <a:pt x="182626" y="655320"/>
                </a:lnTo>
                <a:lnTo>
                  <a:pt x="181152" y="655320"/>
                </a:lnTo>
                <a:lnTo>
                  <a:pt x="179222" y="654050"/>
                </a:lnTo>
                <a:lnTo>
                  <a:pt x="177266" y="654050"/>
                </a:lnTo>
                <a:lnTo>
                  <a:pt x="175260" y="655320"/>
                </a:lnTo>
                <a:lnTo>
                  <a:pt x="171196" y="655320"/>
                </a:lnTo>
                <a:lnTo>
                  <a:pt x="169824" y="654050"/>
                </a:lnTo>
                <a:lnTo>
                  <a:pt x="168757" y="651510"/>
                </a:lnTo>
                <a:lnTo>
                  <a:pt x="168465" y="651510"/>
                </a:lnTo>
                <a:lnTo>
                  <a:pt x="168465" y="671830"/>
                </a:lnTo>
                <a:lnTo>
                  <a:pt x="167246" y="675640"/>
                </a:lnTo>
                <a:lnTo>
                  <a:pt x="166827" y="680720"/>
                </a:lnTo>
                <a:lnTo>
                  <a:pt x="166293" y="680720"/>
                </a:lnTo>
                <a:lnTo>
                  <a:pt x="165887" y="681990"/>
                </a:lnTo>
                <a:lnTo>
                  <a:pt x="162153" y="681990"/>
                </a:lnTo>
                <a:lnTo>
                  <a:pt x="160655" y="680720"/>
                </a:lnTo>
                <a:lnTo>
                  <a:pt x="159804" y="678180"/>
                </a:lnTo>
                <a:lnTo>
                  <a:pt x="158851" y="676910"/>
                </a:lnTo>
                <a:lnTo>
                  <a:pt x="158102" y="674370"/>
                </a:lnTo>
                <a:lnTo>
                  <a:pt x="154940" y="671029"/>
                </a:lnTo>
                <a:lnTo>
                  <a:pt x="154940" y="685800"/>
                </a:lnTo>
                <a:lnTo>
                  <a:pt x="154736" y="688340"/>
                </a:lnTo>
                <a:lnTo>
                  <a:pt x="154419" y="690880"/>
                </a:lnTo>
                <a:lnTo>
                  <a:pt x="154317" y="694690"/>
                </a:lnTo>
                <a:lnTo>
                  <a:pt x="154609" y="695960"/>
                </a:lnTo>
                <a:lnTo>
                  <a:pt x="154546" y="698500"/>
                </a:lnTo>
                <a:lnTo>
                  <a:pt x="154432" y="699770"/>
                </a:lnTo>
                <a:lnTo>
                  <a:pt x="154089" y="699770"/>
                </a:lnTo>
                <a:lnTo>
                  <a:pt x="153517" y="701040"/>
                </a:lnTo>
                <a:lnTo>
                  <a:pt x="152298" y="701040"/>
                </a:lnTo>
                <a:lnTo>
                  <a:pt x="151625" y="702310"/>
                </a:lnTo>
                <a:lnTo>
                  <a:pt x="147320" y="704850"/>
                </a:lnTo>
                <a:lnTo>
                  <a:pt x="142811" y="704850"/>
                </a:lnTo>
                <a:lnTo>
                  <a:pt x="142786" y="709930"/>
                </a:lnTo>
                <a:lnTo>
                  <a:pt x="142595" y="712470"/>
                </a:lnTo>
                <a:lnTo>
                  <a:pt x="142455" y="712470"/>
                </a:lnTo>
                <a:lnTo>
                  <a:pt x="142074" y="713740"/>
                </a:lnTo>
                <a:lnTo>
                  <a:pt x="141998" y="716280"/>
                </a:lnTo>
                <a:lnTo>
                  <a:pt x="141173" y="720090"/>
                </a:lnTo>
                <a:lnTo>
                  <a:pt x="140462" y="722630"/>
                </a:lnTo>
                <a:lnTo>
                  <a:pt x="140208" y="722630"/>
                </a:lnTo>
                <a:lnTo>
                  <a:pt x="139903" y="723900"/>
                </a:lnTo>
                <a:lnTo>
                  <a:pt x="139217" y="725170"/>
                </a:lnTo>
                <a:lnTo>
                  <a:pt x="138671" y="725170"/>
                </a:lnTo>
                <a:lnTo>
                  <a:pt x="137121" y="726440"/>
                </a:lnTo>
                <a:lnTo>
                  <a:pt x="136385" y="726440"/>
                </a:lnTo>
                <a:lnTo>
                  <a:pt x="132130" y="723900"/>
                </a:lnTo>
                <a:lnTo>
                  <a:pt x="129933" y="720090"/>
                </a:lnTo>
                <a:lnTo>
                  <a:pt x="128181" y="716280"/>
                </a:lnTo>
                <a:lnTo>
                  <a:pt x="128244" y="715010"/>
                </a:lnTo>
                <a:lnTo>
                  <a:pt x="128638" y="713740"/>
                </a:lnTo>
                <a:lnTo>
                  <a:pt x="129057" y="713740"/>
                </a:lnTo>
                <a:lnTo>
                  <a:pt x="129781" y="712470"/>
                </a:lnTo>
                <a:lnTo>
                  <a:pt x="130670" y="711200"/>
                </a:lnTo>
                <a:lnTo>
                  <a:pt x="131699" y="711200"/>
                </a:lnTo>
                <a:lnTo>
                  <a:pt x="134594" y="709930"/>
                </a:lnTo>
                <a:lnTo>
                  <a:pt x="142786" y="709930"/>
                </a:lnTo>
                <a:lnTo>
                  <a:pt x="142786" y="704837"/>
                </a:lnTo>
                <a:lnTo>
                  <a:pt x="138188" y="702310"/>
                </a:lnTo>
                <a:lnTo>
                  <a:pt x="136804" y="702310"/>
                </a:lnTo>
                <a:lnTo>
                  <a:pt x="136296" y="701040"/>
                </a:lnTo>
                <a:lnTo>
                  <a:pt x="135128" y="699770"/>
                </a:lnTo>
                <a:lnTo>
                  <a:pt x="134099" y="698500"/>
                </a:lnTo>
                <a:lnTo>
                  <a:pt x="133210" y="695960"/>
                </a:lnTo>
                <a:lnTo>
                  <a:pt x="132524" y="694690"/>
                </a:lnTo>
                <a:lnTo>
                  <a:pt x="135026" y="680720"/>
                </a:lnTo>
                <a:lnTo>
                  <a:pt x="135902" y="680720"/>
                </a:lnTo>
                <a:lnTo>
                  <a:pt x="137896" y="678180"/>
                </a:lnTo>
                <a:lnTo>
                  <a:pt x="140208" y="676910"/>
                </a:lnTo>
                <a:lnTo>
                  <a:pt x="142836" y="675640"/>
                </a:lnTo>
                <a:lnTo>
                  <a:pt x="145110" y="675640"/>
                </a:lnTo>
                <a:lnTo>
                  <a:pt x="146278" y="674370"/>
                </a:lnTo>
                <a:lnTo>
                  <a:pt x="147586" y="674370"/>
                </a:lnTo>
                <a:lnTo>
                  <a:pt x="148640" y="675640"/>
                </a:lnTo>
                <a:lnTo>
                  <a:pt x="150241" y="676910"/>
                </a:lnTo>
                <a:lnTo>
                  <a:pt x="150761" y="676910"/>
                </a:lnTo>
                <a:lnTo>
                  <a:pt x="151142" y="678180"/>
                </a:lnTo>
                <a:lnTo>
                  <a:pt x="154863" y="685800"/>
                </a:lnTo>
                <a:lnTo>
                  <a:pt x="154940" y="671029"/>
                </a:lnTo>
                <a:lnTo>
                  <a:pt x="153301" y="669290"/>
                </a:lnTo>
                <a:lnTo>
                  <a:pt x="150495" y="660400"/>
                </a:lnTo>
                <a:lnTo>
                  <a:pt x="150291" y="660400"/>
                </a:lnTo>
                <a:lnTo>
                  <a:pt x="150037" y="656590"/>
                </a:lnTo>
                <a:lnTo>
                  <a:pt x="151663" y="654050"/>
                </a:lnTo>
                <a:lnTo>
                  <a:pt x="153606" y="652780"/>
                </a:lnTo>
                <a:lnTo>
                  <a:pt x="155816" y="651510"/>
                </a:lnTo>
                <a:lnTo>
                  <a:pt x="161848" y="651510"/>
                </a:lnTo>
                <a:lnTo>
                  <a:pt x="162623" y="652780"/>
                </a:lnTo>
                <a:lnTo>
                  <a:pt x="163449" y="654050"/>
                </a:lnTo>
                <a:lnTo>
                  <a:pt x="164503" y="656590"/>
                </a:lnTo>
                <a:lnTo>
                  <a:pt x="165671" y="659130"/>
                </a:lnTo>
                <a:lnTo>
                  <a:pt x="167144" y="664210"/>
                </a:lnTo>
                <a:lnTo>
                  <a:pt x="167322" y="666750"/>
                </a:lnTo>
                <a:lnTo>
                  <a:pt x="168465" y="671830"/>
                </a:lnTo>
                <a:lnTo>
                  <a:pt x="168465" y="651510"/>
                </a:lnTo>
                <a:lnTo>
                  <a:pt x="167055" y="648970"/>
                </a:lnTo>
                <a:lnTo>
                  <a:pt x="165366" y="646430"/>
                </a:lnTo>
                <a:lnTo>
                  <a:pt x="163080" y="645160"/>
                </a:lnTo>
                <a:lnTo>
                  <a:pt x="160820" y="645160"/>
                </a:lnTo>
                <a:lnTo>
                  <a:pt x="159740" y="643890"/>
                </a:lnTo>
                <a:lnTo>
                  <a:pt x="158534" y="643890"/>
                </a:lnTo>
                <a:lnTo>
                  <a:pt x="157848" y="642620"/>
                </a:lnTo>
                <a:lnTo>
                  <a:pt x="157264" y="638810"/>
                </a:lnTo>
                <a:lnTo>
                  <a:pt x="156997" y="636270"/>
                </a:lnTo>
                <a:lnTo>
                  <a:pt x="156603" y="633730"/>
                </a:lnTo>
                <a:lnTo>
                  <a:pt x="156387" y="631190"/>
                </a:lnTo>
                <a:lnTo>
                  <a:pt x="155854" y="629920"/>
                </a:lnTo>
                <a:lnTo>
                  <a:pt x="154978" y="628650"/>
                </a:lnTo>
                <a:lnTo>
                  <a:pt x="152819" y="625335"/>
                </a:lnTo>
                <a:lnTo>
                  <a:pt x="152819" y="638810"/>
                </a:lnTo>
                <a:lnTo>
                  <a:pt x="151028" y="642620"/>
                </a:lnTo>
                <a:lnTo>
                  <a:pt x="146608" y="643890"/>
                </a:lnTo>
                <a:lnTo>
                  <a:pt x="143586" y="643890"/>
                </a:lnTo>
                <a:lnTo>
                  <a:pt x="143586" y="665480"/>
                </a:lnTo>
                <a:lnTo>
                  <a:pt x="143192" y="666750"/>
                </a:lnTo>
                <a:lnTo>
                  <a:pt x="142354" y="666750"/>
                </a:lnTo>
                <a:lnTo>
                  <a:pt x="141224" y="668020"/>
                </a:lnTo>
                <a:lnTo>
                  <a:pt x="139992" y="669290"/>
                </a:lnTo>
                <a:lnTo>
                  <a:pt x="136385" y="671830"/>
                </a:lnTo>
                <a:lnTo>
                  <a:pt x="133908" y="673100"/>
                </a:lnTo>
                <a:lnTo>
                  <a:pt x="128574" y="676910"/>
                </a:lnTo>
                <a:lnTo>
                  <a:pt x="125171" y="678180"/>
                </a:lnTo>
                <a:lnTo>
                  <a:pt x="120243" y="678180"/>
                </a:lnTo>
                <a:lnTo>
                  <a:pt x="119126" y="676910"/>
                </a:lnTo>
                <a:lnTo>
                  <a:pt x="117411" y="676910"/>
                </a:lnTo>
                <a:lnTo>
                  <a:pt x="116852" y="675640"/>
                </a:lnTo>
                <a:lnTo>
                  <a:pt x="116420" y="675640"/>
                </a:lnTo>
                <a:lnTo>
                  <a:pt x="115125" y="673100"/>
                </a:lnTo>
                <a:lnTo>
                  <a:pt x="113995" y="670560"/>
                </a:lnTo>
                <a:lnTo>
                  <a:pt x="111874" y="664210"/>
                </a:lnTo>
                <a:lnTo>
                  <a:pt x="111607" y="661670"/>
                </a:lnTo>
                <a:lnTo>
                  <a:pt x="112217" y="657860"/>
                </a:lnTo>
                <a:lnTo>
                  <a:pt x="112687" y="656590"/>
                </a:lnTo>
                <a:lnTo>
                  <a:pt x="112941" y="654050"/>
                </a:lnTo>
                <a:lnTo>
                  <a:pt x="113398" y="652780"/>
                </a:lnTo>
                <a:lnTo>
                  <a:pt x="113626" y="651510"/>
                </a:lnTo>
                <a:lnTo>
                  <a:pt x="113969" y="650240"/>
                </a:lnTo>
                <a:lnTo>
                  <a:pt x="114427" y="650240"/>
                </a:lnTo>
                <a:lnTo>
                  <a:pt x="115697" y="647700"/>
                </a:lnTo>
                <a:lnTo>
                  <a:pt x="118376" y="646430"/>
                </a:lnTo>
                <a:lnTo>
                  <a:pt x="122123" y="647700"/>
                </a:lnTo>
                <a:lnTo>
                  <a:pt x="123647" y="647700"/>
                </a:lnTo>
                <a:lnTo>
                  <a:pt x="128727" y="648970"/>
                </a:lnTo>
                <a:lnTo>
                  <a:pt x="132194" y="650240"/>
                </a:lnTo>
                <a:lnTo>
                  <a:pt x="139115" y="651510"/>
                </a:lnTo>
                <a:lnTo>
                  <a:pt x="143586" y="665480"/>
                </a:lnTo>
                <a:lnTo>
                  <a:pt x="143586" y="643890"/>
                </a:lnTo>
                <a:lnTo>
                  <a:pt x="138874" y="643890"/>
                </a:lnTo>
                <a:lnTo>
                  <a:pt x="134708" y="641350"/>
                </a:lnTo>
                <a:lnTo>
                  <a:pt x="130873" y="637540"/>
                </a:lnTo>
                <a:lnTo>
                  <a:pt x="127368" y="635000"/>
                </a:lnTo>
                <a:lnTo>
                  <a:pt x="125768" y="633730"/>
                </a:lnTo>
                <a:lnTo>
                  <a:pt x="125056" y="631190"/>
                </a:lnTo>
                <a:lnTo>
                  <a:pt x="125260" y="629920"/>
                </a:lnTo>
                <a:lnTo>
                  <a:pt x="125577" y="626110"/>
                </a:lnTo>
                <a:lnTo>
                  <a:pt x="126136" y="623570"/>
                </a:lnTo>
                <a:lnTo>
                  <a:pt x="126314" y="617220"/>
                </a:lnTo>
                <a:lnTo>
                  <a:pt x="127469" y="614680"/>
                </a:lnTo>
                <a:lnTo>
                  <a:pt x="128803" y="612140"/>
                </a:lnTo>
                <a:lnTo>
                  <a:pt x="129247" y="612140"/>
                </a:lnTo>
                <a:lnTo>
                  <a:pt x="129781" y="610870"/>
                </a:lnTo>
                <a:lnTo>
                  <a:pt x="130390" y="610870"/>
                </a:lnTo>
                <a:lnTo>
                  <a:pt x="131305" y="609600"/>
                </a:lnTo>
                <a:lnTo>
                  <a:pt x="134391" y="609600"/>
                </a:lnTo>
                <a:lnTo>
                  <a:pt x="135089" y="610870"/>
                </a:lnTo>
                <a:lnTo>
                  <a:pt x="135750" y="610870"/>
                </a:lnTo>
                <a:lnTo>
                  <a:pt x="137363" y="612140"/>
                </a:lnTo>
                <a:lnTo>
                  <a:pt x="138734" y="613410"/>
                </a:lnTo>
                <a:lnTo>
                  <a:pt x="142671" y="619760"/>
                </a:lnTo>
                <a:lnTo>
                  <a:pt x="145592" y="623570"/>
                </a:lnTo>
                <a:lnTo>
                  <a:pt x="148234" y="628650"/>
                </a:lnTo>
                <a:lnTo>
                  <a:pt x="149606" y="631190"/>
                </a:lnTo>
                <a:lnTo>
                  <a:pt x="150749" y="633730"/>
                </a:lnTo>
                <a:lnTo>
                  <a:pt x="151688" y="636270"/>
                </a:lnTo>
                <a:lnTo>
                  <a:pt x="152819" y="638810"/>
                </a:lnTo>
                <a:lnTo>
                  <a:pt x="152819" y="625335"/>
                </a:lnTo>
                <a:lnTo>
                  <a:pt x="147561" y="617220"/>
                </a:lnTo>
                <a:lnTo>
                  <a:pt x="141986" y="609600"/>
                </a:lnTo>
                <a:lnTo>
                  <a:pt x="139496" y="607060"/>
                </a:lnTo>
                <a:lnTo>
                  <a:pt x="136817" y="605790"/>
                </a:lnTo>
                <a:lnTo>
                  <a:pt x="135775" y="604520"/>
                </a:lnTo>
                <a:lnTo>
                  <a:pt x="131838" y="604520"/>
                </a:lnTo>
                <a:lnTo>
                  <a:pt x="130136" y="603250"/>
                </a:lnTo>
                <a:lnTo>
                  <a:pt x="129133" y="601980"/>
                </a:lnTo>
                <a:lnTo>
                  <a:pt x="129806" y="599440"/>
                </a:lnTo>
                <a:lnTo>
                  <a:pt x="130289" y="596900"/>
                </a:lnTo>
                <a:lnTo>
                  <a:pt x="129832" y="593090"/>
                </a:lnTo>
                <a:lnTo>
                  <a:pt x="129235" y="591820"/>
                </a:lnTo>
                <a:lnTo>
                  <a:pt x="127736" y="589280"/>
                </a:lnTo>
                <a:lnTo>
                  <a:pt x="127215" y="589280"/>
                </a:lnTo>
                <a:lnTo>
                  <a:pt x="126631" y="588010"/>
                </a:lnTo>
                <a:lnTo>
                  <a:pt x="125984" y="588010"/>
                </a:lnTo>
                <a:lnTo>
                  <a:pt x="125717" y="587819"/>
                </a:lnTo>
                <a:lnTo>
                  <a:pt x="125717" y="593090"/>
                </a:lnTo>
                <a:lnTo>
                  <a:pt x="125209" y="600710"/>
                </a:lnTo>
                <a:lnTo>
                  <a:pt x="124129" y="603250"/>
                </a:lnTo>
                <a:lnTo>
                  <a:pt x="123710" y="605790"/>
                </a:lnTo>
                <a:lnTo>
                  <a:pt x="122148" y="609600"/>
                </a:lnTo>
                <a:lnTo>
                  <a:pt x="120777" y="613410"/>
                </a:lnTo>
                <a:lnTo>
                  <a:pt x="118478" y="617220"/>
                </a:lnTo>
                <a:lnTo>
                  <a:pt x="118478" y="633730"/>
                </a:lnTo>
                <a:lnTo>
                  <a:pt x="118389" y="637540"/>
                </a:lnTo>
                <a:lnTo>
                  <a:pt x="118211" y="637540"/>
                </a:lnTo>
                <a:lnTo>
                  <a:pt x="117919" y="638810"/>
                </a:lnTo>
                <a:lnTo>
                  <a:pt x="117500" y="640080"/>
                </a:lnTo>
                <a:lnTo>
                  <a:pt x="117055" y="640080"/>
                </a:lnTo>
                <a:lnTo>
                  <a:pt x="112128" y="643890"/>
                </a:lnTo>
                <a:lnTo>
                  <a:pt x="107975" y="648970"/>
                </a:lnTo>
                <a:lnTo>
                  <a:pt x="107924" y="675640"/>
                </a:lnTo>
                <a:lnTo>
                  <a:pt x="107721" y="675640"/>
                </a:lnTo>
                <a:lnTo>
                  <a:pt x="106972" y="676910"/>
                </a:lnTo>
                <a:lnTo>
                  <a:pt x="103314" y="679450"/>
                </a:lnTo>
                <a:lnTo>
                  <a:pt x="99441" y="681990"/>
                </a:lnTo>
                <a:lnTo>
                  <a:pt x="94907" y="684530"/>
                </a:lnTo>
                <a:lnTo>
                  <a:pt x="93433" y="684530"/>
                </a:lnTo>
                <a:lnTo>
                  <a:pt x="92087" y="685800"/>
                </a:lnTo>
                <a:lnTo>
                  <a:pt x="90614" y="685800"/>
                </a:lnTo>
                <a:lnTo>
                  <a:pt x="88099" y="687070"/>
                </a:lnTo>
                <a:lnTo>
                  <a:pt x="85928" y="687070"/>
                </a:lnTo>
                <a:lnTo>
                  <a:pt x="83210" y="683260"/>
                </a:lnTo>
                <a:lnTo>
                  <a:pt x="82918" y="681990"/>
                </a:lnTo>
                <a:lnTo>
                  <a:pt x="83210" y="680720"/>
                </a:lnTo>
                <a:lnTo>
                  <a:pt x="84010" y="676910"/>
                </a:lnTo>
                <a:lnTo>
                  <a:pt x="86271" y="673100"/>
                </a:lnTo>
                <a:lnTo>
                  <a:pt x="89992" y="670560"/>
                </a:lnTo>
                <a:lnTo>
                  <a:pt x="91414" y="669290"/>
                </a:lnTo>
                <a:lnTo>
                  <a:pt x="92837" y="668020"/>
                </a:lnTo>
                <a:lnTo>
                  <a:pt x="95846" y="666750"/>
                </a:lnTo>
                <a:lnTo>
                  <a:pt x="99034" y="664210"/>
                </a:lnTo>
                <a:lnTo>
                  <a:pt x="104203" y="664210"/>
                </a:lnTo>
                <a:lnTo>
                  <a:pt x="106781" y="671830"/>
                </a:lnTo>
                <a:lnTo>
                  <a:pt x="107924" y="675640"/>
                </a:lnTo>
                <a:lnTo>
                  <a:pt x="107924" y="649033"/>
                </a:lnTo>
                <a:lnTo>
                  <a:pt x="104317" y="652780"/>
                </a:lnTo>
                <a:lnTo>
                  <a:pt x="103505" y="654050"/>
                </a:lnTo>
                <a:lnTo>
                  <a:pt x="102641" y="655320"/>
                </a:lnTo>
                <a:lnTo>
                  <a:pt x="101714" y="655320"/>
                </a:lnTo>
                <a:lnTo>
                  <a:pt x="100761" y="656590"/>
                </a:lnTo>
                <a:lnTo>
                  <a:pt x="97955" y="656590"/>
                </a:lnTo>
                <a:lnTo>
                  <a:pt x="95123" y="651510"/>
                </a:lnTo>
                <a:lnTo>
                  <a:pt x="93433" y="647700"/>
                </a:lnTo>
                <a:lnTo>
                  <a:pt x="93027" y="646430"/>
                </a:lnTo>
                <a:lnTo>
                  <a:pt x="92240" y="644093"/>
                </a:lnTo>
                <a:lnTo>
                  <a:pt x="92240" y="659130"/>
                </a:lnTo>
                <a:lnTo>
                  <a:pt x="91694" y="660400"/>
                </a:lnTo>
                <a:lnTo>
                  <a:pt x="88480" y="664210"/>
                </a:lnTo>
                <a:lnTo>
                  <a:pt x="86436" y="664210"/>
                </a:lnTo>
                <a:lnTo>
                  <a:pt x="84582" y="666750"/>
                </a:lnTo>
                <a:lnTo>
                  <a:pt x="82003" y="668020"/>
                </a:lnTo>
                <a:lnTo>
                  <a:pt x="79019" y="669290"/>
                </a:lnTo>
                <a:lnTo>
                  <a:pt x="70764" y="669290"/>
                </a:lnTo>
                <a:lnTo>
                  <a:pt x="70116" y="668020"/>
                </a:lnTo>
                <a:lnTo>
                  <a:pt x="68414" y="666750"/>
                </a:lnTo>
                <a:lnTo>
                  <a:pt x="67437" y="665480"/>
                </a:lnTo>
                <a:lnTo>
                  <a:pt x="66662" y="664210"/>
                </a:lnTo>
                <a:lnTo>
                  <a:pt x="66421" y="662940"/>
                </a:lnTo>
                <a:lnTo>
                  <a:pt x="66395" y="661670"/>
                </a:lnTo>
                <a:lnTo>
                  <a:pt x="66573" y="661670"/>
                </a:lnTo>
                <a:lnTo>
                  <a:pt x="67259" y="657860"/>
                </a:lnTo>
                <a:lnTo>
                  <a:pt x="75666" y="645160"/>
                </a:lnTo>
                <a:lnTo>
                  <a:pt x="77952" y="642620"/>
                </a:lnTo>
                <a:lnTo>
                  <a:pt x="80556" y="642620"/>
                </a:lnTo>
                <a:lnTo>
                  <a:pt x="81902" y="641350"/>
                </a:lnTo>
                <a:lnTo>
                  <a:pt x="84112" y="642620"/>
                </a:lnTo>
                <a:lnTo>
                  <a:pt x="87337" y="646430"/>
                </a:lnTo>
                <a:lnTo>
                  <a:pt x="89331" y="650240"/>
                </a:lnTo>
                <a:lnTo>
                  <a:pt x="90906" y="652780"/>
                </a:lnTo>
                <a:lnTo>
                  <a:pt x="91478" y="655320"/>
                </a:lnTo>
                <a:lnTo>
                  <a:pt x="91833" y="656590"/>
                </a:lnTo>
                <a:lnTo>
                  <a:pt x="91986" y="657860"/>
                </a:lnTo>
                <a:lnTo>
                  <a:pt x="92240" y="659130"/>
                </a:lnTo>
                <a:lnTo>
                  <a:pt x="92240" y="644093"/>
                </a:lnTo>
                <a:lnTo>
                  <a:pt x="91744" y="642620"/>
                </a:lnTo>
                <a:lnTo>
                  <a:pt x="90944" y="641350"/>
                </a:lnTo>
                <a:lnTo>
                  <a:pt x="89814" y="637540"/>
                </a:lnTo>
                <a:lnTo>
                  <a:pt x="90208" y="636270"/>
                </a:lnTo>
                <a:lnTo>
                  <a:pt x="90754" y="635000"/>
                </a:lnTo>
                <a:lnTo>
                  <a:pt x="92468" y="632460"/>
                </a:lnTo>
                <a:lnTo>
                  <a:pt x="109562" y="622300"/>
                </a:lnTo>
                <a:lnTo>
                  <a:pt x="110807" y="621030"/>
                </a:lnTo>
                <a:lnTo>
                  <a:pt x="111937" y="621030"/>
                </a:lnTo>
                <a:lnTo>
                  <a:pt x="112953" y="622300"/>
                </a:lnTo>
                <a:lnTo>
                  <a:pt x="115239" y="623570"/>
                </a:lnTo>
                <a:lnTo>
                  <a:pt x="116763" y="626110"/>
                </a:lnTo>
                <a:lnTo>
                  <a:pt x="117932" y="631190"/>
                </a:lnTo>
                <a:lnTo>
                  <a:pt x="118186" y="632460"/>
                </a:lnTo>
                <a:lnTo>
                  <a:pt x="118478" y="633730"/>
                </a:lnTo>
                <a:lnTo>
                  <a:pt x="118478" y="617220"/>
                </a:lnTo>
                <a:lnTo>
                  <a:pt x="116027" y="617220"/>
                </a:lnTo>
                <a:lnTo>
                  <a:pt x="114579" y="615950"/>
                </a:lnTo>
                <a:lnTo>
                  <a:pt x="113334" y="615950"/>
                </a:lnTo>
                <a:lnTo>
                  <a:pt x="112293" y="614680"/>
                </a:lnTo>
                <a:lnTo>
                  <a:pt x="109296" y="610870"/>
                </a:lnTo>
                <a:lnTo>
                  <a:pt x="107010" y="605790"/>
                </a:lnTo>
                <a:lnTo>
                  <a:pt x="106756" y="600710"/>
                </a:lnTo>
                <a:lnTo>
                  <a:pt x="106819" y="599440"/>
                </a:lnTo>
                <a:lnTo>
                  <a:pt x="107099" y="599440"/>
                </a:lnTo>
                <a:lnTo>
                  <a:pt x="108381" y="595630"/>
                </a:lnTo>
                <a:lnTo>
                  <a:pt x="110540" y="593090"/>
                </a:lnTo>
                <a:lnTo>
                  <a:pt x="113576" y="591820"/>
                </a:lnTo>
                <a:lnTo>
                  <a:pt x="117259" y="591820"/>
                </a:lnTo>
                <a:lnTo>
                  <a:pt x="122224" y="590550"/>
                </a:lnTo>
                <a:lnTo>
                  <a:pt x="125717" y="593090"/>
                </a:lnTo>
                <a:lnTo>
                  <a:pt x="125717" y="587819"/>
                </a:lnTo>
                <a:lnTo>
                  <a:pt x="122631" y="585470"/>
                </a:lnTo>
                <a:lnTo>
                  <a:pt x="121145" y="582930"/>
                </a:lnTo>
                <a:lnTo>
                  <a:pt x="120637" y="577850"/>
                </a:lnTo>
                <a:lnTo>
                  <a:pt x="120294" y="576580"/>
                </a:lnTo>
                <a:lnTo>
                  <a:pt x="118630" y="574040"/>
                </a:lnTo>
                <a:lnTo>
                  <a:pt x="117906" y="571500"/>
                </a:lnTo>
                <a:lnTo>
                  <a:pt x="116903" y="568960"/>
                </a:lnTo>
                <a:lnTo>
                  <a:pt x="115989" y="567893"/>
                </a:lnTo>
                <a:lnTo>
                  <a:pt x="115989" y="580390"/>
                </a:lnTo>
                <a:lnTo>
                  <a:pt x="115544" y="581660"/>
                </a:lnTo>
                <a:lnTo>
                  <a:pt x="115036" y="582930"/>
                </a:lnTo>
                <a:lnTo>
                  <a:pt x="113741" y="585470"/>
                </a:lnTo>
                <a:lnTo>
                  <a:pt x="112026" y="586740"/>
                </a:lnTo>
                <a:lnTo>
                  <a:pt x="109905" y="589280"/>
                </a:lnTo>
                <a:lnTo>
                  <a:pt x="108369" y="590550"/>
                </a:lnTo>
                <a:lnTo>
                  <a:pt x="104736" y="590550"/>
                </a:lnTo>
                <a:lnTo>
                  <a:pt x="103555" y="589584"/>
                </a:lnTo>
                <a:lnTo>
                  <a:pt x="103555" y="612140"/>
                </a:lnTo>
                <a:lnTo>
                  <a:pt x="103339" y="613410"/>
                </a:lnTo>
                <a:lnTo>
                  <a:pt x="102323" y="615950"/>
                </a:lnTo>
                <a:lnTo>
                  <a:pt x="101879" y="615950"/>
                </a:lnTo>
                <a:lnTo>
                  <a:pt x="101396" y="617220"/>
                </a:lnTo>
                <a:lnTo>
                  <a:pt x="99491" y="619760"/>
                </a:lnTo>
                <a:lnTo>
                  <a:pt x="96799" y="621030"/>
                </a:lnTo>
                <a:lnTo>
                  <a:pt x="93484" y="621030"/>
                </a:lnTo>
                <a:lnTo>
                  <a:pt x="91033" y="622300"/>
                </a:lnTo>
                <a:lnTo>
                  <a:pt x="88773" y="621030"/>
                </a:lnTo>
                <a:lnTo>
                  <a:pt x="86372" y="619760"/>
                </a:lnTo>
                <a:lnTo>
                  <a:pt x="86042" y="619760"/>
                </a:lnTo>
                <a:lnTo>
                  <a:pt x="84099" y="618236"/>
                </a:lnTo>
                <a:lnTo>
                  <a:pt x="84099" y="628650"/>
                </a:lnTo>
                <a:lnTo>
                  <a:pt x="83502" y="631190"/>
                </a:lnTo>
                <a:lnTo>
                  <a:pt x="83273" y="632460"/>
                </a:lnTo>
                <a:lnTo>
                  <a:pt x="82931" y="633730"/>
                </a:lnTo>
                <a:lnTo>
                  <a:pt x="81915" y="633730"/>
                </a:lnTo>
                <a:lnTo>
                  <a:pt x="81572" y="635000"/>
                </a:lnTo>
                <a:lnTo>
                  <a:pt x="77482" y="637540"/>
                </a:lnTo>
                <a:lnTo>
                  <a:pt x="73012" y="640080"/>
                </a:lnTo>
                <a:lnTo>
                  <a:pt x="67652" y="643890"/>
                </a:lnTo>
                <a:lnTo>
                  <a:pt x="62458" y="643890"/>
                </a:lnTo>
                <a:lnTo>
                  <a:pt x="61112" y="642785"/>
                </a:lnTo>
                <a:lnTo>
                  <a:pt x="61112" y="652780"/>
                </a:lnTo>
                <a:lnTo>
                  <a:pt x="60871" y="654050"/>
                </a:lnTo>
                <a:lnTo>
                  <a:pt x="60591" y="655320"/>
                </a:lnTo>
                <a:lnTo>
                  <a:pt x="60464" y="659130"/>
                </a:lnTo>
                <a:lnTo>
                  <a:pt x="59220" y="662940"/>
                </a:lnTo>
                <a:lnTo>
                  <a:pt x="58115" y="665480"/>
                </a:lnTo>
                <a:lnTo>
                  <a:pt x="57581" y="668020"/>
                </a:lnTo>
                <a:lnTo>
                  <a:pt x="56451" y="668020"/>
                </a:lnTo>
                <a:lnTo>
                  <a:pt x="54724" y="669290"/>
                </a:lnTo>
                <a:lnTo>
                  <a:pt x="53543" y="669290"/>
                </a:lnTo>
                <a:lnTo>
                  <a:pt x="30314" y="651510"/>
                </a:lnTo>
                <a:lnTo>
                  <a:pt x="28790" y="648970"/>
                </a:lnTo>
                <a:lnTo>
                  <a:pt x="29184" y="647700"/>
                </a:lnTo>
                <a:lnTo>
                  <a:pt x="30010" y="646430"/>
                </a:lnTo>
                <a:lnTo>
                  <a:pt x="30467" y="645160"/>
                </a:lnTo>
                <a:lnTo>
                  <a:pt x="32207" y="643890"/>
                </a:lnTo>
                <a:lnTo>
                  <a:pt x="33578" y="642620"/>
                </a:lnTo>
                <a:lnTo>
                  <a:pt x="37249" y="643890"/>
                </a:lnTo>
                <a:lnTo>
                  <a:pt x="44056" y="643890"/>
                </a:lnTo>
                <a:lnTo>
                  <a:pt x="46697" y="645160"/>
                </a:lnTo>
                <a:lnTo>
                  <a:pt x="49263" y="645160"/>
                </a:lnTo>
                <a:lnTo>
                  <a:pt x="52895" y="647700"/>
                </a:lnTo>
                <a:lnTo>
                  <a:pt x="56375" y="648970"/>
                </a:lnTo>
                <a:lnTo>
                  <a:pt x="59867" y="651510"/>
                </a:lnTo>
                <a:lnTo>
                  <a:pt x="60706" y="651510"/>
                </a:lnTo>
                <a:lnTo>
                  <a:pt x="61112" y="652780"/>
                </a:lnTo>
                <a:lnTo>
                  <a:pt x="61112" y="642785"/>
                </a:lnTo>
                <a:lnTo>
                  <a:pt x="60921" y="642620"/>
                </a:lnTo>
                <a:lnTo>
                  <a:pt x="59372" y="641350"/>
                </a:lnTo>
                <a:lnTo>
                  <a:pt x="58534" y="640080"/>
                </a:lnTo>
                <a:lnTo>
                  <a:pt x="57721" y="637540"/>
                </a:lnTo>
                <a:lnTo>
                  <a:pt x="57086" y="635000"/>
                </a:lnTo>
                <a:lnTo>
                  <a:pt x="55841" y="631190"/>
                </a:lnTo>
                <a:lnTo>
                  <a:pt x="55803" y="629920"/>
                </a:lnTo>
                <a:lnTo>
                  <a:pt x="56134" y="629920"/>
                </a:lnTo>
                <a:lnTo>
                  <a:pt x="56388" y="628650"/>
                </a:lnTo>
                <a:lnTo>
                  <a:pt x="57429" y="624840"/>
                </a:lnTo>
                <a:lnTo>
                  <a:pt x="57873" y="624840"/>
                </a:lnTo>
                <a:lnTo>
                  <a:pt x="58470" y="623570"/>
                </a:lnTo>
                <a:lnTo>
                  <a:pt x="61264" y="622300"/>
                </a:lnTo>
                <a:lnTo>
                  <a:pt x="64274" y="619760"/>
                </a:lnTo>
                <a:lnTo>
                  <a:pt x="74752" y="619760"/>
                </a:lnTo>
                <a:lnTo>
                  <a:pt x="78752" y="621030"/>
                </a:lnTo>
                <a:lnTo>
                  <a:pt x="83527" y="627380"/>
                </a:lnTo>
                <a:lnTo>
                  <a:pt x="84099" y="628650"/>
                </a:lnTo>
                <a:lnTo>
                  <a:pt x="84099" y="618236"/>
                </a:lnTo>
                <a:lnTo>
                  <a:pt x="82816" y="617220"/>
                </a:lnTo>
                <a:lnTo>
                  <a:pt x="79590" y="614680"/>
                </a:lnTo>
                <a:lnTo>
                  <a:pt x="79057" y="613410"/>
                </a:lnTo>
                <a:lnTo>
                  <a:pt x="78181" y="605790"/>
                </a:lnTo>
                <a:lnTo>
                  <a:pt x="78130" y="603250"/>
                </a:lnTo>
                <a:lnTo>
                  <a:pt x="78016" y="600710"/>
                </a:lnTo>
                <a:lnTo>
                  <a:pt x="78282" y="599440"/>
                </a:lnTo>
                <a:lnTo>
                  <a:pt x="78854" y="598170"/>
                </a:lnTo>
                <a:lnTo>
                  <a:pt x="80175" y="595630"/>
                </a:lnTo>
                <a:lnTo>
                  <a:pt x="81902" y="594360"/>
                </a:lnTo>
                <a:lnTo>
                  <a:pt x="84074" y="591820"/>
                </a:lnTo>
                <a:lnTo>
                  <a:pt x="85483" y="590550"/>
                </a:lnTo>
                <a:lnTo>
                  <a:pt x="92481" y="590550"/>
                </a:lnTo>
                <a:lnTo>
                  <a:pt x="95034" y="591820"/>
                </a:lnTo>
                <a:lnTo>
                  <a:pt x="95961" y="593090"/>
                </a:lnTo>
                <a:lnTo>
                  <a:pt x="96786" y="593090"/>
                </a:lnTo>
                <a:lnTo>
                  <a:pt x="97650" y="594360"/>
                </a:lnTo>
                <a:lnTo>
                  <a:pt x="98310" y="595630"/>
                </a:lnTo>
                <a:lnTo>
                  <a:pt x="98767" y="596900"/>
                </a:lnTo>
                <a:lnTo>
                  <a:pt x="99771" y="599440"/>
                </a:lnTo>
                <a:lnTo>
                  <a:pt x="100584" y="601980"/>
                </a:lnTo>
                <a:lnTo>
                  <a:pt x="102768" y="607060"/>
                </a:lnTo>
                <a:lnTo>
                  <a:pt x="102997" y="609600"/>
                </a:lnTo>
                <a:lnTo>
                  <a:pt x="103390" y="610870"/>
                </a:lnTo>
                <a:lnTo>
                  <a:pt x="103555" y="612140"/>
                </a:lnTo>
                <a:lnTo>
                  <a:pt x="103555" y="589584"/>
                </a:lnTo>
                <a:lnTo>
                  <a:pt x="103187" y="589280"/>
                </a:lnTo>
                <a:lnTo>
                  <a:pt x="100482" y="588010"/>
                </a:lnTo>
                <a:lnTo>
                  <a:pt x="98132" y="585470"/>
                </a:lnTo>
                <a:lnTo>
                  <a:pt x="95618" y="582930"/>
                </a:lnTo>
                <a:lnTo>
                  <a:pt x="95262" y="581660"/>
                </a:lnTo>
                <a:lnTo>
                  <a:pt x="95046" y="581660"/>
                </a:lnTo>
                <a:lnTo>
                  <a:pt x="94576" y="579120"/>
                </a:lnTo>
                <a:lnTo>
                  <a:pt x="94221" y="577850"/>
                </a:lnTo>
                <a:lnTo>
                  <a:pt x="93903" y="574040"/>
                </a:lnTo>
                <a:lnTo>
                  <a:pt x="93522" y="571500"/>
                </a:lnTo>
                <a:lnTo>
                  <a:pt x="93776" y="568960"/>
                </a:lnTo>
                <a:lnTo>
                  <a:pt x="95046" y="565150"/>
                </a:lnTo>
                <a:lnTo>
                  <a:pt x="95427" y="563880"/>
                </a:lnTo>
                <a:lnTo>
                  <a:pt x="96939" y="561340"/>
                </a:lnTo>
                <a:lnTo>
                  <a:pt x="98183" y="560070"/>
                </a:lnTo>
                <a:lnTo>
                  <a:pt x="100850" y="557530"/>
                </a:lnTo>
                <a:lnTo>
                  <a:pt x="103162" y="557530"/>
                </a:lnTo>
                <a:lnTo>
                  <a:pt x="104305" y="558800"/>
                </a:lnTo>
                <a:lnTo>
                  <a:pt x="105232" y="558800"/>
                </a:lnTo>
                <a:lnTo>
                  <a:pt x="105930" y="560070"/>
                </a:lnTo>
                <a:lnTo>
                  <a:pt x="107188" y="561340"/>
                </a:lnTo>
                <a:lnTo>
                  <a:pt x="108267" y="562610"/>
                </a:lnTo>
                <a:lnTo>
                  <a:pt x="109220" y="565150"/>
                </a:lnTo>
                <a:lnTo>
                  <a:pt x="111429" y="568960"/>
                </a:lnTo>
                <a:lnTo>
                  <a:pt x="113741" y="574040"/>
                </a:lnTo>
                <a:lnTo>
                  <a:pt x="115989" y="580390"/>
                </a:lnTo>
                <a:lnTo>
                  <a:pt x="115989" y="567893"/>
                </a:lnTo>
                <a:lnTo>
                  <a:pt x="115824" y="567690"/>
                </a:lnTo>
                <a:lnTo>
                  <a:pt x="114592" y="565150"/>
                </a:lnTo>
                <a:lnTo>
                  <a:pt x="113220" y="562610"/>
                </a:lnTo>
                <a:lnTo>
                  <a:pt x="111277" y="560070"/>
                </a:lnTo>
                <a:lnTo>
                  <a:pt x="109613" y="557530"/>
                </a:lnTo>
                <a:lnTo>
                  <a:pt x="106311" y="552450"/>
                </a:lnTo>
                <a:lnTo>
                  <a:pt x="105968" y="551180"/>
                </a:lnTo>
                <a:lnTo>
                  <a:pt x="107378" y="547370"/>
                </a:lnTo>
                <a:lnTo>
                  <a:pt x="107899" y="546100"/>
                </a:lnTo>
                <a:lnTo>
                  <a:pt x="108839" y="542290"/>
                </a:lnTo>
                <a:lnTo>
                  <a:pt x="108724" y="541020"/>
                </a:lnTo>
                <a:lnTo>
                  <a:pt x="107061" y="538480"/>
                </a:lnTo>
                <a:lnTo>
                  <a:pt x="106349" y="535940"/>
                </a:lnTo>
                <a:lnTo>
                  <a:pt x="105727" y="532130"/>
                </a:lnTo>
                <a:lnTo>
                  <a:pt x="105498" y="529590"/>
                </a:lnTo>
                <a:lnTo>
                  <a:pt x="104876" y="527050"/>
                </a:lnTo>
                <a:lnTo>
                  <a:pt x="104521" y="525780"/>
                </a:lnTo>
                <a:lnTo>
                  <a:pt x="103619" y="523240"/>
                </a:lnTo>
                <a:lnTo>
                  <a:pt x="102870" y="521970"/>
                </a:lnTo>
                <a:lnTo>
                  <a:pt x="102730" y="521589"/>
                </a:lnTo>
                <a:lnTo>
                  <a:pt x="102730" y="543560"/>
                </a:lnTo>
                <a:lnTo>
                  <a:pt x="102603" y="544830"/>
                </a:lnTo>
                <a:lnTo>
                  <a:pt x="102336" y="544830"/>
                </a:lnTo>
                <a:lnTo>
                  <a:pt x="102108" y="546100"/>
                </a:lnTo>
                <a:lnTo>
                  <a:pt x="101587" y="547370"/>
                </a:lnTo>
                <a:lnTo>
                  <a:pt x="99212" y="547370"/>
                </a:lnTo>
                <a:lnTo>
                  <a:pt x="96520" y="543560"/>
                </a:lnTo>
                <a:lnTo>
                  <a:pt x="94564" y="541020"/>
                </a:lnTo>
                <a:lnTo>
                  <a:pt x="92824" y="540004"/>
                </a:lnTo>
                <a:lnTo>
                  <a:pt x="92824" y="552450"/>
                </a:lnTo>
                <a:lnTo>
                  <a:pt x="92659" y="552450"/>
                </a:lnTo>
                <a:lnTo>
                  <a:pt x="91541" y="557530"/>
                </a:lnTo>
                <a:lnTo>
                  <a:pt x="89916" y="560070"/>
                </a:lnTo>
                <a:lnTo>
                  <a:pt x="86995" y="562140"/>
                </a:lnTo>
                <a:lnTo>
                  <a:pt x="86995" y="575310"/>
                </a:lnTo>
                <a:lnTo>
                  <a:pt x="86118" y="577850"/>
                </a:lnTo>
                <a:lnTo>
                  <a:pt x="83515" y="582930"/>
                </a:lnTo>
                <a:lnTo>
                  <a:pt x="80060" y="586740"/>
                </a:lnTo>
                <a:lnTo>
                  <a:pt x="75755" y="590550"/>
                </a:lnTo>
                <a:lnTo>
                  <a:pt x="74650" y="591820"/>
                </a:lnTo>
                <a:lnTo>
                  <a:pt x="73571" y="591820"/>
                </a:lnTo>
                <a:lnTo>
                  <a:pt x="72491" y="590550"/>
                </a:lnTo>
                <a:lnTo>
                  <a:pt x="69811" y="588010"/>
                </a:lnTo>
                <a:lnTo>
                  <a:pt x="69507" y="587171"/>
                </a:lnTo>
                <a:lnTo>
                  <a:pt x="69507" y="610870"/>
                </a:lnTo>
                <a:lnTo>
                  <a:pt x="67703" y="613410"/>
                </a:lnTo>
                <a:lnTo>
                  <a:pt x="64325" y="614680"/>
                </a:lnTo>
                <a:lnTo>
                  <a:pt x="62839" y="615950"/>
                </a:lnTo>
                <a:lnTo>
                  <a:pt x="60312" y="615950"/>
                </a:lnTo>
                <a:lnTo>
                  <a:pt x="59194" y="617220"/>
                </a:lnTo>
                <a:lnTo>
                  <a:pt x="55791" y="617220"/>
                </a:lnTo>
                <a:lnTo>
                  <a:pt x="55422" y="615950"/>
                </a:lnTo>
                <a:lnTo>
                  <a:pt x="54838" y="615950"/>
                </a:lnTo>
                <a:lnTo>
                  <a:pt x="50012" y="610870"/>
                </a:lnTo>
                <a:lnTo>
                  <a:pt x="49999" y="629920"/>
                </a:lnTo>
                <a:lnTo>
                  <a:pt x="49898" y="635000"/>
                </a:lnTo>
                <a:lnTo>
                  <a:pt x="49631" y="635000"/>
                </a:lnTo>
                <a:lnTo>
                  <a:pt x="49250" y="636270"/>
                </a:lnTo>
                <a:lnTo>
                  <a:pt x="47066" y="637540"/>
                </a:lnTo>
                <a:lnTo>
                  <a:pt x="28562" y="627380"/>
                </a:lnTo>
                <a:lnTo>
                  <a:pt x="29286" y="624840"/>
                </a:lnTo>
                <a:lnTo>
                  <a:pt x="29679" y="624840"/>
                </a:lnTo>
                <a:lnTo>
                  <a:pt x="29972" y="623570"/>
                </a:lnTo>
                <a:lnTo>
                  <a:pt x="32334" y="621030"/>
                </a:lnTo>
                <a:lnTo>
                  <a:pt x="33502" y="619760"/>
                </a:lnTo>
                <a:lnTo>
                  <a:pt x="35687" y="617220"/>
                </a:lnTo>
                <a:lnTo>
                  <a:pt x="37287" y="613410"/>
                </a:lnTo>
                <a:lnTo>
                  <a:pt x="37985" y="612140"/>
                </a:lnTo>
                <a:lnTo>
                  <a:pt x="39382" y="610870"/>
                </a:lnTo>
                <a:lnTo>
                  <a:pt x="42786" y="610870"/>
                </a:lnTo>
                <a:lnTo>
                  <a:pt x="43408" y="612140"/>
                </a:lnTo>
                <a:lnTo>
                  <a:pt x="43980" y="612140"/>
                </a:lnTo>
                <a:lnTo>
                  <a:pt x="44488" y="613410"/>
                </a:lnTo>
                <a:lnTo>
                  <a:pt x="45427" y="614680"/>
                </a:lnTo>
                <a:lnTo>
                  <a:pt x="47980" y="618490"/>
                </a:lnTo>
                <a:lnTo>
                  <a:pt x="48552" y="619760"/>
                </a:lnTo>
                <a:lnTo>
                  <a:pt x="49174" y="623570"/>
                </a:lnTo>
                <a:lnTo>
                  <a:pt x="49847" y="627380"/>
                </a:lnTo>
                <a:lnTo>
                  <a:pt x="49999" y="629920"/>
                </a:lnTo>
                <a:lnTo>
                  <a:pt x="49999" y="610857"/>
                </a:lnTo>
                <a:lnTo>
                  <a:pt x="47675" y="608330"/>
                </a:lnTo>
                <a:lnTo>
                  <a:pt x="46951" y="607060"/>
                </a:lnTo>
                <a:lnTo>
                  <a:pt x="46304" y="605790"/>
                </a:lnTo>
                <a:lnTo>
                  <a:pt x="45745" y="605790"/>
                </a:lnTo>
                <a:lnTo>
                  <a:pt x="45021" y="604520"/>
                </a:lnTo>
                <a:lnTo>
                  <a:pt x="55092" y="596900"/>
                </a:lnTo>
                <a:lnTo>
                  <a:pt x="57797" y="595630"/>
                </a:lnTo>
                <a:lnTo>
                  <a:pt x="64274" y="595630"/>
                </a:lnTo>
                <a:lnTo>
                  <a:pt x="66929" y="598170"/>
                </a:lnTo>
                <a:lnTo>
                  <a:pt x="67843" y="600710"/>
                </a:lnTo>
                <a:lnTo>
                  <a:pt x="68148" y="600710"/>
                </a:lnTo>
                <a:lnTo>
                  <a:pt x="68237" y="601980"/>
                </a:lnTo>
                <a:lnTo>
                  <a:pt x="68986" y="605790"/>
                </a:lnTo>
                <a:lnTo>
                  <a:pt x="69507" y="610870"/>
                </a:lnTo>
                <a:lnTo>
                  <a:pt x="69507" y="587171"/>
                </a:lnTo>
                <a:lnTo>
                  <a:pt x="68427" y="584200"/>
                </a:lnTo>
                <a:lnTo>
                  <a:pt x="68630" y="580390"/>
                </a:lnTo>
                <a:lnTo>
                  <a:pt x="68795" y="577850"/>
                </a:lnTo>
                <a:lnTo>
                  <a:pt x="69545" y="575310"/>
                </a:lnTo>
                <a:lnTo>
                  <a:pt x="70929" y="572770"/>
                </a:lnTo>
                <a:lnTo>
                  <a:pt x="72161" y="571500"/>
                </a:lnTo>
                <a:lnTo>
                  <a:pt x="74002" y="570230"/>
                </a:lnTo>
                <a:lnTo>
                  <a:pt x="76441" y="568960"/>
                </a:lnTo>
                <a:lnTo>
                  <a:pt x="82499" y="568960"/>
                </a:lnTo>
                <a:lnTo>
                  <a:pt x="84188" y="570230"/>
                </a:lnTo>
                <a:lnTo>
                  <a:pt x="85432" y="572770"/>
                </a:lnTo>
                <a:lnTo>
                  <a:pt x="86766" y="574040"/>
                </a:lnTo>
                <a:lnTo>
                  <a:pt x="86995" y="575310"/>
                </a:lnTo>
                <a:lnTo>
                  <a:pt x="86995" y="562140"/>
                </a:lnTo>
                <a:lnTo>
                  <a:pt x="86321" y="562610"/>
                </a:lnTo>
                <a:lnTo>
                  <a:pt x="85001" y="562610"/>
                </a:lnTo>
                <a:lnTo>
                  <a:pt x="84328" y="563880"/>
                </a:lnTo>
                <a:lnTo>
                  <a:pt x="83578" y="563880"/>
                </a:lnTo>
                <a:lnTo>
                  <a:pt x="79629" y="562610"/>
                </a:lnTo>
                <a:lnTo>
                  <a:pt x="71069" y="562610"/>
                </a:lnTo>
                <a:lnTo>
                  <a:pt x="70078" y="561340"/>
                </a:lnTo>
                <a:lnTo>
                  <a:pt x="68694" y="560070"/>
                </a:lnTo>
                <a:lnTo>
                  <a:pt x="67830" y="558800"/>
                </a:lnTo>
                <a:lnTo>
                  <a:pt x="67500" y="557530"/>
                </a:lnTo>
                <a:lnTo>
                  <a:pt x="67360" y="556260"/>
                </a:lnTo>
                <a:lnTo>
                  <a:pt x="67068" y="553720"/>
                </a:lnTo>
                <a:lnTo>
                  <a:pt x="66967" y="552450"/>
                </a:lnTo>
                <a:lnTo>
                  <a:pt x="66890" y="549910"/>
                </a:lnTo>
                <a:lnTo>
                  <a:pt x="66840" y="548640"/>
                </a:lnTo>
                <a:lnTo>
                  <a:pt x="68529" y="544830"/>
                </a:lnTo>
                <a:lnTo>
                  <a:pt x="71348" y="542290"/>
                </a:lnTo>
                <a:lnTo>
                  <a:pt x="73317" y="541020"/>
                </a:lnTo>
                <a:lnTo>
                  <a:pt x="80797" y="541020"/>
                </a:lnTo>
                <a:lnTo>
                  <a:pt x="83375" y="542290"/>
                </a:lnTo>
                <a:lnTo>
                  <a:pt x="87566" y="546100"/>
                </a:lnTo>
                <a:lnTo>
                  <a:pt x="89789" y="548640"/>
                </a:lnTo>
                <a:lnTo>
                  <a:pt x="92824" y="552450"/>
                </a:lnTo>
                <a:lnTo>
                  <a:pt x="92824" y="540004"/>
                </a:lnTo>
                <a:lnTo>
                  <a:pt x="88061" y="537210"/>
                </a:lnTo>
                <a:lnTo>
                  <a:pt x="86194" y="534670"/>
                </a:lnTo>
                <a:lnTo>
                  <a:pt x="84213" y="529590"/>
                </a:lnTo>
                <a:lnTo>
                  <a:pt x="84048" y="528320"/>
                </a:lnTo>
                <a:lnTo>
                  <a:pt x="84683" y="523240"/>
                </a:lnTo>
                <a:lnTo>
                  <a:pt x="86118" y="520700"/>
                </a:lnTo>
                <a:lnTo>
                  <a:pt x="88519" y="516890"/>
                </a:lnTo>
                <a:lnTo>
                  <a:pt x="89674" y="516890"/>
                </a:lnTo>
                <a:lnTo>
                  <a:pt x="90322" y="515620"/>
                </a:lnTo>
                <a:lnTo>
                  <a:pt x="94754" y="515620"/>
                </a:lnTo>
                <a:lnTo>
                  <a:pt x="95872" y="516890"/>
                </a:lnTo>
                <a:lnTo>
                  <a:pt x="96100" y="516890"/>
                </a:lnTo>
                <a:lnTo>
                  <a:pt x="98272" y="521970"/>
                </a:lnTo>
                <a:lnTo>
                  <a:pt x="99212" y="524510"/>
                </a:lnTo>
                <a:lnTo>
                  <a:pt x="99733" y="525780"/>
                </a:lnTo>
                <a:lnTo>
                  <a:pt x="100126" y="527050"/>
                </a:lnTo>
                <a:lnTo>
                  <a:pt x="100418" y="528320"/>
                </a:lnTo>
                <a:lnTo>
                  <a:pt x="101066" y="530860"/>
                </a:lnTo>
                <a:lnTo>
                  <a:pt x="101549" y="533400"/>
                </a:lnTo>
                <a:lnTo>
                  <a:pt x="101879" y="535940"/>
                </a:lnTo>
                <a:lnTo>
                  <a:pt x="102285" y="539750"/>
                </a:lnTo>
                <a:lnTo>
                  <a:pt x="102577" y="541020"/>
                </a:lnTo>
                <a:lnTo>
                  <a:pt x="102730" y="543560"/>
                </a:lnTo>
                <a:lnTo>
                  <a:pt x="102730" y="521589"/>
                </a:lnTo>
                <a:lnTo>
                  <a:pt x="101015" y="516890"/>
                </a:lnTo>
                <a:lnTo>
                  <a:pt x="100368" y="515620"/>
                </a:lnTo>
                <a:lnTo>
                  <a:pt x="99072" y="513080"/>
                </a:lnTo>
                <a:lnTo>
                  <a:pt x="98437" y="511810"/>
                </a:lnTo>
                <a:lnTo>
                  <a:pt x="94488" y="509270"/>
                </a:lnTo>
                <a:lnTo>
                  <a:pt x="94348" y="508000"/>
                </a:lnTo>
                <a:lnTo>
                  <a:pt x="94843" y="506730"/>
                </a:lnTo>
                <a:lnTo>
                  <a:pt x="95364" y="504190"/>
                </a:lnTo>
                <a:lnTo>
                  <a:pt x="96837" y="499110"/>
                </a:lnTo>
                <a:lnTo>
                  <a:pt x="96634" y="496570"/>
                </a:lnTo>
                <a:lnTo>
                  <a:pt x="95821" y="492760"/>
                </a:lnTo>
                <a:lnTo>
                  <a:pt x="95123" y="491490"/>
                </a:lnTo>
                <a:lnTo>
                  <a:pt x="93992" y="490220"/>
                </a:lnTo>
                <a:lnTo>
                  <a:pt x="92862" y="488950"/>
                </a:lnTo>
                <a:lnTo>
                  <a:pt x="92011" y="488073"/>
                </a:lnTo>
                <a:lnTo>
                  <a:pt x="92011" y="495300"/>
                </a:lnTo>
                <a:lnTo>
                  <a:pt x="91655" y="497840"/>
                </a:lnTo>
                <a:lnTo>
                  <a:pt x="91211" y="500380"/>
                </a:lnTo>
                <a:lnTo>
                  <a:pt x="90347" y="504190"/>
                </a:lnTo>
                <a:lnTo>
                  <a:pt x="87160" y="509270"/>
                </a:lnTo>
                <a:lnTo>
                  <a:pt x="85598" y="510540"/>
                </a:lnTo>
                <a:lnTo>
                  <a:pt x="83210" y="513080"/>
                </a:lnTo>
                <a:lnTo>
                  <a:pt x="80962" y="513080"/>
                </a:lnTo>
                <a:lnTo>
                  <a:pt x="78701" y="511810"/>
                </a:lnTo>
                <a:lnTo>
                  <a:pt x="78371" y="511810"/>
                </a:lnTo>
                <a:lnTo>
                  <a:pt x="78371" y="524510"/>
                </a:lnTo>
                <a:lnTo>
                  <a:pt x="78105" y="527050"/>
                </a:lnTo>
                <a:lnTo>
                  <a:pt x="77838" y="528320"/>
                </a:lnTo>
                <a:lnTo>
                  <a:pt x="77127" y="530860"/>
                </a:lnTo>
                <a:lnTo>
                  <a:pt x="75984" y="532130"/>
                </a:lnTo>
                <a:lnTo>
                  <a:pt x="74574" y="534670"/>
                </a:lnTo>
                <a:lnTo>
                  <a:pt x="72720" y="535940"/>
                </a:lnTo>
                <a:lnTo>
                  <a:pt x="70434" y="535940"/>
                </a:lnTo>
                <a:lnTo>
                  <a:pt x="68872" y="537210"/>
                </a:lnTo>
                <a:lnTo>
                  <a:pt x="65989" y="534670"/>
                </a:lnTo>
                <a:lnTo>
                  <a:pt x="66090" y="532130"/>
                </a:lnTo>
                <a:lnTo>
                  <a:pt x="66255" y="530860"/>
                </a:lnTo>
                <a:lnTo>
                  <a:pt x="66281" y="525780"/>
                </a:lnTo>
                <a:lnTo>
                  <a:pt x="66332" y="523240"/>
                </a:lnTo>
                <a:lnTo>
                  <a:pt x="66560" y="521970"/>
                </a:lnTo>
                <a:lnTo>
                  <a:pt x="66662" y="520700"/>
                </a:lnTo>
                <a:lnTo>
                  <a:pt x="67360" y="519430"/>
                </a:lnTo>
                <a:lnTo>
                  <a:pt x="68529" y="518160"/>
                </a:lnTo>
                <a:lnTo>
                  <a:pt x="69850" y="516890"/>
                </a:lnTo>
                <a:lnTo>
                  <a:pt x="71310" y="516890"/>
                </a:lnTo>
                <a:lnTo>
                  <a:pt x="72898" y="518160"/>
                </a:lnTo>
                <a:lnTo>
                  <a:pt x="74612" y="519430"/>
                </a:lnTo>
                <a:lnTo>
                  <a:pt x="76034" y="520700"/>
                </a:lnTo>
                <a:lnTo>
                  <a:pt x="77165" y="521970"/>
                </a:lnTo>
                <a:lnTo>
                  <a:pt x="78054" y="523240"/>
                </a:lnTo>
                <a:lnTo>
                  <a:pt x="78371" y="524510"/>
                </a:lnTo>
                <a:lnTo>
                  <a:pt x="78371" y="511810"/>
                </a:lnTo>
                <a:lnTo>
                  <a:pt x="77736" y="511810"/>
                </a:lnTo>
                <a:lnTo>
                  <a:pt x="76822" y="510540"/>
                </a:lnTo>
                <a:lnTo>
                  <a:pt x="74917" y="509270"/>
                </a:lnTo>
                <a:lnTo>
                  <a:pt x="73787" y="506730"/>
                </a:lnTo>
                <a:lnTo>
                  <a:pt x="73304" y="504190"/>
                </a:lnTo>
                <a:lnTo>
                  <a:pt x="73139" y="501650"/>
                </a:lnTo>
                <a:lnTo>
                  <a:pt x="72758" y="499110"/>
                </a:lnTo>
                <a:lnTo>
                  <a:pt x="73444" y="497840"/>
                </a:lnTo>
                <a:lnTo>
                  <a:pt x="75184" y="495300"/>
                </a:lnTo>
                <a:lnTo>
                  <a:pt x="77038" y="492760"/>
                </a:lnTo>
                <a:lnTo>
                  <a:pt x="79413" y="491490"/>
                </a:lnTo>
                <a:lnTo>
                  <a:pt x="89611" y="491490"/>
                </a:lnTo>
                <a:lnTo>
                  <a:pt x="92011" y="495300"/>
                </a:lnTo>
                <a:lnTo>
                  <a:pt x="92011" y="488073"/>
                </a:lnTo>
                <a:lnTo>
                  <a:pt x="91630" y="487680"/>
                </a:lnTo>
                <a:lnTo>
                  <a:pt x="89281" y="485140"/>
                </a:lnTo>
                <a:lnTo>
                  <a:pt x="89065" y="483870"/>
                </a:lnTo>
                <a:lnTo>
                  <a:pt x="90817" y="481330"/>
                </a:lnTo>
                <a:lnTo>
                  <a:pt x="91986" y="480060"/>
                </a:lnTo>
                <a:lnTo>
                  <a:pt x="93027" y="478790"/>
                </a:lnTo>
                <a:lnTo>
                  <a:pt x="93472" y="477520"/>
                </a:lnTo>
                <a:lnTo>
                  <a:pt x="93751" y="477520"/>
                </a:lnTo>
                <a:lnTo>
                  <a:pt x="93853" y="476250"/>
                </a:lnTo>
                <a:lnTo>
                  <a:pt x="94030" y="473710"/>
                </a:lnTo>
                <a:lnTo>
                  <a:pt x="94094" y="468630"/>
                </a:lnTo>
                <a:lnTo>
                  <a:pt x="91046" y="464820"/>
                </a:lnTo>
                <a:lnTo>
                  <a:pt x="90182" y="463550"/>
                </a:lnTo>
                <a:lnTo>
                  <a:pt x="89916" y="463156"/>
                </a:lnTo>
                <a:lnTo>
                  <a:pt x="89916" y="473710"/>
                </a:lnTo>
                <a:lnTo>
                  <a:pt x="88061" y="476250"/>
                </a:lnTo>
                <a:lnTo>
                  <a:pt x="86334" y="480060"/>
                </a:lnTo>
                <a:lnTo>
                  <a:pt x="83985" y="482600"/>
                </a:lnTo>
                <a:lnTo>
                  <a:pt x="81026" y="485140"/>
                </a:lnTo>
                <a:lnTo>
                  <a:pt x="71856" y="490220"/>
                </a:lnTo>
                <a:lnTo>
                  <a:pt x="69634" y="490220"/>
                </a:lnTo>
                <a:lnTo>
                  <a:pt x="67475" y="488950"/>
                </a:lnTo>
                <a:lnTo>
                  <a:pt x="66611" y="487832"/>
                </a:lnTo>
                <a:lnTo>
                  <a:pt x="66611" y="509270"/>
                </a:lnTo>
                <a:lnTo>
                  <a:pt x="66332" y="509270"/>
                </a:lnTo>
                <a:lnTo>
                  <a:pt x="64096" y="513080"/>
                </a:lnTo>
                <a:lnTo>
                  <a:pt x="62738" y="514845"/>
                </a:lnTo>
                <a:lnTo>
                  <a:pt x="62738" y="577850"/>
                </a:lnTo>
                <a:lnTo>
                  <a:pt x="62661" y="582930"/>
                </a:lnTo>
                <a:lnTo>
                  <a:pt x="62001" y="584200"/>
                </a:lnTo>
                <a:lnTo>
                  <a:pt x="60782" y="585470"/>
                </a:lnTo>
                <a:lnTo>
                  <a:pt x="60528" y="585470"/>
                </a:lnTo>
                <a:lnTo>
                  <a:pt x="60210" y="586740"/>
                </a:lnTo>
                <a:lnTo>
                  <a:pt x="59867" y="586740"/>
                </a:lnTo>
                <a:lnTo>
                  <a:pt x="57188" y="588010"/>
                </a:lnTo>
                <a:lnTo>
                  <a:pt x="54457" y="588010"/>
                </a:lnTo>
                <a:lnTo>
                  <a:pt x="51676" y="586740"/>
                </a:lnTo>
                <a:lnTo>
                  <a:pt x="50901" y="586740"/>
                </a:lnTo>
                <a:lnTo>
                  <a:pt x="50292" y="585470"/>
                </a:lnTo>
                <a:lnTo>
                  <a:pt x="49860" y="585470"/>
                </a:lnTo>
                <a:lnTo>
                  <a:pt x="47688" y="581660"/>
                </a:lnTo>
                <a:lnTo>
                  <a:pt x="45834" y="577850"/>
                </a:lnTo>
                <a:lnTo>
                  <a:pt x="44284" y="572770"/>
                </a:lnTo>
                <a:lnTo>
                  <a:pt x="44005" y="572770"/>
                </a:lnTo>
                <a:lnTo>
                  <a:pt x="43942" y="571500"/>
                </a:lnTo>
                <a:lnTo>
                  <a:pt x="44335" y="570230"/>
                </a:lnTo>
                <a:lnTo>
                  <a:pt x="44856" y="565150"/>
                </a:lnTo>
                <a:lnTo>
                  <a:pt x="45605" y="563880"/>
                </a:lnTo>
                <a:lnTo>
                  <a:pt x="46837" y="562610"/>
                </a:lnTo>
                <a:lnTo>
                  <a:pt x="48006" y="560070"/>
                </a:lnTo>
                <a:lnTo>
                  <a:pt x="49276" y="558800"/>
                </a:lnTo>
                <a:lnTo>
                  <a:pt x="52108" y="556260"/>
                </a:lnTo>
                <a:lnTo>
                  <a:pt x="55499" y="556260"/>
                </a:lnTo>
                <a:lnTo>
                  <a:pt x="59309" y="560070"/>
                </a:lnTo>
                <a:lnTo>
                  <a:pt x="61074" y="563880"/>
                </a:lnTo>
                <a:lnTo>
                  <a:pt x="61836" y="568960"/>
                </a:lnTo>
                <a:lnTo>
                  <a:pt x="62052" y="571500"/>
                </a:lnTo>
                <a:lnTo>
                  <a:pt x="62585" y="575310"/>
                </a:lnTo>
                <a:lnTo>
                  <a:pt x="62738" y="577850"/>
                </a:lnTo>
                <a:lnTo>
                  <a:pt x="62738" y="514845"/>
                </a:lnTo>
                <a:lnTo>
                  <a:pt x="62128" y="515620"/>
                </a:lnTo>
                <a:lnTo>
                  <a:pt x="61544" y="516115"/>
                </a:lnTo>
                <a:lnTo>
                  <a:pt x="61544" y="546100"/>
                </a:lnTo>
                <a:lnTo>
                  <a:pt x="60921" y="547370"/>
                </a:lnTo>
                <a:lnTo>
                  <a:pt x="58166" y="549910"/>
                </a:lnTo>
                <a:lnTo>
                  <a:pt x="51904" y="549910"/>
                </a:lnTo>
                <a:lnTo>
                  <a:pt x="49187" y="548640"/>
                </a:lnTo>
                <a:lnTo>
                  <a:pt x="43510" y="548640"/>
                </a:lnTo>
                <a:lnTo>
                  <a:pt x="41516" y="546100"/>
                </a:lnTo>
                <a:lnTo>
                  <a:pt x="40246" y="543560"/>
                </a:lnTo>
                <a:lnTo>
                  <a:pt x="39014" y="541020"/>
                </a:lnTo>
                <a:lnTo>
                  <a:pt x="38608" y="538480"/>
                </a:lnTo>
                <a:lnTo>
                  <a:pt x="39039" y="535940"/>
                </a:lnTo>
                <a:lnTo>
                  <a:pt x="39598" y="532130"/>
                </a:lnTo>
                <a:lnTo>
                  <a:pt x="40906" y="528320"/>
                </a:lnTo>
                <a:lnTo>
                  <a:pt x="41998" y="527050"/>
                </a:lnTo>
                <a:lnTo>
                  <a:pt x="44196" y="524510"/>
                </a:lnTo>
                <a:lnTo>
                  <a:pt x="44729" y="524510"/>
                </a:lnTo>
                <a:lnTo>
                  <a:pt x="46723" y="521970"/>
                </a:lnTo>
                <a:lnTo>
                  <a:pt x="48895" y="521970"/>
                </a:lnTo>
                <a:lnTo>
                  <a:pt x="53975" y="524510"/>
                </a:lnTo>
                <a:lnTo>
                  <a:pt x="60769" y="537210"/>
                </a:lnTo>
                <a:lnTo>
                  <a:pt x="61214" y="539750"/>
                </a:lnTo>
                <a:lnTo>
                  <a:pt x="61544" y="546100"/>
                </a:lnTo>
                <a:lnTo>
                  <a:pt x="61544" y="516115"/>
                </a:lnTo>
                <a:lnTo>
                  <a:pt x="57569" y="519430"/>
                </a:lnTo>
                <a:lnTo>
                  <a:pt x="55689" y="519430"/>
                </a:lnTo>
                <a:lnTo>
                  <a:pt x="53759" y="518160"/>
                </a:lnTo>
                <a:lnTo>
                  <a:pt x="51968" y="516890"/>
                </a:lnTo>
                <a:lnTo>
                  <a:pt x="50457" y="515620"/>
                </a:lnTo>
                <a:lnTo>
                  <a:pt x="48755" y="513080"/>
                </a:lnTo>
                <a:lnTo>
                  <a:pt x="48361" y="513080"/>
                </a:lnTo>
                <a:lnTo>
                  <a:pt x="47117" y="510540"/>
                </a:lnTo>
                <a:lnTo>
                  <a:pt x="46863" y="508000"/>
                </a:lnTo>
                <a:lnTo>
                  <a:pt x="47282" y="505460"/>
                </a:lnTo>
                <a:lnTo>
                  <a:pt x="47802" y="502920"/>
                </a:lnTo>
                <a:lnTo>
                  <a:pt x="49301" y="496570"/>
                </a:lnTo>
                <a:lnTo>
                  <a:pt x="49555" y="496570"/>
                </a:lnTo>
                <a:lnTo>
                  <a:pt x="49923" y="495300"/>
                </a:lnTo>
                <a:lnTo>
                  <a:pt x="50431" y="495300"/>
                </a:lnTo>
                <a:lnTo>
                  <a:pt x="52158" y="492760"/>
                </a:lnTo>
                <a:lnTo>
                  <a:pt x="54330" y="491490"/>
                </a:lnTo>
                <a:lnTo>
                  <a:pt x="56959" y="490220"/>
                </a:lnTo>
                <a:lnTo>
                  <a:pt x="58153" y="488950"/>
                </a:lnTo>
                <a:lnTo>
                  <a:pt x="60528" y="490220"/>
                </a:lnTo>
                <a:lnTo>
                  <a:pt x="61429" y="491490"/>
                </a:lnTo>
                <a:lnTo>
                  <a:pt x="63817" y="492760"/>
                </a:lnTo>
                <a:lnTo>
                  <a:pt x="65265" y="495300"/>
                </a:lnTo>
                <a:lnTo>
                  <a:pt x="65938" y="500380"/>
                </a:lnTo>
                <a:lnTo>
                  <a:pt x="66052" y="501650"/>
                </a:lnTo>
                <a:lnTo>
                  <a:pt x="66332" y="504190"/>
                </a:lnTo>
                <a:lnTo>
                  <a:pt x="66459" y="505460"/>
                </a:lnTo>
                <a:lnTo>
                  <a:pt x="66421" y="504190"/>
                </a:lnTo>
                <a:lnTo>
                  <a:pt x="66535" y="505460"/>
                </a:lnTo>
                <a:lnTo>
                  <a:pt x="66611" y="509270"/>
                </a:lnTo>
                <a:lnTo>
                  <a:pt x="66611" y="487832"/>
                </a:lnTo>
                <a:lnTo>
                  <a:pt x="65519" y="486410"/>
                </a:lnTo>
                <a:lnTo>
                  <a:pt x="64211" y="485140"/>
                </a:lnTo>
                <a:lnTo>
                  <a:pt x="63563" y="482600"/>
                </a:lnTo>
                <a:lnTo>
                  <a:pt x="62611" y="478790"/>
                </a:lnTo>
                <a:lnTo>
                  <a:pt x="62204" y="474980"/>
                </a:lnTo>
                <a:lnTo>
                  <a:pt x="62344" y="468630"/>
                </a:lnTo>
                <a:lnTo>
                  <a:pt x="64681" y="464820"/>
                </a:lnTo>
                <a:lnTo>
                  <a:pt x="69265" y="464820"/>
                </a:lnTo>
                <a:lnTo>
                  <a:pt x="71208" y="463550"/>
                </a:lnTo>
                <a:lnTo>
                  <a:pt x="81394" y="463550"/>
                </a:lnTo>
                <a:lnTo>
                  <a:pt x="82511" y="464820"/>
                </a:lnTo>
                <a:lnTo>
                  <a:pt x="84696" y="464820"/>
                </a:lnTo>
                <a:lnTo>
                  <a:pt x="89319" y="467360"/>
                </a:lnTo>
                <a:lnTo>
                  <a:pt x="89916" y="473710"/>
                </a:lnTo>
                <a:lnTo>
                  <a:pt x="89916" y="463156"/>
                </a:lnTo>
                <a:lnTo>
                  <a:pt x="88468" y="461010"/>
                </a:lnTo>
                <a:lnTo>
                  <a:pt x="88303" y="461010"/>
                </a:lnTo>
                <a:lnTo>
                  <a:pt x="89649" y="458470"/>
                </a:lnTo>
                <a:lnTo>
                  <a:pt x="91287" y="455930"/>
                </a:lnTo>
                <a:lnTo>
                  <a:pt x="91897" y="453390"/>
                </a:lnTo>
                <a:lnTo>
                  <a:pt x="91287" y="449580"/>
                </a:lnTo>
                <a:lnTo>
                  <a:pt x="90551" y="445770"/>
                </a:lnTo>
                <a:lnTo>
                  <a:pt x="90766" y="443230"/>
                </a:lnTo>
                <a:lnTo>
                  <a:pt x="92252" y="440690"/>
                </a:lnTo>
                <a:lnTo>
                  <a:pt x="92557" y="439420"/>
                </a:lnTo>
                <a:lnTo>
                  <a:pt x="91986" y="431800"/>
                </a:lnTo>
                <a:lnTo>
                  <a:pt x="91186" y="426720"/>
                </a:lnTo>
                <a:lnTo>
                  <a:pt x="89763" y="420370"/>
                </a:lnTo>
                <a:lnTo>
                  <a:pt x="89623" y="419100"/>
                </a:lnTo>
                <a:lnTo>
                  <a:pt x="88519" y="417169"/>
                </a:lnTo>
                <a:lnTo>
                  <a:pt x="88519" y="433070"/>
                </a:lnTo>
                <a:lnTo>
                  <a:pt x="88493" y="434340"/>
                </a:lnTo>
                <a:lnTo>
                  <a:pt x="88277" y="435610"/>
                </a:lnTo>
                <a:lnTo>
                  <a:pt x="87782" y="436880"/>
                </a:lnTo>
                <a:lnTo>
                  <a:pt x="86893" y="438721"/>
                </a:lnTo>
                <a:lnTo>
                  <a:pt x="86893" y="453390"/>
                </a:lnTo>
                <a:lnTo>
                  <a:pt x="84823" y="455930"/>
                </a:lnTo>
                <a:lnTo>
                  <a:pt x="83388" y="457200"/>
                </a:lnTo>
                <a:lnTo>
                  <a:pt x="78600" y="458470"/>
                </a:lnTo>
                <a:lnTo>
                  <a:pt x="75831" y="458470"/>
                </a:lnTo>
                <a:lnTo>
                  <a:pt x="72656" y="459740"/>
                </a:lnTo>
                <a:lnTo>
                  <a:pt x="61429" y="459740"/>
                </a:lnTo>
                <a:lnTo>
                  <a:pt x="58864" y="457200"/>
                </a:lnTo>
                <a:lnTo>
                  <a:pt x="58318" y="454660"/>
                </a:lnTo>
                <a:lnTo>
                  <a:pt x="57315" y="452120"/>
                </a:lnTo>
                <a:lnTo>
                  <a:pt x="57416" y="448310"/>
                </a:lnTo>
                <a:lnTo>
                  <a:pt x="59334" y="443230"/>
                </a:lnTo>
                <a:lnTo>
                  <a:pt x="60579" y="440690"/>
                </a:lnTo>
                <a:lnTo>
                  <a:pt x="64592" y="440690"/>
                </a:lnTo>
                <a:lnTo>
                  <a:pt x="66560" y="439420"/>
                </a:lnTo>
                <a:lnTo>
                  <a:pt x="71069" y="440690"/>
                </a:lnTo>
                <a:lnTo>
                  <a:pt x="74599" y="443230"/>
                </a:lnTo>
                <a:lnTo>
                  <a:pt x="78092" y="444500"/>
                </a:lnTo>
                <a:lnTo>
                  <a:pt x="81394" y="445770"/>
                </a:lnTo>
                <a:lnTo>
                  <a:pt x="82867" y="447040"/>
                </a:lnTo>
                <a:lnTo>
                  <a:pt x="84162" y="447040"/>
                </a:lnTo>
                <a:lnTo>
                  <a:pt x="85280" y="448310"/>
                </a:lnTo>
                <a:lnTo>
                  <a:pt x="86347" y="449580"/>
                </a:lnTo>
                <a:lnTo>
                  <a:pt x="86893" y="453390"/>
                </a:lnTo>
                <a:lnTo>
                  <a:pt x="86893" y="438721"/>
                </a:lnTo>
                <a:lnTo>
                  <a:pt x="86550" y="439420"/>
                </a:lnTo>
                <a:lnTo>
                  <a:pt x="84747" y="440690"/>
                </a:lnTo>
                <a:lnTo>
                  <a:pt x="83934" y="439420"/>
                </a:lnTo>
                <a:lnTo>
                  <a:pt x="80187" y="438150"/>
                </a:lnTo>
                <a:lnTo>
                  <a:pt x="77622" y="438150"/>
                </a:lnTo>
                <a:lnTo>
                  <a:pt x="76962" y="436880"/>
                </a:lnTo>
                <a:lnTo>
                  <a:pt x="75209" y="435610"/>
                </a:lnTo>
                <a:lnTo>
                  <a:pt x="74434" y="434340"/>
                </a:lnTo>
                <a:lnTo>
                  <a:pt x="74599" y="433070"/>
                </a:lnTo>
                <a:lnTo>
                  <a:pt x="74777" y="431800"/>
                </a:lnTo>
                <a:lnTo>
                  <a:pt x="75869" y="426720"/>
                </a:lnTo>
                <a:lnTo>
                  <a:pt x="77025" y="421640"/>
                </a:lnTo>
                <a:lnTo>
                  <a:pt x="78232" y="416560"/>
                </a:lnTo>
                <a:lnTo>
                  <a:pt x="78486" y="415290"/>
                </a:lnTo>
                <a:lnTo>
                  <a:pt x="78841" y="415290"/>
                </a:lnTo>
                <a:lnTo>
                  <a:pt x="79298" y="414020"/>
                </a:lnTo>
                <a:lnTo>
                  <a:pt x="79933" y="412750"/>
                </a:lnTo>
                <a:lnTo>
                  <a:pt x="81559" y="412750"/>
                </a:lnTo>
                <a:lnTo>
                  <a:pt x="84836" y="419100"/>
                </a:lnTo>
                <a:lnTo>
                  <a:pt x="86029" y="425450"/>
                </a:lnTo>
                <a:lnTo>
                  <a:pt x="86461" y="427990"/>
                </a:lnTo>
                <a:lnTo>
                  <a:pt x="88226" y="431800"/>
                </a:lnTo>
                <a:lnTo>
                  <a:pt x="88366" y="431800"/>
                </a:lnTo>
                <a:lnTo>
                  <a:pt x="88442" y="433070"/>
                </a:lnTo>
                <a:lnTo>
                  <a:pt x="88519" y="417169"/>
                </a:lnTo>
                <a:lnTo>
                  <a:pt x="87452" y="415290"/>
                </a:lnTo>
                <a:lnTo>
                  <a:pt x="87096" y="412750"/>
                </a:lnTo>
                <a:lnTo>
                  <a:pt x="86918" y="411480"/>
                </a:lnTo>
                <a:lnTo>
                  <a:pt x="85813" y="408940"/>
                </a:lnTo>
                <a:lnTo>
                  <a:pt x="85471" y="407670"/>
                </a:lnTo>
                <a:lnTo>
                  <a:pt x="84988" y="407670"/>
                </a:lnTo>
                <a:lnTo>
                  <a:pt x="84391" y="406400"/>
                </a:lnTo>
                <a:lnTo>
                  <a:pt x="83185" y="405130"/>
                </a:lnTo>
                <a:lnTo>
                  <a:pt x="80035" y="405130"/>
                </a:lnTo>
                <a:lnTo>
                  <a:pt x="79298" y="406400"/>
                </a:lnTo>
                <a:lnTo>
                  <a:pt x="77889" y="406400"/>
                </a:lnTo>
                <a:lnTo>
                  <a:pt x="75412" y="407670"/>
                </a:lnTo>
                <a:lnTo>
                  <a:pt x="75057" y="407670"/>
                </a:lnTo>
                <a:lnTo>
                  <a:pt x="73088" y="402590"/>
                </a:lnTo>
                <a:lnTo>
                  <a:pt x="72999" y="416560"/>
                </a:lnTo>
                <a:lnTo>
                  <a:pt x="72402" y="420370"/>
                </a:lnTo>
                <a:lnTo>
                  <a:pt x="71043" y="424180"/>
                </a:lnTo>
                <a:lnTo>
                  <a:pt x="70764" y="425450"/>
                </a:lnTo>
                <a:lnTo>
                  <a:pt x="68872" y="427990"/>
                </a:lnTo>
                <a:lnTo>
                  <a:pt x="67043" y="430530"/>
                </a:lnTo>
                <a:lnTo>
                  <a:pt x="64477" y="433070"/>
                </a:lnTo>
                <a:lnTo>
                  <a:pt x="60667" y="433070"/>
                </a:lnTo>
                <a:lnTo>
                  <a:pt x="58585" y="431800"/>
                </a:lnTo>
                <a:lnTo>
                  <a:pt x="57467" y="429260"/>
                </a:lnTo>
                <a:lnTo>
                  <a:pt x="57632" y="427990"/>
                </a:lnTo>
                <a:lnTo>
                  <a:pt x="58064" y="421640"/>
                </a:lnTo>
                <a:lnTo>
                  <a:pt x="60388" y="411480"/>
                </a:lnTo>
                <a:lnTo>
                  <a:pt x="62191" y="406400"/>
                </a:lnTo>
                <a:lnTo>
                  <a:pt x="62699" y="405130"/>
                </a:lnTo>
                <a:lnTo>
                  <a:pt x="63347" y="403860"/>
                </a:lnTo>
                <a:lnTo>
                  <a:pt x="64414" y="403860"/>
                </a:lnTo>
                <a:lnTo>
                  <a:pt x="64744" y="402590"/>
                </a:lnTo>
                <a:lnTo>
                  <a:pt x="65659" y="402590"/>
                </a:lnTo>
                <a:lnTo>
                  <a:pt x="67665" y="403860"/>
                </a:lnTo>
                <a:lnTo>
                  <a:pt x="68021" y="405130"/>
                </a:lnTo>
                <a:lnTo>
                  <a:pt x="68414" y="405130"/>
                </a:lnTo>
                <a:lnTo>
                  <a:pt x="68770" y="406400"/>
                </a:lnTo>
                <a:lnTo>
                  <a:pt x="69075" y="406400"/>
                </a:lnTo>
                <a:lnTo>
                  <a:pt x="69710" y="408940"/>
                </a:lnTo>
                <a:lnTo>
                  <a:pt x="69989" y="410210"/>
                </a:lnTo>
                <a:lnTo>
                  <a:pt x="72999" y="416560"/>
                </a:lnTo>
                <a:lnTo>
                  <a:pt x="72999" y="402501"/>
                </a:lnTo>
                <a:lnTo>
                  <a:pt x="71894" y="401320"/>
                </a:lnTo>
                <a:lnTo>
                  <a:pt x="70053" y="398780"/>
                </a:lnTo>
                <a:lnTo>
                  <a:pt x="69481" y="397510"/>
                </a:lnTo>
                <a:lnTo>
                  <a:pt x="66179" y="396240"/>
                </a:lnTo>
                <a:lnTo>
                  <a:pt x="61760" y="397510"/>
                </a:lnTo>
                <a:lnTo>
                  <a:pt x="60490" y="400050"/>
                </a:lnTo>
                <a:lnTo>
                  <a:pt x="59575" y="401320"/>
                </a:lnTo>
                <a:lnTo>
                  <a:pt x="58826" y="403860"/>
                </a:lnTo>
                <a:lnTo>
                  <a:pt x="58229" y="405130"/>
                </a:lnTo>
                <a:lnTo>
                  <a:pt x="56984" y="410210"/>
                </a:lnTo>
                <a:lnTo>
                  <a:pt x="56959" y="410337"/>
                </a:lnTo>
                <a:lnTo>
                  <a:pt x="56959" y="469900"/>
                </a:lnTo>
                <a:lnTo>
                  <a:pt x="56743" y="472440"/>
                </a:lnTo>
                <a:lnTo>
                  <a:pt x="56273" y="473710"/>
                </a:lnTo>
                <a:lnTo>
                  <a:pt x="56172" y="480060"/>
                </a:lnTo>
                <a:lnTo>
                  <a:pt x="54343" y="482600"/>
                </a:lnTo>
                <a:lnTo>
                  <a:pt x="51955" y="483870"/>
                </a:lnTo>
                <a:lnTo>
                  <a:pt x="51308" y="485140"/>
                </a:lnTo>
                <a:lnTo>
                  <a:pt x="49771" y="485140"/>
                </a:lnTo>
                <a:lnTo>
                  <a:pt x="48577" y="483870"/>
                </a:lnTo>
                <a:lnTo>
                  <a:pt x="47739" y="483870"/>
                </a:lnTo>
                <a:lnTo>
                  <a:pt x="47256" y="482600"/>
                </a:lnTo>
                <a:lnTo>
                  <a:pt x="46342" y="480060"/>
                </a:lnTo>
                <a:lnTo>
                  <a:pt x="45567" y="477520"/>
                </a:lnTo>
                <a:lnTo>
                  <a:pt x="45186" y="476427"/>
                </a:lnTo>
                <a:lnTo>
                  <a:pt x="45186" y="492760"/>
                </a:lnTo>
                <a:lnTo>
                  <a:pt x="45123" y="494030"/>
                </a:lnTo>
                <a:lnTo>
                  <a:pt x="43992" y="496570"/>
                </a:lnTo>
                <a:lnTo>
                  <a:pt x="43091" y="499110"/>
                </a:lnTo>
                <a:lnTo>
                  <a:pt x="42354" y="500380"/>
                </a:lnTo>
                <a:lnTo>
                  <a:pt x="42011" y="506730"/>
                </a:lnTo>
                <a:lnTo>
                  <a:pt x="40513" y="511810"/>
                </a:lnTo>
                <a:lnTo>
                  <a:pt x="41224" y="520700"/>
                </a:lnTo>
                <a:lnTo>
                  <a:pt x="38900" y="523240"/>
                </a:lnTo>
                <a:lnTo>
                  <a:pt x="35902" y="525780"/>
                </a:lnTo>
                <a:lnTo>
                  <a:pt x="33718" y="525780"/>
                </a:lnTo>
                <a:lnTo>
                  <a:pt x="32232" y="527050"/>
                </a:lnTo>
                <a:lnTo>
                  <a:pt x="30403" y="524510"/>
                </a:lnTo>
                <a:lnTo>
                  <a:pt x="30302" y="523240"/>
                </a:lnTo>
                <a:lnTo>
                  <a:pt x="30099" y="521970"/>
                </a:lnTo>
                <a:lnTo>
                  <a:pt x="30962" y="516890"/>
                </a:lnTo>
                <a:lnTo>
                  <a:pt x="30949" y="511810"/>
                </a:lnTo>
                <a:lnTo>
                  <a:pt x="30187" y="509270"/>
                </a:lnTo>
                <a:lnTo>
                  <a:pt x="31800" y="502920"/>
                </a:lnTo>
                <a:lnTo>
                  <a:pt x="33769" y="490220"/>
                </a:lnTo>
                <a:lnTo>
                  <a:pt x="34048" y="488950"/>
                </a:lnTo>
                <a:lnTo>
                  <a:pt x="34531" y="488950"/>
                </a:lnTo>
                <a:lnTo>
                  <a:pt x="39535" y="485140"/>
                </a:lnTo>
                <a:lnTo>
                  <a:pt x="44424" y="487680"/>
                </a:lnTo>
                <a:lnTo>
                  <a:pt x="45186" y="492760"/>
                </a:lnTo>
                <a:lnTo>
                  <a:pt x="45186" y="476427"/>
                </a:lnTo>
                <a:lnTo>
                  <a:pt x="44691" y="474980"/>
                </a:lnTo>
                <a:lnTo>
                  <a:pt x="44424" y="473710"/>
                </a:lnTo>
                <a:lnTo>
                  <a:pt x="44310" y="472440"/>
                </a:lnTo>
                <a:lnTo>
                  <a:pt x="44551" y="469900"/>
                </a:lnTo>
                <a:lnTo>
                  <a:pt x="44627" y="467360"/>
                </a:lnTo>
                <a:lnTo>
                  <a:pt x="44729" y="466090"/>
                </a:lnTo>
                <a:lnTo>
                  <a:pt x="44805" y="464820"/>
                </a:lnTo>
                <a:lnTo>
                  <a:pt x="45529" y="463550"/>
                </a:lnTo>
                <a:lnTo>
                  <a:pt x="46926" y="462280"/>
                </a:lnTo>
                <a:lnTo>
                  <a:pt x="47929" y="461010"/>
                </a:lnTo>
                <a:lnTo>
                  <a:pt x="48895" y="461010"/>
                </a:lnTo>
                <a:lnTo>
                  <a:pt x="50774" y="459740"/>
                </a:lnTo>
                <a:lnTo>
                  <a:pt x="52590" y="459740"/>
                </a:lnTo>
                <a:lnTo>
                  <a:pt x="53187" y="461010"/>
                </a:lnTo>
                <a:lnTo>
                  <a:pt x="54178" y="462280"/>
                </a:lnTo>
                <a:lnTo>
                  <a:pt x="55067" y="463550"/>
                </a:lnTo>
                <a:lnTo>
                  <a:pt x="55880" y="464820"/>
                </a:lnTo>
                <a:lnTo>
                  <a:pt x="56324" y="466090"/>
                </a:lnTo>
                <a:lnTo>
                  <a:pt x="56654" y="466090"/>
                </a:lnTo>
                <a:lnTo>
                  <a:pt x="56883" y="467360"/>
                </a:lnTo>
                <a:lnTo>
                  <a:pt x="56959" y="469900"/>
                </a:lnTo>
                <a:lnTo>
                  <a:pt x="56959" y="410337"/>
                </a:lnTo>
                <a:lnTo>
                  <a:pt x="55867" y="415290"/>
                </a:lnTo>
                <a:lnTo>
                  <a:pt x="54495" y="419100"/>
                </a:lnTo>
                <a:lnTo>
                  <a:pt x="54216" y="420370"/>
                </a:lnTo>
                <a:lnTo>
                  <a:pt x="54317" y="425450"/>
                </a:lnTo>
                <a:lnTo>
                  <a:pt x="54991" y="433070"/>
                </a:lnTo>
                <a:lnTo>
                  <a:pt x="55499" y="435610"/>
                </a:lnTo>
                <a:lnTo>
                  <a:pt x="55638" y="440690"/>
                </a:lnTo>
                <a:lnTo>
                  <a:pt x="54114" y="443230"/>
                </a:lnTo>
                <a:lnTo>
                  <a:pt x="53568" y="447040"/>
                </a:lnTo>
                <a:lnTo>
                  <a:pt x="53289" y="448310"/>
                </a:lnTo>
                <a:lnTo>
                  <a:pt x="53086" y="448310"/>
                </a:lnTo>
                <a:lnTo>
                  <a:pt x="52959" y="449580"/>
                </a:lnTo>
                <a:lnTo>
                  <a:pt x="52819" y="452120"/>
                </a:lnTo>
                <a:lnTo>
                  <a:pt x="52006" y="453390"/>
                </a:lnTo>
                <a:lnTo>
                  <a:pt x="49809" y="454660"/>
                </a:lnTo>
                <a:lnTo>
                  <a:pt x="47866" y="454660"/>
                </a:lnTo>
                <a:lnTo>
                  <a:pt x="46215" y="455930"/>
                </a:lnTo>
                <a:lnTo>
                  <a:pt x="44831" y="458470"/>
                </a:lnTo>
                <a:lnTo>
                  <a:pt x="43192" y="459740"/>
                </a:lnTo>
                <a:lnTo>
                  <a:pt x="42430" y="461010"/>
                </a:lnTo>
                <a:lnTo>
                  <a:pt x="40728" y="462280"/>
                </a:lnTo>
                <a:lnTo>
                  <a:pt x="39941" y="464820"/>
                </a:lnTo>
                <a:lnTo>
                  <a:pt x="40208" y="469900"/>
                </a:lnTo>
                <a:lnTo>
                  <a:pt x="40462" y="472440"/>
                </a:lnTo>
                <a:lnTo>
                  <a:pt x="40665" y="473710"/>
                </a:lnTo>
                <a:lnTo>
                  <a:pt x="41021" y="477520"/>
                </a:lnTo>
                <a:lnTo>
                  <a:pt x="40424" y="480060"/>
                </a:lnTo>
                <a:lnTo>
                  <a:pt x="35318" y="481330"/>
                </a:lnTo>
                <a:lnTo>
                  <a:pt x="33172" y="482600"/>
                </a:lnTo>
                <a:lnTo>
                  <a:pt x="31648" y="485140"/>
                </a:lnTo>
                <a:lnTo>
                  <a:pt x="30772" y="486410"/>
                </a:lnTo>
                <a:lnTo>
                  <a:pt x="30391" y="487680"/>
                </a:lnTo>
                <a:lnTo>
                  <a:pt x="29565" y="488950"/>
                </a:lnTo>
                <a:lnTo>
                  <a:pt x="29095" y="490220"/>
                </a:lnTo>
                <a:lnTo>
                  <a:pt x="29006" y="492760"/>
                </a:lnTo>
                <a:lnTo>
                  <a:pt x="28841" y="495300"/>
                </a:lnTo>
                <a:lnTo>
                  <a:pt x="27813" y="499110"/>
                </a:lnTo>
                <a:lnTo>
                  <a:pt x="27495" y="501650"/>
                </a:lnTo>
                <a:lnTo>
                  <a:pt x="27533" y="504190"/>
                </a:lnTo>
                <a:lnTo>
                  <a:pt x="27635" y="505460"/>
                </a:lnTo>
                <a:lnTo>
                  <a:pt x="26504" y="508000"/>
                </a:lnTo>
                <a:lnTo>
                  <a:pt x="26403" y="510540"/>
                </a:lnTo>
                <a:lnTo>
                  <a:pt x="26314" y="518160"/>
                </a:lnTo>
                <a:lnTo>
                  <a:pt x="26162" y="519430"/>
                </a:lnTo>
                <a:lnTo>
                  <a:pt x="25920" y="520700"/>
                </a:lnTo>
                <a:lnTo>
                  <a:pt x="25615" y="521970"/>
                </a:lnTo>
                <a:lnTo>
                  <a:pt x="25361" y="523240"/>
                </a:lnTo>
                <a:lnTo>
                  <a:pt x="25412" y="524510"/>
                </a:lnTo>
                <a:lnTo>
                  <a:pt x="25781" y="525780"/>
                </a:lnTo>
                <a:lnTo>
                  <a:pt x="26060" y="528320"/>
                </a:lnTo>
                <a:lnTo>
                  <a:pt x="26873" y="529590"/>
                </a:lnTo>
                <a:lnTo>
                  <a:pt x="29502" y="530860"/>
                </a:lnTo>
                <a:lnTo>
                  <a:pt x="30949" y="532130"/>
                </a:lnTo>
                <a:lnTo>
                  <a:pt x="33045" y="533400"/>
                </a:lnTo>
                <a:lnTo>
                  <a:pt x="33502" y="533400"/>
                </a:lnTo>
                <a:lnTo>
                  <a:pt x="33693" y="534670"/>
                </a:lnTo>
                <a:lnTo>
                  <a:pt x="33921" y="534670"/>
                </a:lnTo>
                <a:lnTo>
                  <a:pt x="34086" y="535940"/>
                </a:lnTo>
                <a:lnTo>
                  <a:pt x="34429" y="541020"/>
                </a:lnTo>
                <a:lnTo>
                  <a:pt x="36042" y="544830"/>
                </a:lnTo>
                <a:lnTo>
                  <a:pt x="38392" y="549910"/>
                </a:lnTo>
                <a:lnTo>
                  <a:pt x="39179" y="551180"/>
                </a:lnTo>
                <a:lnTo>
                  <a:pt x="40259" y="552450"/>
                </a:lnTo>
                <a:lnTo>
                  <a:pt x="42405" y="552450"/>
                </a:lnTo>
                <a:lnTo>
                  <a:pt x="44716" y="554990"/>
                </a:lnTo>
                <a:lnTo>
                  <a:pt x="45199" y="554990"/>
                </a:lnTo>
                <a:lnTo>
                  <a:pt x="44640" y="556260"/>
                </a:lnTo>
                <a:lnTo>
                  <a:pt x="43192" y="558800"/>
                </a:lnTo>
                <a:lnTo>
                  <a:pt x="41960" y="561340"/>
                </a:lnTo>
                <a:lnTo>
                  <a:pt x="40220" y="566420"/>
                </a:lnTo>
                <a:lnTo>
                  <a:pt x="39916" y="567690"/>
                </a:lnTo>
                <a:lnTo>
                  <a:pt x="40030" y="570230"/>
                </a:lnTo>
                <a:lnTo>
                  <a:pt x="40297" y="574040"/>
                </a:lnTo>
                <a:lnTo>
                  <a:pt x="40995" y="577850"/>
                </a:lnTo>
                <a:lnTo>
                  <a:pt x="43738" y="582930"/>
                </a:lnTo>
                <a:lnTo>
                  <a:pt x="45694" y="588010"/>
                </a:lnTo>
                <a:lnTo>
                  <a:pt x="47345" y="589280"/>
                </a:lnTo>
                <a:lnTo>
                  <a:pt x="49250" y="591820"/>
                </a:lnTo>
                <a:lnTo>
                  <a:pt x="48958" y="593090"/>
                </a:lnTo>
                <a:lnTo>
                  <a:pt x="44704" y="595630"/>
                </a:lnTo>
                <a:lnTo>
                  <a:pt x="42151" y="598170"/>
                </a:lnTo>
                <a:lnTo>
                  <a:pt x="39268" y="601980"/>
                </a:lnTo>
                <a:lnTo>
                  <a:pt x="38100" y="603250"/>
                </a:lnTo>
                <a:lnTo>
                  <a:pt x="34340" y="599440"/>
                </a:lnTo>
                <a:lnTo>
                  <a:pt x="33477" y="599440"/>
                </a:lnTo>
                <a:lnTo>
                  <a:pt x="33477" y="608330"/>
                </a:lnTo>
                <a:lnTo>
                  <a:pt x="32486" y="609600"/>
                </a:lnTo>
                <a:lnTo>
                  <a:pt x="30949" y="613410"/>
                </a:lnTo>
                <a:lnTo>
                  <a:pt x="28905" y="615950"/>
                </a:lnTo>
                <a:lnTo>
                  <a:pt x="26720" y="618147"/>
                </a:lnTo>
                <a:lnTo>
                  <a:pt x="26720" y="638810"/>
                </a:lnTo>
                <a:lnTo>
                  <a:pt x="26047" y="640080"/>
                </a:lnTo>
                <a:lnTo>
                  <a:pt x="25285" y="642620"/>
                </a:lnTo>
                <a:lnTo>
                  <a:pt x="23888" y="643890"/>
                </a:lnTo>
                <a:lnTo>
                  <a:pt x="21107" y="643890"/>
                </a:lnTo>
                <a:lnTo>
                  <a:pt x="20345" y="645160"/>
                </a:lnTo>
                <a:lnTo>
                  <a:pt x="15240" y="645160"/>
                </a:lnTo>
                <a:lnTo>
                  <a:pt x="14490" y="643890"/>
                </a:lnTo>
                <a:lnTo>
                  <a:pt x="9639" y="642620"/>
                </a:lnTo>
                <a:lnTo>
                  <a:pt x="6731" y="638810"/>
                </a:lnTo>
                <a:lnTo>
                  <a:pt x="4584" y="633730"/>
                </a:lnTo>
                <a:lnTo>
                  <a:pt x="4673" y="631190"/>
                </a:lnTo>
                <a:lnTo>
                  <a:pt x="5181" y="628650"/>
                </a:lnTo>
                <a:lnTo>
                  <a:pt x="5816" y="626110"/>
                </a:lnTo>
                <a:lnTo>
                  <a:pt x="6578" y="624840"/>
                </a:lnTo>
                <a:lnTo>
                  <a:pt x="7150" y="622300"/>
                </a:lnTo>
                <a:lnTo>
                  <a:pt x="9131" y="621030"/>
                </a:lnTo>
                <a:lnTo>
                  <a:pt x="13817" y="621030"/>
                </a:lnTo>
                <a:lnTo>
                  <a:pt x="15849" y="622300"/>
                </a:lnTo>
                <a:lnTo>
                  <a:pt x="17284" y="624840"/>
                </a:lnTo>
                <a:lnTo>
                  <a:pt x="19710" y="627380"/>
                </a:lnTo>
                <a:lnTo>
                  <a:pt x="22085" y="631190"/>
                </a:lnTo>
                <a:lnTo>
                  <a:pt x="25387" y="635000"/>
                </a:lnTo>
                <a:lnTo>
                  <a:pt x="25615" y="635000"/>
                </a:lnTo>
                <a:lnTo>
                  <a:pt x="26466" y="637540"/>
                </a:lnTo>
                <a:lnTo>
                  <a:pt x="26720" y="638810"/>
                </a:lnTo>
                <a:lnTo>
                  <a:pt x="26720" y="618147"/>
                </a:lnTo>
                <a:lnTo>
                  <a:pt x="26377" y="618490"/>
                </a:lnTo>
                <a:lnTo>
                  <a:pt x="25514" y="619760"/>
                </a:lnTo>
                <a:lnTo>
                  <a:pt x="21932" y="619760"/>
                </a:lnTo>
                <a:lnTo>
                  <a:pt x="20840" y="618490"/>
                </a:lnTo>
                <a:lnTo>
                  <a:pt x="19812" y="618490"/>
                </a:lnTo>
                <a:lnTo>
                  <a:pt x="18846" y="617220"/>
                </a:lnTo>
                <a:lnTo>
                  <a:pt x="17259" y="617220"/>
                </a:lnTo>
                <a:lnTo>
                  <a:pt x="16154" y="614680"/>
                </a:lnTo>
                <a:lnTo>
                  <a:pt x="15113" y="613410"/>
                </a:lnTo>
                <a:lnTo>
                  <a:pt x="14452" y="612140"/>
                </a:lnTo>
                <a:lnTo>
                  <a:pt x="14859" y="610870"/>
                </a:lnTo>
                <a:lnTo>
                  <a:pt x="15544" y="609600"/>
                </a:lnTo>
                <a:lnTo>
                  <a:pt x="17157" y="607060"/>
                </a:lnTo>
                <a:lnTo>
                  <a:pt x="19418" y="605790"/>
                </a:lnTo>
                <a:lnTo>
                  <a:pt x="23914" y="605790"/>
                </a:lnTo>
                <a:lnTo>
                  <a:pt x="25501" y="604520"/>
                </a:lnTo>
                <a:lnTo>
                  <a:pt x="32283" y="604520"/>
                </a:lnTo>
                <a:lnTo>
                  <a:pt x="33477" y="608330"/>
                </a:lnTo>
                <a:lnTo>
                  <a:pt x="33477" y="599440"/>
                </a:lnTo>
                <a:lnTo>
                  <a:pt x="27978" y="599440"/>
                </a:lnTo>
                <a:lnTo>
                  <a:pt x="24028" y="600710"/>
                </a:lnTo>
                <a:lnTo>
                  <a:pt x="22059" y="600710"/>
                </a:lnTo>
                <a:lnTo>
                  <a:pt x="18872" y="601980"/>
                </a:lnTo>
                <a:lnTo>
                  <a:pt x="16014" y="603250"/>
                </a:lnTo>
                <a:lnTo>
                  <a:pt x="13462" y="604520"/>
                </a:lnTo>
                <a:lnTo>
                  <a:pt x="11201" y="607060"/>
                </a:lnTo>
                <a:lnTo>
                  <a:pt x="9575" y="608330"/>
                </a:lnTo>
                <a:lnTo>
                  <a:pt x="9385" y="610870"/>
                </a:lnTo>
                <a:lnTo>
                  <a:pt x="9245" y="613410"/>
                </a:lnTo>
                <a:lnTo>
                  <a:pt x="8978" y="614680"/>
                </a:lnTo>
                <a:lnTo>
                  <a:pt x="8255" y="615950"/>
                </a:lnTo>
                <a:lnTo>
                  <a:pt x="6184" y="617220"/>
                </a:lnTo>
                <a:lnTo>
                  <a:pt x="4368" y="617220"/>
                </a:lnTo>
                <a:lnTo>
                  <a:pt x="3568" y="618490"/>
                </a:lnTo>
                <a:lnTo>
                  <a:pt x="3073" y="619760"/>
                </a:lnTo>
                <a:lnTo>
                  <a:pt x="1079" y="623570"/>
                </a:lnTo>
                <a:lnTo>
                  <a:pt x="774" y="628650"/>
                </a:lnTo>
                <a:lnTo>
                  <a:pt x="38" y="632460"/>
                </a:lnTo>
                <a:lnTo>
                  <a:pt x="0" y="633730"/>
                </a:lnTo>
                <a:lnTo>
                  <a:pt x="1193" y="637540"/>
                </a:lnTo>
                <a:lnTo>
                  <a:pt x="2197" y="638810"/>
                </a:lnTo>
                <a:lnTo>
                  <a:pt x="3581" y="642620"/>
                </a:lnTo>
                <a:lnTo>
                  <a:pt x="4038" y="642620"/>
                </a:lnTo>
                <a:lnTo>
                  <a:pt x="6616" y="645160"/>
                </a:lnTo>
                <a:lnTo>
                  <a:pt x="8801" y="646430"/>
                </a:lnTo>
                <a:lnTo>
                  <a:pt x="11188" y="648970"/>
                </a:lnTo>
                <a:lnTo>
                  <a:pt x="13766" y="648970"/>
                </a:lnTo>
                <a:lnTo>
                  <a:pt x="14160" y="650240"/>
                </a:lnTo>
                <a:lnTo>
                  <a:pt x="20066" y="650240"/>
                </a:lnTo>
                <a:lnTo>
                  <a:pt x="24091" y="651510"/>
                </a:lnTo>
                <a:lnTo>
                  <a:pt x="25057" y="651510"/>
                </a:lnTo>
                <a:lnTo>
                  <a:pt x="47929" y="671830"/>
                </a:lnTo>
                <a:lnTo>
                  <a:pt x="51460" y="673100"/>
                </a:lnTo>
                <a:lnTo>
                  <a:pt x="52197" y="674370"/>
                </a:lnTo>
                <a:lnTo>
                  <a:pt x="56959" y="674370"/>
                </a:lnTo>
                <a:lnTo>
                  <a:pt x="59804" y="671830"/>
                </a:lnTo>
                <a:lnTo>
                  <a:pt x="61099" y="671830"/>
                </a:lnTo>
                <a:lnTo>
                  <a:pt x="62534" y="670560"/>
                </a:lnTo>
                <a:lnTo>
                  <a:pt x="64795" y="670560"/>
                </a:lnTo>
                <a:lnTo>
                  <a:pt x="68554" y="673100"/>
                </a:lnTo>
                <a:lnTo>
                  <a:pt x="72580" y="674370"/>
                </a:lnTo>
                <a:lnTo>
                  <a:pt x="77292" y="675640"/>
                </a:lnTo>
                <a:lnTo>
                  <a:pt x="77647" y="675640"/>
                </a:lnTo>
                <a:lnTo>
                  <a:pt x="77978" y="676910"/>
                </a:lnTo>
                <a:lnTo>
                  <a:pt x="79133" y="676910"/>
                </a:lnTo>
                <a:lnTo>
                  <a:pt x="79108" y="678180"/>
                </a:lnTo>
                <a:lnTo>
                  <a:pt x="79006" y="679450"/>
                </a:lnTo>
                <a:lnTo>
                  <a:pt x="78663" y="680720"/>
                </a:lnTo>
                <a:lnTo>
                  <a:pt x="78549" y="681990"/>
                </a:lnTo>
                <a:lnTo>
                  <a:pt x="78397" y="681990"/>
                </a:lnTo>
                <a:lnTo>
                  <a:pt x="78447" y="683260"/>
                </a:lnTo>
                <a:lnTo>
                  <a:pt x="78689" y="684530"/>
                </a:lnTo>
                <a:lnTo>
                  <a:pt x="79641" y="685800"/>
                </a:lnTo>
                <a:lnTo>
                  <a:pt x="81038" y="688340"/>
                </a:lnTo>
                <a:lnTo>
                  <a:pt x="84162" y="690880"/>
                </a:lnTo>
                <a:lnTo>
                  <a:pt x="89293" y="690880"/>
                </a:lnTo>
                <a:lnTo>
                  <a:pt x="94208" y="690880"/>
                </a:lnTo>
                <a:lnTo>
                  <a:pt x="101790" y="690880"/>
                </a:lnTo>
                <a:lnTo>
                  <a:pt x="102793" y="688340"/>
                </a:lnTo>
                <a:lnTo>
                  <a:pt x="104609" y="687070"/>
                </a:lnTo>
                <a:lnTo>
                  <a:pt x="109093" y="687070"/>
                </a:lnTo>
                <a:lnTo>
                  <a:pt x="111074" y="685800"/>
                </a:lnTo>
                <a:lnTo>
                  <a:pt x="123558" y="685800"/>
                </a:lnTo>
                <a:lnTo>
                  <a:pt x="126034" y="687070"/>
                </a:lnTo>
                <a:lnTo>
                  <a:pt x="127355" y="693420"/>
                </a:lnTo>
                <a:lnTo>
                  <a:pt x="127825" y="695960"/>
                </a:lnTo>
                <a:lnTo>
                  <a:pt x="127050" y="699770"/>
                </a:lnTo>
                <a:lnTo>
                  <a:pt x="126682" y="701040"/>
                </a:lnTo>
                <a:lnTo>
                  <a:pt x="125666" y="706120"/>
                </a:lnTo>
                <a:lnTo>
                  <a:pt x="124383" y="706120"/>
                </a:lnTo>
                <a:lnTo>
                  <a:pt x="122809" y="707390"/>
                </a:lnTo>
                <a:lnTo>
                  <a:pt x="119278" y="707390"/>
                </a:lnTo>
                <a:lnTo>
                  <a:pt x="116509" y="706120"/>
                </a:lnTo>
                <a:lnTo>
                  <a:pt x="113944" y="706120"/>
                </a:lnTo>
                <a:lnTo>
                  <a:pt x="108127" y="702310"/>
                </a:lnTo>
                <a:lnTo>
                  <a:pt x="105067" y="699770"/>
                </a:lnTo>
                <a:lnTo>
                  <a:pt x="102374" y="697230"/>
                </a:lnTo>
                <a:lnTo>
                  <a:pt x="101003" y="694690"/>
                </a:lnTo>
                <a:lnTo>
                  <a:pt x="100787" y="693420"/>
                </a:lnTo>
                <a:lnTo>
                  <a:pt x="101282" y="692150"/>
                </a:lnTo>
                <a:lnTo>
                  <a:pt x="95542" y="692150"/>
                </a:lnTo>
                <a:lnTo>
                  <a:pt x="110274" y="708660"/>
                </a:lnTo>
                <a:lnTo>
                  <a:pt x="113296" y="709930"/>
                </a:lnTo>
                <a:lnTo>
                  <a:pt x="115379" y="711200"/>
                </a:lnTo>
                <a:lnTo>
                  <a:pt x="117614" y="712470"/>
                </a:lnTo>
                <a:lnTo>
                  <a:pt x="121323" y="712470"/>
                </a:lnTo>
                <a:lnTo>
                  <a:pt x="122174" y="713740"/>
                </a:lnTo>
                <a:lnTo>
                  <a:pt x="122910" y="716280"/>
                </a:lnTo>
                <a:lnTo>
                  <a:pt x="123215" y="717550"/>
                </a:lnTo>
                <a:lnTo>
                  <a:pt x="125425" y="722630"/>
                </a:lnTo>
                <a:lnTo>
                  <a:pt x="127774" y="726440"/>
                </a:lnTo>
                <a:lnTo>
                  <a:pt x="133934" y="730250"/>
                </a:lnTo>
                <a:lnTo>
                  <a:pt x="136271" y="731520"/>
                </a:lnTo>
                <a:lnTo>
                  <a:pt x="140474" y="731520"/>
                </a:lnTo>
                <a:lnTo>
                  <a:pt x="141427" y="732790"/>
                </a:lnTo>
                <a:lnTo>
                  <a:pt x="142074" y="734060"/>
                </a:lnTo>
                <a:lnTo>
                  <a:pt x="142570" y="734060"/>
                </a:lnTo>
                <a:lnTo>
                  <a:pt x="142811" y="735330"/>
                </a:lnTo>
                <a:lnTo>
                  <a:pt x="144030" y="736600"/>
                </a:lnTo>
                <a:lnTo>
                  <a:pt x="145707" y="737870"/>
                </a:lnTo>
                <a:lnTo>
                  <a:pt x="151117" y="737870"/>
                </a:lnTo>
                <a:lnTo>
                  <a:pt x="152400" y="739140"/>
                </a:lnTo>
                <a:lnTo>
                  <a:pt x="152438" y="740410"/>
                </a:lnTo>
                <a:lnTo>
                  <a:pt x="152577" y="741680"/>
                </a:lnTo>
                <a:lnTo>
                  <a:pt x="152565" y="744220"/>
                </a:lnTo>
                <a:lnTo>
                  <a:pt x="152387" y="745490"/>
                </a:lnTo>
                <a:lnTo>
                  <a:pt x="151815" y="746760"/>
                </a:lnTo>
                <a:lnTo>
                  <a:pt x="151066" y="753110"/>
                </a:lnTo>
                <a:lnTo>
                  <a:pt x="151993" y="758190"/>
                </a:lnTo>
                <a:lnTo>
                  <a:pt x="157289" y="762000"/>
                </a:lnTo>
                <a:lnTo>
                  <a:pt x="158191" y="763270"/>
                </a:lnTo>
                <a:lnTo>
                  <a:pt x="160223" y="764540"/>
                </a:lnTo>
                <a:lnTo>
                  <a:pt x="160477" y="765810"/>
                </a:lnTo>
                <a:lnTo>
                  <a:pt x="159867" y="767080"/>
                </a:lnTo>
                <a:lnTo>
                  <a:pt x="158597" y="769620"/>
                </a:lnTo>
                <a:lnTo>
                  <a:pt x="158470" y="773430"/>
                </a:lnTo>
                <a:lnTo>
                  <a:pt x="157467" y="777240"/>
                </a:lnTo>
                <a:lnTo>
                  <a:pt x="157581" y="781050"/>
                </a:lnTo>
                <a:lnTo>
                  <a:pt x="157784" y="783590"/>
                </a:lnTo>
                <a:lnTo>
                  <a:pt x="157734" y="791210"/>
                </a:lnTo>
                <a:lnTo>
                  <a:pt x="160972" y="796290"/>
                </a:lnTo>
                <a:lnTo>
                  <a:pt x="161505" y="797560"/>
                </a:lnTo>
                <a:lnTo>
                  <a:pt x="161810" y="798830"/>
                </a:lnTo>
                <a:lnTo>
                  <a:pt x="161899" y="800100"/>
                </a:lnTo>
                <a:lnTo>
                  <a:pt x="162356" y="802640"/>
                </a:lnTo>
                <a:lnTo>
                  <a:pt x="163880" y="805180"/>
                </a:lnTo>
                <a:lnTo>
                  <a:pt x="166649" y="810260"/>
                </a:lnTo>
                <a:lnTo>
                  <a:pt x="168262" y="811530"/>
                </a:lnTo>
                <a:lnTo>
                  <a:pt x="169646" y="812800"/>
                </a:lnTo>
                <a:lnTo>
                  <a:pt x="170954" y="814070"/>
                </a:lnTo>
                <a:lnTo>
                  <a:pt x="171399" y="815340"/>
                </a:lnTo>
                <a:lnTo>
                  <a:pt x="170980" y="816610"/>
                </a:lnTo>
                <a:lnTo>
                  <a:pt x="170065" y="820420"/>
                </a:lnTo>
                <a:lnTo>
                  <a:pt x="169583" y="824230"/>
                </a:lnTo>
                <a:lnTo>
                  <a:pt x="169545" y="828040"/>
                </a:lnTo>
                <a:lnTo>
                  <a:pt x="168643" y="830580"/>
                </a:lnTo>
                <a:lnTo>
                  <a:pt x="168668" y="834390"/>
                </a:lnTo>
                <a:lnTo>
                  <a:pt x="168986" y="836930"/>
                </a:lnTo>
                <a:lnTo>
                  <a:pt x="169125" y="839470"/>
                </a:lnTo>
                <a:lnTo>
                  <a:pt x="169049" y="842010"/>
                </a:lnTo>
                <a:lnTo>
                  <a:pt x="168910" y="843280"/>
                </a:lnTo>
                <a:lnTo>
                  <a:pt x="168109" y="845820"/>
                </a:lnTo>
                <a:lnTo>
                  <a:pt x="167982" y="845820"/>
                </a:lnTo>
                <a:lnTo>
                  <a:pt x="167881" y="848360"/>
                </a:lnTo>
                <a:lnTo>
                  <a:pt x="172643" y="857250"/>
                </a:lnTo>
                <a:lnTo>
                  <a:pt x="174167" y="859790"/>
                </a:lnTo>
                <a:lnTo>
                  <a:pt x="176123" y="861060"/>
                </a:lnTo>
                <a:lnTo>
                  <a:pt x="175704" y="862330"/>
                </a:lnTo>
                <a:lnTo>
                  <a:pt x="173151" y="868680"/>
                </a:lnTo>
                <a:lnTo>
                  <a:pt x="171691" y="872490"/>
                </a:lnTo>
                <a:lnTo>
                  <a:pt x="170116" y="877570"/>
                </a:lnTo>
                <a:lnTo>
                  <a:pt x="169608" y="878840"/>
                </a:lnTo>
                <a:lnTo>
                  <a:pt x="169278" y="880110"/>
                </a:lnTo>
                <a:lnTo>
                  <a:pt x="169011" y="881380"/>
                </a:lnTo>
                <a:lnTo>
                  <a:pt x="168224" y="882650"/>
                </a:lnTo>
                <a:lnTo>
                  <a:pt x="166941" y="882650"/>
                </a:lnTo>
                <a:lnTo>
                  <a:pt x="163029" y="883920"/>
                </a:lnTo>
                <a:lnTo>
                  <a:pt x="160807" y="886460"/>
                </a:lnTo>
                <a:lnTo>
                  <a:pt x="157657" y="891540"/>
                </a:lnTo>
                <a:lnTo>
                  <a:pt x="156730" y="892810"/>
                </a:lnTo>
                <a:lnTo>
                  <a:pt x="155981" y="894080"/>
                </a:lnTo>
                <a:lnTo>
                  <a:pt x="155460" y="895350"/>
                </a:lnTo>
                <a:lnTo>
                  <a:pt x="154863" y="896620"/>
                </a:lnTo>
                <a:lnTo>
                  <a:pt x="154216" y="897890"/>
                </a:lnTo>
                <a:lnTo>
                  <a:pt x="153416" y="899160"/>
                </a:lnTo>
                <a:lnTo>
                  <a:pt x="150952" y="899160"/>
                </a:lnTo>
                <a:lnTo>
                  <a:pt x="147497" y="893445"/>
                </a:lnTo>
                <a:lnTo>
                  <a:pt x="147497" y="904240"/>
                </a:lnTo>
                <a:lnTo>
                  <a:pt x="130302" y="918210"/>
                </a:lnTo>
                <a:lnTo>
                  <a:pt x="129565" y="918210"/>
                </a:lnTo>
                <a:lnTo>
                  <a:pt x="129171" y="919480"/>
                </a:lnTo>
                <a:lnTo>
                  <a:pt x="127927" y="919480"/>
                </a:lnTo>
                <a:lnTo>
                  <a:pt x="125653" y="918210"/>
                </a:lnTo>
                <a:lnTo>
                  <a:pt x="124320" y="914400"/>
                </a:lnTo>
                <a:lnTo>
                  <a:pt x="123901" y="911860"/>
                </a:lnTo>
                <a:lnTo>
                  <a:pt x="123698" y="910590"/>
                </a:lnTo>
                <a:lnTo>
                  <a:pt x="122555" y="908050"/>
                </a:lnTo>
                <a:lnTo>
                  <a:pt x="121970" y="906780"/>
                </a:lnTo>
                <a:lnTo>
                  <a:pt x="121970" y="905510"/>
                </a:lnTo>
                <a:lnTo>
                  <a:pt x="122643" y="901700"/>
                </a:lnTo>
                <a:lnTo>
                  <a:pt x="122199" y="896620"/>
                </a:lnTo>
                <a:lnTo>
                  <a:pt x="122897" y="892810"/>
                </a:lnTo>
                <a:lnTo>
                  <a:pt x="123202" y="890270"/>
                </a:lnTo>
                <a:lnTo>
                  <a:pt x="124066" y="889000"/>
                </a:lnTo>
                <a:lnTo>
                  <a:pt x="125488" y="889000"/>
                </a:lnTo>
                <a:lnTo>
                  <a:pt x="127990" y="886460"/>
                </a:lnTo>
                <a:lnTo>
                  <a:pt x="130632" y="886460"/>
                </a:lnTo>
                <a:lnTo>
                  <a:pt x="133400" y="887730"/>
                </a:lnTo>
                <a:lnTo>
                  <a:pt x="135966" y="889000"/>
                </a:lnTo>
                <a:lnTo>
                  <a:pt x="137972" y="891540"/>
                </a:lnTo>
                <a:lnTo>
                  <a:pt x="143192" y="895350"/>
                </a:lnTo>
                <a:lnTo>
                  <a:pt x="145516" y="899160"/>
                </a:lnTo>
                <a:lnTo>
                  <a:pt x="147078" y="902970"/>
                </a:lnTo>
                <a:lnTo>
                  <a:pt x="147320" y="902970"/>
                </a:lnTo>
                <a:lnTo>
                  <a:pt x="147459" y="904240"/>
                </a:lnTo>
                <a:lnTo>
                  <a:pt x="147497" y="893445"/>
                </a:lnTo>
                <a:lnTo>
                  <a:pt x="146354" y="891540"/>
                </a:lnTo>
                <a:lnTo>
                  <a:pt x="141211" y="886460"/>
                </a:lnTo>
                <a:lnTo>
                  <a:pt x="135178" y="882650"/>
                </a:lnTo>
                <a:lnTo>
                  <a:pt x="134226" y="882650"/>
                </a:lnTo>
                <a:lnTo>
                  <a:pt x="132638" y="880110"/>
                </a:lnTo>
                <a:lnTo>
                  <a:pt x="133235" y="878840"/>
                </a:lnTo>
                <a:lnTo>
                  <a:pt x="135026" y="875030"/>
                </a:lnTo>
                <a:lnTo>
                  <a:pt x="134391" y="871220"/>
                </a:lnTo>
                <a:lnTo>
                  <a:pt x="132219" y="864870"/>
                </a:lnTo>
                <a:lnTo>
                  <a:pt x="131000" y="862330"/>
                </a:lnTo>
                <a:lnTo>
                  <a:pt x="129590" y="857504"/>
                </a:lnTo>
                <a:lnTo>
                  <a:pt x="129590" y="872490"/>
                </a:lnTo>
                <a:lnTo>
                  <a:pt x="129552" y="873760"/>
                </a:lnTo>
                <a:lnTo>
                  <a:pt x="129247" y="876300"/>
                </a:lnTo>
                <a:lnTo>
                  <a:pt x="126733" y="878840"/>
                </a:lnTo>
                <a:lnTo>
                  <a:pt x="124942" y="877570"/>
                </a:lnTo>
                <a:lnTo>
                  <a:pt x="122682" y="877570"/>
                </a:lnTo>
                <a:lnTo>
                  <a:pt x="121640" y="876300"/>
                </a:lnTo>
                <a:lnTo>
                  <a:pt x="120650" y="876300"/>
                </a:lnTo>
                <a:lnTo>
                  <a:pt x="120383" y="876033"/>
                </a:lnTo>
                <a:lnTo>
                  <a:pt x="120383" y="927100"/>
                </a:lnTo>
                <a:lnTo>
                  <a:pt x="120002" y="927100"/>
                </a:lnTo>
                <a:lnTo>
                  <a:pt x="119849" y="927544"/>
                </a:lnTo>
                <a:lnTo>
                  <a:pt x="119849" y="956310"/>
                </a:lnTo>
                <a:lnTo>
                  <a:pt x="119303" y="957580"/>
                </a:lnTo>
                <a:lnTo>
                  <a:pt x="118148" y="962660"/>
                </a:lnTo>
                <a:lnTo>
                  <a:pt x="116116" y="966470"/>
                </a:lnTo>
                <a:lnTo>
                  <a:pt x="112318" y="970280"/>
                </a:lnTo>
                <a:lnTo>
                  <a:pt x="111252" y="971550"/>
                </a:lnTo>
                <a:lnTo>
                  <a:pt x="109982" y="970280"/>
                </a:lnTo>
                <a:lnTo>
                  <a:pt x="107683" y="970280"/>
                </a:lnTo>
                <a:lnTo>
                  <a:pt x="105117" y="969010"/>
                </a:lnTo>
                <a:lnTo>
                  <a:pt x="103847" y="967740"/>
                </a:lnTo>
                <a:lnTo>
                  <a:pt x="100622" y="963930"/>
                </a:lnTo>
                <a:lnTo>
                  <a:pt x="99047" y="961390"/>
                </a:lnTo>
                <a:lnTo>
                  <a:pt x="96329" y="957580"/>
                </a:lnTo>
                <a:lnTo>
                  <a:pt x="95669" y="955040"/>
                </a:lnTo>
                <a:lnTo>
                  <a:pt x="95161" y="951230"/>
                </a:lnTo>
                <a:lnTo>
                  <a:pt x="95021" y="949960"/>
                </a:lnTo>
                <a:lnTo>
                  <a:pt x="94970" y="944880"/>
                </a:lnTo>
                <a:lnTo>
                  <a:pt x="98107" y="942340"/>
                </a:lnTo>
                <a:lnTo>
                  <a:pt x="101612" y="942340"/>
                </a:lnTo>
                <a:lnTo>
                  <a:pt x="110680" y="943610"/>
                </a:lnTo>
                <a:lnTo>
                  <a:pt x="112331" y="944880"/>
                </a:lnTo>
                <a:lnTo>
                  <a:pt x="113931" y="946150"/>
                </a:lnTo>
                <a:lnTo>
                  <a:pt x="115252" y="946150"/>
                </a:lnTo>
                <a:lnTo>
                  <a:pt x="116306" y="947420"/>
                </a:lnTo>
                <a:lnTo>
                  <a:pt x="117119" y="948690"/>
                </a:lnTo>
                <a:lnTo>
                  <a:pt x="118249" y="951230"/>
                </a:lnTo>
                <a:lnTo>
                  <a:pt x="119672" y="953770"/>
                </a:lnTo>
                <a:lnTo>
                  <a:pt x="119849" y="956310"/>
                </a:lnTo>
                <a:lnTo>
                  <a:pt x="119849" y="927544"/>
                </a:lnTo>
                <a:lnTo>
                  <a:pt x="119557" y="928370"/>
                </a:lnTo>
                <a:lnTo>
                  <a:pt x="117995" y="933450"/>
                </a:lnTo>
                <a:lnTo>
                  <a:pt x="115201" y="935990"/>
                </a:lnTo>
                <a:lnTo>
                  <a:pt x="111760" y="937260"/>
                </a:lnTo>
                <a:lnTo>
                  <a:pt x="107099" y="937260"/>
                </a:lnTo>
                <a:lnTo>
                  <a:pt x="104343" y="935990"/>
                </a:lnTo>
                <a:lnTo>
                  <a:pt x="101815" y="934720"/>
                </a:lnTo>
                <a:lnTo>
                  <a:pt x="96672" y="933450"/>
                </a:lnTo>
                <a:lnTo>
                  <a:pt x="95262" y="930910"/>
                </a:lnTo>
                <a:lnTo>
                  <a:pt x="94564" y="929640"/>
                </a:lnTo>
                <a:lnTo>
                  <a:pt x="95072" y="925830"/>
                </a:lnTo>
                <a:lnTo>
                  <a:pt x="97434" y="914400"/>
                </a:lnTo>
                <a:lnTo>
                  <a:pt x="100050" y="913130"/>
                </a:lnTo>
                <a:lnTo>
                  <a:pt x="102247" y="913130"/>
                </a:lnTo>
                <a:lnTo>
                  <a:pt x="103441" y="911860"/>
                </a:lnTo>
                <a:lnTo>
                  <a:pt x="104635" y="911860"/>
                </a:lnTo>
                <a:lnTo>
                  <a:pt x="105816" y="913130"/>
                </a:lnTo>
                <a:lnTo>
                  <a:pt x="109651" y="913130"/>
                </a:lnTo>
                <a:lnTo>
                  <a:pt x="112737" y="914400"/>
                </a:lnTo>
                <a:lnTo>
                  <a:pt x="113677" y="915670"/>
                </a:lnTo>
                <a:lnTo>
                  <a:pt x="116332" y="919480"/>
                </a:lnTo>
                <a:lnTo>
                  <a:pt x="118745" y="922020"/>
                </a:lnTo>
                <a:lnTo>
                  <a:pt x="120218" y="925830"/>
                </a:lnTo>
                <a:lnTo>
                  <a:pt x="120370" y="925830"/>
                </a:lnTo>
                <a:lnTo>
                  <a:pt x="120383" y="927100"/>
                </a:lnTo>
                <a:lnTo>
                  <a:pt x="120383" y="876033"/>
                </a:lnTo>
                <a:lnTo>
                  <a:pt x="118122" y="873760"/>
                </a:lnTo>
                <a:lnTo>
                  <a:pt x="117132" y="873048"/>
                </a:lnTo>
                <a:lnTo>
                  <a:pt x="117132" y="891540"/>
                </a:lnTo>
                <a:lnTo>
                  <a:pt x="115798" y="896620"/>
                </a:lnTo>
                <a:lnTo>
                  <a:pt x="113588" y="908050"/>
                </a:lnTo>
                <a:lnTo>
                  <a:pt x="110096" y="908050"/>
                </a:lnTo>
                <a:lnTo>
                  <a:pt x="106260" y="906780"/>
                </a:lnTo>
                <a:lnTo>
                  <a:pt x="103797" y="906780"/>
                </a:lnTo>
                <a:lnTo>
                  <a:pt x="101612" y="905510"/>
                </a:lnTo>
                <a:lnTo>
                  <a:pt x="99529" y="904240"/>
                </a:lnTo>
                <a:lnTo>
                  <a:pt x="97574" y="902970"/>
                </a:lnTo>
                <a:lnTo>
                  <a:pt x="95148" y="901700"/>
                </a:lnTo>
                <a:lnTo>
                  <a:pt x="94576" y="900430"/>
                </a:lnTo>
                <a:lnTo>
                  <a:pt x="94005" y="900430"/>
                </a:lnTo>
                <a:lnTo>
                  <a:pt x="93764" y="900099"/>
                </a:lnTo>
                <a:lnTo>
                  <a:pt x="93764" y="911860"/>
                </a:lnTo>
                <a:lnTo>
                  <a:pt x="93027" y="914400"/>
                </a:lnTo>
                <a:lnTo>
                  <a:pt x="92379" y="916940"/>
                </a:lnTo>
                <a:lnTo>
                  <a:pt x="91503" y="919480"/>
                </a:lnTo>
                <a:lnTo>
                  <a:pt x="90335" y="920750"/>
                </a:lnTo>
                <a:lnTo>
                  <a:pt x="88671" y="923290"/>
                </a:lnTo>
                <a:lnTo>
                  <a:pt x="88277" y="927100"/>
                </a:lnTo>
                <a:lnTo>
                  <a:pt x="86093" y="929640"/>
                </a:lnTo>
                <a:lnTo>
                  <a:pt x="85547" y="929640"/>
                </a:lnTo>
                <a:lnTo>
                  <a:pt x="84874" y="930910"/>
                </a:lnTo>
                <a:lnTo>
                  <a:pt x="83718" y="929640"/>
                </a:lnTo>
                <a:lnTo>
                  <a:pt x="83299" y="929640"/>
                </a:lnTo>
                <a:lnTo>
                  <a:pt x="82029" y="925830"/>
                </a:lnTo>
                <a:lnTo>
                  <a:pt x="79730" y="923290"/>
                </a:lnTo>
                <a:lnTo>
                  <a:pt x="78130" y="919480"/>
                </a:lnTo>
                <a:lnTo>
                  <a:pt x="77381" y="918210"/>
                </a:lnTo>
                <a:lnTo>
                  <a:pt x="76873" y="916940"/>
                </a:lnTo>
                <a:lnTo>
                  <a:pt x="76085" y="911860"/>
                </a:lnTo>
                <a:lnTo>
                  <a:pt x="75196" y="909320"/>
                </a:lnTo>
                <a:lnTo>
                  <a:pt x="72961" y="905510"/>
                </a:lnTo>
                <a:lnTo>
                  <a:pt x="72910" y="901700"/>
                </a:lnTo>
                <a:lnTo>
                  <a:pt x="73050" y="899160"/>
                </a:lnTo>
                <a:lnTo>
                  <a:pt x="75361" y="896620"/>
                </a:lnTo>
                <a:lnTo>
                  <a:pt x="77457" y="895350"/>
                </a:lnTo>
                <a:lnTo>
                  <a:pt x="82638" y="895350"/>
                </a:lnTo>
                <a:lnTo>
                  <a:pt x="86233" y="900430"/>
                </a:lnTo>
                <a:lnTo>
                  <a:pt x="88658" y="904240"/>
                </a:lnTo>
                <a:lnTo>
                  <a:pt x="93484" y="909320"/>
                </a:lnTo>
                <a:lnTo>
                  <a:pt x="93764" y="911860"/>
                </a:lnTo>
                <a:lnTo>
                  <a:pt x="93764" y="900099"/>
                </a:lnTo>
                <a:lnTo>
                  <a:pt x="93103" y="899160"/>
                </a:lnTo>
                <a:lnTo>
                  <a:pt x="92633" y="897890"/>
                </a:lnTo>
                <a:lnTo>
                  <a:pt x="92633" y="895350"/>
                </a:lnTo>
                <a:lnTo>
                  <a:pt x="92824" y="892810"/>
                </a:lnTo>
                <a:lnTo>
                  <a:pt x="93002" y="887730"/>
                </a:lnTo>
                <a:lnTo>
                  <a:pt x="93040" y="886460"/>
                </a:lnTo>
                <a:lnTo>
                  <a:pt x="95453" y="883920"/>
                </a:lnTo>
                <a:lnTo>
                  <a:pt x="99148" y="881380"/>
                </a:lnTo>
                <a:lnTo>
                  <a:pt x="100926" y="880110"/>
                </a:lnTo>
                <a:lnTo>
                  <a:pt x="102730" y="880110"/>
                </a:lnTo>
                <a:lnTo>
                  <a:pt x="104597" y="878840"/>
                </a:lnTo>
                <a:lnTo>
                  <a:pt x="107213" y="877570"/>
                </a:lnTo>
                <a:lnTo>
                  <a:pt x="113690" y="877570"/>
                </a:lnTo>
                <a:lnTo>
                  <a:pt x="115303" y="878840"/>
                </a:lnTo>
                <a:lnTo>
                  <a:pt x="116001" y="881380"/>
                </a:lnTo>
                <a:lnTo>
                  <a:pt x="116560" y="883920"/>
                </a:lnTo>
                <a:lnTo>
                  <a:pt x="116941" y="887730"/>
                </a:lnTo>
                <a:lnTo>
                  <a:pt x="117132" y="891540"/>
                </a:lnTo>
                <a:lnTo>
                  <a:pt x="117132" y="873048"/>
                </a:lnTo>
                <a:lnTo>
                  <a:pt x="116382" y="872490"/>
                </a:lnTo>
                <a:lnTo>
                  <a:pt x="110985" y="871220"/>
                </a:lnTo>
                <a:lnTo>
                  <a:pt x="108470" y="868680"/>
                </a:lnTo>
                <a:lnTo>
                  <a:pt x="105740" y="866140"/>
                </a:lnTo>
                <a:lnTo>
                  <a:pt x="105575" y="864870"/>
                </a:lnTo>
                <a:lnTo>
                  <a:pt x="105562" y="863600"/>
                </a:lnTo>
                <a:lnTo>
                  <a:pt x="105702" y="863600"/>
                </a:lnTo>
                <a:lnTo>
                  <a:pt x="106807" y="858520"/>
                </a:lnTo>
                <a:lnTo>
                  <a:pt x="107899" y="855980"/>
                </a:lnTo>
                <a:lnTo>
                  <a:pt x="108432" y="854710"/>
                </a:lnTo>
                <a:lnTo>
                  <a:pt x="110617" y="849630"/>
                </a:lnTo>
                <a:lnTo>
                  <a:pt x="111429" y="848360"/>
                </a:lnTo>
                <a:lnTo>
                  <a:pt x="115963" y="848360"/>
                </a:lnTo>
                <a:lnTo>
                  <a:pt x="117805" y="849630"/>
                </a:lnTo>
                <a:lnTo>
                  <a:pt x="119392" y="850900"/>
                </a:lnTo>
                <a:lnTo>
                  <a:pt x="120713" y="852170"/>
                </a:lnTo>
                <a:lnTo>
                  <a:pt x="122669" y="854710"/>
                </a:lnTo>
                <a:lnTo>
                  <a:pt x="123939" y="855980"/>
                </a:lnTo>
                <a:lnTo>
                  <a:pt x="125196" y="858520"/>
                </a:lnTo>
                <a:lnTo>
                  <a:pt x="125907" y="862330"/>
                </a:lnTo>
                <a:lnTo>
                  <a:pt x="127685" y="866140"/>
                </a:lnTo>
                <a:lnTo>
                  <a:pt x="128905" y="868680"/>
                </a:lnTo>
                <a:lnTo>
                  <a:pt x="129222" y="869950"/>
                </a:lnTo>
                <a:lnTo>
                  <a:pt x="129451" y="871220"/>
                </a:lnTo>
                <a:lnTo>
                  <a:pt x="129590" y="872490"/>
                </a:lnTo>
                <a:lnTo>
                  <a:pt x="129590" y="857504"/>
                </a:lnTo>
                <a:lnTo>
                  <a:pt x="129146" y="855980"/>
                </a:lnTo>
                <a:lnTo>
                  <a:pt x="127203" y="853440"/>
                </a:lnTo>
                <a:lnTo>
                  <a:pt x="125361" y="849630"/>
                </a:lnTo>
                <a:lnTo>
                  <a:pt x="123228" y="848360"/>
                </a:lnTo>
                <a:lnTo>
                  <a:pt x="121107" y="845820"/>
                </a:lnTo>
                <a:lnTo>
                  <a:pt x="118948" y="844550"/>
                </a:lnTo>
                <a:lnTo>
                  <a:pt x="118275" y="844550"/>
                </a:lnTo>
                <a:lnTo>
                  <a:pt x="117589" y="843280"/>
                </a:lnTo>
                <a:lnTo>
                  <a:pt x="116116" y="843280"/>
                </a:lnTo>
                <a:lnTo>
                  <a:pt x="114884" y="842010"/>
                </a:lnTo>
                <a:lnTo>
                  <a:pt x="114033" y="840740"/>
                </a:lnTo>
                <a:lnTo>
                  <a:pt x="115328" y="836930"/>
                </a:lnTo>
                <a:lnTo>
                  <a:pt x="115417" y="833120"/>
                </a:lnTo>
                <a:lnTo>
                  <a:pt x="114300" y="829310"/>
                </a:lnTo>
                <a:lnTo>
                  <a:pt x="113779" y="828040"/>
                </a:lnTo>
                <a:lnTo>
                  <a:pt x="112801" y="826770"/>
                </a:lnTo>
                <a:lnTo>
                  <a:pt x="112509" y="826770"/>
                </a:lnTo>
                <a:lnTo>
                  <a:pt x="110604" y="825246"/>
                </a:lnTo>
                <a:lnTo>
                  <a:pt x="110604" y="836930"/>
                </a:lnTo>
                <a:lnTo>
                  <a:pt x="108204" y="843280"/>
                </a:lnTo>
                <a:lnTo>
                  <a:pt x="105879" y="850900"/>
                </a:lnTo>
                <a:lnTo>
                  <a:pt x="102870" y="852170"/>
                </a:lnTo>
                <a:lnTo>
                  <a:pt x="99187" y="854710"/>
                </a:lnTo>
                <a:lnTo>
                  <a:pt x="98018" y="854710"/>
                </a:lnTo>
                <a:lnTo>
                  <a:pt x="95567" y="853440"/>
                </a:lnTo>
                <a:lnTo>
                  <a:pt x="95567" y="868680"/>
                </a:lnTo>
                <a:lnTo>
                  <a:pt x="95465" y="872490"/>
                </a:lnTo>
                <a:lnTo>
                  <a:pt x="95148" y="873760"/>
                </a:lnTo>
                <a:lnTo>
                  <a:pt x="93433" y="877570"/>
                </a:lnTo>
                <a:lnTo>
                  <a:pt x="91478" y="880110"/>
                </a:lnTo>
                <a:lnTo>
                  <a:pt x="89293" y="883920"/>
                </a:lnTo>
                <a:lnTo>
                  <a:pt x="88620" y="885190"/>
                </a:lnTo>
                <a:lnTo>
                  <a:pt x="87782" y="886460"/>
                </a:lnTo>
                <a:lnTo>
                  <a:pt x="86283" y="887730"/>
                </a:lnTo>
                <a:lnTo>
                  <a:pt x="81102" y="887730"/>
                </a:lnTo>
                <a:lnTo>
                  <a:pt x="80403" y="886460"/>
                </a:lnTo>
                <a:lnTo>
                  <a:pt x="77292" y="885190"/>
                </a:lnTo>
                <a:lnTo>
                  <a:pt x="74447" y="882650"/>
                </a:lnTo>
                <a:lnTo>
                  <a:pt x="71894" y="880110"/>
                </a:lnTo>
                <a:lnTo>
                  <a:pt x="69380" y="877570"/>
                </a:lnTo>
                <a:lnTo>
                  <a:pt x="68732" y="875030"/>
                </a:lnTo>
                <a:lnTo>
                  <a:pt x="70269" y="868680"/>
                </a:lnTo>
                <a:lnTo>
                  <a:pt x="71221" y="867410"/>
                </a:lnTo>
                <a:lnTo>
                  <a:pt x="72872" y="862330"/>
                </a:lnTo>
                <a:lnTo>
                  <a:pt x="74853" y="859790"/>
                </a:lnTo>
                <a:lnTo>
                  <a:pt x="78917" y="857250"/>
                </a:lnTo>
                <a:lnTo>
                  <a:pt x="80810" y="857250"/>
                </a:lnTo>
                <a:lnTo>
                  <a:pt x="82854" y="855980"/>
                </a:lnTo>
                <a:lnTo>
                  <a:pt x="84518" y="855980"/>
                </a:lnTo>
                <a:lnTo>
                  <a:pt x="86029" y="857250"/>
                </a:lnTo>
                <a:lnTo>
                  <a:pt x="87376" y="857250"/>
                </a:lnTo>
                <a:lnTo>
                  <a:pt x="89281" y="859790"/>
                </a:lnTo>
                <a:lnTo>
                  <a:pt x="91173" y="861060"/>
                </a:lnTo>
                <a:lnTo>
                  <a:pt x="94526" y="863600"/>
                </a:lnTo>
                <a:lnTo>
                  <a:pt x="95199" y="866140"/>
                </a:lnTo>
                <a:lnTo>
                  <a:pt x="95567" y="868680"/>
                </a:lnTo>
                <a:lnTo>
                  <a:pt x="95567" y="853440"/>
                </a:lnTo>
                <a:lnTo>
                  <a:pt x="93992" y="852170"/>
                </a:lnTo>
                <a:lnTo>
                  <a:pt x="91071" y="847090"/>
                </a:lnTo>
                <a:lnTo>
                  <a:pt x="92202" y="843280"/>
                </a:lnTo>
                <a:lnTo>
                  <a:pt x="91440" y="840740"/>
                </a:lnTo>
                <a:lnTo>
                  <a:pt x="104076" y="828040"/>
                </a:lnTo>
                <a:lnTo>
                  <a:pt x="107911" y="828040"/>
                </a:lnTo>
                <a:lnTo>
                  <a:pt x="109537" y="829310"/>
                </a:lnTo>
                <a:lnTo>
                  <a:pt x="110109" y="833120"/>
                </a:lnTo>
                <a:lnTo>
                  <a:pt x="110312" y="833120"/>
                </a:lnTo>
                <a:lnTo>
                  <a:pt x="110604" y="836930"/>
                </a:lnTo>
                <a:lnTo>
                  <a:pt x="110604" y="825246"/>
                </a:lnTo>
                <a:lnTo>
                  <a:pt x="109359" y="824230"/>
                </a:lnTo>
                <a:lnTo>
                  <a:pt x="108585" y="821690"/>
                </a:lnTo>
                <a:lnTo>
                  <a:pt x="108394" y="814070"/>
                </a:lnTo>
                <a:lnTo>
                  <a:pt x="107759" y="810260"/>
                </a:lnTo>
                <a:lnTo>
                  <a:pt x="107149" y="805180"/>
                </a:lnTo>
                <a:lnTo>
                  <a:pt x="106908" y="803910"/>
                </a:lnTo>
                <a:lnTo>
                  <a:pt x="106591" y="802640"/>
                </a:lnTo>
                <a:lnTo>
                  <a:pt x="105422" y="798830"/>
                </a:lnTo>
                <a:lnTo>
                  <a:pt x="104584" y="798156"/>
                </a:lnTo>
                <a:lnTo>
                  <a:pt x="104584" y="811530"/>
                </a:lnTo>
                <a:lnTo>
                  <a:pt x="104279" y="812800"/>
                </a:lnTo>
                <a:lnTo>
                  <a:pt x="104013" y="814070"/>
                </a:lnTo>
                <a:lnTo>
                  <a:pt x="103886" y="814070"/>
                </a:lnTo>
                <a:lnTo>
                  <a:pt x="103949" y="816610"/>
                </a:lnTo>
                <a:lnTo>
                  <a:pt x="104165" y="820420"/>
                </a:lnTo>
                <a:lnTo>
                  <a:pt x="101422" y="822960"/>
                </a:lnTo>
                <a:lnTo>
                  <a:pt x="96723" y="825500"/>
                </a:lnTo>
                <a:lnTo>
                  <a:pt x="95719" y="825500"/>
                </a:lnTo>
                <a:lnTo>
                  <a:pt x="94640" y="826770"/>
                </a:lnTo>
                <a:lnTo>
                  <a:pt x="91528" y="826770"/>
                </a:lnTo>
                <a:lnTo>
                  <a:pt x="90068" y="825500"/>
                </a:lnTo>
                <a:lnTo>
                  <a:pt x="87960" y="824230"/>
                </a:lnTo>
                <a:lnTo>
                  <a:pt x="86690" y="823264"/>
                </a:lnTo>
                <a:lnTo>
                  <a:pt x="86690" y="836930"/>
                </a:lnTo>
                <a:lnTo>
                  <a:pt x="86106" y="842010"/>
                </a:lnTo>
                <a:lnTo>
                  <a:pt x="85699" y="844550"/>
                </a:lnTo>
                <a:lnTo>
                  <a:pt x="85166" y="847090"/>
                </a:lnTo>
                <a:lnTo>
                  <a:pt x="84975" y="848360"/>
                </a:lnTo>
                <a:lnTo>
                  <a:pt x="84315" y="849630"/>
                </a:lnTo>
                <a:lnTo>
                  <a:pt x="83210" y="849630"/>
                </a:lnTo>
                <a:lnTo>
                  <a:pt x="81838" y="850900"/>
                </a:lnTo>
                <a:lnTo>
                  <a:pt x="80416" y="850900"/>
                </a:lnTo>
                <a:lnTo>
                  <a:pt x="78955" y="852170"/>
                </a:lnTo>
                <a:lnTo>
                  <a:pt x="74231" y="852170"/>
                </a:lnTo>
                <a:lnTo>
                  <a:pt x="72275" y="850900"/>
                </a:lnTo>
                <a:lnTo>
                  <a:pt x="71666" y="849630"/>
                </a:lnTo>
                <a:lnTo>
                  <a:pt x="71259" y="849630"/>
                </a:lnTo>
                <a:lnTo>
                  <a:pt x="70650" y="847090"/>
                </a:lnTo>
                <a:lnTo>
                  <a:pt x="70434" y="845820"/>
                </a:lnTo>
                <a:lnTo>
                  <a:pt x="70142" y="843280"/>
                </a:lnTo>
                <a:lnTo>
                  <a:pt x="70358" y="843280"/>
                </a:lnTo>
                <a:lnTo>
                  <a:pt x="70218" y="842010"/>
                </a:lnTo>
                <a:lnTo>
                  <a:pt x="69735" y="838200"/>
                </a:lnTo>
                <a:lnTo>
                  <a:pt x="69875" y="835660"/>
                </a:lnTo>
                <a:lnTo>
                  <a:pt x="70345" y="834390"/>
                </a:lnTo>
                <a:lnTo>
                  <a:pt x="70688" y="833120"/>
                </a:lnTo>
                <a:lnTo>
                  <a:pt x="70866" y="830580"/>
                </a:lnTo>
                <a:lnTo>
                  <a:pt x="71348" y="829310"/>
                </a:lnTo>
                <a:lnTo>
                  <a:pt x="71589" y="828040"/>
                </a:lnTo>
                <a:lnTo>
                  <a:pt x="72796" y="825500"/>
                </a:lnTo>
                <a:lnTo>
                  <a:pt x="74168" y="824230"/>
                </a:lnTo>
                <a:lnTo>
                  <a:pt x="78435" y="822960"/>
                </a:lnTo>
                <a:lnTo>
                  <a:pt x="80213" y="824230"/>
                </a:lnTo>
                <a:lnTo>
                  <a:pt x="86690" y="836930"/>
                </a:lnTo>
                <a:lnTo>
                  <a:pt x="86690" y="823264"/>
                </a:lnTo>
                <a:lnTo>
                  <a:pt x="86309" y="822960"/>
                </a:lnTo>
                <a:lnTo>
                  <a:pt x="85102" y="820420"/>
                </a:lnTo>
                <a:lnTo>
                  <a:pt x="84264" y="819150"/>
                </a:lnTo>
                <a:lnTo>
                  <a:pt x="83845" y="817880"/>
                </a:lnTo>
                <a:lnTo>
                  <a:pt x="81686" y="814070"/>
                </a:lnTo>
                <a:lnTo>
                  <a:pt x="81216" y="811530"/>
                </a:lnTo>
                <a:lnTo>
                  <a:pt x="80492" y="805180"/>
                </a:lnTo>
                <a:lnTo>
                  <a:pt x="82080" y="802640"/>
                </a:lnTo>
                <a:lnTo>
                  <a:pt x="84353" y="801370"/>
                </a:lnTo>
                <a:lnTo>
                  <a:pt x="86448" y="800100"/>
                </a:lnTo>
                <a:lnTo>
                  <a:pt x="90817" y="798830"/>
                </a:lnTo>
                <a:lnTo>
                  <a:pt x="96697" y="798830"/>
                </a:lnTo>
                <a:lnTo>
                  <a:pt x="98818" y="800100"/>
                </a:lnTo>
                <a:lnTo>
                  <a:pt x="100266" y="801370"/>
                </a:lnTo>
                <a:lnTo>
                  <a:pt x="101307" y="802640"/>
                </a:lnTo>
                <a:lnTo>
                  <a:pt x="103390" y="807720"/>
                </a:lnTo>
                <a:lnTo>
                  <a:pt x="104076" y="808990"/>
                </a:lnTo>
                <a:lnTo>
                  <a:pt x="104521" y="810260"/>
                </a:lnTo>
                <a:lnTo>
                  <a:pt x="104584" y="811530"/>
                </a:lnTo>
                <a:lnTo>
                  <a:pt x="104584" y="798156"/>
                </a:lnTo>
                <a:lnTo>
                  <a:pt x="102260" y="796290"/>
                </a:lnTo>
                <a:lnTo>
                  <a:pt x="100012" y="795020"/>
                </a:lnTo>
                <a:lnTo>
                  <a:pt x="95021" y="795020"/>
                </a:lnTo>
                <a:lnTo>
                  <a:pt x="93078" y="793750"/>
                </a:lnTo>
                <a:lnTo>
                  <a:pt x="89509" y="793750"/>
                </a:lnTo>
                <a:lnTo>
                  <a:pt x="84556" y="795020"/>
                </a:lnTo>
                <a:lnTo>
                  <a:pt x="81127" y="798830"/>
                </a:lnTo>
                <a:lnTo>
                  <a:pt x="78460" y="801370"/>
                </a:lnTo>
                <a:lnTo>
                  <a:pt x="76771" y="803910"/>
                </a:lnTo>
                <a:lnTo>
                  <a:pt x="75907" y="806450"/>
                </a:lnTo>
                <a:lnTo>
                  <a:pt x="76339" y="810260"/>
                </a:lnTo>
                <a:lnTo>
                  <a:pt x="76593" y="811530"/>
                </a:lnTo>
                <a:lnTo>
                  <a:pt x="76517" y="815340"/>
                </a:lnTo>
                <a:lnTo>
                  <a:pt x="75996" y="816610"/>
                </a:lnTo>
                <a:lnTo>
                  <a:pt x="73812" y="819150"/>
                </a:lnTo>
                <a:lnTo>
                  <a:pt x="72415" y="819150"/>
                </a:lnTo>
                <a:lnTo>
                  <a:pt x="71247" y="820420"/>
                </a:lnTo>
                <a:lnTo>
                  <a:pt x="70332" y="821690"/>
                </a:lnTo>
                <a:lnTo>
                  <a:pt x="69608" y="821690"/>
                </a:lnTo>
                <a:lnTo>
                  <a:pt x="69049" y="822960"/>
                </a:lnTo>
                <a:lnTo>
                  <a:pt x="68173" y="825500"/>
                </a:lnTo>
                <a:lnTo>
                  <a:pt x="67221" y="826770"/>
                </a:lnTo>
                <a:lnTo>
                  <a:pt x="66040" y="833120"/>
                </a:lnTo>
                <a:lnTo>
                  <a:pt x="64846" y="838200"/>
                </a:lnTo>
                <a:lnTo>
                  <a:pt x="65963" y="844550"/>
                </a:lnTo>
                <a:lnTo>
                  <a:pt x="66090" y="845820"/>
                </a:lnTo>
                <a:lnTo>
                  <a:pt x="66128" y="848360"/>
                </a:lnTo>
                <a:lnTo>
                  <a:pt x="66344" y="850900"/>
                </a:lnTo>
                <a:lnTo>
                  <a:pt x="67208" y="854710"/>
                </a:lnTo>
                <a:lnTo>
                  <a:pt x="69253" y="857250"/>
                </a:lnTo>
                <a:lnTo>
                  <a:pt x="69684" y="857250"/>
                </a:lnTo>
                <a:lnTo>
                  <a:pt x="69786" y="858520"/>
                </a:lnTo>
                <a:lnTo>
                  <a:pt x="69545" y="859790"/>
                </a:lnTo>
                <a:lnTo>
                  <a:pt x="68414" y="862330"/>
                </a:lnTo>
                <a:lnTo>
                  <a:pt x="67119" y="866140"/>
                </a:lnTo>
                <a:lnTo>
                  <a:pt x="65925" y="869950"/>
                </a:lnTo>
                <a:lnTo>
                  <a:pt x="65481" y="869950"/>
                </a:lnTo>
                <a:lnTo>
                  <a:pt x="65151" y="871220"/>
                </a:lnTo>
                <a:lnTo>
                  <a:pt x="64935" y="872490"/>
                </a:lnTo>
                <a:lnTo>
                  <a:pt x="64604" y="875030"/>
                </a:lnTo>
                <a:lnTo>
                  <a:pt x="64820" y="877570"/>
                </a:lnTo>
                <a:lnTo>
                  <a:pt x="67564" y="882650"/>
                </a:lnTo>
                <a:lnTo>
                  <a:pt x="69100" y="883920"/>
                </a:lnTo>
                <a:lnTo>
                  <a:pt x="72275" y="886460"/>
                </a:lnTo>
                <a:lnTo>
                  <a:pt x="73101" y="887730"/>
                </a:lnTo>
                <a:lnTo>
                  <a:pt x="74930" y="890270"/>
                </a:lnTo>
                <a:lnTo>
                  <a:pt x="75018" y="891540"/>
                </a:lnTo>
                <a:lnTo>
                  <a:pt x="71501" y="892810"/>
                </a:lnTo>
                <a:lnTo>
                  <a:pt x="69951" y="895350"/>
                </a:lnTo>
                <a:lnTo>
                  <a:pt x="69278" y="897890"/>
                </a:lnTo>
                <a:lnTo>
                  <a:pt x="69164" y="899160"/>
                </a:lnTo>
                <a:lnTo>
                  <a:pt x="68999" y="899160"/>
                </a:lnTo>
                <a:lnTo>
                  <a:pt x="68046" y="901700"/>
                </a:lnTo>
                <a:lnTo>
                  <a:pt x="68275" y="904240"/>
                </a:lnTo>
                <a:lnTo>
                  <a:pt x="68872" y="906780"/>
                </a:lnTo>
                <a:lnTo>
                  <a:pt x="69062" y="908050"/>
                </a:lnTo>
                <a:lnTo>
                  <a:pt x="69227" y="908050"/>
                </a:lnTo>
                <a:lnTo>
                  <a:pt x="70599" y="910590"/>
                </a:lnTo>
                <a:lnTo>
                  <a:pt x="71539" y="913130"/>
                </a:lnTo>
                <a:lnTo>
                  <a:pt x="72059" y="915670"/>
                </a:lnTo>
                <a:lnTo>
                  <a:pt x="72250" y="916940"/>
                </a:lnTo>
                <a:lnTo>
                  <a:pt x="72580" y="918210"/>
                </a:lnTo>
                <a:lnTo>
                  <a:pt x="73063" y="919480"/>
                </a:lnTo>
                <a:lnTo>
                  <a:pt x="75565" y="924560"/>
                </a:lnTo>
                <a:lnTo>
                  <a:pt x="77978" y="929640"/>
                </a:lnTo>
                <a:lnTo>
                  <a:pt x="82829" y="935990"/>
                </a:lnTo>
                <a:lnTo>
                  <a:pt x="92341" y="935990"/>
                </a:lnTo>
                <a:lnTo>
                  <a:pt x="93916" y="937260"/>
                </a:lnTo>
                <a:lnTo>
                  <a:pt x="92049" y="942340"/>
                </a:lnTo>
                <a:lnTo>
                  <a:pt x="90601" y="946150"/>
                </a:lnTo>
                <a:lnTo>
                  <a:pt x="90335" y="948690"/>
                </a:lnTo>
                <a:lnTo>
                  <a:pt x="90538" y="949960"/>
                </a:lnTo>
                <a:lnTo>
                  <a:pt x="90830" y="953770"/>
                </a:lnTo>
                <a:lnTo>
                  <a:pt x="91274" y="957580"/>
                </a:lnTo>
                <a:lnTo>
                  <a:pt x="94145" y="961390"/>
                </a:lnTo>
                <a:lnTo>
                  <a:pt x="94437" y="962660"/>
                </a:lnTo>
                <a:lnTo>
                  <a:pt x="95656" y="966470"/>
                </a:lnTo>
                <a:lnTo>
                  <a:pt x="97028" y="967740"/>
                </a:lnTo>
                <a:lnTo>
                  <a:pt x="99441" y="969010"/>
                </a:lnTo>
                <a:lnTo>
                  <a:pt x="100406" y="970280"/>
                </a:lnTo>
                <a:lnTo>
                  <a:pt x="103530" y="972820"/>
                </a:lnTo>
                <a:lnTo>
                  <a:pt x="105803" y="974090"/>
                </a:lnTo>
                <a:lnTo>
                  <a:pt x="108597" y="975360"/>
                </a:lnTo>
                <a:lnTo>
                  <a:pt x="110083" y="975360"/>
                </a:lnTo>
                <a:lnTo>
                  <a:pt x="110782" y="976630"/>
                </a:lnTo>
                <a:lnTo>
                  <a:pt x="112331" y="976630"/>
                </a:lnTo>
                <a:lnTo>
                  <a:pt x="113538" y="977900"/>
                </a:lnTo>
                <a:lnTo>
                  <a:pt x="114427" y="979170"/>
                </a:lnTo>
                <a:lnTo>
                  <a:pt x="116268" y="981710"/>
                </a:lnTo>
                <a:lnTo>
                  <a:pt x="118833" y="984250"/>
                </a:lnTo>
                <a:lnTo>
                  <a:pt x="122986" y="988060"/>
                </a:lnTo>
                <a:lnTo>
                  <a:pt x="123151" y="989330"/>
                </a:lnTo>
                <a:lnTo>
                  <a:pt x="120396" y="991870"/>
                </a:lnTo>
                <a:lnTo>
                  <a:pt x="119608" y="993140"/>
                </a:lnTo>
                <a:lnTo>
                  <a:pt x="120256" y="998220"/>
                </a:lnTo>
                <a:lnTo>
                  <a:pt x="122428" y="1007110"/>
                </a:lnTo>
                <a:lnTo>
                  <a:pt x="122936" y="1008380"/>
                </a:lnTo>
                <a:lnTo>
                  <a:pt x="123659" y="1008380"/>
                </a:lnTo>
                <a:lnTo>
                  <a:pt x="124129" y="1009650"/>
                </a:lnTo>
                <a:lnTo>
                  <a:pt x="124942" y="1012190"/>
                </a:lnTo>
                <a:lnTo>
                  <a:pt x="126098" y="1013460"/>
                </a:lnTo>
                <a:lnTo>
                  <a:pt x="127558" y="1014730"/>
                </a:lnTo>
                <a:lnTo>
                  <a:pt x="131521" y="1018540"/>
                </a:lnTo>
                <a:lnTo>
                  <a:pt x="133350" y="1021080"/>
                </a:lnTo>
                <a:lnTo>
                  <a:pt x="137083" y="1024890"/>
                </a:lnTo>
                <a:lnTo>
                  <a:pt x="141363" y="1028700"/>
                </a:lnTo>
                <a:lnTo>
                  <a:pt x="146189" y="1031240"/>
                </a:lnTo>
                <a:lnTo>
                  <a:pt x="147205" y="1032510"/>
                </a:lnTo>
                <a:lnTo>
                  <a:pt x="153149" y="1032510"/>
                </a:lnTo>
                <a:lnTo>
                  <a:pt x="156540" y="1031240"/>
                </a:lnTo>
                <a:lnTo>
                  <a:pt x="159410" y="1032510"/>
                </a:lnTo>
                <a:lnTo>
                  <a:pt x="162140" y="1035050"/>
                </a:lnTo>
                <a:lnTo>
                  <a:pt x="163169" y="1035050"/>
                </a:lnTo>
                <a:lnTo>
                  <a:pt x="163626" y="1036320"/>
                </a:lnTo>
                <a:lnTo>
                  <a:pt x="163499" y="1037590"/>
                </a:lnTo>
                <a:lnTo>
                  <a:pt x="163245" y="1038860"/>
                </a:lnTo>
                <a:lnTo>
                  <a:pt x="161582" y="1045210"/>
                </a:lnTo>
                <a:lnTo>
                  <a:pt x="162483" y="1049020"/>
                </a:lnTo>
                <a:lnTo>
                  <a:pt x="164071" y="1051560"/>
                </a:lnTo>
                <a:lnTo>
                  <a:pt x="165442" y="1054100"/>
                </a:lnTo>
                <a:lnTo>
                  <a:pt x="167386" y="1056640"/>
                </a:lnTo>
                <a:lnTo>
                  <a:pt x="173291" y="1061720"/>
                </a:lnTo>
                <a:lnTo>
                  <a:pt x="180136" y="1068070"/>
                </a:lnTo>
                <a:lnTo>
                  <a:pt x="182054" y="1069340"/>
                </a:lnTo>
                <a:lnTo>
                  <a:pt x="183794" y="1070610"/>
                </a:lnTo>
                <a:lnTo>
                  <a:pt x="186944" y="1074420"/>
                </a:lnTo>
                <a:lnTo>
                  <a:pt x="188925" y="1075690"/>
                </a:lnTo>
                <a:lnTo>
                  <a:pt x="191287" y="1076960"/>
                </a:lnTo>
                <a:lnTo>
                  <a:pt x="193192" y="1076960"/>
                </a:lnTo>
                <a:lnTo>
                  <a:pt x="198056" y="1079500"/>
                </a:lnTo>
                <a:lnTo>
                  <a:pt x="198945" y="1079500"/>
                </a:lnTo>
                <a:lnTo>
                  <a:pt x="199605" y="1080770"/>
                </a:lnTo>
                <a:lnTo>
                  <a:pt x="201333" y="1083310"/>
                </a:lnTo>
                <a:lnTo>
                  <a:pt x="201815" y="1084097"/>
                </a:lnTo>
                <a:lnTo>
                  <a:pt x="200406" y="1086332"/>
                </a:lnTo>
                <a:lnTo>
                  <a:pt x="198882" y="1087602"/>
                </a:lnTo>
                <a:lnTo>
                  <a:pt x="198132" y="1088872"/>
                </a:lnTo>
                <a:lnTo>
                  <a:pt x="197459" y="1090142"/>
                </a:lnTo>
                <a:lnTo>
                  <a:pt x="196850" y="1091412"/>
                </a:lnTo>
                <a:lnTo>
                  <a:pt x="195961" y="1092682"/>
                </a:lnTo>
                <a:lnTo>
                  <a:pt x="195554" y="1093952"/>
                </a:lnTo>
                <a:lnTo>
                  <a:pt x="195605" y="1097762"/>
                </a:lnTo>
                <a:lnTo>
                  <a:pt x="196062" y="1100302"/>
                </a:lnTo>
                <a:lnTo>
                  <a:pt x="196989" y="1102842"/>
                </a:lnTo>
                <a:lnTo>
                  <a:pt x="197802" y="1104112"/>
                </a:lnTo>
                <a:lnTo>
                  <a:pt x="198818" y="1106652"/>
                </a:lnTo>
                <a:lnTo>
                  <a:pt x="200215" y="1113002"/>
                </a:lnTo>
                <a:lnTo>
                  <a:pt x="202603" y="1115542"/>
                </a:lnTo>
                <a:lnTo>
                  <a:pt x="206108" y="1123162"/>
                </a:lnTo>
                <a:lnTo>
                  <a:pt x="208915" y="1125702"/>
                </a:lnTo>
                <a:lnTo>
                  <a:pt x="211277" y="1128242"/>
                </a:lnTo>
                <a:lnTo>
                  <a:pt x="211505" y="1128242"/>
                </a:lnTo>
                <a:lnTo>
                  <a:pt x="211772" y="1129512"/>
                </a:lnTo>
                <a:lnTo>
                  <a:pt x="213448" y="1129512"/>
                </a:lnTo>
                <a:lnTo>
                  <a:pt x="214223" y="1130782"/>
                </a:lnTo>
                <a:lnTo>
                  <a:pt x="219938" y="1130782"/>
                </a:lnTo>
                <a:lnTo>
                  <a:pt x="221284" y="1132052"/>
                </a:lnTo>
                <a:lnTo>
                  <a:pt x="222262" y="1135862"/>
                </a:lnTo>
                <a:lnTo>
                  <a:pt x="222504" y="1138402"/>
                </a:lnTo>
                <a:lnTo>
                  <a:pt x="221411" y="1142212"/>
                </a:lnTo>
                <a:lnTo>
                  <a:pt x="220827" y="1143482"/>
                </a:lnTo>
                <a:lnTo>
                  <a:pt x="221195" y="1151102"/>
                </a:lnTo>
                <a:lnTo>
                  <a:pt x="221767" y="1157452"/>
                </a:lnTo>
                <a:lnTo>
                  <a:pt x="222846" y="1163802"/>
                </a:lnTo>
                <a:lnTo>
                  <a:pt x="223024" y="1165072"/>
                </a:lnTo>
                <a:lnTo>
                  <a:pt x="225361" y="1168882"/>
                </a:lnTo>
                <a:lnTo>
                  <a:pt x="226085" y="1172692"/>
                </a:lnTo>
                <a:lnTo>
                  <a:pt x="229108" y="1177772"/>
                </a:lnTo>
                <a:lnTo>
                  <a:pt x="230378" y="1180312"/>
                </a:lnTo>
                <a:lnTo>
                  <a:pt x="232384" y="1181582"/>
                </a:lnTo>
                <a:lnTo>
                  <a:pt x="233210" y="1182852"/>
                </a:lnTo>
                <a:lnTo>
                  <a:pt x="234226" y="1182852"/>
                </a:lnTo>
                <a:lnTo>
                  <a:pt x="235445" y="1184122"/>
                </a:lnTo>
                <a:lnTo>
                  <a:pt x="238531" y="1184122"/>
                </a:lnTo>
                <a:lnTo>
                  <a:pt x="239814" y="1185392"/>
                </a:lnTo>
                <a:lnTo>
                  <a:pt x="238213" y="1191742"/>
                </a:lnTo>
                <a:lnTo>
                  <a:pt x="238798" y="1195552"/>
                </a:lnTo>
                <a:lnTo>
                  <a:pt x="237439" y="1199362"/>
                </a:lnTo>
                <a:lnTo>
                  <a:pt x="237464" y="1205712"/>
                </a:lnTo>
                <a:lnTo>
                  <a:pt x="237680" y="1208252"/>
                </a:lnTo>
                <a:lnTo>
                  <a:pt x="239141" y="1213332"/>
                </a:lnTo>
                <a:lnTo>
                  <a:pt x="239763" y="1213332"/>
                </a:lnTo>
                <a:lnTo>
                  <a:pt x="239941" y="1214602"/>
                </a:lnTo>
                <a:lnTo>
                  <a:pt x="240385" y="1214602"/>
                </a:lnTo>
                <a:lnTo>
                  <a:pt x="241287" y="1215872"/>
                </a:lnTo>
                <a:lnTo>
                  <a:pt x="241401" y="1217142"/>
                </a:lnTo>
                <a:lnTo>
                  <a:pt x="240741" y="1218412"/>
                </a:lnTo>
                <a:lnTo>
                  <a:pt x="238874" y="1222222"/>
                </a:lnTo>
                <a:lnTo>
                  <a:pt x="239433" y="1226032"/>
                </a:lnTo>
                <a:lnTo>
                  <a:pt x="242316" y="1229842"/>
                </a:lnTo>
                <a:lnTo>
                  <a:pt x="242658" y="1231112"/>
                </a:lnTo>
                <a:lnTo>
                  <a:pt x="243217" y="1232382"/>
                </a:lnTo>
                <a:lnTo>
                  <a:pt x="243395" y="1233652"/>
                </a:lnTo>
                <a:lnTo>
                  <a:pt x="241642" y="1237462"/>
                </a:lnTo>
                <a:lnTo>
                  <a:pt x="240538" y="1238732"/>
                </a:lnTo>
                <a:lnTo>
                  <a:pt x="239318" y="1240002"/>
                </a:lnTo>
                <a:lnTo>
                  <a:pt x="237655" y="1242542"/>
                </a:lnTo>
                <a:lnTo>
                  <a:pt x="236499" y="1245082"/>
                </a:lnTo>
                <a:lnTo>
                  <a:pt x="235851" y="1247622"/>
                </a:lnTo>
                <a:lnTo>
                  <a:pt x="235140" y="1250162"/>
                </a:lnTo>
                <a:lnTo>
                  <a:pt x="235419" y="1252702"/>
                </a:lnTo>
                <a:lnTo>
                  <a:pt x="236689" y="1255242"/>
                </a:lnTo>
                <a:lnTo>
                  <a:pt x="238099" y="1257782"/>
                </a:lnTo>
                <a:lnTo>
                  <a:pt x="239687" y="1259052"/>
                </a:lnTo>
                <a:lnTo>
                  <a:pt x="241198" y="1261592"/>
                </a:lnTo>
                <a:lnTo>
                  <a:pt x="241147" y="1262862"/>
                </a:lnTo>
                <a:lnTo>
                  <a:pt x="241338" y="1264132"/>
                </a:lnTo>
                <a:lnTo>
                  <a:pt x="238848" y="1267942"/>
                </a:lnTo>
                <a:lnTo>
                  <a:pt x="235953" y="1271752"/>
                </a:lnTo>
                <a:lnTo>
                  <a:pt x="231787" y="1276832"/>
                </a:lnTo>
                <a:lnTo>
                  <a:pt x="229476" y="1276832"/>
                </a:lnTo>
                <a:lnTo>
                  <a:pt x="228587" y="1274292"/>
                </a:lnTo>
                <a:lnTo>
                  <a:pt x="228434" y="1271752"/>
                </a:lnTo>
                <a:lnTo>
                  <a:pt x="225945" y="1267942"/>
                </a:lnTo>
                <a:lnTo>
                  <a:pt x="224650" y="1265567"/>
                </a:lnTo>
                <a:lnTo>
                  <a:pt x="224650" y="1283182"/>
                </a:lnTo>
                <a:lnTo>
                  <a:pt x="224180" y="1284452"/>
                </a:lnTo>
                <a:lnTo>
                  <a:pt x="222034" y="1286992"/>
                </a:lnTo>
                <a:lnTo>
                  <a:pt x="220764" y="1288262"/>
                </a:lnTo>
                <a:lnTo>
                  <a:pt x="217703" y="1292072"/>
                </a:lnTo>
                <a:lnTo>
                  <a:pt x="215633" y="1293342"/>
                </a:lnTo>
                <a:lnTo>
                  <a:pt x="210058" y="1293342"/>
                </a:lnTo>
                <a:lnTo>
                  <a:pt x="209778" y="1293114"/>
                </a:lnTo>
                <a:lnTo>
                  <a:pt x="209778" y="1314932"/>
                </a:lnTo>
                <a:lnTo>
                  <a:pt x="209448" y="1317472"/>
                </a:lnTo>
                <a:lnTo>
                  <a:pt x="209067" y="1318742"/>
                </a:lnTo>
                <a:lnTo>
                  <a:pt x="208102" y="1320012"/>
                </a:lnTo>
                <a:lnTo>
                  <a:pt x="206552" y="1320012"/>
                </a:lnTo>
                <a:lnTo>
                  <a:pt x="203136" y="1321282"/>
                </a:lnTo>
                <a:lnTo>
                  <a:pt x="195313" y="1321282"/>
                </a:lnTo>
                <a:lnTo>
                  <a:pt x="193471" y="1320012"/>
                </a:lnTo>
                <a:lnTo>
                  <a:pt x="193268" y="1320012"/>
                </a:lnTo>
                <a:lnTo>
                  <a:pt x="191528" y="1304772"/>
                </a:lnTo>
                <a:lnTo>
                  <a:pt x="191922" y="1302232"/>
                </a:lnTo>
                <a:lnTo>
                  <a:pt x="192747" y="1300962"/>
                </a:lnTo>
                <a:lnTo>
                  <a:pt x="193471" y="1298422"/>
                </a:lnTo>
                <a:lnTo>
                  <a:pt x="194906" y="1297152"/>
                </a:lnTo>
                <a:lnTo>
                  <a:pt x="202133" y="1297152"/>
                </a:lnTo>
                <a:lnTo>
                  <a:pt x="204673" y="1299692"/>
                </a:lnTo>
                <a:lnTo>
                  <a:pt x="205536" y="1299692"/>
                </a:lnTo>
                <a:lnTo>
                  <a:pt x="206349" y="1300962"/>
                </a:lnTo>
                <a:lnTo>
                  <a:pt x="207200" y="1302232"/>
                </a:lnTo>
                <a:lnTo>
                  <a:pt x="207759" y="1302232"/>
                </a:lnTo>
                <a:lnTo>
                  <a:pt x="208038" y="1303502"/>
                </a:lnTo>
                <a:lnTo>
                  <a:pt x="209067" y="1309852"/>
                </a:lnTo>
                <a:lnTo>
                  <a:pt x="209397" y="1312392"/>
                </a:lnTo>
                <a:lnTo>
                  <a:pt x="209778" y="1314932"/>
                </a:lnTo>
                <a:lnTo>
                  <a:pt x="209778" y="1293114"/>
                </a:lnTo>
                <a:lnTo>
                  <a:pt x="206997" y="1290802"/>
                </a:lnTo>
                <a:lnTo>
                  <a:pt x="205549" y="1289532"/>
                </a:lnTo>
                <a:lnTo>
                  <a:pt x="201663" y="1284452"/>
                </a:lnTo>
                <a:lnTo>
                  <a:pt x="200101" y="1280642"/>
                </a:lnTo>
                <a:lnTo>
                  <a:pt x="199707" y="1276832"/>
                </a:lnTo>
                <a:lnTo>
                  <a:pt x="199301" y="1273022"/>
                </a:lnTo>
                <a:lnTo>
                  <a:pt x="200266" y="1270482"/>
                </a:lnTo>
                <a:lnTo>
                  <a:pt x="201917" y="1266672"/>
                </a:lnTo>
                <a:lnTo>
                  <a:pt x="202450" y="1266672"/>
                </a:lnTo>
                <a:lnTo>
                  <a:pt x="204076" y="1264132"/>
                </a:lnTo>
                <a:lnTo>
                  <a:pt x="206006" y="1262862"/>
                </a:lnTo>
                <a:lnTo>
                  <a:pt x="208229" y="1262862"/>
                </a:lnTo>
                <a:lnTo>
                  <a:pt x="209372" y="1261592"/>
                </a:lnTo>
                <a:lnTo>
                  <a:pt x="210540" y="1261592"/>
                </a:lnTo>
                <a:lnTo>
                  <a:pt x="213220" y="1262862"/>
                </a:lnTo>
                <a:lnTo>
                  <a:pt x="214693" y="1262862"/>
                </a:lnTo>
                <a:lnTo>
                  <a:pt x="217601" y="1264132"/>
                </a:lnTo>
                <a:lnTo>
                  <a:pt x="218833" y="1265402"/>
                </a:lnTo>
                <a:lnTo>
                  <a:pt x="220332" y="1267942"/>
                </a:lnTo>
                <a:lnTo>
                  <a:pt x="220738" y="1267942"/>
                </a:lnTo>
                <a:lnTo>
                  <a:pt x="223304" y="1271752"/>
                </a:lnTo>
                <a:lnTo>
                  <a:pt x="224269" y="1274292"/>
                </a:lnTo>
                <a:lnTo>
                  <a:pt x="224421" y="1276832"/>
                </a:lnTo>
                <a:lnTo>
                  <a:pt x="224536" y="1278102"/>
                </a:lnTo>
                <a:lnTo>
                  <a:pt x="224561" y="1279080"/>
                </a:lnTo>
                <a:lnTo>
                  <a:pt x="224650" y="1283182"/>
                </a:lnTo>
                <a:lnTo>
                  <a:pt x="224650" y="1265567"/>
                </a:lnTo>
                <a:lnTo>
                  <a:pt x="224561" y="1265402"/>
                </a:lnTo>
                <a:lnTo>
                  <a:pt x="222770" y="1262862"/>
                </a:lnTo>
                <a:lnTo>
                  <a:pt x="221195" y="1261592"/>
                </a:lnTo>
                <a:lnTo>
                  <a:pt x="219519" y="1259052"/>
                </a:lnTo>
                <a:lnTo>
                  <a:pt x="213525" y="1257782"/>
                </a:lnTo>
                <a:lnTo>
                  <a:pt x="211696" y="1256512"/>
                </a:lnTo>
                <a:lnTo>
                  <a:pt x="210731" y="1256512"/>
                </a:lnTo>
                <a:lnTo>
                  <a:pt x="210426" y="1255242"/>
                </a:lnTo>
                <a:lnTo>
                  <a:pt x="210781" y="1253972"/>
                </a:lnTo>
                <a:lnTo>
                  <a:pt x="212699" y="1247622"/>
                </a:lnTo>
                <a:lnTo>
                  <a:pt x="212559" y="1246352"/>
                </a:lnTo>
                <a:lnTo>
                  <a:pt x="211937" y="1245082"/>
                </a:lnTo>
                <a:lnTo>
                  <a:pt x="211340" y="1243812"/>
                </a:lnTo>
                <a:lnTo>
                  <a:pt x="210756" y="1242542"/>
                </a:lnTo>
                <a:lnTo>
                  <a:pt x="209486" y="1241272"/>
                </a:lnTo>
                <a:lnTo>
                  <a:pt x="207124" y="1240002"/>
                </a:lnTo>
                <a:lnTo>
                  <a:pt x="206552" y="1240002"/>
                </a:lnTo>
                <a:lnTo>
                  <a:pt x="206552" y="1250162"/>
                </a:lnTo>
                <a:lnTo>
                  <a:pt x="206324" y="1251432"/>
                </a:lnTo>
                <a:lnTo>
                  <a:pt x="205740" y="1252702"/>
                </a:lnTo>
                <a:lnTo>
                  <a:pt x="203339" y="1256512"/>
                </a:lnTo>
                <a:lnTo>
                  <a:pt x="200431" y="1260322"/>
                </a:lnTo>
                <a:lnTo>
                  <a:pt x="195910" y="1265402"/>
                </a:lnTo>
                <a:lnTo>
                  <a:pt x="195592" y="1265402"/>
                </a:lnTo>
                <a:lnTo>
                  <a:pt x="195592" y="1285722"/>
                </a:lnTo>
                <a:lnTo>
                  <a:pt x="195021" y="1289532"/>
                </a:lnTo>
                <a:lnTo>
                  <a:pt x="191922" y="1293342"/>
                </a:lnTo>
                <a:lnTo>
                  <a:pt x="190906" y="1293342"/>
                </a:lnTo>
                <a:lnTo>
                  <a:pt x="190906" y="1340332"/>
                </a:lnTo>
                <a:lnTo>
                  <a:pt x="189496" y="1346682"/>
                </a:lnTo>
                <a:lnTo>
                  <a:pt x="189357" y="1351762"/>
                </a:lnTo>
                <a:lnTo>
                  <a:pt x="188544" y="1354302"/>
                </a:lnTo>
                <a:lnTo>
                  <a:pt x="187566" y="1356842"/>
                </a:lnTo>
                <a:lnTo>
                  <a:pt x="187274" y="1356842"/>
                </a:lnTo>
                <a:lnTo>
                  <a:pt x="186791" y="1358112"/>
                </a:lnTo>
                <a:lnTo>
                  <a:pt x="186118" y="1358112"/>
                </a:lnTo>
                <a:lnTo>
                  <a:pt x="183146" y="1359382"/>
                </a:lnTo>
                <a:lnTo>
                  <a:pt x="180035" y="1360652"/>
                </a:lnTo>
                <a:lnTo>
                  <a:pt x="168567" y="1350492"/>
                </a:lnTo>
                <a:lnTo>
                  <a:pt x="167271" y="1349222"/>
                </a:lnTo>
                <a:lnTo>
                  <a:pt x="165430" y="1346682"/>
                </a:lnTo>
                <a:lnTo>
                  <a:pt x="164325" y="1342872"/>
                </a:lnTo>
                <a:lnTo>
                  <a:pt x="163944" y="1340332"/>
                </a:lnTo>
                <a:lnTo>
                  <a:pt x="163372" y="1335252"/>
                </a:lnTo>
                <a:lnTo>
                  <a:pt x="163169" y="1335252"/>
                </a:lnTo>
                <a:lnTo>
                  <a:pt x="163042" y="1332712"/>
                </a:lnTo>
                <a:lnTo>
                  <a:pt x="162877" y="1331442"/>
                </a:lnTo>
                <a:lnTo>
                  <a:pt x="162788" y="1327632"/>
                </a:lnTo>
                <a:lnTo>
                  <a:pt x="163080" y="1326362"/>
                </a:lnTo>
                <a:lnTo>
                  <a:pt x="163690" y="1325092"/>
                </a:lnTo>
                <a:lnTo>
                  <a:pt x="165277" y="1320012"/>
                </a:lnTo>
                <a:lnTo>
                  <a:pt x="172910" y="1320012"/>
                </a:lnTo>
                <a:lnTo>
                  <a:pt x="176720" y="1321282"/>
                </a:lnTo>
                <a:lnTo>
                  <a:pt x="180073" y="1322552"/>
                </a:lnTo>
                <a:lnTo>
                  <a:pt x="185140" y="1325092"/>
                </a:lnTo>
                <a:lnTo>
                  <a:pt x="186753" y="1326362"/>
                </a:lnTo>
                <a:lnTo>
                  <a:pt x="188163" y="1327632"/>
                </a:lnTo>
                <a:lnTo>
                  <a:pt x="188760" y="1327632"/>
                </a:lnTo>
                <a:lnTo>
                  <a:pt x="189153" y="1328902"/>
                </a:lnTo>
                <a:lnTo>
                  <a:pt x="189344" y="1328902"/>
                </a:lnTo>
                <a:lnTo>
                  <a:pt x="190906" y="1340332"/>
                </a:lnTo>
                <a:lnTo>
                  <a:pt x="190906" y="1293342"/>
                </a:lnTo>
                <a:lnTo>
                  <a:pt x="187159" y="1293342"/>
                </a:lnTo>
                <a:lnTo>
                  <a:pt x="185039" y="1292072"/>
                </a:lnTo>
                <a:lnTo>
                  <a:pt x="184531" y="1290015"/>
                </a:lnTo>
                <a:lnTo>
                  <a:pt x="184531" y="1309852"/>
                </a:lnTo>
                <a:lnTo>
                  <a:pt x="184505" y="1313662"/>
                </a:lnTo>
                <a:lnTo>
                  <a:pt x="182676" y="1316202"/>
                </a:lnTo>
                <a:lnTo>
                  <a:pt x="180581" y="1316202"/>
                </a:lnTo>
                <a:lnTo>
                  <a:pt x="179806" y="1314932"/>
                </a:lnTo>
                <a:lnTo>
                  <a:pt x="176733" y="1314932"/>
                </a:lnTo>
                <a:lnTo>
                  <a:pt x="174396" y="1313662"/>
                </a:lnTo>
                <a:lnTo>
                  <a:pt x="168821" y="1314932"/>
                </a:lnTo>
                <a:lnTo>
                  <a:pt x="165722" y="1313662"/>
                </a:lnTo>
                <a:lnTo>
                  <a:pt x="159931" y="1313662"/>
                </a:lnTo>
                <a:lnTo>
                  <a:pt x="158419" y="1312392"/>
                </a:lnTo>
                <a:lnTo>
                  <a:pt x="157187" y="1309852"/>
                </a:lnTo>
                <a:lnTo>
                  <a:pt x="156565" y="1308582"/>
                </a:lnTo>
                <a:lnTo>
                  <a:pt x="156413" y="1307312"/>
                </a:lnTo>
                <a:lnTo>
                  <a:pt x="156984" y="1306042"/>
                </a:lnTo>
                <a:lnTo>
                  <a:pt x="157175" y="1304772"/>
                </a:lnTo>
                <a:lnTo>
                  <a:pt x="157480" y="1303502"/>
                </a:lnTo>
                <a:lnTo>
                  <a:pt x="158330" y="1302232"/>
                </a:lnTo>
                <a:lnTo>
                  <a:pt x="159816" y="1299692"/>
                </a:lnTo>
                <a:lnTo>
                  <a:pt x="162966" y="1298422"/>
                </a:lnTo>
                <a:lnTo>
                  <a:pt x="163969" y="1297152"/>
                </a:lnTo>
                <a:lnTo>
                  <a:pt x="166497" y="1295882"/>
                </a:lnTo>
                <a:lnTo>
                  <a:pt x="169646" y="1295882"/>
                </a:lnTo>
                <a:lnTo>
                  <a:pt x="173151" y="1297152"/>
                </a:lnTo>
                <a:lnTo>
                  <a:pt x="176466" y="1298422"/>
                </a:lnTo>
                <a:lnTo>
                  <a:pt x="179565" y="1299692"/>
                </a:lnTo>
                <a:lnTo>
                  <a:pt x="180225" y="1300962"/>
                </a:lnTo>
                <a:lnTo>
                  <a:pt x="180784" y="1300962"/>
                </a:lnTo>
                <a:lnTo>
                  <a:pt x="181254" y="1302232"/>
                </a:lnTo>
                <a:lnTo>
                  <a:pt x="183438" y="1304772"/>
                </a:lnTo>
                <a:lnTo>
                  <a:pt x="184416" y="1307312"/>
                </a:lnTo>
                <a:lnTo>
                  <a:pt x="184531" y="1309852"/>
                </a:lnTo>
                <a:lnTo>
                  <a:pt x="184531" y="1290015"/>
                </a:lnTo>
                <a:lnTo>
                  <a:pt x="184099" y="1288262"/>
                </a:lnTo>
                <a:lnTo>
                  <a:pt x="184099" y="1285722"/>
                </a:lnTo>
                <a:lnTo>
                  <a:pt x="183959" y="1284452"/>
                </a:lnTo>
                <a:lnTo>
                  <a:pt x="184327" y="1280642"/>
                </a:lnTo>
                <a:lnTo>
                  <a:pt x="184988" y="1279372"/>
                </a:lnTo>
                <a:lnTo>
                  <a:pt x="186131" y="1278102"/>
                </a:lnTo>
                <a:lnTo>
                  <a:pt x="187020" y="1276832"/>
                </a:lnTo>
                <a:lnTo>
                  <a:pt x="190042" y="1276832"/>
                </a:lnTo>
                <a:lnTo>
                  <a:pt x="190703" y="1278102"/>
                </a:lnTo>
                <a:lnTo>
                  <a:pt x="191300" y="1278102"/>
                </a:lnTo>
                <a:lnTo>
                  <a:pt x="193281" y="1280642"/>
                </a:lnTo>
                <a:lnTo>
                  <a:pt x="194678" y="1283182"/>
                </a:lnTo>
                <a:lnTo>
                  <a:pt x="195567" y="1285722"/>
                </a:lnTo>
                <a:lnTo>
                  <a:pt x="195592" y="1265402"/>
                </a:lnTo>
                <a:lnTo>
                  <a:pt x="194564" y="1265402"/>
                </a:lnTo>
                <a:lnTo>
                  <a:pt x="191604" y="1266672"/>
                </a:lnTo>
                <a:lnTo>
                  <a:pt x="189458" y="1265402"/>
                </a:lnTo>
                <a:lnTo>
                  <a:pt x="188645" y="1262862"/>
                </a:lnTo>
                <a:lnTo>
                  <a:pt x="187858" y="1259052"/>
                </a:lnTo>
                <a:lnTo>
                  <a:pt x="187718" y="1256512"/>
                </a:lnTo>
                <a:lnTo>
                  <a:pt x="187566" y="1255242"/>
                </a:lnTo>
                <a:lnTo>
                  <a:pt x="187515" y="1251432"/>
                </a:lnTo>
                <a:lnTo>
                  <a:pt x="187947" y="1250162"/>
                </a:lnTo>
                <a:lnTo>
                  <a:pt x="188798" y="1248892"/>
                </a:lnTo>
                <a:lnTo>
                  <a:pt x="189509" y="1247622"/>
                </a:lnTo>
                <a:lnTo>
                  <a:pt x="191592" y="1243812"/>
                </a:lnTo>
                <a:lnTo>
                  <a:pt x="200088" y="1243812"/>
                </a:lnTo>
                <a:lnTo>
                  <a:pt x="201650" y="1245082"/>
                </a:lnTo>
                <a:lnTo>
                  <a:pt x="203161" y="1245082"/>
                </a:lnTo>
                <a:lnTo>
                  <a:pt x="204609" y="1246352"/>
                </a:lnTo>
                <a:lnTo>
                  <a:pt x="205752" y="1246352"/>
                </a:lnTo>
                <a:lnTo>
                  <a:pt x="206362" y="1247622"/>
                </a:lnTo>
                <a:lnTo>
                  <a:pt x="206413" y="1248892"/>
                </a:lnTo>
                <a:lnTo>
                  <a:pt x="206552" y="1250162"/>
                </a:lnTo>
                <a:lnTo>
                  <a:pt x="206552" y="1240002"/>
                </a:lnTo>
                <a:lnTo>
                  <a:pt x="206184" y="1238732"/>
                </a:lnTo>
                <a:lnTo>
                  <a:pt x="205092" y="1238732"/>
                </a:lnTo>
                <a:lnTo>
                  <a:pt x="204685" y="1237462"/>
                </a:lnTo>
                <a:lnTo>
                  <a:pt x="204952" y="1236192"/>
                </a:lnTo>
                <a:lnTo>
                  <a:pt x="205155" y="1234922"/>
                </a:lnTo>
                <a:lnTo>
                  <a:pt x="205511" y="1233652"/>
                </a:lnTo>
                <a:lnTo>
                  <a:pt x="205841" y="1232382"/>
                </a:lnTo>
                <a:lnTo>
                  <a:pt x="206235" y="1231112"/>
                </a:lnTo>
                <a:lnTo>
                  <a:pt x="206121" y="1229842"/>
                </a:lnTo>
                <a:lnTo>
                  <a:pt x="205498" y="1229842"/>
                </a:lnTo>
                <a:lnTo>
                  <a:pt x="204292" y="1227302"/>
                </a:lnTo>
                <a:lnTo>
                  <a:pt x="202958" y="1224762"/>
                </a:lnTo>
                <a:lnTo>
                  <a:pt x="201777" y="1222984"/>
                </a:lnTo>
                <a:lnTo>
                  <a:pt x="201777" y="1231112"/>
                </a:lnTo>
                <a:lnTo>
                  <a:pt x="201510" y="1233652"/>
                </a:lnTo>
                <a:lnTo>
                  <a:pt x="199783" y="1234922"/>
                </a:lnTo>
                <a:lnTo>
                  <a:pt x="199237" y="1234922"/>
                </a:lnTo>
                <a:lnTo>
                  <a:pt x="198932" y="1236192"/>
                </a:lnTo>
                <a:lnTo>
                  <a:pt x="195643" y="1237462"/>
                </a:lnTo>
                <a:lnTo>
                  <a:pt x="192836" y="1240002"/>
                </a:lnTo>
                <a:lnTo>
                  <a:pt x="190652" y="1238732"/>
                </a:lnTo>
                <a:lnTo>
                  <a:pt x="189636" y="1237462"/>
                </a:lnTo>
                <a:lnTo>
                  <a:pt x="188429" y="1236192"/>
                </a:lnTo>
                <a:lnTo>
                  <a:pt x="187909" y="1234922"/>
                </a:lnTo>
                <a:lnTo>
                  <a:pt x="188442" y="1231112"/>
                </a:lnTo>
                <a:lnTo>
                  <a:pt x="188937" y="1227302"/>
                </a:lnTo>
                <a:lnTo>
                  <a:pt x="189496" y="1224762"/>
                </a:lnTo>
                <a:lnTo>
                  <a:pt x="189763" y="1223492"/>
                </a:lnTo>
                <a:lnTo>
                  <a:pt x="190436" y="1222222"/>
                </a:lnTo>
                <a:lnTo>
                  <a:pt x="191516" y="1220952"/>
                </a:lnTo>
                <a:lnTo>
                  <a:pt x="193675" y="1220952"/>
                </a:lnTo>
                <a:lnTo>
                  <a:pt x="194932" y="1222222"/>
                </a:lnTo>
                <a:lnTo>
                  <a:pt x="196088" y="1223492"/>
                </a:lnTo>
                <a:lnTo>
                  <a:pt x="197167" y="1224762"/>
                </a:lnTo>
                <a:lnTo>
                  <a:pt x="198374" y="1226032"/>
                </a:lnTo>
                <a:lnTo>
                  <a:pt x="199504" y="1227302"/>
                </a:lnTo>
                <a:lnTo>
                  <a:pt x="201777" y="1231112"/>
                </a:lnTo>
                <a:lnTo>
                  <a:pt x="201777" y="1222984"/>
                </a:lnTo>
                <a:lnTo>
                  <a:pt x="200431" y="1220952"/>
                </a:lnTo>
                <a:lnTo>
                  <a:pt x="197383" y="1218412"/>
                </a:lnTo>
                <a:lnTo>
                  <a:pt x="195872" y="1217142"/>
                </a:lnTo>
                <a:lnTo>
                  <a:pt x="194741" y="1215872"/>
                </a:lnTo>
                <a:lnTo>
                  <a:pt x="193675" y="1214602"/>
                </a:lnTo>
                <a:lnTo>
                  <a:pt x="193179" y="1213332"/>
                </a:lnTo>
                <a:lnTo>
                  <a:pt x="192824" y="1213332"/>
                </a:lnTo>
                <a:lnTo>
                  <a:pt x="192341" y="1212062"/>
                </a:lnTo>
                <a:lnTo>
                  <a:pt x="192163" y="1210792"/>
                </a:lnTo>
                <a:lnTo>
                  <a:pt x="192062" y="1209522"/>
                </a:lnTo>
                <a:lnTo>
                  <a:pt x="191300" y="1204442"/>
                </a:lnTo>
                <a:lnTo>
                  <a:pt x="188709" y="1200632"/>
                </a:lnTo>
                <a:lnTo>
                  <a:pt x="187718" y="1199946"/>
                </a:lnTo>
                <a:lnTo>
                  <a:pt x="187718" y="1213332"/>
                </a:lnTo>
                <a:lnTo>
                  <a:pt x="187083" y="1215872"/>
                </a:lnTo>
                <a:lnTo>
                  <a:pt x="185585" y="1217142"/>
                </a:lnTo>
                <a:lnTo>
                  <a:pt x="185026" y="1217142"/>
                </a:lnTo>
                <a:lnTo>
                  <a:pt x="184327" y="1218412"/>
                </a:lnTo>
                <a:lnTo>
                  <a:pt x="183489" y="1217142"/>
                </a:lnTo>
                <a:lnTo>
                  <a:pt x="182422" y="1217142"/>
                </a:lnTo>
                <a:lnTo>
                  <a:pt x="182422" y="1269212"/>
                </a:lnTo>
                <a:lnTo>
                  <a:pt x="181241" y="1273022"/>
                </a:lnTo>
                <a:lnTo>
                  <a:pt x="180987" y="1274292"/>
                </a:lnTo>
                <a:lnTo>
                  <a:pt x="180594" y="1276832"/>
                </a:lnTo>
                <a:lnTo>
                  <a:pt x="180136" y="1279372"/>
                </a:lnTo>
                <a:lnTo>
                  <a:pt x="179451" y="1280642"/>
                </a:lnTo>
                <a:lnTo>
                  <a:pt x="178384" y="1281912"/>
                </a:lnTo>
                <a:lnTo>
                  <a:pt x="177406" y="1284452"/>
                </a:lnTo>
                <a:lnTo>
                  <a:pt x="176288" y="1286992"/>
                </a:lnTo>
                <a:lnTo>
                  <a:pt x="175336" y="1288262"/>
                </a:lnTo>
                <a:lnTo>
                  <a:pt x="173812" y="1289532"/>
                </a:lnTo>
                <a:lnTo>
                  <a:pt x="170167" y="1290802"/>
                </a:lnTo>
                <a:lnTo>
                  <a:pt x="164642" y="1290802"/>
                </a:lnTo>
                <a:lnTo>
                  <a:pt x="161442" y="1292072"/>
                </a:lnTo>
                <a:lnTo>
                  <a:pt x="159473" y="1292072"/>
                </a:lnTo>
                <a:lnTo>
                  <a:pt x="156819" y="1290802"/>
                </a:lnTo>
                <a:lnTo>
                  <a:pt x="155308" y="1290802"/>
                </a:lnTo>
                <a:lnTo>
                  <a:pt x="153339" y="1289532"/>
                </a:lnTo>
                <a:lnTo>
                  <a:pt x="151866" y="1288262"/>
                </a:lnTo>
                <a:lnTo>
                  <a:pt x="149910" y="1284452"/>
                </a:lnTo>
                <a:lnTo>
                  <a:pt x="149682" y="1283182"/>
                </a:lnTo>
                <a:lnTo>
                  <a:pt x="150215" y="1280642"/>
                </a:lnTo>
                <a:lnTo>
                  <a:pt x="151193" y="1276832"/>
                </a:lnTo>
                <a:lnTo>
                  <a:pt x="152285" y="1273022"/>
                </a:lnTo>
                <a:lnTo>
                  <a:pt x="154178" y="1269212"/>
                </a:lnTo>
                <a:lnTo>
                  <a:pt x="154520" y="1269212"/>
                </a:lnTo>
                <a:lnTo>
                  <a:pt x="154978" y="1267942"/>
                </a:lnTo>
                <a:lnTo>
                  <a:pt x="155549" y="1267942"/>
                </a:lnTo>
                <a:lnTo>
                  <a:pt x="157937" y="1265402"/>
                </a:lnTo>
                <a:lnTo>
                  <a:pt x="160362" y="1262862"/>
                </a:lnTo>
                <a:lnTo>
                  <a:pt x="162826" y="1261592"/>
                </a:lnTo>
                <a:lnTo>
                  <a:pt x="163474" y="1260322"/>
                </a:lnTo>
                <a:lnTo>
                  <a:pt x="164896" y="1260322"/>
                </a:lnTo>
                <a:lnTo>
                  <a:pt x="166331" y="1259052"/>
                </a:lnTo>
                <a:lnTo>
                  <a:pt x="173037" y="1256512"/>
                </a:lnTo>
                <a:lnTo>
                  <a:pt x="177050" y="1257782"/>
                </a:lnTo>
                <a:lnTo>
                  <a:pt x="179844" y="1260322"/>
                </a:lnTo>
                <a:lnTo>
                  <a:pt x="180390" y="1261592"/>
                </a:lnTo>
                <a:lnTo>
                  <a:pt x="180784" y="1261592"/>
                </a:lnTo>
                <a:lnTo>
                  <a:pt x="181025" y="1262862"/>
                </a:lnTo>
                <a:lnTo>
                  <a:pt x="181775" y="1265402"/>
                </a:lnTo>
                <a:lnTo>
                  <a:pt x="182422" y="1269212"/>
                </a:lnTo>
                <a:lnTo>
                  <a:pt x="182422" y="1217142"/>
                </a:lnTo>
                <a:lnTo>
                  <a:pt x="181051" y="1217142"/>
                </a:lnTo>
                <a:lnTo>
                  <a:pt x="181051" y="1242542"/>
                </a:lnTo>
                <a:lnTo>
                  <a:pt x="180467" y="1245082"/>
                </a:lnTo>
                <a:lnTo>
                  <a:pt x="179298" y="1246352"/>
                </a:lnTo>
                <a:lnTo>
                  <a:pt x="178841" y="1247622"/>
                </a:lnTo>
                <a:lnTo>
                  <a:pt x="178219" y="1247622"/>
                </a:lnTo>
                <a:lnTo>
                  <a:pt x="165531" y="1237513"/>
                </a:lnTo>
                <a:lnTo>
                  <a:pt x="165531" y="1250162"/>
                </a:lnTo>
                <a:lnTo>
                  <a:pt x="151066" y="1259052"/>
                </a:lnTo>
                <a:lnTo>
                  <a:pt x="147421" y="1259052"/>
                </a:lnTo>
                <a:lnTo>
                  <a:pt x="145986" y="1258227"/>
                </a:lnTo>
                <a:lnTo>
                  <a:pt x="145986" y="1267942"/>
                </a:lnTo>
                <a:lnTo>
                  <a:pt x="145580" y="1269212"/>
                </a:lnTo>
                <a:lnTo>
                  <a:pt x="145097" y="1271752"/>
                </a:lnTo>
                <a:lnTo>
                  <a:pt x="144462" y="1274292"/>
                </a:lnTo>
                <a:lnTo>
                  <a:pt x="142938" y="1279372"/>
                </a:lnTo>
                <a:lnTo>
                  <a:pt x="141198" y="1280642"/>
                </a:lnTo>
                <a:lnTo>
                  <a:pt x="134531" y="1280642"/>
                </a:lnTo>
                <a:lnTo>
                  <a:pt x="131381" y="1276832"/>
                </a:lnTo>
                <a:lnTo>
                  <a:pt x="129032" y="1274292"/>
                </a:lnTo>
                <a:lnTo>
                  <a:pt x="126847" y="1271752"/>
                </a:lnTo>
                <a:lnTo>
                  <a:pt x="124587" y="1269212"/>
                </a:lnTo>
                <a:lnTo>
                  <a:pt x="123456" y="1265402"/>
                </a:lnTo>
                <a:lnTo>
                  <a:pt x="123520" y="1260322"/>
                </a:lnTo>
                <a:lnTo>
                  <a:pt x="123685" y="1259052"/>
                </a:lnTo>
                <a:lnTo>
                  <a:pt x="125247" y="1257782"/>
                </a:lnTo>
                <a:lnTo>
                  <a:pt x="126085" y="1256512"/>
                </a:lnTo>
                <a:lnTo>
                  <a:pt x="127635" y="1256512"/>
                </a:lnTo>
                <a:lnTo>
                  <a:pt x="128409" y="1257782"/>
                </a:lnTo>
                <a:lnTo>
                  <a:pt x="133654" y="1259052"/>
                </a:lnTo>
                <a:lnTo>
                  <a:pt x="138391" y="1261592"/>
                </a:lnTo>
                <a:lnTo>
                  <a:pt x="143598" y="1264132"/>
                </a:lnTo>
                <a:lnTo>
                  <a:pt x="143903" y="1265402"/>
                </a:lnTo>
                <a:lnTo>
                  <a:pt x="145173" y="1266672"/>
                </a:lnTo>
                <a:lnTo>
                  <a:pt x="145986" y="1267942"/>
                </a:lnTo>
                <a:lnTo>
                  <a:pt x="145986" y="1258227"/>
                </a:lnTo>
                <a:lnTo>
                  <a:pt x="145224" y="1257782"/>
                </a:lnTo>
                <a:lnTo>
                  <a:pt x="143256" y="1256512"/>
                </a:lnTo>
                <a:lnTo>
                  <a:pt x="142621" y="1256512"/>
                </a:lnTo>
                <a:lnTo>
                  <a:pt x="142189" y="1255242"/>
                </a:lnTo>
                <a:lnTo>
                  <a:pt x="141986" y="1253972"/>
                </a:lnTo>
                <a:lnTo>
                  <a:pt x="141300" y="1252702"/>
                </a:lnTo>
                <a:lnTo>
                  <a:pt x="141401" y="1250162"/>
                </a:lnTo>
                <a:lnTo>
                  <a:pt x="142290" y="1248892"/>
                </a:lnTo>
                <a:lnTo>
                  <a:pt x="143725" y="1246352"/>
                </a:lnTo>
                <a:lnTo>
                  <a:pt x="145224" y="1242542"/>
                </a:lnTo>
                <a:lnTo>
                  <a:pt x="146812" y="1240002"/>
                </a:lnTo>
                <a:lnTo>
                  <a:pt x="147561" y="1238732"/>
                </a:lnTo>
                <a:lnTo>
                  <a:pt x="148602" y="1237462"/>
                </a:lnTo>
                <a:lnTo>
                  <a:pt x="149910" y="1236192"/>
                </a:lnTo>
                <a:lnTo>
                  <a:pt x="150901" y="1236192"/>
                </a:lnTo>
                <a:lnTo>
                  <a:pt x="152768" y="1237462"/>
                </a:lnTo>
                <a:lnTo>
                  <a:pt x="154724" y="1240002"/>
                </a:lnTo>
                <a:lnTo>
                  <a:pt x="156756" y="1241272"/>
                </a:lnTo>
                <a:lnTo>
                  <a:pt x="160197" y="1242542"/>
                </a:lnTo>
                <a:lnTo>
                  <a:pt x="162966" y="1245082"/>
                </a:lnTo>
                <a:lnTo>
                  <a:pt x="165074" y="1248892"/>
                </a:lnTo>
                <a:lnTo>
                  <a:pt x="165455" y="1250162"/>
                </a:lnTo>
                <a:lnTo>
                  <a:pt x="165531" y="1237513"/>
                </a:lnTo>
                <a:lnTo>
                  <a:pt x="164858" y="1236192"/>
                </a:lnTo>
                <a:lnTo>
                  <a:pt x="163525" y="1232382"/>
                </a:lnTo>
                <a:lnTo>
                  <a:pt x="169824" y="1222222"/>
                </a:lnTo>
                <a:lnTo>
                  <a:pt x="170840" y="1220952"/>
                </a:lnTo>
                <a:lnTo>
                  <a:pt x="174688" y="1220952"/>
                </a:lnTo>
                <a:lnTo>
                  <a:pt x="176136" y="1222222"/>
                </a:lnTo>
                <a:lnTo>
                  <a:pt x="177533" y="1223492"/>
                </a:lnTo>
                <a:lnTo>
                  <a:pt x="178701" y="1223492"/>
                </a:lnTo>
                <a:lnTo>
                  <a:pt x="179044" y="1224762"/>
                </a:lnTo>
                <a:lnTo>
                  <a:pt x="179412" y="1224762"/>
                </a:lnTo>
                <a:lnTo>
                  <a:pt x="180162" y="1228572"/>
                </a:lnTo>
                <a:lnTo>
                  <a:pt x="180441" y="1231112"/>
                </a:lnTo>
                <a:lnTo>
                  <a:pt x="180784" y="1232382"/>
                </a:lnTo>
                <a:lnTo>
                  <a:pt x="180987" y="1237462"/>
                </a:lnTo>
                <a:lnTo>
                  <a:pt x="181051" y="1242542"/>
                </a:lnTo>
                <a:lnTo>
                  <a:pt x="181051" y="1217142"/>
                </a:lnTo>
                <a:lnTo>
                  <a:pt x="178638" y="1217142"/>
                </a:lnTo>
                <a:lnTo>
                  <a:pt x="174840" y="1214602"/>
                </a:lnTo>
                <a:lnTo>
                  <a:pt x="171538" y="1210792"/>
                </a:lnTo>
                <a:lnTo>
                  <a:pt x="171030" y="1209522"/>
                </a:lnTo>
                <a:lnTo>
                  <a:pt x="170637" y="1209522"/>
                </a:lnTo>
                <a:lnTo>
                  <a:pt x="170370" y="1208252"/>
                </a:lnTo>
                <a:lnTo>
                  <a:pt x="169748" y="1206982"/>
                </a:lnTo>
                <a:lnTo>
                  <a:pt x="169202" y="1205712"/>
                </a:lnTo>
                <a:lnTo>
                  <a:pt x="168630" y="1204442"/>
                </a:lnTo>
                <a:lnTo>
                  <a:pt x="168109" y="1203172"/>
                </a:lnTo>
                <a:lnTo>
                  <a:pt x="167601" y="1201902"/>
                </a:lnTo>
                <a:lnTo>
                  <a:pt x="168452" y="1199362"/>
                </a:lnTo>
                <a:lnTo>
                  <a:pt x="169735" y="1198092"/>
                </a:lnTo>
                <a:lnTo>
                  <a:pt x="170218" y="1196822"/>
                </a:lnTo>
                <a:lnTo>
                  <a:pt x="171716" y="1196822"/>
                </a:lnTo>
                <a:lnTo>
                  <a:pt x="173355" y="1195552"/>
                </a:lnTo>
                <a:lnTo>
                  <a:pt x="174853" y="1196822"/>
                </a:lnTo>
                <a:lnTo>
                  <a:pt x="176237" y="1196822"/>
                </a:lnTo>
                <a:lnTo>
                  <a:pt x="180352" y="1199362"/>
                </a:lnTo>
                <a:lnTo>
                  <a:pt x="183616" y="1203172"/>
                </a:lnTo>
                <a:lnTo>
                  <a:pt x="186855" y="1208252"/>
                </a:lnTo>
                <a:lnTo>
                  <a:pt x="187337" y="1209522"/>
                </a:lnTo>
                <a:lnTo>
                  <a:pt x="187718" y="1213332"/>
                </a:lnTo>
                <a:lnTo>
                  <a:pt x="187718" y="1199946"/>
                </a:lnTo>
                <a:lnTo>
                  <a:pt x="185064" y="1198092"/>
                </a:lnTo>
                <a:lnTo>
                  <a:pt x="182943" y="1195552"/>
                </a:lnTo>
                <a:lnTo>
                  <a:pt x="180721" y="1194282"/>
                </a:lnTo>
                <a:lnTo>
                  <a:pt x="178384" y="1193012"/>
                </a:lnTo>
                <a:lnTo>
                  <a:pt x="177355" y="1191742"/>
                </a:lnTo>
                <a:lnTo>
                  <a:pt x="175082" y="1191742"/>
                </a:lnTo>
                <a:lnTo>
                  <a:pt x="173951" y="1190472"/>
                </a:lnTo>
                <a:lnTo>
                  <a:pt x="170357" y="1190472"/>
                </a:lnTo>
                <a:lnTo>
                  <a:pt x="169443" y="1189202"/>
                </a:lnTo>
                <a:lnTo>
                  <a:pt x="168833" y="1187932"/>
                </a:lnTo>
                <a:lnTo>
                  <a:pt x="168402" y="1187932"/>
                </a:lnTo>
                <a:lnTo>
                  <a:pt x="168071" y="1186662"/>
                </a:lnTo>
                <a:lnTo>
                  <a:pt x="167208" y="1184122"/>
                </a:lnTo>
                <a:lnTo>
                  <a:pt x="166039" y="1182852"/>
                </a:lnTo>
                <a:lnTo>
                  <a:pt x="165569" y="1182497"/>
                </a:lnTo>
                <a:lnTo>
                  <a:pt x="165569" y="1213332"/>
                </a:lnTo>
                <a:lnTo>
                  <a:pt x="165468" y="1214602"/>
                </a:lnTo>
                <a:lnTo>
                  <a:pt x="165303" y="1215872"/>
                </a:lnTo>
                <a:lnTo>
                  <a:pt x="164985" y="1215872"/>
                </a:lnTo>
                <a:lnTo>
                  <a:pt x="163703" y="1218412"/>
                </a:lnTo>
                <a:lnTo>
                  <a:pt x="159804" y="1224762"/>
                </a:lnTo>
                <a:lnTo>
                  <a:pt x="159397" y="1227302"/>
                </a:lnTo>
                <a:lnTo>
                  <a:pt x="157708" y="1228572"/>
                </a:lnTo>
                <a:lnTo>
                  <a:pt x="157149" y="1228572"/>
                </a:lnTo>
                <a:lnTo>
                  <a:pt x="156451" y="1229842"/>
                </a:lnTo>
                <a:lnTo>
                  <a:pt x="154381" y="1228572"/>
                </a:lnTo>
                <a:lnTo>
                  <a:pt x="153327" y="1228572"/>
                </a:lnTo>
                <a:lnTo>
                  <a:pt x="152438" y="1227302"/>
                </a:lnTo>
                <a:lnTo>
                  <a:pt x="150990" y="1226032"/>
                </a:lnTo>
                <a:lnTo>
                  <a:pt x="149529" y="1224762"/>
                </a:lnTo>
                <a:lnTo>
                  <a:pt x="148399" y="1223492"/>
                </a:lnTo>
                <a:lnTo>
                  <a:pt x="147269" y="1222222"/>
                </a:lnTo>
                <a:lnTo>
                  <a:pt x="145999" y="1219225"/>
                </a:lnTo>
                <a:lnTo>
                  <a:pt x="145999" y="1231112"/>
                </a:lnTo>
                <a:lnTo>
                  <a:pt x="144957" y="1233652"/>
                </a:lnTo>
                <a:lnTo>
                  <a:pt x="130035" y="1252702"/>
                </a:lnTo>
                <a:lnTo>
                  <a:pt x="127952" y="1251432"/>
                </a:lnTo>
                <a:lnTo>
                  <a:pt x="126822" y="1251432"/>
                </a:lnTo>
                <a:lnTo>
                  <a:pt x="122529" y="1248892"/>
                </a:lnTo>
                <a:lnTo>
                  <a:pt x="121513" y="1247622"/>
                </a:lnTo>
                <a:lnTo>
                  <a:pt x="121056" y="1245082"/>
                </a:lnTo>
                <a:lnTo>
                  <a:pt x="120827" y="1245082"/>
                </a:lnTo>
                <a:lnTo>
                  <a:pt x="120510" y="1242542"/>
                </a:lnTo>
                <a:lnTo>
                  <a:pt x="120421" y="1241272"/>
                </a:lnTo>
                <a:lnTo>
                  <a:pt x="120383" y="1240002"/>
                </a:lnTo>
                <a:lnTo>
                  <a:pt x="120180" y="1236192"/>
                </a:lnTo>
                <a:lnTo>
                  <a:pt x="123355" y="1231112"/>
                </a:lnTo>
                <a:lnTo>
                  <a:pt x="126072" y="1229842"/>
                </a:lnTo>
                <a:lnTo>
                  <a:pt x="132511" y="1227302"/>
                </a:lnTo>
                <a:lnTo>
                  <a:pt x="136029" y="1226032"/>
                </a:lnTo>
                <a:lnTo>
                  <a:pt x="139661" y="1226032"/>
                </a:lnTo>
                <a:lnTo>
                  <a:pt x="141312" y="1227302"/>
                </a:lnTo>
                <a:lnTo>
                  <a:pt x="142760" y="1227302"/>
                </a:lnTo>
                <a:lnTo>
                  <a:pt x="144005" y="1228572"/>
                </a:lnTo>
                <a:lnTo>
                  <a:pt x="145427" y="1229842"/>
                </a:lnTo>
                <a:lnTo>
                  <a:pt x="145999" y="1231112"/>
                </a:lnTo>
                <a:lnTo>
                  <a:pt x="145999" y="1219225"/>
                </a:lnTo>
                <a:lnTo>
                  <a:pt x="145656" y="1218412"/>
                </a:lnTo>
                <a:lnTo>
                  <a:pt x="145275" y="1217142"/>
                </a:lnTo>
                <a:lnTo>
                  <a:pt x="145110" y="1217142"/>
                </a:lnTo>
                <a:lnTo>
                  <a:pt x="145173" y="1215872"/>
                </a:lnTo>
                <a:lnTo>
                  <a:pt x="145656" y="1213332"/>
                </a:lnTo>
                <a:lnTo>
                  <a:pt x="145732" y="1209522"/>
                </a:lnTo>
                <a:lnTo>
                  <a:pt x="146799" y="1206982"/>
                </a:lnTo>
                <a:lnTo>
                  <a:pt x="147548" y="1205712"/>
                </a:lnTo>
                <a:lnTo>
                  <a:pt x="148983" y="1204442"/>
                </a:lnTo>
                <a:lnTo>
                  <a:pt x="151104" y="1203172"/>
                </a:lnTo>
                <a:lnTo>
                  <a:pt x="155829" y="1203172"/>
                </a:lnTo>
                <a:lnTo>
                  <a:pt x="158102" y="1204442"/>
                </a:lnTo>
                <a:lnTo>
                  <a:pt x="159588" y="1204442"/>
                </a:lnTo>
                <a:lnTo>
                  <a:pt x="160312" y="1205712"/>
                </a:lnTo>
                <a:lnTo>
                  <a:pt x="161328" y="1205712"/>
                </a:lnTo>
                <a:lnTo>
                  <a:pt x="162864" y="1206982"/>
                </a:lnTo>
                <a:lnTo>
                  <a:pt x="165227" y="1210792"/>
                </a:lnTo>
                <a:lnTo>
                  <a:pt x="165569" y="1213332"/>
                </a:lnTo>
                <a:lnTo>
                  <a:pt x="165569" y="1182497"/>
                </a:lnTo>
                <a:lnTo>
                  <a:pt x="164439" y="1181646"/>
                </a:lnTo>
                <a:lnTo>
                  <a:pt x="164439" y="1191742"/>
                </a:lnTo>
                <a:lnTo>
                  <a:pt x="161696" y="1195552"/>
                </a:lnTo>
                <a:lnTo>
                  <a:pt x="161505" y="1195552"/>
                </a:lnTo>
                <a:lnTo>
                  <a:pt x="161251" y="1196822"/>
                </a:lnTo>
                <a:lnTo>
                  <a:pt x="160312" y="1196822"/>
                </a:lnTo>
                <a:lnTo>
                  <a:pt x="159639" y="1198092"/>
                </a:lnTo>
                <a:lnTo>
                  <a:pt x="153847" y="1198092"/>
                </a:lnTo>
                <a:lnTo>
                  <a:pt x="148780" y="1199362"/>
                </a:lnTo>
                <a:lnTo>
                  <a:pt x="141706" y="1198092"/>
                </a:lnTo>
                <a:lnTo>
                  <a:pt x="139700" y="1198092"/>
                </a:lnTo>
                <a:lnTo>
                  <a:pt x="139395" y="1197978"/>
                </a:lnTo>
                <a:lnTo>
                  <a:pt x="139395" y="1212062"/>
                </a:lnTo>
                <a:lnTo>
                  <a:pt x="139128" y="1215872"/>
                </a:lnTo>
                <a:lnTo>
                  <a:pt x="138988" y="1215872"/>
                </a:lnTo>
                <a:lnTo>
                  <a:pt x="138722" y="1217142"/>
                </a:lnTo>
                <a:lnTo>
                  <a:pt x="138341" y="1217142"/>
                </a:lnTo>
                <a:lnTo>
                  <a:pt x="138201" y="1218412"/>
                </a:lnTo>
                <a:lnTo>
                  <a:pt x="137680" y="1218412"/>
                </a:lnTo>
                <a:lnTo>
                  <a:pt x="135191" y="1220952"/>
                </a:lnTo>
                <a:lnTo>
                  <a:pt x="132537" y="1222222"/>
                </a:lnTo>
                <a:lnTo>
                  <a:pt x="129387" y="1223492"/>
                </a:lnTo>
                <a:lnTo>
                  <a:pt x="124688" y="1223492"/>
                </a:lnTo>
                <a:lnTo>
                  <a:pt x="123177" y="1222222"/>
                </a:lnTo>
                <a:lnTo>
                  <a:pt x="121716" y="1222222"/>
                </a:lnTo>
                <a:lnTo>
                  <a:pt x="119189" y="1220952"/>
                </a:lnTo>
                <a:lnTo>
                  <a:pt x="118478" y="1219682"/>
                </a:lnTo>
                <a:lnTo>
                  <a:pt x="118173" y="1218412"/>
                </a:lnTo>
                <a:lnTo>
                  <a:pt x="118008" y="1217142"/>
                </a:lnTo>
                <a:lnTo>
                  <a:pt x="117868" y="1217142"/>
                </a:lnTo>
                <a:lnTo>
                  <a:pt x="117627" y="1215872"/>
                </a:lnTo>
                <a:lnTo>
                  <a:pt x="117627" y="1213332"/>
                </a:lnTo>
                <a:lnTo>
                  <a:pt x="117716" y="1212062"/>
                </a:lnTo>
                <a:lnTo>
                  <a:pt x="117894" y="1212062"/>
                </a:lnTo>
                <a:lnTo>
                  <a:pt x="118376" y="1210792"/>
                </a:lnTo>
                <a:lnTo>
                  <a:pt x="119176" y="1209522"/>
                </a:lnTo>
                <a:lnTo>
                  <a:pt x="120789" y="1208252"/>
                </a:lnTo>
                <a:lnTo>
                  <a:pt x="122593" y="1205712"/>
                </a:lnTo>
                <a:lnTo>
                  <a:pt x="124574" y="1204442"/>
                </a:lnTo>
                <a:lnTo>
                  <a:pt x="126085" y="1203172"/>
                </a:lnTo>
                <a:lnTo>
                  <a:pt x="131419" y="1203172"/>
                </a:lnTo>
                <a:lnTo>
                  <a:pt x="133070" y="1204442"/>
                </a:lnTo>
                <a:lnTo>
                  <a:pt x="134835" y="1205712"/>
                </a:lnTo>
                <a:lnTo>
                  <a:pt x="135445" y="1205712"/>
                </a:lnTo>
                <a:lnTo>
                  <a:pt x="138493" y="1208252"/>
                </a:lnTo>
                <a:lnTo>
                  <a:pt x="139395" y="1212062"/>
                </a:lnTo>
                <a:lnTo>
                  <a:pt x="139395" y="1197978"/>
                </a:lnTo>
                <a:lnTo>
                  <a:pt x="136385" y="1196822"/>
                </a:lnTo>
                <a:lnTo>
                  <a:pt x="134632" y="1195552"/>
                </a:lnTo>
                <a:lnTo>
                  <a:pt x="134137" y="1193012"/>
                </a:lnTo>
                <a:lnTo>
                  <a:pt x="133870" y="1190472"/>
                </a:lnTo>
                <a:lnTo>
                  <a:pt x="133692" y="1189202"/>
                </a:lnTo>
                <a:lnTo>
                  <a:pt x="133578" y="1186662"/>
                </a:lnTo>
                <a:lnTo>
                  <a:pt x="133464" y="1182852"/>
                </a:lnTo>
                <a:lnTo>
                  <a:pt x="133489" y="1181582"/>
                </a:lnTo>
                <a:lnTo>
                  <a:pt x="133515" y="1179042"/>
                </a:lnTo>
                <a:lnTo>
                  <a:pt x="134874" y="1176502"/>
                </a:lnTo>
                <a:lnTo>
                  <a:pt x="137579" y="1173962"/>
                </a:lnTo>
                <a:lnTo>
                  <a:pt x="141795" y="1173962"/>
                </a:lnTo>
                <a:lnTo>
                  <a:pt x="143662" y="1175232"/>
                </a:lnTo>
                <a:lnTo>
                  <a:pt x="145402" y="1175232"/>
                </a:lnTo>
                <a:lnTo>
                  <a:pt x="149923" y="1177772"/>
                </a:lnTo>
                <a:lnTo>
                  <a:pt x="154305" y="1180312"/>
                </a:lnTo>
                <a:lnTo>
                  <a:pt x="159080" y="1184122"/>
                </a:lnTo>
                <a:lnTo>
                  <a:pt x="159372" y="1184122"/>
                </a:lnTo>
                <a:lnTo>
                  <a:pt x="163652" y="1186662"/>
                </a:lnTo>
                <a:lnTo>
                  <a:pt x="164439" y="1191742"/>
                </a:lnTo>
                <a:lnTo>
                  <a:pt x="164439" y="1181646"/>
                </a:lnTo>
                <a:lnTo>
                  <a:pt x="163398" y="1180312"/>
                </a:lnTo>
                <a:lnTo>
                  <a:pt x="162509" y="1180312"/>
                </a:lnTo>
                <a:lnTo>
                  <a:pt x="158102" y="1177772"/>
                </a:lnTo>
                <a:lnTo>
                  <a:pt x="155181" y="1176502"/>
                </a:lnTo>
                <a:lnTo>
                  <a:pt x="147904" y="1171422"/>
                </a:lnTo>
                <a:lnTo>
                  <a:pt x="143802" y="1168882"/>
                </a:lnTo>
                <a:lnTo>
                  <a:pt x="138137" y="1168882"/>
                </a:lnTo>
                <a:lnTo>
                  <a:pt x="137452" y="1167612"/>
                </a:lnTo>
                <a:lnTo>
                  <a:pt x="136029" y="1166342"/>
                </a:lnTo>
                <a:lnTo>
                  <a:pt x="135432" y="1165072"/>
                </a:lnTo>
                <a:lnTo>
                  <a:pt x="134594" y="1165072"/>
                </a:lnTo>
                <a:lnTo>
                  <a:pt x="131394" y="1161757"/>
                </a:lnTo>
                <a:lnTo>
                  <a:pt x="131394" y="1170152"/>
                </a:lnTo>
                <a:lnTo>
                  <a:pt x="130022" y="1172692"/>
                </a:lnTo>
                <a:lnTo>
                  <a:pt x="129565" y="1172692"/>
                </a:lnTo>
                <a:lnTo>
                  <a:pt x="129286" y="1173962"/>
                </a:lnTo>
                <a:lnTo>
                  <a:pt x="128384" y="1173962"/>
                </a:lnTo>
                <a:lnTo>
                  <a:pt x="127444" y="1175232"/>
                </a:lnTo>
                <a:lnTo>
                  <a:pt x="126923" y="1175232"/>
                </a:lnTo>
                <a:lnTo>
                  <a:pt x="126923" y="1189202"/>
                </a:lnTo>
                <a:lnTo>
                  <a:pt x="126695" y="1193012"/>
                </a:lnTo>
                <a:lnTo>
                  <a:pt x="126326" y="1194282"/>
                </a:lnTo>
                <a:lnTo>
                  <a:pt x="125641" y="1195552"/>
                </a:lnTo>
                <a:lnTo>
                  <a:pt x="124358" y="1196822"/>
                </a:lnTo>
                <a:lnTo>
                  <a:pt x="122834" y="1199362"/>
                </a:lnTo>
                <a:lnTo>
                  <a:pt x="121043" y="1200632"/>
                </a:lnTo>
                <a:lnTo>
                  <a:pt x="114744" y="1206334"/>
                </a:lnTo>
                <a:lnTo>
                  <a:pt x="114744" y="1250162"/>
                </a:lnTo>
                <a:lnTo>
                  <a:pt x="114427" y="1255242"/>
                </a:lnTo>
                <a:lnTo>
                  <a:pt x="112763" y="1256512"/>
                </a:lnTo>
                <a:lnTo>
                  <a:pt x="111848" y="1256512"/>
                </a:lnTo>
                <a:lnTo>
                  <a:pt x="111086" y="1255242"/>
                </a:lnTo>
                <a:lnTo>
                  <a:pt x="110718" y="1255242"/>
                </a:lnTo>
                <a:lnTo>
                  <a:pt x="100545" y="1245082"/>
                </a:lnTo>
                <a:lnTo>
                  <a:pt x="99847" y="1243812"/>
                </a:lnTo>
                <a:lnTo>
                  <a:pt x="98234" y="1240002"/>
                </a:lnTo>
                <a:lnTo>
                  <a:pt x="97218" y="1238732"/>
                </a:lnTo>
                <a:lnTo>
                  <a:pt x="96418" y="1236192"/>
                </a:lnTo>
                <a:lnTo>
                  <a:pt x="96062" y="1234922"/>
                </a:lnTo>
                <a:lnTo>
                  <a:pt x="95796" y="1233652"/>
                </a:lnTo>
                <a:lnTo>
                  <a:pt x="95211" y="1228572"/>
                </a:lnTo>
                <a:lnTo>
                  <a:pt x="95643" y="1227302"/>
                </a:lnTo>
                <a:lnTo>
                  <a:pt x="96926" y="1226032"/>
                </a:lnTo>
                <a:lnTo>
                  <a:pt x="98336" y="1223492"/>
                </a:lnTo>
                <a:lnTo>
                  <a:pt x="99974" y="1222222"/>
                </a:lnTo>
                <a:lnTo>
                  <a:pt x="101841" y="1220952"/>
                </a:lnTo>
                <a:lnTo>
                  <a:pt x="102806" y="1219682"/>
                </a:lnTo>
                <a:lnTo>
                  <a:pt x="109042" y="1219682"/>
                </a:lnTo>
                <a:lnTo>
                  <a:pt x="110972" y="1220952"/>
                </a:lnTo>
                <a:lnTo>
                  <a:pt x="112166" y="1220952"/>
                </a:lnTo>
                <a:lnTo>
                  <a:pt x="113106" y="1222222"/>
                </a:lnTo>
                <a:lnTo>
                  <a:pt x="114414" y="1223492"/>
                </a:lnTo>
                <a:lnTo>
                  <a:pt x="114630" y="1224762"/>
                </a:lnTo>
                <a:lnTo>
                  <a:pt x="113690" y="1229842"/>
                </a:lnTo>
                <a:lnTo>
                  <a:pt x="111988" y="1237462"/>
                </a:lnTo>
                <a:lnTo>
                  <a:pt x="111506" y="1240002"/>
                </a:lnTo>
                <a:lnTo>
                  <a:pt x="111696" y="1242542"/>
                </a:lnTo>
                <a:lnTo>
                  <a:pt x="112547" y="1243812"/>
                </a:lnTo>
                <a:lnTo>
                  <a:pt x="114096" y="1247622"/>
                </a:lnTo>
                <a:lnTo>
                  <a:pt x="114744" y="1250162"/>
                </a:lnTo>
                <a:lnTo>
                  <a:pt x="114744" y="1206334"/>
                </a:lnTo>
                <a:lnTo>
                  <a:pt x="108407" y="1212062"/>
                </a:lnTo>
                <a:lnTo>
                  <a:pt x="107162" y="1212062"/>
                </a:lnTo>
                <a:lnTo>
                  <a:pt x="105016" y="1213332"/>
                </a:lnTo>
                <a:lnTo>
                  <a:pt x="101904" y="1213332"/>
                </a:lnTo>
                <a:lnTo>
                  <a:pt x="98298" y="1212062"/>
                </a:lnTo>
                <a:lnTo>
                  <a:pt x="95567" y="1210792"/>
                </a:lnTo>
                <a:lnTo>
                  <a:pt x="93713" y="1206982"/>
                </a:lnTo>
                <a:lnTo>
                  <a:pt x="93281" y="1205712"/>
                </a:lnTo>
                <a:lnTo>
                  <a:pt x="93052" y="1205712"/>
                </a:lnTo>
                <a:lnTo>
                  <a:pt x="93129" y="1203172"/>
                </a:lnTo>
                <a:lnTo>
                  <a:pt x="93687" y="1201902"/>
                </a:lnTo>
                <a:lnTo>
                  <a:pt x="93903" y="1198092"/>
                </a:lnTo>
                <a:lnTo>
                  <a:pt x="93980" y="1196822"/>
                </a:lnTo>
                <a:lnTo>
                  <a:pt x="96100" y="1194282"/>
                </a:lnTo>
                <a:lnTo>
                  <a:pt x="97053" y="1193012"/>
                </a:lnTo>
                <a:lnTo>
                  <a:pt x="100825" y="1187932"/>
                </a:lnTo>
                <a:lnTo>
                  <a:pt x="102971" y="1185392"/>
                </a:lnTo>
                <a:lnTo>
                  <a:pt x="107734" y="1182852"/>
                </a:lnTo>
                <a:lnTo>
                  <a:pt x="109816" y="1181582"/>
                </a:lnTo>
                <a:lnTo>
                  <a:pt x="122656" y="1181582"/>
                </a:lnTo>
                <a:lnTo>
                  <a:pt x="125272" y="1182852"/>
                </a:lnTo>
                <a:lnTo>
                  <a:pt x="125933" y="1185392"/>
                </a:lnTo>
                <a:lnTo>
                  <a:pt x="126644" y="1186662"/>
                </a:lnTo>
                <a:lnTo>
                  <a:pt x="126923" y="1189202"/>
                </a:lnTo>
                <a:lnTo>
                  <a:pt x="126923" y="1175232"/>
                </a:lnTo>
                <a:lnTo>
                  <a:pt x="119113" y="1175232"/>
                </a:lnTo>
                <a:lnTo>
                  <a:pt x="117919" y="1176502"/>
                </a:lnTo>
                <a:lnTo>
                  <a:pt x="115912" y="1176502"/>
                </a:lnTo>
                <a:lnTo>
                  <a:pt x="113957" y="1175232"/>
                </a:lnTo>
                <a:lnTo>
                  <a:pt x="112064" y="1175232"/>
                </a:lnTo>
                <a:lnTo>
                  <a:pt x="110566" y="1173962"/>
                </a:lnTo>
                <a:lnTo>
                  <a:pt x="107619" y="1173962"/>
                </a:lnTo>
                <a:lnTo>
                  <a:pt x="106184" y="1172692"/>
                </a:lnTo>
                <a:lnTo>
                  <a:pt x="105244" y="1171422"/>
                </a:lnTo>
                <a:lnTo>
                  <a:pt x="104787" y="1170152"/>
                </a:lnTo>
                <a:lnTo>
                  <a:pt x="104317" y="1167612"/>
                </a:lnTo>
                <a:lnTo>
                  <a:pt x="104292" y="1166342"/>
                </a:lnTo>
                <a:lnTo>
                  <a:pt x="104711" y="1165072"/>
                </a:lnTo>
                <a:lnTo>
                  <a:pt x="105422" y="1162532"/>
                </a:lnTo>
                <a:lnTo>
                  <a:pt x="106260" y="1159992"/>
                </a:lnTo>
                <a:lnTo>
                  <a:pt x="107226" y="1158722"/>
                </a:lnTo>
                <a:lnTo>
                  <a:pt x="107619" y="1157452"/>
                </a:lnTo>
                <a:lnTo>
                  <a:pt x="108115" y="1157452"/>
                </a:lnTo>
                <a:lnTo>
                  <a:pt x="108724" y="1156182"/>
                </a:lnTo>
                <a:lnTo>
                  <a:pt x="109626" y="1154912"/>
                </a:lnTo>
                <a:lnTo>
                  <a:pt x="110718" y="1154912"/>
                </a:lnTo>
                <a:lnTo>
                  <a:pt x="113906" y="1156182"/>
                </a:lnTo>
                <a:lnTo>
                  <a:pt x="115735" y="1157452"/>
                </a:lnTo>
                <a:lnTo>
                  <a:pt x="117500" y="1157452"/>
                </a:lnTo>
                <a:lnTo>
                  <a:pt x="122047" y="1159992"/>
                </a:lnTo>
                <a:lnTo>
                  <a:pt x="126161" y="1163802"/>
                </a:lnTo>
                <a:lnTo>
                  <a:pt x="131292" y="1168882"/>
                </a:lnTo>
                <a:lnTo>
                  <a:pt x="131394" y="1170152"/>
                </a:lnTo>
                <a:lnTo>
                  <a:pt x="131394" y="1161757"/>
                </a:lnTo>
                <a:lnTo>
                  <a:pt x="128473" y="1158722"/>
                </a:lnTo>
                <a:lnTo>
                  <a:pt x="121539" y="1153642"/>
                </a:lnTo>
                <a:lnTo>
                  <a:pt x="118452" y="1152372"/>
                </a:lnTo>
                <a:lnTo>
                  <a:pt x="112268" y="1149832"/>
                </a:lnTo>
                <a:lnTo>
                  <a:pt x="110617" y="1149832"/>
                </a:lnTo>
                <a:lnTo>
                  <a:pt x="109067" y="1151102"/>
                </a:lnTo>
                <a:lnTo>
                  <a:pt x="106832" y="1151102"/>
                </a:lnTo>
                <a:lnTo>
                  <a:pt x="105765" y="1152372"/>
                </a:lnTo>
                <a:lnTo>
                  <a:pt x="103276" y="1152372"/>
                </a:lnTo>
                <a:lnTo>
                  <a:pt x="101904" y="1147292"/>
                </a:lnTo>
                <a:lnTo>
                  <a:pt x="100990" y="1145997"/>
                </a:lnTo>
                <a:lnTo>
                  <a:pt x="100990" y="1179042"/>
                </a:lnTo>
                <a:lnTo>
                  <a:pt x="100393" y="1180312"/>
                </a:lnTo>
                <a:lnTo>
                  <a:pt x="94005" y="1186662"/>
                </a:lnTo>
                <a:lnTo>
                  <a:pt x="92316" y="1187932"/>
                </a:lnTo>
                <a:lnTo>
                  <a:pt x="92125" y="1188212"/>
                </a:lnTo>
                <a:lnTo>
                  <a:pt x="92125" y="1218412"/>
                </a:lnTo>
                <a:lnTo>
                  <a:pt x="90525" y="1220952"/>
                </a:lnTo>
                <a:lnTo>
                  <a:pt x="86385" y="1220952"/>
                </a:lnTo>
                <a:lnTo>
                  <a:pt x="84035" y="1222222"/>
                </a:lnTo>
                <a:lnTo>
                  <a:pt x="80035" y="1222222"/>
                </a:lnTo>
                <a:lnTo>
                  <a:pt x="78524" y="1220952"/>
                </a:lnTo>
                <a:lnTo>
                  <a:pt x="77139" y="1220952"/>
                </a:lnTo>
                <a:lnTo>
                  <a:pt x="74726" y="1218412"/>
                </a:lnTo>
                <a:lnTo>
                  <a:pt x="72580" y="1217142"/>
                </a:lnTo>
                <a:lnTo>
                  <a:pt x="70548" y="1213332"/>
                </a:lnTo>
                <a:lnTo>
                  <a:pt x="69723" y="1212062"/>
                </a:lnTo>
                <a:lnTo>
                  <a:pt x="69049" y="1210792"/>
                </a:lnTo>
                <a:lnTo>
                  <a:pt x="68757" y="1209522"/>
                </a:lnTo>
                <a:lnTo>
                  <a:pt x="68554" y="1209522"/>
                </a:lnTo>
                <a:lnTo>
                  <a:pt x="68414" y="1208252"/>
                </a:lnTo>
                <a:lnTo>
                  <a:pt x="68135" y="1206982"/>
                </a:lnTo>
                <a:lnTo>
                  <a:pt x="68262" y="1205712"/>
                </a:lnTo>
                <a:lnTo>
                  <a:pt x="69329" y="1204442"/>
                </a:lnTo>
                <a:lnTo>
                  <a:pt x="71107" y="1204442"/>
                </a:lnTo>
                <a:lnTo>
                  <a:pt x="77597" y="1203172"/>
                </a:lnTo>
                <a:lnTo>
                  <a:pt x="80073" y="1201902"/>
                </a:lnTo>
                <a:lnTo>
                  <a:pt x="83210" y="1201902"/>
                </a:lnTo>
                <a:lnTo>
                  <a:pt x="84823" y="1204442"/>
                </a:lnTo>
                <a:lnTo>
                  <a:pt x="86042" y="1205712"/>
                </a:lnTo>
                <a:lnTo>
                  <a:pt x="88353" y="1209522"/>
                </a:lnTo>
                <a:lnTo>
                  <a:pt x="89992" y="1213332"/>
                </a:lnTo>
                <a:lnTo>
                  <a:pt x="91414" y="1215872"/>
                </a:lnTo>
                <a:lnTo>
                  <a:pt x="92125" y="1218412"/>
                </a:lnTo>
                <a:lnTo>
                  <a:pt x="92125" y="1188212"/>
                </a:lnTo>
                <a:lnTo>
                  <a:pt x="89649" y="1191742"/>
                </a:lnTo>
                <a:lnTo>
                  <a:pt x="86423" y="1193012"/>
                </a:lnTo>
                <a:lnTo>
                  <a:pt x="78384" y="1193012"/>
                </a:lnTo>
                <a:lnTo>
                  <a:pt x="77685" y="1191742"/>
                </a:lnTo>
                <a:lnTo>
                  <a:pt x="77063" y="1191742"/>
                </a:lnTo>
                <a:lnTo>
                  <a:pt x="75336" y="1190472"/>
                </a:lnTo>
                <a:lnTo>
                  <a:pt x="74155" y="1187932"/>
                </a:lnTo>
                <a:lnTo>
                  <a:pt x="73494" y="1185392"/>
                </a:lnTo>
                <a:lnTo>
                  <a:pt x="72859" y="1184122"/>
                </a:lnTo>
                <a:lnTo>
                  <a:pt x="72758" y="1180312"/>
                </a:lnTo>
                <a:lnTo>
                  <a:pt x="73266" y="1175232"/>
                </a:lnTo>
                <a:lnTo>
                  <a:pt x="74587" y="1171422"/>
                </a:lnTo>
                <a:lnTo>
                  <a:pt x="77597" y="1167612"/>
                </a:lnTo>
                <a:lnTo>
                  <a:pt x="78435" y="1167612"/>
                </a:lnTo>
                <a:lnTo>
                  <a:pt x="81711" y="1165072"/>
                </a:lnTo>
                <a:lnTo>
                  <a:pt x="85166" y="1162532"/>
                </a:lnTo>
                <a:lnTo>
                  <a:pt x="92405" y="1162532"/>
                </a:lnTo>
                <a:lnTo>
                  <a:pt x="93649" y="1163802"/>
                </a:lnTo>
                <a:lnTo>
                  <a:pt x="95783" y="1166342"/>
                </a:lnTo>
                <a:lnTo>
                  <a:pt x="97688" y="1167612"/>
                </a:lnTo>
                <a:lnTo>
                  <a:pt x="98298" y="1173962"/>
                </a:lnTo>
                <a:lnTo>
                  <a:pt x="99936" y="1175232"/>
                </a:lnTo>
                <a:lnTo>
                  <a:pt x="100672" y="1177772"/>
                </a:lnTo>
                <a:lnTo>
                  <a:pt x="100990" y="1179042"/>
                </a:lnTo>
                <a:lnTo>
                  <a:pt x="100990" y="1145997"/>
                </a:lnTo>
                <a:lnTo>
                  <a:pt x="100114" y="1144752"/>
                </a:lnTo>
                <a:lnTo>
                  <a:pt x="98513" y="1140942"/>
                </a:lnTo>
                <a:lnTo>
                  <a:pt x="97980" y="1140104"/>
                </a:lnTo>
                <a:lnTo>
                  <a:pt x="97980" y="1152372"/>
                </a:lnTo>
                <a:lnTo>
                  <a:pt x="96862" y="1153642"/>
                </a:lnTo>
                <a:lnTo>
                  <a:pt x="95224" y="1154912"/>
                </a:lnTo>
                <a:lnTo>
                  <a:pt x="88836" y="1154912"/>
                </a:lnTo>
                <a:lnTo>
                  <a:pt x="84086" y="1157452"/>
                </a:lnTo>
                <a:lnTo>
                  <a:pt x="82067" y="1158722"/>
                </a:lnTo>
                <a:lnTo>
                  <a:pt x="79298" y="1159992"/>
                </a:lnTo>
                <a:lnTo>
                  <a:pt x="78689" y="1161262"/>
                </a:lnTo>
                <a:lnTo>
                  <a:pt x="75272" y="1161262"/>
                </a:lnTo>
                <a:lnTo>
                  <a:pt x="73025" y="1163802"/>
                </a:lnTo>
                <a:lnTo>
                  <a:pt x="70523" y="1165072"/>
                </a:lnTo>
                <a:lnTo>
                  <a:pt x="67335" y="1165072"/>
                </a:lnTo>
                <a:lnTo>
                  <a:pt x="67335" y="1195552"/>
                </a:lnTo>
                <a:lnTo>
                  <a:pt x="65976" y="1198092"/>
                </a:lnTo>
                <a:lnTo>
                  <a:pt x="59829" y="1198092"/>
                </a:lnTo>
                <a:lnTo>
                  <a:pt x="56629" y="1196822"/>
                </a:lnTo>
                <a:lnTo>
                  <a:pt x="54114" y="1194282"/>
                </a:lnTo>
                <a:lnTo>
                  <a:pt x="53009" y="1193012"/>
                </a:lnTo>
                <a:lnTo>
                  <a:pt x="52273" y="1191742"/>
                </a:lnTo>
                <a:lnTo>
                  <a:pt x="51930" y="1189202"/>
                </a:lnTo>
                <a:lnTo>
                  <a:pt x="51549" y="1187932"/>
                </a:lnTo>
                <a:lnTo>
                  <a:pt x="51257" y="1185392"/>
                </a:lnTo>
                <a:lnTo>
                  <a:pt x="50939" y="1184122"/>
                </a:lnTo>
                <a:lnTo>
                  <a:pt x="51066" y="1184122"/>
                </a:lnTo>
                <a:lnTo>
                  <a:pt x="50888" y="1181582"/>
                </a:lnTo>
                <a:lnTo>
                  <a:pt x="50279" y="1177772"/>
                </a:lnTo>
                <a:lnTo>
                  <a:pt x="51168" y="1173962"/>
                </a:lnTo>
                <a:lnTo>
                  <a:pt x="52705" y="1171422"/>
                </a:lnTo>
                <a:lnTo>
                  <a:pt x="53301" y="1170152"/>
                </a:lnTo>
                <a:lnTo>
                  <a:pt x="54241" y="1168882"/>
                </a:lnTo>
                <a:lnTo>
                  <a:pt x="57886" y="1168882"/>
                </a:lnTo>
                <a:lnTo>
                  <a:pt x="58775" y="1170152"/>
                </a:lnTo>
                <a:lnTo>
                  <a:pt x="59817" y="1171422"/>
                </a:lnTo>
                <a:lnTo>
                  <a:pt x="60693" y="1172692"/>
                </a:lnTo>
                <a:lnTo>
                  <a:pt x="62674" y="1176502"/>
                </a:lnTo>
                <a:lnTo>
                  <a:pt x="63804" y="1179042"/>
                </a:lnTo>
                <a:lnTo>
                  <a:pt x="64795" y="1181582"/>
                </a:lnTo>
                <a:lnTo>
                  <a:pt x="66332" y="1185392"/>
                </a:lnTo>
                <a:lnTo>
                  <a:pt x="67157" y="1190472"/>
                </a:lnTo>
                <a:lnTo>
                  <a:pt x="67335" y="1195552"/>
                </a:lnTo>
                <a:lnTo>
                  <a:pt x="67335" y="1165072"/>
                </a:lnTo>
                <a:lnTo>
                  <a:pt x="66636" y="1165072"/>
                </a:lnTo>
                <a:lnTo>
                  <a:pt x="65112" y="1163802"/>
                </a:lnTo>
                <a:lnTo>
                  <a:pt x="64020" y="1162532"/>
                </a:lnTo>
                <a:lnTo>
                  <a:pt x="63296" y="1161262"/>
                </a:lnTo>
                <a:lnTo>
                  <a:pt x="62826" y="1158722"/>
                </a:lnTo>
                <a:lnTo>
                  <a:pt x="62128" y="1153642"/>
                </a:lnTo>
                <a:lnTo>
                  <a:pt x="63258" y="1149832"/>
                </a:lnTo>
                <a:lnTo>
                  <a:pt x="65379" y="1146022"/>
                </a:lnTo>
                <a:lnTo>
                  <a:pt x="66192" y="1144752"/>
                </a:lnTo>
                <a:lnTo>
                  <a:pt x="67297" y="1144752"/>
                </a:lnTo>
                <a:lnTo>
                  <a:pt x="71589" y="1142212"/>
                </a:lnTo>
                <a:lnTo>
                  <a:pt x="73787" y="1140942"/>
                </a:lnTo>
                <a:lnTo>
                  <a:pt x="76098" y="1140942"/>
                </a:lnTo>
                <a:lnTo>
                  <a:pt x="79235" y="1142212"/>
                </a:lnTo>
                <a:lnTo>
                  <a:pt x="82410" y="1140942"/>
                </a:lnTo>
                <a:lnTo>
                  <a:pt x="88061" y="1140942"/>
                </a:lnTo>
                <a:lnTo>
                  <a:pt x="90335" y="1142212"/>
                </a:lnTo>
                <a:lnTo>
                  <a:pt x="92532" y="1143482"/>
                </a:lnTo>
                <a:lnTo>
                  <a:pt x="93941" y="1143482"/>
                </a:lnTo>
                <a:lnTo>
                  <a:pt x="94462" y="1144752"/>
                </a:lnTo>
                <a:lnTo>
                  <a:pt x="97180" y="1148562"/>
                </a:lnTo>
                <a:lnTo>
                  <a:pt x="97980" y="1152372"/>
                </a:lnTo>
                <a:lnTo>
                  <a:pt x="97980" y="1140104"/>
                </a:lnTo>
                <a:lnTo>
                  <a:pt x="97713" y="1139672"/>
                </a:lnTo>
                <a:lnTo>
                  <a:pt x="96520" y="1138402"/>
                </a:lnTo>
                <a:lnTo>
                  <a:pt x="94932" y="1138402"/>
                </a:lnTo>
                <a:lnTo>
                  <a:pt x="92735" y="1137132"/>
                </a:lnTo>
                <a:lnTo>
                  <a:pt x="90449" y="1137132"/>
                </a:lnTo>
                <a:lnTo>
                  <a:pt x="87274" y="1135862"/>
                </a:lnTo>
                <a:lnTo>
                  <a:pt x="84848" y="1135862"/>
                </a:lnTo>
                <a:lnTo>
                  <a:pt x="84404" y="1134592"/>
                </a:lnTo>
                <a:lnTo>
                  <a:pt x="84378" y="1133322"/>
                </a:lnTo>
                <a:lnTo>
                  <a:pt x="86220" y="1128242"/>
                </a:lnTo>
                <a:lnTo>
                  <a:pt x="85737" y="1124432"/>
                </a:lnTo>
                <a:lnTo>
                  <a:pt x="82346" y="1120622"/>
                </a:lnTo>
                <a:lnTo>
                  <a:pt x="81622" y="1119352"/>
                </a:lnTo>
                <a:lnTo>
                  <a:pt x="80873" y="1117930"/>
                </a:lnTo>
                <a:lnTo>
                  <a:pt x="80873" y="1125702"/>
                </a:lnTo>
                <a:lnTo>
                  <a:pt x="80200" y="1129512"/>
                </a:lnTo>
                <a:lnTo>
                  <a:pt x="75209" y="1133322"/>
                </a:lnTo>
                <a:lnTo>
                  <a:pt x="71539" y="1135862"/>
                </a:lnTo>
                <a:lnTo>
                  <a:pt x="66243" y="1138402"/>
                </a:lnTo>
                <a:lnTo>
                  <a:pt x="64592" y="1138402"/>
                </a:lnTo>
                <a:lnTo>
                  <a:pt x="63614" y="1139672"/>
                </a:lnTo>
                <a:lnTo>
                  <a:pt x="61633" y="1139672"/>
                </a:lnTo>
                <a:lnTo>
                  <a:pt x="59359" y="1138402"/>
                </a:lnTo>
                <a:lnTo>
                  <a:pt x="58445" y="1138402"/>
                </a:lnTo>
                <a:lnTo>
                  <a:pt x="57899" y="1137132"/>
                </a:lnTo>
                <a:lnTo>
                  <a:pt x="56730" y="1134592"/>
                </a:lnTo>
                <a:lnTo>
                  <a:pt x="56730" y="1133322"/>
                </a:lnTo>
                <a:lnTo>
                  <a:pt x="56730" y="1132052"/>
                </a:lnTo>
                <a:lnTo>
                  <a:pt x="58470" y="1129512"/>
                </a:lnTo>
                <a:lnTo>
                  <a:pt x="60261" y="1126972"/>
                </a:lnTo>
                <a:lnTo>
                  <a:pt x="61150" y="1125702"/>
                </a:lnTo>
                <a:lnTo>
                  <a:pt x="64439" y="1121892"/>
                </a:lnTo>
                <a:lnTo>
                  <a:pt x="67551" y="1118082"/>
                </a:lnTo>
                <a:lnTo>
                  <a:pt x="68453" y="1118082"/>
                </a:lnTo>
                <a:lnTo>
                  <a:pt x="69786" y="1116812"/>
                </a:lnTo>
                <a:lnTo>
                  <a:pt x="72529" y="1115542"/>
                </a:lnTo>
                <a:lnTo>
                  <a:pt x="73990" y="1116812"/>
                </a:lnTo>
                <a:lnTo>
                  <a:pt x="74980" y="1118082"/>
                </a:lnTo>
                <a:lnTo>
                  <a:pt x="75857" y="1118082"/>
                </a:lnTo>
                <a:lnTo>
                  <a:pt x="76619" y="1119352"/>
                </a:lnTo>
                <a:lnTo>
                  <a:pt x="77774" y="1120622"/>
                </a:lnTo>
                <a:lnTo>
                  <a:pt x="78841" y="1123162"/>
                </a:lnTo>
                <a:lnTo>
                  <a:pt x="79819" y="1124432"/>
                </a:lnTo>
                <a:lnTo>
                  <a:pt x="80873" y="1125702"/>
                </a:lnTo>
                <a:lnTo>
                  <a:pt x="80873" y="1117930"/>
                </a:lnTo>
                <a:lnTo>
                  <a:pt x="79629" y="1115542"/>
                </a:lnTo>
                <a:lnTo>
                  <a:pt x="78968" y="1114272"/>
                </a:lnTo>
                <a:lnTo>
                  <a:pt x="76835" y="1111732"/>
                </a:lnTo>
                <a:lnTo>
                  <a:pt x="72085" y="1110462"/>
                </a:lnTo>
                <a:lnTo>
                  <a:pt x="71348" y="1109192"/>
                </a:lnTo>
                <a:lnTo>
                  <a:pt x="70967" y="1107922"/>
                </a:lnTo>
                <a:lnTo>
                  <a:pt x="70815" y="1106652"/>
                </a:lnTo>
                <a:lnTo>
                  <a:pt x="70637" y="1105382"/>
                </a:lnTo>
                <a:lnTo>
                  <a:pt x="70396" y="1105382"/>
                </a:lnTo>
                <a:lnTo>
                  <a:pt x="69303" y="1101572"/>
                </a:lnTo>
                <a:lnTo>
                  <a:pt x="67767" y="1099032"/>
                </a:lnTo>
                <a:lnTo>
                  <a:pt x="65722" y="1098181"/>
                </a:lnTo>
                <a:lnTo>
                  <a:pt x="65722" y="1107922"/>
                </a:lnTo>
                <a:lnTo>
                  <a:pt x="64719" y="1111732"/>
                </a:lnTo>
                <a:lnTo>
                  <a:pt x="63169" y="1115542"/>
                </a:lnTo>
                <a:lnTo>
                  <a:pt x="60909" y="1118082"/>
                </a:lnTo>
                <a:lnTo>
                  <a:pt x="59397" y="1119352"/>
                </a:lnTo>
                <a:lnTo>
                  <a:pt x="56222" y="1123162"/>
                </a:lnTo>
                <a:lnTo>
                  <a:pt x="54813" y="1124432"/>
                </a:lnTo>
                <a:lnTo>
                  <a:pt x="54368" y="1124762"/>
                </a:lnTo>
                <a:lnTo>
                  <a:pt x="54368" y="1153642"/>
                </a:lnTo>
                <a:lnTo>
                  <a:pt x="53467" y="1156182"/>
                </a:lnTo>
                <a:lnTo>
                  <a:pt x="53454" y="1161262"/>
                </a:lnTo>
                <a:lnTo>
                  <a:pt x="49110" y="1166342"/>
                </a:lnTo>
                <a:lnTo>
                  <a:pt x="46901" y="1167612"/>
                </a:lnTo>
                <a:lnTo>
                  <a:pt x="44399" y="1168882"/>
                </a:lnTo>
                <a:lnTo>
                  <a:pt x="41198" y="1168882"/>
                </a:lnTo>
                <a:lnTo>
                  <a:pt x="40627" y="1167612"/>
                </a:lnTo>
                <a:lnTo>
                  <a:pt x="40132" y="1167612"/>
                </a:lnTo>
                <a:lnTo>
                  <a:pt x="39725" y="1166342"/>
                </a:lnTo>
                <a:lnTo>
                  <a:pt x="39027" y="1165072"/>
                </a:lnTo>
                <a:lnTo>
                  <a:pt x="38595" y="1163802"/>
                </a:lnTo>
                <a:lnTo>
                  <a:pt x="36131" y="1158722"/>
                </a:lnTo>
                <a:lnTo>
                  <a:pt x="35674" y="1154912"/>
                </a:lnTo>
                <a:lnTo>
                  <a:pt x="36461" y="1151102"/>
                </a:lnTo>
                <a:lnTo>
                  <a:pt x="36842" y="1149832"/>
                </a:lnTo>
                <a:lnTo>
                  <a:pt x="36791" y="1147292"/>
                </a:lnTo>
                <a:lnTo>
                  <a:pt x="46875" y="1133322"/>
                </a:lnTo>
                <a:lnTo>
                  <a:pt x="49288" y="1135862"/>
                </a:lnTo>
                <a:lnTo>
                  <a:pt x="50863" y="1139672"/>
                </a:lnTo>
                <a:lnTo>
                  <a:pt x="51168" y="1140942"/>
                </a:lnTo>
                <a:lnTo>
                  <a:pt x="52451" y="1144752"/>
                </a:lnTo>
                <a:lnTo>
                  <a:pt x="54051" y="1147292"/>
                </a:lnTo>
                <a:lnTo>
                  <a:pt x="54368" y="1153642"/>
                </a:lnTo>
                <a:lnTo>
                  <a:pt x="54368" y="1124762"/>
                </a:lnTo>
                <a:lnTo>
                  <a:pt x="53098" y="1125702"/>
                </a:lnTo>
                <a:lnTo>
                  <a:pt x="51041" y="1125702"/>
                </a:lnTo>
                <a:lnTo>
                  <a:pt x="49085" y="1126972"/>
                </a:lnTo>
                <a:lnTo>
                  <a:pt x="38595" y="1126972"/>
                </a:lnTo>
                <a:lnTo>
                  <a:pt x="36677" y="1125702"/>
                </a:lnTo>
                <a:lnTo>
                  <a:pt x="36322" y="1123162"/>
                </a:lnTo>
                <a:lnTo>
                  <a:pt x="36283" y="1121892"/>
                </a:lnTo>
                <a:lnTo>
                  <a:pt x="35509" y="1116812"/>
                </a:lnTo>
                <a:lnTo>
                  <a:pt x="36461" y="1113002"/>
                </a:lnTo>
                <a:lnTo>
                  <a:pt x="38049" y="1110462"/>
                </a:lnTo>
                <a:lnTo>
                  <a:pt x="38747" y="1107922"/>
                </a:lnTo>
                <a:lnTo>
                  <a:pt x="39738" y="1106652"/>
                </a:lnTo>
                <a:lnTo>
                  <a:pt x="42316" y="1105382"/>
                </a:lnTo>
                <a:lnTo>
                  <a:pt x="43649" y="1104112"/>
                </a:lnTo>
                <a:lnTo>
                  <a:pt x="45669" y="1102842"/>
                </a:lnTo>
                <a:lnTo>
                  <a:pt x="47155" y="1102842"/>
                </a:lnTo>
                <a:lnTo>
                  <a:pt x="50634" y="1101572"/>
                </a:lnTo>
                <a:lnTo>
                  <a:pt x="61277" y="1101572"/>
                </a:lnTo>
                <a:lnTo>
                  <a:pt x="63792" y="1102842"/>
                </a:lnTo>
                <a:lnTo>
                  <a:pt x="65633" y="1106652"/>
                </a:lnTo>
                <a:lnTo>
                  <a:pt x="65722" y="1107922"/>
                </a:lnTo>
                <a:lnTo>
                  <a:pt x="65722" y="1098181"/>
                </a:lnTo>
                <a:lnTo>
                  <a:pt x="64719" y="1097762"/>
                </a:lnTo>
                <a:lnTo>
                  <a:pt x="63119" y="1096492"/>
                </a:lnTo>
                <a:lnTo>
                  <a:pt x="62293" y="1095222"/>
                </a:lnTo>
                <a:lnTo>
                  <a:pt x="62179" y="1092682"/>
                </a:lnTo>
                <a:lnTo>
                  <a:pt x="61709" y="1083792"/>
                </a:lnTo>
                <a:lnTo>
                  <a:pt x="60363" y="1083792"/>
                </a:lnTo>
                <a:lnTo>
                  <a:pt x="57302" y="1078433"/>
                </a:lnTo>
                <a:lnTo>
                  <a:pt x="57302" y="1088872"/>
                </a:lnTo>
                <a:lnTo>
                  <a:pt x="46939" y="1097762"/>
                </a:lnTo>
                <a:lnTo>
                  <a:pt x="44284" y="1097762"/>
                </a:lnTo>
                <a:lnTo>
                  <a:pt x="39458" y="1100302"/>
                </a:lnTo>
                <a:lnTo>
                  <a:pt x="36576" y="1101572"/>
                </a:lnTo>
                <a:lnTo>
                  <a:pt x="33629" y="1102842"/>
                </a:lnTo>
                <a:lnTo>
                  <a:pt x="32194" y="1102842"/>
                </a:lnTo>
                <a:lnTo>
                  <a:pt x="31115" y="1099032"/>
                </a:lnTo>
                <a:lnTo>
                  <a:pt x="31026" y="1097762"/>
                </a:lnTo>
                <a:lnTo>
                  <a:pt x="30111" y="1087602"/>
                </a:lnTo>
                <a:lnTo>
                  <a:pt x="30035" y="1085062"/>
                </a:lnTo>
                <a:lnTo>
                  <a:pt x="30213" y="1085062"/>
                </a:lnTo>
                <a:lnTo>
                  <a:pt x="31267" y="1081252"/>
                </a:lnTo>
                <a:lnTo>
                  <a:pt x="37312" y="1069822"/>
                </a:lnTo>
                <a:lnTo>
                  <a:pt x="40792" y="1069822"/>
                </a:lnTo>
                <a:lnTo>
                  <a:pt x="44589" y="1071092"/>
                </a:lnTo>
                <a:lnTo>
                  <a:pt x="47764" y="1073632"/>
                </a:lnTo>
                <a:lnTo>
                  <a:pt x="54495" y="1082522"/>
                </a:lnTo>
                <a:lnTo>
                  <a:pt x="56299" y="1086332"/>
                </a:lnTo>
                <a:lnTo>
                  <a:pt x="57302" y="1088872"/>
                </a:lnTo>
                <a:lnTo>
                  <a:pt x="57302" y="1078433"/>
                </a:lnTo>
                <a:lnTo>
                  <a:pt x="54571" y="1073632"/>
                </a:lnTo>
                <a:lnTo>
                  <a:pt x="52679" y="1072362"/>
                </a:lnTo>
                <a:lnTo>
                  <a:pt x="50368" y="1069822"/>
                </a:lnTo>
                <a:lnTo>
                  <a:pt x="46507" y="1067282"/>
                </a:lnTo>
                <a:lnTo>
                  <a:pt x="44526" y="1066012"/>
                </a:lnTo>
                <a:lnTo>
                  <a:pt x="43129" y="1064742"/>
                </a:lnTo>
                <a:lnTo>
                  <a:pt x="35064" y="1064742"/>
                </a:lnTo>
                <a:lnTo>
                  <a:pt x="32994" y="1066012"/>
                </a:lnTo>
                <a:lnTo>
                  <a:pt x="31356" y="1068552"/>
                </a:lnTo>
                <a:lnTo>
                  <a:pt x="30213" y="1069822"/>
                </a:lnTo>
                <a:lnTo>
                  <a:pt x="29362" y="1071092"/>
                </a:lnTo>
                <a:lnTo>
                  <a:pt x="28790" y="1072362"/>
                </a:lnTo>
                <a:lnTo>
                  <a:pt x="26619" y="1078712"/>
                </a:lnTo>
                <a:lnTo>
                  <a:pt x="25019" y="1086332"/>
                </a:lnTo>
                <a:lnTo>
                  <a:pt x="26377" y="1096492"/>
                </a:lnTo>
                <a:lnTo>
                  <a:pt x="26720" y="1100302"/>
                </a:lnTo>
                <a:lnTo>
                  <a:pt x="27432" y="1106652"/>
                </a:lnTo>
                <a:lnTo>
                  <a:pt x="28841" y="1109192"/>
                </a:lnTo>
                <a:lnTo>
                  <a:pt x="31000" y="1110462"/>
                </a:lnTo>
                <a:lnTo>
                  <a:pt x="32194" y="1110462"/>
                </a:lnTo>
                <a:lnTo>
                  <a:pt x="31457" y="1115542"/>
                </a:lnTo>
                <a:lnTo>
                  <a:pt x="30657" y="1119352"/>
                </a:lnTo>
                <a:lnTo>
                  <a:pt x="29870" y="1126972"/>
                </a:lnTo>
                <a:lnTo>
                  <a:pt x="30391" y="1129512"/>
                </a:lnTo>
                <a:lnTo>
                  <a:pt x="35166" y="1134592"/>
                </a:lnTo>
                <a:lnTo>
                  <a:pt x="35509" y="1134592"/>
                </a:lnTo>
                <a:lnTo>
                  <a:pt x="34607" y="1139672"/>
                </a:lnTo>
                <a:lnTo>
                  <a:pt x="33858" y="1142212"/>
                </a:lnTo>
                <a:lnTo>
                  <a:pt x="32296" y="1148562"/>
                </a:lnTo>
                <a:lnTo>
                  <a:pt x="33070" y="1152372"/>
                </a:lnTo>
                <a:lnTo>
                  <a:pt x="32473" y="1157452"/>
                </a:lnTo>
                <a:lnTo>
                  <a:pt x="32016" y="1158722"/>
                </a:lnTo>
                <a:lnTo>
                  <a:pt x="32118" y="1159992"/>
                </a:lnTo>
                <a:lnTo>
                  <a:pt x="33515" y="1163802"/>
                </a:lnTo>
                <a:lnTo>
                  <a:pt x="34353" y="1165072"/>
                </a:lnTo>
                <a:lnTo>
                  <a:pt x="36779" y="1170152"/>
                </a:lnTo>
                <a:lnTo>
                  <a:pt x="38341" y="1172692"/>
                </a:lnTo>
                <a:lnTo>
                  <a:pt x="41630" y="1173962"/>
                </a:lnTo>
                <a:lnTo>
                  <a:pt x="41973" y="1173962"/>
                </a:lnTo>
                <a:lnTo>
                  <a:pt x="44348" y="1175232"/>
                </a:lnTo>
                <a:lnTo>
                  <a:pt x="45593" y="1176502"/>
                </a:lnTo>
                <a:lnTo>
                  <a:pt x="46240" y="1181582"/>
                </a:lnTo>
                <a:lnTo>
                  <a:pt x="46609" y="1185392"/>
                </a:lnTo>
                <a:lnTo>
                  <a:pt x="47320" y="1191742"/>
                </a:lnTo>
                <a:lnTo>
                  <a:pt x="48247" y="1193012"/>
                </a:lnTo>
                <a:lnTo>
                  <a:pt x="50711" y="1196822"/>
                </a:lnTo>
                <a:lnTo>
                  <a:pt x="52641" y="1199362"/>
                </a:lnTo>
                <a:lnTo>
                  <a:pt x="55041" y="1200632"/>
                </a:lnTo>
                <a:lnTo>
                  <a:pt x="56032" y="1201902"/>
                </a:lnTo>
                <a:lnTo>
                  <a:pt x="58178" y="1201902"/>
                </a:lnTo>
                <a:lnTo>
                  <a:pt x="59359" y="1203172"/>
                </a:lnTo>
                <a:lnTo>
                  <a:pt x="60210" y="1203172"/>
                </a:lnTo>
                <a:lnTo>
                  <a:pt x="60744" y="1204442"/>
                </a:lnTo>
                <a:lnTo>
                  <a:pt x="62484" y="1208252"/>
                </a:lnTo>
                <a:lnTo>
                  <a:pt x="64452" y="1213332"/>
                </a:lnTo>
                <a:lnTo>
                  <a:pt x="67792" y="1219682"/>
                </a:lnTo>
                <a:lnTo>
                  <a:pt x="69608" y="1220952"/>
                </a:lnTo>
                <a:lnTo>
                  <a:pt x="72237" y="1223492"/>
                </a:lnTo>
                <a:lnTo>
                  <a:pt x="75120" y="1226032"/>
                </a:lnTo>
                <a:lnTo>
                  <a:pt x="86550" y="1226032"/>
                </a:lnTo>
                <a:lnTo>
                  <a:pt x="87744" y="1227302"/>
                </a:lnTo>
                <a:lnTo>
                  <a:pt x="88684" y="1227302"/>
                </a:lnTo>
                <a:lnTo>
                  <a:pt x="89382" y="1228572"/>
                </a:lnTo>
                <a:lnTo>
                  <a:pt x="90043" y="1229842"/>
                </a:lnTo>
                <a:lnTo>
                  <a:pt x="90474" y="1231112"/>
                </a:lnTo>
                <a:lnTo>
                  <a:pt x="90678" y="1232382"/>
                </a:lnTo>
                <a:lnTo>
                  <a:pt x="91236" y="1234922"/>
                </a:lnTo>
                <a:lnTo>
                  <a:pt x="91401" y="1236192"/>
                </a:lnTo>
                <a:lnTo>
                  <a:pt x="93700" y="1241272"/>
                </a:lnTo>
                <a:lnTo>
                  <a:pt x="94246" y="1243812"/>
                </a:lnTo>
                <a:lnTo>
                  <a:pt x="95046" y="1245082"/>
                </a:lnTo>
                <a:lnTo>
                  <a:pt x="96215" y="1248892"/>
                </a:lnTo>
                <a:lnTo>
                  <a:pt x="98171" y="1252702"/>
                </a:lnTo>
                <a:lnTo>
                  <a:pt x="100914" y="1253972"/>
                </a:lnTo>
                <a:lnTo>
                  <a:pt x="103022" y="1256512"/>
                </a:lnTo>
                <a:lnTo>
                  <a:pt x="105181" y="1257782"/>
                </a:lnTo>
                <a:lnTo>
                  <a:pt x="108699" y="1260322"/>
                </a:lnTo>
                <a:lnTo>
                  <a:pt x="110159" y="1261592"/>
                </a:lnTo>
                <a:lnTo>
                  <a:pt x="114173" y="1261592"/>
                </a:lnTo>
                <a:lnTo>
                  <a:pt x="116954" y="1262862"/>
                </a:lnTo>
                <a:lnTo>
                  <a:pt x="118338" y="1264132"/>
                </a:lnTo>
                <a:lnTo>
                  <a:pt x="119468" y="1267942"/>
                </a:lnTo>
                <a:lnTo>
                  <a:pt x="120650" y="1270482"/>
                </a:lnTo>
                <a:lnTo>
                  <a:pt x="124333" y="1275562"/>
                </a:lnTo>
                <a:lnTo>
                  <a:pt x="126365" y="1278102"/>
                </a:lnTo>
                <a:lnTo>
                  <a:pt x="128485" y="1281912"/>
                </a:lnTo>
                <a:lnTo>
                  <a:pt x="129984" y="1283182"/>
                </a:lnTo>
                <a:lnTo>
                  <a:pt x="131927" y="1284452"/>
                </a:lnTo>
                <a:lnTo>
                  <a:pt x="134315" y="1285722"/>
                </a:lnTo>
                <a:lnTo>
                  <a:pt x="138112" y="1286992"/>
                </a:lnTo>
                <a:lnTo>
                  <a:pt x="145249" y="1286992"/>
                </a:lnTo>
                <a:lnTo>
                  <a:pt x="146354" y="1289532"/>
                </a:lnTo>
                <a:lnTo>
                  <a:pt x="148056" y="1292072"/>
                </a:lnTo>
                <a:lnTo>
                  <a:pt x="150495" y="1294612"/>
                </a:lnTo>
                <a:lnTo>
                  <a:pt x="155346" y="1295882"/>
                </a:lnTo>
                <a:lnTo>
                  <a:pt x="155613" y="1297152"/>
                </a:lnTo>
                <a:lnTo>
                  <a:pt x="154000" y="1300962"/>
                </a:lnTo>
                <a:lnTo>
                  <a:pt x="152781" y="1304772"/>
                </a:lnTo>
                <a:lnTo>
                  <a:pt x="151638" y="1308582"/>
                </a:lnTo>
                <a:lnTo>
                  <a:pt x="151193" y="1309852"/>
                </a:lnTo>
                <a:lnTo>
                  <a:pt x="151384" y="1309852"/>
                </a:lnTo>
                <a:lnTo>
                  <a:pt x="154203" y="1313662"/>
                </a:lnTo>
                <a:lnTo>
                  <a:pt x="156286" y="1316202"/>
                </a:lnTo>
                <a:lnTo>
                  <a:pt x="159092" y="1320012"/>
                </a:lnTo>
                <a:lnTo>
                  <a:pt x="159321" y="1321282"/>
                </a:lnTo>
                <a:lnTo>
                  <a:pt x="158965" y="1322552"/>
                </a:lnTo>
                <a:lnTo>
                  <a:pt x="158140" y="1325092"/>
                </a:lnTo>
                <a:lnTo>
                  <a:pt x="158013" y="1326362"/>
                </a:lnTo>
                <a:lnTo>
                  <a:pt x="158051" y="1328902"/>
                </a:lnTo>
                <a:lnTo>
                  <a:pt x="158203" y="1330172"/>
                </a:lnTo>
                <a:lnTo>
                  <a:pt x="158623" y="1333982"/>
                </a:lnTo>
                <a:lnTo>
                  <a:pt x="159664" y="1342872"/>
                </a:lnTo>
                <a:lnTo>
                  <a:pt x="160489" y="1345412"/>
                </a:lnTo>
                <a:lnTo>
                  <a:pt x="163271" y="1350492"/>
                </a:lnTo>
                <a:lnTo>
                  <a:pt x="164134" y="1354302"/>
                </a:lnTo>
                <a:lnTo>
                  <a:pt x="176961" y="1364462"/>
                </a:lnTo>
                <a:lnTo>
                  <a:pt x="179666" y="1365732"/>
                </a:lnTo>
                <a:lnTo>
                  <a:pt x="180746" y="1367002"/>
                </a:lnTo>
                <a:lnTo>
                  <a:pt x="181089" y="1368272"/>
                </a:lnTo>
                <a:lnTo>
                  <a:pt x="180682" y="1369542"/>
                </a:lnTo>
                <a:lnTo>
                  <a:pt x="177177" y="1377162"/>
                </a:lnTo>
                <a:lnTo>
                  <a:pt x="174866" y="1386052"/>
                </a:lnTo>
                <a:lnTo>
                  <a:pt x="174726" y="1388592"/>
                </a:lnTo>
                <a:lnTo>
                  <a:pt x="174790" y="1391132"/>
                </a:lnTo>
                <a:lnTo>
                  <a:pt x="175069" y="1393672"/>
                </a:lnTo>
                <a:lnTo>
                  <a:pt x="175298" y="1396212"/>
                </a:lnTo>
                <a:lnTo>
                  <a:pt x="176098" y="1401292"/>
                </a:lnTo>
                <a:lnTo>
                  <a:pt x="176949" y="1403832"/>
                </a:lnTo>
                <a:lnTo>
                  <a:pt x="179870" y="1408912"/>
                </a:lnTo>
                <a:lnTo>
                  <a:pt x="180035" y="1410182"/>
                </a:lnTo>
                <a:lnTo>
                  <a:pt x="179819" y="1412722"/>
                </a:lnTo>
                <a:lnTo>
                  <a:pt x="179628" y="1413992"/>
                </a:lnTo>
                <a:lnTo>
                  <a:pt x="179349" y="1415262"/>
                </a:lnTo>
                <a:lnTo>
                  <a:pt x="178765" y="1416532"/>
                </a:lnTo>
                <a:lnTo>
                  <a:pt x="178676" y="1417802"/>
                </a:lnTo>
                <a:lnTo>
                  <a:pt x="178701" y="1420342"/>
                </a:lnTo>
                <a:lnTo>
                  <a:pt x="179044" y="1424152"/>
                </a:lnTo>
                <a:lnTo>
                  <a:pt x="179463" y="1426692"/>
                </a:lnTo>
                <a:lnTo>
                  <a:pt x="180047" y="1429232"/>
                </a:lnTo>
                <a:lnTo>
                  <a:pt x="180530" y="1431772"/>
                </a:lnTo>
                <a:lnTo>
                  <a:pt x="181686" y="1433042"/>
                </a:lnTo>
                <a:lnTo>
                  <a:pt x="183172" y="1435582"/>
                </a:lnTo>
                <a:lnTo>
                  <a:pt x="183730" y="1438122"/>
                </a:lnTo>
                <a:lnTo>
                  <a:pt x="184467" y="1439392"/>
                </a:lnTo>
                <a:lnTo>
                  <a:pt x="185343" y="1440662"/>
                </a:lnTo>
                <a:lnTo>
                  <a:pt x="186232" y="1444472"/>
                </a:lnTo>
                <a:lnTo>
                  <a:pt x="186867" y="1448282"/>
                </a:lnTo>
                <a:lnTo>
                  <a:pt x="187248" y="1450822"/>
                </a:lnTo>
                <a:lnTo>
                  <a:pt x="187972" y="1452092"/>
                </a:lnTo>
                <a:lnTo>
                  <a:pt x="189890" y="1455902"/>
                </a:lnTo>
                <a:lnTo>
                  <a:pt x="190792" y="1457172"/>
                </a:lnTo>
                <a:lnTo>
                  <a:pt x="193700" y="1462252"/>
                </a:lnTo>
                <a:lnTo>
                  <a:pt x="194729" y="1466062"/>
                </a:lnTo>
                <a:lnTo>
                  <a:pt x="193433" y="1471142"/>
                </a:lnTo>
                <a:lnTo>
                  <a:pt x="192671" y="1472412"/>
                </a:lnTo>
                <a:lnTo>
                  <a:pt x="192379" y="1474952"/>
                </a:lnTo>
                <a:lnTo>
                  <a:pt x="192544" y="1477492"/>
                </a:lnTo>
                <a:lnTo>
                  <a:pt x="192925" y="1481302"/>
                </a:lnTo>
                <a:lnTo>
                  <a:pt x="192824" y="1485112"/>
                </a:lnTo>
                <a:lnTo>
                  <a:pt x="192239" y="1488922"/>
                </a:lnTo>
                <a:lnTo>
                  <a:pt x="192252" y="1491462"/>
                </a:lnTo>
                <a:lnTo>
                  <a:pt x="192684" y="1491462"/>
                </a:lnTo>
                <a:lnTo>
                  <a:pt x="193154" y="1494002"/>
                </a:lnTo>
                <a:lnTo>
                  <a:pt x="194081" y="1495272"/>
                </a:lnTo>
                <a:lnTo>
                  <a:pt x="195186" y="1499082"/>
                </a:lnTo>
                <a:lnTo>
                  <a:pt x="196761" y="1500352"/>
                </a:lnTo>
                <a:lnTo>
                  <a:pt x="198551" y="1502892"/>
                </a:lnTo>
                <a:lnTo>
                  <a:pt x="199644" y="1502892"/>
                </a:lnTo>
                <a:lnTo>
                  <a:pt x="199923" y="1504162"/>
                </a:lnTo>
                <a:lnTo>
                  <a:pt x="199390" y="1505432"/>
                </a:lnTo>
                <a:lnTo>
                  <a:pt x="198577" y="1507972"/>
                </a:lnTo>
                <a:lnTo>
                  <a:pt x="197523" y="1510512"/>
                </a:lnTo>
                <a:lnTo>
                  <a:pt x="196227" y="1511782"/>
                </a:lnTo>
                <a:lnTo>
                  <a:pt x="194919" y="1514322"/>
                </a:lnTo>
                <a:lnTo>
                  <a:pt x="194678" y="1516862"/>
                </a:lnTo>
                <a:lnTo>
                  <a:pt x="196786" y="1520672"/>
                </a:lnTo>
                <a:lnTo>
                  <a:pt x="197777" y="1521942"/>
                </a:lnTo>
                <a:lnTo>
                  <a:pt x="198259" y="1524482"/>
                </a:lnTo>
                <a:lnTo>
                  <a:pt x="198742" y="1525752"/>
                </a:lnTo>
                <a:lnTo>
                  <a:pt x="198526" y="1527022"/>
                </a:lnTo>
                <a:lnTo>
                  <a:pt x="197599" y="1528292"/>
                </a:lnTo>
                <a:lnTo>
                  <a:pt x="196253" y="1530832"/>
                </a:lnTo>
                <a:lnTo>
                  <a:pt x="194678" y="1532102"/>
                </a:lnTo>
                <a:lnTo>
                  <a:pt x="193179" y="1534642"/>
                </a:lnTo>
                <a:lnTo>
                  <a:pt x="191795" y="1535798"/>
                </a:lnTo>
                <a:lnTo>
                  <a:pt x="191795" y="1562582"/>
                </a:lnTo>
                <a:lnTo>
                  <a:pt x="191744" y="1563852"/>
                </a:lnTo>
                <a:lnTo>
                  <a:pt x="191516" y="1563852"/>
                </a:lnTo>
                <a:lnTo>
                  <a:pt x="190868" y="1565122"/>
                </a:lnTo>
                <a:lnTo>
                  <a:pt x="188798" y="1566392"/>
                </a:lnTo>
                <a:lnTo>
                  <a:pt x="186563" y="1566392"/>
                </a:lnTo>
                <a:lnTo>
                  <a:pt x="186563" y="1586712"/>
                </a:lnTo>
                <a:lnTo>
                  <a:pt x="186499" y="1589252"/>
                </a:lnTo>
                <a:lnTo>
                  <a:pt x="186156" y="1590522"/>
                </a:lnTo>
                <a:lnTo>
                  <a:pt x="185674" y="1590522"/>
                </a:lnTo>
                <a:lnTo>
                  <a:pt x="184492" y="1593062"/>
                </a:lnTo>
                <a:lnTo>
                  <a:pt x="182930" y="1593062"/>
                </a:lnTo>
                <a:lnTo>
                  <a:pt x="179285" y="1594269"/>
                </a:lnTo>
                <a:lnTo>
                  <a:pt x="179285" y="1607032"/>
                </a:lnTo>
                <a:lnTo>
                  <a:pt x="177609" y="1610842"/>
                </a:lnTo>
                <a:lnTo>
                  <a:pt x="175006" y="1612112"/>
                </a:lnTo>
                <a:lnTo>
                  <a:pt x="171170" y="1612112"/>
                </a:lnTo>
                <a:lnTo>
                  <a:pt x="169684" y="1613382"/>
                </a:lnTo>
                <a:lnTo>
                  <a:pt x="168287" y="1613382"/>
                </a:lnTo>
                <a:lnTo>
                  <a:pt x="166928" y="1614652"/>
                </a:lnTo>
                <a:lnTo>
                  <a:pt x="165506" y="1615922"/>
                </a:lnTo>
                <a:lnTo>
                  <a:pt x="161442" y="1618462"/>
                </a:lnTo>
                <a:lnTo>
                  <a:pt x="148932" y="1618462"/>
                </a:lnTo>
                <a:lnTo>
                  <a:pt x="147205" y="1617192"/>
                </a:lnTo>
                <a:lnTo>
                  <a:pt x="146011" y="1613382"/>
                </a:lnTo>
                <a:lnTo>
                  <a:pt x="146037" y="1610842"/>
                </a:lnTo>
                <a:lnTo>
                  <a:pt x="146164" y="1609572"/>
                </a:lnTo>
                <a:lnTo>
                  <a:pt x="146862" y="1605762"/>
                </a:lnTo>
                <a:lnTo>
                  <a:pt x="148132" y="1601952"/>
                </a:lnTo>
                <a:lnTo>
                  <a:pt x="150342" y="1598142"/>
                </a:lnTo>
                <a:lnTo>
                  <a:pt x="150812" y="1598142"/>
                </a:lnTo>
                <a:lnTo>
                  <a:pt x="151511" y="1596872"/>
                </a:lnTo>
                <a:lnTo>
                  <a:pt x="152209" y="1595602"/>
                </a:lnTo>
                <a:lnTo>
                  <a:pt x="153327" y="1595602"/>
                </a:lnTo>
                <a:lnTo>
                  <a:pt x="159156" y="1596872"/>
                </a:lnTo>
                <a:lnTo>
                  <a:pt x="163906" y="1596872"/>
                </a:lnTo>
                <a:lnTo>
                  <a:pt x="171145" y="1600682"/>
                </a:lnTo>
                <a:lnTo>
                  <a:pt x="174294" y="1600682"/>
                </a:lnTo>
                <a:lnTo>
                  <a:pt x="177012" y="1603222"/>
                </a:lnTo>
                <a:lnTo>
                  <a:pt x="177685" y="1603222"/>
                </a:lnTo>
                <a:lnTo>
                  <a:pt x="178130" y="1604492"/>
                </a:lnTo>
                <a:lnTo>
                  <a:pt x="178346" y="1604492"/>
                </a:lnTo>
                <a:lnTo>
                  <a:pt x="179285" y="1607032"/>
                </a:lnTo>
                <a:lnTo>
                  <a:pt x="179285" y="1594269"/>
                </a:lnTo>
                <a:lnTo>
                  <a:pt x="179070" y="1594332"/>
                </a:lnTo>
                <a:lnTo>
                  <a:pt x="177114" y="1595602"/>
                </a:lnTo>
                <a:lnTo>
                  <a:pt x="173913" y="1594332"/>
                </a:lnTo>
                <a:lnTo>
                  <a:pt x="172808" y="1594332"/>
                </a:lnTo>
                <a:lnTo>
                  <a:pt x="171792" y="1593062"/>
                </a:lnTo>
                <a:lnTo>
                  <a:pt x="170065" y="1593062"/>
                </a:lnTo>
                <a:lnTo>
                  <a:pt x="168630" y="1591792"/>
                </a:lnTo>
                <a:lnTo>
                  <a:pt x="167513" y="1589252"/>
                </a:lnTo>
                <a:lnTo>
                  <a:pt x="166446" y="1587982"/>
                </a:lnTo>
                <a:lnTo>
                  <a:pt x="165468" y="1586712"/>
                </a:lnTo>
                <a:lnTo>
                  <a:pt x="164604" y="1584172"/>
                </a:lnTo>
                <a:lnTo>
                  <a:pt x="164134" y="1582902"/>
                </a:lnTo>
                <a:lnTo>
                  <a:pt x="163842" y="1581632"/>
                </a:lnTo>
                <a:lnTo>
                  <a:pt x="163703" y="1581632"/>
                </a:lnTo>
                <a:lnTo>
                  <a:pt x="163283" y="1579092"/>
                </a:lnTo>
                <a:lnTo>
                  <a:pt x="163906" y="1576552"/>
                </a:lnTo>
                <a:lnTo>
                  <a:pt x="165557" y="1575282"/>
                </a:lnTo>
                <a:lnTo>
                  <a:pt x="169278" y="1572742"/>
                </a:lnTo>
                <a:lnTo>
                  <a:pt x="173393" y="1570202"/>
                </a:lnTo>
                <a:lnTo>
                  <a:pt x="179730" y="1570202"/>
                </a:lnTo>
                <a:lnTo>
                  <a:pt x="180771" y="1571472"/>
                </a:lnTo>
                <a:lnTo>
                  <a:pt x="181597" y="1571472"/>
                </a:lnTo>
                <a:lnTo>
                  <a:pt x="183527" y="1574012"/>
                </a:lnTo>
                <a:lnTo>
                  <a:pt x="184785" y="1576552"/>
                </a:lnTo>
                <a:lnTo>
                  <a:pt x="185381" y="1579092"/>
                </a:lnTo>
                <a:lnTo>
                  <a:pt x="185940" y="1582902"/>
                </a:lnTo>
                <a:lnTo>
                  <a:pt x="186334" y="1584172"/>
                </a:lnTo>
                <a:lnTo>
                  <a:pt x="186385" y="1585442"/>
                </a:lnTo>
                <a:lnTo>
                  <a:pt x="186563" y="1586712"/>
                </a:lnTo>
                <a:lnTo>
                  <a:pt x="186563" y="1566392"/>
                </a:lnTo>
                <a:lnTo>
                  <a:pt x="185623" y="1566392"/>
                </a:lnTo>
                <a:lnTo>
                  <a:pt x="183692" y="1565122"/>
                </a:lnTo>
                <a:lnTo>
                  <a:pt x="181749" y="1565122"/>
                </a:lnTo>
                <a:lnTo>
                  <a:pt x="178803" y="1563852"/>
                </a:lnTo>
                <a:lnTo>
                  <a:pt x="176618" y="1562582"/>
                </a:lnTo>
                <a:lnTo>
                  <a:pt x="174828" y="1560042"/>
                </a:lnTo>
                <a:lnTo>
                  <a:pt x="174345" y="1558772"/>
                </a:lnTo>
                <a:lnTo>
                  <a:pt x="173139" y="1556232"/>
                </a:lnTo>
                <a:lnTo>
                  <a:pt x="172707" y="1554962"/>
                </a:lnTo>
                <a:lnTo>
                  <a:pt x="172643" y="1553692"/>
                </a:lnTo>
                <a:lnTo>
                  <a:pt x="172529" y="1552422"/>
                </a:lnTo>
                <a:lnTo>
                  <a:pt x="172961" y="1549882"/>
                </a:lnTo>
                <a:lnTo>
                  <a:pt x="173951" y="1548612"/>
                </a:lnTo>
                <a:lnTo>
                  <a:pt x="176123" y="1546072"/>
                </a:lnTo>
                <a:lnTo>
                  <a:pt x="179451" y="1546072"/>
                </a:lnTo>
                <a:lnTo>
                  <a:pt x="182181" y="1548612"/>
                </a:lnTo>
                <a:lnTo>
                  <a:pt x="183362" y="1548612"/>
                </a:lnTo>
                <a:lnTo>
                  <a:pt x="184391" y="1549882"/>
                </a:lnTo>
                <a:lnTo>
                  <a:pt x="185267" y="1551152"/>
                </a:lnTo>
                <a:lnTo>
                  <a:pt x="187579" y="1554962"/>
                </a:lnTo>
                <a:lnTo>
                  <a:pt x="189674" y="1558772"/>
                </a:lnTo>
                <a:lnTo>
                  <a:pt x="191566" y="1561312"/>
                </a:lnTo>
                <a:lnTo>
                  <a:pt x="191693" y="1562582"/>
                </a:lnTo>
                <a:lnTo>
                  <a:pt x="191795" y="1535798"/>
                </a:lnTo>
                <a:lnTo>
                  <a:pt x="191643" y="1535912"/>
                </a:lnTo>
                <a:lnTo>
                  <a:pt x="190512" y="1538452"/>
                </a:lnTo>
                <a:lnTo>
                  <a:pt x="189788" y="1540992"/>
                </a:lnTo>
                <a:lnTo>
                  <a:pt x="189484" y="1540992"/>
                </a:lnTo>
                <a:lnTo>
                  <a:pt x="189115" y="1542262"/>
                </a:lnTo>
                <a:lnTo>
                  <a:pt x="187921" y="1543532"/>
                </a:lnTo>
                <a:lnTo>
                  <a:pt x="186918" y="1544802"/>
                </a:lnTo>
                <a:lnTo>
                  <a:pt x="185635" y="1543532"/>
                </a:lnTo>
                <a:lnTo>
                  <a:pt x="184124" y="1543532"/>
                </a:lnTo>
                <a:lnTo>
                  <a:pt x="182626" y="1542262"/>
                </a:lnTo>
                <a:lnTo>
                  <a:pt x="181152" y="1542262"/>
                </a:lnTo>
                <a:lnTo>
                  <a:pt x="179222" y="1540992"/>
                </a:lnTo>
                <a:lnTo>
                  <a:pt x="177266" y="1540992"/>
                </a:lnTo>
                <a:lnTo>
                  <a:pt x="175260" y="1542262"/>
                </a:lnTo>
                <a:lnTo>
                  <a:pt x="171196" y="1542262"/>
                </a:lnTo>
                <a:lnTo>
                  <a:pt x="169824" y="1540992"/>
                </a:lnTo>
                <a:lnTo>
                  <a:pt x="168757" y="1538452"/>
                </a:lnTo>
                <a:lnTo>
                  <a:pt x="168465" y="1538452"/>
                </a:lnTo>
                <a:lnTo>
                  <a:pt x="168465" y="1558772"/>
                </a:lnTo>
                <a:lnTo>
                  <a:pt x="167246" y="1562582"/>
                </a:lnTo>
                <a:lnTo>
                  <a:pt x="166827" y="1567662"/>
                </a:lnTo>
                <a:lnTo>
                  <a:pt x="166293" y="1567662"/>
                </a:lnTo>
                <a:lnTo>
                  <a:pt x="165887" y="1568932"/>
                </a:lnTo>
                <a:lnTo>
                  <a:pt x="162153" y="1568932"/>
                </a:lnTo>
                <a:lnTo>
                  <a:pt x="160655" y="1567662"/>
                </a:lnTo>
                <a:lnTo>
                  <a:pt x="159804" y="1565122"/>
                </a:lnTo>
                <a:lnTo>
                  <a:pt x="158851" y="1563852"/>
                </a:lnTo>
                <a:lnTo>
                  <a:pt x="158102" y="1561312"/>
                </a:lnTo>
                <a:lnTo>
                  <a:pt x="154940" y="1557972"/>
                </a:lnTo>
                <a:lnTo>
                  <a:pt x="154940" y="1572742"/>
                </a:lnTo>
                <a:lnTo>
                  <a:pt x="154736" y="1575282"/>
                </a:lnTo>
                <a:lnTo>
                  <a:pt x="154419" y="1577822"/>
                </a:lnTo>
                <a:lnTo>
                  <a:pt x="154317" y="1581632"/>
                </a:lnTo>
                <a:lnTo>
                  <a:pt x="154609" y="1582902"/>
                </a:lnTo>
                <a:lnTo>
                  <a:pt x="154546" y="1585442"/>
                </a:lnTo>
                <a:lnTo>
                  <a:pt x="154432" y="1586712"/>
                </a:lnTo>
                <a:lnTo>
                  <a:pt x="154089" y="1586712"/>
                </a:lnTo>
                <a:lnTo>
                  <a:pt x="153517" y="1587982"/>
                </a:lnTo>
                <a:lnTo>
                  <a:pt x="152298" y="1587982"/>
                </a:lnTo>
                <a:lnTo>
                  <a:pt x="151625" y="1589252"/>
                </a:lnTo>
                <a:lnTo>
                  <a:pt x="147320" y="1591792"/>
                </a:lnTo>
                <a:lnTo>
                  <a:pt x="142811" y="1591792"/>
                </a:lnTo>
                <a:lnTo>
                  <a:pt x="142786" y="1596872"/>
                </a:lnTo>
                <a:lnTo>
                  <a:pt x="142595" y="1599412"/>
                </a:lnTo>
                <a:lnTo>
                  <a:pt x="142455" y="1599412"/>
                </a:lnTo>
                <a:lnTo>
                  <a:pt x="142074" y="1600682"/>
                </a:lnTo>
                <a:lnTo>
                  <a:pt x="141998" y="1603222"/>
                </a:lnTo>
                <a:lnTo>
                  <a:pt x="141173" y="1607032"/>
                </a:lnTo>
                <a:lnTo>
                  <a:pt x="140462" y="1609572"/>
                </a:lnTo>
                <a:lnTo>
                  <a:pt x="140208" y="1609572"/>
                </a:lnTo>
                <a:lnTo>
                  <a:pt x="139903" y="1610842"/>
                </a:lnTo>
                <a:lnTo>
                  <a:pt x="139217" y="1612112"/>
                </a:lnTo>
                <a:lnTo>
                  <a:pt x="138671" y="1612112"/>
                </a:lnTo>
                <a:lnTo>
                  <a:pt x="137121" y="1613382"/>
                </a:lnTo>
                <a:lnTo>
                  <a:pt x="136385" y="1613382"/>
                </a:lnTo>
                <a:lnTo>
                  <a:pt x="132130" y="1610842"/>
                </a:lnTo>
                <a:lnTo>
                  <a:pt x="129933" y="1607032"/>
                </a:lnTo>
                <a:lnTo>
                  <a:pt x="128181" y="1603222"/>
                </a:lnTo>
                <a:lnTo>
                  <a:pt x="128244" y="1601952"/>
                </a:lnTo>
                <a:lnTo>
                  <a:pt x="128638" y="1600682"/>
                </a:lnTo>
                <a:lnTo>
                  <a:pt x="129057" y="1600682"/>
                </a:lnTo>
                <a:lnTo>
                  <a:pt x="129781" y="1599412"/>
                </a:lnTo>
                <a:lnTo>
                  <a:pt x="130670" y="1598142"/>
                </a:lnTo>
                <a:lnTo>
                  <a:pt x="131699" y="1598142"/>
                </a:lnTo>
                <a:lnTo>
                  <a:pt x="134594" y="1596872"/>
                </a:lnTo>
                <a:lnTo>
                  <a:pt x="142786" y="1596872"/>
                </a:lnTo>
                <a:lnTo>
                  <a:pt x="142786" y="1591779"/>
                </a:lnTo>
                <a:lnTo>
                  <a:pt x="138188" y="1589252"/>
                </a:lnTo>
                <a:lnTo>
                  <a:pt x="136804" y="1589252"/>
                </a:lnTo>
                <a:lnTo>
                  <a:pt x="136296" y="1587982"/>
                </a:lnTo>
                <a:lnTo>
                  <a:pt x="135128" y="1586712"/>
                </a:lnTo>
                <a:lnTo>
                  <a:pt x="134099" y="1585442"/>
                </a:lnTo>
                <a:lnTo>
                  <a:pt x="133210" y="1582902"/>
                </a:lnTo>
                <a:lnTo>
                  <a:pt x="132524" y="1581632"/>
                </a:lnTo>
                <a:lnTo>
                  <a:pt x="135026" y="1567662"/>
                </a:lnTo>
                <a:lnTo>
                  <a:pt x="135902" y="1567662"/>
                </a:lnTo>
                <a:lnTo>
                  <a:pt x="137896" y="1565122"/>
                </a:lnTo>
                <a:lnTo>
                  <a:pt x="140208" y="1563852"/>
                </a:lnTo>
                <a:lnTo>
                  <a:pt x="142836" y="1562582"/>
                </a:lnTo>
                <a:lnTo>
                  <a:pt x="145110" y="1562582"/>
                </a:lnTo>
                <a:lnTo>
                  <a:pt x="146278" y="1561312"/>
                </a:lnTo>
                <a:lnTo>
                  <a:pt x="147586" y="1561312"/>
                </a:lnTo>
                <a:lnTo>
                  <a:pt x="148640" y="1562582"/>
                </a:lnTo>
                <a:lnTo>
                  <a:pt x="150241" y="1563852"/>
                </a:lnTo>
                <a:lnTo>
                  <a:pt x="150761" y="1563852"/>
                </a:lnTo>
                <a:lnTo>
                  <a:pt x="151142" y="1565122"/>
                </a:lnTo>
                <a:lnTo>
                  <a:pt x="154863" y="1572742"/>
                </a:lnTo>
                <a:lnTo>
                  <a:pt x="154940" y="1557972"/>
                </a:lnTo>
                <a:lnTo>
                  <a:pt x="153301" y="1556232"/>
                </a:lnTo>
                <a:lnTo>
                  <a:pt x="150495" y="1547342"/>
                </a:lnTo>
                <a:lnTo>
                  <a:pt x="150291" y="1547342"/>
                </a:lnTo>
                <a:lnTo>
                  <a:pt x="150037" y="1543532"/>
                </a:lnTo>
                <a:lnTo>
                  <a:pt x="151663" y="1540992"/>
                </a:lnTo>
                <a:lnTo>
                  <a:pt x="153606" y="1539722"/>
                </a:lnTo>
                <a:lnTo>
                  <a:pt x="155816" y="1538452"/>
                </a:lnTo>
                <a:lnTo>
                  <a:pt x="161848" y="1538452"/>
                </a:lnTo>
                <a:lnTo>
                  <a:pt x="162623" y="1539722"/>
                </a:lnTo>
                <a:lnTo>
                  <a:pt x="163449" y="1540992"/>
                </a:lnTo>
                <a:lnTo>
                  <a:pt x="164503" y="1543532"/>
                </a:lnTo>
                <a:lnTo>
                  <a:pt x="165671" y="1546072"/>
                </a:lnTo>
                <a:lnTo>
                  <a:pt x="167144" y="1551152"/>
                </a:lnTo>
                <a:lnTo>
                  <a:pt x="167322" y="1553692"/>
                </a:lnTo>
                <a:lnTo>
                  <a:pt x="168465" y="1558772"/>
                </a:lnTo>
                <a:lnTo>
                  <a:pt x="168465" y="1538452"/>
                </a:lnTo>
                <a:lnTo>
                  <a:pt x="167055" y="1535912"/>
                </a:lnTo>
                <a:lnTo>
                  <a:pt x="165366" y="1533372"/>
                </a:lnTo>
                <a:lnTo>
                  <a:pt x="163080" y="1532102"/>
                </a:lnTo>
                <a:lnTo>
                  <a:pt x="160820" y="1532102"/>
                </a:lnTo>
                <a:lnTo>
                  <a:pt x="159740" y="1530832"/>
                </a:lnTo>
                <a:lnTo>
                  <a:pt x="158534" y="1530832"/>
                </a:lnTo>
                <a:lnTo>
                  <a:pt x="157848" y="1529562"/>
                </a:lnTo>
                <a:lnTo>
                  <a:pt x="157264" y="1525752"/>
                </a:lnTo>
                <a:lnTo>
                  <a:pt x="156997" y="1523212"/>
                </a:lnTo>
                <a:lnTo>
                  <a:pt x="156603" y="1520672"/>
                </a:lnTo>
                <a:lnTo>
                  <a:pt x="156387" y="1518132"/>
                </a:lnTo>
                <a:lnTo>
                  <a:pt x="155854" y="1516862"/>
                </a:lnTo>
                <a:lnTo>
                  <a:pt x="154978" y="1515592"/>
                </a:lnTo>
                <a:lnTo>
                  <a:pt x="152819" y="1512277"/>
                </a:lnTo>
                <a:lnTo>
                  <a:pt x="152819" y="1525752"/>
                </a:lnTo>
                <a:lnTo>
                  <a:pt x="151028" y="1529562"/>
                </a:lnTo>
                <a:lnTo>
                  <a:pt x="146608" y="1530832"/>
                </a:lnTo>
                <a:lnTo>
                  <a:pt x="143586" y="1530832"/>
                </a:lnTo>
                <a:lnTo>
                  <a:pt x="143586" y="1552422"/>
                </a:lnTo>
                <a:lnTo>
                  <a:pt x="143192" y="1553692"/>
                </a:lnTo>
                <a:lnTo>
                  <a:pt x="142354" y="1553692"/>
                </a:lnTo>
                <a:lnTo>
                  <a:pt x="141224" y="1554962"/>
                </a:lnTo>
                <a:lnTo>
                  <a:pt x="139992" y="1556232"/>
                </a:lnTo>
                <a:lnTo>
                  <a:pt x="136385" y="1558772"/>
                </a:lnTo>
                <a:lnTo>
                  <a:pt x="133908" y="1560042"/>
                </a:lnTo>
                <a:lnTo>
                  <a:pt x="128574" y="1563852"/>
                </a:lnTo>
                <a:lnTo>
                  <a:pt x="125171" y="1565122"/>
                </a:lnTo>
                <a:lnTo>
                  <a:pt x="120243" y="1565122"/>
                </a:lnTo>
                <a:lnTo>
                  <a:pt x="119126" y="1563852"/>
                </a:lnTo>
                <a:lnTo>
                  <a:pt x="117411" y="1563852"/>
                </a:lnTo>
                <a:lnTo>
                  <a:pt x="116852" y="1562582"/>
                </a:lnTo>
                <a:lnTo>
                  <a:pt x="116420" y="1562582"/>
                </a:lnTo>
                <a:lnTo>
                  <a:pt x="115125" y="1560042"/>
                </a:lnTo>
                <a:lnTo>
                  <a:pt x="113995" y="1557502"/>
                </a:lnTo>
                <a:lnTo>
                  <a:pt x="111874" y="1551152"/>
                </a:lnTo>
                <a:lnTo>
                  <a:pt x="111607" y="1548612"/>
                </a:lnTo>
                <a:lnTo>
                  <a:pt x="112217" y="1544802"/>
                </a:lnTo>
                <a:lnTo>
                  <a:pt x="112687" y="1543532"/>
                </a:lnTo>
                <a:lnTo>
                  <a:pt x="112941" y="1540992"/>
                </a:lnTo>
                <a:lnTo>
                  <a:pt x="113398" y="1539722"/>
                </a:lnTo>
                <a:lnTo>
                  <a:pt x="113626" y="1538452"/>
                </a:lnTo>
                <a:lnTo>
                  <a:pt x="113969" y="1537182"/>
                </a:lnTo>
                <a:lnTo>
                  <a:pt x="114427" y="1537182"/>
                </a:lnTo>
                <a:lnTo>
                  <a:pt x="115697" y="1534642"/>
                </a:lnTo>
                <a:lnTo>
                  <a:pt x="118376" y="1533372"/>
                </a:lnTo>
                <a:lnTo>
                  <a:pt x="122123" y="1534642"/>
                </a:lnTo>
                <a:lnTo>
                  <a:pt x="123647" y="1534642"/>
                </a:lnTo>
                <a:lnTo>
                  <a:pt x="128727" y="1535912"/>
                </a:lnTo>
                <a:lnTo>
                  <a:pt x="132194" y="1537182"/>
                </a:lnTo>
                <a:lnTo>
                  <a:pt x="139115" y="1538452"/>
                </a:lnTo>
                <a:lnTo>
                  <a:pt x="143586" y="1552422"/>
                </a:lnTo>
                <a:lnTo>
                  <a:pt x="143586" y="1530832"/>
                </a:lnTo>
                <a:lnTo>
                  <a:pt x="138874" y="1530832"/>
                </a:lnTo>
                <a:lnTo>
                  <a:pt x="134708" y="1528292"/>
                </a:lnTo>
                <a:lnTo>
                  <a:pt x="130873" y="1524482"/>
                </a:lnTo>
                <a:lnTo>
                  <a:pt x="127368" y="1521942"/>
                </a:lnTo>
                <a:lnTo>
                  <a:pt x="125768" y="1520672"/>
                </a:lnTo>
                <a:lnTo>
                  <a:pt x="125056" y="1518132"/>
                </a:lnTo>
                <a:lnTo>
                  <a:pt x="125260" y="1516862"/>
                </a:lnTo>
                <a:lnTo>
                  <a:pt x="125577" y="1513052"/>
                </a:lnTo>
                <a:lnTo>
                  <a:pt x="126136" y="1510512"/>
                </a:lnTo>
                <a:lnTo>
                  <a:pt x="126314" y="1504162"/>
                </a:lnTo>
                <a:lnTo>
                  <a:pt x="127469" y="1501622"/>
                </a:lnTo>
                <a:lnTo>
                  <a:pt x="128803" y="1499082"/>
                </a:lnTo>
                <a:lnTo>
                  <a:pt x="129247" y="1499082"/>
                </a:lnTo>
                <a:lnTo>
                  <a:pt x="129781" y="1497812"/>
                </a:lnTo>
                <a:lnTo>
                  <a:pt x="130390" y="1497812"/>
                </a:lnTo>
                <a:lnTo>
                  <a:pt x="131305" y="1496542"/>
                </a:lnTo>
                <a:lnTo>
                  <a:pt x="134391" y="1496542"/>
                </a:lnTo>
                <a:lnTo>
                  <a:pt x="135089" y="1497812"/>
                </a:lnTo>
                <a:lnTo>
                  <a:pt x="135750" y="1497812"/>
                </a:lnTo>
                <a:lnTo>
                  <a:pt x="137363" y="1499082"/>
                </a:lnTo>
                <a:lnTo>
                  <a:pt x="138734" y="1500352"/>
                </a:lnTo>
                <a:lnTo>
                  <a:pt x="142671" y="1506702"/>
                </a:lnTo>
                <a:lnTo>
                  <a:pt x="145592" y="1510512"/>
                </a:lnTo>
                <a:lnTo>
                  <a:pt x="148234" y="1515592"/>
                </a:lnTo>
                <a:lnTo>
                  <a:pt x="149606" y="1518132"/>
                </a:lnTo>
                <a:lnTo>
                  <a:pt x="150749" y="1520672"/>
                </a:lnTo>
                <a:lnTo>
                  <a:pt x="151688" y="1523212"/>
                </a:lnTo>
                <a:lnTo>
                  <a:pt x="152819" y="1525752"/>
                </a:lnTo>
                <a:lnTo>
                  <a:pt x="152819" y="1512277"/>
                </a:lnTo>
                <a:lnTo>
                  <a:pt x="147561" y="1504162"/>
                </a:lnTo>
                <a:lnTo>
                  <a:pt x="141986" y="1496542"/>
                </a:lnTo>
                <a:lnTo>
                  <a:pt x="139496" y="1494002"/>
                </a:lnTo>
                <a:lnTo>
                  <a:pt x="136817" y="1492732"/>
                </a:lnTo>
                <a:lnTo>
                  <a:pt x="135775" y="1491462"/>
                </a:lnTo>
                <a:lnTo>
                  <a:pt x="131838" y="1491462"/>
                </a:lnTo>
                <a:lnTo>
                  <a:pt x="130136" y="1490192"/>
                </a:lnTo>
                <a:lnTo>
                  <a:pt x="129133" y="1488922"/>
                </a:lnTo>
                <a:lnTo>
                  <a:pt x="129806" y="1486382"/>
                </a:lnTo>
                <a:lnTo>
                  <a:pt x="130289" y="1483842"/>
                </a:lnTo>
                <a:lnTo>
                  <a:pt x="129832" y="1480032"/>
                </a:lnTo>
                <a:lnTo>
                  <a:pt x="129235" y="1478762"/>
                </a:lnTo>
                <a:lnTo>
                  <a:pt x="127736" y="1476222"/>
                </a:lnTo>
                <a:lnTo>
                  <a:pt x="127215" y="1476222"/>
                </a:lnTo>
                <a:lnTo>
                  <a:pt x="126631" y="1474952"/>
                </a:lnTo>
                <a:lnTo>
                  <a:pt x="125984" y="1474952"/>
                </a:lnTo>
                <a:lnTo>
                  <a:pt x="125717" y="1474762"/>
                </a:lnTo>
                <a:lnTo>
                  <a:pt x="125717" y="1480032"/>
                </a:lnTo>
                <a:lnTo>
                  <a:pt x="125209" y="1487652"/>
                </a:lnTo>
                <a:lnTo>
                  <a:pt x="124129" y="1490192"/>
                </a:lnTo>
                <a:lnTo>
                  <a:pt x="123710" y="1492732"/>
                </a:lnTo>
                <a:lnTo>
                  <a:pt x="122148" y="1496542"/>
                </a:lnTo>
                <a:lnTo>
                  <a:pt x="120777" y="1500352"/>
                </a:lnTo>
                <a:lnTo>
                  <a:pt x="118478" y="1504162"/>
                </a:lnTo>
                <a:lnTo>
                  <a:pt x="118478" y="1520672"/>
                </a:lnTo>
                <a:lnTo>
                  <a:pt x="118389" y="1524482"/>
                </a:lnTo>
                <a:lnTo>
                  <a:pt x="118211" y="1524482"/>
                </a:lnTo>
                <a:lnTo>
                  <a:pt x="117919" y="1525752"/>
                </a:lnTo>
                <a:lnTo>
                  <a:pt x="117500" y="1527022"/>
                </a:lnTo>
                <a:lnTo>
                  <a:pt x="117055" y="1527022"/>
                </a:lnTo>
                <a:lnTo>
                  <a:pt x="112128" y="1530832"/>
                </a:lnTo>
                <a:lnTo>
                  <a:pt x="107975" y="1535912"/>
                </a:lnTo>
                <a:lnTo>
                  <a:pt x="107924" y="1562582"/>
                </a:lnTo>
                <a:lnTo>
                  <a:pt x="107721" y="1562582"/>
                </a:lnTo>
                <a:lnTo>
                  <a:pt x="106972" y="1563852"/>
                </a:lnTo>
                <a:lnTo>
                  <a:pt x="103314" y="1566392"/>
                </a:lnTo>
                <a:lnTo>
                  <a:pt x="99441" y="1568932"/>
                </a:lnTo>
                <a:lnTo>
                  <a:pt x="94907" y="1571472"/>
                </a:lnTo>
                <a:lnTo>
                  <a:pt x="93433" y="1571472"/>
                </a:lnTo>
                <a:lnTo>
                  <a:pt x="92087" y="1572742"/>
                </a:lnTo>
                <a:lnTo>
                  <a:pt x="90614" y="1572742"/>
                </a:lnTo>
                <a:lnTo>
                  <a:pt x="88099" y="1574012"/>
                </a:lnTo>
                <a:lnTo>
                  <a:pt x="85928" y="1574012"/>
                </a:lnTo>
                <a:lnTo>
                  <a:pt x="83210" y="1570202"/>
                </a:lnTo>
                <a:lnTo>
                  <a:pt x="82918" y="1568932"/>
                </a:lnTo>
                <a:lnTo>
                  <a:pt x="83210" y="1567662"/>
                </a:lnTo>
                <a:lnTo>
                  <a:pt x="84010" y="1563852"/>
                </a:lnTo>
                <a:lnTo>
                  <a:pt x="86271" y="1560042"/>
                </a:lnTo>
                <a:lnTo>
                  <a:pt x="89992" y="1557502"/>
                </a:lnTo>
                <a:lnTo>
                  <a:pt x="91414" y="1556232"/>
                </a:lnTo>
                <a:lnTo>
                  <a:pt x="92837" y="1554962"/>
                </a:lnTo>
                <a:lnTo>
                  <a:pt x="95846" y="1553692"/>
                </a:lnTo>
                <a:lnTo>
                  <a:pt x="99034" y="1551152"/>
                </a:lnTo>
                <a:lnTo>
                  <a:pt x="104203" y="1551152"/>
                </a:lnTo>
                <a:lnTo>
                  <a:pt x="106781" y="1558772"/>
                </a:lnTo>
                <a:lnTo>
                  <a:pt x="107924" y="1562582"/>
                </a:lnTo>
                <a:lnTo>
                  <a:pt x="107924" y="1535976"/>
                </a:lnTo>
                <a:lnTo>
                  <a:pt x="104317" y="1539722"/>
                </a:lnTo>
                <a:lnTo>
                  <a:pt x="103505" y="1540992"/>
                </a:lnTo>
                <a:lnTo>
                  <a:pt x="102641" y="1542262"/>
                </a:lnTo>
                <a:lnTo>
                  <a:pt x="101714" y="1542262"/>
                </a:lnTo>
                <a:lnTo>
                  <a:pt x="100761" y="1543532"/>
                </a:lnTo>
                <a:lnTo>
                  <a:pt x="97955" y="1543532"/>
                </a:lnTo>
                <a:lnTo>
                  <a:pt x="95123" y="1538452"/>
                </a:lnTo>
                <a:lnTo>
                  <a:pt x="93433" y="1534642"/>
                </a:lnTo>
                <a:lnTo>
                  <a:pt x="93027" y="1533372"/>
                </a:lnTo>
                <a:lnTo>
                  <a:pt x="92240" y="1531035"/>
                </a:lnTo>
                <a:lnTo>
                  <a:pt x="92240" y="1546072"/>
                </a:lnTo>
                <a:lnTo>
                  <a:pt x="91694" y="1547342"/>
                </a:lnTo>
                <a:lnTo>
                  <a:pt x="88480" y="1551152"/>
                </a:lnTo>
                <a:lnTo>
                  <a:pt x="86436" y="1551152"/>
                </a:lnTo>
                <a:lnTo>
                  <a:pt x="84582" y="1553692"/>
                </a:lnTo>
                <a:lnTo>
                  <a:pt x="82003" y="1554962"/>
                </a:lnTo>
                <a:lnTo>
                  <a:pt x="79019" y="1556232"/>
                </a:lnTo>
                <a:lnTo>
                  <a:pt x="70764" y="1556232"/>
                </a:lnTo>
                <a:lnTo>
                  <a:pt x="70116" y="1554962"/>
                </a:lnTo>
                <a:lnTo>
                  <a:pt x="68414" y="1553692"/>
                </a:lnTo>
                <a:lnTo>
                  <a:pt x="67437" y="1552422"/>
                </a:lnTo>
                <a:lnTo>
                  <a:pt x="66662" y="1551152"/>
                </a:lnTo>
                <a:lnTo>
                  <a:pt x="66421" y="1549882"/>
                </a:lnTo>
                <a:lnTo>
                  <a:pt x="66395" y="1548612"/>
                </a:lnTo>
                <a:lnTo>
                  <a:pt x="66573" y="1548612"/>
                </a:lnTo>
                <a:lnTo>
                  <a:pt x="67259" y="1544802"/>
                </a:lnTo>
                <a:lnTo>
                  <a:pt x="75666" y="1532102"/>
                </a:lnTo>
                <a:lnTo>
                  <a:pt x="77952" y="1529562"/>
                </a:lnTo>
                <a:lnTo>
                  <a:pt x="80556" y="1529562"/>
                </a:lnTo>
                <a:lnTo>
                  <a:pt x="81902" y="1528292"/>
                </a:lnTo>
                <a:lnTo>
                  <a:pt x="84112" y="1529562"/>
                </a:lnTo>
                <a:lnTo>
                  <a:pt x="87337" y="1533372"/>
                </a:lnTo>
                <a:lnTo>
                  <a:pt x="89331" y="1537182"/>
                </a:lnTo>
                <a:lnTo>
                  <a:pt x="90906" y="1539722"/>
                </a:lnTo>
                <a:lnTo>
                  <a:pt x="91478" y="1542262"/>
                </a:lnTo>
                <a:lnTo>
                  <a:pt x="91833" y="1543532"/>
                </a:lnTo>
                <a:lnTo>
                  <a:pt x="91986" y="1544802"/>
                </a:lnTo>
                <a:lnTo>
                  <a:pt x="92240" y="1546072"/>
                </a:lnTo>
                <a:lnTo>
                  <a:pt x="92240" y="1531035"/>
                </a:lnTo>
                <a:lnTo>
                  <a:pt x="91744" y="1529562"/>
                </a:lnTo>
                <a:lnTo>
                  <a:pt x="90944" y="1528292"/>
                </a:lnTo>
                <a:lnTo>
                  <a:pt x="89814" y="1524482"/>
                </a:lnTo>
                <a:lnTo>
                  <a:pt x="90208" y="1523212"/>
                </a:lnTo>
                <a:lnTo>
                  <a:pt x="90754" y="1521942"/>
                </a:lnTo>
                <a:lnTo>
                  <a:pt x="92468" y="1519402"/>
                </a:lnTo>
                <a:lnTo>
                  <a:pt x="109562" y="1509242"/>
                </a:lnTo>
                <a:lnTo>
                  <a:pt x="110807" y="1507972"/>
                </a:lnTo>
                <a:lnTo>
                  <a:pt x="111937" y="1507972"/>
                </a:lnTo>
                <a:lnTo>
                  <a:pt x="112953" y="1509242"/>
                </a:lnTo>
                <a:lnTo>
                  <a:pt x="115239" y="1510512"/>
                </a:lnTo>
                <a:lnTo>
                  <a:pt x="116763" y="1513052"/>
                </a:lnTo>
                <a:lnTo>
                  <a:pt x="117932" y="1518132"/>
                </a:lnTo>
                <a:lnTo>
                  <a:pt x="118186" y="1519402"/>
                </a:lnTo>
                <a:lnTo>
                  <a:pt x="118478" y="1520672"/>
                </a:lnTo>
                <a:lnTo>
                  <a:pt x="118478" y="1504162"/>
                </a:lnTo>
                <a:lnTo>
                  <a:pt x="116027" y="1504162"/>
                </a:lnTo>
                <a:lnTo>
                  <a:pt x="114579" y="1502892"/>
                </a:lnTo>
                <a:lnTo>
                  <a:pt x="113334" y="1502892"/>
                </a:lnTo>
                <a:lnTo>
                  <a:pt x="112293" y="1501622"/>
                </a:lnTo>
                <a:lnTo>
                  <a:pt x="109296" y="1497812"/>
                </a:lnTo>
                <a:lnTo>
                  <a:pt x="107010" y="1492732"/>
                </a:lnTo>
                <a:lnTo>
                  <a:pt x="106756" y="1487652"/>
                </a:lnTo>
                <a:lnTo>
                  <a:pt x="106819" y="1486382"/>
                </a:lnTo>
                <a:lnTo>
                  <a:pt x="107099" y="1486382"/>
                </a:lnTo>
                <a:lnTo>
                  <a:pt x="108381" y="1482572"/>
                </a:lnTo>
                <a:lnTo>
                  <a:pt x="110540" y="1480032"/>
                </a:lnTo>
                <a:lnTo>
                  <a:pt x="113576" y="1478762"/>
                </a:lnTo>
                <a:lnTo>
                  <a:pt x="117259" y="1478762"/>
                </a:lnTo>
                <a:lnTo>
                  <a:pt x="122224" y="1477492"/>
                </a:lnTo>
                <a:lnTo>
                  <a:pt x="125717" y="1480032"/>
                </a:lnTo>
                <a:lnTo>
                  <a:pt x="125717" y="1474762"/>
                </a:lnTo>
                <a:lnTo>
                  <a:pt x="122631" y="1472412"/>
                </a:lnTo>
                <a:lnTo>
                  <a:pt x="121145" y="1469872"/>
                </a:lnTo>
                <a:lnTo>
                  <a:pt x="120637" y="1464792"/>
                </a:lnTo>
                <a:lnTo>
                  <a:pt x="120294" y="1463522"/>
                </a:lnTo>
                <a:lnTo>
                  <a:pt x="118630" y="1460982"/>
                </a:lnTo>
                <a:lnTo>
                  <a:pt x="117906" y="1458442"/>
                </a:lnTo>
                <a:lnTo>
                  <a:pt x="116903" y="1455902"/>
                </a:lnTo>
                <a:lnTo>
                  <a:pt x="115989" y="1454835"/>
                </a:lnTo>
                <a:lnTo>
                  <a:pt x="115989" y="1467332"/>
                </a:lnTo>
                <a:lnTo>
                  <a:pt x="115544" y="1468602"/>
                </a:lnTo>
                <a:lnTo>
                  <a:pt x="115036" y="1469872"/>
                </a:lnTo>
                <a:lnTo>
                  <a:pt x="113741" y="1472412"/>
                </a:lnTo>
                <a:lnTo>
                  <a:pt x="112026" y="1473682"/>
                </a:lnTo>
                <a:lnTo>
                  <a:pt x="109905" y="1476222"/>
                </a:lnTo>
                <a:lnTo>
                  <a:pt x="108369" y="1477492"/>
                </a:lnTo>
                <a:lnTo>
                  <a:pt x="104736" y="1477492"/>
                </a:lnTo>
                <a:lnTo>
                  <a:pt x="103555" y="1476527"/>
                </a:lnTo>
                <a:lnTo>
                  <a:pt x="103555" y="1499082"/>
                </a:lnTo>
                <a:lnTo>
                  <a:pt x="103339" y="1500352"/>
                </a:lnTo>
                <a:lnTo>
                  <a:pt x="102323" y="1502892"/>
                </a:lnTo>
                <a:lnTo>
                  <a:pt x="101879" y="1502892"/>
                </a:lnTo>
                <a:lnTo>
                  <a:pt x="101396" y="1504162"/>
                </a:lnTo>
                <a:lnTo>
                  <a:pt x="99491" y="1506702"/>
                </a:lnTo>
                <a:lnTo>
                  <a:pt x="96799" y="1507972"/>
                </a:lnTo>
                <a:lnTo>
                  <a:pt x="93484" y="1507972"/>
                </a:lnTo>
                <a:lnTo>
                  <a:pt x="91033" y="1509242"/>
                </a:lnTo>
                <a:lnTo>
                  <a:pt x="88773" y="1507972"/>
                </a:lnTo>
                <a:lnTo>
                  <a:pt x="86372" y="1506702"/>
                </a:lnTo>
                <a:lnTo>
                  <a:pt x="86042" y="1506702"/>
                </a:lnTo>
                <a:lnTo>
                  <a:pt x="84099" y="1505178"/>
                </a:lnTo>
                <a:lnTo>
                  <a:pt x="84099" y="1515592"/>
                </a:lnTo>
                <a:lnTo>
                  <a:pt x="83502" y="1518132"/>
                </a:lnTo>
                <a:lnTo>
                  <a:pt x="83273" y="1519402"/>
                </a:lnTo>
                <a:lnTo>
                  <a:pt x="82931" y="1520672"/>
                </a:lnTo>
                <a:lnTo>
                  <a:pt x="81915" y="1520672"/>
                </a:lnTo>
                <a:lnTo>
                  <a:pt x="81572" y="1521942"/>
                </a:lnTo>
                <a:lnTo>
                  <a:pt x="77482" y="1524482"/>
                </a:lnTo>
                <a:lnTo>
                  <a:pt x="73012" y="1527022"/>
                </a:lnTo>
                <a:lnTo>
                  <a:pt x="67652" y="1530832"/>
                </a:lnTo>
                <a:lnTo>
                  <a:pt x="62458" y="1530832"/>
                </a:lnTo>
                <a:lnTo>
                  <a:pt x="61112" y="1529727"/>
                </a:lnTo>
                <a:lnTo>
                  <a:pt x="61112" y="1539722"/>
                </a:lnTo>
                <a:lnTo>
                  <a:pt x="60871" y="1540992"/>
                </a:lnTo>
                <a:lnTo>
                  <a:pt x="60591" y="1542262"/>
                </a:lnTo>
                <a:lnTo>
                  <a:pt x="60464" y="1546072"/>
                </a:lnTo>
                <a:lnTo>
                  <a:pt x="59220" y="1549882"/>
                </a:lnTo>
                <a:lnTo>
                  <a:pt x="58115" y="1552422"/>
                </a:lnTo>
                <a:lnTo>
                  <a:pt x="57581" y="1554962"/>
                </a:lnTo>
                <a:lnTo>
                  <a:pt x="56451" y="1554962"/>
                </a:lnTo>
                <a:lnTo>
                  <a:pt x="54724" y="1556232"/>
                </a:lnTo>
                <a:lnTo>
                  <a:pt x="53543" y="1556232"/>
                </a:lnTo>
                <a:lnTo>
                  <a:pt x="30314" y="1538452"/>
                </a:lnTo>
                <a:lnTo>
                  <a:pt x="28790" y="1535912"/>
                </a:lnTo>
                <a:lnTo>
                  <a:pt x="29184" y="1534642"/>
                </a:lnTo>
                <a:lnTo>
                  <a:pt x="30010" y="1533372"/>
                </a:lnTo>
                <a:lnTo>
                  <a:pt x="30467" y="1532102"/>
                </a:lnTo>
                <a:lnTo>
                  <a:pt x="32207" y="1530832"/>
                </a:lnTo>
                <a:lnTo>
                  <a:pt x="33578" y="1529562"/>
                </a:lnTo>
                <a:lnTo>
                  <a:pt x="37249" y="1530832"/>
                </a:lnTo>
                <a:lnTo>
                  <a:pt x="44056" y="1530832"/>
                </a:lnTo>
                <a:lnTo>
                  <a:pt x="46697" y="1532102"/>
                </a:lnTo>
                <a:lnTo>
                  <a:pt x="49263" y="1532102"/>
                </a:lnTo>
                <a:lnTo>
                  <a:pt x="52895" y="1534642"/>
                </a:lnTo>
                <a:lnTo>
                  <a:pt x="56375" y="1535912"/>
                </a:lnTo>
                <a:lnTo>
                  <a:pt x="59867" y="1538452"/>
                </a:lnTo>
                <a:lnTo>
                  <a:pt x="60706" y="1538452"/>
                </a:lnTo>
                <a:lnTo>
                  <a:pt x="61112" y="1539722"/>
                </a:lnTo>
                <a:lnTo>
                  <a:pt x="61112" y="1529727"/>
                </a:lnTo>
                <a:lnTo>
                  <a:pt x="60921" y="1529562"/>
                </a:lnTo>
                <a:lnTo>
                  <a:pt x="59372" y="1528292"/>
                </a:lnTo>
                <a:lnTo>
                  <a:pt x="58534" y="1527022"/>
                </a:lnTo>
                <a:lnTo>
                  <a:pt x="57721" y="1524482"/>
                </a:lnTo>
                <a:lnTo>
                  <a:pt x="57086" y="1521942"/>
                </a:lnTo>
                <a:lnTo>
                  <a:pt x="55841" y="1518132"/>
                </a:lnTo>
                <a:lnTo>
                  <a:pt x="55803" y="1516862"/>
                </a:lnTo>
                <a:lnTo>
                  <a:pt x="56134" y="1516862"/>
                </a:lnTo>
                <a:lnTo>
                  <a:pt x="56388" y="1515592"/>
                </a:lnTo>
                <a:lnTo>
                  <a:pt x="57429" y="1511782"/>
                </a:lnTo>
                <a:lnTo>
                  <a:pt x="57873" y="1511782"/>
                </a:lnTo>
                <a:lnTo>
                  <a:pt x="58470" y="1510512"/>
                </a:lnTo>
                <a:lnTo>
                  <a:pt x="61264" y="1509242"/>
                </a:lnTo>
                <a:lnTo>
                  <a:pt x="64274" y="1506702"/>
                </a:lnTo>
                <a:lnTo>
                  <a:pt x="74752" y="1506702"/>
                </a:lnTo>
                <a:lnTo>
                  <a:pt x="78752" y="1507972"/>
                </a:lnTo>
                <a:lnTo>
                  <a:pt x="83527" y="1514322"/>
                </a:lnTo>
                <a:lnTo>
                  <a:pt x="84099" y="1515592"/>
                </a:lnTo>
                <a:lnTo>
                  <a:pt x="84099" y="1505178"/>
                </a:lnTo>
                <a:lnTo>
                  <a:pt x="82816" y="1504162"/>
                </a:lnTo>
                <a:lnTo>
                  <a:pt x="79590" y="1501622"/>
                </a:lnTo>
                <a:lnTo>
                  <a:pt x="79057" y="1500352"/>
                </a:lnTo>
                <a:lnTo>
                  <a:pt x="78181" y="1492732"/>
                </a:lnTo>
                <a:lnTo>
                  <a:pt x="78130" y="1490192"/>
                </a:lnTo>
                <a:lnTo>
                  <a:pt x="78016" y="1487652"/>
                </a:lnTo>
                <a:lnTo>
                  <a:pt x="78282" y="1486382"/>
                </a:lnTo>
                <a:lnTo>
                  <a:pt x="78854" y="1485112"/>
                </a:lnTo>
                <a:lnTo>
                  <a:pt x="80175" y="1482572"/>
                </a:lnTo>
                <a:lnTo>
                  <a:pt x="81902" y="1481302"/>
                </a:lnTo>
                <a:lnTo>
                  <a:pt x="84074" y="1478762"/>
                </a:lnTo>
                <a:lnTo>
                  <a:pt x="85483" y="1477492"/>
                </a:lnTo>
                <a:lnTo>
                  <a:pt x="92481" y="1477492"/>
                </a:lnTo>
                <a:lnTo>
                  <a:pt x="95034" y="1478762"/>
                </a:lnTo>
                <a:lnTo>
                  <a:pt x="95961" y="1480032"/>
                </a:lnTo>
                <a:lnTo>
                  <a:pt x="96786" y="1480032"/>
                </a:lnTo>
                <a:lnTo>
                  <a:pt x="97650" y="1481302"/>
                </a:lnTo>
                <a:lnTo>
                  <a:pt x="98310" y="1482572"/>
                </a:lnTo>
                <a:lnTo>
                  <a:pt x="98767" y="1483842"/>
                </a:lnTo>
                <a:lnTo>
                  <a:pt x="99771" y="1486382"/>
                </a:lnTo>
                <a:lnTo>
                  <a:pt x="100584" y="1488922"/>
                </a:lnTo>
                <a:lnTo>
                  <a:pt x="102768" y="1494002"/>
                </a:lnTo>
                <a:lnTo>
                  <a:pt x="102997" y="1496542"/>
                </a:lnTo>
                <a:lnTo>
                  <a:pt x="103390" y="1497812"/>
                </a:lnTo>
                <a:lnTo>
                  <a:pt x="103555" y="1499082"/>
                </a:lnTo>
                <a:lnTo>
                  <a:pt x="103555" y="1476527"/>
                </a:lnTo>
                <a:lnTo>
                  <a:pt x="103187" y="1476222"/>
                </a:lnTo>
                <a:lnTo>
                  <a:pt x="100482" y="1474952"/>
                </a:lnTo>
                <a:lnTo>
                  <a:pt x="98132" y="1472412"/>
                </a:lnTo>
                <a:lnTo>
                  <a:pt x="95618" y="1469872"/>
                </a:lnTo>
                <a:lnTo>
                  <a:pt x="95262" y="1468602"/>
                </a:lnTo>
                <a:lnTo>
                  <a:pt x="95046" y="1468602"/>
                </a:lnTo>
                <a:lnTo>
                  <a:pt x="94576" y="1466062"/>
                </a:lnTo>
                <a:lnTo>
                  <a:pt x="94221" y="1464792"/>
                </a:lnTo>
                <a:lnTo>
                  <a:pt x="93903" y="1460982"/>
                </a:lnTo>
                <a:lnTo>
                  <a:pt x="93522" y="1458442"/>
                </a:lnTo>
                <a:lnTo>
                  <a:pt x="93776" y="1455902"/>
                </a:lnTo>
                <a:lnTo>
                  <a:pt x="95046" y="1452092"/>
                </a:lnTo>
                <a:lnTo>
                  <a:pt x="95427" y="1450822"/>
                </a:lnTo>
                <a:lnTo>
                  <a:pt x="96939" y="1448282"/>
                </a:lnTo>
                <a:lnTo>
                  <a:pt x="98183" y="1447012"/>
                </a:lnTo>
                <a:lnTo>
                  <a:pt x="100850" y="1444472"/>
                </a:lnTo>
                <a:lnTo>
                  <a:pt x="103162" y="1444472"/>
                </a:lnTo>
                <a:lnTo>
                  <a:pt x="104305" y="1445742"/>
                </a:lnTo>
                <a:lnTo>
                  <a:pt x="105232" y="1445742"/>
                </a:lnTo>
                <a:lnTo>
                  <a:pt x="105930" y="1447012"/>
                </a:lnTo>
                <a:lnTo>
                  <a:pt x="107188" y="1448282"/>
                </a:lnTo>
                <a:lnTo>
                  <a:pt x="108267" y="1449552"/>
                </a:lnTo>
                <a:lnTo>
                  <a:pt x="109220" y="1452092"/>
                </a:lnTo>
                <a:lnTo>
                  <a:pt x="111429" y="1455902"/>
                </a:lnTo>
                <a:lnTo>
                  <a:pt x="113741" y="1460982"/>
                </a:lnTo>
                <a:lnTo>
                  <a:pt x="115989" y="1467332"/>
                </a:lnTo>
                <a:lnTo>
                  <a:pt x="115989" y="1454835"/>
                </a:lnTo>
                <a:lnTo>
                  <a:pt x="115824" y="1454632"/>
                </a:lnTo>
                <a:lnTo>
                  <a:pt x="114592" y="1452092"/>
                </a:lnTo>
                <a:lnTo>
                  <a:pt x="113220" y="1449552"/>
                </a:lnTo>
                <a:lnTo>
                  <a:pt x="111277" y="1447012"/>
                </a:lnTo>
                <a:lnTo>
                  <a:pt x="109613" y="1444472"/>
                </a:lnTo>
                <a:lnTo>
                  <a:pt x="106311" y="1439392"/>
                </a:lnTo>
                <a:lnTo>
                  <a:pt x="105968" y="1438122"/>
                </a:lnTo>
                <a:lnTo>
                  <a:pt x="107378" y="1434312"/>
                </a:lnTo>
                <a:lnTo>
                  <a:pt x="107899" y="1433042"/>
                </a:lnTo>
                <a:lnTo>
                  <a:pt x="108839" y="1429232"/>
                </a:lnTo>
                <a:lnTo>
                  <a:pt x="108724" y="1427962"/>
                </a:lnTo>
                <a:lnTo>
                  <a:pt x="107061" y="1425422"/>
                </a:lnTo>
                <a:lnTo>
                  <a:pt x="106349" y="1422882"/>
                </a:lnTo>
                <a:lnTo>
                  <a:pt x="105727" y="1419072"/>
                </a:lnTo>
                <a:lnTo>
                  <a:pt x="105498" y="1416532"/>
                </a:lnTo>
                <a:lnTo>
                  <a:pt x="104876" y="1413992"/>
                </a:lnTo>
                <a:lnTo>
                  <a:pt x="104521" y="1412722"/>
                </a:lnTo>
                <a:lnTo>
                  <a:pt x="103619" y="1410182"/>
                </a:lnTo>
                <a:lnTo>
                  <a:pt x="102870" y="1408912"/>
                </a:lnTo>
                <a:lnTo>
                  <a:pt x="102730" y="1408531"/>
                </a:lnTo>
                <a:lnTo>
                  <a:pt x="102730" y="1430502"/>
                </a:lnTo>
                <a:lnTo>
                  <a:pt x="102603" y="1431772"/>
                </a:lnTo>
                <a:lnTo>
                  <a:pt x="102336" y="1431772"/>
                </a:lnTo>
                <a:lnTo>
                  <a:pt x="102108" y="1433042"/>
                </a:lnTo>
                <a:lnTo>
                  <a:pt x="101587" y="1434312"/>
                </a:lnTo>
                <a:lnTo>
                  <a:pt x="99212" y="1434312"/>
                </a:lnTo>
                <a:lnTo>
                  <a:pt x="96520" y="1430502"/>
                </a:lnTo>
                <a:lnTo>
                  <a:pt x="94564" y="1427962"/>
                </a:lnTo>
                <a:lnTo>
                  <a:pt x="92824" y="1426946"/>
                </a:lnTo>
                <a:lnTo>
                  <a:pt x="92824" y="1439392"/>
                </a:lnTo>
                <a:lnTo>
                  <a:pt x="92659" y="1439392"/>
                </a:lnTo>
                <a:lnTo>
                  <a:pt x="91541" y="1444472"/>
                </a:lnTo>
                <a:lnTo>
                  <a:pt x="89916" y="1447012"/>
                </a:lnTo>
                <a:lnTo>
                  <a:pt x="86995" y="1449082"/>
                </a:lnTo>
                <a:lnTo>
                  <a:pt x="86995" y="1462252"/>
                </a:lnTo>
                <a:lnTo>
                  <a:pt x="86118" y="1464792"/>
                </a:lnTo>
                <a:lnTo>
                  <a:pt x="83515" y="1469872"/>
                </a:lnTo>
                <a:lnTo>
                  <a:pt x="80060" y="1473682"/>
                </a:lnTo>
                <a:lnTo>
                  <a:pt x="75755" y="1477492"/>
                </a:lnTo>
                <a:lnTo>
                  <a:pt x="74650" y="1478762"/>
                </a:lnTo>
                <a:lnTo>
                  <a:pt x="73571" y="1478762"/>
                </a:lnTo>
                <a:lnTo>
                  <a:pt x="72491" y="1477492"/>
                </a:lnTo>
                <a:lnTo>
                  <a:pt x="69811" y="1474952"/>
                </a:lnTo>
                <a:lnTo>
                  <a:pt x="69507" y="1474114"/>
                </a:lnTo>
                <a:lnTo>
                  <a:pt x="69507" y="1497812"/>
                </a:lnTo>
                <a:lnTo>
                  <a:pt x="67703" y="1500352"/>
                </a:lnTo>
                <a:lnTo>
                  <a:pt x="64325" y="1501622"/>
                </a:lnTo>
                <a:lnTo>
                  <a:pt x="62839" y="1502892"/>
                </a:lnTo>
                <a:lnTo>
                  <a:pt x="60312" y="1502892"/>
                </a:lnTo>
                <a:lnTo>
                  <a:pt x="59194" y="1504162"/>
                </a:lnTo>
                <a:lnTo>
                  <a:pt x="55791" y="1504162"/>
                </a:lnTo>
                <a:lnTo>
                  <a:pt x="55422" y="1502892"/>
                </a:lnTo>
                <a:lnTo>
                  <a:pt x="54838" y="1502892"/>
                </a:lnTo>
                <a:lnTo>
                  <a:pt x="50012" y="1497812"/>
                </a:lnTo>
                <a:lnTo>
                  <a:pt x="49999" y="1516862"/>
                </a:lnTo>
                <a:lnTo>
                  <a:pt x="49898" y="1521942"/>
                </a:lnTo>
                <a:lnTo>
                  <a:pt x="49631" y="1521942"/>
                </a:lnTo>
                <a:lnTo>
                  <a:pt x="49250" y="1523212"/>
                </a:lnTo>
                <a:lnTo>
                  <a:pt x="47066" y="1524482"/>
                </a:lnTo>
                <a:lnTo>
                  <a:pt x="28562" y="1514322"/>
                </a:lnTo>
                <a:lnTo>
                  <a:pt x="29286" y="1511782"/>
                </a:lnTo>
                <a:lnTo>
                  <a:pt x="29679" y="1511782"/>
                </a:lnTo>
                <a:lnTo>
                  <a:pt x="29972" y="1510512"/>
                </a:lnTo>
                <a:lnTo>
                  <a:pt x="32334" y="1507972"/>
                </a:lnTo>
                <a:lnTo>
                  <a:pt x="33502" y="1506702"/>
                </a:lnTo>
                <a:lnTo>
                  <a:pt x="35687" y="1504162"/>
                </a:lnTo>
                <a:lnTo>
                  <a:pt x="37287" y="1500352"/>
                </a:lnTo>
                <a:lnTo>
                  <a:pt x="37985" y="1499082"/>
                </a:lnTo>
                <a:lnTo>
                  <a:pt x="39382" y="1497812"/>
                </a:lnTo>
                <a:lnTo>
                  <a:pt x="42786" y="1497812"/>
                </a:lnTo>
                <a:lnTo>
                  <a:pt x="43408" y="1499082"/>
                </a:lnTo>
                <a:lnTo>
                  <a:pt x="43980" y="1499082"/>
                </a:lnTo>
                <a:lnTo>
                  <a:pt x="44488" y="1500352"/>
                </a:lnTo>
                <a:lnTo>
                  <a:pt x="45427" y="1501622"/>
                </a:lnTo>
                <a:lnTo>
                  <a:pt x="47980" y="1505432"/>
                </a:lnTo>
                <a:lnTo>
                  <a:pt x="48552" y="1506702"/>
                </a:lnTo>
                <a:lnTo>
                  <a:pt x="49174" y="1510512"/>
                </a:lnTo>
                <a:lnTo>
                  <a:pt x="49847" y="1514322"/>
                </a:lnTo>
                <a:lnTo>
                  <a:pt x="49999" y="1516862"/>
                </a:lnTo>
                <a:lnTo>
                  <a:pt x="49999" y="1497799"/>
                </a:lnTo>
                <a:lnTo>
                  <a:pt x="47675" y="1495272"/>
                </a:lnTo>
                <a:lnTo>
                  <a:pt x="46951" y="1494002"/>
                </a:lnTo>
                <a:lnTo>
                  <a:pt x="46304" y="1492732"/>
                </a:lnTo>
                <a:lnTo>
                  <a:pt x="45745" y="1492732"/>
                </a:lnTo>
                <a:lnTo>
                  <a:pt x="45021" y="1491462"/>
                </a:lnTo>
                <a:lnTo>
                  <a:pt x="55092" y="1483842"/>
                </a:lnTo>
                <a:lnTo>
                  <a:pt x="57797" y="1482572"/>
                </a:lnTo>
                <a:lnTo>
                  <a:pt x="64274" y="1482572"/>
                </a:lnTo>
                <a:lnTo>
                  <a:pt x="66929" y="1485112"/>
                </a:lnTo>
                <a:lnTo>
                  <a:pt x="67843" y="1487652"/>
                </a:lnTo>
                <a:lnTo>
                  <a:pt x="68148" y="1487652"/>
                </a:lnTo>
                <a:lnTo>
                  <a:pt x="68237" y="1488922"/>
                </a:lnTo>
                <a:lnTo>
                  <a:pt x="68986" y="1492732"/>
                </a:lnTo>
                <a:lnTo>
                  <a:pt x="69507" y="1497812"/>
                </a:lnTo>
                <a:lnTo>
                  <a:pt x="69507" y="1474114"/>
                </a:lnTo>
                <a:lnTo>
                  <a:pt x="68427" y="1471142"/>
                </a:lnTo>
                <a:lnTo>
                  <a:pt x="68630" y="1467332"/>
                </a:lnTo>
                <a:lnTo>
                  <a:pt x="68795" y="1464792"/>
                </a:lnTo>
                <a:lnTo>
                  <a:pt x="69545" y="1462252"/>
                </a:lnTo>
                <a:lnTo>
                  <a:pt x="70929" y="1459712"/>
                </a:lnTo>
                <a:lnTo>
                  <a:pt x="72161" y="1458442"/>
                </a:lnTo>
                <a:lnTo>
                  <a:pt x="74002" y="1457172"/>
                </a:lnTo>
                <a:lnTo>
                  <a:pt x="76441" y="1455902"/>
                </a:lnTo>
                <a:lnTo>
                  <a:pt x="82499" y="1455902"/>
                </a:lnTo>
                <a:lnTo>
                  <a:pt x="84188" y="1457172"/>
                </a:lnTo>
                <a:lnTo>
                  <a:pt x="85432" y="1459712"/>
                </a:lnTo>
                <a:lnTo>
                  <a:pt x="86766" y="1460982"/>
                </a:lnTo>
                <a:lnTo>
                  <a:pt x="86995" y="1462252"/>
                </a:lnTo>
                <a:lnTo>
                  <a:pt x="86995" y="1449082"/>
                </a:lnTo>
                <a:lnTo>
                  <a:pt x="86321" y="1449552"/>
                </a:lnTo>
                <a:lnTo>
                  <a:pt x="85001" y="1449552"/>
                </a:lnTo>
                <a:lnTo>
                  <a:pt x="84328" y="1450822"/>
                </a:lnTo>
                <a:lnTo>
                  <a:pt x="83578" y="1450822"/>
                </a:lnTo>
                <a:lnTo>
                  <a:pt x="79629" y="1449552"/>
                </a:lnTo>
                <a:lnTo>
                  <a:pt x="71069" y="1449552"/>
                </a:lnTo>
                <a:lnTo>
                  <a:pt x="70078" y="1448282"/>
                </a:lnTo>
                <a:lnTo>
                  <a:pt x="68694" y="1447012"/>
                </a:lnTo>
                <a:lnTo>
                  <a:pt x="67830" y="1445742"/>
                </a:lnTo>
                <a:lnTo>
                  <a:pt x="67500" y="1444472"/>
                </a:lnTo>
                <a:lnTo>
                  <a:pt x="67360" y="1443202"/>
                </a:lnTo>
                <a:lnTo>
                  <a:pt x="67068" y="1440662"/>
                </a:lnTo>
                <a:lnTo>
                  <a:pt x="66967" y="1439392"/>
                </a:lnTo>
                <a:lnTo>
                  <a:pt x="66890" y="1436852"/>
                </a:lnTo>
                <a:lnTo>
                  <a:pt x="66840" y="1435582"/>
                </a:lnTo>
                <a:lnTo>
                  <a:pt x="68529" y="1431772"/>
                </a:lnTo>
                <a:lnTo>
                  <a:pt x="71348" y="1429232"/>
                </a:lnTo>
                <a:lnTo>
                  <a:pt x="73317" y="1427962"/>
                </a:lnTo>
                <a:lnTo>
                  <a:pt x="80797" y="1427962"/>
                </a:lnTo>
                <a:lnTo>
                  <a:pt x="83375" y="1429232"/>
                </a:lnTo>
                <a:lnTo>
                  <a:pt x="87566" y="1433042"/>
                </a:lnTo>
                <a:lnTo>
                  <a:pt x="89789" y="1435582"/>
                </a:lnTo>
                <a:lnTo>
                  <a:pt x="92824" y="1439392"/>
                </a:lnTo>
                <a:lnTo>
                  <a:pt x="92824" y="1426946"/>
                </a:lnTo>
                <a:lnTo>
                  <a:pt x="88061" y="1424152"/>
                </a:lnTo>
                <a:lnTo>
                  <a:pt x="86194" y="1421612"/>
                </a:lnTo>
                <a:lnTo>
                  <a:pt x="84213" y="1416532"/>
                </a:lnTo>
                <a:lnTo>
                  <a:pt x="84048" y="1415262"/>
                </a:lnTo>
                <a:lnTo>
                  <a:pt x="84683" y="1410182"/>
                </a:lnTo>
                <a:lnTo>
                  <a:pt x="86118" y="1407642"/>
                </a:lnTo>
                <a:lnTo>
                  <a:pt x="88519" y="1403832"/>
                </a:lnTo>
                <a:lnTo>
                  <a:pt x="89674" y="1403832"/>
                </a:lnTo>
                <a:lnTo>
                  <a:pt x="90322" y="1402562"/>
                </a:lnTo>
                <a:lnTo>
                  <a:pt x="94754" y="1402562"/>
                </a:lnTo>
                <a:lnTo>
                  <a:pt x="95872" y="1403832"/>
                </a:lnTo>
                <a:lnTo>
                  <a:pt x="96100" y="1403832"/>
                </a:lnTo>
                <a:lnTo>
                  <a:pt x="98272" y="1408912"/>
                </a:lnTo>
                <a:lnTo>
                  <a:pt x="99212" y="1411452"/>
                </a:lnTo>
                <a:lnTo>
                  <a:pt x="99733" y="1412722"/>
                </a:lnTo>
                <a:lnTo>
                  <a:pt x="100126" y="1413992"/>
                </a:lnTo>
                <a:lnTo>
                  <a:pt x="100418" y="1415262"/>
                </a:lnTo>
                <a:lnTo>
                  <a:pt x="101066" y="1417802"/>
                </a:lnTo>
                <a:lnTo>
                  <a:pt x="101549" y="1420342"/>
                </a:lnTo>
                <a:lnTo>
                  <a:pt x="101879" y="1422882"/>
                </a:lnTo>
                <a:lnTo>
                  <a:pt x="102285" y="1426692"/>
                </a:lnTo>
                <a:lnTo>
                  <a:pt x="102577" y="1427962"/>
                </a:lnTo>
                <a:lnTo>
                  <a:pt x="102730" y="1430502"/>
                </a:lnTo>
                <a:lnTo>
                  <a:pt x="102730" y="1408531"/>
                </a:lnTo>
                <a:lnTo>
                  <a:pt x="101015" y="1403832"/>
                </a:lnTo>
                <a:lnTo>
                  <a:pt x="100368" y="1402562"/>
                </a:lnTo>
                <a:lnTo>
                  <a:pt x="99072" y="1400022"/>
                </a:lnTo>
                <a:lnTo>
                  <a:pt x="98437" y="1398752"/>
                </a:lnTo>
                <a:lnTo>
                  <a:pt x="94488" y="1396212"/>
                </a:lnTo>
                <a:lnTo>
                  <a:pt x="94348" y="1394942"/>
                </a:lnTo>
                <a:lnTo>
                  <a:pt x="94843" y="1393672"/>
                </a:lnTo>
                <a:lnTo>
                  <a:pt x="95364" y="1391132"/>
                </a:lnTo>
                <a:lnTo>
                  <a:pt x="96837" y="1386052"/>
                </a:lnTo>
                <a:lnTo>
                  <a:pt x="96634" y="1383512"/>
                </a:lnTo>
                <a:lnTo>
                  <a:pt x="95821" y="1379702"/>
                </a:lnTo>
                <a:lnTo>
                  <a:pt x="95123" y="1378432"/>
                </a:lnTo>
                <a:lnTo>
                  <a:pt x="93992" y="1377162"/>
                </a:lnTo>
                <a:lnTo>
                  <a:pt x="92862" y="1375892"/>
                </a:lnTo>
                <a:lnTo>
                  <a:pt x="92011" y="1375016"/>
                </a:lnTo>
                <a:lnTo>
                  <a:pt x="92011" y="1382242"/>
                </a:lnTo>
                <a:lnTo>
                  <a:pt x="91655" y="1384782"/>
                </a:lnTo>
                <a:lnTo>
                  <a:pt x="91211" y="1387322"/>
                </a:lnTo>
                <a:lnTo>
                  <a:pt x="90347" y="1391132"/>
                </a:lnTo>
                <a:lnTo>
                  <a:pt x="87160" y="1396212"/>
                </a:lnTo>
                <a:lnTo>
                  <a:pt x="85598" y="1397482"/>
                </a:lnTo>
                <a:lnTo>
                  <a:pt x="83210" y="1400022"/>
                </a:lnTo>
                <a:lnTo>
                  <a:pt x="80962" y="1400022"/>
                </a:lnTo>
                <a:lnTo>
                  <a:pt x="78701" y="1398752"/>
                </a:lnTo>
                <a:lnTo>
                  <a:pt x="78371" y="1398752"/>
                </a:lnTo>
                <a:lnTo>
                  <a:pt x="78371" y="1411452"/>
                </a:lnTo>
                <a:lnTo>
                  <a:pt x="78105" y="1413992"/>
                </a:lnTo>
                <a:lnTo>
                  <a:pt x="77838" y="1415262"/>
                </a:lnTo>
                <a:lnTo>
                  <a:pt x="77127" y="1417802"/>
                </a:lnTo>
                <a:lnTo>
                  <a:pt x="75984" y="1419072"/>
                </a:lnTo>
                <a:lnTo>
                  <a:pt x="74574" y="1421612"/>
                </a:lnTo>
                <a:lnTo>
                  <a:pt x="72720" y="1422882"/>
                </a:lnTo>
                <a:lnTo>
                  <a:pt x="70434" y="1422882"/>
                </a:lnTo>
                <a:lnTo>
                  <a:pt x="68872" y="1424152"/>
                </a:lnTo>
                <a:lnTo>
                  <a:pt x="65989" y="1421612"/>
                </a:lnTo>
                <a:lnTo>
                  <a:pt x="66090" y="1419072"/>
                </a:lnTo>
                <a:lnTo>
                  <a:pt x="66255" y="1417802"/>
                </a:lnTo>
                <a:lnTo>
                  <a:pt x="66281" y="1412722"/>
                </a:lnTo>
                <a:lnTo>
                  <a:pt x="66332" y="1410182"/>
                </a:lnTo>
                <a:lnTo>
                  <a:pt x="66560" y="1408912"/>
                </a:lnTo>
                <a:lnTo>
                  <a:pt x="66662" y="1407642"/>
                </a:lnTo>
                <a:lnTo>
                  <a:pt x="67360" y="1406372"/>
                </a:lnTo>
                <a:lnTo>
                  <a:pt x="68529" y="1405102"/>
                </a:lnTo>
                <a:lnTo>
                  <a:pt x="69850" y="1403832"/>
                </a:lnTo>
                <a:lnTo>
                  <a:pt x="71310" y="1403832"/>
                </a:lnTo>
                <a:lnTo>
                  <a:pt x="72898" y="1405102"/>
                </a:lnTo>
                <a:lnTo>
                  <a:pt x="74612" y="1406372"/>
                </a:lnTo>
                <a:lnTo>
                  <a:pt x="76034" y="1407642"/>
                </a:lnTo>
                <a:lnTo>
                  <a:pt x="77165" y="1408912"/>
                </a:lnTo>
                <a:lnTo>
                  <a:pt x="78054" y="1410182"/>
                </a:lnTo>
                <a:lnTo>
                  <a:pt x="78371" y="1411452"/>
                </a:lnTo>
                <a:lnTo>
                  <a:pt x="78371" y="1398752"/>
                </a:lnTo>
                <a:lnTo>
                  <a:pt x="77736" y="1398752"/>
                </a:lnTo>
                <a:lnTo>
                  <a:pt x="76822" y="1397482"/>
                </a:lnTo>
                <a:lnTo>
                  <a:pt x="74917" y="1396212"/>
                </a:lnTo>
                <a:lnTo>
                  <a:pt x="73787" y="1393672"/>
                </a:lnTo>
                <a:lnTo>
                  <a:pt x="73304" y="1391132"/>
                </a:lnTo>
                <a:lnTo>
                  <a:pt x="73139" y="1388592"/>
                </a:lnTo>
                <a:lnTo>
                  <a:pt x="72758" y="1386052"/>
                </a:lnTo>
                <a:lnTo>
                  <a:pt x="73444" y="1384782"/>
                </a:lnTo>
                <a:lnTo>
                  <a:pt x="75184" y="1382242"/>
                </a:lnTo>
                <a:lnTo>
                  <a:pt x="77038" y="1379702"/>
                </a:lnTo>
                <a:lnTo>
                  <a:pt x="79413" y="1378432"/>
                </a:lnTo>
                <a:lnTo>
                  <a:pt x="89611" y="1378432"/>
                </a:lnTo>
                <a:lnTo>
                  <a:pt x="92011" y="1382242"/>
                </a:lnTo>
                <a:lnTo>
                  <a:pt x="92011" y="1375016"/>
                </a:lnTo>
                <a:lnTo>
                  <a:pt x="91630" y="1374622"/>
                </a:lnTo>
                <a:lnTo>
                  <a:pt x="89281" y="1372082"/>
                </a:lnTo>
                <a:lnTo>
                  <a:pt x="89065" y="1370812"/>
                </a:lnTo>
                <a:lnTo>
                  <a:pt x="90817" y="1368272"/>
                </a:lnTo>
                <a:lnTo>
                  <a:pt x="91986" y="1367002"/>
                </a:lnTo>
                <a:lnTo>
                  <a:pt x="93027" y="1365732"/>
                </a:lnTo>
                <a:lnTo>
                  <a:pt x="93472" y="1364462"/>
                </a:lnTo>
                <a:lnTo>
                  <a:pt x="93751" y="1364462"/>
                </a:lnTo>
                <a:lnTo>
                  <a:pt x="93853" y="1363192"/>
                </a:lnTo>
                <a:lnTo>
                  <a:pt x="94030" y="1360652"/>
                </a:lnTo>
                <a:lnTo>
                  <a:pt x="94094" y="1355572"/>
                </a:lnTo>
                <a:lnTo>
                  <a:pt x="91046" y="1351762"/>
                </a:lnTo>
                <a:lnTo>
                  <a:pt x="90182" y="1350492"/>
                </a:lnTo>
                <a:lnTo>
                  <a:pt x="89916" y="1350098"/>
                </a:lnTo>
                <a:lnTo>
                  <a:pt x="89916" y="1360652"/>
                </a:lnTo>
                <a:lnTo>
                  <a:pt x="88061" y="1363192"/>
                </a:lnTo>
                <a:lnTo>
                  <a:pt x="86334" y="1367002"/>
                </a:lnTo>
                <a:lnTo>
                  <a:pt x="83985" y="1369542"/>
                </a:lnTo>
                <a:lnTo>
                  <a:pt x="81026" y="1372082"/>
                </a:lnTo>
                <a:lnTo>
                  <a:pt x="71856" y="1377162"/>
                </a:lnTo>
                <a:lnTo>
                  <a:pt x="69634" y="1377162"/>
                </a:lnTo>
                <a:lnTo>
                  <a:pt x="67475" y="1375892"/>
                </a:lnTo>
                <a:lnTo>
                  <a:pt x="66611" y="1374775"/>
                </a:lnTo>
                <a:lnTo>
                  <a:pt x="66611" y="1396212"/>
                </a:lnTo>
                <a:lnTo>
                  <a:pt x="66332" y="1396212"/>
                </a:lnTo>
                <a:lnTo>
                  <a:pt x="64096" y="1400022"/>
                </a:lnTo>
                <a:lnTo>
                  <a:pt x="62738" y="1401787"/>
                </a:lnTo>
                <a:lnTo>
                  <a:pt x="62738" y="1464792"/>
                </a:lnTo>
                <a:lnTo>
                  <a:pt x="62661" y="1469872"/>
                </a:lnTo>
                <a:lnTo>
                  <a:pt x="62001" y="1471142"/>
                </a:lnTo>
                <a:lnTo>
                  <a:pt x="60782" y="1472412"/>
                </a:lnTo>
                <a:lnTo>
                  <a:pt x="60528" y="1472412"/>
                </a:lnTo>
                <a:lnTo>
                  <a:pt x="60210" y="1473682"/>
                </a:lnTo>
                <a:lnTo>
                  <a:pt x="59867" y="1473682"/>
                </a:lnTo>
                <a:lnTo>
                  <a:pt x="57188" y="1474952"/>
                </a:lnTo>
                <a:lnTo>
                  <a:pt x="54457" y="1474952"/>
                </a:lnTo>
                <a:lnTo>
                  <a:pt x="51676" y="1473682"/>
                </a:lnTo>
                <a:lnTo>
                  <a:pt x="50901" y="1473682"/>
                </a:lnTo>
                <a:lnTo>
                  <a:pt x="50292" y="1472412"/>
                </a:lnTo>
                <a:lnTo>
                  <a:pt x="49860" y="1472412"/>
                </a:lnTo>
                <a:lnTo>
                  <a:pt x="47688" y="1468602"/>
                </a:lnTo>
                <a:lnTo>
                  <a:pt x="45834" y="1464792"/>
                </a:lnTo>
                <a:lnTo>
                  <a:pt x="44284" y="1459712"/>
                </a:lnTo>
                <a:lnTo>
                  <a:pt x="44005" y="1459712"/>
                </a:lnTo>
                <a:lnTo>
                  <a:pt x="43942" y="1458442"/>
                </a:lnTo>
                <a:lnTo>
                  <a:pt x="44335" y="1457172"/>
                </a:lnTo>
                <a:lnTo>
                  <a:pt x="44856" y="1452092"/>
                </a:lnTo>
                <a:lnTo>
                  <a:pt x="45605" y="1450822"/>
                </a:lnTo>
                <a:lnTo>
                  <a:pt x="46837" y="1449552"/>
                </a:lnTo>
                <a:lnTo>
                  <a:pt x="48006" y="1447012"/>
                </a:lnTo>
                <a:lnTo>
                  <a:pt x="49276" y="1445742"/>
                </a:lnTo>
                <a:lnTo>
                  <a:pt x="52108" y="1443202"/>
                </a:lnTo>
                <a:lnTo>
                  <a:pt x="55499" y="1443202"/>
                </a:lnTo>
                <a:lnTo>
                  <a:pt x="59309" y="1447012"/>
                </a:lnTo>
                <a:lnTo>
                  <a:pt x="61074" y="1450822"/>
                </a:lnTo>
                <a:lnTo>
                  <a:pt x="61836" y="1455902"/>
                </a:lnTo>
                <a:lnTo>
                  <a:pt x="62052" y="1458442"/>
                </a:lnTo>
                <a:lnTo>
                  <a:pt x="62585" y="1462252"/>
                </a:lnTo>
                <a:lnTo>
                  <a:pt x="62738" y="1464792"/>
                </a:lnTo>
                <a:lnTo>
                  <a:pt x="62738" y="1401787"/>
                </a:lnTo>
                <a:lnTo>
                  <a:pt x="62128" y="1402562"/>
                </a:lnTo>
                <a:lnTo>
                  <a:pt x="61544" y="1403057"/>
                </a:lnTo>
                <a:lnTo>
                  <a:pt x="61544" y="1433042"/>
                </a:lnTo>
                <a:lnTo>
                  <a:pt x="60921" y="1434312"/>
                </a:lnTo>
                <a:lnTo>
                  <a:pt x="58166" y="1436852"/>
                </a:lnTo>
                <a:lnTo>
                  <a:pt x="51904" y="1436852"/>
                </a:lnTo>
                <a:lnTo>
                  <a:pt x="49187" y="1435582"/>
                </a:lnTo>
                <a:lnTo>
                  <a:pt x="43510" y="1435582"/>
                </a:lnTo>
                <a:lnTo>
                  <a:pt x="41516" y="1433042"/>
                </a:lnTo>
                <a:lnTo>
                  <a:pt x="40246" y="1430502"/>
                </a:lnTo>
                <a:lnTo>
                  <a:pt x="39014" y="1427962"/>
                </a:lnTo>
                <a:lnTo>
                  <a:pt x="38608" y="1425422"/>
                </a:lnTo>
                <a:lnTo>
                  <a:pt x="39039" y="1422882"/>
                </a:lnTo>
                <a:lnTo>
                  <a:pt x="39598" y="1419072"/>
                </a:lnTo>
                <a:lnTo>
                  <a:pt x="40906" y="1415262"/>
                </a:lnTo>
                <a:lnTo>
                  <a:pt x="41998" y="1413992"/>
                </a:lnTo>
                <a:lnTo>
                  <a:pt x="44196" y="1411452"/>
                </a:lnTo>
                <a:lnTo>
                  <a:pt x="44729" y="1411452"/>
                </a:lnTo>
                <a:lnTo>
                  <a:pt x="46723" y="1408912"/>
                </a:lnTo>
                <a:lnTo>
                  <a:pt x="48895" y="1408912"/>
                </a:lnTo>
                <a:lnTo>
                  <a:pt x="53975" y="1411452"/>
                </a:lnTo>
                <a:lnTo>
                  <a:pt x="60769" y="1424152"/>
                </a:lnTo>
                <a:lnTo>
                  <a:pt x="61214" y="1426692"/>
                </a:lnTo>
                <a:lnTo>
                  <a:pt x="61544" y="1433042"/>
                </a:lnTo>
                <a:lnTo>
                  <a:pt x="61544" y="1403057"/>
                </a:lnTo>
                <a:lnTo>
                  <a:pt x="57569" y="1406372"/>
                </a:lnTo>
                <a:lnTo>
                  <a:pt x="55689" y="1406372"/>
                </a:lnTo>
                <a:lnTo>
                  <a:pt x="53759" y="1405102"/>
                </a:lnTo>
                <a:lnTo>
                  <a:pt x="51968" y="1403832"/>
                </a:lnTo>
                <a:lnTo>
                  <a:pt x="50457" y="1402562"/>
                </a:lnTo>
                <a:lnTo>
                  <a:pt x="48755" y="1400022"/>
                </a:lnTo>
                <a:lnTo>
                  <a:pt x="48361" y="1400022"/>
                </a:lnTo>
                <a:lnTo>
                  <a:pt x="47117" y="1397482"/>
                </a:lnTo>
                <a:lnTo>
                  <a:pt x="46863" y="1394942"/>
                </a:lnTo>
                <a:lnTo>
                  <a:pt x="47282" y="1392402"/>
                </a:lnTo>
                <a:lnTo>
                  <a:pt x="47802" y="1389862"/>
                </a:lnTo>
                <a:lnTo>
                  <a:pt x="49301" y="1383512"/>
                </a:lnTo>
                <a:lnTo>
                  <a:pt x="49555" y="1383512"/>
                </a:lnTo>
                <a:lnTo>
                  <a:pt x="49923" y="1382242"/>
                </a:lnTo>
                <a:lnTo>
                  <a:pt x="50431" y="1382242"/>
                </a:lnTo>
                <a:lnTo>
                  <a:pt x="52158" y="1379702"/>
                </a:lnTo>
                <a:lnTo>
                  <a:pt x="54330" y="1378432"/>
                </a:lnTo>
                <a:lnTo>
                  <a:pt x="56959" y="1377162"/>
                </a:lnTo>
                <a:lnTo>
                  <a:pt x="58153" y="1375892"/>
                </a:lnTo>
                <a:lnTo>
                  <a:pt x="60528" y="1377162"/>
                </a:lnTo>
                <a:lnTo>
                  <a:pt x="61429" y="1378432"/>
                </a:lnTo>
                <a:lnTo>
                  <a:pt x="63817" y="1379702"/>
                </a:lnTo>
                <a:lnTo>
                  <a:pt x="65265" y="1382242"/>
                </a:lnTo>
                <a:lnTo>
                  <a:pt x="65938" y="1387322"/>
                </a:lnTo>
                <a:lnTo>
                  <a:pt x="66052" y="1388592"/>
                </a:lnTo>
                <a:lnTo>
                  <a:pt x="66332" y="1391132"/>
                </a:lnTo>
                <a:lnTo>
                  <a:pt x="66459" y="1392402"/>
                </a:lnTo>
                <a:lnTo>
                  <a:pt x="66421" y="1391132"/>
                </a:lnTo>
                <a:lnTo>
                  <a:pt x="66535" y="1392402"/>
                </a:lnTo>
                <a:lnTo>
                  <a:pt x="66611" y="1396212"/>
                </a:lnTo>
                <a:lnTo>
                  <a:pt x="66611" y="1374775"/>
                </a:lnTo>
                <a:lnTo>
                  <a:pt x="65519" y="1373352"/>
                </a:lnTo>
                <a:lnTo>
                  <a:pt x="64211" y="1372082"/>
                </a:lnTo>
                <a:lnTo>
                  <a:pt x="63563" y="1369542"/>
                </a:lnTo>
                <a:lnTo>
                  <a:pt x="62611" y="1365732"/>
                </a:lnTo>
                <a:lnTo>
                  <a:pt x="62204" y="1361922"/>
                </a:lnTo>
                <a:lnTo>
                  <a:pt x="62344" y="1355572"/>
                </a:lnTo>
                <a:lnTo>
                  <a:pt x="64681" y="1351762"/>
                </a:lnTo>
                <a:lnTo>
                  <a:pt x="69265" y="1351762"/>
                </a:lnTo>
                <a:lnTo>
                  <a:pt x="71208" y="1350492"/>
                </a:lnTo>
                <a:lnTo>
                  <a:pt x="81394" y="1350492"/>
                </a:lnTo>
                <a:lnTo>
                  <a:pt x="82511" y="1351762"/>
                </a:lnTo>
                <a:lnTo>
                  <a:pt x="84696" y="1351762"/>
                </a:lnTo>
                <a:lnTo>
                  <a:pt x="89319" y="1354302"/>
                </a:lnTo>
                <a:lnTo>
                  <a:pt x="89916" y="1360652"/>
                </a:lnTo>
                <a:lnTo>
                  <a:pt x="89916" y="1350098"/>
                </a:lnTo>
                <a:lnTo>
                  <a:pt x="88468" y="1347952"/>
                </a:lnTo>
                <a:lnTo>
                  <a:pt x="88303" y="1347952"/>
                </a:lnTo>
                <a:lnTo>
                  <a:pt x="89649" y="1345412"/>
                </a:lnTo>
                <a:lnTo>
                  <a:pt x="91287" y="1342872"/>
                </a:lnTo>
                <a:lnTo>
                  <a:pt x="91897" y="1340332"/>
                </a:lnTo>
                <a:lnTo>
                  <a:pt x="91287" y="1336522"/>
                </a:lnTo>
                <a:lnTo>
                  <a:pt x="90551" y="1332712"/>
                </a:lnTo>
                <a:lnTo>
                  <a:pt x="90766" y="1330172"/>
                </a:lnTo>
                <a:lnTo>
                  <a:pt x="92252" y="1327632"/>
                </a:lnTo>
                <a:lnTo>
                  <a:pt x="92557" y="1326362"/>
                </a:lnTo>
                <a:lnTo>
                  <a:pt x="91986" y="1318742"/>
                </a:lnTo>
                <a:lnTo>
                  <a:pt x="91186" y="1313662"/>
                </a:lnTo>
                <a:lnTo>
                  <a:pt x="89763" y="1307312"/>
                </a:lnTo>
                <a:lnTo>
                  <a:pt x="89623" y="1306042"/>
                </a:lnTo>
                <a:lnTo>
                  <a:pt x="88519" y="1304112"/>
                </a:lnTo>
                <a:lnTo>
                  <a:pt x="88519" y="1320012"/>
                </a:lnTo>
                <a:lnTo>
                  <a:pt x="88493" y="1321282"/>
                </a:lnTo>
                <a:lnTo>
                  <a:pt x="88277" y="1322552"/>
                </a:lnTo>
                <a:lnTo>
                  <a:pt x="87782" y="1323822"/>
                </a:lnTo>
                <a:lnTo>
                  <a:pt x="86893" y="1325664"/>
                </a:lnTo>
                <a:lnTo>
                  <a:pt x="86893" y="1340332"/>
                </a:lnTo>
                <a:lnTo>
                  <a:pt x="84823" y="1342872"/>
                </a:lnTo>
                <a:lnTo>
                  <a:pt x="83388" y="1344142"/>
                </a:lnTo>
                <a:lnTo>
                  <a:pt x="78600" y="1345412"/>
                </a:lnTo>
                <a:lnTo>
                  <a:pt x="75831" y="1345412"/>
                </a:lnTo>
                <a:lnTo>
                  <a:pt x="72656" y="1346682"/>
                </a:lnTo>
                <a:lnTo>
                  <a:pt x="61429" y="1346682"/>
                </a:lnTo>
                <a:lnTo>
                  <a:pt x="58864" y="1344142"/>
                </a:lnTo>
                <a:lnTo>
                  <a:pt x="58318" y="1341602"/>
                </a:lnTo>
                <a:lnTo>
                  <a:pt x="57315" y="1339062"/>
                </a:lnTo>
                <a:lnTo>
                  <a:pt x="57416" y="1335252"/>
                </a:lnTo>
                <a:lnTo>
                  <a:pt x="59334" y="1330172"/>
                </a:lnTo>
                <a:lnTo>
                  <a:pt x="60579" y="1327632"/>
                </a:lnTo>
                <a:lnTo>
                  <a:pt x="64592" y="1327632"/>
                </a:lnTo>
                <a:lnTo>
                  <a:pt x="66560" y="1326362"/>
                </a:lnTo>
                <a:lnTo>
                  <a:pt x="71069" y="1327632"/>
                </a:lnTo>
                <a:lnTo>
                  <a:pt x="74599" y="1330172"/>
                </a:lnTo>
                <a:lnTo>
                  <a:pt x="78092" y="1331442"/>
                </a:lnTo>
                <a:lnTo>
                  <a:pt x="81394" y="1332712"/>
                </a:lnTo>
                <a:lnTo>
                  <a:pt x="82867" y="1333982"/>
                </a:lnTo>
                <a:lnTo>
                  <a:pt x="84162" y="1333982"/>
                </a:lnTo>
                <a:lnTo>
                  <a:pt x="85280" y="1335252"/>
                </a:lnTo>
                <a:lnTo>
                  <a:pt x="86347" y="1336522"/>
                </a:lnTo>
                <a:lnTo>
                  <a:pt x="86893" y="1340332"/>
                </a:lnTo>
                <a:lnTo>
                  <a:pt x="86893" y="1325664"/>
                </a:lnTo>
                <a:lnTo>
                  <a:pt x="86550" y="1326362"/>
                </a:lnTo>
                <a:lnTo>
                  <a:pt x="84747" y="1327632"/>
                </a:lnTo>
                <a:lnTo>
                  <a:pt x="83934" y="1326362"/>
                </a:lnTo>
                <a:lnTo>
                  <a:pt x="80187" y="1325092"/>
                </a:lnTo>
                <a:lnTo>
                  <a:pt x="77622" y="1325092"/>
                </a:lnTo>
                <a:lnTo>
                  <a:pt x="76962" y="1323822"/>
                </a:lnTo>
                <a:lnTo>
                  <a:pt x="75209" y="1322552"/>
                </a:lnTo>
                <a:lnTo>
                  <a:pt x="74434" y="1321282"/>
                </a:lnTo>
                <a:lnTo>
                  <a:pt x="74599" y="1320012"/>
                </a:lnTo>
                <a:lnTo>
                  <a:pt x="74777" y="1318742"/>
                </a:lnTo>
                <a:lnTo>
                  <a:pt x="75869" y="1313662"/>
                </a:lnTo>
                <a:lnTo>
                  <a:pt x="77025" y="1308582"/>
                </a:lnTo>
                <a:lnTo>
                  <a:pt x="78232" y="1303502"/>
                </a:lnTo>
                <a:lnTo>
                  <a:pt x="78486" y="1302232"/>
                </a:lnTo>
                <a:lnTo>
                  <a:pt x="78841" y="1302232"/>
                </a:lnTo>
                <a:lnTo>
                  <a:pt x="79298" y="1300962"/>
                </a:lnTo>
                <a:lnTo>
                  <a:pt x="79933" y="1299692"/>
                </a:lnTo>
                <a:lnTo>
                  <a:pt x="81559" y="1299692"/>
                </a:lnTo>
                <a:lnTo>
                  <a:pt x="84836" y="1306042"/>
                </a:lnTo>
                <a:lnTo>
                  <a:pt x="86029" y="1312392"/>
                </a:lnTo>
                <a:lnTo>
                  <a:pt x="86461" y="1314932"/>
                </a:lnTo>
                <a:lnTo>
                  <a:pt x="88226" y="1318742"/>
                </a:lnTo>
                <a:lnTo>
                  <a:pt x="88366" y="1318742"/>
                </a:lnTo>
                <a:lnTo>
                  <a:pt x="88442" y="1320012"/>
                </a:lnTo>
                <a:lnTo>
                  <a:pt x="88519" y="1304112"/>
                </a:lnTo>
                <a:lnTo>
                  <a:pt x="87452" y="1302232"/>
                </a:lnTo>
                <a:lnTo>
                  <a:pt x="87096" y="1299692"/>
                </a:lnTo>
                <a:lnTo>
                  <a:pt x="86918" y="1298422"/>
                </a:lnTo>
                <a:lnTo>
                  <a:pt x="85813" y="1295882"/>
                </a:lnTo>
                <a:lnTo>
                  <a:pt x="85471" y="1294612"/>
                </a:lnTo>
                <a:lnTo>
                  <a:pt x="84988" y="1294612"/>
                </a:lnTo>
                <a:lnTo>
                  <a:pt x="84391" y="1293342"/>
                </a:lnTo>
                <a:lnTo>
                  <a:pt x="83185" y="1292072"/>
                </a:lnTo>
                <a:lnTo>
                  <a:pt x="80035" y="1292072"/>
                </a:lnTo>
                <a:lnTo>
                  <a:pt x="79298" y="1293342"/>
                </a:lnTo>
                <a:lnTo>
                  <a:pt x="77889" y="1293342"/>
                </a:lnTo>
                <a:lnTo>
                  <a:pt x="75412" y="1294612"/>
                </a:lnTo>
                <a:lnTo>
                  <a:pt x="75057" y="1294612"/>
                </a:lnTo>
                <a:lnTo>
                  <a:pt x="73088" y="1289532"/>
                </a:lnTo>
                <a:lnTo>
                  <a:pt x="72999" y="1303502"/>
                </a:lnTo>
                <a:lnTo>
                  <a:pt x="72402" y="1307312"/>
                </a:lnTo>
                <a:lnTo>
                  <a:pt x="71043" y="1311122"/>
                </a:lnTo>
                <a:lnTo>
                  <a:pt x="70764" y="1312392"/>
                </a:lnTo>
                <a:lnTo>
                  <a:pt x="68872" y="1314932"/>
                </a:lnTo>
                <a:lnTo>
                  <a:pt x="67043" y="1317472"/>
                </a:lnTo>
                <a:lnTo>
                  <a:pt x="64477" y="1320012"/>
                </a:lnTo>
                <a:lnTo>
                  <a:pt x="60667" y="1320012"/>
                </a:lnTo>
                <a:lnTo>
                  <a:pt x="58585" y="1318742"/>
                </a:lnTo>
                <a:lnTo>
                  <a:pt x="57467" y="1316202"/>
                </a:lnTo>
                <a:lnTo>
                  <a:pt x="57632" y="1314932"/>
                </a:lnTo>
                <a:lnTo>
                  <a:pt x="58064" y="1308582"/>
                </a:lnTo>
                <a:lnTo>
                  <a:pt x="60388" y="1298422"/>
                </a:lnTo>
                <a:lnTo>
                  <a:pt x="62191" y="1293342"/>
                </a:lnTo>
                <a:lnTo>
                  <a:pt x="62699" y="1292072"/>
                </a:lnTo>
                <a:lnTo>
                  <a:pt x="63347" y="1290802"/>
                </a:lnTo>
                <a:lnTo>
                  <a:pt x="64414" y="1290802"/>
                </a:lnTo>
                <a:lnTo>
                  <a:pt x="64744" y="1289532"/>
                </a:lnTo>
                <a:lnTo>
                  <a:pt x="65659" y="1289532"/>
                </a:lnTo>
                <a:lnTo>
                  <a:pt x="67665" y="1290802"/>
                </a:lnTo>
                <a:lnTo>
                  <a:pt x="68021" y="1292072"/>
                </a:lnTo>
                <a:lnTo>
                  <a:pt x="68414" y="1292072"/>
                </a:lnTo>
                <a:lnTo>
                  <a:pt x="68770" y="1293342"/>
                </a:lnTo>
                <a:lnTo>
                  <a:pt x="69075" y="1293342"/>
                </a:lnTo>
                <a:lnTo>
                  <a:pt x="69710" y="1295882"/>
                </a:lnTo>
                <a:lnTo>
                  <a:pt x="69989" y="1297152"/>
                </a:lnTo>
                <a:lnTo>
                  <a:pt x="72999" y="1303502"/>
                </a:lnTo>
                <a:lnTo>
                  <a:pt x="72999" y="1289443"/>
                </a:lnTo>
                <a:lnTo>
                  <a:pt x="71894" y="1288262"/>
                </a:lnTo>
                <a:lnTo>
                  <a:pt x="70053" y="1285722"/>
                </a:lnTo>
                <a:lnTo>
                  <a:pt x="69481" y="1284452"/>
                </a:lnTo>
                <a:lnTo>
                  <a:pt x="66179" y="1283182"/>
                </a:lnTo>
                <a:lnTo>
                  <a:pt x="61760" y="1284452"/>
                </a:lnTo>
                <a:lnTo>
                  <a:pt x="60490" y="1286992"/>
                </a:lnTo>
                <a:lnTo>
                  <a:pt x="59575" y="1288262"/>
                </a:lnTo>
                <a:lnTo>
                  <a:pt x="58826" y="1290802"/>
                </a:lnTo>
                <a:lnTo>
                  <a:pt x="58229" y="1292072"/>
                </a:lnTo>
                <a:lnTo>
                  <a:pt x="56984" y="1297152"/>
                </a:lnTo>
                <a:lnTo>
                  <a:pt x="56959" y="1297279"/>
                </a:lnTo>
                <a:lnTo>
                  <a:pt x="56959" y="1356842"/>
                </a:lnTo>
                <a:lnTo>
                  <a:pt x="56743" y="1359382"/>
                </a:lnTo>
                <a:lnTo>
                  <a:pt x="56273" y="1360652"/>
                </a:lnTo>
                <a:lnTo>
                  <a:pt x="56172" y="1367002"/>
                </a:lnTo>
                <a:lnTo>
                  <a:pt x="54343" y="1369542"/>
                </a:lnTo>
                <a:lnTo>
                  <a:pt x="51955" y="1370812"/>
                </a:lnTo>
                <a:lnTo>
                  <a:pt x="51308" y="1372082"/>
                </a:lnTo>
                <a:lnTo>
                  <a:pt x="49771" y="1372082"/>
                </a:lnTo>
                <a:lnTo>
                  <a:pt x="48577" y="1370812"/>
                </a:lnTo>
                <a:lnTo>
                  <a:pt x="47739" y="1370812"/>
                </a:lnTo>
                <a:lnTo>
                  <a:pt x="47256" y="1369542"/>
                </a:lnTo>
                <a:lnTo>
                  <a:pt x="46342" y="1367002"/>
                </a:lnTo>
                <a:lnTo>
                  <a:pt x="45567" y="1364462"/>
                </a:lnTo>
                <a:lnTo>
                  <a:pt x="45186" y="1363370"/>
                </a:lnTo>
                <a:lnTo>
                  <a:pt x="45186" y="1379702"/>
                </a:lnTo>
                <a:lnTo>
                  <a:pt x="45123" y="1380972"/>
                </a:lnTo>
                <a:lnTo>
                  <a:pt x="43992" y="1383512"/>
                </a:lnTo>
                <a:lnTo>
                  <a:pt x="43091" y="1386052"/>
                </a:lnTo>
                <a:lnTo>
                  <a:pt x="42354" y="1387322"/>
                </a:lnTo>
                <a:lnTo>
                  <a:pt x="42011" y="1393672"/>
                </a:lnTo>
                <a:lnTo>
                  <a:pt x="40513" y="1398752"/>
                </a:lnTo>
                <a:lnTo>
                  <a:pt x="41224" y="1407642"/>
                </a:lnTo>
                <a:lnTo>
                  <a:pt x="38900" y="1410182"/>
                </a:lnTo>
                <a:lnTo>
                  <a:pt x="35902" y="1412722"/>
                </a:lnTo>
                <a:lnTo>
                  <a:pt x="33718" y="1412722"/>
                </a:lnTo>
                <a:lnTo>
                  <a:pt x="32232" y="1413992"/>
                </a:lnTo>
                <a:lnTo>
                  <a:pt x="30403" y="1411452"/>
                </a:lnTo>
                <a:lnTo>
                  <a:pt x="30302" y="1410182"/>
                </a:lnTo>
                <a:lnTo>
                  <a:pt x="30099" y="1408912"/>
                </a:lnTo>
                <a:lnTo>
                  <a:pt x="30962" y="1403832"/>
                </a:lnTo>
                <a:lnTo>
                  <a:pt x="30949" y="1398752"/>
                </a:lnTo>
                <a:lnTo>
                  <a:pt x="30187" y="1396212"/>
                </a:lnTo>
                <a:lnTo>
                  <a:pt x="31800" y="1389862"/>
                </a:lnTo>
                <a:lnTo>
                  <a:pt x="33769" y="1377162"/>
                </a:lnTo>
                <a:lnTo>
                  <a:pt x="34048" y="1375892"/>
                </a:lnTo>
                <a:lnTo>
                  <a:pt x="34531" y="1375892"/>
                </a:lnTo>
                <a:lnTo>
                  <a:pt x="39535" y="1372082"/>
                </a:lnTo>
                <a:lnTo>
                  <a:pt x="44424" y="1374622"/>
                </a:lnTo>
                <a:lnTo>
                  <a:pt x="45186" y="1379702"/>
                </a:lnTo>
                <a:lnTo>
                  <a:pt x="45186" y="1363370"/>
                </a:lnTo>
                <a:lnTo>
                  <a:pt x="44691" y="1361922"/>
                </a:lnTo>
                <a:lnTo>
                  <a:pt x="44424" y="1360652"/>
                </a:lnTo>
                <a:lnTo>
                  <a:pt x="44310" y="1359382"/>
                </a:lnTo>
                <a:lnTo>
                  <a:pt x="44551" y="1356842"/>
                </a:lnTo>
                <a:lnTo>
                  <a:pt x="44627" y="1354302"/>
                </a:lnTo>
                <a:lnTo>
                  <a:pt x="44729" y="1353032"/>
                </a:lnTo>
                <a:lnTo>
                  <a:pt x="44805" y="1351762"/>
                </a:lnTo>
                <a:lnTo>
                  <a:pt x="45529" y="1350492"/>
                </a:lnTo>
                <a:lnTo>
                  <a:pt x="46926" y="1349222"/>
                </a:lnTo>
                <a:lnTo>
                  <a:pt x="47929" y="1347952"/>
                </a:lnTo>
                <a:lnTo>
                  <a:pt x="48895" y="1347952"/>
                </a:lnTo>
                <a:lnTo>
                  <a:pt x="50774" y="1346682"/>
                </a:lnTo>
                <a:lnTo>
                  <a:pt x="52590" y="1346682"/>
                </a:lnTo>
                <a:lnTo>
                  <a:pt x="53187" y="1347952"/>
                </a:lnTo>
                <a:lnTo>
                  <a:pt x="54178" y="1349222"/>
                </a:lnTo>
                <a:lnTo>
                  <a:pt x="55067" y="1350492"/>
                </a:lnTo>
                <a:lnTo>
                  <a:pt x="55880" y="1351762"/>
                </a:lnTo>
                <a:lnTo>
                  <a:pt x="56324" y="1353032"/>
                </a:lnTo>
                <a:lnTo>
                  <a:pt x="56654" y="1353032"/>
                </a:lnTo>
                <a:lnTo>
                  <a:pt x="56883" y="1354302"/>
                </a:lnTo>
                <a:lnTo>
                  <a:pt x="56959" y="1356842"/>
                </a:lnTo>
                <a:lnTo>
                  <a:pt x="56959" y="1297279"/>
                </a:lnTo>
                <a:lnTo>
                  <a:pt x="55867" y="1302232"/>
                </a:lnTo>
                <a:lnTo>
                  <a:pt x="54495" y="1306042"/>
                </a:lnTo>
                <a:lnTo>
                  <a:pt x="54216" y="1307312"/>
                </a:lnTo>
                <a:lnTo>
                  <a:pt x="54317" y="1312392"/>
                </a:lnTo>
                <a:lnTo>
                  <a:pt x="54991" y="1320012"/>
                </a:lnTo>
                <a:lnTo>
                  <a:pt x="55499" y="1322552"/>
                </a:lnTo>
                <a:lnTo>
                  <a:pt x="55638" y="1327632"/>
                </a:lnTo>
                <a:lnTo>
                  <a:pt x="54114" y="1330172"/>
                </a:lnTo>
                <a:lnTo>
                  <a:pt x="53568" y="1333982"/>
                </a:lnTo>
                <a:lnTo>
                  <a:pt x="53289" y="1335252"/>
                </a:lnTo>
                <a:lnTo>
                  <a:pt x="53086" y="1335252"/>
                </a:lnTo>
                <a:lnTo>
                  <a:pt x="52959" y="1336522"/>
                </a:lnTo>
                <a:lnTo>
                  <a:pt x="52819" y="1339062"/>
                </a:lnTo>
                <a:lnTo>
                  <a:pt x="52006" y="1340332"/>
                </a:lnTo>
                <a:lnTo>
                  <a:pt x="49809" y="1341602"/>
                </a:lnTo>
                <a:lnTo>
                  <a:pt x="47866" y="1341602"/>
                </a:lnTo>
                <a:lnTo>
                  <a:pt x="46215" y="1342872"/>
                </a:lnTo>
                <a:lnTo>
                  <a:pt x="44831" y="1345412"/>
                </a:lnTo>
                <a:lnTo>
                  <a:pt x="43192" y="1346682"/>
                </a:lnTo>
                <a:lnTo>
                  <a:pt x="42430" y="1347952"/>
                </a:lnTo>
                <a:lnTo>
                  <a:pt x="40728" y="1349222"/>
                </a:lnTo>
                <a:lnTo>
                  <a:pt x="39941" y="1351762"/>
                </a:lnTo>
                <a:lnTo>
                  <a:pt x="40208" y="1356842"/>
                </a:lnTo>
                <a:lnTo>
                  <a:pt x="40462" y="1359382"/>
                </a:lnTo>
                <a:lnTo>
                  <a:pt x="40665" y="1360652"/>
                </a:lnTo>
                <a:lnTo>
                  <a:pt x="41021" y="1364462"/>
                </a:lnTo>
                <a:lnTo>
                  <a:pt x="40424" y="1367002"/>
                </a:lnTo>
                <a:lnTo>
                  <a:pt x="35318" y="1368272"/>
                </a:lnTo>
                <a:lnTo>
                  <a:pt x="33172" y="1369542"/>
                </a:lnTo>
                <a:lnTo>
                  <a:pt x="31648" y="1372082"/>
                </a:lnTo>
                <a:lnTo>
                  <a:pt x="30772" y="1373352"/>
                </a:lnTo>
                <a:lnTo>
                  <a:pt x="30391" y="1374622"/>
                </a:lnTo>
                <a:lnTo>
                  <a:pt x="29565" y="1375892"/>
                </a:lnTo>
                <a:lnTo>
                  <a:pt x="29095" y="1377162"/>
                </a:lnTo>
                <a:lnTo>
                  <a:pt x="29006" y="1379702"/>
                </a:lnTo>
                <a:lnTo>
                  <a:pt x="28841" y="1382242"/>
                </a:lnTo>
                <a:lnTo>
                  <a:pt x="27813" y="1386052"/>
                </a:lnTo>
                <a:lnTo>
                  <a:pt x="27495" y="1388592"/>
                </a:lnTo>
                <a:lnTo>
                  <a:pt x="27533" y="1391132"/>
                </a:lnTo>
                <a:lnTo>
                  <a:pt x="27635" y="1392402"/>
                </a:lnTo>
                <a:lnTo>
                  <a:pt x="26504" y="1394942"/>
                </a:lnTo>
                <a:lnTo>
                  <a:pt x="26403" y="1397482"/>
                </a:lnTo>
                <a:lnTo>
                  <a:pt x="26314" y="1405102"/>
                </a:lnTo>
                <a:lnTo>
                  <a:pt x="26162" y="1406372"/>
                </a:lnTo>
                <a:lnTo>
                  <a:pt x="25920" y="1407642"/>
                </a:lnTo>
                <a:lnTo>
                  <a:pt x="25615" y="1408912"/>
                </a:lnTo>
                <a:lnTo>
                  <a:pt x="25361" y="1410182"/>
                </a:lnTo>
                <a:lnTo>
                  <a:pt x="25412" y="1411452"/>
                </a:lnTo>
                <a:lnTo>
                  <a:pt x="25781" y="1412722"/>
                </a:lnTo>
                <a:lnTo>
                  <a:pt x="26060" y="1415262"/>
                </a:lnTo>
                <a:lnTo>
                  <a:pt x="26873" y="1416532"/>
                </a:lnTo>
                <a:lnTo>
                  <a:pt x="29502" y="1417802"/>
                </a:lnTo>
                <a:lnTo>
                  <a:pt x="30949" y="1419072"/>
                </a:lnTo>
                <a:lnTo>
                  <a:pt x="33045" y="1420342"/>
                </a:lnTo>
                <a:lnTo>
                  <a:pt x="33502" y="1420342"/>
                </a:lnTo>
                <a:lnTo>
                  <a:pt x="33693" y="1421612"/>
                </a:lnTo>
                <a:lnTo>
                  <a:pt x="33921" y="1421612"/>
                </a:lnTo>
                <a:lnTo>
                  <a:pt x="34086" y="1422882"/>
                </a:lnTo>
                <a:lnTo>
                  <a:pt x="34429" y="1427962"/>
                </a:lnTo>
                <a:lnTo>
                  <a:pt x="36042" y="1431772"/>
                </a:lnTo>
                <a:lnTo>
                  <a:pt x="38392" y="1436852"/>
                </a:lnTo>
                <a:lnTo>
                  <a:pt x="39179" y="1438122"/>
                </a:lnTo>
                <a:lnTo>
                  <a:pt x="40259" y="1439392"/>
                </a:lnTo>
                <a:lnTo>
                  <a:pt x="42405" y="1439392"/>
                </a:lnTo>
                <a:lnTo>
                  <a:pt x="44716" y="1441932"/>
                </a:lnTo>
                <a:lnTo>
                  <a:pt x="45199" y="1441932"/>
                </a:lnTo>
                <a:lnTo>
                  <a:pt x="44640" y="1443202"/>
                </a:lnTo>
                <a:lnTo>
                  <a:pt x="43192" y="1445742"/>
                </a:lnTo>
                <a:lnTo>
                  <a:pt x="41960" y="1448282"/>
                </a:lnTo>
                <a:lnTo>
                  <a:pt x="40220" y="1453362"/>
                </a:lnTo>
                <a:lnTo>
                  <a:pt x="39916" y="1454632"/>
                </a:lnTo>
                <a:lnTo>
                  <a:pt x="40030" y="1457172"/>
                </a:lnTo>
                <a:lnTo>
                  <a:pt x="40297" y="1460982"/>
                </a:lnTo>
                <a:lnTo>
                  <a:pt x="40995" y="1464792"/>
                </a:lnTo>
                <a:lnTo>
                  <a:pt x="43738" y="1469872"/>
                </a:lnTo>
                <a:lnTo>
                  <a:pt x="45694" y="1474952"/>
                </a:lnTo>
                <a:lnTo>
                  <a:pt x="47345" y="1476222"/>
                </a:lnTo>
                <a:lnTo>
                  <a:pt x="49250" y="1478762"/>
                </a:lnTo>
                <a:lnTo>
                  <a:pt x="48958" y="1480032"/>
                </a:lnTo>
                <a:lnTo>
                  <a:pt x="44704" y="1482572"/>
                </a:lnTo>
                <a:lnTo>
                  <a:pt x="42151" y="1485112"/>
                </a:lnTo>
                <a:lnTo>
                  <a:pt x="39268" y="1488922"/>
                </a:lnTo>
                <a:lnTo>
                  <a:pt x="38100" y="1490192"/>
                </a:lnTo>
                <a:lnTo>
                  <a:pt x="34340" y="1486382"/>
                </a:lnTo>
                <a:lnTo>
                  <a:pt x="33477" y="1486382"/>
                </a:lnTo>
                <a:lnTo>
                  <a:pt x="33477" y="1495272"/>
                </a:lnTo>
                <a:lnTo>
                  <a:pt x="32486" y="1496542"/>
                </a:lnTo>
                <a:lnTo>
                  <a:pt x="30949" y="1500352"/>
                </a:lnTo>
                <a:lnTo>
                  <a:pt x="28905" y="1502892"/>
                </a:lnTo>
                <a:lnTo>
                  <a:pt x="26720" y="1505089"/>
                </a:lnTo>
                <a:lnTo>
                  <a:pt x="26720" y="1525752"/>
                </a:lnTo>
                <a:lnTo>
                  <a:pt x="26047" y="1527022"/>
                </a:lnTo>
                <a:lnTo>
                  <a:pt x="25285" y="1529562"/>
                </a:lnTo>
                <a:lnTo>
                  <a:pt x="23888" y="1530832"/>
                </a:lnTo>
                <a:lnTo>
                  <a:pt x="21107" y="1530832"/>
                </a:lnTo>
                <a:lnTo>
                  <a:pt x="20345" y="1532102"/>
                </a:lnTo>
                <a:lnTo>
                  <a:pt x="15240" y="1532102"/>
                </a:lnTo>
                <a:lnTo>
                  <a:pt x="14490" y="1530832"/>
                </a:lnTo>
                <a:lnTo>
                  <a:pt x="9639" y="1529562"/>
                </a:lnTo>
                <a:lnTo>
                  <a:pt x="6731" y="1525752"/>
                </a:lnTo>
                <a:lnTo>
                  <a:pt x="4584" y="1520672"/>
                </a:lnTo>
                <a:lnTo>
                  <a:pt x="4673" y="1518132"/>
                </a:lnTo>
                <a:lnTo>
                  <a:pt x="5181" y="1515592"/>
                </a:lnTo>
                <a:lnTo>
                  <a:pt x="5816" y="1513052"/>
                </a:lnTo>
                <a:lnTo>
                  <a:pt x="6578" y="1511782"/>
                </a:lnTo>
                <a:lnTo>
                  <a:pt x="7150" y="1509242"/>
                </a:lnTo>
                <a:lnTo>
                  <a:pt x="9131" y="1507972"/>
                </a:lnTo>
                <a:lnTo>
                  <a:pt x="13817" y="1507972"/>
                </a:lnTo>
                <a:lnTo>
                  <a:pt x="15849" y="1509242"/>
                </a:lnTo>
                <a:lnTo>
                  <a:pt x="17284" y="1511782"/>
                </a:lnTo>
                <a:lnTo>
                  <a:pt x="19710" y="1514322"/>
                </a:lnTo>
                <a:lnTo>
                  <a:pt x="22085" y="1518132"/>
                </a:lnTo>
                <a:lnTo>
                  <a:pt x="25387" y="1521942"/>
                </a:lnTo>
                <a:lnTo>
                  <a:pt x="25615" y="1521942"/>
                </a:lnTo>
                <a:lnTo>
                  <a:pt x="26466" y="1524482"/>
                </a:lnTo>
                <a:lnTo>
                  <a:pt x="26720" y="1525752"/>
                </a:lnTo>
                <a:lnTo>
                  <a:pt x="26720" y="1505089"/>
                </a:lnTo>
                <a:lnTo>
                  <a:pt x="26377" y="1505432"/>
                </a:lnTo>
                <a:lnTo>
                  <a:pt x="25514" y="1506702"/>
                </a:lnTo>
                <a:lnTo>
                  <a:pt x="21932" y="1506702"/>
                </a:lnTo>
                <a:lnTo>
                  <a:pt x="20840" y="1505432"/>
                </a:lnTo>
                <a:lnTo>
                  <a:pt x="19812" y="1505432"/>
                </a:lnTo>
                <a:lnTo>
                  <a:pt x="18846" y="1504162"/>
                </a:lnTo>
                <a:lnTo>
                  <a:pt x="17259" y="1504162"/>
                </a:lnTo>
                <a:lnTo>
                  <a:pt x="16154" y="1501622"/>
                </a:lnTo>
                <a:lnTo>
                  <a:pt x="15113" y="1500352"/>
                </a:lnTo>
                <a:lnTo>
                  <a:pt x="14452" y="1499082"/>
                </a:lnTo>
                <a:lnTo>
                  <a:pt x="14859" y="1497812"/>
                </a:lnTo>
                <a:lnTo>
                  <a:pt x="15544" y="1496542"/>
                </a:lnTo>
                <a:lnTo>
                  <a:pt x="17157" y="1494002"/>
                </a:lnTo>
                <a:lnTo>
                  <a:pt x="19418" y="1492732"/>
                </a:lnTo>
                <a:lnTo>
                  <a:pt x="23914" y="1492732"/>
                </a:lnTo>
                <a:lnTo>
                  <a:pt x="25501" y="1491462"/>
                </a:lnTo>
                <a:lnTo>
                  <a:pt x="32283" y="1491462"/>
                </a:lnTo>
                <a:lnTo>
                  <a:pt x="33477" y="1495272"/>
                </a:lnTo>
                <a:lnTo>
                  <a:pt x="33477" y="1486382"/>
                </a:lnTo>
                <a:lnTo>
                  <a:pt x="27978" y="1486382"/>
                </a:lnTo>
                <a:lnTo>
                  <a:pt x="24028" y="1487652"/>
                </a:lnTo>
                <a:lnTo>
                  <a:pt x="22059" y="1487652"/>
                </a:lnTo>
                <a:lnTo>
                  <a:pt x="18872" y="1488922"/>
                </a:lnTo>
                <a:lnTo>
                  <a:pt x="16014" y="1490192"/>
                </a:lnTo>
                <a:lnTo>
                  <a:pt x="13462" y="1491462"/>
                </a:lnTo>
                <a:lnTo>
                  <a:pt x="11201" y="1494002"/>
                </a:lnTo>
                <a:lnTo>
                  <a:pt x="9575" y="1495272"/>
                </a:lnTo>
                <a:lnTo>
                  <a:pt x="9385" y="1497812"/>
                </a:lnTo>
                <a:lnTo>
                  <a:pt x="9245" y="1500352"/>
                </a:lnTo>
                <a:lnTo>
                  <a:pt x="8978" y="1501622"/>
                </a:lnTo>
                <a:lnTo>
                  <a:pt x="8255" y="1502892"/>
                </a:lnTo>
                <a:lnTo>
                  <a:pt x="6184" y="1504162"/>
                </a:lnTo>
                <a:lnTo>
                  <a:pt x="4368" y="1504162"/>
                </a:lnTo>
                <a:lnTo>
                  <a:pt x="3568" y="1505432"/>
                </a:lnTo>
                <a:lnTo>
                  <a:pt x="3073" y="1506702"/>
                </a:lnTo>
                <a:lnTo>
                  <a:pt x="1079" y="1510512"/>
                </a:lnTo>
                <a:lnTo>
                  <a:pt x="774" y="1515592"/>
                </a:lnTo>
                <a:lnTo>
                  <a:pt x="38" y="1519402"/>
                </a:lnTo>
                <a:lnTo>
                  <a:pt x="0" y="1520672"/>
                </a:lnTo>
                <a:lnTo>
                  <a:pt x="1193" y="1524482"/>
                </a:lnTo>
                <a:lnTo>
                  <a:pt x="2197" y="1525752"/>
                </a:lnTo>
                <a:lnTo>
                  <a:pt x="3581" y="1529562"/>
                </a:lnTo>
                <a:lnTo>
                  <a:pt x="4038" y="1529562"/>
                </a:lnTo>
                <a:lnTo>
                  <a:pt x="6616" y="1532102"/>
                </a:lnTo>
                <a:lnTo>
                  <a:pt x="8801" y="1533372"/>
                </a:lnTo>
                <a:lnTo>
                  <a:pt x="11188" y="1535912"/>
                </a:lnTo>
                <a:lnTo>
                  <a:pt x="13766" y="1535912"/>
                </a:lnTo>
                <a:lnTo>
                  <a:pt x="14160" y="1537182"/>
                </a:lnTo>
                <a:lnTo>
                  <a:pt x="20066" y="1537182"/>
                </a:lnTo>
                <a:lnTo>
                  <a:pt x="24091" y="1538452"/>
                </a:lnTo>
                <a:lnTo>
                  <a:pt x="25057" y="1538452"/>
                </a:lnTo>
                <a:lnTo>
                  <a:pt x="47929" y="1558772"/>
                </a:lnTo>
                <a:lnTo>
                  <a:pt x="51460" y="1560042"/>
                </a:lnTo>
                <a:lnTo>
                  <a:pt x="52197" y="1561312"/>
                </a:lnTo>
                <a:lnTo>
                  <a:pt x="56959" y="1561312"/>
                </a:lnTo>
                <a:lnTo>
                  <a:pt x="59804" y="1558772"/>
                </a:lnTo>
                <a:lnTo>
                  <a:pt x="61099" y="1558772"/>
                </a:lnTo>
                <a:lnTo>
                  <a:pt x="62534" y="1557502"/>
                </a:lnTo>
                <a:lnTo>
                  <a:pt x="64795" y="1557502"/>
                </a:lnTo>
                <a:lnTo>
                  <a:pt x="68554" y="1560042"/>
                </a:lnTo>
                <a:lnTo>
                  <a:pt x="72580" y="1561312"/>
                </a:lnTo>
                <a:lnTo>
                  <a:pt x="77292" y="1562582"/>
                </a:lnTo>
                <a:lnTo>
                  <a:pt x="77647" y="1562582"/>
                </a:lnTo>
                <a:lnTo>
                  <a:pt x="77978" y="1563852"/>
                </a:lnTo>
                <a:lnTo>
                  <a:pt x="79133" y="1563852"/>
                </a:lnTo>
                <a:lnTo>
                  <a:pt x="79108" y="1565122"/>
                </a:lnTo>
                <a:lnTo>
                  <a:pt x="79006" y="1566392"/>
                </a:lnTo>
                <a:lnTo>
                  <a:pt x="78663" y="1567662"/>
                </a:lnTo>
                <a:lnTo>
                  <a:pt x="78549" y="1568932"/>
                </a:lnTo>
                <a:lnTo>
                  <a:pt x="78397" y="1568932"/>
                </a:lnTo>
                <a:lnTo>
                  <a:pt x="78447" y="1570202"/>
                </a:lnTo>
                <a:lnTo>
                  <a:pt x="78689" y="1571472"/>
                </a:lnTo>
                <a:lnTo>
                  <a:pt x="79641" y="1572742"/>
                </a:lnTo>
                <a:lnTo>
                  <a:pt x="81038" y="1575282"/>
                </a:lnTo>
                <a:lnTo>
                  <a:pt x="84162" y="1577822"/>
                </a:lnTo>
                <a:lnTo>
                  <a:pt x="89293" y="1577822"/>
                </a:lnTo>
                <a:lnTo>
                  <a:pt x="94208" y="1577822"/>
                </a:lnTo>
                <a:lnTo>
                  <a:pt x="101790" y="1577822"/>
                </a:lnTo>
                <a:lnTo>
                  <a:pt x="102793" y="1575282"/>
                </a:lnTo>
                <a:lnTo>
                  <a:pt x="104609" y="1574012"/>
                </a:lnTo>
                <a:lnTo>
                  <a:pt x="109093" y="1574012"/>
                </a:lnTo>
                <a:lnTo>
                  <a:pt x="111074" y="1572742"/>
                </a:lnTo>
                <a:lnTo>
                  <a:pt x="123558" y="1572742"/>
                </a:lnTo>
                <a:lnTo>
                  <a:pt x="126034" y="1574012"/>
                </a:lnTo>
                <a:lnTo>
                  <a:pt x="127355" y="1580362"/>
                </a:lnTo>
                <a:lnTo>
                  <a:pt x="127825" y="1582902"/>
                </a:lnTo>
                <a:lnTo>
                  <a:pt x="127050" y="1586712"/>
                </a:lnTo>
                <a:lnTo>
                  <a:pt x="126682" y="1587982"/>
                </a:lnTo>
                <a:lnTo>
                  <a:pt x="125666" y="1593062"/>
                </a:lnTo>
                <a:lnTo>
                  <a:pt x="124383" y="1593062"/>
                </a:lnTo>
                <a:lnTo>
                  <a:pt x="122809" y="1594332"/>
                </a:lnTo>
                <a:lnTo>
                  <a:pt x="119278" y="1594332"/>
                </a:lnTo>
                <a:lnTo>
                  <a:pt x="116509" y="1593062"/>
                </a:lnTo>
                <a:lnTo>
                  <a:pt x="113944" y="1593062"/>
                </a:lnTo>
                <a:lnTo>
                  <a:pt x="108127" y="1589252"/>
                </a:lnTo>
                <a:lnTo>
                  <a:pt x="105067" y="1586712"/>
                </a:lnTo>
                <a:lnTo>
                  <a:pt x="102374" y="1584172"/>
                </a:lnTo>
                <a:lnTo>
                  <a:pt x="101003" y="1581632"/>
                </a:lnTo>
                <a:lnTo>
                  <a:pt x="100787" y="1580362"/>
                </a:lnTo>
                <a:lnTo>
                  <a:pt x="101282" y="1579092"/>
                </a:lnTo>
                <a:lnTo>
                  <a:pt x="95542" y="1579092"/>
                </a:lnTo>
                <a:lnTo>
                  <a:pt x="110274" y="1595602"/>
                </a:lnTo>
                <a:lnTo>
                  <a:pt x="113296" y="1596872"/>
                </a:lnTo>
                <a:lnTo>
                  <a:pt x="115379" y="1598142"/>
                </a:lnTo>
                <a:lnTo>
                  <a:pt x="117614" y="1599412"/>
                </a:lnTo>
                <a:lnTo>
                  <a:pt x="121323" y="1599412"/>
                </a:lnTo>
                <a:lnTo>
                  <a:pt x="122174" y="1600682"/>
                </a:lnTo>
                <a:lnTo>
                  <a:pt x="122910" y="1603222"/>
                </a:lnTo>
                <a:lnTo>
                  <a:pt x="123215" y="1604492"/>
                </a:lnTo>
                <a:lnTo>
                  <a:pt x="125425" y="1609572"/>
                </a:lnTo>
                <a:lnTo>
                  <a:pt x="127774" y="1613382"/>
                </a:lnTo>
                <a:lnTo>
                  <a:pt x="133934" y="1617192"/>
                </a:lnTo>
                <a:lnTo>
                  <a:pt x="136271" y="1618462"/>
                </a:lnTo>
                <a:lnTo>
                  <a:pt x="140474" y="1618462"/>
                </a:lnTo>
                <a:lnTo>
                  <a:pt x="141427" y="1619732"/>
                </a:lnTo>
                <a:lnTo>
                  <a:pt x="142074" y="1621002"/>
                </a:lnTo>
                <a:lnTo>
                  <a:pt x="142570" y="1621002"/>
                </a:lnTo>
                <a:lnTo>
                  <a:pt x="142811" y="1622272"/>
                </a:lnTo>
                <a:lnTo>
                  <a:pt x="144030" y="1623542"/>
                </a:lnTo>
                <a:lnTo>
                  <a:pt x="145707" y="1624812"/>
                </a:lnTo>
                <a:lnTo>
                  <a:pt x="151117" y="1624812"/>
                </a:lnTo>
                <a:lnTo>
                  <a:pt x="152400" y="1626082"/>
                </a:lnTo>
                <a:lnTo>
                  <a:pt x="152438" y="1627352"/>
                </a:lnTo>
                <a:lnTo>
                  <a:pt x="152577" y="1628622"/>
                </a:lnTo>
                <a:lnTo>
                  <a:pt x="152565" y="1631162"/>
                </a:lnTo>
                <a:lnTo>
                  <a:pt x="152387" y="1632432"/>
                </a:lnTo>
                <a:lnTo>
                  <a:pt x="151815" y="1633702"/>
                </a:lnTo>
                <a:lnTo>
                  <a:pt x="151066" y="1640052"/>
                </a:lnTo>
                <a:lnTo>
                  <a:pt x="151993" y="1645132"/>
                </a:lnTo>
                <a:lnTo>
                  <a:pt x="157289" y="1648942"/>
                </a:lnTo>
                <a:lnTo>
                  <a:pt x="158191" y="1650212"/>
                </a:lnTo>
                <a:lnTo>
                  <a:pt x="160223" y="1651482"/>
                </a:lnTo>
                <a:lnTo>
                  <a:pt x="160477" y="1652752"/>
                </a:lnTo>
                <a:lnTo>
                  <a:pt x="159867" y="1654022"/>
                </a:lnTo>
                <a:lnTo>
                  <a:pt x="158597" y="1656562"/>
                </a:lnTo>
                <a:lnTo>
                  <a:pt x="158470" y="1660372"/>
                </a:lnTo>
                <a:lnTo>
                  <a:pt x="157467" y="1664182"/>
                </a:lnTo>
                <a:lnTo>
                  <a:pt x="157581" y="1667992"/>
                </a:lnTo>
                <a:lnTo>
                  <a:pt x="157784" y="1670532"/>
                </a:lnTo>
                <a:lnTo>
                  <a:pt x="157734" y="1678152"/>
                </a:lnTo>
                <a:lnTo>
                  <a:pt x="160972" y="1683232"/>
                </a:lnTo>
                <a:lnTo>
                  <a:pt x="161505" y="1684502"/>
                </a:lnTo>
                <a:lnTo>
                  <a:pt x="161810" y="1685772"/>
                </a:lnTo>
                <a:lnTo>
                  <a:pt x="161899" y="1687042"/>
                </a:lnTo>
                <a:lnTo>
                  <a:pt x="162356" y="1689582"/>
                </a:lnTo>
                <a:lnTo>
                  <a:pt x="163880" y="1692122"/>
                </a:lnTo>
                <a:lnTo>
                  <a:pt x="166649" y="1697202"/>
                </a:lnTo>
                <a:lnTo>
                  <a:pt x="168262" y="1698472"/>
                </a:lnTo>
                <a:lnTo>
                  <a:pt x="169646" y="1699742"/>
                </a:lnTo>
                <a:lnTo>
                  <a:pt x="170954" y="1701012"/>
                </a:lnTo>
                <a:lnTo>
                  <a:pt x="171399" y="1702282"/>
                </a:lnTo>
                <a:lnTo>
                  <a:pt x="170980" y="1703552"/>
                </a:lnTo>
                <a:lnTo>
                  <a:pt x="170065" y="1707362"/>
                </a:lnTo>
                <a:lnTo>
                  <a:pt x="169583" y="1711172"/>
                </a:lnTo>
                <a:lnTo>
                  <a:pt x="169545" y="1714982"/>
                </a:lnTo>
                <a:lnTo>
                  <a:pt x="168643" y="1717522"/>
                </a:lnTo>
                <a:lnTo>
                  <a:pt x="168668" y="1721332"/>
                </a:lnTo>
                <a:lnTo>
                  <a:pt x="168986" y="1723872"/>
                </a:lnTo>
                <a:lnTo>
                  <a:pt x="169125" y="1726412"/>
                </a:lnTo>
                <a:lnTo>
                  <a:pt x="169049" y="1728952"/>
                </a:lnTo>
                <a:lnTo>
                  <a:pt x="168910" y="1730222"/>
                </a:lnTo>
                <a:lnTo>
                  <a:pt x="168109" y="1732762"/>
                </a:lnTo>
                <a:lnTo>
                  <a:pt x="167982" y="1732762"/>
                </a:lnTo>
                <a:lnTo>
                  <a:pt x="167881" y="1735302"/>
                </a:lnTo>
                <a:lnTo>
                  <a:pt x="172643" y="1744192"/>
                </a:lnTo>
                <a:lnTo>
                  <a:pt x="174167" y="1746732"/>
                </a:lnTo>
                <a:lnTo>
                  <a:pt x="176123" y="1748002"/>
                </a:lnTo>
                <a:lnTo>
                  <a:pt x="175704" y="1749272"/>
                </a:lnTo>
                <a:lnTo>
                  <a:pt x="173151" y="1755622"/>
                </a:lnTo>
                <a:lnTo>
                  <a:pt x="171691" y="1759432"/>
                </a:lnTo>
                <a:lnTo>
                  <a:pt x="170116" y="1764512"/>
                </a:lnTo>
                <a:lnTo>
                  <a:pt x="169608" y="1765782"/>
                </a:lnTo>
                <a:lnTo>
                  <a:pt x="169278" y="1767052"/>
                </a:lnTo>
                <a:lnTo>
                  <a:pt x="169011" y="1768322"/>
                </a:lnTo>
                <a:lnTo>
                  <a:pt x="168224" y="1769592"/>
                </a:lnTo>
                <a:lnTo>
                  <a:pt x="166941" y="1769592"/>
                </a:lnTo>
                <a:lnTo>
                  <a:pt x="163029" y="1770862"/>
                </a:lnTo>
                <a:lnTo>
                  <a:pt x="160807" y="1773402"/>
                </a:lnTo>
                <a:lnTo>
                  <a:pt x="157657" y="1778482"/>
                </a:lnTo>
                <a:lnTo>
                  <a:pt x="156730" y="1779752"/>
                </a:lnTo>
                <a:lnTo>
                  <a:pt x="155981" y="1781022"/>
                </a:lnTo>
                <a:lnTo>
                  <a:pt x="155460" y="1782292"/>
                </a:lnTo>
                <a:lnTo>
                  <a:pt x="154863" y="1783562"/>
                </a:lnTo>
                <a:lnTo>
                  <a:pt x="154216" y="1784832"/>
                </a:lnTo>
                <a:lnTo>
                  <a:pt x="153416" y="1786102"/>
                </a:lnTo>
                <a:lnTo>
                  <a:pt x="150952" y="1786102"/>
                </a:lnTo>
                <a:lnTo>
                  <a:pt x="147497" y="1780387"/>
                </a:lnTo>
                <a:lnTo>
                  <a:pt x="147497" y="1791182"/>
                </a:lnTo>
                <a:lnTo>
                  <a:pt x="130302" y="1805152"/>
                </a:lnTo>
                <a:lnTo>
                  <a:pt x="129565" y="1805152"/>
                </a:lnTo>
                <a:lnTo>
                  <a:pt x="129171" y="1806422"/>
                </a:lnTo>
                <a:lnTo>
                  <a:pt x="127927" y="1806422"/>
                </a:lnTo>
                <a:lnTo>
                  <a:pt x="125653" y="1805152"/>
                </a:lnTo>
                <a:lnTo>
                  <a:pt x="124320" y="1801342"/>
                </a:lnTo>
                <a:lnTo>
                  <a:pt x="123901" y="1798802"/>
                </a:lnTo>
                <a:lnTo>
                  <a:pt x="123698" y="1797532"/>
                </a:lnTo>
                <a:lnTo>
                  <a:pt x="122555" y="1794992"/>
                </a:lnTo>
                <a:lnTo>
                  <a:pt x="121970" y="1793722"/>
                </a:lnTo>
                <a:lnTo>
                  <a:pt x="121970" y="1792452"/>
                </a:lnTo>
                <a:lnTo>
                  <a:pt x="122643" y="1788642"/>
                </a:lnTo>
                <a:lnTo>
                  <a:pt x="122199" y="1783562"/>
                </a:lnTo>
                <a:lnTo>
                  <a:pt x="122897" y="1779752"/>
                </a:lnTo>
                <a:lnTo>
                  <a:pt x="123202" y="1777212"/>
                </a:lnTo>
                <a:lnTo>
                  <a:pt x="124066" y="1775942"/>
                </a:lnTo>
                <a:lnTo>
                  <a:pt x="125488" y="1775942"/>
                </a:lnTo>
                <a:lnTo>
                  <a:pt x="127990" y="1773402"/>
                </a:lnTo>
                <a:lnTo>
                  <a:pt x="130632" y="1773402"/>
                </a:lnTo>
                <a:lnTo>
                  <a:pt x="133400" y="1774672"/>
                </a:lnTo>
                <a:lnTo>
                  <a:pt x="135966" y="1775942"/>
                </a:lnTo>
                <a:lnTo>
                  <a:pt x="137972" y="1778482"/>
                </a:lnTo>
                <a:lnTo>
                  <a:pt x="143192" y="1782292"/>
                </a:lnTo>
                <a:lnTo>
                  <a:pt x="145516" y="1786102"/>
                </a:lnTo>
                <a:lnTo>
                  <a:pt x="147078" y="1789912"/>
                </a:lnTo>
                <a:lnTo>
                  <a:pt x="147320" y="1789912"/>
                </a:lnTo>
                <a:lnTo>
                  <a:pt x="147459" y="1791182"/>
                </a:lnTo>
                <a:lnTo>
                  <a:pt x="147497" y="1780387"/>
                </a:lnTo>
                <a:lnTo>
                  <a:pt x="146354" y="1778482"/>
                </a:lnTo>
                <a:lnTo>
                  <a:pt x="141211" y="1773402"/>
                </a:lnTo>
                <a:lnTo>
                  <a:pt x="135178" y="1769592"/>
                </a:lnTo>
                <a:lnTo>
                  <a:pt x="134226" y="1769592"/>
                </a:lnTo>
                <a:lnTo>
                  <a:pt x="132638" y="1767052"/>
                </a:lnTo>
                <a:lnTo>
                  <a:pt x="133235" y="1765782"/>
                </a:lnTo>
                <a:lnTo>
                  <a:pt x="135026" y="1761972"/>
                </a:lnTo>
                <a:lnTo>
                  <a:pt x="134391" y="1758162"/>
                </a:lnTo>
                <a:lnTo>
                  <a:pt x="132219" y="1751812"/>
                </a:lnTo>
                <a:lnTo>
                  <a:pt x="131000" y="1749272"/>
                </a:lnTo>
                <a:lnTo>
                  <a:pt x="129590" y="1744446"/>
                </a:lnTo>
                <a:lnTo>
                  <a:pt x="129590" y="1759432"/>
                </a:lnTo>
                <a:lnTo>
                  <a:pt x="129552" y="1760702"/>
                </a:lnTo>
                <a:lnTo>
                  <a:pt x="129247" y="1763242"/>
                </a:lnTo>
                <a:lnTo>
                  <a:pt x="126733" y="1765782"/>
                </a:lnTo>
                <a:lnTo>
                  <a:pt x="124942" y="1764512"/>
                </a:lnTo>
                <a:lnTo>
                  <a:pt x="122682" y="1764512"/>
                </a:lnTo>
                <a:lnTo>
                  <a:pt x="121640" y="1763242"/>
                </a:lnTo>
                <a:lnTo>
                  <a:pt x="120650" y="1763242"/>
                </a:lnTo>
                <a:lnTo>
                  <a:pt x="120383" y="1762975"/>
                </a:lnTo>
                <a:lnTo>
                  <a:pt x="120383" y="1814042"/>
                </a:lnTo>
                <a:lnTo>
                  <a:pt x="120002" y="1814042"/>
                </a:lnTo>
                <a:lnTo>
                  <a:pt x="119849" y="1814487"/>
                </a:lnTo>
                <a:lnTo>
                  <a:pt x="119849" y="1843252"/>
                </a:lnTo>
                <a:lnTo>
                  <a:pt x="119303" y="1844522"/>
                </a:lnTo>
                <a:lnTo>
                  <a:pt x="118148" y="1849602"/>
                </a:lnTo>
                <a:lnTo>
                  <a:pt x="116116" y="1853412"/>
                </a:lnTo>
                <a:lnTo>
                  <a:pt x="112318" y="1857222"/>
                </a:lnTo>
                <a:lnTo>
                  <a:pt x="111252" y="1858492"/>
                </a:lnTo>
                <a:lnTo>
                  <a:pt x="109982" y="1857222"/>
                </a:lnTo>
                <a:lnTo>
                  <a:pt x="107683" y="1857222"/>
                </a:lnTo>
                <a:lnTo>
                  <a:pt x="105117" y="1855952"/>
                </a:lnTo>
                <a:lnTo>
                  <a:pt x="103847" y="1854682"/>
                </a:lnTo>
                <a:lnTo>
                  <a:pt x="100622" y="1850872"/>
                </a:lnTo>
                <a:lnTo>
                  <a:pt x="99047" y="1848332"/>
                </a:lnTo>
                <a:lnTo>
                  <a:pt x="96329" y="1844522"/>
                </a:lnTo>
                <a:lnTo>
                  <a:pt x="95669" y="1841982"/>
                </a:lnTo>
                <a:lnTo>
                  <a:pt x="95161" y="1838172"/>
                </a:lnTo>
                <a:lnTo>
                  <a:pt x="95021" y="1836902"/>
                </a:lnTo>
                <a:lnTo>
                  <a:pt x="94970" y="1831822"/>
                </a:lnTo>
                <a:lnTo>
                  <a:pt x="98107" y="1829282"/>
                </a:lnTo>
                <a:lnTo>
                  <a:pt x="101612" y="1829282"/>
                </a:lnTo>
                <a:lnTo>
                  <a:pt x="110680" y="1830552"/>
                </a:lnTo>
                <a:lnTo>
                  <a:pt x="112331" y="1831822"/>
                </a:lnTo>
                <a:lnTo>
                  <a:pt x="113931" y="1833092"/>
                </a:lnTo>
                <a:lnTo>
                  <a:pt x="115252" y="1833092"/>
                </a:lnTo>
                <a:lnTo>
                  <a:pt x="116306" y="1834362"/>
                </a:lnTo>
                <a:lnTo>
                  <a:pt x="117119" y="1835632"/>
                </a:lnTo>
                <a:lnTo>
                  <a:pt x="118249" y="1838172"/>
                </a:lnTo>
                <a:lnTo>
                  <a:pt x="119672" y="1840712"/>
                </a:lnTo>
                <a:lnTo>
                  <a:pt x="119849" y="1843252"/>
                </a:lnTo>
                <a:lnTo>
                  <a:pt x="119849" y="1814487"/>
                </a:lnTo>
                <a:lnTo>
                  <a:pt x="119557" y="1815312"/>
                </a:lnTo>
                <a:lnTo>
                  <a:pt x="117995" y="1820392"/>
                </a:lnTo>
                <a:lnTo>
                  <a:pt x="115201" y="1822932"/>
                </a:lnTo>
                <a:lnTo>
                  <a:pt x="111760" y="1824202"/>
                </a:lnTo>
                <a:lnTo>
                  <a:pt x="107099" y="1824202"/>
                </a:lnTo>
                <a:lnTo>
                  <a:pt x="104343" y="1822932"/>
                </a:lnTo>
                <a:lnTo>
                  <a:pt x="101815" y="1821662"/>
                </a:lnTo>
                <a:lnTo>
                  <a:pt x="96672" y="1820392"/>
                </a:lnTo>
                <a:lnTo>
                  <a:pt x="95262" y="1817852"/>
                </a:lnTo>
                <a:lnTo>
                  <a:pt x="94564" y="1816582"/>
                </a:lnTo>
                <a:lnTo>
                  <a:pt x="95072" y="1812772"/>
                </a:lnTo>
                <a:lnTo>
                  <a:pt x="97434" y="1801342"/>
                </a:lnTo>
                <a:lnTo>
                  <a:pt x="100050" y="1800072"/>
                </a:lnTo>
                <a:lnTo>
                  <a:pt x="102247" y="1800072"/>
                </a:lnTo>
                <a:lnTo>
                  <a:pt x="103441" y="1798802"/>
                </a:lnTo>
                <a:lnTo>
                  <a:pt x="104635" y="1798802"/>
                </a:lnTo>
                <a:lnTo>
                  <a:pt x="105816" y="1800072"/>
                </a:lnTo>
                <a:lnTo>
                  <a:pt x="109651" y="1800072"/>
                </a:lnTo>
                <a:lnTo>
                  <a:pt x="112737" y="1801342"/>
                </a:lnTo>
                <a:lnTo>
                  <a:pt x="113677" y="1802612"/>
                </a:lnTo>
                <a:lnTo>
                  <a:pt x="116332" y="1806422"/>
                </a:lnTo>
                <a:lnTo>
                  <a:pt x="118745" y="1808962"/>
                </a:lnTo>
                <a:lnTo>
                  <a:pt x="120218" y="1812772"/>
                </a:lnTo>
                <a:lnTo>
                  <a:pt x="120370" y="1812772"/>
                </a:lnTo>
                <a:lnTo>
                  <a:pt x="120383" y="1814042"/>
                </a:lnTo>
                <a:lnTo>
                  <a:pt x="120383" y="1762975"/>
                </a:lnTo>
                <a:lnTo>
                  <a:pt x="118122" y="1760702"/>
                </a:lnTo>
                <a:lnTo>
                  <a:pt x="117132" y="1759991"/>
                </a:lnTo>
                <a:lnTo>
                  <a:pt x="117132" y="1778482"/>
                </a:lnTo>
                <a:lnTo>
                  <a:pt x="115798" y="1783562"/>
                </a:lnTo>
                <a:lnTo>
                  <a:pt x="113588" y="1794992"/>
                </a:lnTo>
                <a:lnTo>
                  <a:pt x="110096" y="1794992"/>
                </a:lnTo>
                <a:lnTo>
                  <a:pt x="106260" y="1793722"/>
                </a:lnTo>
                <a:lnTo>
                  <a:pt x="103797" y="1793722"/>
                </a:lnTo>
                <a:lnTo>
                  <a:pt x="101612" y="1792452"/>
                </a:lnTo>
                <a:lnTo>
                  <a:pt x="99529" y="1791182"/>
                </a:lnTo>
                <a:lnTo>
                  <a:pt x="97574" y="1789912"/>
                </a:lnTo>
                <a:lnTo>
                  <a:pt x="95148" y="1788642"/>
                </a:lnTo>
                <a:lnTo>
                  <a:pt x="94576" y="1787372"/>
                </a:lnTo>
                <a:lnTo>
                  <a:pt x="94005" y="1787372"/>
                </a:lnTo>
                <a:lnTo>
                  <a:pt x="93764" y="1787042"/>
                </a:lnTo>
                <a:lnTo>
                  <a:pt x="93764" y="1798802"/>
                </a:lnTo>
                <a:lnTo>
                  <a:pt x="93027" y="1801342"/>
                </a:lnTo>
                <a:lnTo>
                  <a:pt x="92379" y="1803882"/>
                </a:lnTo>
                <a:lnTo>
                  <a:pt x="91503" y="1806422"/>
                </a:lnTo>
                <a:lnTo>
                  <a:pt x="90335" y="1807692"/>
                </a:lnTo>
                <a:lnTo>
                  <a:pt x="88671" y="1810232"/>
                </a:lnTo>
                <a:lnTo>
                  <a:pt x="88277" y="1814042"/>
                </a:lnTo>
                <a:lnTo>
                  <a:pt x="86093" y="1816582"/>
                </a:lnTo>
                <a:lnTo>
                  <a:pt x="85547" y="1816582"/>
                </a:lnTo>
                <a:lnTo>
                  <a:pt x="84874" y="1817852"/>
                </a:lnTo>
                <a:lnTo>
                  <a:pt x="83718" y="1816582"/>
                </a:lnTo>
                <a:lnTo>
                  <a:pt x="83299" y="1816582"/>
                </a:lnTo>
                <a:lnTo>
                  <a:pt x="82029" y="1812772"/>
                </a:lnTo>
                <a:lnTo>
                  <a:pt x="79730" y="1810232"/>
                </a:lnTo>
                <a:lnTo>
                  <a:pt x="78130" y="1806422"/>
                </a:lnTo>
                <a:lnTo>
                  <a:pt x="77381" y="1805152"/>
                </a:lnTo>
                <a:lnTo>
                  <a:pt x="76873" y="1803882"/>
                </a:lnTo>
                <a:lnTo>
                  <a:pt x="76085" y="1798802"/>
                </a:lnTo>
                <a:lnTo>
                  <a:pt x="75196" y="1796262"/>
                </a:lnTo>
                <a:lnTo>
                  <a:pt x="72961" y="1792452"/>
                </a:lnTo>
                <a:lnTo>
                  <a:pt x="72910" y="1788642"/>
                </a:lnTo>
                <a:lnTo>
                  <a:pt x="73050" y="1786102"/>
                </a:lnTo>
                <a:lnTo>
                  <a:pt x="75361" y="1783562"/>
                </a:lnTo>
                <a:lnTo>
                  <a:pt x="77457" y="1782292"/>
                </a:lnTo>
                <a:lnTo>
                  <a:pt x="82638" y="1782292"/>
                </a:lnTo>
                <a:lnTo>
                  <a:pt x="86233" y="1787372"/>
                </a:lnTo>
                <a:lnTo>
                  <a:pt x="88658" y="1791182"/>
                </a:lnTo>
                <a:lnTo>
                  <a:pt x="93484" y="1796262"/>
                </a:lnTo>
                <a:lnTo>
                  <a:pt x="93764" y="1798802"/>
                </a:lnTo>
                <a:lnTo>
                  <a:pt x="93764" y="1787042"/>
                </a:lnTo>
                <a:lnTo>
                  <a:pt x="93103" y="1786102"/>
                </a:lnTo>
                <a:lnTo>
                  <a:pt x="92633" y="1784832"/>
                </a:lnTo>
                <a:lnTo>
                  <a:pt x="92633" y="1782292"/>
                </a:lnTo>
                <a:lnTo>
                  <a:pt x="92824" y="1779752"/>
                </a:lnTo>
                <a:lnTo>
                  <a:pt x="93002" y="1774672"/>
                </a:lnTo>
                <a:lnTo>
                  <a:pt x="93040" y="1773402"/>
                </a:lnTo>
                <a:lnTo>
                  <a:pt x="95453" y="1770862"/>
                </a:lnTo>
                <a:lnTo>
                  <a:pt x="99148" y="1768322"/>
                </a:lnTo>
                <a:lnTo>
                  <a:pt x="100926" y="1767052"/>
                </a:lnTo>
                <a:lnTo>
                  <a:pt x="102730" y="1767052"/>
                </a:lnTo>
                <a:lnTo>
                  <a:pt x="104597" y="1765782"/>
                </a:lnTo>
                <a:lnTo>
                  <a:pt x="107213" y="1764512"/>
                </a:lnTo>
                <a:lnTo>
                  <a:pt x="113690" y="1764512"/>
                </a:lnTo>
                <a:lnTo>
                  <a:pt x="115303" y="1765782"/>
                </a:lnTo>
                <a:lnTo>
                  <a:pt x="116001" y="1768322"/>
                </a:lnTo>
                <a:lnTo>
                  <a:pt x="116560" y="1770862"/>
                </a:lnTo>
                <a:lnTo>
                  <a:pt x="116941" y="1774672"/>
                </a:lnTo>
                <a:lnTo>
                  <a:pt x="117132" y="1778482"/>
                </a:lnTo>
                <a:lnTo>
                  <a:pt x="117132" y="1759991"/>
                </a:lnTo>
                <a:lnTo>
                  <a:pt x="116382" y="1759432"/>
                </a:lnTo>
                <a:lnTo>
                  <a:pt x="110985" y="1758162"/>
                </a:lnTo>
                <a:lnTo>
                  <a:pt x="108470" y="1755622"/>
                </a:lnTo>
                <a:lnTo>
                  <a:pt x="105740" y="1753082"/>
                </a:lnTo>
                <a:lnTo>
                  <a:pt x="105575" y="1751812"/>
                </a:lnTo>
                <a:lnTo>
                  <a:pt x="105562" y="1750542"/>
                </a:lnTo>
                <a:lnTo>
                  <a:pt x="105702" y="1750542"/>
                </a:lnTo>
                <a:lnTo>
                  <a:pt x="106807" y="1745462"/>
                </a:lnTo>
                <a:lnTo>
                  <a:pt x="107899" y="1742922"/>
                </a:lnTo>
                <a:lnTo>
                  <a:pt x="108432" y="1741652"/>
                </a:lnTo>
                <a:lnTo>
                  <a:pt x="110617" y="1736572"/>
                </a:lnTo>
                <a:lnTo>
                  <a:pt x="111429" y="1735302"/>
                </a:lnTo>
                <a:lnTo>
                  <a:pt x="115963" y="1735302"/>
                </a:lnTo>
                <a:lnTo>
                  <a:pt x="117805" y="1736572"/>
                </a:lnTo>
                <a:lnTo>
                  <a:pt x="119392" y="1737842"/>
                </a:lnTo>
                <a:lnTo>
                  <a:pt x="120713" y="1739112"/>
                </a:lnTo>
                <a:lnTo>
                  <a:pt x="122669" y="1741652"/>
                </a:lnTo>
                <a:lnTo>
                  <a:pt x="123939" y="1742922"/>
                </a:lnTo>
                <a:lnTo>
                  <a:pt x="125196" y="1745462"/>
                </a:lnTo>
                <a:lnTo>
                  <a:pt x="125907" y="1749272"/>
                </a:lnTo>
                <a:lnTo>
                  <a:pt x="127685" y="1753082"/>
                </a:lnTo>
                <a:lnTo>
                  <a:pt x="128905" y="1755622"/>
                </a:lnTo>
                <a:lnTo>
                  <a:pt x="129222" y="1756892"/>
                </a:lnTo>
                <a:lnTo>
                  <a:pt x="129451" y="1758162"/>
                </a:lnTo>
                <a:lnTo>
                  <a:pt x="129590" y="1759432"/>
                </a:lnTo>
                <a:lnTo>
                  <a:pt x="129590" y="1744446"/>
                </a:lnTo>
                <a:lnTo>
                  <a:pt x="129146" y="1742922"/>
                </a:lnTo>
                <a:lnTo>
                  <a:pt x="127203" y="1740382"/>
                </a:lnTo>
                <a:lnTo>
                  <a:pt x="125361" y="1736572"/>
                </a:lnTo>
                <a:lnTo>
                  <a:pt x="123228" y="1735302"/>
                </a:lnTo>
                <a:lnTo>
                  <a:pt x="121107" y="1732762"/>
                </a:lnTo>
                <a:lnTo>
                  <a:pt x="118948" y="1731492"/>
                </a:lnTo>
                <a:lnTo>
                  <a:pt x="118275" y="1731492"/>
                </a:lnTo>
                <a:lnTo>
                  <a:pt x="117589" y="1730222"/>
                </a:lnTo>
                <a:lnTo>
                  <a:pt x="116116" y="1730222"/>
                </a:lnTo>
                <a:lnTo>
                  <a:pt x="114884" y="1728952"/>
                </a:lnTo>
                <a:lnTo>
                  <a:pt x="114033" y="1727682"/>
                </a:lnTo>
                <a:lnTo>
                  <a:pt x="115328" y="1723872"/>
                </a:lnTo>
                <a:lnTo>
                  <a:pt x="115417" y="1720062"/>
                </a:lnTo>
                <a:lnTo>
                  <a:pt x="114300" y="1716252"/>
                </a:lnTo>
                <a:lnTo>
                  <a:pt x="113779" y="1714982"/>
                </a:lnTo>
                <a:lnTo>
                  <a:pt x="112801" y="1713712"/>
                </a:lnTo>
                <a:lnTo>
                  <a:pt x="112509" y="1713712"/>
                </a:lnTo>
                <a:lnTo>
                  <a:pt x="110604" y="1712188"/>
                </a:lnTo>
                <a:lnTo>
                  <a:pt x="110604" y="1723872"/>
                </a:lnTo>
                <a:lnTo>
                  <a:pt x="108204" y="1730222"/>
                </a:lnTo>
                <a:lnTo>
                  <a:pt x="105879" y="1737842"/>
                </a:lnTo>
                <a:lnTo>
                  <a:pt x="102870" y="1739112"/>
                </a:lnTo>
                <a:lnTo>
                  <a:pt x="99187" y="1741652"/>
                </a:lnTo>
                <a:lnTo>
                  <a:pt x="98018" y="1741652"/>
                </a:lnTo>
                <a:lnTo>
                  <a:pt x="95567" y="1740382"/>
                </a:lnTo>
                <a:lnTo>
                  <a:pt x="95567" y="1755622"/>
                </a:lnTo>
                <a:lnTo>
                  <a:pt x="95465" y="1759432"/>
                </a:lnTo>
                <a:lnTo>
                  <a:pt x="95148" y="1760702"/>
                </a:lnTo>
                <a:lnTo>
                  <a:pt x="93433" y="1764512"/>
                </a:lnTo>
                <a:lnTo>
                  <a:pt x="91478" y="1767052"/>
                </a:lnTo>
                <a:lnTo>
                  <a:pt x="89293" y="1770862"/>
                </a:lnTo>
                <a:lnTo>
                  <a:pt x="88620" y="1772132"/>
                </a:lnTo>
                <a:lnTo>
                  <a:pt x="87782" y="1773402"/>
                </a:lnTo>
                <a:lnTo>
                  <a:pt x="86283" y="1774672"/>
                </a:lnTo>
                <a:lnTo>
                  <a:pt x="81102" y="1774672"/>
                </a:lnTo>
                <a:lnTo>
                  <a:pt x="80403" y="1773402"/>
                </a:lnTo>
                <a:lnTo>
                  <a:pt x="77292" y="1772132"/>
                </a:lnTo>
                <a:lnTo>
                  <a:pt x="74447" y="1769592"/>
                </a:lnTo>
                <a:lnTo>
                  <a:pt x="71894" y="1767052"/>
                </a:lnTo>
                <a:lnTo>
                  <a:pt x="69380" y="1764512"/>
                </a:lnTo>
                <a:lnTo>
                  <a:pt x="68732" y="1761972"/>
                </a:lnTo>
                <a:lnTo>
                  <a:pt x="70269" y="1755622"/>
                </a:lnTo>
                <a:lnTo>
                  <a:pt x="71221" y="1754352"/>
                </a:lnTo>
                <a:lnTo>
                  <a:pt x="72872" y="1749272"/>
                </a:lnTo>
                <a:lnTo>
                  <a:pt x="74853" y="1746732"/>
                </a:lnTo>
                <a:lnTo>
                  <a:pt x="78917" y="1744192"/>
                </a:lnTo>
                <a:lnTo>
                  <a:pt x="80810" y="1744192"/>
                </a:lnTo>
                <a:lnTo>
                  <a:pt x="82854" y="1742922"/>
                </a:lnTo>
                <a:lnTo>
                  <a:pt x="84518" y="1742922"/>
                </a:lnTo>
                <a:lnTo>
                  <a:pt x="86029" y="1744192"/>
                </a:lnTo>
                <a:lnTo>
                  <a:pt x="87376" y="1744192"/>
                </a:lnTo>
                <a:lnTo>
                  <a:pt x="89281" y="1746732"/>
                </a:lnTo>
                <a:lnTo>
                  <a:pt x="91173" y="1748002"/>
                </a:lnTo>
                <a:lnTo>
                  <a:pt x="94526" y="1750542"/>
                </a:lnTo>
                <a:lnTo>
                  <a:pt x="95199" y="1753082"/>
                </a:lnTo>
                <a:lnTo>
                  <a:pt x="95567" y="1755622"/>
                </a:lnTo>
                <a:lnTo>
                  <a:pt x="95567" y="1740382"/>
                </a:lnTo>
                <a:lnTo>
                  <a:pt x="93992" y="1739112"/>
                </a:lnTo>
                <a:lnTo>
                  <a:pt x="91071" y="1734032"/>
                </a:lnTo>
                <a:lnTo>
                  <a:pt x="92202" y="1730222"/>
                </a:lnTo>
                <a:lnTo>
                  <a:pt x="91440" y="1727682"/>
                </a:lnTo>
                <a:lnTo>
                  <a:pt x="104076" y="1714982"/>
                </a:lnTo>
                <a:lnTo>
                  <a:pt x="107911" y="1714982"/>
                </a:lnTo>
                <a:lnTo>
                  <a:pt x="109537" y="1716252"/>
                </a:lnTo>
                <a:lnTo>
                  <a:pt x="110109" y="1720062"/>
                </a:lnTo>
                <a:lnTo>
                  <a:pt x="110312" y="1720062"/>
                </a:lnTo>
                <a:lnTo>
                  <a:pt x="110604" y="1723872"/>
                </a:lnTo>
                <a:lnTo>
                  <a:pt x="110604" y="1712188"/>
                </a:lnTo>
                <a:lnTo>
                  <a:pt x="109359" y="1711172"/>
                </a:lnTo>
                <a:lnTo>
                  <a:pt x="108585" y="1708632"/>
                </a:lnTo>
                <a:lnTo>
                  <a:pt x="108394" y="1701012"/>
                </a:lnTo>
                <a:lnTo>
                  <a:pt x="107759" y="1697202"/>
                </a:lnTo>
                <a:lnTo>
                  <a:pt x="107149" y="1692122"/>
                </a:lnTo>
                <a:lnTo>
                  <a:pt x="106908" y="1690852"/>
                </a:lnTo>
                <a:lnTo>
                  <a:pt x="106591" y="1689582"/>
                </a:lnTo>
                <a:lnTo>
                  <a:pt x="105422" y="1685772"/>
                </a:lnTo>
                <a:lnTo>
                  <a:pt x="104584" y="1685099"/>
                </a:lnTo>
                <a:lnTo>
                  <a:pt x="104584" y="1698472"/>
                </a:lnTo>
                <a:lnTo>
                  <a:pt x="104279" y="1699742"/>
                </a:lnTo>
                <a:lnTo>
                  <a:pt x="104013" y="1701012"/>
                </a:lnTo>
                <a:lnTo>
                  <a:pt x="103886" y="1701012"/>
                </a:lnTo>
                <a:lnTo>
                  <a:pt x="103949" y="1703552"/>
                </a:lnTo>
                <a:lnTo>
                  <a:pt x="104165" y="1707362"/>
                </a:lnTo>
                <a:lnTo>
                  <a:pt x="101422" y="1709902"/>
                </a:lnTo>
                <a:lnTo>
                  <a:pt x="96723" y="1712442"/>
                </a:lnTo>
                <a:lnTo>
                  <a:pt x="95719" y="1712442"/>
                </a:lnTo>
                <a:lnTo>
                  <a:pt x="94640" y="1713712"/>
                </a:lnTo>
                <a:lnTo>
                  <a:pt x="91528" y="1713712"/>
                </a:lnTo>
                <a:lnTo>
                  <a:pt x="90068" y="1712442"/>
                </a:lnTo>
                <a:lnTo>
                  <a:pt x="87960" y="1711172"/>
                </a:lnTo>
                <a:lnTo>
                  <a:pt x="86690" y="1710207"/>
                </a:lnTo>
                <a:lnTo>
                  <a:pt x="86690" y="1723872"/>
                </a:lnTo>
                <a:lnTo>
                  <a:pt x="86106" y="1728952"/>
                </a:lnTo>
                <a:lnTo>
                  <a:pt x="85699" y="1731492"/>
                </a:lnTo>
                <a:lnTo>
                  <a:pt x="85166" y="1734032"/>
                </a:lnTo>
                <a:lnTo>
                  <a:pt x="84975" y="1735302"/>
                </a:lnTo>
                <a:lnTo>
                  <a:pt x="84315" y="1736572"/>
                </a:lnTo>
                <a:lnTo>
                  <a:pt x="83210" y="1736572"/>
                </a:lnTo>
                <a:lnTo>
                  <a:pt x="81838" y="1737842"/>
                </a:lnTo>
                <a:lnTo>
                  <a:pt x="80416" y="1737842"/>
                </a:lnTo>
                <a:lnTo>
                  <a:pt x="78955" y="1739112"/>
                </a:lnTo>
                <a:lnTo>
                  <a:pt x="74231" y="1739112"/>
                </a:lnTo>
                <a:lnTo>
                  <a:pt x="72275" y="1737842"/>
                </a:lnTo>
                <a:lnTo>
                  <a:pt x="71666" y="1736572"/>
                </a:lnTo>
                <a:lnTo>
                  <a:pt x="71259" y="1736572"/>
                </a:lnTo>
                <a:lnTo>
                  <a:pt x="70650" y="1734032"/>
                </a:lnTo>
                <a:lnTo>
                  <a:pt x="70434" y="1732762"/>
                </a:lnTo>
                <a:lnTo>
                  <a:pt x="70142" y="1730222"/>
                </a:lnTo>
                <a:lnTo>
                  <a:pt x="70358" y="1730222"/>
                </a:lnTo>
                <a:lnTo>
                  <a:pt x="70218" y="1728952"/>
                </a:lnTo>
                <a:lnTo>
                  <a:pt x="69735" y="1725142"/>
                </a:lnTo>
                <a:lnTo>
                  <a:pt x="69875" y="1722602"/>
                </a:lnTo>
                <a:lnTo>
                  <a:pt x="70345" y="1721332"/>
                </a:lnTo>
                <a:lnTo>
                  <a:pt x="70688" y="1720062"/>
                </a:lnTo>
                <a:lnTo>
                  <a:pt x="70866" y="1717522"/>
                </a:lnTo>
                <a:lnTo>
                  <a:pt x="71348" y="1716252"/>
                </a:lnTo>
                <a:lnTo>
                  <a:pt x="71589" y="1714982"/>
                </a:lnTo>
                <a:lnTo>
                  <a:pt x="72796" y="1712442"/>
                </a:lnTo>
                <a:lnTo>
                  <a:pt x="74168" y="1711172"/>
                </a:lnTo>
                <a:lnTo>
                  <a:pt x="78435" y="1709902"/>
                </a:lnTo>
                <a:lnTo>
                  <a:pt x="80213" y="1711172"/>
                </a:lnTo>
                <a:lnTo>
                  <a:pt x="86690" y="1723872"/>
                </a:lnTo>
                <a:lnTo>
                  <a:pt x="86690" y="1710207"/>
                </a:lnTo>
                <a:lnTo>
                  <a:pt x="86309" y="1709902"/>
                </a:lnTo>
                <a:lnTo>
                  <a:pt x="85102" y="1707362"/>
                </a:lnTo>
                <a:lnTo>
                  <a:pt x="84264" y="1706092"/>
                </a:lnTo>
                <a:lnTo>
                  <a:pt x="83845" y="1704822"/>
                </a:lnTo>
                <a:lnTo>
                  <a:pt x="81686" y="1701012"/>
                </a:lnTo>
                <a:lnTo>
                  <a:pt x="81216" y="1698472"/>
                </a:lnTo>
                <a:lnTo>
                  <a:pt x="80492" y="1692122"/>
                </a:lnTo>
                <a:lnTo>
                  <a:pt x="82080" y="1689582"/>
                </a:lnTo>
                <a:lnTo>
                  <a:pt x="84353" y="1688312"/>
                </a:lnTo>
                <a:lnTo>
                  <a:pt x="86448" y="1687042"/>
                </a:lnTo>
                <a:lnTo>
                  <a:pt x="90817" y="1685772"/>
                </a:lnTo>
                <a:lnTo>
                  <a:pt x="96697" y="1685772"/>
                </a:lnTo>
                <a:lnTo>
                  <a:pt x="98818" y="1687042"/>
                </a:lnTo>
                <a:lnTo>
                  <a:pt x="100266" y="1688312"/>
                </a:lnTo>
                <a:lnTo>
                  <a:pt x="101307" y="1689582"/>
                </a:lnTo>
                <a:lnTo>
                  <a:pt x="103390" y="1694662"/>
                </a:lnTo>
                <a:lnTo>
                  <a:pt x="104076" y="1695932"/>
                </a:lnTo>
                <a:lnTo>
                  <a:pt x="104521" y="1697202"/>
                </a:lnTo>
                <a:lnTo>
                  <a:pt x="104584" y="1698472"/>
                </a:lnTo>
                <a:lnTo>
                  <a:pt x="104584" y="1685099"/>
                </a:lnTo>
                <a:lnTo>
                  <a:pt x="102260" y="1683232"/>
                </a:lnTo>
                <a:lnTo>
                  <a:pt x="100012" y="1681962"/>
                </a:lnTo>
                <a:lnTo>
                  <a:pt x="95021" y="1681962"/>
                </a:lnTo>
                <a:lnTo>
                  <a:pt x="93078" y="1680692"/>
                </a:lnTo>
                <a:lnTo>
                  <a:pt x="89509" y="1680692"/>
                </a:lnTo>
                <a:lnTo>
                  <a:pt x="84556" y="1681962"/>
                </a:lnTo>
                <a:lnTo>
                  <a:pt x="81127" y="1685772"/>
                </a:lnTo>
                <a:lnTo>
                  <a:pt x="78460" y="1688312"/>
                </a:lnTo>
                <a:lnTo>
                  <a:pt x="76771" y="1690852"/>
                </a:lnTo>
                <a:lnTo>
                  <a:pt x="75907" y="1693392"/>
                </a:lnTo>
                <a:lnTo>
                  <a:pt x="76339" y="1697202"/>
                </a:lnTo>
                <a:lnTo>
                  <a:pt x="76593" y="1698472"/>
                </a:lnTo>
                <a:lnTo>
                  <a:pt x="76517" y="1702282"/>
                </a:lnTo>
                <a:lnTo>
                  <a:pt x="75996" y="1703552"/>
                </a:lnTo>
                <a:lnTo>
                  <a:pt x="73812" y="1706092"/>
                </a:lnTo>
                <a:lnTo>
                  <a:pt x="72415" y="1706092"/>
                </a:lnTo>
                <a:lnTo>
                  <a:pt x="71247" y="1707362"/>
                </a:lnTo>
                <a:lnTo>
                  <a:pt x="70332" y="1708632"/>
                </a:lnTo>
                <a:lnTo>
                  <a:pt x="69608" y="1708632"/>
                </a:lnTo>
                <a:lnTo>
                  <a:pt x="69049" y="1709902"/>
                </a:lnTo>
                <a:lnTo>
                  <a:pt x="68173" y="1712442"/>
                </a:lnTo>
                <a:lnTo>
                  <a:pt x="67221" y="1713712"/>
                </a:lnTo>
                <a:lnTo>
                  <a:pt x="66040" y="1720062"/>
                </a:lnTo>
                <a:lnTo>
                  <a:pt x="64846" y="1725142"/>
                </a:lnTo>
                <a:lnTo>
                  <a:pt x="65963" y="1731492"/>
                </a:lnTo>
                <a:lnTo>
                  <a:pt x="66090" y="1732762"/>
                </a:lnTo>
                <a:lnTo>
                  <a:pt x="66128" y="1735302"/>
                </a:lnTo>
                <a:lnTo>
                  <a:pt x="66344" y="1737842"/>
                </a:lnTo>
                <a:lnTo>
                  <a:pt x="67208" y="1741652"/>
                </a:lnTo>
                <a:lnTo>
                  <a:pt x="69253" y="1744192"/>
                </a:lnTo>
                <a:lnTo>
                  <a:pt x="69684" y="1744192"/>
                </a:lnTo>
                <a:lnTo>
                  <a:pt x="69786" y="1745462"/>
                </a:lnTo>
                <a:lnTo>
                  <a:pt x="69545" y="1746732"/>
                </a:lnTo>
                <a:lnTo>
                  <a:pt x="68414" y="1749272"/>
                </a:lnTo>
                <a:lnTo>
                  <a:pt x="67119" y="1753082"/>
                </a:lnTo>
                <a:lnTo>
                  <a:pt x="65925" y="1756892"/>
                </a:lnTo>
                <a:lnTo>
                  <a:pt x="65481" y="1756892"/>
                </a:lnTo>
                <a:lnTo>
                  <a:pt x="65151" y="1758162"/>
                </a:lnTo>
                <a:lnTo>
                  <a:pt x="64935" y="1759432"/>
                </a:lnTo>
                <a:lnTo>
                  <a:pt x="64604" y="1761972"/>
                </a:lnTo>
                <a:lnTo>
                  <a:pt x="64820" y="1764512"/>
                </a:lnTo>
                <a:lnTo>
                  <a:pt x="67564" y="1769592"/>
                </a:lnTo>
                <a:lnTo>
                  <a:pt x="69100" y="1770862"/>
                </a:lnTo>
                <a:lnTo>
                  <a:pt x="72275" y="1773402"/>
                </a:lnTo>
                <a:lnTo>
                  <a:pt x="73101" y="1774672"/>
                </a:lnTo>
                <a:lnTo>
                  <a:pt x="74930" y="1777212"/>
                </a:lnTo>
                <a:lnTo>
                  <a:pt x="75018" y="1778482"/>
                </a:lnTo>
                <a:lnTo>
                  <a:pt x="71501" y="1779752"/>
                </a:lnTo>
                <a:lnTo>
                  <a:pt x="69951" y="1782292"/>
                </a:lnTo>
                <a:lnTo>
                  <a:pt x="69278" y="1784832"/>
                </a:lnTo>
                <a:lnTo>
                  <a:pt x="69164" y="1786102"/>
                </a:lnTo>
                <a:lnTo>
                  <a:pt x="68999" y="1786102"/>
                </a:lnTo>
                <a:lnTo>
                  <a:pt x="68046" y="1788642"/>
                </a:lnTo>
                <a:lnTo>
                  <a:pt x="68275" y="1791182"/>
                </a:lnTo>
                <a:lnTo>
                  <a:pt x="68872" y="1793722"/>
                </a:lnTo>
                <a:lnTo>
                  <a:pt x="69062" y="1794992"/>
                </a:lnTo>
                <a:lnTo>
                  <a:pt x="69227" y="1794992"/>
                </a:lnTo>
                <a:lnTo>
                  <a:pt x="70599" y="1797532"/>
                </a:lnTo>
                <a:lnTo>
                  <a:pt x="71539" y="1800072"/>
                </a:lnTo>
                <a:lnTo>
                  <a:pt x="72059" y="1802612"/>
                </a:lnTo>
                <a:lnTo>
                  <a:pt x="72250" y="1803882"/>
                </a:lnTo>
                <a:lnTo>
                  <a:pt x="72580" y="1805152"/>
                </a:lnTo>
                <a:lnTo>
                  <a:pt x="73063" y="1806422"/>
                </a:lnTo>
                <a:lnTo>
                  <a:pt x="75565" y="1811502"/>
                </a:lnTo>
                <a:lnTo>
                  <a:pt x="77978" y="1816582"/>
                </a:lnTo>
                <a:lnTo>
                  <a:pt x="82829" y="1822932"/>
                </a:lnTo>
                <a:lnTo>
                  <a:pt x="92341" y="1822932"/>
                </a:lnTo>
                <a:lnTo>
                  <a:pt x="93916" y="1824202"/>
                </a:lnTo>
                <a:lnTo>
                  <a:pt x="92049" y="1829282"/>
                </a:lnTo>
                <a:lnTo>
                  <a:pt x="90601" y="1833092"/>
                </a:lnTo>
                <a:lnTo>
                  <a:pt x="90335" y="1835632"/>
                </a:lnTo>
                <a:lnTo>
                  <a:pt x="90538" y="1836902"/>
                </a:lnTo>
                <a:lnTo>
                  <a:pt x="90830" y="1840712"/>
                </a:lnTo>
                <a:lnTo>
                  <a:pt x="91274" y="1844522"/>
                </a:lnTo>
                <a:lnTo>
                  <a:pt x="94145" y="1848332"/>
                </a:lnTo>
                <a:lnTo>
                  <a:pt x="94437" y="1849602"/>
                </a:lnTo>
                <a:lnTo>
                  <a:pt x="95656" y="1853412"/>
                </a:lnTo>
                <a:lnTo>
                  <a:pt x="97028" y="1854682"/>
                </a:lnTo>
                <a:lnTo>
                  <a:pt x="99441" y="1855952"/>
                </a:lnTo>
                <a:lnTo>
                  <a:pt x="100406" y="1857222"/>
                </a:lnTo>
                <a:lnTo>
                  <a:pt x="103530" y="1859762"/>
                </a:lnTo>
                <a:lnTo>
                  <a:pt x="105803" y="1861032"/>
                </a:lnTo>
                <a:lnTo>
                  <a:pt x="108597" y="1862302"/>
                </a:lnTo>
                <a:lnTo>
                  <a:pt x="110083" y="1862302"/>
                </a:lnTo>
                <a:lnTo>
                  <a:pt x="110782" y="1863572"/>
                </a:lnTo>
                <a:lnTo>
                  <a:pt x="112331" y="1863572"/>
                </a:lnTo>
                <a:lnTo>
                  <a:pt x="113538" y="1864842"/>
                </a:lnTo>
                <a:lnTo>
                  <a:pt x="114427" y="1866112"/>
                </a:lnTo>
                <a:lnTo>
                  <a:pt x="116268" y="1868652"/>
                </a:lnTo>
                <a:lnTo>
                  <a:pt x="118833" y="1871192"/>
                </a:lnTo>
                <a:lnTo>
                  <a:pt x="122986" y="1875002"/>
                </a:lnTo>
                <a:lnTo>
                  <a:pt x="123151" y="1876272"/>
                </a:lnTo>
                <a:lnTo>
                  <a:pt x="120396" y="1878812"/>
                </a:lnTo>
                <a:lnTo>
                  <a:pt x="119608" y="1880082"/>
                </a:lnTo>
                <a:lnTo>
                  <a:pt x="120256" y="1885162"/>
                </a:lnTo>
                <a:lnTo>
                  <a:pt x="122428" y="1894052"/>
                </a:lnTo>
                <a:lnTo>
                  <a:pt x="122936" y="1895322"/>
                </a:lnTo>
                <a:lnTo>
                  <a:pt x="123659" y="1895322"/>
                </a:lnTo>
                <a:lnTo>
                  <a:pt x="124129" y="1896592"/>
                </a:lnTo>
                <a:lnTo>
                  <a:pt x="124942" y="1899132"/>
                </a:lnTo>
                <a:lnTo>
                  <a:pt x="126098" y="1900402"/>
                </a:lnTo>
                <a:lnTo>
                  <a:pt x="127558" y="1901672"/>
                </a:lnTo>
                <a:lnTo>
                  <a:pt x="131521" y="1905482"/>
                </a:lnTo>
                <a:lnTo>
                  <a:pt x="133350" y="1908022"/>
                </a:lnTo>
                <a:lnTo>
                  <a:pt x="137083" y="1911832"/>
                </a:lnTo>
                <a:lnTo>
                  <a:pt x="141363" y="1915642"/>
                </a:lnTo>
                <a:lnTo>
                  <a:pt x="146189" y="1918182"/>
                </a:lnTo>
                <a:lnTo>
                  <a:pt x="147205" y="1919452"/>
                </a:lnTo>
                <a:lnTo>
                  <a:pt x="153149" y="1919452"/>
                </a:lnTo>
                <a:lnTo>
                  <a:pt x="156540" y="1918182"/>
                </a:lnTo>
                <a:lnTo>
                  <a:pt x="159410" y="1919452"/>
                </a:lnTo>
                <a:lnTo>
                  <a:pt x="162140" y="1921992"/>
                </a:lnTo>
                <a:lnTo>
                  <a:pt x="163169" y="1921992"/>
                </a:lnTo>
                <a:lnTo>
                  <a:pt x="163626" y="1923262"/>
                </a:lnTo>
                <a:lnTo>
                  <a:pt x="163499" y="1924532"/>
                </a:lnTo>
                <a:lnTo>
                  <a:pt x="163245" y="1925802"/>
                </a:lnTo>
                <a:lnTo>
                  <a:pt x="161582" y="1932152"/>
                </a:lnTo>
                <a:lnTo>
                  <a:pt x="162483" y="1935962"/>
                </a:lnTo>
                <a:lnTo>
                  <a:pt x="164071" y="1938502"/>
                </a:lnTo>
                <a:lnTo>
                  <a:pt x="165442" y="1941042"/>
                </a:lnTo>
                <a:lnTo>
                  <a:pt x="167386" y="1943582"/>
                </a:lnTo>
                <a:lnTo>
                  <a:pt x="173291" y="1948662"/>
                </a:lnTo>
                <a:lnTo>
                  <a:pt x="180136" y="1955012"/>
                </a:lnTo>
                <a:lnTo>
                  <a:pt x="182054" y="1956282"/>
                </a:lnTo>
                <a:lnTo>
                  <a:pt x="183794" y="1957552"/>
                </a:lnTo>
                <a:lnTo>
                  <a:pt x="186944" y="1961362"/>
                </a:lnTo>
                <a:lnTo>
                  <a:pt x="188925" y="1962632"/>
                </a:lnTo>
                <a:lnTo>
                  <a:pt x="191287" y="1963902"/>
                </a:lnTo>
                <a:lnTo>
                  <a:pt x="193192" y="1963902"/>
                </a:lnTo>
                <a:lnTo>
                  <a:pt x="198056" y="1966442"/>
                </a:lnTo>
                <a:lnTo>
                  <a:pt x="198945" y="1966442"/>
                </a:lnTo>
                <a:lnTo>
                  <a:pt x="199605" y="1967712"/>
                </a:lnTo>
                <a:lnTo>
                  <a:pt x="201333" y="1970252"/>
                </a:lnTo>
                <a:lnTo>
                  <a:pt x="202933" y="1972792"/>
                </a:lnTo>
                <a:lnTo>
                  <a:pt x="204749" y="1975332"/>
                </a:lnTo>
                <a:lnTo>
                  <a:pt x="206057" y="1977872"/>
                </a:lnTo>
                <a:lnTo>
                  <a:pt x="207594" y="1979142"/>
                </a:lnTo>
                <a:lnTo>
                  <a:pt x="209372" y="1981682"/>
                </a:lnTo>
                <a:lnTo>
                  <a:pt x="213067" y="1984222"/>
                </a:lnTo>
                <a:lnTo>
                  <a:pt x="216471" y="1988032"/>
                </a:lnTo>
                <a:lnTo>
                  <a:pt x="217893" y="1989302"/>
                </a:lnTo>
                <a:lnTo>
                  <a:pt x="222377" y="1994382"/>
                </a:lnTo>
                <a:lnTo>
                  <a:pt x="225590" y="1996922"/>
                </a:lnTo>
                <a:lnTo>
                  <a:pt x="229577" y="1998192"/>
                </a:lnTo>
                <a:lnTo>
                  <a:pt x="231571" y="1998192"/>
                </a:lnTo>
                <a:lnTo>
                  <a:pt x="232371" y="1999462"/>
                </a:lnTo>
                <a:lnTo>
                  <a:pt x="231990" y="2000732"/>
                </a:lnTo>
                <a:lnTo>
                  <a:pt x="231571" y="2004542"/>
                </a:lnTo>
                <a:lnTo>
                  <a:pt x="232029" y="2007082"/>
                </a:lnTo>
                <a:lnTo>
                  <a:pt x="233883" y="2010892"/>
                </a:lnTo>
                <a:lnTo>
                  <a:pt x="234315" y="2012162"/>
                </a:lnTo>
                <a:lnTo>
                  <a:pt x="235305" y="2013432"/>
                </a:lnTo>
                <a:lnTo>
                  <a:pt x="236143" y="2014702"/>
                </a:lnTo>
                <a:lnTo>
                  <a:pt x="237324" y="2014702"/>
                </a:lnTo>
                <a:lnTo>
                  <a:pt x="238048" y="2015972"/>
                </a:lnTo>
                <a:lnTo>
                  <a:pt x="239534" y="2015972"/>
                </a:lnTo>
                <a:lnTo>
                  <a:pt x="241122" y="2017242"/>
                </a:lnTo>
                <a:lnTo>
                  <a:pt x="241719" y="2018512"/>
                </a:lnTo>
                <a:lnTo>
                  <a:pt x="241325" y="2019782"/>
                </a:lnTo>
                <a:lnTo>
                  <a:pt x="240830" y="2022322"/>
                </a:lnTo>
                <a:lnTo>
                  <a:pt x="241147" y="2026132"/>
                </a:lnTo>
                <a:lnTo>
                  <a:pt x="242277" y="2028672"/>
                </a:lnTo>
                <a:lnTo>
                  <a:pt x="243103" y="2029942"/>
                </a:lnTo>
                <a:lnTo>
                  <a:pt x="244068" y="2032482"/>
                </a:lnTo>
                <a:lnTo>
                  <a:pt x="244754" y="2036292"/>
                </a:lnTo>
                <a:lnTo>
                  <a:pt x="246443" y="2038832"/>
                </a:lnTo>
                <a:lnTo>
                  <a:pt x="247942" y="2041372"/>
                </a:lnTo>
                <a:lnTo>
                  <a:pt x="249529" y="2043912"/>
                </a:lnTo>
                <a:lnTo>
                  <a:pt x="251637" y="2045182"/>
                </a:lnTo>
                <a:lnTo>
                  <a:pt x="254292" y="2046452"/>
                </a:lnTo>
                <a:lnTo>
                  <a:pt x="255739" y="2047722"/>
                </a:lnTo>
                <a:lnTo>
                  <a:pt x="257225" y="2047722"/>
                </a:lnTo>
                <a:lnTo>
                  <a:pt x="260108" y="2048992"/>
                </a:lnTo>
                <a:lnTo>
                  <a:pt x="260743" y="2051532"/>
                </a:lnTo>
                <a:lnTo>
                  <a:pt x="260299" y="2054072"/>
                </a:lnTo>
                <a:lnTo>
                  <a:pt x="260057" y="2054072"/>
                </a:lnTo>
                <a:lnTo>
                  <a:pt x="259562" y="2056612"/>
                </a:lnTo>
                <a:lnTo>
                  <a:pt x="259689" y="2057882"/>
                </a:lnTo>
                <a:lnTo>
                  <a:pt x="260705" y="2060422"/>
                </a:lnTo>
                <a:lnTo>
                  <a:pt x="261480" y="2061692"/>
                </a:lnTo>
                <a:lnTo>
                  <a:pt x="262915" y="2065502"/>
                </a:lnTo>
                <a:lnTo>
                  <a:pt x="263664" y="2069312"/>
                </a:lnTo>
                <a:lnTo>
                  <a:pt x="265455" y="2071852"/>
                </a:lnTo>
                <a:lnTo>
                  <a:pt x="266255" y="2074392"/>
                </a:lnTo>
                <a:lnTo>
                  <a:pt x="268135" y="2078202"/>
                </a:lnTo>
                <a:lnTo>
                  <a:pt x="270433" y="2083282"/>
                </a:lnTo>
                <a:lnTo>
                  <a:pt x="272402" y="2085822"/>
                </a:lnTo>
                <a:lnTo>
                  <a:pt x="274599" y="2088362"/>
                </a:lnTo>
                <a:lnTo>
                  <a:pt x="275158" y="2089632"/>
                </a:lnTo>
                <a:lnTo>
                  <a:pt x="277228" y="2090902"/>
                </a:lnTo>
                <a:lnTo>
                  <a:pt x="277774" y="2092172"/>
                </a:lnTo>
                <a:lnTo>
                  <a:pt x="278282" y="2094712"/>
                </a:lnTo>
                <a:lnTo>
                  <a:pt x="278536" y="2097252"/>
                </a:lnTo>
                <a:lnTo>
                  <a:pt x="278752" y="2099792"/>
                </a:lnTo>
                <a:lnTo>
                  <a:pt x="279107" y="2102332"/>
                </a:lnTo>
                <a:lnTo>
                  <a:pt x="280428" y="2104872"/>
                </a:lnTo>
                <a:lnTo>
                  <a:pt x="282714" y="2106142"/>
                </a:lnTo>
                <a:lnTo>
                  <a:pt x="286372" y="2109952"/>
                </a:lnTo>
                <a:lnTo>
                  <a:pt x="290296" y="2112492"/>
                </a:lnTo>
                <a:lnTo>
                  <a:pt x="295033" y="2113762"/>
                </a:lnTo>
                <a:lnTo>
                  <a:pt x="297738" y="2115032"/>
                </a:lnTo>
                <a:lnTo>
                  <a:pt x="300494" y="2115032"/>
                </a:lnTo>
                <a:lnTo>
                  <a:pt x="303314" y="2113762"/>
                </a:lnTo>
                <a:lnTo>
                  <a:pt x="306349" y="2113762"/>
                </a:lnTo>
                <a:lnTo>
                  <a:pt x="308254" y="2111222"/>
                </a:lnTo>
                <a:lnTo>
                  <a:pt x="309067" y="2109952"/>
                </a:lnTo>
                <a:lnTo>
                  <a:pt x="310769" y="2108682"/>
                </a:lnTo>
                <a:lnTo>
                  <a:pt x="312039" y="2108682"/>
                </a:lnTo>
                <a:lnTo>
                  <a:pt x="315988" y="2111222"/>
                </a:lnTo>
                <a:lnTo>
                  <a:pt x="318731" y="2112492"/>
                </a:lnTo>
                <a:lnTo>
                  <a:pt x="321386" y="2113762"/>
                </a:lnTo>
                <a:lnTo>
                  <a:pt x="325767" y="2113762"/>
                </a:lnTo>
                <a:lnTo>
                  <a:pt x="326517" y="2112492"/>
                </a:lnTo>
                <a:lnTo>
                  <a:pt x="330454" y="2111222"/>
                </a:lnTo>
                <a:lnTo>
                  <a:pt x="334149" y="2108682"/>
                </a:lnTo>
                <a:lnTo>
                  <a:pt x="337591" y="2106142"/>
                </a:lnTo>
                <a:lnTo>
                  <a:pt x="337883" y="2106142"/>
                </a:lnTo>
                <a:lnTo>
                  <a:pt x="338137" y="2104872"/>
                </a:lnTo>
                <a:lnTo>
                  <a:pt x="338353" y="2104872"/>
                </a:lnTo>
                <a:lnTo>
                  <a:pt x="339953" y="2102332"/>
                </a:lnTo>
                <a:lnTo>
                  <a:pt x="341934" y="2102332"/>
                </a:lnTo>
                <a:lnTo>
                  <a:pt x="346087" y="2103602"/>
                </a:lnTo>
                <a:lnTo>
                  <a:pt x="354825" y="2103602"/>
                </a:lnTo>
                <a:lnTo>
                  <a:pt x="357606" y="2102332"/>
                </a:lnTo>
                <a:lnTo>
                  <a:pt x="360857" y="2102332"/>
                </a:lnTo>
                <a:lnTo>
                  <a:pt x="363766" y="2101062"/>
                </a:lnTo>
                <a:lnTo>
                  <a:pt x="366293" y="2098522"/>
                </a:lnTo>
                <a:lnTo>
                  <a:pt x="369544" y="2095982"/>
                </a:lnTo>
                <a:lnTo>
                  <a:pt x="371906" y="2093442"/>
                </a:lnTo>
                <a:lnTo>
                  <a:pt x="371475" y="2087092"/>
                </a:lnTo>
                <a:lnTo>
                  <a:pt x="371462" y="2084552"/>
                </a:lnTo>
                <a:lnTo>
                  <a:pt x="371894" y="2083282"/>
                </a:lnTo>
                <a:lnTo>
                  <a:pt x="373329" y="2082012"/>
                </a:lnTo>
                <a:lnTo>
                  <a:pt x="373926" y="2080742"/>
                </a:lnTo>
                <a:lnTo>
                  <a:pt x="374548" y="2080742"/>
                </a:lnTo>
                <a:lnTo>
                  <a:pt x="375412" y="2079472"/>
                </a:lnTo>
                <a:lnTo>
                  <a:pt x="376237" y="2078202"/>
                </a:lnTo>
                <a:lnTo>
                  <a:pt x="377964" y="2076932"/>
                </a:lnTo>
                <a:lnTo>
                  <a:pt x="383362" y="2064232"/>
                </a:lnTo>
                <a:lnTo>
                  <a:pt x="382765" y="2059152"/>
                </a:lnTo>
                <a:lnTo>
                  <a:pt x="382600" y="2055342"/>
                </a:lnTo>
                <a:lnTo>
                  <a:pt x="380644" y="2051532"/>
                </a:lnTo>
                <a:lnTo>
                  <a:pt x="380314" y="2050262"/>
                </a:lnTo>
                <a:lnTo>
                  <a:pt x="380403" y="2048992"/>
                </a:lnTo>
                <a:lnTo>
                  <a:pt x="380898" y="2048992"/>
                </a:lnTo>
                <a:lnTo>
                  <a:pt x="381622" y="2047722"/>
                </a:lnTo>
                <a:lnTo>
                  <a:pt x="382358" y="2046452"/>
                </a:lnTo>
                <a:lnTo>
                  <a:pt x="383425" y="2043912"/>
                </a:lnTo>
                <a:lnTo>
                  <a:pt x="383565" y="2041372"/>
                </a:lnTo>
                <a:lnTo>
                  <a:pt x="383679" y="2040102"/>
                </a:lnTo>
                <a:lnTo>
                  <a:pt x="383832" y="2040102"/>
                </a:lnTo>
                <a:lnTo>
                  <a:pt x="384454" y="2036292"/>
                </a:lnTo>
                <a:lnTo>
                  <a:pt x="384251" y="2035022"/>
                </a:lnTo>
                <a:lnTo>
                  <a:pt x="382003" y="2029942"/>
                </a:lnTo>
                <a:lnTo>
                  <a:pt x="380631" y="2026132"/>
                </a:lnTo>
                <a:lnTo>
                  <a:pt x="378485" y="2023579"/>
                </a:lnTo>
                <a:lnTo>
                  <a:pt x="378485" y="2061692"/>
                </a:lnTo>
                <a:lnTo>
                  <a:pt x="378383" y="2064232"/>
                </a:lnTo>
                <a:lnTo>
                  <a:pt x="377812" y="2065502"/>
                </a:lnTo>
                <a:lnTo>
                  <a:pt x="376796" y="2069312"/>
                </a:lnTo>
                <a:lnTo>
                  <a:pt x="376174" y="2070582"/>
                </a:lnTo>
                <a:lnTo>
                  <a:pt x="375196" y="2073122"/>
                </a:lnTo>
                <a:lnTo>
                  <a:pt x="373722" y="2074392"/>
                </a:lnTo>
                <a:lnTo>
                  <a:pt x="371729" y="2075662"/>
                </a:lnTo>
                <a:lnTo>
                  <a:pt x="370382" y="2076932"/>
                </a:lnTo>
                <a:lnTo>
                  <a:pt x="366903" y="2076932"/>
                </a:lnTo>
                <a:lnTo>
                  <a:pt x="366903" y="2087092"/>
                </a:lnTo>
                <a:lnTo>
                  <a:pt x="366649" y="2089632"/>
                </a:lnTo>
                <a:lnTo>
                  <a:pt x="365975" y="2093442"/>
                </a:lnTo>
                <a:lnTo>
                  <a:pt x="363651" y="2095982"/>
                </a:lnTo>
                <a:lnTo>
                  <a:pt x="360235" y="2097252"/>
                </a:lnTo>
                <a:lnTo>
                  <a:pt x="358749" y="2097252"/>
                </a:lnTo>
                <a:lnTo>
                  <a:pt x="357974" y="2098522"/>
                </a:lnTo>
                <a:lnTo>
                  <a:pt x="347878" y="2098522"/>
                </a:lnTo>
                <a:lnTo>
                  <a:pt x="346468" y="2097252"/>
                </a:lnTo>
                <a:lnTo>
                  <a:pt x="346138" y="2095982"/>
                </a:lnTo>
                <a:lnTo>
                  <a:pt x="346214" y="2093442"/>
                </a:lnTo>
                <a:lnTo>
                  <a:pt x="346684" y="2092172"/>
                </a:lnTo>
                <a:lnTo>
                  <a:pt x="347256" y="2089632"/>
                </a:lnTo>
                <a:lnTo>
                  <a:pt x="347916" y="2088362"/>
                </a:lnTo>
                <a:lnTo>
                  <a:pt x="349211" y="2084552"/>
                </a:lnTo>
                <a:lnTo>
                  <a:pt x="351332" y="2082012"/>
                </a:lnTo>
                <a:lnTo>
                  <a:pt x="354279" y="2079472"/>
                </a:lnTo>
                <a:lnTo>
                  <a:pt x="357619" y="2079472"/>
                </a:lnTo>
                <a:lnTo>
                  <a:pt x="360591" y="2080742"/>
                </a:lnTo>
                <a:lnTo>
                  <a:pt x="363004" y="2083282"/>
                </a:lnTo>
                <a:lnTo>
                  <a:pt x="365201" y="2084552"/>
                </a:lnTo>
                <a:lnTo>
                  <a:pt x="366420" y="2085822"/>
                </a:lnTo>
                <a:lnTo>
                  <a:pt x="366903" y="2087092"/>
                </a:lnTo>
                <a:lnTo>
                  <a:pt x="366903" y="2076932"/>
                </a:lnTo>
                <a:lnTo>
                  <a:pt x="364883" y="2076932"/>
                </a:lnTo>
                <a:lnTo>
                  <a:pt x="362635" y="2075662"/>
                </a:lnTo>
                <a:lnTo>
                  <a:pt x="360476" y="2074392"/>
                </a:lnTo>
                <a:lnTo>
                  <a:pt x="357314" y="2073122"/>
                </a:lnTo>
                <a:lnTo>
                  <a:pt x="355422" y="2070582"/>
                </a:lnTo>
                <a:lnTo>
                  <a:pt x="354787" y="2066772"/>
                </a:lnTo>
                <a:lnTo>
                  <a:pt x="354457" y="2065502"/>
                </a:lnTo>
                <a:lnTo>
                  <a:pt x="354317" y="2064232"/>
                </a:lnTo>
                <a:lnTo>
                  <a:pt x="354469" y="2060422"/>
                </a:lnTo>
                <a:lnTo>
                  <a:pt x="355727" y="2057882"/>
                </a:lnTo>
                <a:lnTo>
                  <a:pt x="358140" y="2056612"/>
                </a:lnTo>
                <a:lnTo>
                  <a:pt x="359918" y="2055342"/>
                </a:lnTo>
                <a:lnTo>
                  <a:pt x="361797" y="2055342"/>
                </a:lnTo>
                <a:lnTo>
                  <a:pt x="363639" y="2054072"/>
                </a:lnTo>
                <a:lnTo>
                  <a:pt x="367144" y="2054072"/>
                </a:lnTo>
                <a:lnTo>
                  <a:pt x="369481" y="2055342"/>
                </a:lnTo>
                <a:lnTo>
                  <a:pt x="371881" y="2054072"/>
                </a:lnTo>
                <a:lnTo>
                  <a:pt x="374256" y="2055342"/>
                </a:lnTo>
                <a:lnTo>
                  <a:pt x="376021" y="2055342"/>
                </a:lnTo>
                <a:lnTo>
                  <a:pt x="377126" y="2056612"/>
                </a:lnTo>
                <a:lnTo>
                  <a:pt x="377596" y="2057882"/>
                </a:lnTo>
                <a:lnTo>
                  <a:pt x="378104" y="2060422"/>
                </a:lnTo>
                <a:lnTo>
                  <a:pt x="378485" y="2061692"/>
                </a:lnTo>
                <a:lnTo>
                  <a:pt x="378485" y="2023579"/>
                </a:lnTo>
                <a:lnTo>
                  <a:pt x="378383" y="2023452"/>
                </a:lnTo>
                <a:lnTo>
                  <a:pt x="378383" y="2043912"/>
                </a:lnTo>
                <a:lnTo>
                  <a:pt x="375881" y="2046452"/>
                </a:lnTo>
                <a:lnTo>
                  <a:pt x="371957" y="2047722"/>
                </a:lnTo>
                <a:lnTo>
                  <a:pt x="365683" y="2047722"/>
                </a:lnTo>
                <a:lnTo>
                  <a:pt x="363639" y="2043912"/>
                </a:lnTo>
                <a:lnTo>
                  <a:pt x="363143" y="2042642"/>
                </a:lnTo>
                <a:lnTo>
                  <a:pt x="362572" y="2041372"/>
                </a:lnTo>
                <a:lnTo>
                  <a:pt x="359270" y="2024862"/>
                </a:lnTo>
                <a:lnTo>
                  <a:pt x="359956" y="2022322"/>
                </a:lnTo>
                <a:lnTo>
                  <a:pt x="361569" y="2021052"/>
                </a:lnTo>
                <a:lnTo>
                  <a:pt x="362800" y="2019782"/>
                </a:lnTo>
                <a:lnTo>
                  <a:pt x="368452" y="2019782"/>
                </a:lnTo>
                <a:lnTo>
                  <a:pt x="370408" y="2021052"/>
                </a:lnTo>
                <a:lnTo>
                  <a:pt x="374078" y="2024862"/>
                </a:lnTo>
                <a:lnTo>
                  <a:pt x="376770" y="2029942"/>
                </a:lnTo>
                <a:lnTo>
                  <a:pt x="377113" y="2031212"/>
                </a:lnTo>
                <a:lnTo>
                  <a:pt x="377342" y="2031212"/>
                </a:lnTo>
                <a:lnTo>
                  <a:pt x="377469" y="2032482"/>
                </a:lnTo>
                <a:lnTo>
                  <a:pt x="377672" y="2033752"/>
                </a:lnTo>
                <a:lnTo>
                  <a:pt x="377761" y="2035022"/>
                </a:lnTo>
                <a:lnTo>
                  <a:pt x="378079" y="2037562"/>
                </a:lnTo>
                <a:lnTo>
                  <a:pt x="378244" y="2038832"/>
                </a:lnTo>
                <a:lnTo>
                  <a:pt x="378180" y="2037562"/>
                </a:lnTo>
                <a:lnTo>
                  <a:pt x="378294" y="2038832"/>
                </a:lnTo>
                <a:lnTo>
                  <a:pt x="378383" y="2043912"/>
                </a:lnTo>
                <a:lnTo>
                  <a:pt x="378383" y="2023452"/>
                </a:lnTo>
                <a:lnTo>
                  <a:pt x="377444" y="2022322"/>
                </a:lnTo>
                <a:lnTo>
                  <a:pt x="376618" y="2021052"/>
                </a:lnTo>
                <a:lnTo>
                  <a:pt x="375602" y="2018512"/>
                </a:lnTo>
                <a:lnTo>
                  <a:pt x="375539" y="2017242"/>
                </a:lnTo>
                <a:lnTo>
                  <a:pt x="375754" y="2017242"/>
                </a:lnTo>
                <a:lnTo>
                  <a:pt x="376326" y="2014702"/>
                </a:lnTo>
                <a:lnTo>
                  <a:pt x="377139" y="2013432"/>
                </a:lnTo>
                <a:lnTo>
                  <a:pt x="379133" y="2008352"/>
                </a:lnTo>
                <a:lnTo>
                  <a:pt x="378980" y="2004542"/>
                </a:lnTo>
                <a:lnTo>
                  <a:pt x="377393" y="2002002"/>
                </a:lnTo>
                <a:lnTo>
                  <a:pt x="376504" y="2000732"/>
                </a:lnTo>
                <a:lnTo>
                  <a:pt x="375539" y="1998192"/>
                </a:lnTo>
                <a:lnTo>
                  <a:pt x="374713" y="1994382"/>
                </a:lnTo>
                <a:lnTo>
                  <a:pt x="374116" y="1993480"/>
                </a:lnTo>
                <a:lnTo>
                  <a:pt x="374116" y="2007082"/>
                </a:lnTo>
                <a:lnTo>
                  <a:pt x="372452" y="2010892"/>
                </a:lnTo>
                <a:lnTo>
                  <a:pt x="371919" y="2012162"/>
                </a:lnTo>
                <a:lnTo>
                  <a:pt x="370700" y="2013432"/>
                </a:lnTo>
                <a:lnTo>
                  <a:pt x="368338" y="2014702"/>
                </a:lnTo>
                <a:lnTo>
                  <a:pt x="365620" y="2013432"/>
                </a:lnTo>
                <a:lnTo>
                  <a:pt x="364147" y="2012162"/>
                </a:lnTo>
                <a:lnTo>
                  <a:pt x="361391" y="2008352"/>
                </a:lnTo>
                <a:lnTo>
                  <a:pt x="359765" y="2005812"/>
                </a:lnTo>
                <a:lnTo>
                  <a:pt x="358851" y="2004542"/>
                </a:lnTo>
                <a:lnTo>
                  <a:pt x="357936" y="2003272"/>
                </a:lnTo>
                <a:lnTo>
                  <a:pt x="356577" y="2002002"/>
                </a:lnTo>
                <a:lnTo>
                  <a:pt x="356387" y="2001405"/>
                </a:lnTo>
                <a:lnTo>
                  <a:pt x="356387" y="2013432"/>
                </a:lnTo>
                <a:lnTo>
                  <a:pt x="355993" y="2017242"/>
                </a:lnTo>
                <a:lnTo>
                  <a:pt x="355904" y="2018512"/>
                </a:lnTo>
                <a:lnTo>
                  <a:pt x="355587" y="2019782"/>
                </a:lnTo>
                <a:lnTo>
                  <a:pt x="355066" y="2019782"/>
                </a:lnTo>
                <a:lnTo>
                  <a:pt x="354291" y="2022322"/>
                </a:lnTo>
                <a:lnTo>
                  <a:pt x="353402" y="2023592"/>
                </a:lnTo>
                <a:lnTo>
                  <a:pt x="352717" y="2024468"/>
                </a:lnTo>
                <a:lnTo>
                  <a:pt x="352717" y="2047722"/>
                </a:lnTo>
                <a:lnTo>
                  <a:pt x="352247" y="2048992"/>
                </a:lnTo>
                <a:lnTo>
                  <a:pt x="351193" y="2050262"/>
                </a:lnTo>
                <a:lnTo>
                  <a:pt x="350520" y="2051405"/>
                </a:lnTo>
                <a:lnTo>
                  <a:pt x="350520" y="2071852"/>
                </a:lnTo>
                <a:lnTo>
                  <a:pt x="350456" y="2074392"/>
                </a:lnTo>
                <a:lnTo>
                  <a:pt x="349999" y="2075662"/>
                </a:lnTo>
                <a:lnTo>
                  <a:pt x="349110" y="2076932"/>
                </a:lnTo>
                <a:lnTo>
                  <a:pt x="346557" y="2079472"/>
                </a:lnTo>
                <a:lnTo>
                  <a:pt x="343446" y="2080742"/>
                </a:lnTo>
                <a:lnTo>
                  <a:pt x="338442" y="2080742"/>
                </a:lnTo>
                <a:lnTo>
                  <a:pt x="338442" y="2092172"/>
                </a:lnTo>
                <a:lnTo>
                  <a:pt x="338175" y="2093442"/>
                </a:lnTo>
                <a:lnTo>
                  <a:pt x="337680" y="2095982"/>
                </a:lnTo>
                <a:lnTo>
                  <a:pt x="336880" y="2097252"/>
                </a:lnTo>
                <a:lnTo>
                  <a:pt x="335724" y="2099792"/>
                </a:lnTo>
                <a:lnTo>
                  <a:pt x="335381" y="2101062"/>
                </a:lnTo>
                <a:lnTo>
                  <a:pt x="334911" y="2101062"/>
                </a:lnTo>
                <a:lnTo>
                  <a:pt x="334327" y="2102332"/>
                </a:lnTo>
                <a:lnTo>
                  <a:pt x="331889" y="2103602"/>
                </a:lnTo>
                <a:lnTo>
                  <a:pt x="325539" y="2108682"/>
                </a:lnTo>
                <a:lnTo>
                  <a:pt x="320840" y="2108682"/>
                </a:lnTo>
                <a:lnTo>
                  <a:pt x="319354" y="2107412"/>
                </a:lnTo>
                <a:lnTo>
                  <a:pt x="317881" y="2107412"/>
                </a:lnTo>
                <a:lnTo>
                  <a:pt x="315480" y="2104872"/>
                </a:lnTo>
                <a:lnTo>
                  <a:pt x="314960" y="2101062"/>
                </a:lnTo>
                <a:lnTo>
                  <a:pt x="314769" y="2098522"/>
                </a:lnTo>
                <a:lnTo>
                  <a:pt x="316496" y="2093442"/>
                </a:lnTo>
                <a:lnTo>
                  <a:pt x="317360" y="2089632"/>
                </a:lnTo>
                <a:lnTo>
                  <a:pt x="319227" y="2084552"/>
                </a:lnTo>
                <a:lnTo>
                  <a:pt x="321094" y="2083282"/>
                </a:lnTo>
                <a:lnTo>
                  <a:pt x="326034" y="2082012"/>
                </a:lnTo>
                <a:lnTo>
                  <a:pt x="328282" y="2082012"/>
                </a:lnTo>
                <a:lnTo>
                  <a:pt x="332727" y="2084552"/>
                </a:lnTo>
                <a:lnTo>
                  <a:pt x="335114" y="2087092"/>
                </a:lnTo>
                <a:lnTo>
                  <a:pt x="336905" y="2088362"/>
                </a:lnTo>
                <a:lnTo>
                  <a:pt x="338010" y="2089632"/>
                </a:lnTo>
                <a:lnTo>
                  <a:pt x="338442" y="2092172"/>
                </a:lnTo>
                <a:lnTo>
                  <a:pt x="338442" y="2080742"/>
                </a:lnTo>
                <a:lnTo>
                  <a:pt x="334721" y="2080742"/>
                </a:lnTo>
                <a:lnTo>
                  <a:pt x="332841" y="2079472"/>
                </a:lnTo>
                <a:lnTo>
                  <a:pt x="331000" y="2075662"/>
                </a:lnTo>
                <a:lnTo>
                  <a:pt x="330860" y="2074392"/>
                </a:lnTo>
                <a:lnTo>
                  <a:pt x="331304" y="2073122"/>
                </a:lnTo>
                <a:lnTo>
                  <a:pt x="332206" y="2069312"/>
                </a:lnTo>
                <a:lnTo>
                  <a:pt x="333438" y="2065502"/>
                </a:lnTo>
                <a:lnTo>
                  <a:pt x="335026" y="2061692"/>
                </a:lnTo>
                <a:lnTo>
                  <a:pt x="336257" y="2059152"/>
                </a:lnTo>
                <a:lnTo>
                  <a:pt x="339737" y="2057882"/>
                </a:lnTo>
                <a:lnTo>
                  <a:pt x="345452" y="2061692"/>
                </a:lnTo>
                <a:lnTo>
                  <a:pt x="347738" y="2065502"/>
                </a:lnTo>
                <a:lnTo>
                  <a:pt x="349554" y="2069312"/>
                </a:lnTo>
                <a:lnTo>
                  <a:pt x="350215" y="2070582"/>
                </a:lnTo>
                <a:lnTo>
                  <a:pt x="350520" y="2071852"/>
                </a:lnTo>
                <a:lnTo>
                  <a:pt x="350520" y="2051405"/>
                </a:lnTo>
                <a:lnTo>
                  <a:pt x="350443" y="2051532"/>
                </a:lnTo>
                <a:lnTo>
                  <a:pt x="349656" y="2052802"/>
                </a:lnTo>
                <a:lnTo>
                  <a:pt x="348843" y="2054072"/>
                </a:lnTo>
                <a:lnTo>
                  <a:pt x="345681" y="2054072"/>
                </a:lnTo>
                <a:lnTo>
                  <a:pt x="337451" y="2042642"/>
                </a:lnTo>
                <a:lnTo>
                  <a:pt x="338289" y="2038832"/>
                </a:lnTo>
                <a:lnTo>
                  <a:pt x="338569" y="2036292"/>
                </a:lnTo>
                <a:lnTo>
                  <a:pt x="339090" y="2035022"/>
                </a:lnTo>
                <a:lnTo>
                  <a:pt x="339483" y="2033752"/>
                </a:lnTo>
                <a:lnTo>
                  <a:pt x="340309" y="2032482"/>
                </a:lnTo>
                <a:lnTo>
                  <a:pt x="343458" y="2032482"/>
                </a:lnTo>
                <a:lnTo>
                  <a:pt x="345401" y="2031212"/>
                </a:lnTo>
                <a:lnTo>
                  <a:pt x="348259" y="2032482"/>
                </a:lnTo>
                <a:lnTo>
                  <a:pt x="349923" y="2032482"/>
                </a:lnTo>
                <a:lnTo>
                  <a:pt x="350164" y="2033752"/>
                </a:lnTo>
                <a:lnTo>
                  <a:pt x="350443" y="2035022"/>
                </a:lnTo>
                <a:lnTo>
                  <a:pt x="350697" y="2035022"/>
                </a:lnTo>
                <a:lnTo>
                  <a:pt x="350901" y="2036292"/>
                </a:lnTo>
                <a:lnTo>
                  <a:pt x="351294" y="2037562"/>
                </a:lnTo>
                <a:lnTo>
                  <a:pt x="351624" y="2040102"/>
                </a:lnTo>
                <a:lnTo>
                  <a:pt x="352145" y="2042642"/>
                </a:lnTo>
                <a:lnTo>
                  <a:pt x="352221" y="2043912"/>
                </a:lnTo>
                <a:lnTo>
                  <a:pt x="352475" y="2045182"/>
                </a:lnTo>
                <a:lnTo>
                  <a:pt x="352590" y="2046452"/>
                </a:lnTo>
                <a:lnTo>
                  <a:pt x="352717" y="2047722"/>
                </a:lnTo>
                <a:lnTo>
                  <a:pt x="352717" y="2024468"/>
                </a:lnTo>
                <a:lnTo>
                  <a:pt x="352399" y="2024862"/>
                </a:lnTo>
                <a:lnTo>
                  <a:pt x="351637" y="2024862"/>
                </a:lnTo>
                <a:lnTo>
                  <a:pt x="350647" y="2026132"/>
                </a:lnTo>
                <a:lnTo>
                  <a:pt x="345503" y="2026132"/>
                </a:lnTo>
                <a:lnTo>
                  <a:pt x="341122" y="2027402"/>
                </a:lnTo>
                <a:lnTo>
                  <a:pt x="338861" y="2027402"/>
                </a:lnTo>
                <a:lnTo>
                  <a:pt x="336080" y="2026132"/>
                </a:lnTo>
                <a:lnTo>
                  <a:pt x="333794" y="2025091"/>
                </a:lnTo>
                <a:lnTo>
                  <a:pt x="333794" y="2033752"/>
                </a:lnTo>
                <a:lnTo>
                  <a:pt x="332727" y="2038832"/>
                </a:lnTo>
                <a:lnTo>
                  <a:pt x="332816" y="2043912"/>
                </a:lnTo>
                <a:lnTo>
                  <a:pt x="333006" y="2045182"/>
                </a:lnTo>
                <a:lnTo>
                  <a:pt x="333159" y="2046452"/>
                </a:lnTo>
                <a:lnTo>
                  <a:pt x="333273" y="2048992"/>
                </a:lnTo>
                <a:lnTo>
                  <a:pt x="333324" y="2050262"/>
                </a:lnTo>
                <a:lnTo>
                  <a:pt x="333159" y="2050262"/>
                </a:lnTo>
                <a:lnTo>
                  <a:pt x="332930" y="2051532"/>
                </a:lnTo>
                <a:lnTo>
                  <a:pt x="332574" y="2052802"/>
                </a:lnTo>
                <a:lnTo>
                  <a:pt x="331228" y="2055342"/>
                </a:lnTo>
                <a:lnTo>
                  <a:pt x="329463" y="2056612"/>
                </a:lnTo>
                <a:lnTo>
                  <a:pt x="327279" y="2059152"/>
                </a:lnTo>
                <a:lnTo>
                  <a:pt x="325120" y="2059152"/>
                </a:lnTo>
                <a:lnTo>
                  <a:pt x="325005" y="2070582"/>
                </a:lnTo>
                <a:lnTo>
                  <a:pt x="324104" y="2071852"/>
                </a:lnTo>
                <a:lnTo>
                  <a:pt x="322770" y="2073122"/>
                </a:lnTo>
                <a:lnTo>
                  <a:pt x="321221" y="2075662"/>
                </a:lnTo>
                <a:lnTo>
                  <a:pt x="318871" y="2076932"/>
                </a:lnTo>
                <a:lnTo>
                  <a:pt x="318236" y="2078202"/>
                </a:lnTo>
                <a:lnTo>
                  <a:pt x="316458" y="2078202"/>
                </a:lnTo>
                <a:lnTo>
                  <a:pt x="315328" y="2079472"/>
                </a:lnTo>
                <a:lnTo>
                  <a:pt x="313524" y="2079472"/>
                </a:lnTo>
                <a:lnTo>
                  <a:pt x="312864" y="2080742"/>
                </a:lnTo>
                <a:lnTo>
                  <a:pt x="310730" y="2080742"/>
                </a:lnTo>
                <a:lnTo>
                  <a:pt x="310730" y="2092172"/>
                </a:lnTo>
                <a:lnTo>
                  <a:pt x="310603" y="2093442"/>
                </a:lnTo>
                <a:lnTo>
                  <a:pt x="310413" y="2094712"/>
                </a:lnTo>
                <a:lnTo>
                  <a:pt x="310159" y="2095982"/>
                </a:lnTo>
                <a:lnTo>
                  <a:pt x="308622" y="2101062"/>
                </a:lnTo>
                <a:lnTo>
                  <a:pt x="307060" y="2104872"/>
                </a:lnTo>
                <a:lnTo>
                  <a:pt x="305130" y="2107412"/>
                </a:lnTo>
                <a:lnTo>
                  <a:pt x="304685" y="2108682"/>
                </a:lnTo>
                <a:lnTo>
                  <a:pt x="303225" y="2108682"/>
                </a:lnTo>
                <a:lnTo>
                  <a:pt x="300062" y="2109952"/>
                </a:lnTo>
                <a:lnTo>
                  <a:pt x="296951" y="2109952"/>
                </a:lnTo>
                <a:lnTo>
                  <a:pt x="290347" y="2107412"/>
                </a:lnTo>
                <a:lnTo>
                  <a:pt x="285521" y="2104872"/>
                </a:lnTo>
                <a:lnTo>
                  <a:pt x="283654" y="2102332"/>
                </a:lnTo>
                <a:lnTo>
                  <a:pt x="283489" y="2099792"/>
                </a:lnTo>
                <a:lnTo>
                  <a:pt x="282917" y="2095982"/>
                </a:lnTo>
                <a:lnTo>
                  <a:pt x="295668" y="2080742"/>
                </a:lnTo>
                <a:lnTo>
                  <a:pt x="297611" y="2082012"/>
                </a:lnTo>
                <a:lnTo>
                  <a:pt x="298704" y="2082012"/>
                </a:lnTo>
                <a:lnTo>
                  <a:pt x="302768" y="2084552"/>
                </a:lnTo>
                <a:lnTo>
                  <a:pt x="306501" y="2088362"/>
                </a:lnTo>
                <a:lnTo>
                  <a:pt x="309918" y="2090902"/>
                </a:lnTo>
                <a:lnTo>
                  <a:pt x="310502" y="2092172"/>
                </a:lnTo>
                <a:lnTo>
                  <a:pt x="310730" y="2092172"/>
                </a:lnTo>
                <a:lnTo>
                  <a:pt x="310730" y="2080742"/>
                </a:lnTo>
                <a:lnTo>
                  <a:pt x="308724" y="2080742"/>
                </a:lnTo>
                <a:lnTo>
                  <a:pt x="305308" y="2078202"/>
                </a:lnTo>
                <a:lnTo>
                  <a:pt x="302069" y="2076932"/>
                </a:lnTo>
                <a:lnTo>
                  <a:pt x="299021" y="2074392"/>
                </a:lnTo>
                <a:lnTo>
                  <a:pt x="297319" y="2071852"/>
                </a:lnTo>
                <a:lnTo>
                  <a:pt x="296760" y="2069312"/>
                </a:lnTo>
                <a:lnTo>
                  <a:pt x="297688" y="2066772"/>
                </a:lnTo>
                <a:lnTo>
                  <a:pt x="298907" y="2064232"/>
                </a:lnTo>
                <a:lnTo>
                  <a:pt x="300469" y="2062962"/>
                </a:lnTo>
                <a:lnTo>
                  <a:pt x="302387" y="2060422"/>
                </a:lnTo>
                <a:lnTo>
                  <a:pt x="304457" y="2057882"/>
                </a:lnTo>
                <a:lnTo>
                  <a:pt x="311556" y="2057882"/>
                </a:lnTo>
                <a:lnTo>
                  <a:pt x="312254" y="2059152"/>
                </a:lnTo>
                <a:lnTo>
                  <a:pt x="320128" y="2064232"/>
                </a:lnTo>
                <a:lnTo>
                  <a:pt x="323735" y="2066772"/>
                </a:lnTo>
                <a:lnTo>
                  <a:pt x="324866" y="2068042"/>
                </a:lnTo>
                <a:lnTo>
                  <a:pt x="325005" y="2070582"/>
                </a:lnTo>
                <a:lnTo>
                  <a:pt x="325005" y="2059114"/>
                </a:lnTo>
                <a:lnTo>
                  <a:pt x="321881" y="2057882"/>
                </a:lnTo>
                <a:lnTo>
                  <a:pt x="318960" y="2055342"/>
                </a:lnTo>
                <a:lnTo>
                  <a:pt x="315772" y="2052802"/>
                </a:lnTo>
                <a:lnTo>
                  <a:pt x="315252" y="2051532"/>
                </a:lnTo>
                <a:lnTo>
                  <a:pt x="314782" y="2051532"/>
                </a:lnTo>
                <a:lnTo>
                  <a:pt x="312407" y="2047722"/>
                </a:lnTo>
                <a:lnTo>
                  <a:pt x="310375" y="2045182"/>
                </a:lnTo>
                <a:lnTo>
                  <a:pt x="308711" y="2041372"/>
                </a:lnTo>
                <a:lnTo>
                  <a:pt x="308267" y="2040102"/>
                </a:lnTo>
                <a:lnTo>
                  <a:pt x="308152" y="2038832"/>
                </a:lnTo>
                <a:lnTo>
                  <a:pt x="308737" y="2035022"/>
                </a:lnTo>
                <a:lnTo>
                  <a:pt x="309930" y="2033752"/>
                </a:lnTo>
                <a:lnTo>
                  <a:pt x="312267" y="2031212"/>
                </a:lnTo>
                <a:lnTo>
                  <a:pt x="314426" y="2031212"/>
                </a:lnTo>
                <a:lnTo>
                  <a:pt x="315188" y="2029942"/>
                </a:lnTo>
                <a:lnTo>
                  <a:pt x="322148" y="2028672"/>
                </a:lnTo>
                <a:lnTo>
                  <a:pt x="325424" y="2027402"/>
                </a:lnTo>
                <a:lnTo>
                  <a:pt x="327723" y="2027402"/>
                </a:lnTo>
                <a:lnTo>
                  <a:pt x="328777" y="2028672"/>
                </a:lnTo>
                <a:lnTo>
                  <a:pt x="329780" y="2028672"/>
                </a:lnTo>
                <a:lnTo>
                  <a:pt x="330720" y="2029942"/>
                </a:lnTo>
                <a:lnTo>
                  <a:pt x="332663" y="2031212"/>
                </a:lnTo>
                <a:lnTo>
                  <a:pt x="333794" y="2033752"/>
                </a:lnTo>
                <a:lnTo>
                  <a:pt x="333794" y="2025091"/>
                </a:lnTo>
                <a:lnTo>
                  <a:pt x="333298" y="2024862"/>
                </a:lnTo>
                <a:lnTo>
                  <a:pt x="331355" y="2022322"/>
                </a:lnTo>
                <a:lnTo>
                  <a:pt x="329692" y="2018512"/>
                </a:lnTo>
                <a:lnTo>
                  <a:pt x="329844" y="2017242"/>
                </a:lnTo>
                <a:lnTo>
                  <a:pt x="329793" y="2015972"/>
                </a:lnTo>
                <a:lnTo>
                  <a:pt x="329933" y="2014702"/>
                </a:lnTo>
                <a:lnTo>
                  <a:pt x="330111" y="2014702"/>
                </a:lnTo>
                <a:lnTo>
                  <a:pt x="330644" y="2013432"/>
                </a:lnTo>
                <a:lnTo>
                  <a:pt x="332981" y="2007082"/>
                </a:lnTo>
                <a:lnTo>
                  <a:pt x="334975" y="2005812"/>
                </a:lnTo>
                <a:lnTo>
                  <a:pt x="341058" y="2005812"/>
                </a:lnTo>
                <a:lnTo>
                  <a:pt x="343560" y="2004542"/>
                </a:lnTo>
                <a:lnTo>
                  <a:pt x="350215" y="2004542"/>
                </a:lnTo>
                <a:lnTo>
                  <a:pt x="351917" y="2005812"/>
                </a:lnTo>
                <a:lnTo>
                  <a:pt x="355549" y="2010892"/>
                </a:lnTo>
                <a:lnTo>
                  <a:pt x="356387" y="2013432"/>
                </a:lnTo>
                <a:lnTo>
                  <a:pt x="356387" y="2001405"/>
                </a:lnTo>
                <a:lnTo>
                  <a:pt x="355777" y="1999462"/>
                </a:lnTo>
                <a:lnTo>
                  <a:pt x="355396" y="1995652"/>
                </a:lnTo>
                <a:lnTo>
                  <a:pt x="354850" y="1990572"/>
                </a:lnTo>
                <a:lnTo>
                  <a:pt x="355904" y="1988032"/>
                </a:lnTo>
                <a:lnTo>
                  <a:pt x="358457" y="1985492"/>
                </a:lnTo>
                <a:lnTo>
                  <a:pt x="359371" y="1985492"/>
                </a:lnTo>
                <a:lnTo>
                  <a:pt x="360032" y="1984222"/>
                </a:lnTo>
                <a:lnTo>
                  <a:pt x="360756" y="1984222"/>
                </a:lnTo>
                <a:lnTo>
                  <a:pt x="361556" y="1985492"/>
                </a:lnTo>
                <a:lnTo>
                  <a:pt x="362559" y="1985492"/>
                </a:lnTo>
                <a:lnTo>
                  <a:pt x="363499" y="1986762"/>
                </a:lnTo>
                <a:lnTo>
                  <a:pt x="364388" y="1986762"/>
                </a:lnTo>
                <a:lnTo>
                  <a:pt x="366636" y="1989302"/>
                </a:lnTo>
                <a:lnTo>
                  <a:pt x="368465" y="1991842"/>
                </a:lnTo>
                <a:lnTo>
                  <a:pt x="369874" y="1994382"/>
                </a:lnTo>
                <a:lnTo>
                  <a:pt x="370979" y="1996922"/>
                </a:lnTo>
                <a:lnTo>
                  <a:pt x="371944" y="1999462"/>
                </a:lnTo>
                <a:lnTo>
                  <a:pt x="372795" y="2000732"/>
                </a:lnTo>
                <a:lnTo>
                  <a:pt x="373761" y="2004542"/>
                </a:lnTo>
                <a:lnTo>
                  <a:pt x="374116" y="2007082"/>
                </a:lnTo>
                <a:lnTo>
                  <a:pt x="374116" y="1993480"/>
                </a:lnTo>
                <a:lnTo>
                  <a:pt x="372224" y="1990572"/>
                </a:lnTo>
                <a:lnTo>
                  <a:pt x="370382" y="1986762"/>
                </a:lnTo>
                <a:lnTo>
                  <a:pt x="368249" y="1984222"/>
                </a:lnTo>
                <a:lnTo>
                  <a:pt x="365252" y="1980412"/>
                </a:lnTo>
                <a:lnTo>
                  <a:pt x="364782" y="1980412"/>
                </a:lnTo>
                <a:lnTo>
                  <a:pt x="364197" y="1979142"/>
                </a:lnTo>
                <a:lnTo>
                  <a:pt x="364223" y="1977872"/>
                </a:lnTo>
                <a:lnTo>
                  <a:pt x="364439" y="1975332"/>
                </a:lnTo>
                <a:lnTo>
                  <a:pt x="365721" y="1972792"/>
                </a:lnTo>
                <a:lnTo>
                  <a:pt x="366356" y="1970252"/>
                </a:lnTo>
                <a:lnTo>
                  <a:pt x="366560" y="1968982"/>
                </a:lnTo>
                <a:lnTo>
                  <a:pt x="366572" y="1965172"/>
                </a:lnTo>
                <a:lnTo>
                  <a:pt x="366471" y="1962632"/>
                </a:lnTo>
                <a:lnTo>
                  <a:pt x="366318" y="1960092"/>
                </a:lnTo>
                <a:lnTo>
                  <a:pt x="364121" y="1953742"/>
                </a:lnTo>
                <a:lnTo>
                  <a:pt x="362623" y="1949932"/>
                </a:lnTo>
                <a:lnTo>
                  <a:pt x="362191" y="1948853"/>
                </a:lnTo>
                <a:lnTo>
                  <a:pt x="362191" y="1966442"/>
                </a:lnTo>
                <a:lnTo>
                  <a:pt x="361251" y="1968982"/>
                </a:lnTo>
                <a:lnTo>
                  <a:pt x="359968" y="1972792"/>
                </a:lnTo>
                <a:lnTo>
                  <a:pt x="359498" y="1972792"/>
                </a:lnTo>
                <a:lnTo>
                  <a:pt x="358267" y="1974062"/>
                </a:lnTo>
                <a:lnTo>
                  <a:pt x="356006" y="1974062"/>
                </a:lnTo>
                <a:lnTo>
                  <a:pt x="351993" y="1971662"/>
                </a:lnTo>
                <a:lnTo>
                  <a:pt x="351993" y="1979142"/>
                </a:lnTo>
                <a:lnTo>
                  <a:pt x="351561" y="1981682"/>
                </a:lnTo>
                <a:lnTo>
                  <a:pt x="351053" y="1985492"/>
                </a:lnTo>
                <a:lnTo>
                  <a:pt x="350380" y="1988032"/>
                </a:lnTo>
                <a:lnTo>
                  <a:pt x="349554" y="1991842"/>
                </a:lnTo>
                <a:lnTo>
                  <a:pt x="349084" y="1993112"/>
                </a:lnTo>
                <a:lnTo>
                  <a:pt x="348297" y="1994382"/>
                </a:lnTo>
                <a:lnTo>
                  <a:pt x="347154" y="1995652"/>
                </a:lnTo>
                <a:lnTo>
                  <a:pt x="346087" y="1996922"/>
                </a:lnTo>
                <a:lnTo>
                  <a:pt x="344728" y="1996922"/>
                </a:lnTo>
                <a:lnTo>
                  <a:pt x="339890" y="1998192"/>
                </a:lnTo>
                <a:lnTo>
                  <a:pt x="336003" y="1996922"/>
                </a:lnTo>
                <a:lnTo>
                  <a:pt x="333590" y="1996922"/>
                </a:lnTo>
                <a:lnTo>
                  <a:pt x="328663" y="1995652"/>
                </a:lnTo>
                <a:lnTo>
                  <a:pt x="327025" y="1994382"/>
                </a:lnTo>
                <a:lnTo>
                  <a:pt x="326694" y="1993112"/>
                </a:lnTo>
                <a:lnTo>
                  <a:pt x="326021" y="1990572"/>
                </a:lnTo>
                <a:lnTo>
                  <a:pt x="325805" y="1989302"/>
                </a:lnTo>
                <a:lnTo>
                  <a:pt x="325628" y="1989302"/>
                </a:lnTo>
                <a:lnTo>
                  <a:pt x="325526" y="1988337"/>
                </a:lnTo>
                <a:lnTo>
                  <a:pt x="325526" y="2008352"/>
                </a:lnTo>
                <a:lnTo>
                  <a:pt x="325412" y="2010892"/>
                </a:lnTo>
                <a:lnTo>
                  <a:pt x="324980" y="2013432"/>
                </a:lnTo>
                <a:lnTo>
                  <a:pt x="324624" y="2015972"/>
                </a:lnTo>
                <a:lnTo>
                  <a:pt x="322999" y="2022322"/>
                </a:lnTo>
                <a:lnTo>
                  <a:pt x="320167" y="2024862"/>
                </a:lnTo>
                <a:lnTo>
                  <a:pt x="315734" y="2024862"/>
                </a:lnTo>
                <a:lnTo>
                  <a:pt x="314528" y="2026132"/>
                </a:lnTo>
                <a:lnTo>
                  <a:pt x="313347" y="2026132"/>
                </a:lnTo>
                <a:lnTo>
                  <a:pt x="310261" y="2024862"/>
                </a:lnTo>
                <a:lnTo>
                  <a:pt x="308381" y="2023592"/>
                </a:lnTo>
                <a:lnTo>
                  <a:pt x="306527" y="2023592"/>
                </a:lnTo>
                <a:lnTo>
                  <a:pt x="304342" y="2022830"/>
                </a:lnTo>
                <a:lnTo>
                  <a:pt x="304342" y="2050262"/>
                </a:lnTo>
                <a:lnTo>
                  <a:pt x="303276" y="2051532"/>
                </a:lnTo>
                <a:lnTo>
                  <a:pt x="300990" y="2052802"/>
                </a:lnTo>
                <a:lnTo>
                  <a:pt x="299262" y="2054072"/>
                </a:lnTo>
                <a:lnTo>
                  <a:pt x="297370" y="2055342"/>
                </a:lnTo>
                <a:lnTo>
                  <a:pt x="292569" y="2054072"/>
                </a:lnTo>
                <a:lnTo>
                  <a:pt x="291287" y="2053450"/>
                </a:lnTo>
                <a:lnTo>
                  <a:pt x="291287" y="2068042"/>
                </a:lnTo>
                <a:lnTo>
                  <a:pt x="290639" y="2070582"/>
                </a:lnTo>
                <a:lnTo>
                  <a:pt x="290004" y="2074392"/>
                </a:lnTo>
                <a:lnTo>
                  <a:pt x="286435" y="2078202"/>
                </a:lnTo>
                <a:lnTo>
                  <a:pt x="284873" y="2080742"/>
                </a:lnTo>
                <a:lnTo>
                  <a:pt x="282333" y="2083282"/>
                </a:lnTo>
                <a:lnTo>
                  <a:pt x="281190" y="2084552"/>
                </a:lnTo>
                <a:lnTo>
                  <a:pt x="277571" y="2084552"/>
                </a:lnTo>
                <a:lnTo>
                  <a:pt x="276999" y="2083282"/>
                </a:lnTo>
                <a:lnTo>
                  <a:pt x="273900" y="2079472"/>
                </a:lnTo>
                <a:lnTo>
                  <a:pt x="271602" y="2075662"/>
                </a:lnTo>
                <a:lnTo>
                  <a:pt x="270103" y="2070582"/>
                </a:lnTo>
                <a:lnTo>
                  <a:pt x="268681" y="2066772"/>
                </a:lnTo>
                <a:lnTo>
                  <a:pt x="266979" y="2062962"/>
                </a:lnTo>
                <a:lnTo>
                  <a:pt x="264972" y="2059152"/>
                </a:lnTo>
                <a:lnTo>
                  <a:pt x="264693" y="2057882"/>
                </a:lnTo>
                <a:lnTo>
                  <a:pt x="264490" y="2057882"/>
                </a:lnTo>
                <a:lnTo>
                  <a:pt x="264363" y="2056612"/>
                </a:lnTo>
                <a:lnTo>
                  <a:pt x="263766" y="2054072"/>
                </a:lnTo>
                <a:lnTo>
                  <a:pt x="265925" y="2051532"/>
                </a:lnTo>
                <a:lnTo>
                  <a:pt x="269240" y="2050262"/>
                </a:lnTo>
                <a:lnTo>
                  <a:pt x="277482" y="2050262"/>
                </a:lnTo>
                <a:lnTo>
                  <a:pt x="278650" y="2051532"/>
                </a:lnTo>
                <a:lnTo>
                  <a:pt x="281254" y="2055342"/>
                </a:lnTo>
                <a:lnTo>
                  <a:pt x="284073" y="2057882"/>
                </a:lnTo>
                <a:lnTo>
                  <a:pt x="288963" y="2061692"/>
                </a:lnTo>
                <a:lnTo>
                  <a:pt x="290893" y="2065502"/>
                </a:lnTo>
                <a:lnTo>
                  <a:pt x="291198" y="2066772"/>
                </a:lnTo>
                <a:lnTo>
                  <a:pt x="291287" y="2068042"/>
                </a:lnTo>
                <a:lnTo>
                  <a:pt x="291287" y="2053450"/>
                </a:lnTo>
                <a:lnTo>
                  <a:pt x="289991" y="2052802"/>
                </a:lnTo>
                <a:lnTo>
                  <a:pt x="287274" y="2051532"/>
                </a:lnTo>
                <a:lnTo>
                  <a:pt x="286969" y="2051532"/>
                </a:lnTo>
                <a:lnTo>
                  <a:pt x="285915" y="2050262"/>
                </a:lnTo>
                <a:lnTo>
                  <a:pt x="282765" y="2046452"/>
                </a:lnTo>
                <a:lnTo>
                  <a:pt x="281622" y="2043912"/>
                </a:lnTo>
                <a:lnTo>
                  <a:pt x="280466" y="2041372"/>
                </a:lnTo>
                <a:lnTo>
                  <a:pt x="281571" y="2036292"/>
                </a:lnTo>
                <a:lnTo>
                  <a:pt x="281800" y="2035022"/>
                </a:lnTo>
                <a:lnTo>
                  <a:pt x="282333" y="2033752"/>
                </a:lnTo>
                <a:lnTo>
                  <a:pt x="284924" y="2031212"/>
                </a:lnTo>
                <a:lnTo>
                  <a:pt x="287147" y="2029942"/>
                </a:lnTo>
                <a:lnTo>
                  <a:pt x="289737" y="2028672"/>
                </a:lnTo>
                <a:lnTo>
                  <a:pt x="290118" y="2028672"/>
                </a:lnTo>
                <a:lnTo>
                  <a:pt x="295198" y="2029942"/>
                </a:lnTo>
                <a:lnTo>
                  <a:pt x="297510" y="2029942"/>
                </a:lnTo>
                <a:lnTo>
                  <a:pt x="298284" y="2031212"/>
                </a:lnTo>
                <a:lnTo>
                  <a:pt x="299415" y="2031212"/>
                </a:lnTo>
                <a:lnTo>
                  <a:pt x="300913" y="2033752"/>
                </a:lnTo>
                <a:lnTo>
                  <a:pt x="302234" y="2035022"/>
                </a:lnTo>
                <a:lnTo>
                  <a:pt x="303123" y="2040102"/>
                </a:lnTo>
                <a:lnTo>
                  <a:pt x="303606" y="2042642"/>
                </a:lnTo>
                <a:lnTo>
                  <a:pt x="303898" y="2045182"/>
                </a:lnTo>
                <a:lnTo>
                  <a:pt x="304114" y="2046452"/>
                </a:lnTo>
                <a:lnTo>
                  <a:pt x="304342" y="2050262"/>
                </a:lnTo>
                <a:lnTo>
                  <a:pt x="304342" y="2022830"/>
                </a:lnTo>
                <a:lnTo>
                  <a:pt x="302945" y="2022322"/>
                </a:lnTo>
                <a:lnTo>
                  <a:pt x="300850" y="2018512"/>
                </a:lnTo>
                <a:lnTo>
                  <a:pt x="300634" y="2015972"/>
                </a:lnTo>
                <a:lnTo>
                  <a:pt x="300532" y="2012162"/>
                </a:lnTo>
                <a:lnTo>
                  <a:pt x="301205" y="2007082"/>
                </a:lnTo>
                <a:lnTo>
                  <a:pt x="301485" y="2005812"/>
                </a:lnTo>
                <a:lnTo>
                  <a:pt x="301929" y="2002002"/>
                </a:lnTo>
                <a:lnTo>
                  <a:pt x="303682" y="2000732"/>
                </a:lnTo>
                <a:lnTo>
                  <a:pt x="305892" y="1998192"/>
                </a:lnTo>
                <a:lnTo>
                  <a:pt x="307238" y="1998192"/>
                </a:lnTo>
                <a:lnTo>
                  <a:pt x="310349" y="1996922"/>
                </a:lnTo>
                <a:lnTo>
                  <a:pt x="316725" y="1996922"/>
                </a:lnTo>
                <a:lnTo>
                  <a:pt x="318198" y="1998192"/>
                </a:lnTo>
                <a:lnTo>
                  <a:pt x="320789" y="1998192"/>
                </a:lnTo>
                <a:lnTo>
                  <a:pt x="321665" y="1999462"/>
                </a:lnTo>
                <a:lnTo>
                  <a:pt x="322249" y="2000732"/>
                </a:lnTo>
                <a:lnTo>
                  <a:pt x="323164" y="2002002"/>
                </a:lnTo>
                <a:lnTo>
                  <a:pt x="323938" y="2004542"/>
                </a:lnTo>
                <a:lnTo>
                  <a:pt x="325424" y="2007082"/>
                </a:lnTo>
                <a:lnTo>
                  <a:pt x="325526" y="2008352"/>
                </a:lnTo>
                <a:lnTo>
                  <a:pt x="325526" y="1988337"/>
                </a:lnTo>
                <a:lnTo>
                  <a:pt x="324967" y="1982952"/>
                </a:lnTo>
                <a:lnTo>
                  <a:pt x="326301" y="1980412"/>
                </a:lnTo>
                <a:lnTo>
                  <a:pt x="329031" y="1977872"/>
                </a:lnTo>
                <a:lnTo>
                  <a:pt x="330161" y="1976602"/>
                </a:lnTo>
                <a:lnTo>
                  <a:pt x="331508" y="1975332"/>
                </a:lnTo>
                <a:lnTo>
                  <a:pt x="336575" y="1974062"/>
                </a:lnTo>
                <a:lnTo>
                  <a:pt x="347624" y="1974062"/>
                </a:lnTo>
                <a:lnTo>
                  <a:pt x="349186" y="1975332"/>
                </a:lnTo>
                <a:lnTo>
                  <a:pt x="351205" y="1977872"/>
                </a:lnTo>
                <a:lnTo>
                  <a:pt x="351993" y="1979142"/>
                </a:lnTo>
                <a:lnTo>
                  <a:pt x="351993" y="1971662"/>
                </a:lnTo>
                <a:lnTo>
                  <a:pt x="351764" y="1971522"/>
                </a:lnTo>
                <a:lnTo>
                  <a:pt x="347751" y="1967712"/>
                </a:lnTo>
                <a:lnTo>
                  <a:pt x="343966" y="1963902"/>
                </a:lnTo>
                <a:lnTo>
                  <a:pt x="342188" y="1962632"/>
                </a:lnTo>
                <a:lnTo>
                  <a:pt x="341147" y="1960092"/>
                </a:lnTo>
                <a:lnTo>
                  <a:pt x="338556" y="1956282"/>
                </a:lnTo>
                <a:lnTo>
                  <a:pt x="339636" y="1952472"/>
                </a:lnTo>
                <a:lnTo>
                  <a:pt x="343738" y="1948662"/>
                </a:lnTo>
                <a:lnTo>
                  <a:pt x="346202" y="1947392"/>
                </a:lnTo>
                <a:lnTo>
                  <a:pt x="348780" y="1944852"/>
                </a:lnTo>
                <a:lnTo>
                  <a:pt x="350062" y="1943582"/>
                </a:lnTo>
                <a:lnTo>
                  <a:pt x="352945" y="1943582"/>
                </a:lnTo>
                <a:lnTo>
                  <a:pt x="354063" y="1944852"/>
                </a:lnTo>
                <a:lnTo>
                  <a:pt x="356717" y="1948662"/>
                </a:lnTo>
                <a:lnTo>
                  <a:pt x="358736" y="1951202"/>
                </a:lnTo>
                <a:lnTo>
                  <a:pt x="360133" y="1955012"/>
                </a:lnTo>
                <a:lnTo>
                  <a:pt x="360845" y="1957552"/>
                </a:lnTo>
                <a:lnTo>
                  <a:pt x="360921" y="1958822"/>
                </a:lnTo>
                <a:lnTo>
                  <a:pt x="361137" y="1960092"/>
                </a:lnTo>
                <a:lnTo>
                  <a:pt x="361327" y="1961362"/>
                </a:lnTo>
                <a:lnTo>
                  <a:pt x="361365" y="1962632"/>
                </a:lnTo>
                <a:lnTo>
                  <a:pt x="362191" y="1966442"/>
                </a:lnTo>
                <a:lnTo>
                  <a:pt x="362191" y="1948853"/>
                </a:lnTo>
                <a:lnTo>
                  <a:pt x="361607" y="1947392"/>
                </a:lnTo>
                <a:lnTo>
                  <a:pt x="361289" y="1946122"/>
                </a:lnTo>
                <a:lnTo>
                  <a:pt x="360883" y="1946122"/>
                </a:lnTo>
                <a:lnTo>
                  <a:pt x="360387" y="1944852"/>
                </a:lnTo>
                <a:lnTo>
                  <a:pt x="359029" y="1943582"/>
                </a:lnTo>
                <a:lnTo>
                  <a:pt x="357543" y="1941042"/>
                </a:lnTo>
                <a:lnTo>
                  <a:pt x="355917" y="1939772"/>
                </a:lnTo>
                <a:lnTo>
                  <a:pt x="354990" y="1938502"/>
                </a:lnTo>
                <a:lnTo>
                  <a:pt x="354723" y="1937232"/>
                </a:lnTo>
                <a:lnTo>
                  <a:pt x="355104" y="1935962"/>
                </a:lnTo>
                <a:lnTo>
                  <a:pt x="356044" y="1933422"/>
                </a:lnTo>
                <a:lnTo>
                  <a:pt x="355790" y="1930882"/>
                </a:lnTo>
                <a:lnTo>
                  <a:pt x="354342" y="1928342"/>
                </a:lnTo>
                <a:lnTo>
                  <a:pt x="352564" y="1924532"/>
                </a:lnTo>
                <a:lnTo>
                  <a:pt x="351561" y="1920722"/>
                </a:lnTo>
                <a:lnTo>
                  <a:pt x="350850" y="1919833"/>
                </a:lnTo>
                <a:lnTo>
                  <a:pt x="350850" y="1933422"/>
                </a:lnTo>
                <a:lnTo>
                  <a:pt x="350278" y="1935962"/>
                </a:lnTo>
                <a:lnTo>
                  <a:pt x="345401" y="1939772"/>
                </a:lnTo>
                <a:lnTo>
                  <a:pt x="341845" y="1941042"/>
                </a:lnTo>
                <a:lnTo>
                  <a:pt x="339191" y="1944852"/>
                </a:lnTo>
                <a:lnTo>
                  <a:pt x="335902" y="1944852"/>
                </a:lnTo>
                <a:lnTo>
                  <a:pt x="335038" y="1944331"/>
                </a:lnTo>
                <a:lnTo>
                  <a:pt x="335038" y="1965172"/>
                </a:lnTo>
                <a:lnTo>
                  <a:pt x="333629" y="1967712"/>
                </a:lnTo>
                <a:lnTo>
                  <a:pt x="325221" y="1967712"/>
                </a:lnTo>
                <a:lnTo>
                  <a:pt x="324078" y="1966442"/>
                </a:lnTo>
                <a:lnTo>
                  <a:pt x="322453" y="1966442"/>
                </a:lnTo>
                <a:lnTo>
                  <a:pt x="321246" y="1965172"/>
                </a:lnTo>
                <a:lnTo>
                  <a:pt x="320459" y="1963902"/>
                </a:lnTo>
                <a:lnTo>
                  <a:pt x="319824" y="1962632"/>
                </a:lnTo>
                <a:lnTo>
                  <a:pt x="319709" y="1977872"/>
                </a:lnTo>
                <a:lnTo>
                  <a:pt x="319354" y="1979142"/>
                </a:lnTo>
                <a:lnTo>
                  <a:pt x="318909" y="1982952"/>
                </a:lnTo>
                <a:lnTo>
                  <a:pt x="318325" y="1985492"/>
                </a:lnTo>
                <a:lnTo>
                  <a:pt x="317042" y="1989302"/>
                </a:lnTo>
                <a:lnTo>
                  <a:pt x="315417" y="1990572"/>
                </a:lnTo>
                <a:lnTo>
                  <a:pt x="311454" y="1991842"/>
                </a:lnTo>
                <a:lnTo>
                  <a:pt x="309473" y="1991842"/>
                </a:lnTo>
                <a:lnTo>
                  <a:pt x="305981" y="1993112"/>
                </a:lnTo>
                <a:lnTo>
                  <a:pt x="297256" y="1993112"/>
                </a:lnTo>
                <a:lnTo>
                  <a:pt x="295554" y="1991182"/>
                </a:lnTo>
                <a:lnTo>
                  <a:pt x="295554" y="2012162"/>
                </a:lnTo>
                <a:lnTo>
                  <a:pt x="295452" y="2015972"/>
                </a:lnTo>
                <a:lnTo>
                  <a:pt x="295363" y="2017242"/>
                </a:lnTo>
                <a:lnTo>
                  <a:pt x="295224" y="2017242"/>
                </a:lnTo>
                <a:lnTo>
                  <a:pt x="295033" y="2018512"/>
                </a:lnTo>
                <a:lnTo>
                  <a:pt x="293560" y="2021052"/>
                </a:lnTo>
                <a:lnTo>
                  <a:pt x="287820" y="2022322"/>
                </a:lnTo>
                <a:lnTo>
                  <a:pt x="285559" y="2022322"/>
                </a:lnTo>
                <a:lnTo>
                  <a:pt x="280568" y="2023592"/>
                </a:lnTo>
                <a:lnTo>
                  <a:pt x="276504" y="2022322"/>
                </a:lnTo>
                <a:lnTo>
                  <a:pt x="272097" y="2018512"/>
                </a:lnTo>
                <a:lnTo>
                  <a:pt x="271691" y="2017979"/>
                </a:lnTo>
                <a:lnTo>
                  <a:pt x="271691" y="2041372"/>
                </a:lnTo>
                <a:lnTo>
                  <a:pt x="270205" y="2042642"/>
                </a:lnTo>
                <a:lnTo>
                  <a:pt x="268820" y="2042642"/>
                </a:lnTo>
                <a:lnTo>
                  <a:pt x="266496" y="2043912"/>
                </a:lnTo>
                <a:lnTo>
                  <a:pt x="258572" y="2043912"/>
                </a:lnTo>
                <a:lnTo>
                  <a:pt x="257162" y="2042642"/>
                </a:lnTo>
                <a:lnTo>
                  <a:pt x="255041" y="2041372"/>
                </a:lnTo>
                <a:lnTo>
                  <a:pt x="253136" y="2040102"/>
                </a:lnTo>
                <a:lnTo>
                  <a:pt x="251447" y="2038832"/>
                </a:lnTo>
                <a:lnTo>
                  <a:pt x="250863" y="2038832"/>
                </a:lnTo>
                <a:lnTo>
                  <a:pt x="250380" y="2037562"/>
                </a:lnTo>
                <a:lnTo>
                  <a:pt x="249999" y="2037562"/>
                </a:lnTo>
                <a:lnTo>
                  <a:pt x="247662" y="2032482"/>
                </a:lnTo>
                <a:lnTo>
                  <a:pt x="245884" y="2027402"/>
                </a:lnTo>
                <a:lnTo>
                  <a:pt x="245554" y="2024862"/>
                </a:lnTo>
                <a:lnTo>
                  <a:pt x="245783" y="2021052"/>
                </a:lnTo>
                <a:lnTo>
                  <a:pt x="245960" y="2021052"/>
                </a:lnTo>
                <a:lnTo>
                  <a:pt x="246240" y="2019782"/>
                </a:lnTo>
                <a:lnTo>
                  <a:pt x="246913" y="2017242"/>
                </a:lnTo>
                <a:lnTo>
                  <a:pt x="248310" y="2015972"/>
                </a:lnTo>
                <a:lnTo>
                  <a:pt x="250431" y="2015972"/>
                </a:lnTo>
                <a:lnTo>
                  <a:pt x="254482" y="2014702"/>
                </a:lnTo>
                <a:lnTo>
                  <a:pt x="258318" y="2015972"/>
                </a:lnTo>
                <a:lnTo>
                  <a:pt x="261937" y="2017242"/>
                </a:lnTo>
                <a:lnTo>
                  <a:pt x="262648" y="2018512"/>
                </a:lnTo>
                <a:lnTo>
                  <a:pt x="263817" y="2018512"/>
                </a:lnTo>
                <a:lnTo>
                  <a:pt x="266103" y="2022322"/>
                </a:lnTo>
                <a:lnTo>
                  <a:pt x="267843" y="2024862"/>
                </a:lnTo>
                <a:lnTo>
                  <a:pt x="269621" y="2028672"/>
                </a:lnTo>
                <a:lnTo>
                  <a:pt x="270002" y="2028672"/>
                </a:lnTo>
                <a:lnTo>
                  <a:pt x="270268" y="2029942"/>
                </a:lnTo>
                <a:lnTo>
                  <a:pt x="270433" y="2029942"/>
                </a:lnTo>
                <a:lnTo>
                  <a:pt x="270802" y="2032482"/>
                </a:lnTo>
                <a:lnTo>
                  <a:pt x="271081" y="2033752"/>
                </a:lnTo>
                <a:lnTo>
                  <a:pt x="271513" y="2035022"/>
                </a:lnTo>
                <a:lnTo>
                  <a:pt x="271691" y="2041372"/>
                </a:lnTo>
                <a:lnTo>
                  <a:pt x="271691" y="2017979"/>
                </a:lnTo>
                <a:lnTo>
                  <a:pt x="271132" y="2017242"/>
                </a:lnTo>
                <a:lnTo>
                  <a:pt x="270306" y="2015972"/>
                </a:lnTo>
                <a:lnTo>
                  <a:pt x="269430" y="2015972"/>
                </a:lnTo>
                <a:lnTo>
                  <a:pt x="268846" y="2014702"/>
                </a:lnTo>
                <a:lnTo>
                  <a:pt x="268389" y="2012162"/>
                </a:lnTo>
                <a:lnTo>
                  <a:pt x="268198" y="2012162"/>
                </a:lnTo>
                <a:lnTo>
                  <a:pt x="267576" y="2008352"/>
                </a:lnTo>
                <a:lnTo>
                  <a:pt x="267817" y="2005812"/>
                </a:lnTo>
                <a:lnTo>
                  <a:pt x="268770" y="2004542"/>
                </a:lnTo>
                <a:lnTo>
                  <a:pt x="270764" y="1999462"/>
                </a:lnTo>
                <a:lnTo>
                  <a:pt x="274408" y="1996922"/>
                </a:lnTo>
                <a:lnTo>
                  <a:pt x="281139" y="1995652"/>
                </a:lnTo>
                <a:lnTo>
                  <a:pt x="286893" y="1995652"/>
                </a:lnTo>
                <a:lnTo>
                  <a:pt x="288963" y="1996922"/>
                </a:lnTo>
                <a:lnTo>
                  <a:pt x="291515" y="1999462"/>
                </a:lnTo>
                <a:lnTo>
                  <a:pt x="292392" y="2000732"/>
                </a:lnTo>
                <a:lnTo>
                  <a:pt x="293573" y="2003272"/>
                </a:lnTo>
                <a:lnTo>
                  <a:pt x="293878" y="2003272"/>
                </a:lnTo>
                <a:lnTo>
                  <a:pt x="295084" y="2008352"/>
                </a:lnTo>
                <a:lnTo>
                  <a:pt x="295554" y="2012162"/>
                </a:lnTo>
                <a:lnTo>
                  <a:pt x="295554" y="1991182"/>
                </a:lnTo>
                <a:lnTo>
                  <a:pt x="295021" y="1990572"/>
                </a:lnTo>
                <a:lnTo>
                  <a:pt x="293712" y="1989302"/>
                </a:lnTo>
                <a:lnTo>
                  <a:pt x="292836" y="1988032"/>
                </a:lnTo>
                <a:lnTo>
                  <a:pt x="292392" y="1986762"/>
                </a:lnTo>
                <a:lnTo>
                  <a:pt x="291503" y="1982952"/>
                </a:lnTo>
                <a:lnTo>
                  <a:pt x="291033" y="1980412"/>
                </a:lnTo>
                <a:lnTo>
                  <a:pt x="290906" y="1972792"/>
                </a:lnTo>
                <a:lnTo>
                  <a:pt x="291566" y="1970252"/>
                </a:lnTo>
                <a:lnTo>
                  <a:pt x="292963" y="1967712"/>
                </a:lnTo>
                <a:lnTo>
                  <a:pt x="293814" y="1966442"/>
                </a:lnTo>
                <a:lnTo>
                  <a:pt x="295059" y="1965172"/>
                </a:lnTo>
                <a:lnTo>
                  <a:pt x="296684" y="1965172"/>
                </a:lnTo>
                <a:lnTo>
                  <a:pt x="299758" y="1963902"/>
                </a:lnTo>
                <a:lnTo>
                  <a:pt x="311594" y="1963902"/>
                </a:lnTo>
                <a:lnTo>
                  <a:pt x="314833" y="1966442"/>
                </a:lnTo>
                <a:lnTo>
                  <a:pt x="315404" y="1966442"/>
                </a:lnTo>
                <a:lnTo>
                  <a:pt x="315785" y="1967712"/>
                </a:lnTo>
                <a:lnTo>
                  <a:pt x="316903" y="1968982"/>
                </a:lnTo>
                <a:lnTo>
                  <a:pt x="317906" y="1971522"/>
                </a:lnTo>
                <a:lnTo>
                  <a:pt x="318795" y="1974062"/>
                </a:lnTo>
                <a:lnTo>
                  <a:pt x="319519" y="1975332"/>
                </a:lnTo>
                <a:lnTo>
                  <a:pt x="319709" y="1977872"/>
                </a:lnTo>
                <a:lnTo>
                  <a:pt x="319709" y="1962632"/>
                </a:lnTo>
                <a:lnTo>
                  <a:pt x="319265" y="1962632"/>
                </a:lnTo>
                <a:lnTo>
                  <a:pt x="318757" y="1961362"/>
                </a:lnTo>
                <a:lnTo>
                  <a:pt x="318465" y="1960092"/>
                </a:lnTo>
                <a:lnTo>
                  <a:pt x="318503" y="1958822"/>
                </a:lnTo>
                <a:lnTo>
                  <a:pt x="318897" y="1956282"/>
                </a:lnTo>
                <a:lnTo>
                  <a:pt x="319341" y="1955012"/>
                </a:lnTo>
                <a:lnTo>
                  <a:pt x="321462" y="1951202"/>
                </a:lnTo>
                <a:lnTo>
                  <a:pt x="324192" y="1947392"/>
                </a:lnTo>
                <a:lnTo>
                  <a:pt x="326047" y="1947392"/>
                </a:lnTo>
                <a:lnTo>
                  <a:pt x="329196" y="1948662"/>
                </a:lnTo>
                <a:lnTo>
                  <a:pt x="331038" y="1949932"/>
                </a:lnTo>
                <a:lnTo>
                  <a:pt x="332435" y="1951202"/>
                </a:lnTo>
                <a:lnTo>
                  <a:pt x="332905" y="1952472"/>
                </a:lnTo>
                <a:lnTo>
                  <a:pt x="333260" y="1952472"/>
                </a:lnTo>
                <a:lnTo>
                  <a:pt x="333514" y="1953742"/>
                </a:lnTo>
                <a:lnTo>
                  <a:pt x="334073" y="1956282"/>
                </a:lnTo>
                <a:lnTo>
                  <a:pt x="334492" y="1957552"/>
                </a:lnTo>
                <a:lnTo>
                  <a:pt x="335026" y="1960092"/>
                </a:lnTo>
                <a:lnTo>
                  <a:pt x="335038" y="1965172"/>
                </a:lnTo>
                <a:lnTo>
                  <a:pt x="335038" y="1944331"/>
                </a:lnTo>
                <a:lnTo>
                  <a:pt x="331724" y="1942312"/>
                </a:lnTo>
                <a:lnTo>
                  <a:pt x="329692" y="1941042"/>
                </a:lnTo>
                <a:lnTo>
                  <a:pt x="328676" y="1941042"/>
                </a:lnTo>
                <a:lnTo>
                  <a:pt x="327799" y="1939772"/>
                </a:lnTo>
                <a:lnTo>
                  <a:pt x="327063" y="1938502"/>
                </a:lnTo>
                <a:lnTo>
                  <a:pt x="325285" y="1937232"/>
                </a:lnTo>
                <a:lnTo>
                  <a:pt x="323786" y="1934692"/>
                </a:lnTo>
                <a:lnTo>
                  <a:pt x="321970" y="1930882"/>
                </a:lnTo>
                <a:lnTo>
                  <a:pt x="321894" y="1929612"/>
                </a:lnTo>
                <a:lnTo>
                  <a:pt x="322313" y="1928342"/>
                </a:lnTo>
                <a:lnTo>
                  <a:pt x="322795" y="1927072"/>
                </a:lnTo>
                <a:lnTo>
                  <a:pt x="323634" y="1924532"/>
                </a:lnTo>
                <a:lnTo>
                  <a:pt x="324535" y="1923262"/>
                </a:lnTo>
                <a:lnTo>
                  <a:pt x="326339" y="1921992"/>
                </a:lnTo>
                <a:lnTo>
                  <a:pt x="328142" y="1920722"/>
                </a:lnTo>
                <a:lnTo>
                  <a:pt x="330809" y="1918182"/>
                </a:lnTo>
                <a:lnTo>
                  <a:pt x="333756" y="1916912"/>
                </a:lnTo>
                <a:lnTo>
                  <a:pt x="338416" y="1916912"/>
                </a:lnTo>
                <a:lnTo>
                  <a:pt x="343446" y="1918182"/>
                </a:lnTo>
                <a:lnTo>
                  <a:pt x="346100" y="1920722"/>
                </a:lnTo>
                <a:lnTo>
                  <a:pt x="347535" y="1924532"/>
                </a:lnTo>
                <a:lnTo>
                  <a:pt x="348221" y="1925802"/>
                </a:lnTo>
                <a:lnTo>
                  <a:pt x="349211" y="1927072"/>
                </a:lnTo>
                <a:lnTo>
                  <a:pt x="349986" y="1929612"/>
                </a:lnTo>
                <a:lnTo>
                  <a:pt x="350253" y="1929612"/>
                </a:lnTo>
                <a:lnTo>
                  <a:pt x="350443" y="1930882"/>
                </a:lnTo>
                <a:lnTo>
                  <a:pt x="350532" y="1932152"/>
                </a:lnTo>
                <a:lnTo>
                  <a:pt x="350850" y="1933422"/>
                </a:lnTo>
                <a:lnTo>
                  <a:pt x="350850" y="1919833"/>
                </a:lnTo>
                <a:lnTo>
                  <a:pt x="349554" y="1918182"/>
                </a:lnTo>
                <a:lnTo>
                  <a:pt x="348665" y="1916912"/>
                </a:lnTo>
                <a:lnTo>
                  <a:pt x="348551" y="1915642"/>
                </a:lnTo>
                <a:lnTo>
                  <a:pt x="349211" y="1913102"/>
                </a:lnTo>
                <a:lnTo>
                  <a:pt x="349669" y="1911832"/>
                </a:lnTo>
                <a:lnTo>
                  <a:pt x="350570" y="1909292"/>
                </a:lnTo>
                <a:lnTo>
                  <a:pt x="351650" y="1905482"/>
                </a:lnTo>
                <a:lnTo>
                  <a:pt x="352450" y="1901672"/>
                </a:lnTo>
                <a:lnTo>
                  <a:pt x="353123" y="1899132"/>
                </a:lnTo>
                <a:lnTo>
                  <a:pt x="354431" y="1895322"/>
                </a:lnTo>
                <a:lnTo>
                  <a:pt x="355587" y="1888972"/>
                </a:lnTo>
                <a:lnTo>
                  <a:pt x="354647" y="1885162"/>
                </a:lnTo>
                <a:lnTo>
                  <a:pt x="354482" y="1882622"/>
                </a:lnTo>
                <a:lnTo>
                  <a:pt x="354444" y="1881352"/>
                </a:lnTo>
                <a:lnTo>
                  <a:pt x="354787" y="1880082"/>
                </a:lnTo>
                <a:lnTo>
                  <a:pt x="354914" y="1878812"/>
                </a:lnTo>
                <a:lnTo>
                  <a:pt x="358000" y="1876272"/>
                </a:lnTo>
                <a:lnTo>
                  <a:pt x="358952" y="1875002"/>
                </a:lnTo>
                <a:lnTo>
                  <a:pt x="359905" y="1873732"/>
                </a:lnTo>
                <a:lnTo>
                  <a:pt x="361149" y="1871192"/>
                </a:lnTo>
                <a:lnTo>
                  <a:pt x="361810" y="1869922"/>
                </a:lnTo>
                <a:lnTo>
                  <a:pt x="362851" y="1868652"/>
                </a:lnTo>
                <a:lnTo>
                  <a:pt x="364959" y="1863572"/>
                </a:lnTo>
                <a:lnTo>
                  <a:pt x="366268" y="1859762"/>
                </a:lnTo>
                <a:lnTo>
                  <a:pt x="365594" y="1855952"/>
                </a:lnTo>
                <a:lnTo>
                  <a:pt x="365620" y="1852142"/>
                </a:lnTo>
                <a:lnTo>
                  <a:pt x="366229" y="1850872"/>
                </a:lnTo>
                <a:lnTo>
                  <a:pt x="368185" y="1849602"/>
                </a:lnTo>
                <a:lnTo>
                  <a:pt x="372135" y="1848332"/>
                </a:lnTo>
                <a:lnTo>
                  <a:pt x="373570" y="1847062"/>
                </a:lnTo>
                <a:lnTo>
                  <a:pt x="374992" y="1844522"/>
                </a:lnTo>
                <a:lnTo>
                  <a:pt x="375170" y="1843252"/>
                </a:lnTo>
                <a:lnTo>
                  <a:pt x="377799" y="1836902"/>
                </a:lnTo>
                <a:lnTo>
                  <a:pt x="380809" y="1830552"/>
                </a:lnTo>
                <a:lnTo>
                  <a:pt x="383730" y="1820392"/>
                </a:lnTo>
                <a:lnTo>
                  <a:pt x="387159" y="1817852"/>
                </a:lnTo>
                <a:lnTo>
                  <a:pt x="390207" y="1815312"/>
                </a:lnTo>
                <a:lnTo>
                  <a:pt x="392861" y="1814042"/>
                </a:lnTo>
                <a:lnTo>
                  <a:pt x="395122" y="1810232"/>
                </a:lnTo>
                <a:lnTo>
                  <a:pt x="398297" y="1806422"/>
                </a:lnTo>
                <a:lnTo>
                  <a:pt x="400672" y="1802612"/>
                </a:lnTo>
                <a:lnTo>
                  <a:pt x="402234" y="1798802"/>
                </a:lnTo>
                <a:lnTo>
                  <a:pt x="402475" y="1797532"/>
                </a:lnTo>
                <a:lnTo>
                  <a:pt x="402755" y="1796262"/>
                </a:lnTo>
                <a:lnTo>
                  <a:pt x="404926" y="1791182"/>
                </a:lnTo>
                <a:lnTo>
                  <a:pt x="405942" y="1787372"/>
                </a:lnTo>
                <a:lnTo>
                  <a:pt x="404799" y="1781022"/>
                </a:lnTo>
                <a:lnTo>
                  <a:pt x="405142" y="1779752"/>
                </a:lnTo>
                <a:lnTo>
                  <a:pt x="406069" y="1778482"/>
                </a:lnTo>
                <a:lnTo>
                  <a:pt x="408114" y="1777212"/>
                </a:lnTo>
                <a:lnTo>
                  <a:pt x="410044" y="1774672"/>
                </a:lnTo>
                <a:lnTo>
                  <a:pt x="411886" y="1772132"/>
                </a:lnTo>
                <a:lnTo>
                  <a:pt x="414210" y="1769592"/>
                </a:lnTo>
                <a:lnTo>
                  <a:pt x="415899" y="1767052"/>
                </a:lnTo>
                <a:lnTo>
                  <a:pt x="416941" y="1763242"/>
                </a:lnTo>
                <a:lnTo>
                  <a:pt x="418185" y="1759432"/>
                </a:lnTo>
                <a:lnTo>
                  <a:pt x="418922" y="1755622"/>
                </a:lnTo>
                <a:lnTo>
                  <a:pt x="419252" y="1749272"/>
                </a:lnTo>
                <a:lnTo>
                  <a:pt x="420027" y="1748002"/>
                </a:lnTo>
                <a:lnTo>
                  <a:pt x="422783" y="1746732"/>
                </a:lnTo>
                <a:lnTo>
                  <a:pt x="424294" y="1745462"/>
                </a:lnTo>
                <a:lnTo>
                  <a:pt x="429729" y="1739112"/>
                </a:lnTo>
                <a:lnTo>
                  <a:pt x="434200" y="1734032"/>
                </a:lnTo>
                <a:lnTo>
                  <a:pt x="437832" y="1728952"/>
                </a:lnTo>
                <a:lnTo>
                  <a:pt x="438315" y="1727682"/>
                </a:lnTo>
                <a:lnTo>
                  <a:pt x="438670" y="1727682"/>
                </a:lnTo>
                <a:lnTo>
                  <a:pt x="439483" y="1722602"/>
                </a:lnTo>
                <a:lnTo>
                  <a:pt x="440778" y="1720062"/>
                </a:lnTo>
                <a:lnTo>
                  <a:pt x="440702" y="1718792"/>
                </a:lnTo>
                <a:lnTo>
                  <a:pt x="440575" y="1713712"/>
                </a:lnTo>
                <a:lnTo>
                  <a:pt x="440956" y="1711172"/>
                </a:lnTo>
                <a:lnTo>
                  <a:pt x="441337" y="1711172"/>
                </a:lnTo>
                <a:lnTo>
                  <a:pt x="441934" y="1709902"/>
                </a:lnTo>
                <a:lnTo>
                  <a:pt x="444093" y="1708632"/>
                </a:lnTo>
                <a:lnTo>
                  <a:pt x="446328" y="1707362"/>
                </a:lnTo>
                <a:lnTo>
                  <a:pt x="447459" y="1706092"/>
                </a:lnTo>
                <a:lnTo>
                  <a:pt x="448589" y="1704822"/>
                </a:lnTo>
                <a:lnTo>
                  <a:pt x="449580" y="1704822"/>
                </a:lnTo>
                <a:lnTo>
                  <a:pt x="450392" y="1703552"/>
                </a:lnTo>
                <a:lnTo>
                  <a:pt x="451650" y="1701012"/>
                </a:lnTo>
                <a:lnTo>
                  <a:pt x="452120" y="1699742"/>
                </a:lnTo>
                <a:lnTo>
                  <a:pt x="454748" y="1697202"/>
                </a:lnTo>
                <a:lnTo>
                  <a:pt x="455650" y="1693392"/>
                </a:lnTo>
                <a:lnTo>
                  <a:pt x="457073" y="1688312"/>
                </a:lnTo>
                <a:lnTo>
                  <a:pt x="457415" y="1685772"/>
                </a:lnTo>
                <a:lnTo>
                  <a:pt x="457885" y="1683232"/>
                </a:lnTo>
                <a:lnTo>
                  <a:pt x="458317" y="1681962"/>
                </a:lnTo>
                <a:lnTo>
                  <a:pt x="458063" y="1679422"/>
                </a:lnTo>
                <a:lnTo>
                  <a:pt x="457111" y="1678152"/>
                </a:lnTo>
                <a:lnTo>
                  <a:pt x="456514" y="1676882"/>
                </a:lnTo>
                <a:lnTo>
                  <a:pt x="456399" y="1675612"/>
                </a:lnTo>
                <a:lnTo>
                  <a:pt x="457225" y="1673072"/>
                </a:lnTo>
                <a:lnTo>
                  <a:pt x="457796" y="1671802"/>
                </a:lnTo>
                <a:lnTo>
                  <a:pt x="458241" y="1669262"/>
                </a:lnTo>
                <a:lnTo>
                  <a:pt x="458863" y="1667992"/>
                </a:lnTo>
                <a:lnTo>
                  <a:pt x="458736" y="1665452"/>
                </a:lnTo>
                <a:lnTo>
                  <a:pt x="457212" y="1662912"/>
                </a:lnTo>
                <a:lnTo>
                  <a:pt x="456476" y="1660372"/>
                </a:lnTo>
                <a:lnTo>
                  <a:pt x="455650" y="1659102"/>
                </a:lnTo>
                <a:lnTo>
                  <a:pt x="454063" y="1656562"/>
                </a:lnTo>
                <a:lnTo>
                  <a:pt x="453466" y="1656232"/>
                </a:lnTo>
                <a:lnTo>
                  <a:pt x="453466" y="1681962"/>
                </a:lnTo>
                <a:lnTo>
                  <a:pt x="453351" y="1683232"/>
                </a:lnTo>
                <a:lnTo>
                  <a:pt x="453009" y="1684502"/>
                </a:lnTo>
                <a:lnTo>
                  <a:pt x="452577" y="1687042"/>
                </a:lnTo>
                <a:lnTo>
                  <a:pt x="452031" y="1690852"/>
                </a:lnTo>
                <a:lnTo>
                  <a:pt x="451523" y="1692122"/>
                </a:lnTo>
                <a:lnTo>
                  <a:pt x="450202" y="1694662"/>
                </a:lnTo>
                <a:lnTo>
                  <a:pt x="449592" y="1695932"/>
                </a:lnTo>
                <a:lnTo>
                  <a:pt x="449072" y="1695932"/>
                </a:lnTo>
                <a:lnTo>
                  <a:pt x="447090" y="1701012"/>
                </a:lnTo>
                <a:lnTo>
                  <a:pt x="443509" y="1703552"/>
                </a:lnTo>
                <a:lnTo>
                  <a:pt x="439813" y="1704822"/>
                </a:lnTo>
                <a:lnTo>
                  <a:pt x="439458" y="1706092"/>
                </a:lnTo>
                <a:lnTo>
                  <a:pt x="436765" y="1706092"/>
                </a:lnTo>
                <a:lnTo>
                  <a:pt x="436105" y="1705724"/>
                </a:lnTo>
                <a:lnTo>
                  <a:pt x="436105" y="1717522"/>
                </a:lnTo>
                <a:lnTo>
                  <a:pt x="435851" y="1718792"/>
                </a:lnTo>
                <a:lnTo>
                  <a:pt x="435571" y="1720062"/>
                </a:lnTo>
                <a:lnTo>
                  <a:pt x="435152" y="1722602"/>
                </a:lnTo>
                <a:lnTo>
                  <a:pt x="434632" y="1723872"/>
                </a:lnTo>
                <a:lnTo>
                  <a:pt x="434314" y="1725142"/>
                </a:lnTo>
                <a:lnTo>
                  <a:pt x="433832" y="1726412"/>
                </a:lnTo>
                <a:lnTo>
                  <a:pt x="433171" y="1726412"/>
                </a:lnTo>
                <a:lnTo>
                  <a:pt x="429577" y="1731492"/>
                </a:lnTo>
                <a:lnTo>
                  <a:pt x="426212" y="1736572"/>
                </a:lnTo>
                <a:lnTo>
                  <a:pt x="421335" y="1741652"/>
                </a:lnTo>
                <a:lnTo>
                  <a:pt x="418680" y="1741652"/>
                </a:lnTo>
                <a:lnTo>
                  <a:pt x="416763" y="1740382"/>
                </a:lnTo>
                <a:lnTo>
                  <a:pt x="415086" y="1736572"/>
                </a:lnTo>
                <a:lnTo>
                  <a:pt x="415696" y="1734032"/>
                </a:lnTo>
                <a:lnTo>
                  <a:pt x="416013" y="1732762"/>
                </a:lnTo>
                <a:lnTo>
                  <a:pt x="416420" y="1730222"/>
                </a:lnTo>
                <a:lnTo>
                  <a:pt x="418338" y="1725142"/>
                </a:lnTo>
                <a:lnTo>
                  <a:pt x="419379" y="1722602"/>
                </a:lnTo>
                <a:lnTo>
                  <a:pt x="422948" y="1717522"/>
                </a:lnTo>
                <a:lnTo>
                  <a:pt x="424599" y="1714982"/>
                </a:lnTo>
                <a:lnTo>
                  <a:pt x="426516" y="1713712"/>
                </a:lnTo>
                <a:lnTo>
                  <a:pt x="428028" y="1712442"/>
                </a:lnTo>
                <a:lnTo>
                  <a:pt x="429844" y="1711172"/>
                </a:lnTo>
                <a:lnTo>
                  <a:pt x="431965" y="1711172"/>
                </a:lnTo>
                <a:lnTo>
                  <a:pt x="433666" y="1712442"/>
                </a:lnTo>
                <a:lnTo>
                  <a:pt x="434835" y="1712442"/>
                </a:lnTo>
                <a:lnTo>
                  <a:pt x="435483" y="1714982"/>
                </a:lnTo>
                <a:lnTo>
                  <a:pt x="435991" y="1716252"/>
                </a:lnTo>
                <a:lnTo>
                  <a:pt x="436105" y="1717522"/>
                </a:lnTo>
                <a:lnTo>
                  <a:pt x="436105" y="1705724"/>
                </a:lnTo>
                <a:lnTo>
                  <a:pt x="434555" y="1704822"/>
                </a:lnTo>
                <a:lnTo>
                  <a:pt x="433895" y="1699742"/>
                </a:lnTo>
                <a:lnTo>
                  <a:pt x="433755" y="1698472"/>
                </a:lnTo>
                <a:lnTo>
                  <a:pt x="435165" y="1693392"/>
                </a:lnTo>
                <a:lnTo>
                  <a:pt x="437083" y="1687042"/>
                </a:lnTo>
                <a:lnTo>
                  <a:pt x="437667" y="1685772"/>
                </a:lnTo>
                <a:lnTo>
                  <a:pt x="438238" y="1684502"/>
                </a:lnTo>
                <a:lnTo>
                  <a:pt x="440220" y="1681962"/>
                </a:lnTo>
                <a:lnTo>
                  <a:pt x="443039" y="1680692"/>
                </a:lnTo>
                <a:lnTo>
                  <a:pt x="444385" y="1679422"/>
                </a:lnTo>
                <a:lnTo>
                  <a:pt x="445084" y="1679422"/>
                </a:lnTo>
                <a:lnTo>
                  <a:pt x="447992" y="1678152"/>
                </a:lnTo>
                <a:lnTo>
                  <a:pt x="450507" y="1678152"/>
                </a:lnTo>
                <a:lnTo>
                  <a:pt x="452589" y="1680692"/>
                </a:lnTo>
                <a:lnTo>
                  <a:pt x="453212" y="1681962"/>
                </a:lnTo>
                <a:lnTo>
                  <a:pt x="453466" y="1681962"/>
                </a:lnTo>
                <a:lnTo>
                  <a:pt x="453466" y="1656232"/>
                </a:lnTo>
                <a:lnTo>
                  <a:pt x="453275" y="1656118"/>
                </a:lnTo>
                <a:lnTo>
                  <a:pt x="453275" y="1666722"/>
                </a:lnTo>
                <a:lnTo>
                  <a:pt x="452272" y="1671802"/>
                </a:lnTo>
                <a:lnTo>
                  <a:pt x="441350" y="1666722"/>
                </a:lnTo>
                <a:lnTo>
                  <a:pt x="440715" y="1666722"/>
                </a:lnTo>
                <a:lnTo>
                  <a:pt x="440651" y="1665452"/>
                </a:lnTo>
                <a:lnTo>
                  <a:pt x="441159" y="1664182"/>
                </a:lnTo>
                <a:lnTo>
                  <a:pt x="441744" y="1664182"/>
                </a:lnTo>
                <a:lnTo>
                  <a:pt x="442417" y="1662912"/>
                </a:lnTo>
                <a:lnTo>
                  <a:pt x="444652" y="1661642"/>
                </a:lnTo>
                <a:lnTo>
                  <a:pt x="446290" y="1661642"/>
                </a:lnTo>
                <a:lnTo>
                  <a:pt x="449021" y="1660372"/>
                </a:lnTo>
                <a:lnTo>
                  <a:pt x="450811" y="1661642"/>
                </a:lnTo>
                <a:lnTo>
                  <a:pt x="452132" y="1664182"/>
                </a:lnTo>
                <a:lnTo>
                  <a:pt x="452437" y="1665452"/>
                </a:lnTo>
                <a:lnTo>
                  <a:pt x="452831" y="1665452"/>
                </a:lnTo>
                <a:lnTo>
                  <a:pt x="453212" y="1666722"/>
                </a:lnTo>
                <a:lnTo>
                  <a:pt x="453275" y="1656118"/>
                </a:lnTo>
                <a:lnTo>
                  <a:pt x="451827" y="1655292"/>
                </a:lnTo>
                <a:lnTo>
                  <a:pt x="448945" y="1655292"/>
                </a:lnTo>
                <a:lnTo>
                  <a:pt x="447319" y="1654022"/>
                </a:lnTo>
                <a:lnTo>
                  <a:pt x="445782" y="1655292"/>
                </a:lnTo>
                <a:lnTo>
                  <a:pt x="443268" y="1656562"/>
                </a:lnTo>
                <a:lnTo>
                  <a:pt x="442252" y="1656562"/>
                </a:lnTo>
                <a:lnTo>
                  <a:pt x="439216" y="1659102"/>
                </a:lnTo>
                <a:lnTo>
                  <a:pt x="438556" y="1659102"/>
                </a:lnTo>
                <a:lnTo>
                  <a:pt x="438556" y="1675612"/>
                </a:lnTo>
                <a:lnTo>
                  <a:pt x="437629" y="1676882"/>
                </a:lnTo>
                <a:lnTo>
                  <a:pt x="433666" y="1680692"/>
                </a:lnTo>
                <a:lnTo>
                  <a:pt x="431507" y="1681962"/>
                </a:lnTo>
                <a:lnTo>
                  <a:pt x="428028" y="1683232"/>
                </a:lnTo>
                <a:lnTo>
                  <a:pt x="427278" y="1684502"/>
                </a:lnTo>
                <a:lnTo>
                  <a:pt x="425627" y="1684502"/>
                </a:lnTo>
                <a:lnTo>
                  <a:pt x="425627" y="1702282"/>
                </a:lnTo>
                <a:lnTo>
                  <a:pt x="424294" y="1707362"/>
                </a:lnTo>
                <a:lnTo>
                  <a:pt x="419481" y="1713712"/>
                </a:lnTo>
                <a:lnTo>
                  <a:pt x="415569" y="1713712"/>
                </a:lnTo>
                <a:lnTo>
                  <a:pt x="415188" y="1712442"/>
                </a:lnTo>
                <a:lnTo>
                  <a:pt x="414185" y="1712442"/>
                </a:lnTo>
                <a:lnTo>
                  <a:pt x="414185" y="1754352"/>
                </a:lnTo>
                <a:lnTo>
                  <a:pt x="413550" y="1756892"/>
                </a:lnTo>
                <a:lnTo>
                  <a:pt x="413118" y="1758162"/>
                </a:lnTo>
                <a:lnTo>
                  <a:pt x="412775" y="1760702"/>
                </a:lnTo>
                <a:lnTo>
                  <a:pt x="412051" y="1763242"/>
                </a:lnTo>
                <a:lnTo>
                  <a:pt x="411200" y="1765782"/>
                </a:lnTo>
                <a:lnTo>
                  <a:pt x="409917" y="1767052"/>
                </a:lnTo>
                <a:lnTo>
                  <a:pt x="408686" y="1768322"/>
                </a:lnTo>
                <a:lnTo>
                  <a:pt x="406031" y="1772132"/>
                </a:lnTo>
                <a:lnTo>
                  <a:pt x="402501" y="1772132"/>
                </a:lnTo>
                <a:lnTo>
                  <a:pt x="402234" y="1770862"/>
                </a:lnTo>
                <a:lnTo>
                  <a:pt x="401904" y="1769592"/>
                </a:lnTo>
                <a:lnTo>
                  <a:pt x="401688" y="1768322"/>
                </a:lnTo>
                <a:lnTo>
                  <a:pt x="401510" y="1767052"/>
                </a:lnTo>
                <a:lnTo>
                  <a:pt x="401548" y="1765782"/>
                </a:lnTo>
                <a:lnTo>
                  <a:pt x="402526" y="1760702"/>
                </a:lnTo>
                <a:lnTo>
                  <a:pt x="401815" y="1754352"/>
                </a:lnTo>
                <a:lnTo>
                  <a:pt x="403110" y="1750542"/>
                </a:lnTo>
                <a:lnTo>
                  <a:pt x="404012" y="1744192"/>
                </a:lnTo>
                <a:lnTo>
                  <a:pt x="405422" y="1741652"/>
                </a:lnTo>
                <a:lnTo>
                  <a:pt x="407949" y="1739112"/>
                </a:lnTo>
                <a:lnTo>
                  <a:pt x="409613" y="1739112"/>
                </a:lnTo>
                <a:lnTo>
                  <a:pt x="411340" y="1741652"/>
                </a:lnTo>
                <a:lnTo>
                  <a:pt x="412013" y="1741652"/>
                </a:lnTo>
                <a:lnTo>
                  <a:pt x="412813" y="1744192"/>
                </a:lnTo>
                <a:lnTo>
                  <a:pt x="413054" y="1744192"/>
                </a:lnTo>
                <a:lnTo>
                  <a:pt x="413550" y="1746732"/>
                </a:lnTo>
                <a:lnTo>
                  <a:pt x="413778" y="1749272"/>
                </a:lnTo>
                <a:lnTo>
                  <a:pt x="413905" y="1749272"/>
                </a:lnTo>
                <a:lnTo>
                  <a:pt x="414185" y="1754352"/>
                </a:lnTo>
                <a:lnTo>
                  <a:pt x="414185" y="1712442"/>
                </a:lnTo>
                <a:lnTo>
                  <a:pt x="413372" y="1712442"/>
                </a:lnTo>
                <a:lnTo>
                  <a:pt x="412711" y="1711172"/>
                </a:lnTo>
                <a:lnTo>
                  <a:pt x="410502" y="1709724"/>
                </a:lnTo>
                <a:lnTo>
                  <a:pt x="410502" y="1727682"/>
                </a:lnTo>
                <a:lnTo>
                  <a:pt x="408368" y="1731492"/>
                </a:lnTo>
                <a:lnTo>
                  <a:pt x="403809" y="1734032"/>
                </a:lnTo>
                <a:lnTo>
                  <a:pt x="402297" y="1734032"/>
                </a:lnTo>
                <a:lnTo>
                  <a:pt x="401650" y="1732762"/>
                </a:lnTo>
                <a:lnTo>
                  <a:pt x="400773" y="1732762"/>
                </a:lnTo>
                <a:lnTo>
                  <a:pt x="400558" y="1732457"/>
                </a:lnTo>
                <a:lnTo>
                  <a:pt x="400558" y="1787372"/>
                </a:lnTo>
                <a:lnTo>
                  <a:pt x="400469" y="1788642"/>
                </a:lnTo>
                <a:lnTo>
                  <a:pt x="385127" y="1814042"/>
                </a:lnTo>
                <a:lnTo>
                  <a:pt x="378612" y="1814042"/>
                </a:lnTo>
                <a:lnTo>
                  <a:pt x="378193" y="1813585"/>
                </a:lnTo>
                <a:lnTo>
                  <a:pt x="378193" y="1821662"/>
                </a:lnTo>
                <a:lnTo>
                  <a:pt x="377913" y="1822932"/>
                </a:lnTo>
                <a:lnTo>
                  <a:pt x="376288" y="1829282"/>
                </a:lnTo>
                <a:lnTo>
                  <a:pt x="373672" y="1835632"/>
                </a:lnTo>
                <a:lnTo>
                  <a:pt x="370039" y="1841982"/>
                </a:lnTo>
                <a:lnTo>
                  <a:pt x="369557" y="1841982"/>
                </a:lnTo>
                <a:lnTo>
                  <a:pt x="368909" y="1843252"/>
                </a:lnTo>
                <a:lnTo>
                  <a:pt x="364972" y="1843252"/>
                </a:lnTo>
                <a:lnTo>
                  <a:pt x="361200" y="1842008"/>
                </a:lnTo>
                <a:lnTo>
                  <a:pt x="361200" y="1858492"/>
                </a:lnTo>
                <a:lnTo>
                  <a:pt x="353453" y="1873732"/>
                </a:lnTo>
                <a:lnTo>
                  <a:pt x="352577" y="1875002"/>
                </a:lnTo>
                <a:lnTo>
                  <a:pt x="350012" y="1875002"/>
                </a:lnTo>
                <a:lnTo>
                  <a:pt x="350012" y="1886432"/>
                </a:lnTo>
                <a:lnTo>
                  <a:pt x="349897" y="1888972"/>
                </a:lnTo>
                <a:lnTo>
                  <a:pt x="349707" y="1890242"/>
                </a:lnTo>
                <a:lnTo>
                  <a:pt x="349262" y="1891512"/>
                </a:lnTo>
                <a:lnTo>
                  <a:pt x="347865" y="1901672"/>
                </a:lnTo>
                <a:lnTo>
                  <a:pt x="344614" y="1910562"/>
                </a:lnTo>
                <a:lnTo>
                  <a:pt x="341287" y="1910562"/>
                </a:lnTo>
                <a:lnTo>
                  <a:pt x="340106" y="1911832"/>
                </a:lnTo>
                <a:lnTo>
                  <a:pt x="332943" y="1911832"/>
                </a:lnTo>
                <a:lnTo>
                  <a:pt x="331927" y="1910562"/>
                </a:lnTo>
                <a:lnTo>
                  <a:pt x="331139" y="1910562"/>
                </a:lnTo>
                <a:lnTo>
                  <a:pt x="329488" y="1908022"/>
                </a:lnTo>
                <a:lnTo>
                  <a:pt x="328409" y="1905482"/>
                </a:lnTo>
                <a:lnTo>
                  <a:pt x="327533" y="1901672"/>
                </a:lnTo>
                <a:lnTo>
                  <a:pt x="327126" y="1897862"/>
                </a:lnTo>
                <a:lnTo>
                  <a:pt x="327228" y="1895322"/>
                </a:lnTo>
                <a:lnTo>
                  <a:pt x="328752" y="1890242"/>
                </a:lnTo>
                <a:lnTo>
                  <a:pt x="329463" y="1888972"/>
                </a:lnTo>
                <a:lnTo>
                  <a:pt x="330860" y="1886432"/>
                </a:lnTo>
                <a:lnTo>
                  <a:pt x="333895" y="1882622"/>
                </a:lnTo>
                <a:lnTo>
                  <a:pt x="334975" y="1881352"/>
                </a:lnTo>
                <a:lnTo>
                  <a:pt x="336296" y="1881352"/>
                </a:lnTo>
                <a:lnTo>
                  <a:pt x="339775" y="1880082"/>
                </a:lnTo>
                <a:lnTo>
                  <a:pt x="346925" y="1880082"/>
                </a:lnTo>
                <a:lnTo>
                  <a:pt x="348907" y="1881352"/>
                </a:lnTo>
                <a:lnTo>
                  <a:pt x="350012" y="1886432"/>
                </a:lnTo>
                <a:lnTo>
                  <a:pt x="350012" y="1875002"/>
                </a:lnTo>
                <a:lnTo>
                  <a:pt x="342633" y="1875002"/>
                </a:lnTo>
                <a:lnTo>
                  <a:pt x="340309" y="1873732"/>
                </a:lnTo>
                <a:lnTo>
                  <a:pt x="338226" y="1871192"/>
                </a:lnTo>
                <a:lnTo>
                  <a:pt x="336981" y="1869922"/>
                </a:lnTo>
                <a:lnTo>
                  <a:pt x="336181" y="1868652"/>
                </a:lnTo>
                <a:lnTo>
                  <a:pt x="335445" y="1866112"/>
                </a:lnTo>
                <a:lnTo>
                  <a:pt x="335038" y="1862302"/>
                </a:lnTo>
                <a:lnTo>
                  <a:pt x="335114" y="1859762"/>
                </a:lnTo>
                <a:lnTo>
                  <a:pt x="336359" y="1855952"/>
                </a:lnTo>
                <a:lnTo>
                  <a:pt x="337908" y="1853412"/>
                </a:lnTo>
                <a:lnTo>
                  <a:pt x="341160" y="1849602"/>
                </a:lnTo>
                <a:lnTo>
                  <a:pt x="342226" y="1848332"/>
                </a:lnTo>
                <a:lnTo>
                  <a:pt x="344843" y="1847062"/>
                </a:lnTo>
                <a:lnTo>
                  <a:pt x="347941" y="1845792"/>
                </a:lnTo>
                <a:lnTo>
                  <a:pt x="351193" y="1844522"/>
                </a:lnTo>
                <a:lnTo>
                  <a:pt x="354279" y="1845792"/>
                </a:lnTo>
                <a:lnTo>
                  <a:pt x="361200" y="1858492"/>
                </a:lnTo>
                <a:lnTo>
                  <a:pt x="361200" y="1842008"/>
                </a:lnTo>
                <a:lnTo>
                  <a:pt x="358889" y="1840712"/>
                </a:lnTo>
                <a:lnTo>
                  <a:pt x="354736" y="1840712"/>
                </a:lnTo>
                <a:lnTo>
                  <a:pt x="352755" y="1839442"/>
                </a:lnTo>
                <a:lnTo>
                  <a:pt x="349059" y="1839442"/>
                </a:lnTo>
                <a:lnTo>
                  <a:pt x="347027" y="1836902"/>
                </a:lnTo>
                <a:lnTo>
                  <a:pt x="347586" y="1835632"/>
                </a:lnTo>
                <a:lnTo>
                  <a:pt x="347675" y="1834362"/>
                </a:lnTo>
                <a:lnTo>
                  <a:pt x="347954" y="1830552"/>
                </a:lnTo>
                <a:lnTo>
                  <a:pt x="349173" y="1826742"/>
                </a:lnTo>
                <a:lnTo>
                  <a:pt x="350583" y="1824202"/>
                </a:lnTo>
                <a:lnTo>
                  <a:pt x="351701" y="1821662"/>
                </a:lnTo>
                <a:lnTo>
                  <a:pt x="353237" y="1819122"/>
                </a:lnTo>
                <a:lnTo>
                  <a:pt x="355180" y="1816582"/>
                </a:lnTo>
                <a:lnTo>
                  <a:pt x="356603" y="1815312"/>
                </a:lnTo>
                <a:lnTo>
                  <a:pt x="360438" y="1815312"/>
                </a:lnTo>
                <a:lnTo>
                  <a:pt x="361619" y="1814042"/>
                </a:lnTo>
                <a:lnTo>
                  <a:pt x="362800" y="1814042"/>
                </a:lnTo>
                <a:lnTo>
                  <a:pt x="363982" y="1815312"/>
                </a:lnTo>
                <a:lnTo>
                  <a:pt x="368630" y="1815312"/>
                </a:lnTo>
                <a:lnTo>
                  <a:pt x="373265" y="1816582"/>
                </a:lnTo>
                <a:lnTo>
                  <a:pt x="375246" y="1817852"/>
                </a:lnTo>
                <a:lnTo>
                  <a:pt x="377634" y="1820392"/>
                </a:lnTo>
                <a:lnTo>
                  <a:pt x="378193" y="1821662"/>
                </a:lnTo>
                <a:lnTo>
                  <a:pt x="378193" y="1813585"/>
                </a:lnTo>
                <a:lnTo>
                  <a:pt x="377456" y="1812772"/>
                </a:lnTo>
                <a:lnTo>
                  <a:pt x="378142" y="1810232"/>
                </a:lnTo>
                <a:lnTo>
                  <a:pt x="378688" y="1808962"/>
                </a:lnTo>
                <a:lnTo>
                  <a:pt x="379196" y="1807692"/>
                </a:lnTo>
                <a:lnTo>
                  <a:pt x="379945" y="1806422"/>
                </a:lnTo>
                <a:lnTo>
                  <a:pt x="382739" y="1801342"/>
                </a:lnTo>
                <a:lnTo>
                  <a:pt x="384683" y="1798802"/>
                </a:lnTo>
                <a:lnTo>
                  <a:pt x="386308" y="1794992"/>
                </a:lnTo>
                <a:lnTo>
                  <a:pt x="388569" y="1791182"/>
                </a:lnTo>
                <a:lnTo>
                  <a:pt x="391439" y="1787372"/>
                </a:lnTo>
                <a:lnTo>
                  <a:pt x="394906" y="1783562"/>
                </a:lnTo>
                <a:lnTo>
                  <a:pt x="395528" y="1783562"/>
                </a:lnTo>
                <a:lnTo>
                  <a:pt x="396189" y="1782292"/>
                </a:lnTo>
                <a:lnTo>
                  <a:pt x="398119" y="1782292"/>
                </a:lnTo>
                <a:lnTo>
                  <a:pt x="399034" y="1783562"/>
                </a:lnTo>
                <a:lnTo>
                  <a:pt x="399669" y="1784832"/>
                </a:lnTo>
                <a:lnTo>
                  <a:pt x="400011" y="1784832"/>
                </a:lnTo>
                <a:lnTo>
                  <a:pt x="400304" y="1786102"/>
                </a:lnTo>
                <a:lnTo>
                  <a:pt x="400519" y="1786102"/>
                </a:lnTo>
                <a:lnTo>
                  <a:pt x="400558" y="1787372"/>
                </a:lnTo>
                <a:lnTo>
                  <a:pt x="400558" y="1732457"/>
                </a:lnTo>
                <a:lnTo>
                  <a:pt x="399021" y="1730222"/>
                </a:lnTo>
                <a:lnTo>
                  <a:pt x="398322" y="1728952"/>
                </a:lnTo>
                <a:lnTo>
                  <a:pt x="397637" y="1727682"/>
                </a:lnTo>
                <a:lnTo>
                  <a:pt x="396303" y="1725142"/>
                </a:lnTo>
                <a:lnTo>
                  <a:pt x="396290" y="1722602"/>
                </a:lnTo>
                <a:lnTo>
                  <a:pt x="396481" y="1720062"/>
                </a:lnTo>
                <a:lnTo>
                  <a:pt x="397116" y="1717522"/>
                </a:lnTo>
                <a:lnTo>
                  <a:pt x="398183" y="1714982"/>
                </a:lnTo>
                <a:lnTo>
                  <a:pt x="398894" y="1713712"/>
                </a:lnTo>
                <a:lnTo>
                  <a:pt x="400138" y="1712442"/>
                </a:lnTo>
                <a:lnTo>
                  <a:pt x="405041" y="1712442"/>
                </a:lnTo>
                <a:lnTo>
                  <a:pt x="408292" y="1714982"/>
                </a:lnTo>
                <a:lnTo>
                  <a:pt x="409740" y="1718792"/>
                </a:lnTo>
                <a:lnTo>
                  <a:pt x="410324" y="1721332"/>
                </a:lnTo>
                <a:lnTo>
                  <a:pt x="410502" y="1727682"/>
                </a:lnTo>
                <a:lnTo>
                  <a:pt x="410502" y="1709724"/>
                </a:lnTo>
                <a:lnTo>
                  <a:pt x="406946" y="1707362"/>
                </a:lnTo>
                <a:lnTo>
                  <a:pt x="404139" y="1704822"/>
                </a:lnTo>
                <a:lnTo>
                  <a:pt x="403250" y="1704822"/>
                </a:lnTo>
                <a:lnTo>
                  <a:pt x="402463" y="1703552"/>
                </a:lnTo>
                <a:lnTo>
                  <a:pt x="401789" y="1702282"/>
                </a:lnTo>
                <a:lnTo>
                  <a:pt x="400939" y="1701012"/>
                </a:lnTo>
                <a:lnTo>
                  <a:pt x="408482" y="1690852"/>
                </a:lnTo>
                <a:lnTo>
                  <a:pt x="408838" y="1690852"/>
                </a:lnTo>
                <a:lnTo>
                  <a:pt x="410756" y="1689582"/>
                </a:lnTo>
                <a:lnTo>
                  <a:pt x="417817" y="1689582"/>
                </a:lnTo>
                <a:lnTo>
                  <a:pt x="419481" y="1690852"/>
                </a:lnTo>
                <a:lnTo>
                  <a:pt x="420801" y="1692122"/>
                </a:lnTo>
                <a:lnTo>
                  <a:pt x="421894" y="1693392"/>
                </a:lnTo>
                <a:lnTo>
                  <a:pt x="422770" y="1694662"/>
                </a:lnTo>
                <a:lnTo>
                  <a:pt x="423227" y="1694662"/>
                </a:lnTo>
                <a:lnTo>
                  <a:pt x="423583" y="1695932"/>
                </a:lnTo>
                <a:lnTo>
                  <a:pt x="423849" y="1695932"/>
                </a:lnTo>
                <a:lnTo>
                  <a:pt x="425627" y="1702282"/>
                </a:lnTo>
                <a:lnTo>
                  <a:pt x="425627" y="1684502"/>
                </a:lnTo>
                <a:lnTo>
                  <a:pt x="424294" y="1684502"/>
                </a:lnTo>
                <a:lnTo>
                  <a:pt x="422313" y="1685772"/>
                </a:lnTo>
                <a:lnTo>
                  <a:pt x="420839" y="1684502"/>
                </a:lnTo>
                <a:lnTo>
                  <a:pt x="420395" y="1683232"/>
                </a:lnTo>
                <a:lnTo>
                  <a:pt x="419747" y="1681962"/>
                </a:lnTo>
                <a:lnTo>
                  <a:pt x="419569" y="1680692"/>
                </a:lnTo>
                <a:lnTo>
                  <a:pt x="419874" y="1679422"/>
                </a:lnTo>
                <a:lnTo>
                  <a:pt x="420738" y="1674342"/>
                </a:lnTo>
                <a:lnTo>
                  <a:pt x="421779" y="1671802"/>
                </a:lnTo>
                <a:lnTo>
                  <a:pt x="422287" y="1670532"/>
                </a:lnTo>
                <a:lnTo>
                  <a:pt x="423049" y="1669262"/>
                </a:lnTo>
                <a:lnTo>
                  <a:pt x="424548" y="1666722"/>
                </a:lnTo>
                <a:lnTo>
                  <a:pt x="426110" y="1664182"/>
                </a:lnTo>
                <a:lnTo>
                  <a:pt x="428447" y="1662912"/>
                </a:lnTo>
                <a:lnTo>
                  <a:pt x="432409" y="1662912"/>
                </a:lnTo>
                <a:lnTo>
                  <a:pt x="433108" y="1664182"/>
                </a:lnTo>
                <a:lnTo>
                  <a:pt x="435368" y="1665452"/>
                </a:lnTo>
                <a:lnTo>
                  <a:pt x="436638" y="1667992"/>
                </a:lnTo>
                <a:lnTo>
                  <a:pt x="437527" y="1670532"/>
                </a:lnTo>
                <a:lnTo>
                  <a:pt x="437794" y="1670532"/>
                </a:lnTo>
                <a:lnTo>
                  <a:pt x="437972" y="1671802"/>
                </a:lnTo>
                <a:lnTo>
                  <a:pt x="438086" y="1673072"/>
                </a:lnTo>
                <a:lnTo>
                  <a:pt x="438556" y="1675612"/>
                </a:lnTo>
                <a:lnTo>
                  <a:pt x="438556" y="1659102"/>
                </a:lnTo>
                <a:lnTo>
                  <a:pt x="437134" y="1659102"/>
                </a:lnTo>
                <a:lnTo>
                  <a:pt x="433095" y="1657832"/>
                </a:lnTo>
                <a:lnTo>
                  <a:pt x="431444" y="1657832"/>
                </a:lnTo>
                <a:lnTo>
                  <a:pt x="427456" y="1659102"/>
                </a:lnTo>
                <a:lnTo>
                  <a:pt x="425246" y="1660372"/>
                </a:lnTo>
                <a:lnTo>
                  <a:pt x="422478" y="1662912"/>
                </a:lnTo>
                <a:lnTo>
                  <a:pt x="421195" y="1665452"/>
                </a:lnTo>
                <a:lnTo>
                  <a:pt x="417753" y="1669262"/>
                </a:lnTo>
                <a:lnTo>
                  <a:pt x="416610" y="1669262"/>
                </a:lnTo>
                <a:lnTo>
                  <a:pt x="412534" y="1666722"/>
                </a:lnTo>
                <a:lnTo>
                  <a:pt x="411619" y="1666341"/>
                </a:lnTo>
                <a:lnTo>
                  <a:pt x="411619" y="1674342"/>
                </a:lnTo>
                <a:lnTo>
                  <a:pt x="411289" y="1676882"/>
                </a:lnTo>
                <a:lnTo>
                  <a:pt x="410946" y="1678152"/>
                </a:lnTo>
                <a:lnTo>
                  <a:pt x="410540" y="1678152"/>
                </a:lnTo>
                <a:lnTo>
                  <a:pt x="407987" y="1683232"/>
                </a:lnTo>
                <a:lnTo>
                  <a:pt x="404977" y="1685772"/>
                </a:lnTo>
                <a:lnTo>
                  <a:pt x="401497" y="1689582"/>
                </a:lnTo>
                <a:lnTo>
                  <a:pt x="400850" y="1689582"/>
                </a:lnTo>
                <a:lnTo>
                  <a:pt x="400164" y="1690852"/>
                </a:lnTo>
                <a:lnTo>
                  <a:pt x="396430" y="1690852"/>
                </a:lnTo>
                <a:lnTo>
                  <a:pt x="395757" y="1689582"/>
                </a:lnTo>
                <a:lnTo>
                  <a:pt x="395122" y="1689582"/>
                </a:lnTo>
                <a:lnTo>
                  <a:pt x="395122" y="1739112"/>
                </a:lnTo>
                <a:lnTo>
                  <a:pt x="394995" y="1740179"/>
                </a:lnTo>
                <a:lnTo>
                  <a:pt x="394995" y="1773402"/>
                </a:lnTo>
                <a:lnTo>
                  <a:pt x="394284" y="1775942"/>
                </a:lnTo>
                <a:lnTo>
                  <a:pt x="392531" y="1777212"/>
                </a:lnTo>
                <a:lnTo>
                  <a:pt x="390906" y="1779752"/>
                </a:lnTo>
                <a:lnTo>
                  <a:pt x="389051" y="1781022"/>
                </a:lnTo>
                <a:lnTo>
                  <a:pt x="386232" y="1782292"/>
                </a:lnTo>
                <a:lnTo>
                  <a:pt x="383552" y="1782292"/>
                </a:lnTo>
                <a:lnTo>
                  <a:pt x="382676" y="1781022"/>
                </a:lnTo>
                <a:lnTo>
                  <a:pt x="381901" y="1779752"/>
                </a:lnTo>
                <a:lnTo>
                  <a:pt x="381241" y="1778482"/>
                </a:lnTo>
                <a:lnTo>
                  <a:pt x="380504" y="1777212"/>
                </a:lnTo>
                <a:lnTo>
                  <a:pt x="379869" y="1775942"/>
                </a:lnTo>
                <a:lnTo>
                  <a:pt x="379323" y="1774672"/>
                </a:lnTo>
                <a:lnTo>
                  <a:pt x="379145" y="1774164"/>
                </a:lnTo>
                <a:lnTo>
                  <a:pt x="379145" y="1798802"/>
                </a:lnTo>
                <a:lnTo>
                  <a:pt x="362470" y="1808962"/>
                </a:lnTo>
                <a:lnTo>
                  <a:pt x="360438" y="1807692"/>
                </a:lnTo>
                <a:lnTo>
                  <a:pt x="358648" y="1802612"/>
                </a:lnTo>
                <a:lnTo>
                  <a:pt x="358292" y="1800072"/>
                </a:lnTo>
                <a:lnTo>
                  <a:pt x="358114" y="1798802"/>
                </a:lnTo>
                <a:lnTo>
                  <a:pt x="357936" y="1797532"/>
                </a:lnTo>
                <a:lnTo>
                  <a:pt x="358025" y="1793722"/>
                </a:lnTo>
                <a:lnTo>
                  <a:pt x="358038" y="1791182"/>
                </a:lnTo>
                <a:lnTo>
                  <a:pt x="360172" y="1783562"/>
                </a:lnTo>
                <a:lnTo>
                  <a:pt x="363232" y="1778482"/>
                </a:lnTo>
                <a:lnTo>
                  <a:pt x="365912" y="1777212"/>
                </a:lnTo>
                <a:lnTo>
                  <a:pt x="367601" y="1778482"/>
                </a:lnTo>
                <a:lnTo>
                  <a:pt x="370928" y="1779752"/>
                </a:lnTo>
                <a:lnTo>
                  <a:pt x="373608" y="1782292"/>
                </a:lnTo>
                <a:lnTo>
                  <a:pt x="376097" y="1786102"/>
                </a:lnTo>
                <a:lnTo>
                  <a:pt x="376428" y="1786102"/>
                </a:lnTo>
                <a:lnTo>
                  <a:pt x="376631" y="1787372"/>
                </a:lnTo>
                <a:lnTo>
                  <a:pt x="377088" y="1788642"/>
                </a:lnTo>
                <a:lnTo>
                  <a:pt x="377431" y="1791182"/>
                </a:lnTo>
                <a:lnTo>
                  <a:pt x="378358" y="1796262"/>
                </a:lnTo>
                <a:lnTo>
                  <a:pt x="379145" y="1798802"/>
                </a:lnTo>
                <a:lnTo>
                  <a:pt x="379145" y="1774164"/>
                </a:lnTo>
                <a:lnTo>
                  <a:pt x="378447" y="1772132"/>
                </a:lnTo>
                <a:lnTo>
                  <a:pt x="378802" y="1770862"/>
                </a:lnTo>
                <a:lnTo>
                  <a:pt x="379095" y="1769592"/>
                </a:lnTo>
                <a:lnTo>
                  <a:pt x="379857" y="1767052"/>
                </a:lnTo>
                <a:lnTo>
                  <a:pt x="381406" y="1764512"/>
                </a:lnTo>
                <a:lnTo>
                  <a:pt x="383743" y="1763242"/>
                </a:lnTo>
                <a:lnTo>
                  <a:pt x="385013" y="1761972"/>
                </a:lnTo>
                <a:lnTo>
                  <a:pt x="386334" y="1761972"/>
                </a:lnTo>
                <a:lnTo>
                  <a:pt x="388353" y="1760702"/>
                </a:lnTo>
                <a:lnTo>
                  <a:pt x="392785" y="1760702"/>
                </a:lnTo>
                <a:lnTo>
                  <a:pt x="394195" y="1767052"/>
                </a:lnTo>
                <a:lnTo>
                  <a:pt x="394995" y="1773402"/>
                </a:lnTo>
                <a:lnTo>
                  <a:pt x="394995" y="1740179"/>
                </a:lnTo>
                <a:lnTo>
                  <a:pt x="394512" y="1744192"/>
                </a:lnTo>
                <a:lnTo>
                  <a:pt x="393090" y="1748002"/>
                </a:lnTo>
                <a:lnTo>
                  <a:pt x="390829" y="1750542"/>
                </a:lnTo>
                <a:lnTo>
                  <a:pt x="389001" y="1753082"/>
                </a:lnTo>
                <a:lnTo>
                  <a:pt x="386257" y="1754352"/>
                </a:lnTo>
                <a:lnTo>
                  <a:pt x="383590" y="1753082"/>
                </a:lnTo>
                <a:lnTo>
                  <a:pt x="381723" y="1753082"/>
                </a:lnTo>
                <a:lnTo>
                  <a:pt x="379933" y="1751812"/>
                </a:lnTo>
                <a:lnTo>
                  <a:pt x="378218" y="1750542"/>
                </a:lnTo>
                <a:lnTo>
                  <a:pt x="377177" y="1750542"/>
                </a:lnTo>
                <a:lnTo>
                  <a:pt x="376415" y="1749475"/>
                </a:lnTo>
                <a:lnTo>
                  <a:pt x="376415" y="1760702"/>
                </a:lnTo>
                <a:lnTo>
                  <a:pt x="375754" y="1764512"/>
                </a:lnTo>
                <a:lnTo>
                  <a:pt x="372325" y="1767052"/>
                </a:lnTo>
                <a:lnTo>
                  <a:pt x="370395" y="1768322"/>
                </a:lnTo>
                <a:lnTo>
                  <a:pt x="368261" y="1769592"/>
                </a:lnTo>
                <a:lnTo>
                  <a:pt x="366814" y="1770862"/>
                </a:lnTo>
                <a:lnTo>
                  <a:pt x="362356" y="1770862"/>
                </a:lnTo>
                <a:lnTo>
                  <a:pt x="361378" y="1769592"/>
                </a:lnTo>
                <a:lnTo>
                  <a:pt x="360743" y="1769592"/>
                </a:lnTo>
                <a:lnTo>
                  <a:pt x="360235" y="1768322"/>
                </a:lnTo>
                <a:lnTo>
                  <a:pt x="359727" y="1767052"/>
                </a:lnTo>
                <a:lnTo>
                  <a:pt x="359054" y="1765782"/>
                </a:lnTo>
                <a:lnTo>
                  <a:pt x="358101" y="1763242"/>
                </a:lnTo>
                <a:lnTo>
                  <a:pt x="356971" y="1761972"/>
                </a:lnTo>
                <a:lnTo>
                  <a:pt x="356412" y="1759432"/>
                </a:lnTo>
                <a:lnTo>
                  <a:pt x="356133" y="1756892"/>
                </a:lnTo>
                <a:lnTo>
                  <a:pt x="356069" y="1753082"/>
                </a:lnTo>
                <a:lnTo>
                  <a:pt x="356158" y="1751812"/>
                </a:lnTo>
                <a:lnTo>
                  <a:pt x="357060" y="1749272"/>
                </a:lnTo>
                <a:lnTo>
                  <a:pt x="358190" y="1746732"/>
                </a:lnTo>
                <a:lnTo>
                  <a:pt x="360413" y="1745462"/>
                </a:lnTo>
                <a:lnTo>
                  <a:pt x="361429" y="1744192"/>
                </a:lnTo>
                <a:lnTo>
                  <a:pt x="363728" y="1744192"/>
                </a:lnTo>
                <a:lnTo>
                  <a:pt x="366534" y="1746732"/>
                </a:lnTo>
                <a:lnTo>
                  <a:pt x="368515" y="1749272"/>
                </a:lnTo>
                <a:lnTo>
                  <a:pt x="370941" y="1750542"/>
                </a:lnTo>
                <a:lnTo>
                  <a:pt x="371538" y="1751812"/>
                </a:lnTo>
                <a:lnTo>
                  <a:pt x="372008" y="1751812"/>
                </a:lnTo>
                <a:lnTo>
                  <a:pt x="372351" y="1753082"/>
                </a:lnTo>
                <a:lnTo>
                  <a:pt x="373430" y="1754352"/>
                </a:lnTo>
                <a:lnTo>
                  <a:pt x="376415" y="1760702"/>
                </a:lnTo>
                <a:lnTo>
                  <a:pt x="376415" y="1749475"/>
                </a:lnTo>
                <a:lnTo>
                  <a:pt x="376275" y="1749272"/>
                </a:lnTo>
                <a:lnTo>
                  <a:pt x="375551" y="1748002"/>
                </a:lnTo>
                <a:lnTo>
                  <a:pt x="374142" y="1746732"/>
                </a:lnTo>
                <a:lnTo>
                  <a:pt x="372948" y="1744192"/>
                </a:lnTo>
                <a:lnTo>
                  <a:pt x="371678" y="1742922"/>
                </a:lnTo>
                <a:lnTo>
                  <a:pt x="371500" y="1742922"/>
                </a:lnTo>
                <a:lnTo>
                  <a:pt x="371348" y="1741652"/>
                </a:lnTo>
                <a:lnTo>
                  <a:pt x="370395" y="1739112"/>
                </a:lnTo>
                <a:lnTo>
                  <a:pt x="371119" y="1736572"/>
                </a:lnTo>
                <a:lnTo>
                  <a:pt x="372668" y="1735302"/>
                </a:lnTo>
                <a:lnTo>
                  <a:pt x="373862" y="1734032"/>
                </a:lnTo>
                <a:lnTo>
                  <a:pt x="375132" y="1732762"/>
                </a:lnTo>
                <a:lnTo>
                  <a:pt x="376491" y="1732762"/>
                </a:lnTo>
                <a:lnTo>
                  <a:pt x="378828" y="1730222"/>
                </a:lnTo>
                <a:lnTo>
                  <a:pt x="381406" y="1730222"/>
                </a:lnTo>
                <a:lnTo>
                  <a:pt x="384225" y="1728952"/>
                </a:lnTo>
                <a:lnTo>
                  <a:pt x="389724" y="1728952"/>
                </a:lnTo>
                <a:lnTo>
                  <a:pt x="390436" y="1730222"/>
                </a:lnTo>
                <a:lnTo>
                  <a:pt x="391058" y="1730222"/>
                </a:lnTo>
                <a:lnTo>
                  <a:pt x="393446" y="1732762"/>
                </a:lnTo>
                <a:lnTo>
                  <a:pt x="395084" y="1735302"/>
                </a:lnTo>
                <a:lnTo>
                  <a:pt x="395122" y="1739112"/>
                </a:lnTo>
                <a:lnTo>
                  <a:pt x="395122" y="1689582"/>
                </a:lnTo>
                <a:lnTo>
                  <a:pt x="391680" y="1687017"/>
                </a:lnTo>
                <a:lnTo>
                  <a:pt x="391680" y="1706092"/>
                </a:lnTo>
                <a:lnTo>
                  <a:pt x="391274" y="1708632"/>
                </a:lnTo>
                <a:lnTo>
                  <a:pt x="390715" y="1713712"/>
                </a:lnTo>
                <a:lnTo>
                  <a:pt x="389013" y="1718792"/>
                </a:lnTo>
                <a:lnTo>
                  <a:pt x="385064" y="1721332"/>
                </a:lnTo>
                <a:lnTo>
                  <a:pt x="384009" y="1722602"/>
                </a:lnTo>
                <a:lnTo>
                  <a:pt x="382905" y="1722602"/>
                </a:lnTo>
                <a:lnTo>
                  <a:pt x="381736" y="1721332"/>
                </a:lnTo>
                <a:lnTo>
                  <a:pt x="377723" y="1720062"/>
                </a:lnTo>
                <a:lnTo>
                  <a:pt x="375107" y="1716252"/>
                </a:lnTo>
                <a:lnTo>
                  <a:pt x="374040" y="1713712"/>
                </a:lnTo>
                <a:lnTo>
                  <a:pt x="372452" y="1709902"/>
                </a:lnTo>
                <a:lnTo>
                  <a:pt x="372262" y="1708632"/>
                </a:lnTo>
                <a:lnTo>
                  <a:pt x="371779" y="1706092"/>
                </a:lnTo>
                <a:lnTo>
                  <a:pt x="371640" y="1705229"/>
                </a:lnTo>
                <a:lnTo>
                  <a:pt x="371640" y="1723872"/>
                </a:lnTo>
                <a:lnTo>
                  <a:pt x="370687" y="1726412"/>
                </a:lnTo>
                <a:lnTo>
                  <a:pt x="369912" y="1728952"/>
                </a:lnTo>
                <a:lnTo>
                  <a:pt x="368998" y="1730222"/>
                </a:lnTo>
                <a:lnTo>
                  <a:pt x="368376" y="1731492"/>
                </a:lnTo>
                <a:lnTo>
                  <a:pt x="367626" y="1732762"/>
                </a:lnTo>
                <a:lnTo>
                  <a:pt x="366737" y="1732762"/>
                </a:lnTo>
                <a:lnTo>
                  <a:pt x="365874" y="1734032"/>
                </a:lnTo>
                <a:lnTo>
                  <a:pt x="364871" y="1735302"/>
                </a:lnTo>
                <a:lnTo>
                  <a:pt x="360845" y="1737842"/>
                </a:lnTo>
                <a:lnTo>
                  <a:pt x="357466" y="1737842"/>
                </a:lnTo>
                <a:lnTo>
                  <a:pt x="355904" y="1737436"/>
                </a:lnTo>
                <a:lnTo>
                  <a:pt x="355904" y="1775942"/>
                </a:lnTo>
                <a:lnTo>
                  <a:pt x="355803" y="1779752"/>
                </a:lnTo>
                <a:lnTo>
                  <a:pt x="355434" y="1783562"/>
                </a:lnTo>
                <a:lnTo>
                  <a:pt x="354025" y="1787372"/>
                </a:lnTo>
                <a:lnTo>
                  <a:pt x="352526" y="1789823"/>
                </a:lnTo>
                <a:lnTo>
                  <a:pt x="352526" y="1802612"/>
                </a:lnTo>
                <a:lnTo>
                  <a:pt x="352158" y="1805152"/>
                </a:lnTo>
                <a:lnTo>
                  <a:pt x="352056" y="1806422"/>
                </a:lnTo>
                <a:lnTo>
                  <a:pt x="350926" y="1811502"/>
                </a:lnTo>
                <a:lnTo>
                  <a:pt x="349592" y="1815312"/>
                </a:lnTo>
                <a:lnTo>
                  <a:pt x="346646" y="1820392"/>
                </a:lnTo>
                <a:lnTo>
                  <a:pt x="345732" y="1821662"/>
                </a:lnTo>
                <a:lnTo>
                  <a:pt x="344271" y="1822932"/>
                </a:lnTo>
                <a:lnTo>
                  <a:pt x="341668" y="1822932"/>
                </a:lnTo>
                <a:lnTo>
                  <a:pt x="340398" y="1821853"/>
                </a:lnTo>
                <a:lnTo>
                  <a:pt x="340398" y="1833092"/>
                </a:lnTo>
                <a:lnTo>
                  <a:pt x="339471" y="1838172"/>
                </a:lnTo>
                <a:lnTo>
                  <a:pt x="339598" y="1839442"/>
                </a:lnTo>
                <a:lnTo>
                  <a:pt x="338886" y="1840712"/>
                </a:lnTo>
                <a:lnTo>
                  <a:pt x="337540" y="1843252"/>
                </a:lnTo>
                <a:lnTo>
                  <a:pt x="335584" y="1845792"/>
                </a:lnTo>
                <a:lnTo>
                  <a:pt x="333032" y="1848332"/>
                </a:lnTo>
                <a:lnTo>
                  <a:pt x="331393" y="1849602"/>
                </a:lnTo>
                <a:lnTo>
                  <a:pt x="331063" y="1849602"/>
                </a:lnTo>
                <a:lnTo>
                  <a:pt x="331063" y="1871192"/>
                </a:lnTo>
                <a:lnTo>
                  <a:pt x="330530" y="1873732"/>
                </a:lnTo>
                <a:lnTo>
                  <a:pt x="330149" y="1875002"/>
                </a:lnTo>
                <a:lnTo>
                  <a:pt x="329692" y="1876272"/>
                </a:lnTo>
                <a:lnTo>
                  <a:pt x="329488" y="1877542"/>
                </a:lnTo>
                <a:lnTo>
                  <a:pt x="329184" y="1878812"/>
                </a:lnTo>
                <a:lnTo>
                  <a:pt x="328168" y="1880082"/>
                </a:lnTo>
                <a:lnTo>
                  <a:pt x="327418" y="1881352"/>
                </a:lnTo>
                <a:lnTo>
                  <a:pt x="325843" y="1882622"/>
                </a:lnTo>
                <a:lnTo>
                  <a:pt x="324878" y="1883892"/>
                </a:lnTo>
                <a:lnTo>
                  <a:pt x="324091" y="1886432"/>
                </a:lnTo>
                <a:lnTo>
                  <a:pt x="323519" y="1886432"/>
                </a:lnTo>
                <a:lnTo>
                  <a:pt x="323075" y="1887702"/>
                </a:lnTo>
                <a:lnTo>
                  <a:pt x="321957" y="1888858"/>
                </a:lnTo>
                <a:lnTo>
                  <a:pt x="321957" y="1910562"/>
                </a:lnTo>
                <a:lnTo>
                  <a:pt x="321868" y="1914372"/>
                </a:lnTo>
                <a:lnTo>
                  <a:pt x="320497" y="1916684"/>
                </a:lnTo>
                <a:lnTo>
                  <a:pt x="320497" y="1939772"/>
                </a:lnTo>
                <a:lnTo>
                  <a:pt x="317512" y="1946122"/>
                </a:lnTo>
                <a:lnTo>
                  <a:pt x="315950" y="1949932"/>
                </a:lnTo>
                <a:lnTo>
                  <a:pt x="314096" y="1953742"/>
                </a:lnTo>
                <a:lnTo>
                  <a:pt x="313397" y="1955012"/>
                </a:lnTo>
                <a:lnTo>
                  <a:pt x="312026" y="1956282"/>
                </a:lnTo>
                <a:lnTo>
                  <a:pt x="304139" y="1956282"/>
                </a:lnTo>
                <a:lnTo>
                  <a:pt x="302755" y="1955012"/>
                </a:lnTo>
                <a:lnTo>
                  <a:pt x="301599" y="1953742"/>
                </a:lnTo>
                <a:lnTo>
                  <a:pt x="299161" y="1951202"/>
                </a:lnTo>
                <a:lnTo>
                  <a:pt x="296799" y="1948662"/>
                </a:lnTo>
                <a:lnTo>
                  <a:pt x="295452" y="1947151"/>
                </a:lnTo>
                <a:lnTo>
                  <a:pt x="295452" y="1957552"/>
                </a:lnTo>
                <a:lnTo>
                  <a:pt x="295148" y="1958822"/>
                </a:lnTo>
                <a:lnTo>
                  <a:pt x="294208" y="1960092"/>
                </a:lnTo>
                <a:lnTo>
                  <a:pt x="286372" y="1960092"/>
                </a:lnTo>
                <a:lnTo>
                  <a:pt x="286372" y="1981682"/>
                </a:lnTo>
                <a:lnTo>
                  <a:pt x="286321" y="1985492"/>
                </a:lnTo>
                <a:lnTo>
                  <a:pt x="284975" y="1988032"/>
                </a:lnTo>
                <a:lnTo>
                  <a:pt x="280885" y="1988032"/>
                </a:lnTo>
                <a:lnTo>
                  <a:pt x="274561" y="1989302"/>
                </a:lnTo>
                <a:lnTo>
                  <a:pt x="265480" y="1989302"/>
                </a:lnTo>
                <a:lnTo>
                  <a:pt x="264566" y="1988312"/>
                </a:lnTo>
                <a:lnTo>
                  <a:pt x="264566" y="1996922"/>
                </a:lnTo>
                <a:lnTo>
                  <a:pt x="264490" y="2000732"/>
                </a:lnTo>
                <a:lnTo>
                  <a:pt x="264007" y="2002002"/>
                </a:lnTo>
                <a:lnTo>
                  <a:pt x="263055" y="2002002"/>
                </a:lnTo>
                <a:lnTo>
                  <a:pt x="259397" y="2005812"/>
                </a:lnTo>
                <a:lnTo>
                  <a:pt x="255397" y="2008352"/>
                </a:lnTo>
                <a:lnTo>
                  <a:pt x="250748" y="2009622"/>
                </a:lnTo>
                <a:lnTo>
                  <a:pt x="248869" y="2009622"/>
                </a:lnTo>
                <a:lnTo>
                  <a:pt x="247040" y="2010892"/>
                </a:lnTo>
                <a:lnTo>
                  <a:pt x="245262" y="2010892"/>
                </a:lnTo>
                <a:lnTo>
                  <a:pt x="244525" y="2012162"/>
                </a:lnTo>
                <a:lnTo>
                  <a:pt x="242976" y="2012162"/>
                </a:lnTo>
                <a:lnTo>
                  <a:pt x="240957" y="2010892"/>
                </a:lnTo>
                <a:lnTo>
                  <a:pt x="239293" y="2009622"/>
                </a:lnTo>
                <a:lnTo>
                  <a:pt x="237998" y="2008352"/>
                </a:lnTo>
                <a:lnTo>
                  <a:pt x="237477" y="2008352"/>
                </a:lnTo>
                <a:lnTo>
                  <a:pt x="237070" y="2007082"/>
                </a:lnTo>
                <a:lnTo>
                  <a:pt x="236791" y="2007082"/>
                </a:lnTo>
                <a:lnTo>
                  <a:pt x="236474" y="2005812"/>
                </a:lnTo>
                <a:lnTo>
                  <a:pt x="236220" y="2004542"/>
                </a:lnTo>
                <a:lnTo>
                  <a:pt x="236029" y="2003272"/>
                </a:lnTo>
                <a:lnTo>
                  <a:pt x="235242" y="1999462"/>
                </a:lnTo>
                <a:lnTo>
                  <a:pt x="243776" y="1984222"/>
                </a:lnTo>
                <a:lnTo>
                  <a:pt x="245173" y="1984222"/>
                </a:lnTo>
                <a:lnTo>
                  <a:pt x="245922" y="1982952"/>
                </a:lnTo>
                <a:lnTo>
                  <a:pt x="248285" y="1982952"/>
                </a:lnTo>
                <a:lnTo>
                  <a:pt x="249440" y="1984222"/>
                </a:lnTo>
                <a:lnTo>
                  <a:pt x="252374" y="1984222"/>
                </a:lnTo>
                <a:lnTo>
                  <a:pt x="253606" y="1985492"/>
                </a:lnTo>
                <a:lnTo>
                  <a:pt x="256819" y="1989302"/>
                </a:lnTo>
                <a:lnTo>
                  <a:pt x="260007" y="1991842"/>
                </a:lnTo>
                <a:lnTo>
                  <a:pt x="264248" y="1995652"/>
                </a:lnTo>
                <a:lnTo>
                  <a:pt x="264566" y="1996922"/>
                </a:lnTo>
                <a:lnTo>
                  <a:pt x="264566" y="1988312"/>
                </a:lnTo>
                <a:lnTo>
                  <a:pt x="263144" y="1986762"/>
                </a:lnTo>
                <a:lnTo>
                  <a:pt x="262077" y="1982952"/>
                </a:lnTo>
                <a:lnTo>
                  <a:pt x="261759" y="1980412"/>
                </a:lnTo>
                <a:lnTo>
                  <a:pt x="262242" y="1977872"/>
                </a:lnTo>
                <a:lnTo>
                  <a:pt x="263017" y="1975332"/>
                </a:lnTo>
                <a:lnTo>
                  <a:pt x="263258" y="1971522"/>
                </a:lnTo>
                <a:lnTo>
                  <a:pt x="263918" y="1966442"/>
                </a:lnTo>
                <a:lnTo>
                  <a:pt x="265480" y="1965172"/>
                </a:lnTo>
                <a:lnTo>
                  <a:pt x="269328" y="1962632"/>
                </a:lnTo>
                <a:lnTo>
                  <a:pt x="274853" y="1962632"/>
                </a:lnTo>
                <a:lnTo>
                  <a:pt x="277863" y="1963902"/>
                </a:lnTo>
                <a:lnTo>
                  <a:pt x="279450" y="1965172"/>
                </a:lnTo>
                <a:lnTo>
                  <a:pt x="280771" y="1966442"/>
                </a:lnTo>
                <a:lnTo>
                  <a:pt x="281343" y="1967712"/>
                </a:lnTo>
                <a:lnTo>
                  <a:pt x="281787" y="1967712"/>
                </a:lnTo>
                <a:lnTo>
                  <a:pt x="282117" y="1968982"/>
                </a:lnTo>
                <a:lnTo>
                  <a:pt x="283184" y="1971522"/>
                </a:lnTo>
                <a:lnTo>
                  <a:pt x="284505" y="1975332"/>
                </a:lnTo>
                <a:lnTo>
                  <a:pt x="285661" y="1979142"/>
                </a:lnTo>
                <a:lnTo>
                  <a:pt x="286258" y="1980412"/>
                </a:lnTo>
                <a:lnTo>
                  <a:pt x="286372" y="1981682"/>
                </a:lnTo>
                <a:lnTo>
                  <a:pt x="286372" y="1960092"/>
                </a:lnTo>
                <a:lnTo>
                  <a:pt x="283502" y="1960092"/>
                </a:lnTo>
                <a:lnTo>
                  <a:pt x="277863" y="1958822"/>
                </a:lnTo>
                <a:lnTo>
                  <a:pt x="275602" y="1955012"/>
                </a:lnTo>
                <a:lnTo>
                  <a:pt x="275666" y="1951202"/>
                </a:lnTo>
                <a:lnTo>
                  <a:pt x="275856" y="1949932"/>
                </a:lnTo>
                <a:lnTo>
                  <a:pt x="276174" y="1949932"/>
                </a:lnTo>
                <a:lnTo>
                  <a:pt x="277304" y="1947392"/>
                </a:lnTo>
                <a:lnTo>
                  <a:pt x="278676" y="1944852"/>
                </a:lnTo>
                <a:lnTo>
                  <a:pt x="280416" y="1941042"/>
                </a:lnTo>
                <a:lnTo>
                  <a:pt x="281749" y="1941042"/>
                </a:lnTo>
                <a:lnTo>
                  <a:pt x="282981" y="1942312"/>
                </a:lnTo>
                <a:lnTo>
                  <a:pt x="284289" y="1942312"/>
                </a:lnTo>
                <a:lnTo>
                  <a:pt x="285407" y="1943582"/>
                </a:lnTo>
                <a:lnTo>
                  <a:pt x="286321" y="1944852"/>
                </a:lnTo>
                <a:lnTo>
                  <a:pt x="288023" y="1947392"/>
                </a:lnTo>
                <a:lnTo>
                  <a:pt x="289521" y="1951202"/>
                </a:lnTo>
                <a:lnTo>
                  <a:pt x="291769" y="1952472"/>
                </a:lnTo>
                <a:lnTo>
                  <a:pt x="292925" y="1953742"/>
                </a:lnTo>
                <a:lnTo>
                  <a:pt x="294208" y="1955012"/>
                </a:lnTo>
                <a:lnTo>
                  <a:pt x="295452" y="1957552"/>
                </a:lnTo>
                <a:lnTo>
                  <a:pt x="295452" y="1947151"/>
                </a:lnTo>
                <a:lnTo>
                  <a:pt x="294538" y="1946122"/>
                </a:lnTo>
                <a:lnTo>
                  <a:pt x="293547" y="1944852"/>
                </a:lnTo>
                <a:lnTo>
                  <a:pt x="292747" y="1943582"/>
                </a:lnTo>
                <a:lnTo>
                  <a:pt x="292112" y="1942312"/>
                </a:lnTo>
                <a:lnTo>
                  <a:pt x="291541" y="1941042"/>
                </a:lnTo>
                <a:lnTo>
                  <a:pt x="290969" y="1939772"/>
                </a:lnTo>
                <a:lnTo>
                  <a:pt x="291172" y="1937232"/>
                </a:lnTo>
                <a:lnTo>
                  <a:pt x="292735" y="1935962"/>
                </a:lnTo>
                <a:lnTo>
                  <a:pt x="293547" y="1934692"/>
                </a:lnTo>
                <a:lnTo>
                  <a:pt x="294347" y="1933422"/>
                </a:lnTo>
                <a:lnTo>
                  <a:pt x="296392" y="1930882"/>
                </a:lnTo>
                <a:lnTo>
                  <a:pt x="299974" y="1930882"/>
                </a:lnTo>
                <a:lnTo>
                  <a:pt x="305523" y="1929612"/>
                </a:lnTo>
                <a:lnTo>
                  <a:pt x="312851" y="1929612"/>
                </a:lnTo>
                <a:lnTo>
                  <a:pt x="317576" y="1934692"/>
                </a:lnTo>
                <a:lnTo>
                  <a:pt x="320090" y="1938502"/>
                </a:lnTo>
                <a:lnTo>
                  <a:pt x="320497" y="1939772"/>
                </a:lnTo>
                <a:lnTo>
                  <a:pt x="320497" y="1916684"/>
                </a:lnTo>
                <a:lnTo>
                  <a:pt x="318096" y="1920722"/>
                </a:lnTo>
                <a:lnTo>
                  <a:pt x="315887" y="1921992"/>
                </a:lnTo>
                <a:lnTo>
                  <a:pt x="310769" y="1921992"/>
                </a:lnTo>
                <a:lnTo>
                  <a:pt x="307987" y="1920722"/>
                </a:lnTo>
                <a:lnTo>
                  <a:pt x="305257" y="1920722"/>
                </a:lnTo>
                <a:lnTo>
                  <a:pt x="302590" y="1919452"/>
                </a:lnTo>
                <a:lnTo>
                  <a:pt x="300507" y="1919452"/>
                </a:lnTo>
                <a:lnTo>
                  <a:pt x="299123" y="1918182"/>
                </a:lnTo>
                <a:lnTo>
                  <a:pt x="298462" y="1915642"/>
                </a:lnTo>
                <a:lnTo>
                  <a:pt x="297649" y="1914372"/>
                </a:lnTo>
                <a:lnTo>
                  <a:pt x="297167" y="1911832"/>
                </a:lnTo>
                <a:lnTo>
                  <a:pt x="297014" y="1909292"/>
                </a:lnTo>
                <a:lnTo>
                  <a:pt x="296913" y="1908022"/>
                </a:lnTo>
                <a:lnTo>
                  <a:pt x="296811" y="1906752"/>
                </a:lnTo>
                <a:lnTo>
                  <a:pt x="297256" y="1905482"/>
                </a:lnTo>
                <a:lnTo>
                  <a:pt x="297713" y="1904212"/>
                </a:lnTo>
                <a:lnTo>
                  <a:pt x="299732" y="1902942"/>
                </a:lnTo>
                <a:lnTo>
                  <a:pt x="300951" y="1901672"/>
                </a:lnTo>
                <a:lnTo>
                  <a:pt x="302234" y="1900402"/>
                </a:lnTo>
                <a:lnTo>
                  <a:pt x="303568" y="1900402"/>
                </a:lnTo>
                <a:lnTo>
                  <a:pt x="306019" y="1897862"/>
                </a:lnTo>
                <a:lnTo>
                  <a:pt x="311569" y="1897862"/>
                </a:lnTo>
                <a:lnTo>
                  <a:pt x="313512" y="1899132"/>
                </a:lnTo>
                <a:lnTo>
                  <a:pt x="315379" y="1899132"/>
                </a:lnTo>
                <a:lnTo>
                  <a:pt x="319112" y="1901672"/>
                </a:lnTo>
                <a:lnTo>
                  <a:pt x="320332" y="1902942"/>
                </a:lnTo>
                <a:lnTo>
                  <a:pt x="320852" y="1904212"/>
                </a:lnTo>
                <a:lnTo>
                  <a:pt x="321284" y="1906752"/>
                </a:lnTo>
                <a:lnTo>
                  <a:pt x="321576" y="1908022"/>
                </a:lnTo>
                <a:lnTo>
                  <a:pt x="321741" y="1908022"/>
                </a:lnTo>
                <a:lnTo>
                  <a:pt x="321957" y="1910562"/>
                </a:lnTo>
                <a:lnTo>
                  <a:pt x="321957" y="1888858"/>
                </a:lnTo>
                <a:lnTo>
                  <a:pt x="318808" y="1888972"/>
                </a:lnTo>
                <a:lnTo>
                  <a:pt x="316776" y="1887702"/>
                </a:lnTo>
                <a:lnTo>
                  <a:pt x="314947" y="1886432"/>
                </a:lnTo>
                <a:lnTo>
                  <a:pt x="313296" y="1883892"/>
                </a:lnTo>
                <a:lnTo>
                  <a:pt x="311823" y="1882622"/>
                </a:lnTo>
                <a:lnTo>
                  <a:pt x="310870" y="1881352"/>
                </a:lnTo>
                <a:lnTo>
                  <a:pt x="310426" y="1878812"/>
                </a:lnTo>
                <a:lnTo>
                  <a:pt x="309867" y="1876272"/>
                </a:lnTo>
                <a:lnTo>
                  <a:pt x="309041" y="1871192"/>
                </a:lnTo>
                <a:lnTo>
                  <a:pt x="308914" y="1869922"/>
                </a:lnTo>
                <a:lnTo>
                  <a:pt x="308825" y="1868652"/>
                </a:lnTo>
                <a:lnTo>
                  <a:pt x="308737" y="1866112"/>
                </a:lnTo>
                <a:lnTo>
                  <a:pt x="308686" y="1864842"/>
                </a:lnTo>
                <a:lnTo>
                  <a:pt x="314261" y="1855952"/>
                </a:lnTo>
                <a:lnTo>
                  <a:pt x="318249" y="1855952"/>
                </a:lnTo>
                <a:lnTo>
                  <a:pt x="319786" y="1857222"/>
                </a:lnTo>
                <a:lnTo>
                  <a:pt x="322757" y="1857222"/>
                </a:lnTo>
                <a:lnTo>
                  <a:pt x="325539" y="1858492"/>
                </a:lnTo>
                <a:lnTo>
                  <a:pt x="327558" y="1859762"/>
                </a:lnTo>
                <a:lnTo>
                  <a:pt x="329018" y="1864842"/>
                </a:lnTo>
                <a:lnTo>
                  <a:pt x="329869" y="1867382"/>
                </a:lnTo>
                <a:lnTo>
                  <a:pt x="330974" y="1869922"/>
                </a:lnTo>
                <a:lnTo>
                  <a:pt x="331063" y="1871192"/>
                </a:lnTo>
                <a:lnTo>
                  <a:pt x="331063" y="1849602"/>
                </a:lnTo>
                <a:lnTo>
                  <a:pt x="325183" y="1849602"/>
                </a:lnTo>
                <a:lnTo>
                  <a:pt x="320243" y="1847062"/>
                </a:lnTo>
                <a:lnTo>
                  <a:pt x="317881" y="1845792"/>
                </a:lnTo>
                <a:lnTo>
                  <a:pt x="316814" y="1844522"/>
                </a:lnTo>
                <a:lnTo>
                  <a:pt x="316179" y="1844522"/>
                </a:lnTo>
                <a:lnTo>
                  <a:pt x="315976" y="1843252"/>
                </a:lnTo>
                <a:lnTo>
                  <a:pt x="315696" y="1841982"/>
                </a:lnTo>
                <a:lnTo>
                  <a:pt x="315747" y="1839442"/>
                </a:lnTo>
                <a:lnTo>
                  <a:pt x="316090" y="1836902"/>
                </a:lnTo>
                <a:lnTo>
                  <a:pt x="316623" y="1835632"/>
                </a:lnTo>
                <a:lnTo>
                  <a:pt x="318592" y="1830552"/>
                </a:lnTo>
                <a:lnTo>
                  <a:pt x="320687" y="1828012"/>
                </a:lnTo>
                <a:lnTo>
                  <a:pt x="325031" y="1825472"/>
                </a:lnTo>
                <a:lnTo>
                  <a:pt x="327482" y="1825472"/>
                </a:lnTo>
                <a:lnTo>
                  <a:pt x="328980" y="1824202"/>
                </a:lnTo>
                <a:lnTo>
                  <a:pt x="330149" y="1822932"/>
                </a:lnTo>
                <a:lnTo>
                  <a:pt x="331304" y="1824202"/>
                </a:lnTo>
                <a:lnTo>
                  <a:pt x="334530" y="1824202"/>
                </a:lnTo>
                <a:lnTo>
                  <a:pt x="336981" y="1826742"/>
                </a:lnTo>
                <a:lnTo>
                  <a:pt x="338683" y="1829282"/>
                </a:lnTo>
                <a:lnTo>
                  <a:pt x="340017" y="1831822"/>
                </a:lnTo>
                <a:lnTo>
                  <a:pt x="340398" y="1833092"/>
                </a:lnTo>
                <a:lnTo>
                  <a:pt x="340398" y="1821853"/>
                </a:lnTo>
                <a:lnTo>
                  <a:pt x="340182" y="1821662"/>
                </a:lnTo>
                <a:lnTo>
                  <a:pt x="338734" y="1821662"/>
                </a:lnTo>
                <a:lnTo>
                  <a:pt x="335927" y="1820392"/>
                </a:lnTo>
                <a:lnTo>
                  <a:pt x="333349" y="1817852"/>
                </a:lnTo>
                <a:lnTo>
                  <a:pt x="329819" y="1815312"/>
                </a:lnTo>
                <a:lnTo>
                  <a:pt x="329095" y="1812772"/>
                </a:lnTo>
                <a:lnTo>
                  <a:pt x="328853" y="1811502"/>
                </a:lnTo>
                <a:lnTo>
                  <a:pt x="328256" y="1808962"/>
                </a:lnTo>
                <a:lnTo>
                  <a:pt x="328980" y="1806422"/>
                </a:lnTo>
                <a:lnTo>
                  <a:pt x="331038" y="1803882"/>
                </a:lnTo>
                <a:lnTo>
                  <a:pt x="332651" y="1802612"/>
                </a:lnTo>
                <a:lnTo>
                  <a:pt x="334543" y="1801342"/>
                </a:lnTo>
                <a:lnTo>
                  <a:pt x="338137" y="1800072"/>
                </a:lnTo>
                <a:lnTo>
                  <a:pt x="350126" y="1800072"/>
                </a:lnTo>
                <a:lnTo>
                  <a:pt x="352526" y="1802612"/>
                </a:lnTo>
                <a:lnTo>
                  <a:pt x="352526" y="1789823"/>
                </a:lnTo>
                <a:lnTo>
                  <a:pt x="351688" y="1791182"/>
                </a:lnTo>
                <a:lnTo>
                  <a:pt x="350824" y="1793722"/>
                </a:lnTo>
                <a:lnTo>
                  <a:pt x="345440" y="1793722"/>
                </a:lnTo>
                <a:lnTo>
                  <a:pt x="342620" y="1792452"/>
                </a:lnTo>
                <a:lnTo>
                  <a:pt x="340741" y="1791182"/>
                </a:lnTo>
                <a:lnTo>
                  <a:pt x="340220" y="1787372"/>
                </a:lnTo>
                <a:lnTo>
                  <a:pt x="339991" y="1786102"/>
                </a:lnTo>
                <a:lnTo>
                  <a:pt x="339940" y="1782292"/>
                </a:lnTo>
                <a:lnTo>
                  <a:pt x="339991" y="1781022"/>
                </a:lnTo>
                <a:lnTo>
                  <a:pt x="340271" y="1779752"/>
                </a:lnTo>
                <a:lnTo>
                  <a:pt x="340791" y="1778482"/>
                </a:lnTo>
                <a:lnTo>
                  <a:pt x="342265" y="1775942"/>
                </a:lnTo>
                <a:lnTo>
                  <a:pt x="344233" y="1773402"/>
                </a:lnTo>
                <a:lnTo>
                  <a:pt x="346671" y="1770862"/>
                </a:lnTo>
                <a:lnTo>
                  <a:pt x="347306" y="1770862"/>
                </a:lnTo>
                <a:lnTo>
                  <a:pt x="348843" y="1769592"/>
                </a:lnTo>
                <a:lnTo>
                  <a:pt x="350380" y="1768322"/>
                </a:lnTo>
                <a:lnTo>
                  <a:pt x="354571" y="1770862"/>
                </a:lnTo>
                <a:lnTo>
                  <a:pt x="355358" y="1773402"/>
                </a:lnTo>
                <a:lnTo>
                  <a:pt x="355803" y="1774672"/>
                </a:lnTo>
                <a:lnTo>
                  <a:pt x="355904" y="1775942"/>
                </a:lnTo>
                <a:lnTo>
                  <a:pt x="355904" y="1737436"/>
                </a:lnTo>
                <a:lnTo>
                  <a:pt x="352717" y="1736572"/>
                </a:lnTo>
                <a:lnTo>
                  <a:pt x="351586" y="1736572"/>
                </a:lnTo>
                <a:lnTo>
                  <a:pt x="350532" y="1735302"/>
                </a:lnTo>
                <a:lnTo>
                  <a:pt x="349237" y="1735302"/>
                </a:lnTo>
                <a:lnTo>
                  <a:pt x="349237" y="1748002"/>
                </a:lnTo>
                <a:lnTo>
                  <a:pt x="349186" y="1749272"/>
                </a:lnTo>
                <a:lnTo>
                  <a:pt x="348983" y="1750542"/>
                </a:lnTo>
                <a:lnTo>
                  <a:pt x="348894" y="1754352"/>
                </a:lnTo>
                <a:lnTo>
                  <a:pt x="348627" y="1756892"/>
                </a:lnTo>
                <a:lnTo>
                  <a:pt x="348386" y="1756892"/>
                </a:lnTo>
                <a:lnTo>
                  <a:pt x="347980" y="1758162"/>
                </a:lnTo>
                <a:lnTo>
                  <a:pt x="346036" y="1761972"/>
                </a:lnTo>
                <a:lnTo>
                  <a:pt x="343687" y="1764512"/>
                </a:lnTo>
                <a:lnTo>
                  <a:pt x="340918" y="1767052"/>
                </a:lnTo>
                <a:lnTo>
                  <a:pt x="339699" y="1768322"/>
                </a:lnTo>
                <a:lnTo>
                  <a:pt x="338239" y="1769592"/>
                </a:lnTo>
                <a:lnTo>
                  <a:pt x="336562" y="1768322"/>
                </a:lnTo>
                <a:lnTo>
                  <a:pt x="333781" y="1768322"/>
                </a:lnTo>
                <a:lnTo>
                  <a:pt x="333159" y="1768017"/>
                </a:lnTo>
                <a:lnTo>
                  <a:pt x="333159" y="1784832"/>
                </a:lnTo>
                <a:lnTo>
                  <a:pt x="333133" y="1789912"/>
                </a:lnTo>
                <a:lnTo>
                  <a:pt x="332892" y="1791182"/>
                </a:lnTo>
                <a:lnTo>
                  <a:pt x="332473" y="1791182"/>
                </a:lnTo>
                <a:lnTo>
                  <a:pt x="330898" y="1794992"/>
                </a:lnTo>
                <a:lnTo>
                  <a:pt x="328764" y="1796262"/>
                </a:lnTo>
                <a:lnTo>
                  <a:pt x="326059" y="1798802"/>
                </a:lnTo>
                <a:lnTo>
                  <a:pt x="322338" y="1798802"/>
                </a:lnTo>
                <a:lnTo>
                  <a:pt x="322338" y="1816582"/>
                </a:lnTo>
                <a:lnTo>
                  <a:pt x="321945" y="1817852"/>
                </a:lnTo>
                <a:lnTo>
                  <a:pt x="320675" y="1820392"/>
                </a:lnTo>
                <a:lnTo>
                  <a:pt x="318731" y="1822932"/>
                </a:lnTo>
                <a:lnTo>
                  <a:pt x="316547" y="1825472"/>
                </a:lnTo>
                <a:lnTo>
                  <a:pt x="313855" y="1829282"/>
                </a:lnTo>
                <a:lnTo>
                  <a:pt x="313474" y="1829282"/>
                </a:lnTo>
                <a:lnTo>
                  <a:pt x="312293" y="1830552"/>
                </a:lnTo>
                <a:lnTo>
                  <a:pt x="309816" y="1830552"/>
                </a:lnTo>
                <a:lnTo>
                  <a:pt x="309156" y="1830158"/>
                </a:lnTo>
                <a:lnTo>
                  <a:pt x="309156" y="1849602"/>
                </a:lnTo>
                <a:lnTo>
                  <a:pt x="308889" y="1850872"/>
                </a:lnTo>
                <a:lnTo>
                  <a:pt x="307555" y="1853412"/>
                </a:lnTo>
                <a:lnTo>
                  <a:pt x="306603" y="1854682"/>
                </a:lnTo>
                <a:lnTo>
                  <a:pt x="304901" y="1857222"/>
                </a:lnTo>
                <a:lnTo>
                  <a:pt x="304609" y="1857705"/>
                </a:lnTo>
                <a:lnTo>
                  <a:pt x="304609" y="1885162"/>
                </a:lnTo>
                <a:lnTo>
                  <a:pt x="304292" y="1890242"/>
                </a:lnTo>
                <a:lnTo>
                  <a:pt x="303898" y="1890242"/>
                </a:lnTo>
                <a:lnTo>
                  <a:pt x="303199" y="1891512"/>
                </a:lnTo>
                <a:lnTo>
                  <a:pt x="302996" y="1892782"/>
                </a:lnTo>
                <a:lnTo>
                  <a:pt x="302488" y="1892782"/>
                </a:lnTo>
                <a:lnTo>
                  <a:pt x="300659" y="1894052"/>
                </a:lnTo>
                <a:lnTo>
                  <a:pt x="298742" y="1895322"/>
                </a:lnTo>
                <a:lnTo>
                  <a:pt x="295516" y="1899132"/>
                </a:lnTo>
                <a:lnTo>
                  <a:pt x="294601" y="1900402"/>
                </a:lnTo>
                <a:lnTo>
                  <a:pt x="293916" y="1900961"/>
                </a:lnTo>
                <a:lnTo>
                  <a:pt x="293916" y="1921992"/>
                </a:lnTo>
                <a:lnTo>
                  <a:pt x="293560" y="1923262"/>
                </a:lnTo>
                <a:lnTo>
                  <a:pt x="292658" y="1927072"/>
                </a:lnTo>
                <a:lnTo>
                  <a:pt x="290715" y="1929612"/>
                </a:lnTo>
                <a:lnTo>
                  <a:pt x="286943" y="1933422"/>
                </a:lnTo>
                <a:lnTo>
                  <a:pt x="285242" y="1934692"/>
                </a:lnTo>
                <a:lnTo>
                  <a:pt x="281584" y="1932152"/>
                </a:lnTo>
                <a:lnTo>
                  <a:pt x="275856" y="1929612"/>
                </a:lnTo>
                <a:lnTo>
                  <a:pt x="273380" y="1928342"/>
                </a:lnTo>
                <a:lnTo>
                  <a:pt x="271233" y="1927123"/>
                </a:lnTo>
                <a:lnTo>
                  <a:pt x="271233" y="1937232"/>
                </a:lnTo>
                <a:lnTo>
                  <a:pt x="271081" y="1938502"/>
                </a:lnTo>
                <a:lnTo>
                  <a:pt x="270865" y="1941042"/>
                </a:lnTo>
                <a:lnTo>
                  <a:pt x="270560" y="1943582"/>
                </a:lnTo>
                <a:lnTo>
                  <a:pt x="270154" y="1946122"/>
                </a:lnTo>
                <a:lnTo>
                  <a:pt x="269633" y="1948662"/>
                </a:lnTo>
                <a:lnTo>
                  <a:pt x="268732" y="1951202"/>
                </a:lnTo>
                <a:lnTo>
                  <a:pt x="267055" y="1955012"/>
                </a:lnTo>
                <a:lnTo>
                  <a:pt x="262775" y="1955012"/>
                </a:lnTo>
                <a:lnTo>
                  <a:pt x="260616" y="1952472"/>
                </a:lnTo>
                <a:lnTo>
                  <a:pt x="258851" y="1951202"/>
                </a:lnTo>
                <a:lnTo>
                  <a:pt x="258533" y="1950999"/>
                </a:lnTo>
                <a:lnTo>
                  <a:pt x="258533" y="1970252"/>
                </a:lnTo>
                <a:lnTo>
                  <a:pt x="258495" y="1971522"/>
                </a:lnTo>
                <a:lnTo>
                  <a:pt x="258064" y="1974062"/>
                </a:lnTo>
                <a:lnTo>
                  <a:pt x="257213" y="1975332"/>
                </a:lnTo>
                <a:lnTo>
                  <a:pt x="256603" y="1976602"/>
                </a:lnTo>
                <a:lnTo>
                  <a:pt x="255701" y="1976602"/>
                </a:lnTo>
                <a:lnTo>
                  <a:pt x="252209" y="1977872"/>
                </a:lnTo>
                <a:lnTo>
                  <a:pt x="245046" y="1977872"/>
                </a:lnTo>
                <a:lnTo>
                  <a:pt x="242785" y="1976602"/>
                </a:lnTo>
                <a:lnTo>
                  <a:pt x="240652" y="1975332"/>
                </a:lnTo>
                <a:lnTo>
                  <a:pt x="238442" y="1974062"/>
                </a:lnTo>
                <a:lnTo>
                  <a:pt x="236855" y="1972792"/>
                </a:lnTo>
                <a:lnTo>
                  <a:pt x="236207" y="1968982"/>
                </a:lnTo>
                <a:lnTo>
                  <a:pt x="235191" y="1962632"/>
                </a:lnTo>
                <a:lnTo>
                  <a:pt x="235000" y="1961362"/>
                </a:lnTo>
                <a:lnTo>
                  <a:pt x="235686" y="1960092"/>
                </a:lnTo>
                <a:lnTo>
                  <a:pt x="237756" y="1956282"/>
                </a:lnTo>
                <a:lnTo>
                  <a:pt x="242493" y="1953742"/>
                </a:lnTo>
                <a:lnTo>
                  <a:pt x="243522" y="1952472"/>
                </a:lnTo>
                <a:lnTo>
                  <a:pt x="247916" y="1952472"/>
                </a:lnTo>
                <a:lnTo>
                  <a:pt x="249694" y="1953742"/>
                </a:lnTo>
                <a:lnTo>
                  <a:pt x="251218" y="1955012"/>
                </a:lnTo>
                <a:lnTo>
                  <a:pt x="252958" y="1956282"/>
                </a:lnTo>
                <a:lnTo>
                  <a:pt x="254685" y="1958822"/>
                </a:lnTo>
                <a:lnTo>
                  <a:pt x="257136" y="1961362"/>
                </a:lnTo>
                <a:lnTo>
                  <a:pt x="257644" y="1962632"/>
                </a:lnTo>
                <a:lnTo>
                  <a:pt x="258419" y="1966442"/>
                </a:lnTo>
                <a:lnTo>
                  <a:pt x="258533" y="1970252"/>
                </a:lnTo>
                <a:lnTo>
                  <a:pt x="258533" y="1950999"/>
                </a:lnTo>
                <a:lnTo>
                  <a:pt x="248742" y="1937232"/>
                </a:lnTo>
                <a:lnTo>
                  <a:pt x="247319" y="1934692"/>
                </a:lnTo>
                <a:lnTo>
                  <a:pt x="247573" y="1933422"/>
                </a:lnTo>
                <a:lnTo>
                  <a:pt x="247929" y="1932152"/>
                </a:lnTo>
                <a:lnTo>
                  <a:pt x="248805" y="1930882"/>
                </a:lnTo>
                <a:lnTo>
                  <a:pt x="250278" y="1929612"/>
                </a:lnTo>
                <a:lnTo>
                  <a:pt x="252361" y="1929612"/>
                </a:lnTo>
                <a:lnTo>
                  <a:pt x="253492" y="1928342"/>
                </a:lnTo>
                <a:lnTo>
                  <a:pt x="262483" y="1928342"/>
                </a:lnTo>
                <a:lnTo>
                  <a:pt x="263880" y="1929612"/>
                </a:lnTo>
                <a:lnTo>
                  <a:pt x="265938" y="1930882"/>
                </a:lnTo>
                <a:lnTo>
                  <a:pt x="267741" y="1932152"/>
                </a:lnTo>
                <a:lnTo>
                  <a:pt x="270637" y="1934692"/>
                </a:lnTo>
                <a:lnTo>
                  <a:pt x="271233" y="1937232"/>
                </a:lnTo>
                <a:lnTo>
                  <a:pt x="271233" y="1927123"/>
                </a:lnTo>
                <a:lnTo>
                  <a:pt x="269138" y="1924532"/>
                </a:lnTo>
                <a:lnTo>
                  <a:pt x="268249" y="1924532"/>
                </a:lnTo>
                <a:lnTo>
                  <a:pt x="267627" y="1923262"/>
                </a:lnTo>
                <a:lnTo>
                  <a:pt x="267258" y="1921992"/>
                </a:lnTo>
                <a:lnTo>
                  <a:pt x="266496" y="1919452"/>
                </a:lnTo>
                <a:lnTo>
                  <a:pt x="272300" y="1909292"/>
                </a:lnTo>
                <a:lnTo>
                  <a:pt x="275475" y="1909292"/>
                </a:lnTo>
                <a:lnTo>
                  <a:pt x="278345" y="1908022"/>
                </a:lnTo>
                <a:lnTo>
                  <a:pt x="281825" y="1908022"/>
                </a:lnTo>
                <a:lnTo>
                  <a:pt x="285534" y="1909292"/>
                </a:lnTo>
                <a:lnTo>
                  <a:pt x="293916" y="1921992"/>
                </a:lnTo>
                <a:lnTo>
                  <a:pt x="293916" y="1900961"/>
                </a:lnTo>
                <a:lnTo>
                  <a:pt x="293027" y="1901672"/>
                </a:lnTo>
                <a:lnTo>
                  <a:pt x="291973" y="1902942"/>
                </a:lnTo>
                <a:lnTo>
                  <a:pt x="290868" y="1902942"/>
                </a:lnTo>
                <a:lnTo>
                  <a:pt x="289712" y="1901672"/>
                </a:lnTo>
                <a:lnTo>
                  <a:pt x="288366" y="1901672"/>
                </a:lnTo>
                <a:lnTo>
                  <a:pt x="287807" y="1900402"/>
                </a:lnTo>
                <a:lnTo>
                  <a:pt x="286512" y="1899132"/>
                </a:lnTo>
                <a:lnTo>
                  <a:pt x="285356" y="1897862"/>
                </a:lnTo>
                <a:lnTo>
                  <a:pt x="284353" y="1895322"/>
                </a:lnTo>
                <a:lnTo>
                  <a:pt x="282841" y="1892782"/>
                </a:lnTo>
                <a:lnTo>
                  <a:pt x="281533" y="1890242"/>
                </a:lnTo>
                <a:lnTo>
                  <a:pt x="280276" y="1887702"/>
                </a:lnTo>
                <a:lnTo>
                  <a:pt x="279857" y="1886432"/>
                </a:lnTo>
                <a:lnTo>
                  <a:pt x="279666" y="1885162"/>
                </a:lnTo>
                <a:lnTo>
                  <a:pt x="279704" y="1881352"/>
                </a:lnTo>
                <a:lnTo>
                  <a:pt x="279704" y="1880082"/>
                </a:lnTo>
                <a:lnTo>
                  <a:pt x="280898" y="1877542"/>
                </a:lnTo>
                <a:lnTo>
                  <a:pt x="283502" y="1873732"/>
                </a:lnTo>
                <a:lnTo>
                  <a:pt x="284746" y="1872462"/>
                </a:lnTo>
                <a:lnTo>
                  <a:pt x="287147" y="1872462"/>
                </a:lnTo>
                <a:lnTo>
                  <a:pt x="287921" y="1871192"/>
                </a:lnTo>
                <a:lnTo>
                  <a:pt x="294157" y="1871192"/>
                </a:lnTo>
                <a:lnTo>
                  <a:pt x="296951" y="1873732"/>
                </a:lnTo>
                <a:lnTo>
                  <a:pt x="298157" y="1875002"/>
                </a:lnTo>
                <a:lnTo>
                  <a:pt x="299173" y="1876272"/>
                </a:lnTo>
                <a:lnTo>
                  <a:pt x="300393" y="1877542"/>
                </a:lnTo>
                <a:lnTo>
                  <a:pt x="301523" y="1878812"/>
                </a:lnTo>
                <a:lnTo>
                  <a:pt x="302564" y="1880082"/>
                </a:lnTo>
                <a:lnTo>
                  <a:pt x="303999" y="1882622"/>
                </a:lnTo>
                <a:lnTo>
                  <a:pt x="304609" y="1885162"/>
                </a:lnTo>
                <a:lnTo>
                  <a:pt x="304609" y="1857705"/>
                </a:lnTo>
                <a:lnTo>
                  <a:pt x="304126" y="1858492"/>
                </a:lnTo>
                <a:lnTo>
                  <a:pt x="301612" y="1863572"/>
                </a:lnTo>
                <a:lnTo>
                  <a:pt x="298996" y="1864842"/>
                </a:lnTo>
                <a:lnTo>
                  <a:pt x="295910" y="1866112"/>
                </a:lnTo>
                <a:lnTo>
                  <a:pt x="290042" y="1866112"/>
                </a:lnTo>
                <a:lnTo>
                  <a:pt x="288912" y="1864842"/>
                </a:lnTo>
                <a:lnTo>
                  <a:pt x="287807" y="1864842"/>
                </a:lnTo>
                <a:lnTo>
                  <a:pt x="286232" y="1863572"/>
                </a:lnTo>
                <a:lnTo>
                  <a:pt x="285076" y="1863572"/>
                </a:lnTo>
                <a:lnTo>
                  <a:pt x="284314" y="1862302"/>
                </a:lnTo>
                <a:lnTo>
                  <a:pt x="282194" y="1857222"/>
                </a:lnTo>
                <a:lnTo>
                  <a:pt x="280200" y="1852764"/>
                </a:lnTo>
                <a:lnTo>
                  <a:pt x="280200" y="1868652"/>
                </a:lnTo>
                <a:lnTo>
                  <a:pt x="279857" y="1869922"/>
                </a:lnTo>
                <a:lnTo>
                  <a:pt x="278955" y="1872462"/>
                </a:lnTo>
                <a:lnTo>
                  <a:pt x="278866" y="1872653"/>
                </a:lnTo>
                <a:lnTo>
                  <a:pt x="278866" y="1895322"/>
                </a:lnTo>
                <a:lnTo>
                  <a:pt x="268262" y="1905482"/>
                </a:lnTo>
                <a:lnTo>
                  <a:pt x="266153" y="1904212"/>
                </a:lnTo>
                <a:lnTo>
                  <a:pt x="265252" y="1902942"/>
                </a:lnTo>
                <a:lnTo>
                  <a:pt x="264820" y="1902942"/>
                </a:lnTo>
                <a:lnTo>
                  <a:pt x="262890" y="1900402"/>
                </a:lnTo>
                <a:lnTo>
                  <a:pt x="261962" y="1897862"/>
                </a:lnTo>
                <a:lnTo>
                  <a:pt x="261645" y="1895995"/>
                </a:lnTo>
                <a:lnTo>
                  <a:pt x="261645" y="1914372"/>
                </a:lnTo>
                <a:lnTo>
                  <a:pt x="259994" y="1918182"/>
                </a:lnTo>
                <a:lnTo>
                  <a:pt x="259181" y="1919452"/>
                </a:lnTo>
                <a:lnTo>
                  <a:pt x="257860" y="1920722"/>
                </a:lnTo>
                <a:lnTo>
                  <a:pt x="256032" y="1921992"/>
                </a:lnTo>
                <a:lnTo>
                  <a:pt x="255358" y="1921992"/>
                </a:lnTo>
                <a:lnTo>
                  <a:pt x="254660" y="1923262"/>
                </a:lnTo>
                <a:lnTo>
                  <a:pt x="253923" y="1923262"/>
                </a:lnTo>
                <a:lnTo>
                  <a:pt x="247142" y="1925802"/>
                </a:lnTo>
                <a:lnTo>
                  <a:pt x="241185" y="1925802"/>
                </a:lnTo>
                <a:lnTo>
                  <a:pt x="241185" y="1944852"/>
                </a:lnTo>
                <a:lnTo>
                  <a:pt x="239433" y="1947392"/>
                </a:lnTo>
                <a:lnTo>
                  <a:pt x="239255" y="1948662"/>
                </a:lnTo>
                <a:lnTo>
                  <a:pt x="234861" y="1953590"/>
                </a:lnTo>
                <a:lnTo>
                  <a:pt x="234861" y="1979142"/>
                </a:lnTo>
                <a:lnTo>
                  <a:pt x="234657" y="1980412"/>
                </a:lnTo>
                <a:lnTo>
                  <a:pt x="233946" y="1984222"/>
                </a:lnTo>
                <a:lnTo>
                  <a:pt x="233210" y="1986762"/>
                </a:lnTo>
                <a:lnTo>
                  <a:pt x="230886" y="1991842"/>
                </a:lnTo>
                <a:lnTo>
                  <a:pt x="227584" y="1991842"/>
                </a:lnTo>
                <a:lnTo>
                  <a:pt x="226504" y="1990572"/>
                </a:lnTo>
                <a:lnTo>
                  <a:pt x="225475" y="1990572"/>
                </a:lnTo>
                <a:lnTo>
                  <a:pt x="224510" y="1989302"/>
                </a:lnTo>
                <a:lnTo>
                  <a:pt x="222313" y="1988032"/>
                </a:lnTo>
                <a:lnTo>
                  <a:pt x="220243" y="1985492"/>
                </a:lnTo>
                <a:lnTo>
                  <a:pt x="218300" y="1984222"/>
                </a:lnTo>
                <a:lnTo>
                  <a:pt x="215595" y="1980412"/>
                </a:lnTo>
                <a:lnTo>
                  <a:pt x="209892" y="1975332"/>
                </a:lnTo>
                <a:lnTo>
                  <a:pt x="207924" y="1972792"/>
                </a:lnTo>
                <a:lnTo>
                  <a:pt x="206362" y="1971522"/>
                </a:lnTo>
                <a:lnTo>
                  <a:pt x="204711" y="1967712"/>
                </a:lnTo>
                <a:lnTo>
                  <a:pt x="204762" y="1966442"/>
                </a:lnTo>
                <a:lnTo>
                  <a:pt x="205994" y="1963902"/>
                </a:lnTo>
                <a:lnTo>
                  <a:pt x="206933" y="1963902"/>
                </a:lnTo>
                <a:lnTo>
                  <a:pt x="209753" y="1962632"/>
                </a:lnTo>
                <a:lnTo>
                  <a:pt x="216052" y="1962632"/>
                </a:lnTo>
                <a:lnTo>
                  <a:pt x="222834" y="1966442"/>
                </a:lnTo>
                <a:lnTo>
                  <a:pt x="226314" y="1968982"/>
                </a:lnTo>
                <a:lnTo>
                  <a:pt x="230695" y="1974062"/>
                </a:lnTo>
                <a:lnTo>
                  <a:pt x="233654" y="1977872"/>
                </a:lnTo>
                <a:lnTo>
                  <a:pt x="234530" y="1977872"/>
                </a:lnTo>
                <a:lnTo>
                  <a:pt x="234861" y="1979142"/>
                </a:lnTo>
                <a:lnTo>
                  <a:pt x="234861" y="1953590"/>
                </a:lnTo>
                <a:lnTo>
                  <a:pt x="234721" y="1953742"/>
                </a:lnTo>
                <a:lnTo>
                  <a:pt x="232194" y="1956282"/>
                </a:lnTo>
                <a:lnTo>
                  <a:pt x="230962" y="1957552"/>
                </a:lnTo>
                <a:lnTo>
                  <a:pt x="229565" y="1958822"/>
                </a:lnTo>
                <a:lnTo>
                  <a:pt x="224853" y="1958822"/>
                </a:lnTo>
                <a:lnTo>
                  <a:pt x="219849" y="1957552"/>
                </a:lnTo>
                <a:lnTo>
                  <a:pt x="216458" y="1956282"/>
                </a:lnTo>
                <a:lnTo>
                  <a:pt x="210743" y="1955012"/>
                </a:lnTo>
                <a:lnTo>
                  <a:pt x="208876" y="1953742"/>
                </a:lnTo>
                <a:lnTo>
                  <a:pt x="205409" y="1949932"/>
                </a:lnTo>
                <a:lnTo>
                  <a:pt x="204787" y="1947392"/>
                </a:lnTo>
                <a:lnTo>
                  <a:pt x="210439" y="1937232"/>
                </a:lnTo>
                <a:lnTo>
                  <a:pt x="214706" y="1929612"/>
                </a:lnTo>
                <a:lnTo>
                  <a:pt x="217563" y="1927072"/>
                </a:lnTo>
                <a:lnTo>
                  <a:pt x="220903" y="1925802"/>
                </a:lnTo>
                <a:lnTo>
                  <a:pt x="223227" y="1925802"/>
                </a:lnTo>
                <a:lnTo>
                  <a:pt x="226352" y="1927072"/>
                </a:lnTo>
                <a:lnTo>
                  <a:pt x="229323" y="1928342"/>
                </a:lnTo>
                <a:lnTo>
                  <a:pt x="233159" y="1929612"/>
                </a:lnTo>
                <a:lnTo>
                  <a:pt x="234048" y="1930882"/>
                </a:lnTo>
                <a:lnTo>
                  <a:pt x="236524" y="1933422"/>
                </a:lnTo>
                <a:lnTo>
                  <a:pt x="238086" y="1935962"/>
                </a:lnTo>
                <a:lnTo>
                  <a:pt x="239496" y="1938502"/>
                </a:lnTo>
                <a:lnTo>
                  <a:pt x="239903" y="1938502"/>
                </a:lnTo>
                <a:lnTo>
                  <a:pt x="240055" y="1939772"/>
                </a:lnTo>
                <a:lnTo>
                  <a:pt x="241046" y="1942312"/>
                </a:lnTo>
                <a:lnTo>
                  <a:pt x="241185" y="1944852"/>
                </a:lnTo>
                <a:lnTo>
                  <a:pt x="241185" y="1925802"/>
                </a:lnTo>
                <a:lnTo>
                  <a:pt x="239598" y="1925802"/>
                </a:lnTo>
                <a:lnTo>
                  <a:pt x="237845" y="1924532"/>
                </a:lnTo>
                <a:lnTo>
                  <a:pt x="234429" y="1921992"/>
                </a:lnTo>
                <a:lnTo>
                  <a:pt x="231368" y="1919452"/>
                </a:lnTo>
                <a:lnTo>
                  <a:pt x="228409" y="1916912"/>
                </a:lnTo>
                <a:lnTo>
                  <a:pt x="228168" y="1915642"/>
                </a:lnTo>
                <a:lnTo>
                  <a:pt x="227965" y="1915642"/>
                </a:lnTo>
                <a:lnTo>
                  <a:pt x="226314" y="1913102"/>
                </a:lnTo>
                <a:lnTo>
                  <a:pt x="225666" y="1910562"/>
                </a:lnTo>
                <a:lnTo>
                  <a:pt x="227431" y="1905482"/>
                </a:lnTo>
                <a:lnTo>
                  <a:pt x="228307" y="1904212"/>
                </a:lnTo>
                <a:lnTo>
                  <a:pt x="230111" y="1902942"/>
                </a:lnTo>
                <a:lnTo>
                  <a:pt x="232257" y="1901672"/>
                </a:lnTo>
                <a:lnTo>
                  <a:pt x="234137" y="1900402"/>
                </a:lnTo>
                <a:lnTo>
                  <a:pt x="237172" y="1897862"/>
                </a:lnTo>
                <a:lnTo>
                  <a:pt x="238912" y="1896592"/>
                </a:lnTo>
                <a:lnTo>
                  <a:pt x="241757" y="1896592"/>
                </a:lnTo>
                <a:lnTo>
                  <a:pt x="244284" y="1895322"/>
                </a:lnTo>
                <a:lnTo>
                  <a:pt x="252107" y="1895322"/>
                </a:lnTo>
                <a:lnTo>
                  <a:pt x="254812" y="1897862"/>
                </a:lnTo>
                <a:lnTo>
                  <a:pt x="256806" y="1901672"/>
                </a:lnTo>
                <a:lnTo>
                  <a:pt x="258013" y="1902942"/>
                </a:lnTo>
                <a:lnTo>
                  <a:pt x="259067" y="1905482"/>
                </a:lnTo>
                <a:lnTo>
                  <a:pt x="259994" y="1908022"/>
                </a:lnTo>
                <a:lnTo>
                  <a:pt x="261632" y="1910562"/>
                </a:lnTo>
                <a:lnTo>
                  <a:pt x="261645" y="1914372"/>
                </a:lnTo>
                <a:lnTo>
                  <a:pt x="261645" y="1895995"/>
                </a:lnTo>
                <a:lnTo>
                  <a:pt x="261531" y="1895322"/>
                </a:lnTo>
                <a:lnTo>
                  <a:pt x="261315" y="1894052"/>
                </a:lnTo>
                <a:lnTo>
                  <a:pt x="261010" y="1892782"/>
                </a:lnTo>
                <a:lnTo>
                  <a:pt x="260718" y="1890242"/>
                </a:lnTo>
                <a:lnTo>
                  <a:pt x="260375" y="1885162"/>
                </a:lnTo>
                <a:lnTo>
                  <a:pt x="261277" y="1882622"/>
                </a:lnTo>
                <a:lnTo>
                  <a:pt x="264109" y="1881352"/>
                </a:lnTo>
                <a:lnTo>
                  <a:pt x="265607" y="1881352"/>
                </a:lnTo>
                <a:lnTo>
                  <a:pt x="267055" y="1882622"/>
                </a:lnTo>
                <a:lnTo>
                  <a:pt x="269786" y="1883892"/>
                </a:lnTo>
                <a:lnTo>
                  <a:pt x="272199" y="1886432"/>
                </a:lnTo>
                <a:lnTo>
                  <a:pt x="274294" y="1888972"/>
                </a:lnTo>
                <a:lnTo>
                  <a:pt x="275551" y="1890242"/>
                </a:lnTo>
                <a:lnTo>
                  <a:pt x="276682" y="1891512"/>
                </a:lnTo>
                <a:lnTo>
                  <a:pt x="277685" y="1894052"/>
                </a:lnTo>
                <a:lnTo>
                  <a:pt x="278866" y="1895322"/>
                </a:lnTo>
                <a:lnTo>
                  <a:pt x="278866" y="1872653"/>
                </a:lnTo>
                <a:lnTo>
                  <a:pt x="277723" y="1875002"/>
                </a:lnTo>
                <a:lnTo>
                  <a:pt x="276161" y="1876272"/>
                </a:lnTo>
                <a:lnTo>
                  <a:pt x="275475" y="1877542"/>
                </a:lnTo>
                <a:lnTo>
                  <a:pt x="273215" y="1878812"/>
                </a:lnTo>
                <a:lnTo>
                  <a:pt x="271843" y="1878812"/>
                </a:lnTo>
                <a:lnTo>
                  <a:pt x="269849" y="1877542"/>
                </a:lnTo>
                <a:lnTo>
                  <a:pt x="268084" y="1877542"/>
                </a:lnTo>
                <a:lnTo>
                  <a:pt x="266268" y="1876272"/>
                </a:lnTo>
                <a:lnTo>
                  <a:pt x="265595" y="1876272"/>
                </a:lnTo>
                <a:lnTo>
                  <a:pt x="263359" y="1873732"/>
                </a:lnTo>
                <a:lnTo>
                  <a:pt x="261734" y="1871192"/>
                </a:lnTo>
                <a:lnTo>
                  <a:pt x="260540" y="1867382"/>
                </a:lnTo>
                <a:lnTo>
                  <a:pt x="260299" y="1864842"/>
                </a:lnTo>
                <a:lnTo>
                  <a:pt x="260019" y="1863572"/>
                </a:lnTo>
                <a:lnTo>
                  <a:pt x="259930" y="1862302"/>
                </a:lnTo>
                <a:lnTo>
                  <a:pt x="259842" y="1861032"/>
                </a:lnTo>
                <a:lnTo>
                  <a:pt x="259765" y="1858492"/>
                </a:lnTo>
                <a:lnTo>
                  <a:pt x="267373" y="1847062"/>
                </a:lnTo>
                <a:lnTo>
                  <a:pt x="270967" y="1848332"/>
                </a:lnTo>
                <a:lnTo>
                  <a:pt x="272148" y="1849602"/>
                </a:lnTo>
                <a:lnTo>
                  <a:pt x="272618" y="1850872"/>
                </a:lnTo>
                <a:lnTo>
                  <a:pt x="272948" y="1850872"/>
                </a:lnTo>
                <a:lnTo>
                  <a:pt x="279184" y="1864842"/>
                </a:lnTo>
                <a:lnTo>
                  <a:pt x="279679" y="1866112"/>
                </a:lnTo>
                <a:lnTo>
                  <a:pt x="280149" y="1867382"/>
                </a:lnTo>
                <a:lnTo>
                  <a:pt x="280200" y="1868652"/>
                </a:lnTo>
                <a:lnTo>
                  <a:pt x="280200" y="1852764"/>
                </a:lnTo>
                <a:lnTo>
                  <a:pt x="278218" y="1848332"/>
                </a:lnTo>
                <a:lnTo>
                  <a:pt x="277774" y="1847062"/>
                </a:lnTo>
                <a:lnTo>
                  <a:pt x="277723" y="1845792"/>
                </a:lnTo>
                <a:lnTo>
                  <a:pt x="278079" y="1845792"/>
                </a:lnTo>
                <a:lnTo>
                  <a:pt x="278333" y="1844522"/>
                </a:lnTo>
                <a:lnTo>
                  <a:pt x="278803" y="1843252"/>
                </a:lnTo>
                <a:lnTo>
                  <a:pt x="279095" y="1841982"/>
                </a:lnTo>
                <a:lnTo>
                  <a:pt x="279692" y="1839442"/>
                </a:lnTo>
                <a:lnTo>
                  <a:pt x="280733" y="1838172"/>
                </a:lnTo>
                <a:lnTo>
                  <a:pt x="282270" y="1836902"/>
                </a:lnTo>
                <a:lnTo>
                  <a:pt x="284391" y="1835632"/>
                </a:lnTo>
                <a:lnTo>
                  <a:pt x="286537" y="1833092"/>
                </a:lnTo>
                <a:lnTo>
                  <a:pt x="288721" y="1831822"/>
                </a:lnTo>
                <a:lnTo>
                  <a:pt x="290068" y="1830552"/>
                </a:lnTo>
                <a:lnTo>
                  <a:pt x="297307" y="1830552"/>
                </a:lnTo>
                <a:lnTo>
                  <a:pt x="300799" y="1833092"/>
                </a:lnTo>
                <a:lnTo>
                  <a:pt x="305168" y="1836902"/>
                </a:lnTo>
                <a:lnTo>
                  <a:pt x="306057" y="1839442"/>
                </a:lnTo>
                <a:lnTo>
                  <a:pt x="307060" y="1840712"/>
                </a:lnTo>
                <a:lnTo>
                  <a:pt x="308178" y="1841982"/>
                </a:lnTo>
                <a:lnTo>
                  <a:pt x="308813" y="1844522"/>
                </a:lnTo>
                <a:lnTo>
                  <a:pt x="309156" y="1849602"/>
                </a:lnTo>
                <a:lnTo>
                  <a:pt x="309156" y="1830158"/>
                </a:lnTo>
                <a:lnTo>
                  <a:pt x="305574" y="1828012"/>
                </a:lnTo>
                <a:lnTo>
                  <a:pt x="302387" y="1826742"/>
                </a:lnTo>
                <a:lnTo>
                  <a:pt x="298272" y="1824202"/>
                </a:lnTo>
                <a:lnTo>
                  <a:pt x="297459" y="1822932"/>
                </a:lnTo>
                <a:lnTo>
                  <a:pt x="296875" y="1822932"/>
                </a:lnTo>
                <a:lnTo>
                  <a:pt x="295783" y="1820392"/>
                </a:lnTo>
                <a:lnTo>
                  <a:pt x="294792" y="1817852"/>
                </a:lnTo>
                <a:lnTo>
                  <a:pt x="293916" y="1816582"/>
                </a:lnTo>
                <a:lnTo>
                  <a:pt x="292887" y="1814042"/>
                </a:lnTo>
                <a:lnTo>
                  <a:pt x="293357" y="1811502"/>
                </a:lnTo>
                <a:lnTo>
                  <a:pt x="294640" y="1808962"/>
                </a:lnTo>
                <a:lnTo>
                  <a:pt x="295884" y="1807692"/>
                </a:lnTo>
                <a:lnTo>
                  <a:pt x="297459" y="1805152"/>
                </a:lnTo>
                <a:lnTo>
                  <a:pt x="299351" y="1803882"/>
                </a:lnTo>
                <a:lnTo>
                  <a:pt x="299948" y="1803882"/>
                </a:lnTo>
                <a:lnTo>
                  <a:pt x="300634" y="1802612"/>
                </a:lnTo>
                <a:lnTo>
                  <a:pt x="301371" y="1802612"/>
                </a:lnTo>
                <a:lnTo>
                  <a:pt x="303631" y="1801342"/>
                </a:lnTo>
                <a:lnTo>
                  <a:pt x="305892" y="1801342"/>
                </a:lnTo>
                <a:lnTo>
                  <a:pt x="309803" y="1800072"/>
                </a:lnTo>
                <a:lnTo>
                  <a:pt x="311277" y="1800072"/>
                </a:lnTo>
                <a:lnTo>
                  <a:pt x="312610" y="1801342"/>
                </a:lnTo>
                <a:lnTo>
                  <a:pt x="315849" y="1803882"/>
                </a:lnTo>
                <a:lnTo>
                  <a:pt x="318465" y="1806422"/>
                </a:lnTo>
                <a:lnTo>
                  <a:pt x="320840" y="1810232"/>
                </a:lnTo>
                <a:lnTo>
                  <a:pt x="321170" y="1811502"/>
                </a:lnTo>
                <a:lnTo>
                  <a:pt x="321437" y="1812772"/>
                </a:lnTo>
                <a:lnTo>
                  <a:pt x="321754" y="1812772"/>
                </a:lnTo>
                <a:lnTo>
                  <a:pt x="321843" y="1814042"/>
                </a:lnTo>
                <a:lnTo>
                  <a:pt x="322338" y="1816582"/>
                </a:lnTo>
                <a:lnTo>
                  <a:pt x="322338" y="1798802"/>
                </a:lnTo>
                <a:lnTo>
                  <a:pt x="321767" y="1798802"/>
                </a:lnTo>
                <a:lnTo>
                  <a:pt x="319989" y="1797532"/>
                </a:lnTo>
                <a:lnTo>
                  <a:pt x="318465" y="1796262"/>
                </a:lnTo>
                <a:lnTo>
                  <a:pt x="316471" y="1794992"/>
                </a:lnTo>
                <a:lnTo>
                  <a:pt x="314579" y="1792452"/>
                </a:lnTo>
                <a:lnTo>
                  <a:pt x="311823" y="1788642"/>
                </a:lnTo>
                <a:lnTo>
                  <a:pt x="311188" y="1787372"/>
                </a:lnTo>
                <a:lnTo>
                  <a:pt x="309981" y="1786102"/>
                </a:lnTo>
                <a:lnTo>
                  <a:pt x="309930" y="1784832"/>
                </a:lnTo>
                <a:lnTo>
                  <a:pt x="310248" y="1783562"/>
                </a:lnTo>
                <a:lnTo>
                  <a:pt x="310654" y="1782292"/>
                </a:lnTo>
                <a:lnTo>
                  <a:pt x="310934" y="1782292"/>
                </a:lnTo>
                <a:lnTo>
                  <a:pt x="313042" y="1778482"/>
                </a:lnTo>
                <a:lnTo>
                  <a:pt x="314642" y="1777212"/>
                </a:lnTo>
                <a:lnTo>
                  <a:pt x="316090" y="1774672"/>
                </a:lnTo>
                <a:lnTo>
                  <a:pt x="317627" y="1773402"/>
                </a:lnTo>
                <a:lnTo>
                  <a:pt x="319557" y="1772132"/>
                </a:lnTo>
                <a:lnTo>
                  <a:pt x="321856" y="1770862"/>
                </a:lnTo>
                <a:lnTo>
                  <a:pt x="324980" y="1770862"/>
                </a:lnTo>
                <a:lnTo>
                  <a:pt x="326453" y="1772132"/>
                </a:lnTo>
                <a:lnTo>
                  <a:pt x="329730" y="1773402"/>
                </a:lnTo>
                <a:lnTo>
                  <a:pt x="331914" y="1775942"/>
                </a:lnTo>
                <a:lnTo>
                  <a:pt x="332803" y="1781022"/>
                </a:lnTo>
                <a:lnTo>
                  <a:pt x="332879" y="1782292"/>
                </a:lnTo>
                <a:lnTo>
                  <a:pt x="333159" y="1784832"/>
                </a:lnTo>
                <a:lnTo>
                  <a:pt x="333159" y="1768017"/>
                </a:lnTo>
                <a:lnTo>
                  <a:pt x="331190" y="1767052"/>
                </a:lnTo>
                <a:lnTo>
                  <a:pt x="327748" y="1765782"/>
                </a:lnTo>
                <a:lnTo>
                  <a:pt x="326948" y="1764512"/>
                </a:lnTo>
                <a:lnTo>
                  <a:pt x="324599" y="1759432"/>
                </a:lnTo>
                <a:lnTo>
                  <a:pt x="323837" y="1755622"/>
                </a:lnTo>
                <a:lnTo>
                  <a:pt x="325069" y="1751812"/>
                </a:lnTo>
                <a:lnTo>
                  <a:pt x="325526" y="1750542"/>
                </a:lnTo>
                <a:lnTo>
                  <a:pt x="326059" y="1749272"/>
                </a:lnTo>
                <a:lnTo>
                  <a:pt x="327837" y="1744192"/>
                </a:lnTo>
                <a:lnTo>
                  <a:pt x="329806" y="1741652"/>
                </a:lnTo>
                <a:lnTo>
                  <a:pt x="333883" y="1739112"/>
                </a:lnTo>
                <a:lnTo>
                  <a:pt x="335153" y="1739112"/>
                </a:lnTo>
                <a:lnTo>
                  <a:pt x="336727" y="1737842"/>
                </a:lnTo>
                <a:lnTo>
                  <a:pt x="337908" y="1737842"/>
                </a:lnTo>
                <a:lnTo>
                  <a:pt x="340918" y="1739112"/>
                </a:lnTo>
                <a:lnTo>
                  <a:pt x="343725" y="1740382"/>
                </a:lnTo>
                <a:lnTo>
                  <a:pt x="346329" y="1742922"/>
                </a:lnTo>
                <a:lnTo>
                  <a:pt x="347992" y="1742922"/>
                </a:lnTo>
                <a:lnTo>
                  <a:pt x="348856" y="1745462"/>
                </a:lnTo>
                <a:lnTo>
                  <a:pt x="349148" y="1748002"/>
                </a:lnTo>
                <a:lnTo>
                  <a:pt x="349237" y="1735302"/>
                </a:lnTo>
                <a:lnTo>
                  <a:pt x="348488" y="1734032"/>
                </a:lnTo>
                <a:lnTo>
                  <a:pt x="346100" y="1732762"/>
                </a:lnTo>
                <a:lnTo>
                  <a:pt x="345262" y="1728952"/>
                </a:lnTo>
                <a:lnTo>
                  <a:pt x="346633" y="1727682"/>
                </a:lnTo>
                <a:lnTo>
                  <a:pt x="348513" y="1723872"/>
                </a:lnTo>
                <a:lnTo>
                  <a:pt x="358038" y="1714982"/>
                </a:lnTo>
                <a:lnTo>
                  <a:pt x="359524" y="1714982"/>
                </a:lnTo>
                <a:lnTo>
                  <a:pt x="360984" y="1713712"/>
                </a:lnTo>
                <a:lnTo>
                  <a:pt x="364540" y="1713712"/>
                </a:lnTo>
                <a:lnTo>
                  <a:pt x="366420" y="1714982"/>
                </a:lnTo>
                <a:lnTo>
                  <a:pt x="369493" y="1716252"/>
                </a:lnTo>
                <a:lnTo>
                  <a:pt x="370433" y="1717522"/>
                </a:lnTo>
                <a:lnTo>
                  <a:pt x="371221" y="1720062"/>
                </a:lnTo>
                <a:lnTo>
                  <a:pt x="371322" y="1721332"/>
                </a:lnTo>
                <a:lnTo>
                  <a:pt x="371589" y="1721332"/>
                </a:lnTo>
                <a:lnTo>
                  <a:pt x="371640" y="1723872"/>
                </a:lnTo>
                <a:lnTo>
                  <a:pt x="371640" y="1705229"/>
                </a:lnTo>
                <a:lnTo>
                  <a:pt x="370967" y="1701012"/>
                </a:lnTo>
                <a:lnTo>
                  <a:pt x="372503" y="1697202"/>
                </a:lnTo>
                <a:lnTo>
                  <a:pt x="377151" y="1695932"/>
                </a:lnTo>
                <a:lnTo>
                  <a:pt x="378218" y="1694662"/>
                </a:lnTo>
                <a:lnTo>
                  <a:pt x="379247" y="1694662"/>
                </a:lnTo>
                <a:lnTo>
                  <a:pt x="381939" y="1693392"/>
                </a:lnTo>
                <a:lnTo>
                  <a:pt x="383463" y="1693392"/>
                </a:lnTo>
                <a:lnTo>
                  <a:pt x="384898" y="1694662"/>
                </a:lnTo>
                <a:lnTo>
                  <a:pt x="385914" y="1694662"/>
                </a:lnTo>
                <a:lnTo>
                  <a:pt x="386803" y="1695932"/>
                </a:lnTo>
                <a:lnTo>
                  <a:pt x="387553" y="1697202"/>
                </a:lnTo>
                <a:lnTo>
                  <a:pt x="388239" y="1697202"/>
                </a:lnTo>
                <a:lnTo>
                  <a:pt x="388861" y="1698472"/>
                </a:lnTo>
                <a:lnTo>
                  <a:pt x="389420" y="1699742"/>
                </a:lnTo>
                <a:lnTo>
                  <a:pt x="391248" y="1702282"/>
                </a:lnTo>
                <a:lnTo>
                  <a:pt x="391680" y="1706092"/>
                </a:lnTo>
                <a:lnTo>
                  <a:pt x="391680" y="1687017"/>
                </a:lnTo>
                <a:lnTo>
                  <a:pt x="390029" y="1685772"/>
                </a:lnTo>
                <a:lnTo>
                  <a:pt x="389978" y="1683232"/>
                </a:lnTo>
                <a:lnTo>
                  <a:pt x="393128" y="1676882"/>
                </a:lnTo>
                <a:lnTo>
                  <a:pt x="393547" y="1676882"/>
                </a:lnTo>
                <a:lnTo>
                  <a:pt x="394068" y="1675612"/>
                </a:lnTo>
                <a:lnTo>
                  <a:pt x="398132" y="1673072"/>
                </a:lnTo>
                <a:lnTo>
                  <a:pt x="399097" y="1671802"/>
                </a:lnTo>
                <a:lnTo>
                  <a:pt x="409930" y="1671802"/>
                </a:lnTo>
                <a:lnTo>
                  <a:pt x="411314" y="1673072"/>
                </a:lnTo>
                <a:lnTo>
                  <a:pt x="411619" y="1674342"/>
                </a:lnTo>
                <a:lnTo>
                  <a:pt x="411619" y="1666341"/>
                </a:lnTo>
                <a:lnTo>
                  <a:pt x="409511" y="1665452"/>
                </a:lnTo>
                <a:lnTo>
                  <a:pt x="403479" y="1666722"/>
                </a:lnTo>
                <a:lnTo>
                  <a:pt x="400697" y="1666722"/>
                </a:lnTo>
                <a:lnTo>
                  <a:pt x="397954" y="1667992"/>
                </a:lnTo>
                <a:lnTo>
                  <a:pt x="396354" y="1667992"/>
                </a:lnTo>
                <a:lnTo>
                  <a:pt x="394944" y="1669262"/>
                </a:lnTo>
                <a:lnTo>
                  <a:pt x="393750" y="1670532"/>
                </a:lnTo>
                <a:lnTo>
                  <a:pt x="391033" y="1671802"/>
                </a:lnTo>
                <a:lnTo>
                  <a:pt x="388823" y="1675612"/>
                </a:lnTo>
                <a:lnTo>
                  <a:pt x="387121" y="1678152"/>
                </a:lnTo>
                <a:lnTo>
                  <a:pt x="386321" y="1679422"/>
                </a:lnTo>
                <a:lnTo>
                  <a:pt x="385965" y="1681962"/>
                </a:lnTo>
                <a:lnTo>
                  <a:pt x="386092" y="1684502"/>
                </a:lnTo>
                <a:lnTo>
                  <a:pt x="386334" y="1685772"/>
                </a:lnTo>
                <a:lnTo>
                  <a:pt x="386359" y="1688312"/>
                </a:lnTo>
                <a:lnTo>
                  <a:pt x="385902" y="1689582"/>
                </a:lnTo>
                <a:lnTo>
                  <a:pt x="376618" y="1689582"/>
                </a:lnTo>
                <a:lnTo>
                  <a:pt x="374561" y="1690852"/>
                </a:lnTo>
                <a:lnTo>
                  <a:pt x="373595" y="1692122"/>
                </a:lnTo>
                <a:lnTo>
                  <a:pt x="372541" y="1692122"/>
                </a:lnTo>
                <a:lnTo>
                  <a:pt x="371208" y="1693392"/>
                </a:lnTo>
                <a:lnTo>
                  <a:pt x="370611" y="1693392"/>
                </a:lnTo>
                <a:lnTo>
                  <a:pt x="369684" y="1694662"/>
                </a:lnTo>
                <a:lnTo>
                  <a:pt x="369074" y="1695932"/>
                </a:lnTo>
                <a:lnTo>
                  <a:pt x="368795" y="1697202"/>
                </a:lnTo>
                <a:lnTo>
                  <a:pt x="368236" y="1701012"/>
                </a:lnTo>
                <a:lnTo>
                  <a:pt x="368033" y="1703552"/>
                </a:lnTo>
                <a:lnTo>
                  <a:pt x="366915" y="1708632"/>
                </a:lnTo>
                <a:lnTo>
                  <a:pt x="366102" y="1708632"/>
                </a:lnTo>
                <a:lnTo>
                  <a:pt x="365582" y="1709902"/>
                </a:lnTo>
                <a:lnTo>
                  <a:pt x="360108" y="1709902"/>
                </a:lnTo>
                <a:lnTo>
                  <a:pt x="357378" y="1711172"/>
                </a:lnTo>
                <a:lnTo>
                  <a:pt x="355790" y="1711172"/>
                </a:lnTo>
                <a:lnTo>
                  <a:pt x="354380" y="1712442"/>
                </a:lnTo>
                <a:lnTo>
                  <a:pt x="351078" y="1714982"/>
                </a:lnTo>
                <a:lnTo>
                  <a:pt x="348869" y="1716252"/>
                </a:lnTo>
                <a:lnTo>
                  <a:pt x="343801" y="1721332"/>
                </a:lnTo>
                <a:lnTo>
                  <a:pt x="341096" y="1725142"/>
                </a:lnTo>
                <a:lnTo>
                  <a:pt x="340588" y="1730222"/>
                </a:lnTo>
                <a:lnTo>
                  <a:pt x="340385" y="1731492"/>
                </a:lnTo>
                <a:lnTo>
                  <a:pt x="339648" y="1732762"/>
                </a:lnTo>
                <a:lnTo>
                  <a:pt x="336524" y="1732762"/>
                </a:lnTo>
                <a:lnTo>
                  <a:pt x="334606" y="1734032"/>
                </a:lnTo>
                <a:lnTo>
                  <a:pt x="331939" y="1735302"/>
                </a:lnTo>
                <a:lnTo>
                  <a:pt x="330822" y="1736572"/>
                </a:lnTo>
                <a:lnTo>
                  <a:pt x="327164" y="1740382"/>
                </a:lnTo>
                <a:lnTo>
                  <a:pt x="324561" y="1742922"/>
                </a:lnTo>
                <a:lnTo>
                  <a:pt x="320713" y="1750542"/>
                </a:lnTo>
                <a:lnTo>
                  <a:pt x="319189" y="1754352"/>
                </a:lnTo>
                <a:lnTo>
                  <a:pt x="320294" y="1759432"/>
                </a:lnTo>
                <a:lnTo>
                  <a:pt x="320624" y="1760702"/>
                </a:lnTo>
                <a:lnTo>
                  <a:pt x="320763" y="1761972"/>
                </a:lnTo>
                <a:lnTo>
                  <a:pt x="320713" y="1764512"/>
                </a:lnTo>
                <a:lnTo>
                  <a:pt x="320306" y="1765782"/>
                </a:lnTo>
                <a:lnTo>
                  <a:pt x="319786" y="1765782"/>
                </a:lnTo>
                <a:lnTo>
                  <a:pt x="318084" y="1768322"/>
                </a:lnTo>
                <a:lnTo>
                  <a:pt x="315315" y="1769592"/>
                </a:lnTo>
                <a:lnTo>
                  <a:pt x="313436" y="1772132"/>
                </a:lnTo>
                <a:lnTo>
                  <a:pt x="310730" y="1774672"/>
                </a:lnTo>
                <a:lnTo>
                  <a:pt x="308279" y="1777212"/>
                </a:lnTo>
                <a:lnTo>
                  <a:pt x="305663" y="1782292"/>
                </a:lnTo>
                <a:lnTo>
                  <a:pt x="305358" y="1782292"/>
                </a:lnTo>
                <a:lnTo>
                  <a:pt x="304800" y="1784832"/>
                </a:lnTo>
                <a:lnTo>
                  <a:pt x="306070" y="1787372"/>
                </a:lnTo>
                <a:lnTo>
                  <a:pt x="307263" y="1789912"/>
                </a:lnTo>
                <a:lnTo>
                  <a:pt x="308864" y="1792452"/>
                </a:lnTo>
                <a:lnTo>
                  <a:pt x="308317" y="1793722"/>
                </a:lnTo>
                <a:lnTo>
                  <a:pt x="306920" y="1794992"/>
                </a:lnTo>
                <a:lnTo>
                  <a:pt x="304914" y="1796262"/>
                </a:lnTo>
                <a:lnTo>
                  <a:pt x="302729" y="1797532"/>
                </a:lnTo>
                <a:lnTo>
                  <a:pt x="300380" y="1797532"/>
                </a:lnTo>
                <a:lnTo>
                  <a:pt x="297903" y="1798802"/>
                </a:lnTo>
                <a:lnTo>
                  <a:pt x="288442" y="1814042"/>
                </a:lnTo>
                <a:lnTo>
                  <a:pt x="288823" y="1815312"/>
                </a:lnTo>
                <a:lnTo>
                  <a:pt x="289636" y="1817852"/>
                </a:lnTo>
                <a:lnTo>
                  <a:pt x="290423" y="1819122"/>
                </a:lnTo>
                <a:lnTo>
                  <a:pt x="290982" y="1820392"/>
                </a:lnTo>
                <a:lnTo>
                  <a:pt x="291338" y="1821662"/>
                </a:lnTo>
                <a:lnTo>
                  <a:pt x="291477" y="1822932"/>
                </a:lnTo>
                <a:lnTo>
                  <a:pt x="290893" y="1824202"/>
                </a:lnTo>
                <a:lnTo>
                  <a:pt x="289090" y="1825472"/>
                </a:lnTo>
                <a:lnTo>
                  <a:pt x="288112" y="1826742"/>
                </a:lnTo>
                <a:lnTo>
                  <a:pt x="283781" y="1829282"/>
                </a:lnTo>
                <a:lnTo>
                  <a:pt x="281317" y="1831822"/>
                </a:lnTo>
                <a:lnTo>
                  <a:pt x="277444" y="1836902"/>
                </a:lnTo>
                <a:lnTo>
                  <a:pt x="275805" y="1839442"/>
                </a:lnTo>
                <a:lnTo>
                  <a:pt x="273253" y="1841982"/>
                </a:lnTo>
                <a:lnTo>
                  <a:pt x="269405" y="1841982"/>
                </a:lnTo>
                <a:lnTo>
                  <a:pt x="268414" y="1840712"/>
                </a:lnTo>
                <a:lnTo>
                  <a:pt x="269074" y="1836902"/>
                </a:lnTo>
                <a:lnTo>
                  <a:pt x="268706" y="1833092"/>
                </a:lnTo>
                <a:lnTo>
                  <a:pt x="266420" y="1829282"/>
                </a:lnTo>
                <a:lnTo>
                  <a:pt x="266141" y="1828012"/>
                </a:lnTo>
                <a:lnTo>
                  <a:pt x="265950" y="1828012"/>
                </a:lnTo>
                <a:lnTo>
                  <a:pt x="265404" y="1824202"/>
                </a:lnTo>
                <a:lnTo>
                  <a:pt x="264363" y="1821662"/>
                </a:lnTo>
                <a:lnTo>
                  <a:pt x="264045" y="1821141"/>
                </a:lnTo>
                <a:lnTo>
                  <a:pt x="264045" y="1834362"/>
                </a:lnTo>
                <a:lnTo>
                  <a:pt x="263410" y="1839442"/>
                </a:lnTo>
                <a:lnTo>
                  <a:pt x="262521" y="1841982"/>
                </a:lnTo>
                <a:lnTo>
                  <a:pt x="258445" y="1847062"/>
                </a:lnTo>
                <a:lnTo>
                  <a:pt x="257086" y="1848827"/>
                </a:lnTo>
                <a:lnTo>
                  <a:pt x="257086" y="1877542"/>
                </a:lnTo>
                <a:lnTo>
                  <a:pt x="256755" y="1878812"/>
                </a:lnTo>
                <a:lnTo>
                  <a:pt x="255943" y="1882622"/>
                </a:lnTo>
                <a:lnTo>
                  <a:pt x="254266" y="1885162"/>
                </a:lnTo>
                <a:lnTo>
                  <a:pt x="251764" y="1887702"/>
                </a:lnTo>
                <a:lnTo>
                  <a:pt x="251040" y="1888972"/>
                </a:lnTo>
                <a:lnTo>
                  <a:pt x="250202" y="1890242"/>
                </a:lnTo>
                <a:lnTo>
                  <a:pt x="249262" y="1890242"/>
                </a:lnTo>
                <a:lnTo>
                  <a:pt x="243674" y="1888972"/>
                </a:lnTo>
                <a:lnTo>
                  <a:pt x="240106" y="1888972"/>
                </a:lnTo>
                <a:lnTo>
                  <a:pt x="238734" y="1887702"/>
                </a:lnTo>
                <a:lnTo>
                  <a:pt x="235737" y="1883892"/>
                </a:lnTo>
                <a:lnTo>
                  <a:pt x="232600" y="1880501"/>
                </a:lnTo>
                <a:lnTo>
                  <a:pt x="232600" y="1894052"/>
                </a:lnTo>
                <a:lnTo>
                  <a:pt x="231597" y="1895322"/>
                </a:lnTo>
                <a:lnTo>
                  <a:pt x="229146" y="1896592"/>
                </a:lnTo>
                <a:lnTo>
                  <a:pt x="226631" y="1899132"/>
                </a:lnTo>
                <a:lnTo>
                  <a:pt x="220814" y="1899132"/>
                </a:lnTo>
                <a:lnTo>
                  <a:pt x="220814" y="1919452"/>
                </a:lnTo>
                <a:lnTo>
                  <a:pt x="220345" y="1920722"/>
                </a:lnTo>
                <a:lnTo>
                  <a:pt x="219405" y="1920722"/>
                </a:lnTo>
                <a:lnTo>
                  <a:pt x="217398" y="1923262"/>
                </a:lnTo>
                <a:lnTo>
                  <a:pt x="214833" y="1924532"/>
                </a:lnTo>
                <a:lnTo>
                  <a:pt x="212509" y="1925802"/>
                </a:lnTo>
                <a:lnTo>
                  <a:pt x="211772" y="1925802"/>
                </a:lnTo>
                <a:lnTo>
                  <a:pt x="211378" y="1927072"/>
                </a:lnTo>
                <a:lnTo>
                  <a:pt x="207924" y="1927072"/>
                </a:lnTo>
                <a:lnTo>
                  <a:pt x="204406" y="1928342"/>
                </a:lnTo>
                <a:lnTo>
                  <a:pt x="201523" y="1928342"/>
                </a:lnTo>
                <a:lnTo>
                  <a:pt x="201523" y="1956282"/>
                </a:lnTo>
                <a:lnTo>
                  <a:pt x="200507" y="1957552"/>
                </a:lnTo>
                <a:lnTo>
                  <a:pt x="198132" y="1958822"/>
                </a:lnTo>
                <a:lnTo>
                  <a:pt x="197396" y="1958822"/>
                </a:lnTo>
                <a:lnTo>
                  <a:pt x="195465" y="1960092"/>
                </a:lnTo>
                <a:lnTo>
                  <a:pt x="193929" y="1960092"/>
                </a:lnTo>
                <a:lnTo>
                  <a:pt x="191401" y="1958822"/>
                </a:lnTo>
                <a:lnTo>
                  <a:pt x="190398" y="1957552"/>
                </a:lnTo>
                <a:lnTo>
                  <a:pt x="186347" y="1955012"/>
                </a:lnTo>
                <a:lnTo>
                  <a:pt x="183311" y="1952472"/>
                </a:lnTo>
                <a:lnTo>
                  <a:pt x="180174" y="1949932"/>
                </a:lnTo>
                <a:lnTo>
                  <a:pt x="175793" y="1946122"/>
                </a:lnTo>
                <a:lnTo>
                  <a:pt x="167068" y="1933422"/>
                </a:lnTo>
                <a:lnTo>
                  <a:pt x="166890" y="1932152"/>
                </a:lnTo>
                <a:lnTo>
                  <a:pt x="167462" y="1930882"/>
                </a:lnTo>
                <a:lnTo>
                  <a:pt x="170345" y="1928342"/>
                </a:lnTo>
                <a:lnTo>
                  <a:pt x="171983" y="1927072"/>
                </a:lnTo>
                <a:lnTo>
                  <a:pt x="177711" y="1928342"/>
                </a:lnTo>
                <a:lnTo>
                  <a:pt x="188607" y="1928342"/>
                </a:lnTo>
                <a:lnTo>
                  <a:pt x="191719" y="1930882"/>
                </a:lnTo>
                <a:lnTo>
                  <a:pt x="192925" y="1932152"/>
                </a:lnTo>
                <a:lnTo>
                  <a:pt x="193776" y="1934692"/>
                </a:lnTo>
                <a:lnTo>
                  <a:pt x="195237" y="1937232"/>
                </a:lnTo>
                <a:lnTo>
                  <a:pt x="197231" y="1941042"/>
                </a:lnTo>
                <a:lnTo>
                  <a:pt x="198297" y="1943582"/>
                </a:lnTo>
                <a:lnTo>
                  <a:pt x="200113" y="1947392"/>
                </a:lnTo>
                <a:lnTo>
                  <a:pt x="200558" y="1949932"/>
                </a:lnTo>
                <a:lnTo>
                  <a:pt x="201066" y="1953742"/>
                </a:lnTo>
                <a:lnTo>
                  <a:pt x="201523" y="1956282"/>
                </a:lnTo>
                <a:lnTo>
                  <a:pt x="201523" y="1928342"/>
                </a:lnTo>
                <a:lnTo>
                  <a:pt x="198577" y="1928342"/>
                </a:lnTo>
                <a:lnTo>
                  <a:pt x="196900" y="1927072"/>
                </a:lnTo>
                <a:lnTo>
                  <a:pt x="195694" y="1925802"/>
                </a:lnTo>
                <a:lnTo>
                  <a:pt x="194779" y="1924532"/>
                </a:lnTo>
                <a:lnTo>
                  <a:pt x="193992" y="1921992"/>
                </a:lnTo>
                <a:lnTo>
                  <a:pt x="193167" y="1920722"/>
                </a:lnTo>
                <a:lnTo>
                  <a:pt x="192519" y="1920722"/>
                </a:lnTo>
                <a:lnTo>
                  <a:pt x="192341" y="1919452"/>
                </a:lnTo>
                <a:lnTo>
                  <a:pt x="192595" y="1918182"/>
                </a:lnTo>
                <a:lnTo>
                  <a:pt x="192786" y="1916912"/>
                </a:lnTo>
                <a:lnTo>
                  <a:pt x="193167" y="1915642"/>
                </a:lnTo>
                <a:lnTo>
                  <a:pt x="193395" y="1914372"/>
                </a:lnTo>
                <a:lnTo>
                  <a:pt x="193433" y="1910562"/>
                </a:lnTo>
                <a:lnTo>
                  <a:pt x="193649" y="1909292"/>
                </a:lnTo>
                <a:lnTo>
                  <a:pt x="208584" y="1899132"/>
                </a:lnTo>
                <a:lnTo>
                  <a:pt x="210921" y="1899132"/>
                </a:lnTo>
                <a:lnTo>
                  <a:pt x="212813" y="1900402"/>
                </a:lnTo>
                <a:lnTo>
                  <a:pt x="214401" y="1900402"/>
                </a:lnTo>
                <a:lnTo>
                  <a:pt x="215684" y="1902942"/>
                </a:lnTo>
                <a:lnTo>
                  <a:pt x="216662" y="1904212"/>
                </a:lnTo>
                <a:lnTo>
                  <a:pt x="217563" y="1905482"/>
                </a:lnTo>
                <a:lnTo>
                  <a:pt x="218401" y="1906752"/>
                </a:lnTo>
                <a:lnTo>
                  <a:pt x="219316" y="1908022"/>
                </a:lnTo>
                <a:lnTo>
                  <a:pt x="219875" y="1909292"/>
                </a:lnTo>
                <a:lnTo>
                  <a:pt x="220726" y="1915642"/>
                </a:lnTo>
                <a:lnTo>
                  <a:pt x="220814" y="1919452"/>
                </a:lnTo>
                <a:lnTo>
                  <a:pt x="220814" y="1899132"/>
                </a:lnTo>
                <a:lnTo>
                  <a:pt x="220332" y="1897862"/>
                </a:lnTo>
                <a:lnTo>
                  <a:pt x="217055" y="1896592"/>
                </a:lnTo>
                <a:lnTo>
                  <a:pt x="214490" y="1895322"/>
                </a:lnTo>
                <a:lnTo>
                  <a:pt x="210464" y="1891512"/>
                </a:lnTo>
                <a:lnTo>
                  <a:pt x="209778" y="1888972"/>
                </a:lnTo>
                <a:lnTo>
                  <a:pt x="210210" y="1886432"/>
                </a:lnTo>
                <a:lnTo>
                  <a:pt x="210540" y="1883892"/>
                </a:lnTo>
                <a:lnTo>
                  <a:pt x="211264" y="1881352"/>
                </a:lnTo>
                <a:lnTo>
                  <a:pt x="212940" y="1877542"/>
                </a:lnTo>
                <a:lnTo>
                  <a:pt x="213791" y="1876272"/>
                </a:lnTo>
                <a:lnTo>
                  <a:pt x="220256" y="1876272"/>
                </a:lnTo>
                <a:lnTo>
                  <a:pt x="222440" y="1877542"/>
                </a:lnTo>
                <a:lnTo>
                  <a:pt x="223100" y="1878812"/>
                </a:lnTo>
                <a:lnTo>
                  <a:pt x="226606" y="1881352"/>
                </a:lnTo>
                <a:lnTo>
                  <a:pt x="229120" y="1883892"/>
                </a:lnTo>
                <a:lnTo>
                  <a:pt x="231254" y="1887702"/>
                </a:lnTo>
                <a:lnTo>
                  <a:pt x="231876" y="1888972"/>
                </a:lnTo>
                <a:lnTo>
                  <a:pt x="231952" y="1890242"/>
                </a:lnTo>
                <a:lnTo>
                  <a:pt x="232168" y="1890242"/>
                </a:lnTo>
                <a:lnTo>
                  <a:pt x="232600" y="1894052"/>
                </a:lnTo>
                <a:lnTo>
                  <a:pt x="232600" y="1880501"/>
                </a:lnTo>
                <a:lnTo>
                  <a:pt x="231038" y="1878812"/>
                </a:lnTo>
                <a:lnTo>
                  <a:pt x="231038" y="1877542"/>
                </a:lnTo>
                <a:lnTo>
                  <a:pt x="231444" y="1876272"/>
                </a:lnTo>
                <a:lnTo>
                  <a:pt x="231863" y="1875002"/>
                </a:lnTo>
                <a:lnTo>
                  <a:pt x="232206" y="1873732"/>
                </a:lnTo>
                <a:lnTo>
                  <a:pt x="232981" y="1872462"/>
                </a:lnTo>
                <a:lnTo>
                  <a:pt x="233718" y="1871192"/>
                </a:lnTo>
                <a:lnTo>
                  <a:pt x="234708" y="1871192"/>
                </a:lnTo>
                <a:lnTo>
                  <a:pt x="236677" y="1869922"/>
                </a:lnTo>
                <a:lnTo>
                  <a:pt x="238633" y="1868652"/>
                </a:lnTo>
                <a:lnTo>
                  <a:pt x="246545" y="1862302"/>
                </a:lnTo>
                <a:lnTo>
                  <a:pt x="249618" y="1862302"/>
                </a:lnTo>
                <a:lnTo>
                  <a:pt x="255447" y="1872462"/>
                </a:lnTo>
                <a:lnTo>
                  <a:pt x="256552" y="1875002"/>
                </a:lnTo>
                <a:lnTo>
                  <a:pt x="257022" y="1876272"/>
                </a:lnTo>
                <a:lnTo>
                  <a:pt x="257086" y="1877542"/>
                </a:lnTo>
                <a:lnTo>
                  <a:pt x="257086" y="1848827"/>
                </a:lnTo>
                <a:lnTo>
                  <a:pt x="256489" y="1849602"/>
                </a:lnTo>
                <a:lnTo>
                  <a:pt x="252514" y="1854682"/>
                </a:lnTo>
                <a:lnTo>
                  <a:pt x="250469" y="1854682"/>
                </a:lnTo>
                <a:lnTo>
                  <a:pt x="248335" y="1852142"/>
                </a:lnTo>
                <a:lnTo>
                  <a:pt x="247484" y="1850872"/>
                </a:lnTo>
                <a:lnTo>
                  <a:pt x="246926" y="1849602"/>
                </a:lnTo>
                <a:lnTo>
                  <a:pt x="246634" y="1848332"/>
                </a:lnTo>
                <a:lnTo>
                  <a:pt x="246240" y="1847062"/>
                </a:lnTo>
                <a:lnTo>
                  <a:pt x="245579" y="1843252"/>
                </a:lnTo>
                <a:lnTo>
                  <a:pt x="245465" y="1841982"/>
                </a:lnTo>
                <a:lnTo>
                  <a:pt x="245211" y="1836902"/>
                </a:lnTo>
                <a:lnTo>
                  <a:pt x="245338" y="1835632"/>
                </a:lnTo>
                <a:lnTo>
                  <a:pt x="246011" y="1831822"/>
                </a:lnTo>
                <a:lnTo>
                  <a:pt x="246468" y="1829282"/>
                </a:lnTo>
                <a:lnTo>
                  <a:pt x="247446" y="1822932"/>
                </a:lnTo>
                <a:lnTo>
                  <a:pt x="250444" y="1816582"/>
                </a:lnTo>
                <a:lnTo>
                  <a:pt x="250761" y="1816582"/>
                </a:lnTo>
                <a:lnTo>
                  <a:pt x="251866" y="1815312"/>
                </a:lnTo>
                <a:lnTo>
                  <a:pt x="255193" y="1815312"/>
                </a:lnTo>
                <a:lnTo>
                  <a:pt x="259168" y="1821662"/>
                </a:lnTo>
                <a:lnTo>
                  <a:pt x="261378" y="1826742"/>
                </a:lnTo>
                <a:lnTo>
                  <a:pt x="263334" y="1831822"/>
                </a:lnTo>
                <a:lnTo>
                  <a:pt x="263880" y="1833092"/>
                </a:lnTo>
                <a:lnTo>
                  <a:pt x="264045" y="1834362"/>
                </a:lnTo>
                <a:lnTo>
                  <a:pt x="264045" y="1821141"/>
                </a:lnTo>
                <a:lnTo>
                  <a:pt x="262839" y="1819122"/>
                </a:lnTo>
                <a:lnTo>
                  <a:pt x="261988" y="1816582"/>
                </a:lnTo>
                <a:lnTo>
                  <a:pt x="261112" y="1815312"/>
                </a:lnTo>
                <a:lnTo>
                  <a:pt x="259346" y="1812772"/>
                </a:lnTo>
                <a:lnTo>
                  <a:pt x="257683" y="1810232"/>
                </a:lnTo>
                <a:lnTo>
                  <a:pt x="257251" y="1808962"/>
                </a:lnTo>
                <a:lnTo>
                  <a:pt x="257403" y="1807692"/>
                </a:lnTo>
                <a:lnTo>
                  <a:pt x="258914" y="1803882"/>
                </a:lnTo>
                <a:lnTo>
                  <a:pt x="259321" y="1802612"/>
                </a:lnTo>
                <a:lnTo>
                  <a:pt x="260502" y="1798802"/>
                </a:lnTo>
                <a:lnTo>
                  <a:pt x="264134" y="1787372"/>
                </a:lnTo>
                <a:lnTo>
                  <a:pt x="265188" y="1781022"/>
                </a:lnTo>
                <a:lnTo>
                  <a:pt x="263639" y="1772132"/>
                </a:lnTo>
                <a:lnTo>
                  <a:pt x="263321" y="1769592"/>
                </a:lnTo>
                <a:lnTo>
                  <a:pt x="262915" y="1765782"/>
                </a:lnTo>
                <a:lnTo>
                  <a:pt x="262750" y="1764512"/>
                </a:lnTo>
                <a:lnTo>
                  <a:pt x="262585" y="1763242"/>
                </a:lnTo>
                <a:lnTo>
                  <a:pt x="261696" y="1760702"/>
                </a:lnTo>
                <a:lnTo>
                  <a:pt x="260248" y="1759432"/>
                </a:lnTo>
                <a:lnTo>
                  <a:pt x="260096" y="1759153"/>
                </a:lnTo>
                <a:lnTo>
                  <a:pt x="260096" y="1781022"/>
                </a:lnTo>
                <a:lnTo>
                  <a:pt x="260070" y="1782292"/>
                </a:lnTo>
                <a:lnTo>
                  <a:pt x="259930" y="1782292"/>
                </a:lnTo>
                <a:lnTo>
                  <a:pt x="258368" y="1788642"/>
                </a:lnTo>
                <a:lnTo>
                  <a:pt x="257162" y="1794992"/>
                </a:lnTo>
                <a:lnTo>
                  <a:pt x="254203" y="1802612"/>
                </a:lnTo>
                <a:lnTo>
                  <a:pt x="251777" y="1802612"/>
                </a:lnTo>
                <a:lnTo>
                  <a:pt x="250444" y="1801342"/>
                </a:lnTo>
                <a:lnTo>
                  <a:pt x="249250" y="1801342"/>
                </a:lnTo>
                <a:lnTo>
                  <a:pt x="248513" y="1800072"/>
                </a:lnTo>
                <a:lnTo>
                  <a:pt x="247040" y="1797532"/>
                </a:lnTo>
                <a:lnTo>
                  <a:pt x="245110" y="1794992"/>
                </a:lnTo>
                <a:lnTo>
                  <a:pt x="244944" y="1794751"/>
                </a:lnTo>
                <a:lnTo>
                  <a:pt x="244944" y="1814042"/>
                </a:lnTo>
                <a:lnTo>
                  <a:pt x="244703" y="1816582"/>
                </a:lnTo>
                <a:lnTo>
                  <a:pt x="243776" y="1820392"/>
                </a:lnTo>
                <a:lnTo>
                  <a:pt x="242874" y="1822932"/>
                </a:lnTo>
                <a:lnTo>
                  <a:pt x="242468" y="1823885"/>
                </a:lnTo>
                <a:lnTo>
                  <a:pt x="242468" y="1857222"/>
                </a:lnTo>
                <a:lnTo>
                  <a:pt x="242011" y="1858492"/>
                </a:lnTo>
                <a:lnTo>
                  <a:pt x="240804" y="1859762"/>
                </a:lnTo>
                <a:lnTo>
                  <a:pt x="240284" y="1861032"/>
                </a:lnTo>
                <a:lnTo>
                  <a:pt x="239661" y="1861032"/>
                </a:lnTo>
                <a:lnTo>
                  <a:pt x="236486" y="1863572"/>
                </a:lnTo>
                <a:lnTo>
                  <a:pt x="233146" y="1866112"/>
                </a:lnTo>
                <a:lnTo>
                  <a:pt x="227482" y="1868652"/>
                </a:lnTo>
                <a:lnTo>
                  <a:pt x="225209" y="1869922"/>
                </a:lnTo>
                <a:lnTo>
                  <a:pt x="219240" y="1869922"/>
                </a:lnTo>
                <a:lnTo>
                  <a:pt x="216446" y="1868652"/>
                </a:lnTo>
                <a:lnTo>
                  <a:pt x="214909" y="1867382"/>
                </a:lnTo>
                <a:lnTo>
                  <a:pt x="214477" y="1863572"/>
                </a:lnTo>
                <a:lnTo>
                  <a:pt x="214617" y="1861032"/>
                </a:lnTo>
                <a:lnTo>
                  <a:pt x="214845" y="1859762"/>
                </a:lnTo>
                <a:lnTo>
                  <a:pt x="216471" y="1850872"/>
                </a:lnTo>
                <a:lnTo>
                  <a:pt x="217131" y="1848332"/>
                </a:lnTo>
                <a:lnTo>
                  <a:pt x="217741" y="1844522"/>
                </a:lnTo>
                <a:lnTo>
                  <a:pt x="218338" y="1843252"/>
                </a:lnTo>
                <a:lnTo>
                  <a:pt x="219481" y="1839442"/>
                </a:lnTo>
                <a:lnTo>
                  <a:pt x="221615" y="1838172"/>
                </a:lnTo>
                <a:lnTo>
                  <a:pt x="224091" y="1836902"/>
                </a:lnTo>
                <a:lnTo>
                  <a:pt x="225209" y="1835632"/>
                </a:lnTo>
                <a:lnTo>
                  <a:pt x="226352" y="1835632"/>
                </a:lnTo>
                <a:lnTo>
                  <a:pt x="227863" y="1836902"/>
                </a:lnTo>
                <a:lnTo>
                  <a:pt x="228244" y="1836902"/>
                </a:lnTo>
                <a:lnTo>
                  <a:pt x="232879" y="1839442"/>
                </a:lnTo>
                <a:lnTo>
                  <a:pt x="236067" y="1843252"/>
                </a:lnTo>
                <a:lnTo>
                  <a:pt x="239496" y="1849602"/>
                </a:lnTo>
                <a:lnTo>
                  <a:pt x="240817" y="1853412"/>
                </a:lnTo>
                <a:lnTo>
                  <a:pt x="242468" y="1857222"/>
                </a:lnTo>
                <a:lnTo>
                  <a:pt x="242468" y="1823885"/>
                </a:lnTo>
                <a:lnTo>
                  <a:pt x="241782" y="1825472"/>
                </a:lnTo>
                <a:lnTo>
                  <a:pt x="240512" y="1829282"/>
                </a:lnTo>
                <a:lnTo>
                  <a:pt x="240144" y="1829282"/>
                </a:lnTo>
                <a:lnTo>
                  <a:pt x="239674" y="1830552"/>
                </a:lnTo>
                <a:lnTo>
                  <a:pt x="238201" y="1831822"/>
                </a:lnTo>
                <a:lnTo>
                  <a:pt x="233832" y="1831822"/>
                </a:lnTo>
                <a:lnTo>
                  <a:pt x="232016" y="1830552"/>
                </a:lnTo>
                <a:lnTo>
                  <a:pt x="227088" y="1829282"/>
                </a:lnTo>
                <a:lnTo>
                  <a:pt x="224053" y="1828012"/>
                </a:lnTo>
                <a:lnTo>
                  <a:pt x="218795" y="1829282"/>
                </a:lnTo>
                <a:lnTo>
                  <a:pt x="216916" y="1828012"/>
                </a:lnTo>
                <a:lnTo>
                  <a:pt x="215036" y="1826742"/>
                </a:lnTo>
                <a:lnTo>
                  <a:pt x="213436" y="1826742"/>
                </a:lnTo>
                <a:lnTo>
                  <a:pt x="212407" y="1825472"/>
                </a:lnTo>
                <a:lnTo>
                  <a:pt x="211924" y="1824202"/>
                </a:lnTo>
                <a:lnTo>
                  <a:pt x="211455" y="1821662"/>
                </a:lnTo>
                <a:lnTo>
                  <a:pt x="211366" y="1820392"/>
                </a:lnTo>
                <a:lnTo>
                  <a:pt x="211759" y="1817852"/>
                </a:lnTo>
                <a:lnTo>
                  <a:pt x="222872" y="1802612"/>
                </a:lnTo>
                <a:lnTo>
                  <a:pt x="224193" y="1802612"/>
                </a:lnTo>
                <a:lnTo>
                  <a:pt x="224967" y="1801342"/>
                </a:lnTo>
                <a:lnTo>
                  <a:pt x="228396" y="1800072"/>
                </a:lnTo>
                <a:lnTo>
                  <a:pt x="238683" y="1800072"/>
                </a:lnTo>
                <a:lnTo>
                  <a:pt x="242557" y="1803882"/>
                </a:lnTo>
                <a:lnTo>
                  <a:pt x="243662" y="1807692"/>
                </a:lnTo>
                <a:lnTo>
                  <a:pt x="244487" y="1811502"/>
                </a:lnTo>
                <a:lnTo>
                  <a:pt x="244944" y="1814042"/>
                </a:lnTo>
                <a:lnTo>
                  <a:pt x="244944" y="1794751"/>
                </a:lnTo>
                <a:lnTo>
                  <a:pt x="243408" y="1792452"/>
                </a:lnTo>
                <a:lnTo>
                  <a:pt x="241922" y="1789912"/>
                </a:lnTo>
                <a:lnTo>
                  <a:pt x="241185" y="1787372"/>
                </a:lnTo>
                <a:lnTo>
                  <a:pt x="241122" y="1783562"/>
                </a:lnTo>
                <a:lnTo>
                  <a:pt x="241477" y="1782292"/>
                </a:lnTo>
                <a:lnTo>
                  <a:pt x="243027" y="1778482"/>
                </a:lnTo>
                <a:lnTo>
                  <a:pt x="243878" y="1777212"/>
                </a:lnTo>
                <a:lnTo>
                  <a:pt x="244817" y="1775942"/>
                </a:lnTo>
                <a:lnTo>
                  <a:pt x="247713" y="1772132"/>
                </a:lnTo>
                <a:lnTo>
                  <a:pt x="250469" y="1768322"/>
                </a:lnTo>
                <a:lnTo>
                  <a:pt x="254673" y="1764512"/>
                </a:lnTo>
                <a:lnTo>
                  <a:pt x="256197" y="1764512"/>
                </a:lnTo>
                <a:lnTo>
                  <a:pt x="256819" y="1765782"/>
                </a:lnTo>
                <a:lnTo>
                  <a:pt x="257924" y="1765782"/>
                </a:lnTo>
                <a:lnTo>
                  <a:pt x="259473" y="1774672"/>
                </a:lnTo>
                <a:lnTo>
                  <a:pt x="259854" y="1778482"/>
                </a:lnTo>
                <a:lnTo>
                  <a:pt x="259994" y="1781022"/>
                </a:lnTo>
                <a:lnTo>
                  <a:pt x="260096" y="1759153"/>
                </a:lnTo>
                <a:lnTo>
                  <a:pt x="258889" y="1756892"/>
                </a:lnTo>
                <a:lnTo>
                  <a:pt x="257340" y="1755622"/>
                </a:lnTo>
                <a:lnTo>
                  <a:pt x="257149" y="1754352"/>
                </a:lnTo>
                <a:lnTo>
                  <a:pt x="257581" y="1753082"/>
                </a:lnTo>
                <a:lnTo>
                  <a:pt x="258292" y="1750542"/>
                </a:lnTo>
                <a:lnTo>
                  <a:pt x="258457" y="1748002"/>
                </a:lnTo>
                <a:lnTo>
                  <a:pt x="257797" y="1744192"/>
                </a:lnTo>
                <a:lnTo>
                  <a:pt x="257619" y="1742922"/>
                </a:lnTo>
                <a:lnTo>
                  <a:pt x="257314" y="1739112"/>
                </a:lnTo>
                <a:lnTo>
                  <a:pt x="257784" y="1737842"/>
                </a:lnTo>
                <a:lnTo>
                  <a:pt x="258902" y="1736572"/>
                </a:lnTo>
                <a:lnTo>
                  <a:pt x="264274" y="1730222"/>
                </a:lnTo>
                <a:lnTo>
                  <a:pt x="262915" y="1730222"/>
                </a:lnTo>
                <a:lnTo>
                  <a:pt x="264579" y="1722602"/>
                </a:lnTo>
                <a:lnTo>
                  <a:pt x="264680" y="1721332"/>
                </a:lnTo>
                <a:lnTo>
                  <a:pt x="265036" y="1718792"/>
                </a:lnTo>
                <a:lnTo>
                  <a:pt x="265455" y="1717522"/>
                </a:lnTo>
                <a:lnTo>
                  <a:pt x="265925" y="1716252"/>
                </a:lnTo>
                <a:lnTo>
                  <a:pt x="268693" y="1713712"/>
                </a:lnTo>
                <a:lnTo>
                  <a:pt x="269976" y="1711172"/>
                </a:lnTo>
                <a:lnTo>
                  <a:pt x="271259" y="1708632"/>
                </a:lnTo>
                <a:lnTo>
                  <a:pt x="275767" y="1699742"/>
                </a:lnTo>
                <a:lnTo>
                  <a:pt x="281495" y="1688312"/>
                </a:lnTo>
                <a:lnTo>
                  <a:pt x="282054" y="1687042"/>
                </a:lnTo>
                <a:lnTo>
                  <a:pt x="282333" y="1685772"/>
                </a:lnTo>
                <a:lnTo>
                  <a:pt x="282790" y="1685772"/>
                </a:lnTo>
                <a:lnTo>
                  <a:pt x="283806" y="1683232"/>
                </a:lnTo>
                <a:lnTo>
                  <a:pt x="284213" y="1680692"/>
                </a:lnTo>
                <a:lnTo>
                  <a:pt x="283933" y="1676882"/>
                </a:lnTo>
                <a:lnTo>
                  <a:pt x="283845" y="1674342"/>
                </a:lnTo>
                <a:lnTo>
                  <a:pt x="283768" y="1673072"/>
                </a:lnTo>
                <a:lnTo>
                  <a:pt x="284200" y="1671802"/>
                </a:lnTo>
                <a:lnTo>
                  <a:pt x="285140" y="1670532"/>
                </a:lnTo>
                <a:lnTo>
                  <a:pt x="285788" y="1669262"/>
                </a:lnTo>
                <a:lnTo>
                  <a:pt x="286613" y="1667992"/>
                </a:lnTo>
                <a:lnTo>
                  <a:pt x="287680" y="1666722"/>
                </a:lnTo>
                <a:lnTo>
                  <a:pt x="289826" y="1664182"/>
                </a:lnTo>
                <a:lnTo>
                  <a:pt x="291033" y="1660372"/>
                </a:lnTo>
                <a:lnTo>
                  <a:pt x="290957" y="1654022"/>
                </a:lnTo>
                <a:lnTo>
                  <a:pt x="290728" y="1652752"/>
                </a:lnTo>
                <a:lnTo>
                  <a:pt x="290893" y="1648942"/>
                </a:lnTo>
                <a:lnTo>
                  <a:pt x="292125" y="1647672"/>
                </a:lnTo>
                <a:lnTo>
                  <a:pt x="294386" y="1646402"/>
                </a:lnTo>
                <a:lnTo>
                  <a:pt x="295148" y="1646402"/>
                </a:lnTo>
                <a:lnTo>
                  <a:pt x="300278" y="1643862"/>
                </a:lnTo>
                <a:lnTo>
                  <a:pt x="304190" y="1641322"/>
                </a:lnTo>
                <a:lnTo>
                  <a:pt x="307721" y="1634972"/>
                </a:lnTo>
                <a:lnTo>
                  <a:pt x="308279" y="1634972"/>
                </a:lnTo>
                <a:lnTo>
                  <a:pt x="308940" y="1633702"/>
                </a:lnTo>
                <a:lnTo>
                  <a:pt x="309435" y="1632432"/>
                </a:lnTo>
                <a:lnTo>
                  <a:pt x="310921" y="1632432"/>
                </a:lnTo>
                <a:lnTo>
                  <a:pt x="313245" y="1631162"/>
                </a:lnTo>
                <a:lnTo>
                  <a:pt x="315747" y="1632432"/>
                </a:lnTo>
                <a:lnTo>
                  <a:pt x="319925" y="1628622"/>
                </a:lnTo>
                <a:lnTo>
                  <a:pt x="324396" y="1626082"/>
                </a:lnTo>
                <a:lnTo>
                  <a:pt x="324878" y="1624812"/>
                </a:lnTo>
                <a:lnTo>
                  <a:pt x="325526" y="1624812"/>
                </a:lnTo>
                <a:lnTo>
                  <a:pt x="328637" y="1622272"/>
                </a:lnTo>
                <a:lnTo>
                  <a:pt x="331533" y="1619732"/>
                </a:lnTo>
                <a:lnTo>
                  <a:pt x="334657" y="1617192"/>
                </a:lnTo>
                <a:lnTo>
                  <a:pt x="343103" y="1600682"/>
                </a:lnTo>
                <a:lnTo>
                  <a:pt x="343611" y="1599412"/>
                </a:lnTo>
                <a:lnTo>
                  <a:pt x="346265" y="1598142"/>
                </a:lnTo>
                <a:lnTo>
                  <a:pt x="347713" y="1596872"/>
                </a:lnTo>
                <a:lnTo>
                  <a:pt x="349504" y="1594332"/>
                </a:lnTo>
                <a:lnTo>
                  <a:pt x="351282" y="1591792"/>
                </a:lnTo>
                <a:lnTo>
                  <a:pt x="353542" y="1589252"/>
                </a:lnTo>
                <a:lnTo>
                  <a:pt x="357047" y="1585442"/>
                </a:lnTo>
                <a:lnTo>
                  <a:pt x="358444" y="1584172"/>
                </a:lnTo>
                <a:lnTo>
                  <a:pt x="368109" y="1584172"/>
                </a:lnTo>
                <a:lnTo>
                  <a:pt x="370001" y="1582902"/>
                </a:lnTo>
                <a:lnTo>
                  <a:pt x="373164" y="1581632"/>
                </a:lnTo>
                <a:lnTo>
                  <a:pt x="374688" y="1581632"/>
                </a:lnTo>
                <a:lnTo>
                  <a:pt x="378866" y="1579092"/>
                </a:lnTo>
                <a:lnTo>
                  <a:pt x="381838" y="1577822"/>
                </a:lnTo>
                <a:lnTo>
                  <a:pt x="387108" y="1575282"/>
                </a:lnTo>
                <a:lnTo>
                  <a:pt x="389343" y="1572742"/>
                </a:lnTo>
                <a:lnTo>
                  <a:pt x="393420" y="1570202"/>
                </a:lnTo>
                <a:lnTo>
                  <a:pt x="394906" y="1568932"/>
                </a:lnTo>
                <a:lnTo>
                  <a:pt x="396151" y="1567662"/>
                </a:lnTo>
                <a:lnTo>
                  <a:pt x="398475" y="1565122"/>
                </a:lnTo>
                <a:lnTo>
                  <a:pt x="400519" y="1561312"/>
                </a:lnTo>
                <a:lnTo>
                  <a:pt x="400304" y="1557502"/>
                </a:lnTo>
                <a:lnTo>
                  <a:pt x="400697" y="1557502"/>
                </a:lnTo>
                <a:lnTo>
                  <a:pt x="401142" y="1556232"/>
                </a:lnTo>
                <a:lnTo>
                  <a:pt x="401624" y="1556232"/>
                </a:lnTo>
                <a:lnTo>
                  <a:pt x="401853" y="1554962"/>
                </a:lnTo>
                <a:lnTo>
                  <a:pt x="402361" y="1554962"/>
                </a:lnTo>
                <a:lnTo>
                  <a:pt x="407479" y="1553692"/>
                </a:lnTo>
                <a:lnTo>
                  <a:pt x="411365" y="1551152"/>
                </a:lnTo>
                <a:lnTo>
                  <a:pt x="415874" y="1546072"/>
                </a:lnTo>
                <a:lnTo>
                  <a:pt x="416928" y="1543532"/>
                </a:lnTo>
                <a:lnTo>
                  <a:pt x="421182" y="1540992"/>
                </a:lnTo>
                <a:lnTo>
                  <a:pt x="426377" y="1538452"/>
                </a:lnTo>
                <a:lnTo>
                  <a:pt x="427558" y="1537182"/>
                </a:lnTo>
                <a:lnTo>
                  <a:pt x="429437" y="1535912"/>
                </a:lnTo>
                <a:lnTo>
                  <a:pt x="435089" y="1532102"/>
                </a:lnTo>
                <a:lnTo>
                  <a:pt x="439064" y="1530832"/>
                </a:lnTo>
                <a:lnTo>
                  <a:pt x="445287" y="1521942"/>
                </a:lnTo>
                <a:lnTo>
                  <a:pt x="446227" y="1520672"/>
                </a:lnTo>
                <a:lnTo>
                  <a:pt x="447382" y="1519402"/>
                </a:lnTo>
                <a:lnTo>
                  <a:pt x="448792" y="1518132"/>
                </a:lnTo>
                <a:lnTo>
                  <a:pt x="452183" y="1516862"/>
                </a:lnTo>
                <a:lnTo>
                  <a:pt x="455574" y="1514322"/>
                </a:lnTo>
                <a:lnTo>
                  <a:pt x="460578" y="1510512"/>
                </a:lnTo>
                <a:lnTo>
                  <a:pt x="462178" y="1509242"/>
                </a:lnTo>
                <a:lnTo>
                  <a:pt x="463677" y="1507972"/>
                </a:lnTo>
                <a:lnTo>
                  <a:pt x="467118" y="1505432"/>
                </a:lnTo>
                <a:lnTo>
                  <a:pt x="469074" y="1501622"/>
                </a:lnTo>
                <a:lnTo>
                  <a:pt x="469569" y="1496542"/>
                </a:lnTo>
                <a:lnTo>
                  <a:pt x="469328" y="1495272"/>
                </a:lnTo>
                <a:lnTo>
                  <a:pt x="469138" y="1495272"/>
                </a:lnTo>
                <a:lnTo>
                  <a:pt x="468718" y="1494002"/>
                </a:lnTo>
                <a:lnTo>
                  <a:pt x="468299" y="1492732"/>
                </a:lnTo>
                <a:lnTo>
                  <a:pt x="469036" y="1490192"/>
                </a:lnTo>
                <a:lnTo>
                  <a:pt x="471360" y="1490192"/>
                </a:lnTo>
                <a:lnTo>
                  <a:pt x="471716" y="1488922"/>
                </a:lnTo>
                <a:lnTo>
                  <a:pt x="472097" y="1488922"/>
                </a:lnTo>
                <a:lnTo>
                  <a:pt x="476211" y="1487652"/>
                </a:lnTo>
                <a:lnTo>
                  <a:pt x="478828" y="1485112"/>
                </a:lnTo>
                <a:lnTo>
                  <a:pt x="480999" y="1481302"/>
                </a:lnTo>
                <a:lnTo>
                  <a:pt x="481888" y="1480032"/>
                </a:lnTo>
                <a:lnTo>
                  <a:pt x="482320" y="1478762"/>
                </a:lnTo>
                <a:lnTo>
                  <a:pt x="482193" y="1474952"/>
                </a:lnTo>
                <a:lnTo>
                  <a:pt x="482104" y="1473682"/>
                </a:lnTo>
                <a:lnTo>
                  <a:pt x="481926" y="1473682"/>
                </a:lnTo>
                <a:lnTo>
                  <a:pt x="481761" y="1471142"/>
                </a:lnTo>
                <a:lnTo>
                  <a:pt x="482053" y="1469872"/>
                </a:lnTo>
                <a:lnTo>
                  <a:pt x="482777" y="1468602"/>
                </a:lnTo>
                <a:lnTo>
                  <a:pt x="483793" y="1467332"/>
                </a:lnTo>
                <a:lnTo>
                  <a:pt x="484822" y="1466062"/>
                </a:lnTo>
                <a:lnTo>
                  <a:pt x="485851" y="1463522"/>
                </a:lnTo>
                <a:lnTo>
                  <a:pt x="485876" y="1459712"/>
                </a:lnTo>
                <a:lnTo>
                  <a:pt x="486130" y="1458442"/>
                </a:lnTo>
                <a:lnTo>
                  <a:pt x="486346" y="1457172"/>
                </a:lnTo>
                <a:lnTo>
                  <a:pt x="486981" y="1454632"/>
                </a:lnTo>
                <a:lnTo>
                  <a:pt x="486511" y="1450822"/>
                </a:lnTo>
                <a:lnTo>
                  <a:pt x="484378" y="1447012"/>
                </a:lnTo>
                <a:lnTo>
                  <a:pt x="483895" y="1445742"/>
                </a:lnTo>
                <a:lnTo>
                  <a:pt x="483514" y="1445742"/>
                </a:lnTo>
                <a:lnTo>
                  <a:pt x="482803" y="1443202"/>
                </a:lnTo>
                <a:lnTo>
                  <a:pt x="481660" y="1441932"/>
                </a:lnTo>
                <a:lnTo>
                  <a:pt x="480568" y="1441081"/>
                </a:lnTo>
                <a:lnTo>
                  <a:pt x="480568" y="1459712"/>
                </a:lnTo>
                <a:lnTo>
                  <a:pt x="480568" y="1462252"/>
                </a:lnTo>
                <a:lnTo>
                  <a:pt x="479958" y="1463522"/>
                </a:lnTo>
                <a:lnTo>
                  <a:pt x="478764" y="1464792"/>
                </a:lnTo>
                <a:lnTo>
                  <a:pt x="478231" y="1466062"/>
                </a:lnTo>
                <a:lnTo>
                  <a:pt x="477100" y="1466062"/>
                </a:lnTo>
                <a:lnTo>
                  <a:pt x="477100" y="1476222"/>
                </a:lnTo>
                <a:lnTo>
                  <a:pt x="477050" y="1477492"/>
                </a:lnTo>
                <a:lnTo>
                  <a:pt x="476910" y="1478762"/>
                </a:lnTo>
                <a:lnTo>
                  <a:pt x="476669" y="1478762"/>
                </a:lnTo>
                <a:lnTo>
                  <a:pt x="475615" y="1481302"/>
                </a:lnTo>
                <a:lnTo>
                  <a:pt x="473976" y="1482572"/>
                </a:lnTo>
                <a:lnTo>
                  <a:pt x="471792" y="1483842"/>
                </a:lnTo>
                <a:lnTo>
                  <a:pt x="469658" y="1485112"/>
                </a:lnTo>
                <a:lnTo>
                  <a:pt x="467461" y="1486382"/>
                </a:lnTo>
                <a:lnTo>
                  <a:pt x="465201" y="1486382"/>
                </a:lnTo>
                <a:lnTo>
                  <a:pt x="464426" y="1487652"/>
                </a:lnTo>
                <a:lnTo>
                  <a:pt x="463638" y="1487652"/>
                </a:lnTo>
                <a:lnTo>
                  <a:pt x="463626" y="1499082"/>
                </a:lnTo>
                <a:lnTo>
                  <a:pt x="463169" y="1501622"/>
                </a:lnTo>
                <a:lnTo>
                  <a:pt x="461962" y="1502892"/>
                </a:lnTo>
                <a:lnTo>
                  <a:pt x="460832" y="1504162"/>
                </a:lnTo>
                <a:lnTo>
                  <a:pt x="459600" y="1506702"/>
                </a:lnTo>
                <a:lnTo>
                  <a:pt x="454774" y="1509242"/>
                </a:lnTo>
                <a:lnTo>
                  <a:pt x="451548" y="1511782"/>
                </a:lnTo>
                <a:lnTo>
                  <a:pt x="447865" y="1514322"/>
                </a:lnTo>
                <a:lnTo>
                  <a:pt x="445579" y="1514322"/>
                </a:lnTo>
                <a:lnTo>
                  <a:pt x="444601" y="1513052"/>
                </a:lnTo>
                <a:lnTo>
                  <a:pt x="444373" y="1513052"/>
                </a:lnTo>
                <a:lnTo>
                  <a:pt x="445439" y="1507972"/>
                </a:lnTo>
                <a:lnTo>
                  <a:pt x="446544" y="1506702"/>
                </a:lnTo>
                <a:lnTo>
                  <a:pt x="447179" y="1505432"/>
                </a:lnTo>
                <a:lnTo>
                  <a:pt x="449097" y="1501622"/>
                </a:lnTo>
                <a:lnTo>
                  <a:pt x="452056" y="1499082"/>
                </a:lnTo>
                <a:lnTo>
                  <a:pt x="455447" y="1495272"/>
                </a:lnTo>
                <a:lnTo>
                  <a:pt x="456679" y="1494002"/>
                </a:lnTo>
                <a:lnTo>
                  <a:pt x="462026" y="1494002"/>
                </a:lnTo>
                <a:lnTo>
                  <a:pt x="462648" y="1495272"/>
                </a:lnTo>
                <a:lnTo>
                  <a:pt x="463054" y="1495272"/>
                </a:lnTo>
                <a:lnTo>
                  <a:pt x="463105" y="1496542"/>
                </a:lnTo>
                <a:lnTo>
                  <a:pt x="463321" y="1497812"/>
                </a:lnTo>
                <a:lnTo>
                  <a:pt x="463626" y="1499082"/>
                </a:lnTo>
                <a:lnTo>
                  <a:pt x="463626" y="1487652"/>
                </a:lnTo>
                <a:lnTo>
                  <a:pt x="460387" y="1486382"/>
                </a:lnTo>
                <a:lnTo>
                  <a:pt x="458190" y="1486382"/>
                </a:lnTo>
                <a:lnTo>
                  <a:pt x="455980" y="1487652"/>
                </a:lnTo>
                <a:lnTo>
                  <a:pt x="454901" y="1488922"/>
                </a:lnTo>
                <a:lnTo>
                  <a:pt x="453682" y="1487652"/>
                </a:lnTo>
                <a:lnTo>
                  <a:pt x="451446" y="1487652"/>
                </a:lnTo>
                <a:lnTo>
                  <a:pt x="450697" y="1486382"/>
                </a:lnTo>
                <a:lnTo>
                  <a:pt x="450875" y="1485112"/>
                </a:lnTo>
                <a:lnTo>
                  <a:pt x="451548" y="1481302"/>
                </a:lnTo>
                <a:lnTo>
                  <a:pt x="452577" y="1478762"/>
                </a:lnTo>
                <a:lnTo>
                  <a:pt x="453948" y="1476222"/>
                </a:lnTo>
                <a:lnTo>
                  <a:pt x="454494" y="1474952"/>
                </a:lnTo>
                <a:lnTo>
                  <a:pt x="455142" y="1473682"/>
                </a:lnTo>
                <a:lnTo>
                  <a:pt x="455891" y="1472412"/>
                </a:lnTo>
                <a:lnTo>
                  <a:pt x="457835" y="1469872"/>
                </a:lnTo>
                <a:lnTo>
                  <a:pt x="460527" y="1468602"/>
                </a:lnTo>
                <a:lnTo>
                  <a:pt x="463943" y="1468602"/>
                </a:lnTo>
                <a:lnTo>
                  <a:pt x="465988" y="1467332"/>
                </a:lnTo>
                <a:lnTo>
                  <a:pt x="467906" y="1468602"/>
                </a:lnTo>
                <a:lnTo>
                  <a:pt x="472084" y="1471142"/>
                </a:lnTo>
                <a:lnTo>
                  <a:pt x="474230" y="1472412"/>
                </a:lnTo>
                <a:lnTo>
                  <a:pt x="476656" y="1474952"/>
                </a:lnTo>
                <a:lnTo>
                  <a:pt x="476986" y="1476222"/>
                </a:lnTo>
                <a:lnTo>
                  <a:pt x="477100" y="1466062"/>
                </a:lnTo>
                <a:lnTo>
                  <a:pt x="476694" y="1466062"/>
                </a:lnTo>
                <a:lnTo>
                  <a:pt x="472871" y="1464792"/>
                </a:lnTo>
                <a:lnTo>
                  <a:pt x="469214" y="1463522"/>
                </a:lnTo>
                <a:lnTo>
                  <a:pt x="465696" y="1460982"/>
                </a:lnTo>
                <a:lnTo>
                  <a:pt x="462953" y="1460982"/>
                </a:lnTo>
                <a:lnTo>
                  <a:pt x="461314" y="1458442"/>
                </a:lnTo>
                <a:lnTo>
                  <a:pt x="460768" y="1455902"/>
                </a:lnTo>
                <a:lnTo>
                  <a:pt x="460375" y="1452092"/>
                </a:lnTo>
                <a:lnTo>
                  <a:pt x="460324" y="1449552"/>
                </a:lnTo>
                <a:lnTo>
                  <a:pt x="460451" y="1449552"/>
                </a:lnTo>
                <a:lnTo>
                  <a:pt x="460692" y="1448282"/>
                </a:lnTo>
                <a:lnTo>
                  <a:pt x="461035" y="1447012"/>
                </a:lnTo>
                <a:lnTo>
                  <a:pt x="461391" y="1445742"/>
                </a:lnTo>
                <a:lnTo>
                  <a:pt x="462711" y="1444472"/>
                </a:lnTo>
                <a:lnTo>
                  <a:pt x="467080" y="1440662"/>
                </a:lnTo>
                <a:lnTo>
                  <a:pt x="471093" y="1440662"/>
                </a:lnTo>
                <a:lnTo>
                  <a:pt x="474814" y="1443202"/>
                </a:lnTo>
                <a:lnTo>
                  <a:pt x="476021" y="1444472"/>
                </a:lnTo>
                <a:lnTo>
                  <a:pt x="478028" y="1445742"/>
                </a:lnTo>
                <a:lnTo>
                  <a:pt x="478624" y="1447012"/>
                </a:lnTo>
                <a:lnTo>
                  <a:pt x="479323" y="1449552"/>
                </a:lnTo>
                <a:lnTo>
                  <a:pt x="479729" y="1452092"/>
                </a:lnTo>
                <a:lnTo>
                  <a:pt x="480275" y="1454632"/>
                </a:lnTo>
                <a:lnTo>
                  <a:pt x="480453" y="1457172"/>
                </a:lnTo>
                <a:lnTo>
                  <a:pt x="480568" y="1459712"/>
                </a:lnTo>
                <a:lnTo>
                  <a:pt x="480568" y="1441081"/>
                </a:lnTo>
                <a:lnTo>
                  <a:pt x="480047" y="1440662"/>
                </a:lnTo>
                <a:lnTo>
                  <a:pt x="474103" y="1435582"/>
                </a:lnTo>
                <a:lnTo>
                  <a:pt x="472706" y="1435582"/>
                </a:lnTo>
                <a:lnTo>
                  <a:pt x="464642" y="1436852"/>
                </a:lnTo>
                <a:lnTo>
                  <a:pt x="463016" y="1436852"/>
                </a:lnTo>
                <a:lnTo>
                  <a:pt x="461645" y="1438122"/>
                </a:lnTo>
                <a:lnTo>
                  <a:pt x="459219" y="1440662"/>
                </a:lnTo>
                <a:lnTo>
                  <a:pt x="458038" y="1441932"/>
                </a:lnTo>
                <a:lnTo>
                  <a:pt x="455955" y="1444434"/>
                </a:lnTo>
                <a:lnTo>
                  <a:pt x="455955" y="1459712"/>
                </a:lnTo>
                <a:lnTo>
                  <a:pt x="455206" y="1463522"/>
                </a:lnTo>
                <a:lnTo>
                  <a:pt x="454317" y="1466062"/>
                </a:lnTo>
                <a:lnTo>
                  <a:pt x="450888" y="1468602"/>
                </a:lnTo>
                <a:lnTo>
                  <a:pt x="449783" y="1469872"/>
                </a:lnTo>
                <a:lnTo>
                  <a:pt x="448627" y="1471142"/>
                </a:lnTo>
                <a:lnTo>
                  <a:pt x="447662" y="1472412"/>
                </a:lnTo>
                <a:lnTo>
                  <a:pt x="446570" y="1472412"/>
                </a:lnTo>
                <a:lnTo>
                  <a:pt x="445363" y="1471142"/>
                </a:lnTo>
                <a:lnTo>
                  <a:pt x="444106" y="1470380"/>
                </a:lnTo>
                <a:lnTo>
                  <a:pt x="444106" y="1496542"/>
                </a:lnTo>
                <a:lnTo>
                  <a:pt x="443433" y="1499082"/>
                </a:lnTo>
                <a:lnTo>
                  <a:pt x="440042" y="1501406"/>
                </a:lnTo>
                <a:lnTo>
                  <a:pt x="440042" y="1518132"/>
                </a:lnTo>
                <a:lnTo>
                  <a:pt x="439356" y="1521942"/>
                </a:lnTo>
                <a:lnTo>
                  <a:pt x="439166" y="1521942"/>
                </a:lnTo>
                <a:lnTo>
                  <a:pt x="438823" y="1523212"/>
                </a:lnTo>
                <a:lnTo>
                  <a:pt x="438353" y="1523212"/>
                </a:lnTo>
                <a:lnTo>
                  <a:pt x="437832" y="1524482"/>
                </a:lnTo>
                <a:lnTo>
                  <a:pt x="437261" y="1524482"/>
                </a:lnTo>
                <a:lnTo>
                  <a:pt x="436664" y="1525752"/>
                </a:lnTo>
                <a:lnTo>
                  <a:pt x="432422" y="1529562"/>
                </a:lnTo>
                <a:lnTo>
                  <a:pt x="427431" y="1533372"/>
                </a:lnTo>
                <a:lnTo>
                  <a:pt x="421690" y="1534642"/>
                </a:lnTo>
                <a:lnTo>
                  <a:pt x="420306" y="1535912"/>
                </a:lnTo>
                <a:lnTo>
                  <a:pt x="419417" y="1534642"/>
                </a:lnTo>
                <a:lnTo>
                  <a:pt x="418820" y="1533372"/>
                </a:lnTo>
                <a:lnTo>
                  <a:pt x="418668" y="1532102"/>
                </a:lnTo>
                <a:lnTo>
                  <a:pt x="418465" y="1530832"/>
                </a:lnTo>
                <a:lnTo>
                  <a:pt x="418312" y="1527022"/>
                </a:lnTo>
                <a:lnTo>
                  <a:pt x="418680" y="1525752"/>
                </a:lnTo>
                <a:lnTo>
                  <a:pt x="419481" y="1524482"/>
                </a:lnTo>
                <a:lnTo>
                  <a:pt x="420700" y="1521942"/>
                </a:lnTo>
                <a:lnTo>
                  <a:pt x="423240" y="1518132"/>
                </a:lnTo>
                <a:lnTo>
                  <a:pt x="423710" y="1518132"/>
                </a:lnTo>
                <a:lnTo>
                  <a:pt x="424065" y="1516862"/>
                </a:lnTo>
                <a:lnTo>
                  <a:pt x="426554" y="1515592"/>
                </a:lnTo>
                <a:lnTo>
                  <a:pt x="428929" y="1514322"/>
                </a:lnTo>
                <a:lnTo>
                  <a:pt x="431622" y="1514322"/>
                </a:lnTo>
                <a:lnTo>
                  <a:pt x="432816" y="1513052"/>
                </a:lnTo>
                <a:lnTo>
                  <a:pt x="433984" y="1513052"/>
                </a:lnTo>
                <a:lnTo>
                  <a:pt x="438023" y="1515592"/>
                </a:lnTo>
                <a:lnTo>
                  <a:pt x="440042" y="1518132"/>
                </a:lnTo>
                <a:lnTo>
                  <a:pt x="440042" y="1501406"/>
                </a:lnTo>
                <a:lnTo>
                  <a:pt x="439724" y="1501622"/>
                </a:lnTo>
                <a:lnTo>
                  <a:pt x="437413" y="1502892"/>
                </a:lnTo>
                <a:lnTo>
                  <a:pt x="433654" y="1505432"/>
                </a:lnTo>
                <a:lnTo>
                  <a:pt x="432587" y="1505432"/>
                </a:lnTo>
                <a:lnTo>
                  <a:pt x="428447" y="1501622"/>
                </a:lnTo>
                <a:lnTo>
                  <a:pt x="427418" y="1500352"/>
                </a:lnTo>
                <a:lnTo>
                  <a:pt x="426427" y="1496542"/>
                </a:lnTo>
                <a:lnTo>
                  <a:pt x="424535" y="1494002"/>
                </a:lnTo>
                <a:lnTo>
                  <a:pt x="423583" y="1492732"/>
                </a:lnTo>
                <a:lnTo>
                  <a:pt x="423570" y="1507972"/>
                </a:lnTo>
                <a:lnTo>
                  <a:pt x="421601" y="1510512"/>
                </a:lnTo>
                <a:lnTo>
                  <a:pt x="419544" y="1514322"/>
                </a:lnTo>
                <a:lnTo>
                  <a:pt x="417309" y="1516862"/>
                </a:lnTo>
                <a:lnTo>
                  <a:pt x="416026" y="1520672"/>
                </a:lnTo>
                <a:lnTo>
                  <a:pt x="415290" y="1521942"/>
                </a:lnTo>
                <a:lnTo>
                  <a:pt x="414261" y="1521942"/>
                </a:lnTo>
                <a:lnTo>
                  <a:pt x="413588" y="1522272"/>
                </a:lnTo>
                <a:lnTo>
                  <a:pt x="413588" y="1540992"/>
                </a:lnTo>
                <a:lnTo>
                  <a:pt x="409524" y="1546072"/>
                </a:lnTo>
                <a:lnTo>
                  <a:pt x="408101" y="1547342"/>
                </a:lnTo>
                <a:lnTo>
                  <a:pt x="406349" y="1548612"/>
                </a:lnTo>
                <a:lnTo>
                  <a:pt x="404622" y="1548612"/>
                </a:lnTo>
                <a:lnTo>
                  <a:pt x="403567" y="1549882"/>
                </a:lnTo>
                <a:lnTo>
                  <a:pt x="400469" y="1549882"/>
                </a:lnTo>
                <a:lnTo>
                  <a:pt x="398132" y="1548612"/>
                </a:lnTo>
                <a:lnTo>
                  <a:pt x="396392" y="1547342"/>
                </a:lnTo>
                <a:lnTo>
                  <a:pt x="394868" y="1547342"/>
                </a:lnTo>
                <a:lnTo>
                  <a:pt x="394868" y="1560042"/>
                </a:lnTo>
                <a:lnTo>
                  <a:pt x="394652" y="1561312"/>
                </a:lnTo>
                <a:lnTo>
                  <a:pt x="394258" y="1561312"/>
                </a:lnTo>
                <a:lnTo>
                  <a:pt x="393382" y="1563852"/>
                </a:lnTo>
                <a:lnTo>
                  <a:pt x="367690" y="1579092"/>
                </a:lnTo>
                <a:lnTo>
                  <a:pt x="363677" y="1579092"/>
                </a:lnTo>
                <a:lnTo>
                  <a:pt x="361924" y="1577822"/>
                </a:lnTo>
                <a:lnTo>
                  <a:pt x="360578" y="1572742"/>
                </a:lnTo>
                <a:lnTo>
                  <a:pt x="360527" y="1568932"/>
                </a:lnTo>
                <a:lnTo>
                  <a:pt x="360591" y="1567662"/>
                </a:lnTo>
                <a:lnTo>
                  <a:pt x="360781" y="1567662"/>
                </a:lnTo>
                <a:lnTo>
                  <a:pt x="361911" y="1565122"/>
                </a:lnTo>
                <a:lnTo>
                  <a:pt x="362483" y="1563852"/>
                </a:lnTo>
                <a:lnTo>
                  <a:pt x="363537" y="1562582"/>
                </a:lnTo>
                <a:lnTo>
                  <a:pt x="366712" y="1558772"/>
                </a:lnTo>
                <a:lnTo>
                  <a:pt x="367284" y="1557502"/>
                </a:lnTo>
                <a:lnTo>
                  <a:pt x="368592" y="1557502"/>
                </a:lnTo>
                <a:lnTo>
                  <a:pt x="372592" y="1554962"/>
                </a:lnTo>
                <a:lnTo>
                  <a:pt x="377012" y="1552422"/>
                </a:lnTo>
                <a:lnTo>
                  <a:pt x="381508" y="1551152"/>
                </a:lnTo>
                <a:lnTo>
                  <a:pt x="384022" y="1549882"/>
                </a:lnTo>
                <a:lnTo>
                  <a:pt x="386270" y="1551152"/>
                </a:lnTo>
                <a:lnTo>
                  <a:pt x="388239" y="1552422"/>
                </a:lnTo>
                <a:lnTo>
                  <a:pt x="390613" y="1554962"/>
                </a:lnTo>
                <a:lnTo>
                  <a:pt x="392684" y="1557502"/>
                </a:lnTo>
                <a:lnTo>
                  <a:pt x="394868" y="1560042"/>
                </a:lnTo>
                <a:lnTo>
                  <a:pt x="394868" y="1547342"/>
                </a:lnTo>
                <a:lnTo>
                  <a:pt x="393001" y="1547342"/>
                </a:lnTo>
                <a:lnTo>
                  <a:pt x="391439" y="1546072"/>
                </a:lnTo>
                <a:lnTo>
                  <a:pt x="388556" y="1546072"/>
                </a:lnTo>
                <a:lnTo>
                  <a:pt x="387553" y="1543532"/>
                </a:lnTo>
                <a:lnTo>
                  <a:pt x="388099" y="1540992"/>
                </a:lnTo>
                <a:lnTo>
                  <a:pt x="388480" y="1537182"/>
                </a:lnTo>
                <a:lnTo>
                  <a:pt x="396582" y="1527022"/>
                </a:lnTo>
                <a:lnTo>
                  <a:pt x="398881" y="1527022"/>
                </a:lnTo>
                <a:lnTo>
                  <a:pt x="401180" y="1528292"/>
                </a:lnTo>
                <a:lnTo>
                  <a:pt x="404393" y="1529562"/>
                </a:lnTo>
                <a:lnTo>
                  <a:pt x="407250" y="1532102"/>
                </a:lnTo>
                <a:lnTo>
                  <a:pt x="409727" y="1534642"/>
                </a:lnTo>
                <a:lnTo>
                  <a:pt x="412750" y="1537182"/>
                </a:lnTo>
                <a:lnTo>
                  <a:pt x="413588" y="1540992"/>
                </a:lnTo>
                <a:lnTo>
                  <a:pt x="413588" y="1522272"/>
                </a:lnTo>
                <a:lnTo>
                  <a:pt x="411581" y="1523212"/>
                </a:lnTo>
                <a:lnTo>
                  <a:pt x="410273" y="1523212"/>
                </a:lnTo>
                <a:lnTo>
                  <a:pt x="408978" y="1521942"/>
                </a:lnTo>
                <a:lnTo>
                  <a:pt x="407631" y="1521942"/>
                </a:lnTo>
                <a:lnTo>
                  <a:pt x="407047" y="1520672"/>
                </a:lnTo>
                <a:lnTo>
                  <a:pt x="405193" y="1519402"/>
                </a:lnTo>
                <a:lnTo>
                  <a:pt x="400304" y="1513052"/>
                </a:lnTo>
                <a:lnTo>
                  <a:pt x="399757" y="1511782"/>
                </a:lnTo>
                <a:lnTo>
                  <a:pt x="399427" y="1505432"/>
                </a:lnTo>
                <a:lnTo>
                  <a:pt x="400456" y="1502892"/>
                </a:lnTo>
                <a:lnTo>
                  <a:pt x="403656" y="1499082"/>
                </a:lnTo>
                <a:lnTo>
                  <a:pt x="405206" y="1497812"/>
                </a:lnTo>
                <a:lnTo>
                  <a:pt x="408330" y="1494002"/>
                </a:lnTo>
                <a:lnTo>
                  <a:pt x="416864" y="1494002"/>
                </a:lnTo>
                <a:lnTo>
                  <a:pt x="419798" y="1497812"/>
                </a:lnTo>
                <a:lnTo>
                  <a:pt x="421106" y="1500352"/>
                </a:lnTo>
                <a:lnTo>
                  <a:pt x="422160" y="1501622"/>
                </a:lnTo>
                <a:lnTo>
                  <a:pt x="423557" y="1505432"/>
                </a:lnTo>
                <a:lnTo>
                  <a:pt x="423570" y="1507972"/>
                </a:lnTo>
                <a:lnTo>
                  <a:pt x="423570" y="1492707"/>
                </a:lnTo>
                <a:lnTo>
                  <a:pt x="422998" y="1491462"/>
                </a:lnTo>
                <a:lnTo>
                  <a:pt x="421817" y="1488922"/>
                </a:lnTo>
                <a:lnTo>
                  <a:pt x="420890" y="1487652"/>
                </a:lnTo>
                <a:lnTo>
                  <a:pt x="420827" y="1485112"/>
                </a:lnTo>
                <a:lnTo>
                  <a:pt x="421601" y="1483842"/>
                </a:lnTo>
                <a:lnTo>
                  <a:pt x="422427" y="1481302"/>
                </a:lnTo>
                <a:lnTo>
                  <a:pt x="423938" y="1480032"/>
                </a:lnTo>
                <a:lnTo>
                  <a:pt x="426123" y="1478762"/>
                </a:lnTo>
                <a:lnTo>
                  <a:pt x="428193" y="1477492"/>
                </a:lnTo>
                <a:lnTo>
                  <a:pt x="430403" y="1476222"/>
                </a:lnTo>
                <a:lnTo>
                  <a:pt x="434200" y="1474952"/>
                </a:lnTo>
                <a:lnTo>
                  <a:pt x="436930" y="1474952"/>
                </a:lnTo>
                <a:lnTo>
                  <a:pt x="437832" y="1476222"/>
                </a:lnTo>
                <a:lnTo>
                  <a:pt x="438086" y="1477492"/>
                </a:lnTo>
                <a:lnTo>
                  <a:pt x="438518" y="1477492"/>
                </a:lnTo>
                <a:lnTo>
                  <a:pt x="439026" y="1478762"/>
                </a:lnTo>
                <a:lnTo>
                  <a:pt x="439381" y="1480032"/>
                </a:lnTo>
                <a:lnTo>
                  <a:pt x="441960" y="1485112"/>
                </a:lnTo>
                <a:lnTo>
                  <a:pt x="443166" y="1487652"/>
                </a:lnTo>
                <a:lnTo>
                  <a:pt x="443357" y="1490192"/>
                </a:lnTo>
                <a:lnTo>
                  <a:pt x="443649" y="1492732"/>
                </a:lnTo>
                <a:lnTo>
                  <a:pt x="443776" y="1494002"/>
                </a:lnTo>
                <a:lnTo>
                  <a:pt x="443839" y="1495272"/>
                </a:lnTo>
                <a:lnTo>
                  <a:pt x="444106" y="1496542"/>
                </a:lnTo>
                <a:lnTo>
                  <a:pt x="444106" y="1470380"/>
                </a:lnTo>
                <a:lnTo>
                  <a:pt x="441210" y="1468602"/>
                </a:lnTo>
                <a:lnTo>
                  <a:pt x="435889" y="1468602"/>
                </a:lnTo>
                <a:lnTo>
                  <a:pt x="433324" y="1467332"/>
                </a:lnTo>
                <a:lnTo>
                  <a:pt x="430860" y="1466062"/>
                </a:lnTo>
                <a:lnTo>
                  <a:pt x="430187" y="1466062"/>
                </a:lnTo>
                <a:lnTo>
                  <a:pt x="429602" y="1464792"/>
                </a:lnTo>
                <a:lnTo>
                  <a:pt x="429082" y="1464792"/>
                </a:lnTo>
                <a:lnTo>
                  <a:pt x="428155" y="1463522"/>
                </a:lnTo>
                <a:lnTo>
                  <a:pt x="428015" y="1462252"/>
                </a:lnTo>
                <a:lnTo>
                  <a:pt x="428650" y="1460982"/>
                </a:lnTo>
                <a:lnTo>
                  <a:pt x="430187" y="1458442"/>
                </a:lnTo>
                <a:lnTo>
                  <a:pt x="436753" y="1450822"/>
                </a:lnTo>
                <a:lnTo>
                  <a:pt x="439140" y="1449552"/>
                </a:lnTo>
                <a:lnTo>
                  <a:pt x="441642" y="1448282"/>
                </a:lnTo>
                <a:lnTo>
                  <a:pt x="442404" y="1447012"/>
                </a:lnTo>
                <a:lnTo>
                  <a:pt x="443966" y="1447012"/>
                </a:lnTo>
                <a:lnTo>
                  <a:pt x="445541" y="1448282"/>
                </a:lnTo>
                <a:lnTo>
                  <a:pt x="448564" y="1448282"/>
                </a:lnTo>
                <a:lnTo>
                  <a:pt x="449681" y="1449552"/>
                </a:lnTo>
                <a:lnTo>
                  <a:pt x="450672" y="1449552"/>
                </a:lnTo>
                <a:lnTo>
                  <a:pt x="451535" y="1450822"/>
                </a:lnTo>
                <a:lnTo>
                  <a:pt x="453224" y="1452092"/>
                </a:lnTo>
                <a:lnTo>
                  <a:pt x="454545" y="1454632"/>
                </a:lnTo>
                <a:lnTo>
                  <a:pt x="455498" y="1457172"/>
                </a:lnTo>
                <a:lnTo>
                  <a:pt x="455739" y="1457172"/>
                </a:lnTo>
                <a:lnTo>
                  <a:pt x="455891" y="1458442"/>
                </a:lnTo>
                <a:lnTo>
                  <a:pt x="455955" y="1459712"/>
                </a:lnTo>
                <a:lnTo>
                  <a:pt x="455955" y="1444434"/>
                </a:lnTo>
                <a:lnTo>
                  <a:pt x="454736" y="1445742"/>
                </a:lnTo>
                <a:lnTo>
                  <a:pt x="452462" y="1444472"/>
                </a:lnTo>
                <a:lnTo>
                  <a:pt x="450202" y="1443202"/>
                </a:lnTo>
                <a:lnTo>
                  <a:pt x="446519" y="1444472"/>
                </a:lnTo>
                <a:lnTo>
                  <a:pt x="443052" y="1443202"/>
                </a:lnTo>
                <a:lnTo>
                  <a:pt x="440791" y="1443202"/>
                </a:lnTo>
                <a:lnTo>
                  <a:pt x="438696" y="1444472"/>
                </a:lnTo>
                <a:lnTo>
                  <a:pt x="436537" y="1445742"/>
                </a:lnTo>
                <a:lnTo>
                  <a:pt x="433679" y="1448282"/>
                </a:lnTo>
                <a:lnTo>
                  <a:pt x="432498" y="1449552"/>
                </a:lnTo>
                <a:lnTo>
                  <a:pt x="431266" y="1450822"/>
                </a:lnTo>
                <a:lnTo>
                  <a:pt x="428053" y="1453362"/>
                </a:lnTo>
                <a:lnTo>
                  <a:pt x="425678" y="1455902"/>
                </a:lnTo>
                <a:lnTo>
                  <a:pt x="424116" y="1459712"/>
                </a:lnTo>
                <a:lnTo>
                  <a:pt x="423773" y="1460982"/>
                </a:lnTo>
                <a:lnTo>
                  <a:pt x="423379" y="1460982"/>
                </a:lnTo>
                <a:lnTo>
                  <a:pt x="422948" y="1462252"/>
                </a:lnTo>
                <a:lnTo>
                  <a:pt x="422478" y="1463522"/>
                </a:lnTo>
                <a:lnTo>
                  <a:pt x="419849" y="1463522"/>
                </a:lnTo>
                <a:lnTo>
                  <a:pt x="419176" y="1462963"/>
                </a:lnTo>
                <a:lnTo>
                  <a:pt x="419176" y="1472412"/>
                </a:lnTo>
                <a:lnTo>
                  <a:pt x="419074" y="1473682"/>
                </a:lnTo>
                <a:lnTo>
                  <a:pt x="418236" y="1474952"/>
                </a:lnTo>
                <a:lnTo>
                  <a:pt x="417677" y="1476222"/>
                </a:lnTo>
                <a:lnTo>
                  <a:pt x="417017" y="1477492"/>
                </a:lnTo>
                <a:lnTo>
                  <a:pt x="416255" y="1478762"/>
                </a:lnTo>
                <a:lnTo>
                  <a:pt x="413118" y="1481302"/>
                </a:lnTo>
                <a:lnTo>
                  <a:pt x="406476" y="1487652"/>
                </a:lnTo>
                <a:lnTo>
                  <a:pt x="402628" y="1490192"/>
                </a:lnTo>
                <a:lnTo>
                  <a:pt x="401205" y="1490192"/>
                </a:lnTo>
                <a:lnTo>
                  <a:pt x="399681" y="1491462"/>
                </a:lnTo>
                <a:lnTo>
                  <a:pt x="395185" y="1491462"/>
                </a:lnTo>
                <a:lnTo>
                  <a:pt x="395185" y="1507972"/>
                </a:lnTo>
                <a:lnTo>
                  <a:pt x="395173" y="1511782"/>
                </a:lnTo>
                <a:lnTo>
                  <a:pt x="392988" y="1518132"/>
                </a:lnTo>
                <a:lnTo>
                  <a:pt x="392137" y="1519402"/>
                </a:lnTo>
                <a:lnTo>
                  <a:pt x="389661" y="1521942"/>
                </a:lnTo>
                <a:lnTo>
                  <a:pt x="382727" y="1520672"/>
                </a:lnTo>
                <a:lnTo>
                  <a:pt x="380669" y="1520113"/>
                </a:lnTo>
                <a:lnTo>
                  <a:pt x="380669" y="1539722"/>
                </a:lnTo>
                <a:lnTo>
                  <a:pt x="380187" y="1540992"/>
                </a:lnTo>
                <a:lnTo>
                  <a:pt x="377482" y="1542262"/>
                </a:lnTo>
                <a:lnTo>
                  <a:pt x="375678" y="1544802"/>
                </a:lnTo>
                <a:lnTo>
                  <a:pt x="372783" y="1546072"/>
                </a:lnTo>
                <a:lnTo>
                  <a:pt x="371665" y="1547342"/>
                </a:lnTo>
                <a:lnTo>
                  <a:pt x="370459" y="1546072"/>
                </a:lnTo>
                <a:lnTo>
                  <a:pt x="368198" y="1546072"/>
                </a:lnTo>
                <a:lnTo>
                  <a:pt x="367131" y="1544802"/>
                </a:lnTo>
                <a:lnTo>
                  <a:pt x="365760" y="1544802"/>
                </a:lnTo>
                <a:lnTo>
                  <a:pt x="365239" y="1543532"/>
                </a:lnTo>
                <a:lnTo>
                  <a:pt x="364045" y="1542262"/>
                </a:lnTo>
                <a:lnTo>
                  <a:pt x="363004" y="1540992"/>
                </a:lnTo>
                <a:lnTo>
                  <a:pt x="361937" y="1538452"/>
                </a:lnTo>
                <a:lnTo>
                  <a:pt x="361619" y="1538452"/>
                </a:lnTo>
                <a:lnTo>
                  <a:pt x="361543" y="1537182"/>
                </a:lnTo>
                <a:lnTo>
                  <a:pt x="361315" y="1536446"/>
                </a:lnTo>
                <a:lnTo>
                  <a:pt x="361315" y="1551152"/>
                </a:lnTo>
                <a:lnTo>
                  <a:pt x="361149" y="1552422"/>
                </a:lnTo>
                <a:lnTo>
                  <a:pt x="360553" y="1556232"/>
                </a:lnTo>
                <a:lnTo>
                  <a:pt x="359397" y="1560042"/>
                </a:lnTo>
                <a:lnTo>
                  <a:pt x="356793" y="1562582"/>
                </a:lnTo>
                <a:lnTo>
                  <a:pt x="354736" y="1562582"/>
                </a:lnTo>
                <a:lnTo>
                  <a:pt x="354736" y="1580362"/>
                </a:lnTo>
                <a:lnTo>
                  <a:pt x="342112" y="1594332"/>
                </a:lnTo>
                <a:lnTo>
                  <a:pt x="338175" y="1594332"/>
                </a:lnTo>
                <a:lnTo>
                  <a:pt x="338175" y="1604492"/>
                </a:lnTo>
                <a:lnTo>
                  <a:pt x="337540" y="1605762"/>
                </a:lnTo>
                <a:lnTo>
                  <a:pt x="337210" y="1607032"/>
                </a:lnTo>
                <a:lnTo>
                  <a:pt x="336829" y="1607032"/>
                </a:lnTo>
                <a:lnTo>
                  <a:pt x="336410" y="1608302"/>
                </a:lnTo>
                <a:lnTo>
                  <a:pt x="334822" y="1610842"/>
                </a:lnTo>
                <a:lnTo>
                  <a:pt x="332955" y="1612112"/>
                </a:lnTo>
                <a:lnTo>
                  <a:pt x="330822" y="1614652"/>
                </a:lnTo>
                <a:lnTo>
                  <a:pt x="328917" y="1615922"/>
                </a:lnTo>
                <a:lnTo>
                  <a:pt x="327177" y="1617192"/>
                </a:lnTo>
                <a:lnTo>
                  <a:pt x="325615" y="1619732"/>
                </a:lnTo>
                <a:lnTo>
                  <a:pt x="323303" y="1622272"/>
                </a:lnTo>
                <a:lnTo>
                  <a:pt x="320103" y="1623542"/>
                </a:lnTo>
                <a:lnTo>
                  <a:pt x="316496" y="1626082"/>
                </a:lnTo>
                <a:lnTo>
                  <a:pt x="312153" y="1626082"/>
                </a:lnTo>
                <a:lnTo>
                  <a:pt x="311556" y="1623542"/>
                </a:lnTo>
                <a:lnTo>
                  <a:pt x="310908" y="1621002"/>
                </a:lnTo>
                <a:lnTo>
                  <a:pt x="310540" y="1619732"/>
                </a:lnTo>
                <a:lnTo>
                  <a:pt x="310667" y="1617192"/>
                </a:lnTo>
                <a:lnTo>
                  <a:pt x="311289" y="1615922"/>
                </a:lnTo>
                <a:lnTo>
                  <a:pt x="311683" y="1614652"/>
                </a:lnTo>
                <a:lnTo>
                  <a:pt x="312547" y="1612112"/>
                </a:lnTo>
                <a:lnTo>
                  <a:pt x="320802" y="1604492"/>
                </a:lnTo>
                <a:lnTo>
                  <a:pt x="323075" y="1603222"/>
                </a:lnTo>
                <a:lnTo>
                  <a:pt x="325793" y="1600682"/>
                </a:lnTo>
                <a:lnTo>
                  <a:pt x="335902" y="1600682"/>
                </a:lnTo>
                <a:lnTo>
                  <a:pt x="337159" y="1603222"/>
                </a:lnTo>
                <a:lnTo>
                  <a:pt x="338035" y="1604492"/>
                </a:lnTo>
                <a:lnTo>
                  <a:pt x="338175" y="1604492"/>
                </a:lnTo>
                <a:lnTo>
                  <a:pt x="338175" y="1594332"/>
                </a:lnTo>
                <a:lnTo>
                  <a:pt x="333844" y="1594332"/>
                </a:lnTo>
                <a:lnTo>
                  <a:pt x="330454" y="1593062"/>
                </a:lnTo>
                <a:lnTo>
                  <a:pt x="324408" y="1587982"/>
                </a:lnTo>
                <a:lnTo>
                  <a:pt x="322973" y="1586712"/>
                </a:lnTo>
                <a:lnTo>
                  <a:pt x="321322" y="1585442"/>
                </a:lnTo>
                <a:lnTo>
                  <a:pt x="320789" y="1584172"/>
                </a:lnTo>
                <a:lnTo>
                  <a:pt x="321373" y="1581632"/>
                </a:lnTo>
                <a:lnTo>
                  <a:pt x="322059" y="1579092"/>
                </a:lnTo>
                <a:lnTo>
                  <a:pt x="322389" y="1577822"/>
                </a:lnTo>
                <a:lnTo>
                  <a:pt x="323342" y="1575282"/>
                </a:lnTo>
                <a:lnTo>
                  <a:pt x="323811" y="1574012"/>
                </a:lnTo>
                <a:lnTo>
                  <a:pt x="326771" y="1567662"/>
                </a:lnTo>
                <a:lnTo>
                  <a:pt x="328561" y="1566392"/>
                </a:lnTo>
                <a:lnTo>
                  <a:pt x="335775" y="1566392"/>
                </a:lnTo>
                <a:lnTo>
                  <a:pt x="337388" y="1565122"/>
                </a:lnTo>
                <a:lnTo>
                  <a:pt x="338924" y="1566392"/>
                </a:lnTo>
                <a:lnTo>
                  <a:pt x="342849" y="1567662"/>
                </a:lnTo>
                <a:lnTo>
                  <a:pt x="345325" y="1568932"/>
                </a:lnTo>
                <a:lnTo>
                  <a:pt x="347865" y="1570202"/>
                </a:lnTo>
                <a:lnTo>
                  <a:pt x="349288" y="1571472"/>
                </a:lnTo>
                <a:lnTo>
                  <a:pt x="350583" y="1571472"/>
                </a:lnTo>
                <a:lnTo>
                  <a:pt x="351764" y="1572742"/>
                </a:lnTo>
                <a:lnTo>
                  <a:pt x="353364" y="1574012"/>
                </a:lnTo>
                <a:lnTo>
                  <a:pt x="354228" y="1575282"/>
                </a:lnTo>
                <a:lnTo>
                  <a:pt x="354380" y="1577822"/>
                </a:lnTo>
                <a:lnTo>
                  <a:pt x="354736" y="1580362"/>
                </a:lnTo>
                <a:lnTo>
                  <a:pt x="354736" y="1562582"/>
                </a:lnTo>
                <a:lnTo>
                  <a:pt x="353517" y="1562582"/>
                </a:lnTo>
                <a:lnTo>
                  <a:pt x="344881" y="1561312"/>
                </a:lnTo>
                <a:lnTo>
                  <a:pt x="344068" y="1561312"/>
                </a:lnTo>
                <a:lnTo>
                  <a:pt x="337134" y="1554962"/>
                </a:lnTo>
                <a:lnTo>
                  <a:pt x="336003" y="1553692"/>
                </a:lnTo>
                <a:lnTo>
                  <a:pt x="333032" y="1551152"/>
                </a:lnTo>
                <a:lnTo>
                  <a:pt x="333044" y="1548612"/>
                </a:lnTo>
                <a:lnTo>
                  <a:pt x="333057" y="1547342"/>
                </a:lnTo>
                <a:lnTo>
                  <a:pt x="333070" y="1546072"/>
                </a:lnTo>
                <a:lnTo>
                  <a:pt x="334568" y="1544802"/>
                </a:lnTo>
                <a:lnTo>
                  <a:pt x="336067" y="1543532"/>
                </a:lnTo>
                <a:lnTo>
                  <a:pt x="338582" y="1540992"/>
                </a:lnTo>
                <a:lnTo>
                  <a:pt x="341503" y="1538452"/>
                </a:lnTo>
                <a:lnTo>
                  <a:pt x="345567" y="1537182"/>
                </a:lnTo>
                <a:lnTo>
                  <a:pt x="349923" y="1537182"/>
                </a:lnTo>
                <a:lnTo>
                  <a:pt x="352501" y="1538452"/>
                </a:lnTo>
                <a:lnTo>
                  <a:pt x="354647" y="1539722"/>
                </a:lnTo>
                <a:lnTo>
                  <a:pt x="357289" y="1542262"/>
                </a:lnTo>
                <a:lnTo>
                  <a:pt x="359283" y="1546072"/>
                </a:lnTo>
                <a:lnTo>
                  <a:pt x="360667" y="1548612"/>
                </a:lnTo>
                <a:lnTo>
                  <a:pt x="361149" y="1549882"/>
                </a:lnTo>
                <a:lnTo>
                  <a:pt x="361315" y="1551152"/>
                </a:lnTo>
                <a:lnTo>
                  <a:pt x="361315" y="1536446"/>
                </a:lnTo>
                <a:lnTo>
                  <a:pt x="360756" y="1534642"/>
                </a:lnTo>
                <a:lnTo>
                  <a:pt x="360705" y="1530832"/>
                </a:lnTo>
                <a:lnTo>
                  <a:pt x="360883" y="1529562"/>
                </a:lnTo>
                <a:lnTo>
                  <a:pt x="361010" y="1528292"/>
                </a:lnTo>
                <a:lnTo>
                  <a:pt x="361238" y="1528292"/>
                </a:lnTo>
                <a:lnTo>
                  <a:pt x="361569" y="1527022"/>
                </a:lnTo>
                <a:lnTo>
                  <a:pt x="362381" y="1525752"/>
                </a:lnTo>
                <a:lnTo>
                  <a:pt x="363867" y="1524482"/>
                </a:lnTo>
                <a:lnTo>
                  <a:pt x="365988" y="1523212"/>
                </a:lnTo>
                <a:lnTo>
                  <a:pt x="372287" y="1523212"/>
                </a:lnTo>
                <a:lnTo>
                  <a:pt x="375373" y="1524482"/>
                </a:lnTo>
                <a:lnTo>
                  <a:pt x="377634" y="1524482"/>
                </a:lnTo>
                <a:lnTo>
                  <a:pt x="378663" y="1525752"/>
                </a:lnTo>
                <a:lnTo>
                  <a:pt x="379628" y="1525752"/>
                </a:lnTo>
                <a:lnTo>
                  <a:pt x="380606" y="1532102"/>
                </a:lnTo>
                <a:lnTo>
                  <a:pt x="380669" y="1539722"/>
                </a:lnTo>
                <a:lnTo>
                  <a:pt x="380669" y="1520113"/>
                </a:lnTo>
                <a:lnTo>
                  <a:pt x="378053" y="1519402"/>
                </a:lnTo>
                <a:lnTo>
                  <a:pt x="372872" y="1518132"/>
                </a:lnTo>
                <a:lnTo>
                  <a:pt x="372160" y="1516862"/>
                </a:lnTo>
                <a:lnTo>
                  <a:pt x="371475" y="1516862"/>
                </a:lnTo>
                <a:lnTo>
                  <a:pt x="368693" y="1515592"/>
                </a:lnTo>
                <a:lnTo>
                  <a:pt x="367017" y="1511782"/>
                </a:lnTo>
                <a:lnTo>
                  <a:pt x="368147" y="1509242"/>
                </a:lnTo>
                <a:lnTo>
                  <a:pt x="369112" y="1506702"/>
                </a:lnTo>
                <a:lnTo>
                  <a:pt x="379298" y="1492732"/>
                </a:lnTo>
                <a:lnTo>
                  <a:pt x="386397" y="1492732"/>
                </a:lnTo>
                <a:lnTo>
                  <a:pt x="387261" y="1494002"/>
                </a:lnTo>
                <a:lnTo>
                  <a:pt x="388683" y="1495272"/>
                </a:lnTo>
                <a:lnTo>
                  <a:pt x="389813" y="1496542"/>
                </a:lnTo>
                <a:lnTo>
                  <a:pt x="390652" y="1499082"/>
                </a:lnTo>
                <a:lnTo>
                  <a:pt x="391426" y="1500352"/>
                </a:lnTo>
                <a:lnTo>
                  <a:pt x="392023" y="1502892"/>
                </a:lnTo>
                <a:lnTo>
                  <a:pt x="395185" y="1507972"/>
                </a:lnTo>
                <a:lnTo>
                  <a:pt x="395185" y="1491462"/>
                </a:lnTo>
                <a:lnTo>
                  <a:pt x="394627" y="1491462"/>
                </a:lnTo>
                <a:lnTo>
                  <a:pt x="391147" y="1488922"/>
                </a:lnTo>
                <a:lnTo>
                  <a:pt x="391236" y="1482572"/>
                </a:lnTo>
                <a:lnTo>
                  <a:pt x="391680" y="1480032"/>
                </a:lnTo>
                <a:lnTo>
                  <a:pt x="393153" y="1478762"/>
                </a:lnTo>
                <a:lnTo>
                  <a:pt x="396278" y="1476222"/>
                </a:lnTo>
                <a:lnTo>
                  <a:pt x="399288" y="1472412"/>
                </a:lnTo>
                <a:lnTo>
                  <a:pt x="402945" y="1469872"/>
                </a:lnTo>
                <a:lnTo>
                  <a:pt x="405257" y="1468602"/>
                </a:lnTo>
                <a:lnTo>
                  <a:pt x="407822" y="1467332"/>
                </a:lnTo>
                <a:lnTo>
                  <a:pt x="415709" y="1467332"/>
                </a:lnTo>
                <a:lnTo>
                  <a:pt x="417550" y="1468602"/>
                </a:lnTo>
                <a:lnTo>
                  <a:pt x="418515" y="1471142"/>
                </a:lnTo>
                <a:lnTo>
                  <a:pt x="419176" y="1472412"/>
                </a:lnTo>
                <a:lnTo>
                  <a:pt x="419176" y="1462963"/>
                </a:lnTo>
                <a:lnTo>
                  <a:pt x="418325" y="1462252"/>
                </a:lnTo>
                <a:lnTo>
                  <a:pt x="410362" y="1462252"/>
                </a:lnTo>
                <a:lnTo>
                  <a:pt x="406806" y="1463522"/>
                </a:lnTo>
                <a:lnTo>
                  <a:pt x="405676" y="1463522"/>
                </a:lnTo>
                <a:lnTo>
                  <a:pt x="404609" y="1464792"/>
                </a:lnTo>
                <a:lnTo>
                  <a:pt x="398487" y="1467332"/>
                </a:lnTo>
                <a:lnTo>
                  <a:pt x="393369" y="1472412"/>
                </a:lnTo>
                <a:lnTo>
                  <a:pt x="387794" y="1478762"/>
                </a:lnTo>
                <a:lnTo>
                  <a:pt x="386816" y="1481302"/>
                </a:lnTo>
                <a:lnTo>
                  <a:pt x="385330" y="1483842"/>
                </a:lnTo>
                <a:lnTo>
                  <a:pt x="384759" y="1485112"/>
                </a:lnTo>
                <a:lnTo>
                  <a:pt x="384009" y="1485112"/>
                </a:lnTo>
                <a:lnTo>
                  <a:pt x="380288" y="1486382"/>
                </a:lnTo>
                <a:lnTo>
                  <a:pt x="376783" y="1488922"/>
                </a:lnTo>
                <a:lnTo>
                  <a:pt x="372643" y="1491462"/>
                </a:lnTo>
                <a:lnTo>
                  <a:pt x="370967" y="1490192"/>
                </a:lnTo>
                <a:lnTo>
                  <a:pt x="370649" y="1488922"/>
                </a:lnTo>
                <a:lnTo>
                  <a:pt x="370205" y="1487652"/>
                </a:lnTo>
                <a:lnTo>
                  <a:pt x="370306" y="1486382"/>
                </a:lnTo>
                <a:lnTo>
                  <a:pt x="371576" y="1483842"/>
                </a:lnTo>
                <a:lnTo>
                  <a:pt x="372605" y="1482572"/>
                </a:lnTo>
                <a:lnTo>
                  <a:pt x="375424" y="1480032"/>
                </a:lnTo>
                <a:lnTo>
                  <a:pt x="376859" y="1480032"/>
                </a:lnTo>
                <a:lnTo>
                  <a:pt x="379603" y="1478762"/>
                </a:lnTo>
                <a:lnTo>
                  <a:pt x="380834" y="1477492"/>
                </a:lnTo>
                <a:lnTo>
                  <a:pt x="381889" y="1476222"/>
                </a:lnTo>
                <a:lnTo>
                  <a:pt x="386245" y="1471142"/>
                </a:lnTo>
                <a:lnTo>
                  <a:pt x="389140" y="1466062"/>
                </a:lnTo>
                <a:lnTo>
                  <a:pt x="392176" y="1459712"/>
                </a:lnTo>
                <a:lnTo>
                  <a:pt x="392315" y="1458442"/>
                </a:lnTo>
                <a:lnTo>
                  <a:pt x="393026" y="1454632"/>
                </a:lnTo>
                <a:lnTo>
                  <a:pt x="394779" y="1450822"/>
                </a:lnTo>
                <a:lnTo>
                  <a:pt x="394411" y="1447012"/>
                </a:lnTo>
                <a:lnTo>
                  <a:pt x="394398" y="1445742"/>
                </a:lnTo>
                <a:lnTo>
                  <a:pt x="394614" y="1443202"/>
                </a:lnTo>
                <a:lnTo>
                  <a:pt x="395338" y="1441932"/>
                </a:lnTo>
                <a:lnTo>
                  <a:pt x="401408" y="1438122"/>
                </a:lnTo>
                <a:lnTo>
                  <a:pt x="403288" y="1436852"/>
                </a:lnTo>
                <a:lnTo>
                  <a:pt x="404787" y="1435582"/>
                </a:lnTo>
                <a:lnTo>
                  <a:pt x="407809" y="1433042"/>
                </a:lnTo>
                <a:lnTo>
                  <a:pt x="411099" y="1429232"/>
                </a:lnTo>
                <a:lnTo>
                  <a:pt x="414591" y="1419072"/>
                </a:lnTo>
                <a:lnTo>
                  <a:pt x="415925" y="1416532"/>
                </a:lnTo>
                <a:lnTo>
                  <a:pt x="417461" y="1411452"/>
                </a:lnTo>
                <a:lnTo>
                  <a:pt x="418045" y="1411452"/>
                </a:lnTo>
                <a:lnTo>
                  <a:pt x="420776" y="1408912"/>
                </a:lnTo>
                <a:lnTo>
                  <a:pt x="422262" y="1408912"/>
                </a:lnTo>
                <a:lnTo>
                  <a:pt x="439305" y="1389862"/>
                </a:lnTo>
                <a:lnTo>
                  <a:pt x="444868" y="1379702"/>
                </a:lnTo>
                <a:lnTo>
                  <a:pt x="443738" y="1378432"/>
                </a:lnTo>
                <a:lnTo>
                  <a:pt x="443014" y="1369542"/>
                </a:lnTo>
                <a:lnTo>
                  <a:pt x="442912" y="1368272"/>
                </a:lnTo>
                <a:lnTo>
                  <a:pt x="444131" y="1365732"/>
                </a:lnTo>
                <a:lnTo>
                  <a:pt x="446646" y="1364462"/>
                </a:lnTo>
                <a:lnTo>
                  <a:pt x="448945" y="1363192"/>
                </a:lnTo>
                <a:lnTo>
                  <a:pt x="449948" y="1361922"/>
                </a:lnTo>
                <a:lnTo>
                  <a:pt x="450951" y="1360652"/>
                </a:lnTo>
                <a:lnTo>
                  <a:pt x="452653" y="1358112"/>
                </a:lnTo>
                <a:lnTo>
                  <a:pt x="454634" y="1355572"/>
                </a:lnTo>
                <a:lnTo>
                  <a:pt x="455599" y="1354302"/>
                </a:lnTo>
                <a:lnTo>
                  <a:pt x="457619" y="1351762"/>
                </a:lnTo>
                <a:lnTo>
                  <a:pt x="459193" y="1349222"/>
                </a:lnTo>
                <a:lnTo>
                  <a:pt x="460959" y="1345412"/>
                </a:lnTo>
                <a:lnTo>
                  <a:pt x="462089" y="1344142"/>
                </a:lnTo>
                <a:lnTo>
                  <a:pt x="463727" y="1342872"/>
                </a:lnTo>
                <a:lnTo>
                  <a:pt x="466890" y="1341602"/>
                </a:lnTo>
                <a:lnTo>
                  <a:pt x="469188" y="1340332"/>
                </a:lnTo>
                <a:lnTo>
                  <a:pt x="470166" y="1339062"/>
                </a:lnTo>
                <a:lnTo>
                  <a:pt x="474078" y="1333982"/>
                </a:lnTo>
                <a:lnTo>
                  <a:pt x="477393" y="1330172"/>
                </a:lnTo>
                <a:lnTo>
                  <a:pt x="479450" y="1325092"/>
                </a:lnTo>
                <a:lnTo>
                  <a:pt x="479844" y="1325092"/>
                </a:lnTo>
                <a:lnTo>
                  <a:pt x="480364" y="1323822"/>
                </a:lnTo>
                <a:lnTo>
                  <a:pt x="480999" y="1323822"/>
                </a:lnTo>
                <a:lnTo>
                  <a:pt x="483120" y="1322552"/>
                </a:lnTo>
                <a:lnTo>
                  <a:pt x="484733" y="1320012"/>
                </a:lnTo>
                <a:lnTo>
                  <a:pt x="485813" y="1317472"/>
                </a:lnTo>
                <a:lnTo>
                  <a:pt x="486498" y="1316202"/>
                </a:lnTo>
                <a:lnTo>
                  <a:pt x="487337" y="1313662"/>
                </a:lnTo>
                <a:lnTo>
                  <a:pt x="488327" y="1312392"/>
                </a:lnTo>
                <a:lnTo>
                  <a:pt x="489051" y="1312392"/>
                </a:lnTo>
                <a:lnTo>
                  <a:pt x="490080" y="1311122"/>
                </a:lnTo>
                <a:lnTo>
                  <a:pt x="492988" y="1311122"/>
                </a:lnTo>
                <a:lnTo>
                  <a:pt x="494525" y="1312392"/>
                </a:lnTo>
                <a:lnTo>
                  <a:pt x="497192" y="1311122"/>
                </a:lnTo>
                <a:lnTo>
                  <a:pt x="502513" y="1308582"/>
                </a:lnTo>
                <a:lnTo>
                  <a:pt x="503262" y="1307312"/>
                </a:lnTo>
                <a:lnTo>
                  <a:pt x="504291" y="1306042"/>
                </a:lnTo>
                <a:lnTo>
                  <a:pt x="508393" y="1300962"/>
                </a:lnTo>
                <a:lnTo>
                  <a:pt x="510311" y="1298422"/>
                </a:lnTo>
                <a:lnTo>
                  <a:pt x="511784" y="1297152"/>
                </a:lnTo>
                <a:lnTo>
                  <a:pt x="512940" y="1294612"/>
                </a:lnTo>
                <a:lnTo>
                  <a:pt x="513765" y="1292072"/>
                </a:lnTo>
                <a:lnTo>
                  <a:pt x="514273" y="1290802"/>
                </a:lnTo>
                <a:lnTo>
                  <a:pt x="515518" y="1288262"/>
                </a:lnTo>
                <a:lnTo>
                  <a:pt x="515975" y="1286992"/>
                </a:lnTo>
                <a:lnTo>
                  <a:pt x="521500" y="1286992"/>
                </a:lnTo>
                <a:lnTo>
                  <a:pt x="522757" y="1285722"/>
                </a:lnTo>
                <a:lnTo>
                  <a:pt x="524471" y="1284452"/>
                </a:lnTo>
                <a:lnTo>
                  <a:pt x="526300" y="1281912"/>
                </a:lnTo>
                <a:lnTo>
                  <a:pt x="528256" y="1280642"/>
                </a:lnTo>
                <a:lnTo>
                  <a:pt x="532638" y="1278102"/>
                </a:lnTo>
                <a:lnTo>
                  <a:pt x="536168" y="1274292"/>
                </a:lnTo>
                <a:lnTo>
                  <a:pt x="542124" y="1266672"/>
                </a:lnTo>
                <a:lnTo>
                  <a:pt x="544347" y="1264132"/>
                </a:lnTo>
                <a:lnTo>
                  <a:pt x="544144" y="1259052"/>
                </a:lnTo>
                <a:lnTo>
                  <a:pt x="544753" y="1257782"/>
                </a:lnTo>
                <a:lnTo>
                  <a:pt x="545198" y="1253972"/>
                </a:lnTo>
                <a:lnTo>
                  <a:pt x="546188" y="1252702"/>
                </a:lnTo>
                <a:lnTo>
                  <a:pt x="547903" y="1251432"/>
                </a:lnTo>
                <a:lnTo>
                  <a:pt x="555790" y="1245082"/>
                </a:lnTo>
                <a:lnTo>
                  <a:pt x="557364" y="1243812"/>
                </a:lnTo>
                <a:lnTo>
                  <a:pt x="557974" y="1243812"/>
                </a:lnTo>
                <a:lnTo>
                  <a:pt x="558546" y="1242542"/>
                </a:lnTo>
                <a:lnTo>
                  <a:pt x="559054" y="1242542"/>
                </a:lnTo>
                <a:lnTo>
                  <a:pt x="560971" y="1240002"/>
                </a:lnTo>
                <a:lnTo>
                  <a:pt x="562381" y="1237462"/>
                </a:lnTo>
                <a:lnTo>
                  <a:pt x="562190" y="1233652"/>
                </a:lnTo>
                <a:lnTo>
                  <a:pt x="562165" y="1228572"/>
                </a:lnTo>
                <a:lnTo>
                  <a:pt x="562787" y="1227302"/>
                </a:lnTo>
                <a:lnTo>
                  <a:pt x="565429" y="1226032"/>
                </a:lnTo>
                <a:lnTo>
                  <a:pt x="567093" y="1226032"/>
                </a:lnTo>
                <a:lnTo>
                  <a:pt x="570852" y="1222222"/>
                </a:lnTo>
                <a:lnTo>
                  <a:pt x="579945" y="1198092"/>
                </a:lnTo>
                <a:lnTo>
                  <a:pt x="579602" y="1195552"/>
                </a:lnTo>
                <a:lnTo>
                  <a:pt x="580707" y="1191742"/>
                </a:lnTo>
                <a:lnTo>
                  <a:pt x="580771" y="1190472"/>
                </a:lnTo>
                <a:lnTo>
                  <a:pt x="580910" y="1189202"/>
                </a:lnTo>
                <a:lnTo>
                  <a:pt x="580694" y="1186662"/>
                </a:lnTo>
                <a:lnTo>
                  <a:pt x="580402" y="1185392"/>
                </a:lnTo>
                <a:lnTo>
                  <a:pt x="580110" y="1184122"/>
                </a:lnTo>
                <a:lnTo>
                  <a:pt x="579793" y="1182852"/>
                </a:lnTo>
                <a:lnTo>
                  <a:pt x="579158" y="1181582"/>
                </a:lnTo>
                <a:lnTo>
                  <a:pt x="578192" y="1181582"/>
                </a:lnTo>
                <a:lnTo>
                  <a:pt x="576605" y="1179283"/>
                </a:lnTo>
                <a:lnTo>
                  <a:pt x="576605" y="1193012"/>
                </a:lnTo>
                <a:lnTo>
                  <a:pt x="576199" y="1194282"/>
                </a:lnTo>
                <a:lnTo>
                  <a:pt x="575627" y="1198092"/>
                </a:lnTo>
                <a:lnTo>
                  <a:pt x="575411" y="1200632"/>
                </a:lnTo>
                <a:lnTo>
                  <a:pt x="574281" y="1205712"/>
                </a:lnTo>
                <a:lnTo>
                  <a:pt x="573849" y="1208252"/>
                </a:lnTo>
                <a:lnTo>
                  <a:pt x="573252" y="1209522"/>
                </a:lnTo>
                <a:lnTo>
                  <a:pt x="572287" y="1213332"/>
                </a:lnTo>
                <a:lnTo>
                  <a:pt x="570344" y="1217142"/>
                </a:lnTo>
                <a:lnTo>
                  <a:pt x="567156" y="1220952"/>
                </a:lnTo>
                <a:lnTo>
                  <a:pt x="566788" y="1220952"/>
                </a:lnTo>
                <a:lnTo>
                  <a:pt x="565137" y="1222222"/>
                </a:lnTo>
                <a:lnTo>
                  <a:pt x="562152" y="1222222"/>
                </a:lnTo>
                <a:lnTo>
                  <a:pt x="560222" y="1219682"/>
                </a:lnTo>
                <a:lnTo>
                  <a:pt x="558152" y="1217142"/>
                </a:lnTo>
                <a:lnTo>
                  <a:pt x="557745" y="1215872"/>
                </a:lnTo>
                <a:lnTo>
                  <a:pt x="558165" y="1214602"/>
                </a:lnTo>
                <a:lnTo>
                  <a:pt x="559396" y="1210792"/>
                </a:lnTo>
                <a:lnTo>
                  <a:pt x="560285" y="1208252"/>
                </a:lnTo>
                <a:lnTo>
                  <a:pt x="561086" y="1206982"/>
                </a:lnTo>
                <a:lnTo>
                  <a:pt x="563511" y="1203172"/>
                </a:lnTo>
                <a:lnTo>
                  <a:pt x="564527" y="1199362"/>
                </a:lnTo>
                <a:lnTo>
                  <a:pt x="565035" y="1195552"/>
                </a:lnTo>
                <a:lnTo>
                  <a:pt x="565226" y="1195552"/>
                </a:lnTo>
                <a:lnTo>
                  <a:pt x="566978" y="1190472"/>
                </a:lnTo>
                <a:lnTo>
                  <a:pt x="568528" y="1187932"/>
                </a:lnTo>
                <a:lnTo>
                  <a:pt x="569302" y="1186662"/>
                </a:lnTo>
                <a:lnTo>
                  <a:pt x="574535" y="1185392"/>
                </a:lnTo>
                <a:lnTo>
                  <a:pt x="575640" y="1186662"/>
                </a:lnTo>
                <a:lnTo>
                  <a:pt x="576351" y="1189202"/>
                </a:lnTo>
                <a:lnTo>
                  <a:pt x="576453" y="1191742"/>
                </a:lnTo>
                <a:lnTo>
                  <a:pt x="576605" y="1193012"/>
                </a:lnTo>
                <a:lnTo>
                  <a:pt x="576605" y="1179283"/>
                </a:lnTo>
                <a:lnTo>
                  <a:pt x="576440" y="1179042"/>
                </a:lnTo>
                <a:lnTo>
                  <a:pt x="574560" y="1179042"/>
                </a:lnTo>
                <a:lnTo>
                  <a:pt x="572579" y="1180312"/>
                </a:lnTo>
                <a:lnTo>
                  <a:pt x="565238" y="1184122"/>
                </a:lnTo>
                <a:lnTo>
                  <a:pt x="562178" y="1184122"/>
                </a:lnTo>
                <a:lnTo>
                  <a:pt x="560273" y="1182852"/>
                </a:lnTo>
                <a:lnTo>
                  <a:pt x="559346" y="1182852"/>
                </a:lnTo>
                <a:lnTo>
                  <a:pt x="559346" y="1189202"/>
                </a:lnTo>
                <a:lnTo>
                  <a:pt x="559257" y="1190472"/>
                </a:lnTo>
                <a:lnTo>
                  <a:pt x="558279" y="1195552"/>
                </a:lnTo>
                <a:lnTo>
                  <a:pt x="557479" y="1197267"/>
                </a:lnTo>
                <a:lnTo>
                  <a:pt x="557479" y="1234922"/>
                </a:lnTo>
                <a:lnTo>
                  <a:pt x="557047" y="1236192"/>
                </a:lnTo>
                <a:lnTo>
                  <a:pt x="556171" y="1237462"/>
                </a:lnTo>
                <a:lnTo>
                  <a:pt x="555129" y="1240002"/>
                </a:lnTo>
                <a:lnTo>
                  <a:pt x="553796" y="1241272"/>
                </a:lnTo>
                <a:lnTo>
                  <a:pt x="550900" y="1242542"/>
                </a:lnTo>
                <a:lnTo>
                  <a:pt x="548195" y="1245082"/>
                </a:lnTo>
                <a:lnTo>
                  <a:pt x="545122" y="1245082"/>
                </a:lnTo>
                <a:lnTo>
                  <a:pt x="544588" y="1243812"/>
                </a:lnTo>
                <a:lnTo>
                  <a:pt x="543433" y="1240002"/>
                </a:lnTo>
                <a:lnTo>
                  <a:pt x="543115" y="1238732"/>
                </a:lnTo>
                <a:lnTo>
                  <a:pt x="542721" y="1236192"/>
                </a:lnTo>
                <a:lnTo>
                  <a:pt x="541464" y="1233652"/>
                </a:lnTo>
                <a:lnTo>
                  <a:pt x="540893" y="1232382"/>
                </a:lnTo>
                <a:lnTo>
                  <a:pt x="540664" y="1231112"/>
                </a:lnTo>
                <a:lnTo>
                  <a:pt x="540575" y="1229842"/>
                </a:lnTo>
                <a:lnTo>
                  <a:pt x="540931" y="1227302"/>
                </a:lnTo>
                <a:lnTo>
                  <a:pt x="541794" y="1220952"/>
                </a:lnTo>
                <a:lnTo>
                  <a:pt x="541947" y="1220952"/>
                </a:lnTo>
                <a:lnTo>
                  <a:pt x="543471" y="1218412"/>
                </a:lnTo>
                <a:lnTo>
                  <a:pt x="544957" y="1215872"/>
                </a:lnTo>
                <a:lnTo>
                  <a:pt x="547090" y="1214602"/>
                </a:lnTo>
                <a:lnTo>
                  <a:pt x="548627" y="1214602"/>
                </a:lnTo>
                <a:lnTo>
                  <a:pt x="549313" y="1215872"/>
                </a:lnTo>
                <a:lnTo>
                  <a:pt x="550519" y="1215872"/>
                </a:lnTo>
                <a:lnTo>
                  <a:pt x="551002" y="1217142"/>
                </a:lnTo>
                <a:lnTo>
                  <a:pt x="552373" y="1218412"/>
                </a:lnTo>
                <a:lnTo>
                  <a:pt x="553643" y="1220952"/>
                </a:lnTo>
                <a:lnTo>
                  <a:pt x="554964" y="1223492"/>
                </a:lnTo>
                <a:lnTo>
                  <a:pt x="556056" y="1224762"/>
                </a:lnTo>
                <a:lnTo>
                  <a:pt x="556704" y="1226032"/>
                </a:lnTo>
                <a:lnTo>
                  <a:pt x="557022" y="1229842"/>
                </a:lnTo>
                <a:lnTo>
                  <a:pt x="557199" y="1231112"/>
                </a:lnTo>
                <a:lnTo>
                  <a:pt x="557326" y="1231112"/>
                </a:lnTo>
                <a:lnTo>
                  <a:pt x="557415" y="1232382"/>
                </a:lnTo>
                <a:lnTo>
                  <a:pt x="557479" y="1234922"/>
                </a:lnTo>
                <a:lnTo>
                  <a:pt x="557479" y="1197267"/>
                </a:lnTo>
                <a:lnTo>
                  <a:pt x="556501" y="1199362"/>
                </a:lnTo>
                <a:lnTo>
                  <a:pt x="554113" y="1205712"/>
                </a:lnTo>
                <a:lnTo>
                  <a:pt x="552272" y="1205712"/>
                </a:lnTo>
                <a:lnTo>
                  <a:pt x="548601" y="1206982"/>
                </a:lnTo>
                <a:lnTo>
                  <a:pt x="546912" y="1205712"/>
                </a:lnTo>
                <a:lnTo>
                  <a:pt x="546608" y="1203172"/>
                </a:lnTo>
                <a:lnTo>
                  <a:pt x="546709" y="1201902"/>
                </a:lnTo>
                <a:lnTo>
                  <a:pt x="547052" y="1200632"/>
                </a:lnTo>
                <a:lnTo>
                  <a:pt x="547903" y="1198092"/>
                </a:lnTo>
                <a:lnTo>
                  <a:pt x="548297" y="1196822"/>
                </a:lnTo>
                <a:lnTo>
                  <a:pt x="548678" y="1195552"/>
                </a:lnTo>
                <a:lnTo>
                  <a:pt x="551649" y="1193012"/>
                </a:lnTo>
                <a:lnTo>
                  <a:pt x="552323" y="1191742"/>
                </a:lnTo>
                <a:lnTo>
                  <a:pt x="553935" y="1189202"/>
                </a:lnTo>
                <a:lnTo>
                  <a:pt x="554990" y="1189202"/>
                </a:lnTo>
                <a:lnTo>
                  <a:pt x="556768" y="1187932"/>
                </a:lnTo>
                <a:lnTo>
                  <a:pt x="558965" y="1187932"/>
                </a:lnTo>
                <a:lnTo>
                  <a:pt x="559346" y="1189202"/>
                </a:lnTo>
                <a:lnTo>
                  <a:pt x="559346" y="1182852"/>
                </a:lnTo>
                <a:lnTo>
                  <a:pt x="556056" y="1182852"/>
                </a:lnTo>
                <a:lnTo>
                  <a:pt x="551789" y="1185392"/>
                </a:lnTo>
                <a:lnTo>
                  <a:pt x="547966" y="1187932"/>
                </a:lnTo>
                <a:lnTo>
                  <a:pt x="544944" y="1191742"/>
                </a:lnTo>
                <a:lnTo>
                  <a:pt x="544220" y="1193012"/>
                </a:lnTo>
                <a:lnTo>
                  <a:pt x="543433" y="1194282"/>
                </a:lnTo>
                <a:lnTo>
                  <a:pt x="541997" y="1195552"/>
                </a:lnTo>
                <a:lnTo>
                  <a:pt x="540575" y="1195552"/>
                </a:lnTo>
                <a:lnTo>
                  <a:pt x="540575" y="1209522"/>
                </a:lnTo>
                <a:lnTo>
                  <a:pt x="540029" y="1213332"/>
                </a:lnTo>
                <a:lnTo>
                  <a:pt x="539115" y="1214069"/>
                </a:lnTo>
                <a:lnTo>
                  <a:pt x="539115" y="1262862"/>
                </a:lnTo>
                <a:lnTo>
                  <a:pt x="538734" y="1264132"/>
                </a:lnTo>
                <a:lnTo>
                  <a:pt x="537959" y="1265402"/>
                </a:lnTo>
                <a:lnTo>
                  <a:pt x="535330" y="1267942"/>
                </a:lnTo>
                <a:lnTo>
                  <a:pt x="532599" y="1270482"/>
                </a:lnTo>
                <a:lnTo>
                  <a:pt x="529932" y="1274292"/>
                </a:lnTo>
                <a:lnTo>
                  <a:pt x="527735" y="1276832"/>
                </a:lnTo>
                <a:lnTo>
                  <a:pt x="525246" y="1278102"/>
                </a:lnTo>
                <a:lnTo>
                  <a:pt x="521360" y="1280642"/>
                </a:lnTo>
                <a:lnTo>
                  <a:pt x="519023" y="1280642"/>
                </a:lnTo>
                <a:lnTo>
                  <a:pt x="517702" y="1279372"/>
                </a:lnTo>
                <a:lnTo>
                  <a:pt x="516648" y="1278102"/>
                </a:lnTo>
                <a:lnTo>
                  <a:pt x="516801" y="1276832"/>
                </a:lnTo>
                <a:lnTo>
                  <a:pt x="516788" y="1275562"/>
                </a:lnTo>
                <a:lnTo>
                  <a:pt x="517550" y="1273022"/>
                </a:lnTo>
                <a:lnTo>
                  <a:pt x="518515" y="1270482"/>
                </a:lnTo>
                <a:lnTo>
                  <a:pt x="518985" y="1269212"/>
                </a:lnTo>
                <a:lnTo>
                  <a:pt x="519861" y="1267942"/>
                </a:lnTo>
                <a:lnTo>
                  <a:pt x="522478" y="1264132"/>
                </a:lnTo>
                <a:lnTo>
                  <a:pt x="525526" y="1259052"/>
                </a:lnTo>
                <a:lnTo>
                  <a:pt x="532066" y="1255242"/>
                </a:lnTo>
                <a:lnTo>
                  <a:pt x="533273" y="1252702"/>
                </a:lnTo>
                <a:lnTo>
                  <a:pt x="537946" y="1252702"/>
                </a:lnTo>
                <a:lnTo>
                  <a:pt x="538137" y="1253972"/>
                </a:lnTo>
                <a:lnTo>
                  <a:pt x="538695" y="1256512"/>
                </a:lnTo>
                <a:lnTo>
                  <a:pt x="539013" y="1257782"/>
                </a:lnTo>
                <a:lnTo>
                  <a:pt x="539115" y="1262862"/>
                </a:lnTo>
                <a:lnTo>
                  <a:pt x="539115" y="1214069"/>
                </a:lnTo>
                <a:lnTo>
                  <a:pt x="536232" y="1216380"/>
                </a:lnTo>
                <a:lnTo>
                  <a:pt x="536232" y="1236192"/>
                </a:lnTo>
                <a:lnTo>
                  <a:pt x="535520" y="1240002"/>
                </a:lnTo>
                <a:lnTo>
                  <a:pt x="533539" y="1242542"/>
                </a:lnTo>
                <a:lnTo>
                  <a:pt x="531964" y="1245082"/>
                </a:lnTo>
                <a:lnTo>
                  <a:pt x="530186" y="1246352"/>
                </a:lnTo>
                <a:lnTo>
                  <a:pt x="528180" y="1248892"/>
                </a:lnTo>
                <a:lnTo>
                  <a:pt x="527583" y="1248892"/>
                </a:lnTo>
                <a:lnTo>
                  <a:pt x="526961" y="1250162"/>
                </a:lnTo>
                <a:lnTo>
                  <a:pt x="525310" y="1250162"/>
                </a:lnTo>
                <a:lnTo>
                  <a:pt x="524192" y="1251432"/>
                </a:lnTo>
                <a:lnTo>
                  <a:pt x="521754" y="1250162"/>
                </a:lnTo>
                <a:lnTo>
                  <a:pt x="519277" y="1242021"/>
                </a:lnTo>
                <a:lnTo>
                  <a:pt x="519277" y="1257782"/>
                </a:lnTo>
                <a:lnTo>
                  <a:pt x="519264" y="1259052"/>
                </a:lnTo>
                <a:lnTo>
                  <a:pt x="516928" y="1264132"/>
                </a:lnTo>
                <a:lnTo>
                  <a:pt x="514286" y="1266672"/>
                </a:lnTo>
                <a:lnTo>
                  <a:pt x="510400" y="1266672"/>
                </a:lnTo>
                <a:lnTo>
                  <a:pt x="510400" y="1284452"/>
                </a:lnTo>
                <a:lnTo>
                  <a:pt x="509930" y="1288262"/>
                </a:lnTo>
                <a:lnTo>
                  <a:pt x="509930" y="1286992"/>
                </a:lnTo>
                <a:lnTo>
                  <a:pt x="509549" y="1289532"/>
                </a:lnTo>
                <a:lnTo>
                  <a:pt x="508723" y="1292072"/>
                </a:lnTo>
                <a:lnTo>
                  <a:pt x="505561" y="1297152"/>
                </a:lnTo>
                <a:lnTo>
                  <a:pt x="503415" y="1299692"/>
                </a:lnTo>
                <a:lnTo>
                  <a:pt x="499287" y="1304772"/>
                </a:lnTo>
                <a:lnTo>
                  <a:pt x="497179" y="1306042"/>
                </a:lnTo>
                <a:lnTo>
                  <a:pt x="493014" y="1306042"/>
                </a:lnTo>
                <a:lnTo>
                  <a:pt x="491553" y="1304772"/>
                </a:lnTo>
                <a:lnTo>
                  <a:pt x="490283" y="1303502"/>
                </a:lnTo>
                <a:lnTo>
                  <a:pt x="489089" y="1303502"/>
                </a:lnTo>
                <a:lnTo>
                  <a:pt x="487768" y="1302232"/>
                </a:lnTo>
                <a:lnTo>
                  <a:pt x="484238" y="1295996"/>
                </a:lnTo>
                <a:lnTo>
                  <a:pt x="484238" y="1308582"/>
                </a:lnTo>
                <a:lnTo>
                  <a:pt x="476389" y="1322552"/>
                </a:lnTo>
                <a:lnTo>
                  <a:pt x="472351" y="1327632"/>
                </a:lnTo>
                <a:lnTo>
                  <a:pt x="468223" y="1333982"/>
                </a:lnTo>
                <a:lnTo>
                  <a:pt x="467220" y="1335252"/>
                </a:lnTo>
                <a:lnTo>
                  <a:pt x="466128" y="1335252"/>
                </a:lnTo>
                <a:lnTo>
                  <a:pt x="464959" y="1336522"/>
                </a:lnTo>
                <a:lnTo>
                  <a:pt x="463092" y="1339062"/>
                </a:lnTo>
                <a:lnTo>
                  <a:pt x="459143" y="1337792"/>
                </a:lnTo>
                <a:lnTo>
                  <a:pt x="457492" y="1336522"/>
                </a:lnTo>
                <a:lnTo>
                  <a:pt x="455726" y="1333982"/>
                </a:lnTo>
                <a:lnTo>
                  <a:pt x="455129" y="1332966"/>
                </a:lnTo>
                <a:lnTo>
                  <a:pt x="455129" y="1342872"/>
                </a:lnTo>
                <a:lnTo>
                  <a:pt x="455002" y="1345412"/>
                </a:lnTo>
                <a:lnTo>
                  <a:pt x="454063" y="1347952"/>
                </a:lnTo>
                <a:lnTo>
                  <a:pt x="453898" y="1347952"/>
                </a:lnTo>
                <a:lnTo>
                  <a:pt x="453720" y="1349222"/>
                </a:lnTo>
                <a:lnTo>
                  <a:pt x="448970" y="1355572"/>
                </a:lnTo>
                <a:lnTo>
                  <a:pt x="446227" y="1359382"/>
                </a:lnTo>
                <a:lnTo>
                  <a:pt x="445389" y="1359382"/>
                </a:lnTo>
                <a:lnTo>
                  <a:pt x="444461" y="1360652"/>
                </a:lnTo>
                <a:lnTo>
                  <a:pt x="443445" y="1360652"/>
                </a:lnTo>
                <a:lnTo>
                  <a:pt x="442341" y="1361922"/>
                </a:lnTo>
                <a:lnTo>
                  <a:pt x="441210" y="1361922"/>
                </a:lnTo>
                <a:lnTo>
                  <a:pt x="440055" y="1360652"/>
                </a:lnTo>
                <a:lnTo>
                  <a:pt x="438899" y="1360652"/>
                </a:lnTo>
                <a:lnTo>
                  <a:pt x="438861" y="1374622"/>
                </a:lnTo>
                <a:lnTo>
                  <a:pt x="438772" y="1377162"/>
                </a:lnTo>
                <a:lnTo>
                  <a:pt x="422186" y="1403832"/>
                </a:lnTo>
                <a:lnTo>
                  <a:pt x="414934" y="1403832"/>
                </a:lnTo>
                <a:lnTo>
                  <a:pt x="413956" y="1402562"/>
                </a:lnTo>
                <a:lnTo>
                  <a:pt x="412546" y="1401292"/>
                </a:lnTo>
                <a:lnTo>
                  <a:pt x="412305" y="1400022"/>
                </a:lnTo>
                <a:lnTo>
                  <a:pt x="412534" y="1398752"/>
                </a:lnTo>
                <a:lnTo>
                  <a:pt x="413092" y="1394942"/>
                </a:lnTo>
                <a:lnTo>
                  <a:pt x="414121" y="1391132"/>
                </a:lnTo>
                <a:lnTo>
                  <a:pt x="418934" y="1384782"/>
                </a:lnTo>
                <a:lnTo>
                  <a:pt x="420420" y="1382242"/>
                </a:lnTo>
                <a:lnTo>
                  <a:pt x="422338" y="1379702"/>
                </a:lnTo>
                <a:lnTo>
                  <a:pt x="424548" y="1378432"/>
                </a:lnTo>
                <a:lnTo>
                  <a:pt x="427037" y="1375892"/>
                </a:lnTo>
                <a:lnTo>
                  <a:pt x="428599" y="1374622"/>
                </a:lnTo>
                <a:lnTo>
                  <a:pt x="430009" y="1373352"/>
                </a:lnTo>
                <a:lnTo>
                  <a:pt x="432117" y="1372082"/>
                </a:lnTo>
                <a:lnTo>
                  <a:pt x="432828" y="1370812"/>
                </a:lnTo>
                <a:lnTo>
                  <a:pt x="435000" y="1369542"/>
                </a:lnTo>
                <a:lnTo>
                  <a:pt x="437705" y="1370812"/>
                </a:lnTo>
                <a:lnTo>
                  <a:pt x="438238" y="1372082"/>
                </a:lnTo>
                <a:lnTo>
                  <a:pt x="438861" y="1374622"/>
                </a:lnTo>
                <a:lnTo>
                  <a:pt x="438861" y="1360589"/>
                </a:lnTo>
                <a:lnTo>
                  <a:pt x="438251" y="1359382"/>
                </a:lnTo>
                <a:lnTo>
                  <a:pt x="438111" y="1358112"/>
                </a:lnTo>
                <a:lnTo>
                  <a:pt x="438200" y="1356842"/>
                </a:lnTo>
                <a:lnTo>
                  <a:pt x="438480" y="1355572"/>
                </a:lnTo>
                <a:lnTo>
                  <a:pt x="438251" y="1354302"/>
                </a:lnTo>
                <a:lnTo>
                  <a:pt x="436829" y="1353032"/>
                </a:lnTo>
                <a:lnTo>
                  <a:pt x="436067" y="1351762"/>
                </a:lnTo>
                <a:lnTo>
                  <a:pt x="435267" y="1350492"/>
                </a:lnTo>
                <a:lnTo>
                  <a:pt x="433908" y="1349222"/>
                </a:lnTo>
                <a:lnTo>
                  <a:pt x="433133" y="1347952"/>
                </a:lnTo>
                <a:lnTo>
                  <a:pt x="433019" y="1346682"/>
                </a:lnTo>
                <a:lnTo>
                  <a:pt x="432917" y="1345412"/>
                </a:lnTo>
                <a:lnTo>
                  <a:pt x="432752" y="1344142"/>
                </a:lnTo>
                <a:lnTo>
                  <a:pt x="432663" y="1341602"/>
                </a:lnTo>
                <a:lnTo>
                  <a:pt x="432803" y="1340332"/>
                </a:lnTo>
                <a:lnTo>
                  <a:pt x="433158" y="1339062"/>
                </a:lnTo>
                <a:lnTo>
                  <a:pt x="435317" y="1335252"/>
                </a:lnTo>
                <a:lnTo>
                  <a:pt x="437845" y="1332712"/>
                </a:lnTo>
                <a:lnTo>
                  <a:pt x="442442" y="1328902"/>
                </a:lnTo>
                <a:lnTo>
                  <a:pt x="445731" y="1328902"/>
                </a:lnTo>
                <a:lnTo>
                  <a:pt x="446074" y="1330172"/>
                </a:lnTo>
                <a:lnTo>
                  <a:pt x="446646" y="1330172"/>
                </a:lnTo>
                <a:lnTo>
                  <a:pt x="449097" y="1333982"/>
                </a:lnTo>
                <a:lnTo>
                  <a:pt x="455129" y="1342872"/>
                </a:lnTo>
                <a:lnTo>
                  <a:pt x="455129" y="1332966"/>
                </a:lnTo>
                <a:lnTo>
                  <a:pt x="454240" y="1331442"/>
                </a:lnTo>
                <a:lnTo>
                  <a:pt x="453021" y="1328902"/>
                </a:lnTo>
                <a:lnTo>
                  <a:pt x="452729" y="1328902"/>
                </a:lnTo>
                <a:lnTo>
                  <a:pt x="452513" y="1327632"/>
                </a:lnTo>
                <a:lnTo>
                  <a:pt x="452386" y="1327632"/>
                </a:lnTo>
                <a:lnTo>
                  <a:pt x="452196" y="1326362"/>
                </a:lnTo>
                <a:lnTo>
                  <a:pt x="452005" y="1325092"/>
                </a:lnTo>
                <a:lnTo>
                  <a:pt x="452272" y="1323822"/>
                </a:lnTo>
                <a:lnTo>
                  <a:pt x="453186" y="1322552"/>
                </a:lnTo>
                <a:lnTo>
                  <a:pt x="457187" y="1316202"/>
                </a:lnTo>
                <a:lnTo>
                  <a:pt x="462026" y="1311122"/>
                </a:lnTo>
                <a:lnTo>
                  <a:pt x="469633" y="1306042"/>
                </a:lnTo>
                <a:lnTo>
                  <a:pt x="471652" y="1304772"/>
                </a:lnTo>
                <a:lnTo>
                  <a:pt x="473786" y="1303502"/>
                </a:lnTo>
                <a:lnTo>
                  <a:pt x="474814" y="1302232"/>
                </a:lnTo>
                <a:lnTo>
                  <a:pt x="480085" y="1302232"/>
                </a:lnTo>
                <a:lnTo>
                  <a:pt x="482739" y="1303502"/>
                </a:lnTo>
                <a:lnTo>
                  <a:pt x="484200" y="1307312"/>
                </a:lnTo>
                <a:lnTo>
                  <a:pt x="484238" y="1308582"/>
                </a:lnTo>
                <a:lnTo>
                  <a:pt x="484238" y="1295996"/>
                </a:lnTo>
                <a:lnTo>
                  <a:pt x="481634" y="1292072"/>
                </a:lnTo>
                <a:lnTo>
                  <a:pt x="481050" y="1285722"/>
                </a:lnTo>
                <a:lnTo>
                  <a:pt x="480872" y="1284452"/>
                </a:lnTo>
                <a:lnTo>
                  <a:pt x="480783" y="1283182"/>
                </a:lnTo>
                <a:lnTo>
                  <a:pt x="481215" y="1280642"/>
                </a:lnTo>
                <a:lnTo>
                  <a:pt x="483082" y="1278102"/>
                </a:lnTo>
                <a:lnTo>
                  <a:pt x="484111" y="1276832"/>
                </a:lnTo>
                <a:lnTo>
                  <a:pt x="485216" y="1276832"/>
                </a:lnTo>
                <a:lnTo>
                  <a:pt x="486346" y="1275562"/>
                </a:lnTo>
                <a:lnTo>
                  <a:pt x="487743" y="1274292"/>
                </a:lnTo>
                <a:lnTo>
                  <a:pt x="489470" y="1273022"/>
                </a:lnTo>
                <a:lnTo>
                  <a:pt x="491185" y="1271752"/>
                </a:lnTo>
                <a:lnTo>
                  <a:pt x="493788" y="1270482"/>
                </a:lnTo>
                <a:lnTo>
                  <a:pt x="499618" y="1270482"/>
                </a:lnTo>
                <a:lnTo>
                  <a:pt x="502043" y="1271752"/>
                </a:lnTo>
                <a:lnTo>
                  <a:pt x="503897" y="1274292"/>
                </a:lnTo>
                <a:lnTo>
                  <a:pt x="505409" y="1275562"/>
                </a:lnTo>
                <a:lnTo>
                  <a:pt x="508279" y="1279372"/>
                </a:lnTo>
                <a:lnTo>
                  <a:pt x="510070" y="1281912"/>
                </a:lnTo>
                <a:lnTo>
                  <a:pt x="510400" y="1284452"/>
                </a:lnTo>
                <a:lnTo>
                  <a:pt x="510400" y="1266672"/>
                </a:lnTo>
                <a:lnTo>
                  <a:pt x="508927" y="1266672"/>
                </a:lnTo>
                <a:lnTo>
                  <a:pt x="506971" y="1267942"/>
                </a:lnTo>
                <a:lnTo>
                  <a:pt x="505663" y="1267942"/>
                </a:lnTo>
                <a:lnTo>
                  <a:pt x="503440" y="1266672"/>
                </a:lnTo>
                <a:lnTo>
                  <a:pt x="500811" y="1265402"/>
                </a:lnTo>
                <a:lnTo>
                  <a:pt x="500164" y="1264132"/>
                </a:lnTo>
                <a:lnTo>
                  <a:pt x="498957" y="1264132"/>
                </a:lnTo>
                <a:lnTo>
                  <a:pt x="498157" y="1262862"/>
                </a:lnTo>
                <a:lnTo>
                  <a:pt x="497827" y="1261592"/>
                </a:lnTo>
                <a:lnTo>
                  <a:pt x="497700" y="1261592"/>
                </a:lnTo>
                <a:lnTo>
                  <a:pt x="497433" y="1260322"/>
                </a:lnTo>
                <a:lnTo>
                  <a:pt x="497547" y="1259052"/>
                </a:lnTo>
                <a:lnTo>
                  <a:pt x="498017" y="1257782"/>
                </a:lnTo>
                <a:lnTo>
                  <a:pt x="501078" y="1251432"/>
                </a:lnTo>
                <a:lnTo>
                  <a:pt x="504253" y="1246352"/>
                </a:lnTo>
                <a:lnTo>
                  <a:pt x="507873" y="1245082"/>
                </a:lnTo>
                <a:lnTo>
                  <a:pt x="510247" y="1246352"/>
                </a:lnTo>
                <a:lnTo>
                  <a:pt x="519277" y="1257782"/>
                </a:lnTo>
                <a:lnTo>
                  <a:pt x="519277" y="1242021"/>
                </a:lnTo>
                <a:lnTo>
                  <a:pt x="519036" y="1240002"/>
                </a:lnTo>
                <a:lnTo>
                  <a:pt x="518820" y="1237462"/>
                </a:lnTo>
                <a:lnTo>
                  <a:pt x="518337" y="1234922"/>
                </a:lnTo>
                <a:lnTo>
                  <a:pt x="519201" y="1231112"/>
                </a:lnTo>
                <a:lnTo>
                  <a:pt x="519671" y="1229842"/>
                </a:lnTo>
                <a:lnTo>
                  <a:pt x="520407" y="1229842"/>
                </a:lnTo>
                <a:lnTo>
                  <a:pt x="522973" y="1228572"/>
                </a:lnTo>
                <a:lnTo>
                  <a:pt x="525602" y="1228572"/>
                </a:lnTo>
                <a:lnTo>
                  <a:pt x="529412" y="1227302"/>
                </a:lnTo>
                <a:lnTo>
                  <a:pt x="530542" y="1227302"/>
                </a:lnTo>
                <a:lnTo>
                  <a:pt x="534200" y="1228572"/>
                </a:lnTo>
                <a:lnTo>
                  <a:pt x="535292" y="1231112"/>
                </a:lnTo>
                <a:lnTo>
                  <a:pt x="535673" y="1233652"/>
                </a:lnTo>
                <a:lnTo>
                  <a:pt x="536232" y="1236192"/>
                </a:lnTo>
                <a:lnTo>
                  <a:pt x="536232" y="1216380"/>
                </a:lnTo>
                <a:lnTo>
                  <a:pt x="535266" y="1217142"/>
                </a:lnTo>
                <a:lnTo>
                  <a:pt x="534339" y="1218412"/>
                </a:lnTo>
                <a:lnTo>
                  <a:pt x="533260" y="1218412"/>
                </a:lnTo>
                <a:lnTo>
                  <a:pt x="530009" y="1220952"/>
                </a:lnTo>
                <a:lnTo>
                  <a:pt x="521335" y="1220952"/>
                </a:lnTo>
                <a:lnTo>
                  <a:pt x="520077" y="1219682"/>
                </a:lnTo>
                <a:lnTo>
                  <a:pt x="520687" y="1215872"/>
                </a:lnTo>
                <a:lnTo>
                  <a:pt x="520865" y="1214602"/>
                </a:lnTo>
                <a:lnTo>
                  <a:pt x="521042" y="1213332"/>
                </a:lnTo>
                <a:lnTo>
                  <a:pt x="521195" y="1212062"/>
                </a:lnTo>
                <a:lnTo>
                  <a:pt x="521703" y="1210792"/>
                </a:lnTo>
                <a:lnTo>
                  <a:pt x="522566" y="1210792"/>
                </a:lnTo>
                <a:lnTo>
                  <a:pt x="524560" y="1208252"/>
                </a:lnTo>
                <a:lnTo>
                  <a:pt x="526592" y="1206982"/>
                </a:lnTo>
                <a:lnTo>
                  <a:pt x="530237" y="1203172"/>
                </a:lnTo>
                <a:lnTo>
                  <a:pt x="531914" y="1203172"/>
                </a:lnTo>
                <a:lnTo>
                  <a:pt x="534085" y="1200632"/>
                </a:lnTo>
                <a:lnTo>
                  <a:pt x="536206" y="1201902"/>
                </a:lnTo>
                <a:lnTo>
                  <a:pt x="536905" y="1201902"/>
                </a:lnTo>
                <a:lnTo>
                  <a:pt x="537883" y="1203172"/>
                </a:lnTo>
                <a:lnTo>
                  <a:pt x="538581" y="1203172"/>
                </a:lnTo>
                <a:lnTo>
                  <a:pt x="539000" y="1204442"/>
                </a:lnTo>
                <a:lnTo>
                  <a:pt x="540575" y="1209522"/>
                </a:lnTo>
                <a:lnTo>
                  <a:pt x="540575" y="1195552"/>
                </a:lnTo>
                <a:lnTo>
                  <a:pt x="537337" y="1196822"/>
                </a:lnTo>
                <a:lnTo>
                  <a:pt x="530974" y="1196822"/>
                </a:lnTo>
                <a:lnTo>
                  <a:pt x="530339" y="1195552"/>
                </a:lnTo>
                <a:lnTo>
                  <a:pt x="529399" y="1195552"/>
                </a:lnTo>
                <a:lnTo>
                  <a:pt x="527507" y="1191742"/>
                </a:lnTo>
                <a:lnTo>
                  <a:pt x="527431" y="1186662"/>
                </a:lnTo>
                <a:lnTo>
                  <a:pt x="526008" y="1184122"/>
                </a:lnTo>
                <a:lnTo>
                  <a:pt x="524598" y="1181582"/>
                </a:lnTo>
                <a:lnTo>
                  <a:pt x="525449" y="1180312"/>
                </a:lnTo>
                <a:lnTo>
                  <a:pt x="528320" y="1176502"/>
                </a:lnTo>
                <a:lnTo>
                  <a:pt x="529374" y="1175232"/>
                </a:lnTo>
                <a:lnTo>
                  <a:pt x="530428" y="1173962"/>
                </a:lnTo>
                <a:lnTo>
                  <a:pt x="532371" y="1171422"/>
                </a:lnTo>
                <a:lnTo>
                  <a:pt x="533958" y="1170152"/>
                </a:lnTo>
                <a:lnTo>
                  <a:pt x="534670" y="1167612"/>
                </a:lnTo>
                <a:lnTo>
                  <a:pt x="533565" y="1154912"/>
                </a:lnTo>
                <a:lnTo>
                  <a:pt x="534098" y="1153642"/>
                </a:lnTo>
                <a:lnTo>
                  <a:pt x="535330" y="1152372"/>
                </a:lnTo>
                <a:lnTo>
                  <a:pt x="537718" y="1149832"/>
                </a:lnTo>
                <a:lnTo>
                  <a:pt x="538924" y="1148562"/>
                </a:lnTo>
                <a:lnTo>
                  <a:pt x="540639" y="1147292"/>
                </a:lnTo>
                <a:lnTo>
                  <a:pt x="542353" y="1146022"/>
                </a:lnTo>
                <a:lnTo>
                  <a:pt x="545211" y="1142212"/>
                </a:lnTo>
                <a:lnTo>
                  <a:pt x="546468" y="1139672"/>
                </a:lnTo>
                <a:lnTo>
                  <a:pt x="547433" y="1138402"/>
                </a:lnTo>
                <a:lnTo>
                  <a:pt x="548068" y="1137132"/>
                </a:lnTo>
                <a:lnTo>
                  <a:pt x="548805" y="1134592"/>
                </a:lnTo>
                <a:lnTo>
                  <a:pt x="550049" y="1132052"/>
                </a:lnTo>
                <a:lnTo>
                  <a:pt x="551789" y="1130782"/>
                </a:lnTo>
                <a:lnTo>
                  <a:pt x="553974" y="1128242"/>
                </a:lnTo>
                <a:lnTo>
                  <a:pt x="555929" y="1125702"/>
                </a:lnTo>
                <a:lnTo>
                  <a:pt x="557047" y="1124432"/>
                </a:lnTo>
                <a:lnTo>
                  <a:pt x="569099" y="1093952"/>
                </a:lnTo>
                <a:lnTo>
                  <a:pt x="568947" y="1092682"/>
                </a:lnTo>
                <a:lnTo>
                  <a:pt x="568642" y="1092682"/>
                </a:lnTo>
                <a:lnTo>
                  <a:pt x="568388" y="1091412"/>
                </a:lnTo>
                <a:lnTo>
                  <a:pt x="567918" y="1091412"/>
                </a:lnTo>
                <a:lnTo>
                  <a:pt x="567588" y="1090142"/>
                </a:lnTo>
                <a:lnTo>
                  <a:pt x="567207" y="1090142"/>
                </a:lnTo>
                <a:lnTo>
                  <a:pt x="566902" y="1088872"/>
                </a:lnTo>
                <a:lnTo>
                  <a:pt x="566496" y="1087602"/>
                </a:lnTo>
                <a:lnTo>
                  <a:pt x="566521" y="1086332"/>
                </a:lnTo>
                <a:lnTo>
                  <a:pt x="566762" y="1086332"/>
                </a:lnTo>
                <a:lnTo>
                  <a:pt x="568210" y="1082522"/>
                </a:lnTo>
                <a:lnTo>
                  <a:pt x="570458" y="1079982"/>
                </a:lnTo>
                <a:lnTo>
                  <a:pt x="571309" y="1074902"/>
                </a:lnTo>
                <a:lnTo>
                  <a:pt x="571423" y="1073632"/>
                </a:lnTo>
                <a:lnTo>
                  <a:pt x="568718" y="1068552"/>
                </a:lnTo>
                <a:lnTo>
                  <a:pt x="567715" y="1067282"/>
                </a:lnTo>
                <a:lnTo>
                  <a:pt x="565556" y="1064564"/>
                </a:lnTo>
                <a:lnTo>
                  <a:pt x="565556" y="1074902"/>
                </a:lnTo>
                <a:lnTo>
                  <a:pt x="565416" y="1077442"/>
                </a:lnTo>
                <a:lnTo>
                  <a:pt x="564032" y="1080719"/>
                </a:lnTo>
                <a:lnTo>
                  <a:pt x="564032" y="1104112"/>
                </a:lnTo>
                <a:lnTo>
                  <a:pt x="562559" y="1107922"/>
                </a:lnTo>
                <a:lnTo>
                  <a:pt x="559904" y="1113002"/>
                </a:lnTo>
                <a:lnTo>
                  <a:pt x="557352" y="1116812"/>
                </a:lnTo>
                <a:lnTo>
                  <a:pt x="554418" y="1120622"/>
                </a:lnTo>
                <a:lnTo>
                  <a:pt x="550011" y="1124432"/>
                </a:lnTo>
                <a:lnTo>
                  <a:pt x="547725" y="1124432"/>
                </a:lnTo>
                <a:lnTo>
                  <a:pt x="547039" y="1123162"/>
                </a:lnTo>
                <a:lnTo>
                  <a:pt x="546849" y="1123162"/>
                </a:lnTo>
                <a:lnTo>
                  <a:pt x="546684" y="1121892"/>
                </a:lnTo>
                <a:lnTo>
                  <a:pt x="546531" y="1121892"/>
                </a:lnTo>
                <a:lnTo>
                  <a:pt x="545693" y="1119352"/>
                </a:lnTo>
                <a:lnTo>
                  <a:pt x="545757" y="1116812"/>
                </a:lnTo>
                <a:lnTo>
                  <a:pt x="546722" y="1115542"/>
                </a:lnTo>
                <a:lnTo>
                  <a:pt x="547522" y="1113002"/>
                </a:lnTo>
                <a:lnTo>
                  <a:pt x="548144" y="1111732"/>
                </a:lnTo>
                <a:lnTo>
                  <a:pt x="551840" y="1106652"/>
                </a:lnTo>
                <a:lnTo>
                  <a:pt x="553529" y="1101572"/>
                </a:lnTo>
                <a:lnTo>
                  <a:pt x="555675" y="1097762"/>
                </a:lnTo>
                <a:lnTo>
                  <a:pt x="556628" y="1096492"/>
                </a:lnTo>
                <a:lnTo>
                  <a:pt x="558126" y="1095222"/>
                </a:lnTo>
                <a:lnTo>
                  <a:pt x="561124" y="1093952"/>
                </a:lnTo>
                <a:lnTo>
                  <a:pt x="561771" y="1095222"/>
                </a:lnTo>
                <a:lnTo>
                  <a:pt x="562457" y="1095222"/>
                </a:lnTo>
                <a:lnTo>
                  <a:pt x="562660" y="1096492"/>
                </a:lnTo>
                <a:lnTo>
                  <a:pt x="562825" y="1096492"/>
                </a:lnTo>
                <a:lnTo>
                  <a:pt x="563054" y="1097762"/>
                </a:lnTo>
                <a:lnTo>
                  <a:pt x="563181" y="1097762"/>
                </a:lnTo>
                <a:lnTo>
                  <a:pt x="564032" y="1104112"/>
                </a:lnTo>
                <a:lnTo>
                  <a:pt x="564032" y="1080719"/>
                </a:lnTo>
                <a:lnTo>
                  <a:pt x="562724" y="1083792"/>
                </a:lnTo>
                <a:lnTo>
                  <a:pt x="559523" y="1086332"/>
                </a:lnTo>
                <a:lnTo>
                  <a:pt x="558190" y="1087602"/>
                </a:lnTo>
                <a:lnTo>
                  <a:pt x="556666" y="1088872"/>
                </a:lnTo>
                <a:lnTo>
                  <a:pt x="555396" y="1090142"/>
                </a:lnTo>
                <a:lnTo>
                  <a:pt x="552348" y="1090142"/>
                </a:lnTo>
                <a:lnTo>
                  <a:pt x="550189" y="1091412"/>
                </a:lnTo>
                <a:lnTo>
                  <a:pt x="548398" y="1090142"/>
                </a:lnTo>
                <a:lnTo>
                  <a:pt x="546887" y="1088224"/>
                </a:lnTo>
                <a:lnTo>
                  <a:pt x="546887" y="1101572"/>
                </a:lnTo>
                <a:lnTo>
                  <a:pt x="546493" y="1104112"/>
                </a:lnTo>
                <a:lnTo>
                  <a:pt x="543331" y="1107173"/>
                </a:lnTo>
                <a:lnTo>
                  <a:pt x="543331" y="1134592"/>
                </a:lnTo>
                <a:lnTo>
                  <a:pt x="542836" y="1135862"/>
                </a:lnTo>
                <a:lnTo>
                  <a:pt x="539800" y="1140942"/>
                </a:lnTo>
                <a:lnTo>
                  <a:pt x="537286" y="1143482"/>
                </a:lnTo>
                <a:lnTo>
                  <a:pt x="534225" y="1147292"/>
                </a:lnTo>
                <a:lnTo>
                  <a:pt x="532701" y="1147292"/>
                </a:lnTo>
                <a:lnTo>
                  <a:pt x="530567" y="1145908"/>
                </a:lnTo>
                <a:lnTo>
                  <a:pt x="530567" y="1167612"/>
                </a:lnTo>
                <a:lnTo>
                  <a:pt x="527850" y="1171422"/>
                </a:lnTo>
                <a:lnTo>
                  <a:pt x="524065" y="1174318"/>
                </a:lnTo>
                <a:lnTo>
                  <a:pt x="524065" y="1200632"/>
                </a:lnTo>
                <a:lnTo>
                  <a:pt x="523798" y="1200632"/>
                </a:lnTo>
                <a:lnTo>
                  <a:pt x="521652" y="1203172"/>
                </a:lnTo>
                <a:lnTo>
                  <a:pt x="519696" y="1204442"/>
                </a:lnTo>
                <a:lnTo>
                  <a:pt x="517398" y="1205712"/>
                </a:lnTo>
                <a:lnTo>
                  <a:pt x="514781" y="1206982"/>
                </a:lnTo>
                <a:lnTo>
                  <a:pt x="512787" y="1206982"/>
                </a:lnTo>
                <a:lnTo>
                  <a:pt x="512787" y="1223492"/>
                </a:lnTo>
                <a:lnTo>
                  <a:pt x="512114" y="1228572"/>
                </a:lnTo>
                <a:lnTo>
                  <a:pt x="511670" y="1231112"/>
                </a:lnTo>
                <a:lnTo>
                  <a:pt x="511086" y="1233652"/>
                </a:lnTo>
                <a:lnTo>
                  <a:pt x="510933" y="1233652"/>
                </a:lnTo>
                <a:lnTo>
                  <a:pt x="510552" y="1234922"/>
                </a:lnTo>
                <a:lnTo>
                  <a:pt x="509955" y="1234922"/>
                </a:lnTo>
                <a:lnTo>
                  <a:pt x="505485" y="1238732"/>
                </a:lnTo>
                <a:lnTo>
                  <a:pt x="500875" y="1241272"/>
                </a:lnTo>
                <a:lnTo>
                  <a:pt x="496112" y="1243812"/>
                </a:lnTo>
                <a:lnTo>
                  <a:pt x="494195" y="1245082"/>
                </a:lnTo>
                <a:lnTo>
                  <a:pt x="491070" y="1245082"/>
                </a:lnTo>
                <a:lnTo>
                  <a:pt x="490245" y="1243558"/>
                </a:lnTo>
                <a:lnTo>
                  <a:pt x="490245" y="1262862"/>
                </a:lnTo>
                <a:lnTo>
                  <a:pt x="489927" y="1264132"/>
                </a:lnTo>
                <a:lnTo>
                  <a:pt x="488594" y="1266672"/>
                </a:lnTo>
                <a:lnTo>
                  <a:pt x="487832" y="1266672"/>
                </a:lnTo>
                <a:lnTo>
                  <a:pt x="486981" y="1267942"/>
                </a:lnTo>
                <a:lnTo>
                  <a:pt x="485508" y="1269212"/>
                </a:lnTo>
                <a:lnTo>
                  <a:pt x="483971" y="1270482"/>
                </a:lnTo>
                <a:lnTo>
                  <a:pt x="481050" y="1273022"/>
                </a:lnTo>
                <a:lnTo>
                  <a:pt x="479615" y="1273022"/>
                </a:lnTo>
                <a:lnTo>
                  <a:pt x="475310" y="1271841"/>
                </a:lnTo>
                <a:lnTo>
                  <a:pt x="475310" y="1294612"/>
                </a:lnTo>
                <a:lnTo>
                  <a:pt x="474052" y="1295882"/>
                </a:lnTo>
                <a:lnTo>
                  <a:pt x="469785" y="1298422"/>
                </a:lnTo>
                <a:lnTo>
                  <a:pt x="466585" y="1299692"/>
                </a:lnTo>
                <a:lnTo>
                  <a:pt x="463270" y="1300962"/>
                </a:lnTo>
                <a:lnTo>
                  <a:pt x="461746" y="1302232"/>
                </a:lnTo>
                <a:lnTo>
                  <a:pt x="456209" y="1302232"/>
                </a:lnTo>
                <a:lnTo>
                  <a:pt x="455269" y="1300962"/>
                </a:lnTo>
                <a:lnTo>
                  <a:pt x="453517" y="1299819"/>
                </a:lnTo>
                <a:lnTo>
                  <a:pt x="453517" y="1309852"/>
                </a:lnTo>
                <a:lnTo>
                  <a:pt x="453085" y="1313662"/>
                </a:lnTo>
                <a:lnTo>
                  <a:pt x="450710" y="1314932"/>
                </a:lnTo>
                <a:lnTo>
                  <a:pt x="449745" y="1316202"/>
                </a:lnTo>
                <a:lnTo>
                  <a:pt x="448995" y="1317472"/>
                </a:lnTo>
                <a:lnTo>
                  <a:pt x="447179" y="1318742"/>
                </a:lnTo>
                <a:lnTo>
                  <a:pt x="445058" y="1321282"/>
                </a:lnTo>
                <a:lnTo>
                  <a:pt x="442607" y="1322552"/>
                </a:lnTo>
                <a:lnTo>
                  <a:pt x="439216" y="1325092"/>
                </a:lnTo>
                <a:lnTo>
                  <a:pt x="436346" y="1326362"/>
                </a:lnTo>
                <a:lnTo>
                  <a:pt x="435178" y="1325092"/>
                </a:lnTo>
                <a:lnTo>
                  <a:pt x="434162" y="1325092"/>
                </a:lnTo>
                <a:lnTo>
                  <a:pt x="432054" y="1323822"/>
                </a:lnTo>
                <a:lnTo>
                  <a:pt x="431787" y="1323340"/>
                </a:lnTo>
                <a:lnTo>
                  <a:pt x="431787" y="1359382"/>
                </a:lnTo>
                <a:lnTo>
                  <a:pt x="429044" y="1364462"/>
                </a:lnTo>
                <a:lnTo>
                  <a:pt x="426326" y="1368272"/>
                </a:lnTo>
                <a:lnTo>
                  <a:pt x="420281" y="1373352"/>
                </a:lnTo>
                <a:lnTo>
                  <a:pt x="414223" y="1379702"/>
                </a:lnTo>
                <a:lnTo>
                  <a:pt x="411861" y="1378432"/>
                </a:lnTo>
                <a:lnTo>
                  <a:pt x="411403" y="1377480"/>
                </a:lnTo>
                <a:lnTo>
                  <a:pt x="411403" y="1412722"/>
                </a:lnTo>
                <a:lnTo>
                  <a:pt x="411048" y="1413992"/>
                </a:lnTo>
                <a:lnTo>
                  <a:pt x="410298" y="1417802"/>
                </a:lnTo>
                <a:lnTo>
                  <a:pt x="408863" y="1420342"/>
                </a:lnTo>
                <a:lnTo>
                  <a:pt x="407149" y="1424152"/>
                </a:lnTo>
                <a:lnTo>
                  <a:pt x="406755" y="1425422"/>
                </a:lnTo>
                <a:lnTo>
                  <a:pt x="404253" y="1427962"/>
                </a:lnTo>
                <a:lnTo>
                  <a:pt x="402221" y="1430502"/>
                </a:lnTo>
                <a:lnTo>
                  <a:pt x="400126" y="1433042"/>
                </a:lnTo>
                <a:lnTo>
                  <a:pt x="398602" y="1435582"/>
                </a:lnTo>
                <a:lnTo>
                  <a:pt x="396811" y="1435582"/>
                </a:lnTo>
                <a:lnTo>
                  <a:pt x="394766" y="1434312"/>
                </a:lnTo>
                <a:lnTo>
                  <a:pt x="393344" y="1433042"/>
                </a:lnTo>
                <a:lnTo>
                  <a:pt x="392125" y="1431772"/>
                </a:lnTo>
                <a:lnTo>
                  <a:pt x="391083" y="1431772"/>
                </a:lnTo>
                <a:lnTo>
                  <a:pt x="390258" y="1430502"/>
                </a:lnTo>
                <a:lnTo>
                  <a:pt x="389864" y="1429550"/>
                </a:lnTo>
                <a:lnTo>
                  <a:pt x="389864" y="1448282"/>
                </a:lnTo>
                <a:lnTo>
                  <a:pt x="377685" y="1472412"/>
                </a:lnTo>
                <a:lnTo>
                  <a:pt x="376605" y="1473682"/>
                </a:lnTo>
                <a:lnTo>
                  <a:pt x="374396" y="1473682"/>
                </a:lnTo>
                <a:lnTo>
                  <a:pt x="371424" y="1472412"/>
                </a:lnTo>
                <a:lnTo>
                  <a:pt x="369570" y="1469872"/>
                </a:lnTo>
                <a:lnTo>
                  <a:pt x="365760" y="1467370"/>
                </a:lnTo>
                <a:lnTo>
                  <a:pt x="365760" y="1487652"/>
                </a:lnTo>
                <a:lnTo>
                  <a:pt x="365442" y="1490192"/>
                </a:lnTo>
                <a:lnTo>
                  <a:pt x="364223" y="1496542"/>
                </a:lnTo>
                <a:lnTo>
                  <a:pt x="363232" y="1499082"/>
                </a:lnTo>
                <a:lnTo>
                  <a:pt x="362902" y="1499082"/>
                </a:lnTo>
                <a:lnTo>
                  <a:pt x="362699" y="1500352"/>
                </a:lnTo>
                <a:lnTo>
                  <a:pt x="361848" y="1501622"/>
                </a:lnTo>
                <a:lnTo>
                  <a:pt x="360324" y="1502486"/>
                </a:lnTo>
                <a:lnTo>
                  <a:pt x="360324" y="1513052"/>
                </a:lnTo>
                <a:lnTo>
                  <a:pt x="357974" y="1518132"/>
                </a:lnTo>
                <a:lnTo>
                  <a:pt x="356476" y="1521942"/>
                </a:lnTo>
                <a:lnTo>
                  <a:pt x="354304" y="1527022"/>
                </a:lnTo>
                <a:lnTo>
                  <a:pt x="353631" y="1528292"/>
                </a:lnTo>
                <a:lnTo>
                  <a:pt x="352793" y="1528292"/>
                </a:lnTo>
                <a:lnTo>
                  <a:pt x="351650" y="1529562"/>
                </a:lnTo>
                <a:lnTo>
                  <a:pt x="350227" y="1530832"/>
                </a:lnTo>
                <a:lnTo>
                  <a:pt x="348513" y="1530832"/>
                </a:lnTo>
                <a:lnTo>
                  <a:pt x="345782" y="1529562"/>
                </a:lnTo>
                <a:lnTo>
                  <a:pt x="343192" y="1528292"/>
                </a:lnTo>
                <a:lnTo>
                  <a:pt x="340741" y="1527022"/>
                </a:lnTo>
                <a:lnTo>
                  <a:pt x="339318" y="1527022"/>
                </a:lnTo>
                <a:lnTo>
                  <a:pt x="338442" y="1525752"/>
                </a:lnTo>
                <a:lnTo>
                  <a:pt x="337972" y="1521942"/>
                </a:lnTo>
                <a:lnTo>
                  <a:pt x="337731" y="1521942"/>
                </a:lnTo>
                <a:lnTo>
                  <a:pt x="337959" y="1520672"/>
                </a:lnTo>
                <a:lnTo>
                  <a:pt x="338569" y="1516862"/>
                </a:lnTo>
                <a:lnTo>
                  <a:pt x="338886" y="1515592"/>
                </a:lnTo>
                <a:lnTo>
                  <a:pt x="340131" y="1510512"/>
                </a:lnTo>
                <a:lnTo>
                  <a:pt x="340372" y="1510512"/>
                </a:lnTo>
                <a:lnTo>
                  <a:pt x="340753" y="1509242"/>
                </a:lnTo>
                <a:lnTo>
                  <a:pt x="341261" y="1509242"/>
                </a:lnTo>
                <a:lnTo>
                  <a:pt x="341972" y="1507972"/>
                </a:lnTo>
                <a:lnTo>
                  <a:pt x="342925" y="1506702"/>
                </a:lnTo>
                <a:lnTo>
                  <a:pt x="351980" y="1506702"/>
                </a:lnTo>
                <a:lnTo>
                  <a:pt x="355206" y="1507972"/>
                </a:lnTo>
                <a:lnTo>
                  <a:pt x="356831" y="1509242"/>
                </a:lnTo>
                <a:lnTo>
                  <a:pt x="359511" y="1511782"/>
                </a:lnTo>
                <a:lnTo>
                  <a:pt x="360324" y="1513052"/>
                </a:lnTo>
                <a:lnTo>
                  <a:pt x="360324" y="1502486"/>
                </a:lnTo>
                <a:lnTo>
                  <a:pt x="359587" y="1502892"/>
                </a:lnTo>
                <a:lnTo>
                  <a:pt x="354698" y="1501622"/>
                </a:lnTo>
                <a:lnTo>
                  <a:pt x="351650" y="1501622"/>
                </a:lnTo>
                <a:lnTo>
                  <a:pt x="338518" y="1490192"/>
                </a:lnTo>
                <a:lnTo>
                  <a:pt x="338810" y="1488922"/>
                </a:lnTo>
                <a:lnTo>
                  <a:pt x="339394" y="1486382"/>
                </a:lnTo>
                <a:lnTo>
                  <a:pt x="340144" y="1485112"/>
                </a:lnTo>
                <a:lnTo>
                  <a:pt x="340626" y="1483842"/>
                </a:lnTo>
                <a:lnTo>
                  <a:pt x="341045" y="1482572"/>
                </a:lnTo>
                <a:lnTo>
                  <a:pt x="341706" y="1481302"/>
                </a:lnTo>
                <a:lnTo>
                  <a:pt x="342633" y="1481302"/>
                </a:lnTo>
                <a:lnTo>
                  <a:pt x="344703" y="1478762"/>
                </a:lnTo>
                <a:lnTo>
                  <a:pt x="346964" y="1477492"/>
                </a:lnTo>
                <a:lnTo>
                  <a:pt x="351891" y="1474952"/>
                </a:lnTo>
                <a:lnTo>
                  <a:pt x="354533" y="1473682"/>
                </a:lnTo>
                <a:lnTo>
                  <a:pt x="359867" y="1473682"/>
                </a:lnTo>
                <a:lnTo>
                  <a:pt x="365340" y="1486382"/>
                </a:lnTo>
                <a:lnTo>
                  <a:pt x="365760" y="1487652"/>
                </a:lnTo>
                <a:lnTo>
                  <a:pt x="365760" y="1467370"/>
                </a:lnTo>
                <a:lnTo>
                  <a:pt x="364502" y="1466062"/>
                </a:lnTo>
                <a:lnTo>
                  <a:pt x="363562" y="1463522"/>
                </a:lnTo>
                <a:lnTo>
                  <a:pt x="363372" y="1462252"/>
                </a:lnTo>
                <a:lnTo>
                  <a:pt x="363651" y="1459712"/>
                </a:lnTo>
                <a:lnTo>
                  <a:pt x="364540" y="1454632"/>
                </a:lnTo>
                <a:lnTo>
                  <a:pt x="364693" y="1454632"/>
                </a:lnTo>
                <a:lnTo>
                  <a:pt x="367385" y="1450822"/>
                </a:lnTo>
                <a:lnTo>
                  <a:pt x="370116" y="1447012"/>
                </a:lnTo>
                <a:lnTo>
                  <a:pt x="376186" y="1443202"/>
                </a:lnTo>
                <a:lnTo>
                  <a:pt x="378599" y="1441932"/>
                </a:lnTo>
                <a:lnTo>
                  <a:pt x="382612" y="1439392"/>
                </a:lnTo>
                <a:lnTo>
                  <a:pt x="387083" y="1439392"/>
                </a:lnTo>
                <a:lnTo>
                  <a:pt x="387997" y="1440662"/>
                </a:lnTo>
                <a:lnTo>
                  <a:pt x="388531" y="1441932"/>
                </a:lnTo>
                <a:lnTo>
                  <a:pt x="388899" y="1441932"/>
                </a:lnTo>
                <a:lnTo>
                  <a:pt x="389178" y="1443202"/>
                </a:lnTo>
                <a:lnTo>
                  <a:pt x="389369" y="1444472"/>
                </a:lnTo>
                <a:lnTo>
                  <a:pt x="389864" y="1448282"/>
                </a:lnTo>
                <a:lnTo>
                  <a:pt x="389864" y="1429550"/>
                </a:lnTo>
                <a:lnTo>
                  <a:pt x="389737" y="1429232"/>
                </a:lnTo>
                <a:lnTo>
                  <a:pt x="389509" y="1427962"/>
                </a:lnTo>
                <a:lnTo>
                  <a:pt x="389128" y="1425422"/>
                </a:lnTo>
                <a:lnTo>
                  <a:pt x="388594" y="1421612"/>
                </a:lnTo>
                <a:lnTo>
                  <a:pt x="389737" y="1417802"/>
                </a:lnTo>
                <a:lnTo>
                  <a:pt x="391083" y="1415262"/>
                </a:lnTo>
                <a:lnTo>
                  <a:pt x="391744" y="1413992"/>
                </a:lnTo>
                <a:lnTo>
                  <a:pt x="392391" y="1412722"/>
                </a:lnTo>
                <a:lnTo>
                  <a:pt x="393255" y="1412722"/>
                </a:lnTo>
                <a:lnTo>
                  <a:pt x="394347" y="1411452"/>
                </a:lnTo>
                <a:lnTo>
                  <a:pt x="396494" y="1411452"/>
                </a:lnTo>
                <a:lnTo>
                  <a:pt x="398703" y="1410182"/>
                </a:lnTo>
                <a:lnTo>
                  <a:pt x="401726" y="1408912"/>
                </a:lnTo>
                <a:lnTo>
                  <a:pt x="405257" y="1408912"/>
                </a:lnTo>
                <a:lnTo>
                  <a:pt x="410527" y="1410182"/>
                </a:lnTo>
                <a:lnTo>
                  <a:pt x="411403" y="1412722"/>
                </a:lnTo>
                <a:lnTo>
                  <a:pt x="411403" y="1377480"/>
                </a:lnTo>
                <a:lnTo>
                  <a:pt x="411251" y="1377162"/>
                </a:lnTo>
                <a:lnTo>
                  <a:pt x="410870" y="1377162"/>
                </a:lnTo>
                <a:lnTo>
                  <a:pt x="410565" y="1375892"/>
                </a:lnTo>
                <a:lnTo>
                  <a:pt x="410311" y="1374622"/>
                </a:lnTo>
                <a:lnTo>
                  <a:pt x="409930" y="1373352"/>
                </a:lnTo>
                <a:lnTo>
                  <a:pt x="409676" y="1372082"/>
                </a:lnTo>
                <a:lnTo>
                  <a:pt x="409359" y="1370812"/>
                </a:lnTo>
                <a:lnTo>
                  <a:pt x="408876" y="1368272"/>
                </a:lnTo>
                <a:lnTo>
                  <a:pt x="408635" y="1367002"/>
                </a:lnTo>
                <a:lnTo>
                  <a:pt x="414172" y="1355572"/>
                </a:lnTo>
                <a:lnTo>
                  <a:pt x="415061" y="1354302"/>
                </a:lnTo>
                <a:lnTo>
                  <a:pt x="416090" y="1354302"/>
                </a:lnTo>
                <a:lnTo>
                  <a:pt x="417258" y="1353032"/>
                </a:lnTo>
                <a:lnTo>
                  <a:pt x="427215" y="1353032"/>
                </a:lnTo>
                <a:lnTo>
                  <a:pt x="429602" y="1354302"/>
                </a:lnTo>
                <a:lnTo>
                  <a:pt x="431495" y="1358112"/>
                </a:lnTo>
                <a:lnTo>
                  <a:pt x="431787" y="1359382"/>
                </a:lnTo>
                <a:lnTo>
                  <a:pt x="431787" y="1323340"/>
                </a:lnTo>
                <a:lnTo>
                  <a:pt x="430657" y="1321282"/>
                </a:lnTo>
                <a:lnTo>
                  <a:pt x="429247" y="1316202"/>
                </a:lnTo>
                <a:lnTo>
                  <a:pt x="429006" y="1314932"/>
                </a:lnTo>
                <a:lnTo>
                  <a:pt x="428764" y="1313662"/>
                </a:lnTo>
                <a:lnTo>
                  <a:pt x="428256" y="1307312"/>
                </a:lnTo>
                <a:lnTo>
                  <a:pt x="430288" y="1303502"/>
                </a:lnTo>
                <a:lnTo>
                  <a:pt x="435698" y="1299692"/>
                </a:lnTo>
                <a:lnTo>
                  <a:pt x="438048" y="1299692"/>
                </a:lnTo>
                <a:lnTo>
                  <a:pt x="439991" y="1298422"/>
                </a:lnTo>
                <a:lnTo>
                  <a:pt x="443839" y="1298422"/>
                </a:lnTo>
                <a:lnTo>
                  <a:pt x="445947" y="1299692"/>
                </a:lnTo>
                <a:lnTo>
                  <a:pt x="447738" y="1300962"/>
                </a:lnTo>
                <a:lnTo>
                  <a:pt x="449707" y="1303502"/>
                </a:lnTo>
                <a:lnTo>
                  <a:pt x="451319" y="1306042"/>
                </a:lnTo>
                <a:lnTo>
                  <a:pt x="453517" y="1309852"/>
                </a:lnTo>
                <a:lnTo>
                  <a:pt x="453517" y="1299819"/>
                </a:lnTo>
                <a:lnTo>
                  <a:pt x="453326" y="1299692"/>
                </a:lnTo>
                <a:lnTo>
                  <a:pt x="452399" y="1298422"/>
                </a:lnTo>
                <a:lnTo>
                  <a:pt x="451485" y="1297152"/>
                </a:lnTo>
                <a:lnTo>
                  <a:pt x="448106" y="1293342"/>
                </a:lnTo>
                <a:lnTo>
                  <a:pt x="457657" y="1278102"/>
                </a:lnTo>
                <a:lnTo>
                  <a:pt x="458673" y="1276832"/>
                </a:lnTo>
                <a:lnTo>
                  <a:pt x="459727" y="1276832"/>
                </a:lnTo>
                <a:lnTo>
                  <a:pt x="460832" y="1275562"/>
                </a:lnTo>
                <a:lnTo>
                  <a:pt x="468744" y="1275562"/>
                </a:lnTo>
                <a:lnTo>
                  <a:pt x="470281" y="1276832"/>
                </a:lnTo>
                <a:lnTo>
                  <a:pt x="471335" y="1279372"/>
                </a:lnTo>
                <a:lnTo>
                  <a:pt x="472782" y="1281912"/>
                </a:lnTo>
                <a:lnTo>
                  <a:pt x="473773" y="1284452"/>
                </a:lnTo>
                <a:lnTo>
                  <a:pt x="474294" y="1286992"/>
                </a:lnTo>
                <a:lnTo>
                  <a:pt x="474484" y="1288262"/>
                </a:lnTo>
                <a:lnTo>
                  <a:pt x="474814" y="1289532"/>
                </a:lnTo>
                <a:lnTo>
                  <a:pt x="475310" y="1294612"/>
                </a:lnTo>
                <a:lnTo>
                  <a:pt x="475310" y="1271841"/>
                </a:lnTo>
                <a:lnTo>
                  <a:pt x="475030" y="1271752"/>
                </a:lnTo>
                <a:lnTo>
                  <a:pt x="472020" y="1270482"/>
                </a:lnTo>
                <a:lnTo>
                  <a:pt x="469099" y="1269212"/>
                </a:lnTo>
                <a:lnTo>
                  <a:pt x="468020" y="1269212"/>
                </a:lnTo>
                <a:lnTo>
                  <a:pt x="467042" y="1267942"/>
                </a:lnTo>
                <a:lnTo>
                  <a:pt x="466166" y="1266672"/>
                </a:lnTo>
                <a:lnTo>
                  <a:pt x="464769" y="1266672"/>
                </a:lnTo>
                <a:lnTo>
                  <a:pt x="464121" y="1262862"/>
                </a:lnTo>
                <a:lnTo>
                  <a:pt x="473989" y="1248892"/>
                </a:lnTo>
                <a:lnTo>
                  <a:pt x="474649" y="1248892"/>
                </a:lnTo>
                <a:lnTo>
                  <a:pt x="476885" y="1247622"/>
                </a:lnTo>
                <a:lnTo>
                  <a:pt x="478383" y="1247622"/>
                </a:lnTo>
                <a:lnTo>
                  <a:pt x="483374" y="1250162"/>
                </a:lnTo>
                <a:lnTo>
                  <a:pt x="486384" y="1252702"/>
                </a:lnTo>
                <a:lnTo>
                  <a:pt x="488607" y="1257782"/>
                </a:lnTo>
                <a:lnTo>
                  <a:pt x="489280" y="1259052"/>
                </a:lnTo>
                <a:lnTo>
                  <a:pt x="489724" y="1259052"/>
                </a:lnTo>
                <a:lnTo>
                  <a:pt x="489953" y="1260322"/>
                </a:lnTo>
                <a:lnTo>
                  <a:pt x="490093" y="1261592"/>
                </a:lnTo>
                <a:lnTo>
                  <a:pt x="490245" y="1262862"/>
                </a:lnTo>
                <a:lnTo>
                  <a:pt x="490245" y="1243558"/>
                </a:lnTo>
                <a:lnTo>
                  <a:pt x="489699" y="1242542"/>
                </a:lnTo>
                <a:lnTo>
                  <a:pt x="489242" y="1242542"/>
                </a:lnTo>
                <a:lnTo>
                  <a:pt x="488835" y="1241272"/>
                </a:lnTo>
                <a:lnTo>
                  <a:pt x="488467" y="1241272"/>
                </a:lnTo>
                <a:lnTo>
                  <a:pt x="488302" y="1240002"/>
                </a:lnTo>
                <a:lnTo>
                  <a:pt x="488124" y="1240002"/>
                </a:lnTo>
                <a:lnTo>
                  <a:pt x="487438" y="1236192"/>
                </a:lnTo>
                <a:lnTo>
                  <a:pt x="486994" y="1234922"/>
                </a:lnTo>
                <a:lnTo>
                  <a:pt x="486905" y="1233652"/>
                </a:lnTo>
                <a:lnTo>
                  <a:pt x="486727" y="1232382"/>
                </a:lnTo>
                <a:lnTo>
                  <a:pt x="486727" y="1228572"/>
                </a:lnTo>
                <a:lnTo>
                  <a:pt x="487159" y="1227302"/>
                </a:lnTo>
                <a:lnTo>
                  <a:pt x="490385" y="1222222"/>
                </a:lnTo>
                <a:lnTo>
                  <a:pt x="493458" y="1219682"/>
                </a:lnTo>
                <a:lnTo>
                  <a:pt x="497243" y="1217142"/>
                </a:lnTo>
                <a:lnTo>
                  <a:pt x="499630" y="1214602"/>
                </a:lnTo>
                <a:lnTo>
                  <a:pt x="508190" y="1214602"/>
                </a:lnTo>
                <a:lnTo>
                  <a:pt x="509676" y="1217142"/>
                </a:lnTo>
                <a:lnTo>
                  <a:pt x="510095" y="1217142"/>
                </a:lnTo>
                <a:lnTo>
                  <a:pt x="510552" y="1218412"/>
                </a:lnTo>
                <a:lnTo>
                  <a:pt x="512165" y="1220952"/>
                </a:lnTo>
                <a:lnTo>
                  <a:pt x="512787" y="1223492"/>
                </a:lnTo>
                <a:lnTo>
                  <a:pt x="512787" y="1206982"/>
                </a:lnTo>
                <a:lnTo>
                  <a:pt x="512089" y="1206982"/>
                </a:lnTo>
                <a:lnTo>
                  <a:pt x="509409" y="1208252"/>
                </a:lnTo>
                <a:lnTo>
                  <a:pt x="508228" y="1208252"/>
                </a:lnTo>
                <a:lnTo>
                  <a:pt x="506641" y="1206982"/>
                </a:lnTo>
                <a:lnTo>
                  <a:pt x="505409" y="1205712"/>
                </a:lnTo>
                <a:lnTo>
                  <a:pt x="505561" y="1203172"/>
                </a:lnTo>
                <a:lnTo>
                  <a:pt x="507212" y="1198092"/>
                </a:lnTo>
                <a:lnTo>
                  <a:pt x="508635" y="1195552"/>
                </a:lnTo>
                <a:lnTo>
                  <a:pt x="509866" y="1193012"/>
                </a:lnTo>
                <a:lnTo>
                  <a:pt x="511721" y="1189202"/>
                </a:lnTo>
                <a:lnTo>
                  <a:pt x="513626" y="1187932"/>
                </a:lnTo>
                <a:lnTo>
                  <a:pt x="517334" y="1184122"/>
                </a:lnTo>
                <a:lnTo>
                  <a:pt x="520217" y="1184122"/>
                </a:lnTo>
                <a:lnTo>
                  <a:pt x="521538" y="1186662"/>
                </a:lnTo>
                <a:lnTo>
                  <a:pt x="521931" y="1186662"/>
                </a:lnTo>
                <a:lnTo>
                  <a:pt x="522274" y="1187932"/>
                </a:lnTo>
                <a:lnTo>
                  <a:pt x="522820" y="1189202"/>
                </a:lnTo>
                <a:lnTo>
                  <a:pt x="523455" y="1193012"/>
                </a:lnTo>
                <a:lnTo>
                  <a:pt x="523976" y="1195552"/>
                </a:lnTo>
                <a:lnTo>
                  <a:pt x="524065" y="1200632"/>
                </a:lnTo>
                <a:lnTo>
                  <a:pt x="524065" y="1174318"/>
                </a:lnTo>
                <a:lnTo>
                  <a:pt x="522859" y="1175232"/>
                </a:lnTo>
                <a:lnTo>
                  <a:pt x="521119" y="1175232"/>
                </a:lnTo>
                <a:lnTo>
                  <a:pt x="515861" y="1168882"/>
                </a:lnTo>
                <a:lnTo>
                  <a:pt x="512495" y="1163802"/>
                </a:lnTo>
                <a:lnTo>
                  <a:pt x="512178" y="1162532"/>
                </a:lnTo>
                <a:lnTo>
                  <a:pt x="512241" y="1161262"/>
                </a:lnTo>
                <a:lnTo>
                  <a:pt x="512305" y="1159992"/>
                </a:lnTo>
                <a:lnTo>
                  <a:pt x="512559" y="1158722"/>
                </a:lnTo>
                <a:lnTo>
                  <a:pt x="512991" y="1157452"/>
                </a:lnTo>
                <a:lnTo>
                  <a:pt x="513867" y="1156182"/>
                </a:lnTo>
                <a:lnTo>
                  <a:pt x="514743" y="1154912"/>
                </a:lnTo>
                <a:lnTo>
                  <a:pt x="516674" y="1152372"/>
                </a:lnTo>
                <a:lnTo>
                  <a:pt x="519163" y="1151102"/>
                </a:lnTo>
                <a:lnTo>
                  <a:pt x="520166" y="1149832"/>
                </a:lnTo>
                <a:lnTo>
                  <a:pt x="525526" y="1149832"/>
                </a:lnTo>
                <a:lnTo>
                  <a:pt x="527253" y="1152372"/>
                </a:lnTo>
                <a:lnTo>
                  <a:pt x="527812" y="1153642"/>
                </a:lnTo>
                <a:lnTo>
                  <a:pt x="528218" y="1154912"/>
                </a:lnTo>
                <a:lnTo>
                  <a:pt x="528789" y="1156182"/>
                </a:lnTo>
                <a:lnTo>
                  <a:pt x="529043" y="1158722"/>
                </a:lnTo>
                <a:lnTo>
                  <a:pt x="529259" y="1158722"/>
                </a:lnTo>
                <a:lnTo>
                  <a:pt x="529412" y="1159992"/>
                </a:lnTo>
                <a:lnTo>
                  <a:pt x="529424" y="1161262"/>
                </a:lnTo>
                <a:lnTo>
                  <a:pt x="530567" y="1167612"/>
                </a:lnTo>
                <a:lnTo>
                  <a:pt x="530567" y="1145908"/>
                </a:lnTo>
                <a:lnTo>
                  <a:pt x="528802" y="1144752"/>
                </a:lnTo>
                <a:lnTo>
                  <a:pt x="525881" y="1142212"/>
                </a:lnTo>
                <a:lnTo>
                  <a:pt x="523100" y="1139672"/>
                </a:lnTo>
                <a:lnTo>
                  <a:pt x="521144" y="1138402"/>
                </a:lnTo>
                <a:lnTo>
                  <a:pt x="519607" y="1137132"/>
                </a:lnTo>
                <a:lnTo>
                  <a:pt x="520547" y="1133322"/>
                </a:lnTo>
                <a:lnTo>
                  <a:pt x="520979" y="1133322"/>
                </a:lnTo>
                <a:lnTo>
                  <a:pt x="520941" y="1132052"/>
                </a:lnTo>
                <a:lnTo>
                  <a:pt x="521398" y="1129512"/>
                </a:lnTo>
                <a:lnTo>
                  <a:pt x="521690" y="1129512"/>
                </a:lnTo>
                <a:lnTo>
                  <a:pt x="524738" y="1123162"/>
                </a:lnTo>
                <a:lnTo>
                  <a:pt x="527977" y="1119352"/>
                </a:lnTo>
                <a:lnTo>
                  <a:pt x="534276" y="1116812"/>
                </a:lnTo>
                <a:lnTo>
                  <a:pt x="535851" y="1116812"/>
                </a:lnTo>
                <a:lnTo>
                  <a:pt x="537679" y="1118082"/>
                </a:lnTo>
                <a:lnTo>
                  <a:pt x="538111" y="1118082"/>
                </a:lnTo>
                <a:lnTo>
                  <a:pt x="543331" y="1134592"/>
                </a:lnTo>
                <a:lnTo>
                  <a:pt x="543331" y="1107173"/>
                </a:lnTo>
                <a:lnTo>
                  <a:pt x="542556" y="1107922"/>
                </a:lnTo>
                <a:lnTo>
                  <a:pt x="539572" y="1109192"/>
                </a:lnTo>
                <a:lnTo>
                  <a:pt x="535114" y="1111732"/>
                </a:lnTo>
                <a:lnTo>
                  <a:pt x="530809" y="1111732"/>
                </a:lnTo>
                <a:lnTo>
                  <a:pt x="528929" y="1110462"/>
                </a:lnTo>
                <a:lnTo>
                  <a:pt x="524738" y="1109192"/>
                </a:lnTo>
                <a:lnTo>
                  <a:pt x="523227" y="1106652"/>
                </a:lnTo>
                <a:lnTo>
                  <a:pt x="522808" y="1105382"/>
                </a:lnTo>
                <a:lnTo>
                  <a:pt x="522376" y="1104112"/>
                </a:lnTo>
                <a:lnTo>
                  <a:pt x="522224" y="1102842"/>
                </a:lnTo>
                <a:lnTo>
                  <a:pt x="522097" y="1102842"/>
                </a:lnTo>
                <a:lnTo>
                  <a:pt x="521741" y="1099032"/>
                </a:lnTo>
                <a:lnTo>
                  <a:pt x="521373" y="1096492"/>
                </a:lnTo>
                <a:lnTo>
                  <a:pt x="522046" y="1093952"/>
                </a:lnTo>
                <a:lnTo>
                  <a:pt x="523125" y="1091412"/>
                </a:lnTo>
                <a:lnTo>
                  <a:pt x="524344" y="1090142"/>
                </a:lnTo>
                <a:lnTo>
                  <a:pt x="526249" y="1088872"/>
                </a:lnTo>
                <a:lnTo>
                  <a:pt x="528764" y="1087602"/>
                </a:lnTo>
                <a:lnTo>
                  <a:pt x="531901" y="1087602"/>
                </a:lnTo>
                <a:lnTo>
                  <a:pt x="533285" y="1088872"/>
                </a:lnTo>
                <a:lnTo>
                  <a:pt x="537235" y="1091412"/>
                </a:lnTo>
                <a:lnTo>
                  <a:pt x="540943" y="1095222"/>
                </a:lnTo>
                <a:lnTo>
                  <a:pt x="544410" y="1097762"/>
                </a:lnTo>
                <a:lnTo>
                  <a:pt x="544957" y="1099032"/>
                </a:lnTo>
                <a:lnTo>
                  <a:pt x="545439" y="1099032"/>
                </a:lnTo>
                <a:lnTo>
                  <a:pt x="545871" y="1100302"/>
                </a:lnTo>
                <a:lnTo>
                  <a:pt x="546887" y="1101572"/>
                </a:lnTo>
                <a:lnTo>
                  <a:pt x="546887" y="1088224"/>
                </a:lnTo>
                <a:lnTo>
                  <a:pt x="546404" y="1087602"/>
                </a:lnTo>
                <a:lnTo>
                  <a:pt x="545477" y="1085062"/>
                </a:lnTo>
                <a:lnTo>
                  <a:pt x="544753" y="1083792"/>
                </a:lnTo>
                <a:lnTo>
                  <a:pt x="543458" y="1082522"/>
                </a:lnTo>
                <a:lnTo>
                  <a:pt x="543420" y="1079982"/>
                </a:lnTo>
                <a:lnTo>
                  <a:pt x="544652" y="1077442"/>
                </a:lnTo>
                <a:lnTo>
                  <a:pt x="546785" y="1073632"/>
                </a:lnTo>
                <a:lnTo>
                  <a:pt x="550125" y="1071092"/>
                </a:lnTo>
                <a:lnTo>
                  <a:pt x="554139" y="1068552"/>
                </a:lnTo>
                <a:lnTo>
                  <a:pt x="556958" y="1068552"/>
                </a:lnTo>
                <a:lnTo>
                  <a:pt x="558685" y="1067282"/>
                </a:lnTo>
                <a:lnTo>
                  <a:pt x="560311" y="1067282"/>
                </a:lnTo>
                <a:lnTo>
                  <a:pt x="563321" y="1069822"/>
                </a:lnTo>
                <a:lnTo>
                  <a:pt x="564324" y="1071092"/>
                </a:lnTo>
                <a:lnTo>
                  <a:pt x="564819" y="1072362"/>
                </a:lnTo>
                <a:lnTo>
                  <a:pt x="565556" y="1074902"/>
                </a:lnTo>
                <a:lnTo>
                  <a:pt x="565556" y="1064564"/>
                </a:lnTo>
                <a:lnTo>
                  <a:pt x="564692" y="1063472"/>
                </a:lnTo>
                <a:lnTo>
                  <a:pt x="562013" y="1062202"/>
                </a:lnTo>
                <a:lnTo>
                  <a:pt x="556539" y="1063472"/>
                </a:lnTo>
                <a:lnTo>
                  <a:pt x="554558" y="1063472"/>
                </a:lnTo>
                <a:lnTo>
                  <a:pt x="551815" y="1064742"/>
                </a:lnTo>
                <a:lnTo>
                  <a:pt x="551091" y="1064742"/>
                </a:lnTo>
                <a:lnTo>
                  <a:pt x="548855" y="1066012"/>
                </a:lnTo>
                <a:lnTo>
                  <a:pt x="547420" y="1067282"/>
                </a:lnTo>
                <a:lnTo>
                  <a:pt x="545846" y="1068552"/>
                </a:lnTo>
                <a:lnTo>
                  <a:pt x="543572" y="1071092"/>
                </a:lnTo>
                <a:lnTo>
                  <a:pt x="541832" y="1072362"/>
                </a:lnTo>
                <a:lnTo>
                  <a:pt x="540626" y="1074902"/>
                </a:lnTo>
                <a:lnTo>
                  <a:pt x="539584" y="1077442"/>
                </a:lnTo>
                <a:lnTo>
                  <a:pt x="538251" y="1079982"/>
                </a:lnTo>
                <a:lnTo>
                  <a:pt x="536638" y="1081252"/>
                </a:lnTo>
                <a:lnTo>
                  <a:pt x="536092" y="1082522"/>
                </a:lnTo>
                <a:lnTo>
                  <a:pt x="532980" y="1082522"/>
                </a:lnTo>
                <a:lnTo>
                  <a:pt x="530136" y="1081252"/>
                </a:lnTo>
                <a:lnTo>
                  <a:pt x="528396" y="1082522"/>
                </a:lnTo>
                <a:lnTo>
                  <a:pt x="526554" y="1082522"/>
                </a:lnTo>
                <a:lnTo>
                  <a:pt x="523430" y="1085062"/>
                </a:lnTo>
                <a:lnTo>
                  <a:pt x="520865" y="1087602"/>
                </a:lnTo>
                <a:lnTo>
                  <a:pt x="518858" y="1090142"/>
                </a:lnTo>
                <a:lnTo>
                  <a:pt x="518706" y="1090460"/>
                </a:lnTo>
                <a:lnTo>
                  <a:pt x="518706" y="1115542"/>
                </a:lnTo>
                <a:lnTo>
                  <a:pt x="515251" y="1120940"/>
                </a:lnTo>
                <a:lnTo>
                  <a:pt x="515251" y="1143482"/>
                </a:lnTo>
                <a:lnTo>
                  <a:pt x="514858" y="1144752"/>
                </a:lnTo>
                <a:lnTo>
                  <a:pt x="513207" y="1147292"/>
                </a:lnTo>
                <a:lnTo>
                  <a:pt x="512470" y="1148562"/>
                </a:lnTo>
                <a:lnTo>
                  <a:pt x="511784" y="1149794"/>
                </a:lnTo>
                <a:lnTo>
                  <a:pt x="511784" y="1177772"/>
                </a:lnTo>
                <a:lnTo>
                  <a:pt x="511568" y="1180312"/>
                </a:lnTo>
                <a:lnTo>
                  <a:pt x="511314" y="1181582"/>
                </a:lnTo>
                <a:lnTo>
                  <a:pt x="507301" y="1187932"/>
                </a:lnTo>
                <a:lnTo>
                  <a:pt x="504101" y="1189202"/>
                </a:lnTo>
                <a:lnTo>
                  <a:pt x="501840" y="1189202"/>
                </a:lnTo>
                <a:lnTo>
                  <a:pt x="494969" y="1187437"/>
                </a:lnTo>
                <a:lnTo>
                  <a:pt x="494969" y="1198092"/>
                </a:lnTo>
                <a:lnTo>
                  <a:pt x="494398" y="1200632"/>
                </a:lnTo>
                <a:lnTo>
                  <a:pt x="493699" y="1204442"/>
                </a:lnTo>
                <a:lnTo>
                  <a:pt x="492137" y="1206982"/>
                </a:lnTo>
                <a:lnTo>
                  <a:pt x="490524" y="1210792"/>
                </a:lnTo>
                <a:lnTo>
                  <a:pt x="490169" y="1210792"/>
                </a:lnTo>
                <a:lnTo>
                  <a:pt x="489699" y="1212062"/>
                </a:lnTo>
                <a:lnTo>
                  <a:pt x="489102" y="1212062"/>
                </a:lnTo>
                <a:lnTo>
                  <a:pt x="486664" y="1214602"/>
                </a:lnTo>
                <a:lnTo>
                  <a:pt x="484581" y="1217142"/>
                </a:lnTo>
                <a:lnTo>
                  <a:pt x="481215" y="1219682"/>
                </a:lnTo>
                <a:lnTo>
                  <a:pt x="479653" y="1219682"/>
                </a:lnTo>
                <a:lnTo>
                  <a:pt x="478167" y="1218971"/>
                </a:lnTo>
                <a:lnTo>
                  <a:pt x="478167" y="1238732"/>
                </a:lnTo>
                <a:lnTo>
                  <a:pt x="477164" y="1240002"/>
                </a:lnTo>
                <a:lnTo>
                  <a:pt x="474802" y="1242542"/>
                </a:lnTo>
                <a:lnTo>
                  <a:pt x="474129" y="1242542"/>
                </a:lnTo>
                <a:lnTo>
                  <a:pt x="471335" y="1243812"/>
                </a:lnTo>
                <a:lnTo>
                  <a:pt x="467931" y="1245082"/>
                </a:lnTo>
                <a:lnTo>
                  <a:pt x="465632" y="1246352"/>
                </a:lnTo>
                <a:lnTo>
                  <a:pt x="464185" y="1247622"/>
                </a:lnTo>
                <a:lnTo>
                  <a:pt x="460590" y="1247622"/>
                </a:lnTo>
                <a:lnTo>
                  <a:pt x="460006" y="1246352"/>
                </a:lnTo>
                <a:lnTo>
                  <a:pt x="459613" y="1246352"/>
                </a:lnTo>
                <a:lnTo>
                  <a:pt x="459397" y="1245082"/>
                </a:lnTo>
                <a:lnTo>
                  <a:pt x="458622" y="1241272"/>
                </a:lnTo>
                <a:lnTo>
                  <a:pt x="458393" y="1237462"/>
                </a:lnTo>
                <a:lnTo>
                  <a:pt x="459270" y="1234922"/>
                </a:lnTo>
                <a:lnTo>
                  <a:pt x="459613" y="1233652"/>
                </a:lnTo>
                <a:lnTo>
                  <a:pt x="459867" y="1232382"/>
                </a:lnTo>
                <a:lnTo>
                  <a:pt x="460044" y="1231112"/>
                </a:lnTo>
                <a:lnTo>
                  <a:pt x="460413" y="1227302"/>
                </a:lnTo>
                <a:lnTo>
                  <a:pt x="462368" y="1224762"/>
                </a:lnTo>
                <a:lnTo>
                  <a:pt x="467118" y="1219682"/>
                </a:lnTo>
                <a:lnTo>
                  <a:pt x="471106" y="1220952"/>
                </a:lnTo>
                <a:lnTo>
                  <a:pt x="473036" y="1223492"/>
                </a:lnTo>
                <a:lnTo>
                  <a:pt x="475310" y="1226032"/>
                </a:lnTo>
                <a:lnTo>
                  <a:pt x="477050" y="1229842"/>
                </a:lnTo>
                <a:lnTo>
                  <a:pt x="477685" y="1233652"/>
                </a:lnTo>
                <a:lnTo>
                  <a:pt x="477939" y="1234922"/>
                </a:lnTo>
                <a:lnTo>
                  <a:pt x="478167" y="1238732"/>
                </a:lnTo>
                <a:lnTo>
                  <a:pt x="478167" y="1218971"/>
                </a:lnTo>
                <a:lnTo>
                  <a:pt x="477012" y="1218412"/>
                </a:lnTo>
                <a:lnTo>
                  <a:pt x="474484" y="1217142"/>
                </a:lnTo>
                <a:lnTo>
                  <a:pt x="468096" y="1214602"/>
                </a:lnTo>
                <a:lnTo>
                  <a:pt x="467296" y="1212062"/>
                </a:lnTo>
                <a:lnTo>
                  <a:pt x="467029" y="1209522"/>
                </a:lnTo>
                <a:lnTo>
                  <a:pt x="466890" y="1206982"/>
                </a:lnTo>
                <a:lnTo>
                  <a:pt x="466661" y="1203172"/>
                </a:lnTo>
                <a:lnTo>
                  <a:pt x="468617" y="1199362"/>
                </a:lnTo>
                <a:lnTo>
                  <a:pt x="471335" y="1196822"/>
                </a:lnTo>
                <a:lnTo>
                  <a:pt x="472681" y="1195552"/>
                </a:lnTo>
                <a:lnTo>
                  <a:pt x="472986" y="1195552"/>
                </a:lnTo>
                <a:lnTo>
                  <a:pt x="474294" y="1194282"/>
                </a:lnTo>
                <a:lnTo>
                  <a:pt x="478078" y="1194282"/>
                </a:lnTo>
                <a:lnTo>
                  <a:pt x="479666" y="1193012"/>
                </a:lnTo>
                <a:lnTo>
                  <a:pt x="489953" y="1193012"/>
                </a:lnTo>
                <a:lnTo>
                  <a:pt x="491655" y="1194282"/>
                </a:lnTo>
                <a:lnTo>
                  <a:pt x="494055" y="1195552"/>
                </a:lnTo>
                <a:lnTo>
                  <a:pt x="494969" y="1198092"/>
                </a:lnTo>
                <a:lnTo>
                  <a:pt x="494969" y="1187437"/>
                </a:lnTo>
                <a:lnTo>
                  <a:pt x="491959" y="1186662"/>
                </a:lnTo>
                <a:lnTo>
                  <a:pt x="486130" y="1184122"/>
                </a:lnTo>
                <a:lnTo>
                  <a:pt x="485216" y="1182852"/>
                </a:lnTo>
                <a:lnTo>
                  <a:pt x="484479" y="1182852"/>
                </a:lnTo>
                <a:lnTo>
                  <a:pt x="483908" y="1181582"/>
                </a:lnTo>
                <a:lnTo>
                  <a:pt x="483679" y="1181582"/>
                </a:lnTo>
                <a:lnTo>
                  <a:pt x="483781" y="1180312"/>
                </a:lnTo>
                <a:lnTo>
                  <a:pt x="483920" y="1179042"/>
                </a:lnTo>
                <a:lnTo>
                  <a:pt x="484136" y="1179042"/>
                </a:lnTo>
                <a:lnTo>
                  <a:pt x="486079" y="1173962"/>
                </a:lnTo>
                <a:lnTo>
                  <a:pt x="487692" y="1170152"/>
                </a:lnTo>
                <a:lnTo>
                  <a:pt x="488238" y="1168882"/>
                </a:lnTo>
                <a:lnTo>
                  <a:pt x="490004" y="1166342"/>
                </a:lnTo>
                <a:lnTo>
                  <a:pt x="490880" y="1165072"/>
                </a:lnTo>
                <a:lnTo>
                  <a:pt x="493001" y="1162532"/>
                </a:lnTo>
                <a:lnTo>
                  <a:pt x="497344" y="1161262"/>
                </a:lnTo>
                <a:lnTo>
                  <a:pt x="500430" y="1162532"/>
                </a:lnTo>
                <a:lnTo>
                  <a:pt x="502208" y="1163802"/>
                </a:lnTo>
                <a:lnTo>
                  <a:pt x="503745" y="1165072"/>
                </a:lnTo>
                <a:lnTo>
                  <a:pt x="507530" y="1170152"/>
                </a:lnTo>
                <a:lnTo>
                  <a:pt x="509676" y="1172692"/>
                </a:lnTo>
                <a:lnTo>
                  <a:pt x="511784" y="1177772"/>
                </a:lnTo>
                <a:lnTo>
                  <a:pt x="511784" y="1149794"/>
                </a:lnTo>
                <a:lnTo>
                  <a:pt x="509536" y="1152372"/>
                </a:lnTo>
                <a:lnTo>
                  <a:pt x="506768" y="1154912"/>
                </a:lnTo>
                <a:lnTo>
                  <a:pt x="503453" y="1156182"/>
                </a:lnTo>
                <a:lnTo>
                  <a:pt x="502183" y="1156182"/>
                </a:lnTo>
                <a:lnTo>
                  <a:pt x="500151" y="1154912"/>
                </a:lnTo>
                <a:lnTo>
                  <a:pt x="499338" y="1151102"/>
                </a:lnTo>
                <a:lnTo>
                  <a:pt x="498424" y="1144752"/>
                </a:lnTo>
                <a:lnTo>
                  <a:pt x="499465" y="1139672"/>
                </a:lnTo>
                <a:lnTo>
                  <a:pt x="500976" y="1137132"/>
                </a:lnTo>
                <a:lnTo>
                  <a:pt x="502500" y="1134592"/>
                </a:lnTo>
                <a:lnTo>
                  <a:pt x="502945" y="1133322"/>
                </a:lnTo>
                <a:lnTo>
                  <a:pt x="507796" y="1133322"/>
                </a:lnTo>
                <a:lnTo>
                  <a:pt x="512699" y="1135862"/>
                </a:lnTo>
                <a:lnTo>
                  <a:pt x="514680" y="1138402"/>
                </a:lnTo>
                <a:lnTo>
                  <a:pt x="515061" y="1142212"/>
                </a:lnTo>
                <a:lnTo>
                  <a:pt x="515251" y="1143482"/>
                </a:lnTo>
                <a:lnTo>
                  <a:pt x="515251" y="1120940"/>
                </a:lnTo>
                <a:lnTo>
                  <a:pt x="514642" y="1121892"/>
                </a:lnTo>
                <a:lnTo>
                  <a:pt x="510120" y="1125702"/>
                </a:lnTo>
                <a:lnTo>
                  <a:pt x="501891" y="1128242"/>
                </a:lnTo>
                <a:lnTo>
                  <a:pt x="500240" y="1129512"/>
                </a:lnTo>
                <a:lnTo>
                  <a:pt x="498449" y="1130782"/>
                </a:lnTo>
                <a:lnTo>
                  <a:pt x="495439" y="1130782"/>
                </a:lnTo>
                <a:lnTo>
                  <a:pt x="493826" y="1132052"/>
                </a:lnTo>
                <a:lnTo>
                  <a:pt x="491858" y="1130935"/>
                </a:lnTo>
                <a:lnTo>
                  <a:pt x="491858" y="1152372"/>
                </a:lnTo>
                <a:lnTo>
                  <a:pt x="489623" y="1156182"/>
                </a:lnTo>
                <a:lnTo>
                  <a:pt x="486879" y="1159992"/>
                </a:lnTo>
                <a:lnTo>
                  <a:pt x="484339" y="1162532"/>
                </a:lnTo>
                <a:lnTo>
                  <a:pt x="480187" y="1165072"/>
                </a:lnTo>
                <a:lnTo>
                  <a:pt x="478040" y="1166342"/>
                </a:lnTo>
                <a:lnTo>
                  <a:pt x="476516" y="1166342"/>
                </a:lnTo>
                <a:lnTo>
                  <a:pt x="476072" y="1166050"/>
                </a:lnTo>
                <a:lnTo>
                  <a:pt x="476072" y="1176502"/>
                </a:lnTo>
                <a:lnTo>
                  <a:pt x="476021" y="1179042"/>
                </a:lnTo>
                <a:lnTo>
                  <a:pt x="474535" y="1181582"/>
                </a:lnTo>
                <a:lnTo>
                  <a:pt x="472681" y="1185392"/>
                </a:lnTo>
                <a:lnTo>
                  <a:pt x="470585" y="1187932"/>
                </a:lnTo>
                <a:lnTo>
                  <a:pt x="468261" y="1190472"/>
                </a:lnTo>
                <a:lnTo>
                  <a:pt x="466763" y="1193012"/>
                </a:lnTo>
                <a:lnTo>
                  <a:pt x="462673" y="1196822"/>
                </a:lnTo>
                <a:lnTo>
                  <a:pt x="460413" y="1196822"/>
                </a:lnTo>
                <a:lnTo>
                  <a:pt x="459511" y="1195552"/>
                </a:lnTo>
                <a:lnTo>
                  <a:pt x="459079" y="1194282"/>
                </a:lnTo>
                <a:lnTo>
                  <a:pt x="458698" y="1194282"/>
                </a:lnTo>
                <a:lnTo>
                  <a:pt x="458381" y="1193012"/>
                </a:lnTo>
                <a:lnTo>
                  <a:pt x="458152" y="1193012"/>
                </a:lnTo>
                <a:lnTo>
                  <a:pt x="458101" y="1191742"/>
                </a:lnTo>
                <a:lnTo>
                  <a:pt x="457593" y="1189202"/>
                </a:lnTo>
                <a:lnTo>
                  <a:pt x="457542" y="1187932"/>
                </a:lnTo>
                <a:lnTo>
                  <a:pt x="457415" y="1186662"/>
                </a:lnTo>
                <a:lnTo>
                  <a:pt x="457377" y="1184122"/>
                </a:lnTo>
                <a:lnTo>
                  <a:pt x="457746" y="1182852"/>
                </a:lnTo>
                <a:lnTo>
                  <a:pt x="458939" y="1180312"/>
                </a:lnTo>
                <a:lnTo>
                  <a:pt x="460425" y="1177772"/>
                </a:lnTo>
                <a:lnTo>
                  <a:pt x="462457" y="1173962"/>
                </a:lnTo>
                <a:lnTo>
                  <a:pt x="462737" y="1173962"/>
                </a:lnTo>
                <a:lnTo>
                  <a:pt x="464388" y="1172692"/>
                </a:lnTo>
                <a:lnTo>
                  <a:pt x="465658" y="1171422"/>
                </a:lnTo>
                <a:lnTo>
                  <a:pt x="467093" y="1171422"/>
                </a:lnTo>
                <a:lnTo>
                  <a:pt x="469480" y="1170152"/>
                </a:lnTo>
                <a:lnTo>
                  <a:pt x="471703" y="1170152"/>
                </a:lnTo>
                <a:lnTo>
                  <a:pt x="473735" y="1172692"/>
                </a:lnTo>
                <a:lnTo>
                  <a:pt x="474865" y="1172692"/>
                </a:lnTo>
                <a:lnTo>
                  <a:pt x="475170" y="1173962"/>
                </a:lnTo>
                <a:lnTo>
                  <a:pt x="476072" y="1176502"/>
                </a:lnTo>
                <a:lnTo>
                  <a:pt x="476072" y="1166050"/>
                </a:lnTo>
                <a:lnTo>
                  <a:pt x="474599" y="1165072"/>
                </a:lnTo>
                <a:lnTo>
                  <a:pt x="472732" y="1165072"/>
                </a:lnTo>
                <a:lnTo>
                  <a:pt x="470154" y="1162532"/>
                </a:lnTo>
                <a:lnTo>
                  <a:pt x="469455" y="1161262"/>
                </a:lnTo>
                <a:lnTo>
                  <a:pt x="469036" y="1161262"/>
                </a:lnTo>
                <a:lnTo>
                  <a:pt x="468122" y="1158722"/>
                </a:lnTo>
                <a:lnTo>
                  <a:pt x="468274" y="1156182"/>
                </a:lnTo>
                <a:lnTo>
                  <a:pt x="469493" y="1153642"/>
                </a:lnTo>
                <a:lnTo>
                  <a:pt x="471627" y="1149832"/>
                </a:lnTo>
                <a:lnTo>
                  <a:pt x="474586" y="1147292"/>
                </a:lnTo>
                <a:lnTo>
                  <a:pt x="479310" y="1140942"/>
                </a:lnTo>
                <a:lnTo>
                  <a:pt x="481863" y="1139672"/>
                </a:lnTo>
                <a:lnTo>
                  <a:pt x="485216" y="1137132"/>
                </a:lnTo>
                <a:lnTo>
                  <a:pt x="487273" y="1137132"/>
                </a:lnTo>
                <a:lnTo>
                  <a:pt x="487921" y="1138402"/>
                </a:lnTo>
                <a:lnTo>
                  <a:pt x="489102" y="1139672"/>
                </a:lnTo>
                <a:lnTo>
                  <a:pt x="489966" y="1140942"/>
                </a:lnTo>
                <a:lnTo>
                  <a:pt x="490651" y="1142212"/>
                </a:lnTo>
                <a:lnTo>
                  <a:pt x="491070" y="1144752"/>
                </a:lnTo>
                <a:lnTo>
                  <a:pt x="491528" y="1147292"/>
                </a:lnTo>
                <a:lnTo>
                  <a:pt x="491705" y="1148562"/>
                </a:lnTo>
                <a:lnTo>
                  <a:pt x="491858" y="1152372"/>
                </a:lnTo>
                <a:lnTo>
                  <a:pt x="491858" y="1130935"/>
                </a:lnTo>
                <a:lnTo>
                  <a:pt x="491604" y="1130782"/>
                </a:lnTo>
                <a:lnTo>
                  <a:pt x="490093" y="1130782"/>
                </a:lnTo>
                <a:lnTo>
                  <a:pt x="489267" y="1128242"/>
                </a:lnTo>
                <a:lnTo>
                  <a:pt x="489026" y="1126972"/>
                </a:lnTo>
                <a:lnTo>
                  <a:pt x="488861" y="1126972"/>
                </a:lnTo>
                <a:lnTo>
                  <a:pt x="488657" y="1125702"/>
                </a:lnTo>
                <a:lnTo>
                  <a:pt x="503529" y="1106652"/>
                </a:lnTo>
                <a:lnTo>
                  <a:pt x="504266" y="1105382"/>
                </a:lnTo>
                <a:lnTo>
                  <a:pt x="505040" y="1105382"/>
                </a:lnTo>
                <a:lnTo>
                  <a:pt x="509778" y="1106652"/>
                </a:lnTo>
                <a:lnTo>
                  <a:pt x="513461" y="1107922"/>
                </a:lnTo>
                <a:lnTo>
                  <a:pt x="516534" y="1110462"/>
                </a:lnTo>
                <a:lnTo>
                  <a:pt x="517118" y="1111732"/>
                </a:lnTo>
                <a:lnTo>
                  <a:pt x="517639" y="1111732"/>
                </a:lnTo>
                <a:lnTo>
                  <a:pt x="518109" y="1113002"/>
                </a:lnTo>
                <a:lnTo>
                  <a:pt x="518693" y="1113002"/>
                </a:lnTo>
                <a:lnTo>
                  <a:pt x="518706" y="1115542"/>
                </a:lnTo>
                <a:lnTo>
                  <a:pt x="518706" y="1090460"/>
                </a:lnTo>
                <a:lnTo>
                  <a:pt x="517626" y="1092682"/>
                </a:lnTo>
                <a:lnTo>
                  <a:pt x="516953" y="1093952"/>
                </a:lnTo>
                <a:lnTo>
                  <a:pt x="516839" y="1097762"/>
                </a:lnTo>
                <a:lnTo>
                  <a:pt x="516559" y="1101572"/>
                </a:lnTo>
                <a:lnTo>
                  <a:pt x="514705" y="1102842"/>
                </a:lnTo>
                <a:lnTo>
                  <a:pt x="511721" y="1101572"/>
                </a:lnTo>
                <a:lnTo>
                  <a:pt x="508647" y="1101572"/>
                </a:lnTo>
                <a:lnTo>
                  <a:pt x="506222" y="1100302"/>
                </a:lnTo>
                <a:lnTo>
                  <a:pt x="503910" y="1100302"/>
                </a:lnTo>
                <a:lnTo>
                  <a:pt x="498843" y="1102842"/>
                </a:lnTo>
                <a:lnTo>
                  <a:pt x="496316" y="1105382"/>
                </a:lnTo>
                <a:lnTo>
                  <a:pt x="489102" y="1110462"/>
                </a:lnTo>
                <a:lnTo>
                  <a:pt x="485965" y="1115542"/>
                </a:lnTo>
                <a:lnTo>
                  <a:pt x="484314" y="1120622"/>
                </a:lnTo>
                <a:lnTo>
                  <a:pt x="483870" y="1121892"/>
                </a:lnTo>
                <a:lnTo>
                  <a:pt x="483717" y="1123162"/>
                </a:lnTo>
                <a:lnTo>
                  <a:pt x="483844" y="1124432"/>
                </a:lnTo>
                <a:lnTo>
                  <a:pt x="484619" y="1128242"/>
                </a:lnTo>
                <a:lnTo>
                  <a:pt x="483006" y="1130782"/>
                </a:lnTo>
                <a:lnTo>
                  <a:pt x="477761" y="1137132"/>
                </a:lnTo>
                <a:lnTo>
                  <a:pt x="475589" y="1139672"/>
                </a:lnTo>
                <a:lnTo>
                  <a:pt x="471030" y="1143482"/>
                </a:lnTo>
                <a:lnTo>
                  <a:pt x="469671" y="1146022"/>
                </a:lnTo>
                <a:lnTo>
                  <a:pt x="466547" y="1148562"/>
                </a:lnTo>
                <a:lnTo>
                  <a:pt x="464769" y="1153642"/>
                </a:lnTo>
                <a:lnTo>
                  <a:pt x="463994" y="1154912"/>
                </a:lnTo>
                <a:lnTo>
                  <a:pt x="463702" y="1157452"/>
                </a:lnTo>
                <a:lnTo>
                  <a:pt x="464413" y="1163802"/>
                </a:lnTo>
                <a:lnTo>
                  <a:pt x="464591" y="1165072"/>
                </a:lnTo>
                <a:lnTo>
                  <a:pt x="464705" y="1166342"/>
                </a:lnTo>
                <a:lnTo>
                  <a:pt x="464413" y="1167612"/>
                </a:lnTo>
                <a:lnTo>
                  <a:pt x="463727" y="1167612"/>
                </a:lnTo>
                <a:lnTo>
                  <a:pt x="460844" y="1170152"/>
                </a:lnTo>
                <a:lnTo>
                  <a:pt x="458419" y="1172692"/>
                </a:lnTo>
                <a:lnTo>
                  <a:pt x="456882" y="1174788"/>
                </a:lnTo>
                <a:lnTo>
                  <a:pt x="456882" y="1217142"/>
                </a:lnTo>
                <a:lnTo>
                  <a:pt x="456857" y="1217650"/>
                </a:lnTo>
                <a:lnTo>
                  <a:pt x="456857" y="1264132"/>
                </a:lnTo>
                <a:lnTo>
                  <a:pt x="454164" y="1269212"/>
                </a:lnTo>
                <a:lnTo>
                  <a:pt x="452310" y="1271752"/>
                </a:lnTo>
                <a:lnTo>
                  <a:pt x="450227" y="1275562"/>
                </a:lnTo>
                <a:lnTo>
                  <a:pt x="448691" y="1278102"/>
                </a:lnTo>
                <a:lnTo>
                  <a:pt x="447027" y="1280642"/>
                </a:lnTo>
                <a:lnTo>
                  <a:pt x="445262" y="1281912"/>
                </a:lnTo>
                <a:lnTo>
                  <a:pt x="443928" y="1284452"/>
                </a:lnTo>
                <a:lnTo>
                  <a:pt x="441528" y="1283182"/>
                </a:lnTo>
                <a:lnTo>
                  <a:pt x="440639" y="1281912"/>
                </a:lnTo>
                <a:lnTo>
                  <a:pt x="440436" y="1280642"/>
                </a:lnTo>
                <a:lnTo>
                  <a:pt x="440105" y="1280642"/>
                </a:lnTo>
                <a:lnTo>
                  <a:pt x="439762" y="1279372"/>
                </a:lnTo>
                <a:lnTo>
                  <a:pt x="439420" y="1278102"/>
                </a:lnTo>
                <a:lnTo>
                  <a:pt x="438416" y="1274292"/>
                </a:lnTo>
                <a:lnTo>
                  <a:pt x="437730" y="1267942"/>
                </a:lnTo>
                <a:lnTo>
                  <a:pt x="438365" y="1265402"/>
                </a:lnTo>
                <a:lnTo>
                  <a:pt x="439508" y="1261592"/>
                </a:lnTo>
                <a:lnTo>
                  <a:pt x="440982" y="1257782"/>
                </a:lnTo>
                <a:lnTo>
                  <a:pt x="446405" y="1253972"/>
                </a:lnTo>
                <a:lnTo>
                  <a:pt x="451091" y="1255242"/>
                </a:lnTo>
                <a:lnTo>
                  <a:pt x="454228" y="1255242"/>
                </a:lnTo>
                <a:lnTo>
                  <a:pt x="456057" y="1257782"/>
                </a:lnTo>
                <a:lnTo>
                  <a:pt x="456577" y="1260322"/>
                </a:lnTo>
                <a:lnTo>
                  <a:pt x="456793" y="1262862"/>
                </a:lnTo>
                <a:lnTo>
                  <a:pt x="456857" y="1264132"/>
                </a:lnTo>
                <a:lnTo>
                  <a:pt x="456857" y="1217650"/>
                </a:lnTo>
                <a:lnTo>
                  <a:pt x="456819" y="1218412"/>
                </a:lnTo>
                <a:lnTo>
                  <a:pt x="455841" y="1223492"/>
                </a:lnTo>
                <a:lnTo>
                  <a:pt x="455282" y="1224762"/>
                </a:lnTo>
                <a:lnTo>
                  <a:pt x="454647" y="1227302"/>
                </a:lnTo>
                <a:lnTo>
                  <a:pt x="453910" y="1228572"/>
                </a:lnTo>
                <a:lnTo>
                  <a:pt x="453466" y="1231112"/>
                </a:lnTo>
                <a:lnTo>
                  <a:pt x="453301" y="1233652"/>
                </a:lnTo>
                <a:lnTo>
                  <a:pt x="452831" y="1238732"/>
                </a:lnTo>
                <a:lnTo>
                  <a:pt x="451218" y="1243812"/>
                </a:lnTo>
                <a:lnTo>
                  <a:pt x="447611" y="1250162"/>
                </a:lnTo>
                <a:lnTo>
                  <a:pt x="445858" y="1250162"/>
                </a:lnTo>
                <a:lnTo>
                  <a:pt x="444385" y="1248892"/>
                </a:lnTo>
                <a:lnTo>
                  <a:pt x="443458" y="1247622"/>
                </a:lnTo>
                <a:lnTo>
                  <a:pt x="442620" y="1247622"/>
                </a:lnTo>
                <a:lnTo>
                  <a:pt x="441858" y="1246352"/>
                </a:lnTo>
                <a:lnTo>
                  <a:pt x="440715" y="1245082"/>
                </a:lnTo>
                <a:lnTo>
                  <a:pt x="440245" y="1243812"/>
                </a:lnTo>
                <a:lnTo>
                  <a:pt x="440448" y="1241272"/>
                </a:lnTo>
                <a:lnTo>
                  <a:pt x="441159" y="1237462"/>
                </a:lnTo>
                <a:lnTo>
                  <a:pt x="441350" y="1234922"/>
                </a:lnTo>
                <a:lnTo>
                  <a:pt x="441388" y="1232382"/>
                </a:lnTo>
                <a:lnTo>
                  <a:pt x="441286" y="1229842"/>
                </a:lnTo>
                <a:lnTo>
                  <a:pt x="442201" y="1222222"/>
                </a:lnTo>
                <a:lnTo>
                  <a:pt x="443547" y="1215872"/>
                </a:lnTo>
                <a:lnTo>
                  <a:pt x="447128" y="1209522"/>
                </a:lnTo>
                <a:lnTo>
                  <a:pt x="447586" y="1208252"/>
                </a:lnTo>
                <a:lnTo>
                  <a:pt x="448741" y="1208252"/>
                </a:lnTo>
                <a:lnTo>
                  <a:pt x="450189" y="1206982"/>
                </a:lnTo>
                <a:lnTo>
                  <a:pt x="451612" y="1206982"/>
                </a:lnTo>
                <a:lnTo>
                  <a:pt x="453034" y="1208252"/>
                </a:lnTo>
                <a:lnTo>
                  <a:pt x="453631" y="1208252"/>
                </a:lnTo>
                <a:lnTo>
                  <a:pt x="454672" y="1209522"/>
                </a:lnTo>
                <a:lnTo>
                  <a:pt x="455472" y="1210792"/>
                </a:lnTo>
                <a:lnTo>
                  <a:pt x="456514" y="1214602"/>
                </a:lnTo>
                <a:lnTo>
                  <a:pt x="456882" y="1217142"/>
                </a:lnTo>
                <a:lnTo>
                  <a:pt x="456882" y="1174788"/>
                </a:lnTo>
                <a:lnTo>
                  <a:pt x="453745" y="1179042"/>
                </a:lnTo>
                <a:lnTo>
                  <a:pt x="452386" y="1184122"/>
                </a:lnTo>
                <a:lnTo>
                  <a:pt x="453478" y="1191742"/>
                </a:lnTo>
                <a:lnTo>
                  <a:pt x="453859" y="1195552"/>
                </a:lnTo>
                <a:lnTo>
                  <a:pt x="455650" y="1200632"/>
                </a:lnTo>
                <a:lnTo>
                  <a:pt x="449630" y="1200632"/>
                </a:lnTo>
                <a:lnTo>
                  <a:pt x="447954" y="1201902"/>
                </a:lnTo>
                <a:lnTo>
                  <a:pt x="445630" y="1203172"/>
                </a:lnTo>
                <a:lnTo>
                  <a:pt x="443788" y="1205712"/>
                </a:lnTo>
                <a:lnTo>
                  <a:pt x="441629" y="1212062"/>
                </a:lnTo>
                <a:lnTo>
                  <a:pt x="439039" y="1218412"/>
                </a:lnTo>
                <a:lnTo>
                  <a:pt x="438378" y="1219682"/>
                </a:lnTo>
                <a:lnTo>
                  <a:pt x="437908" y="1222222"/>
                </a:lnTo>
                <a:lnTo>
                  <a:pt x="437629" y="1224762"/>
                </a:lnTo>
                <a:lnTo>
                  <a:pt x="437007" y="1227302"/>
                </a:lnTo>
                <a:lnTo>
                  <a:pt x="436321" y="1231112"/>
                </a:lnTo>
                <a:lnTo>
                  <a:pt x="436626" y="1234922"/>
                </a:lnTo>
                <a:lnTo>
                  <a:pt x="436778" y="1236192"/>
                </a:lnTo>
                <a:lnTo>
                  <a:pt x="436689" y="1237462"/>
                </a:lnTo>
                <a:lnTo>
                  <a:pt x="436346" y="1238732"/>
                </a:lnTo>
                <a:lnTo>
                  <a:pt x="435063" y="1242542"/>
                </a:lnTo>
                <a:lnTo>
                  <a:pt x="435864" y="1245082"/>
                </a:lnTo>
                <a:lnTo>
                  <a:pt x="437997" y="1248892"/>
                </a:lnTo>
                <a:lnTo>
                  <a:pt x="438365" y="1248892"/>
                </a:lnTo>
                <a:lnTo>
                  <a:pt x="438607" y="1250162"/>
                </a:lnTo>
                <a:lnTo>
                  <a:pt x="438746" y="1251432"/>
                </a:lnTo>
                <a:lnTo>
                  <a:pt x="439178" y="1252702"/>
                </a:lnTo>
                <a:lnTo>
                  <a:pt x="439191" y="1253972"/>
                </a:lnTo>
                <a:lnTo>
                  <a:pt x="435279" y="1260322"/>
                </a:lnTo>
                <a:lnTo>
                  <a:pt x="433717" y="1263675"/>
                </a:lnTo>
                <a:lnTo>
                  <a:pt x="433717" y="1286992"/>
                </a:lnTo>
                <a:lnTo>
                  <a:pt x="433387" y="1289532"/>
                </a:lnTo>
                <a:lnTo>
                  <a:pt x="431380" y="1292072"/>
                </a:lnTo>
                <a:lnTo>
                  <a:pt x="430974" y="1293342"/>
                </a:lnTo>
                <a:lnTo>
                  <a:pt x="429831" y="1294612"/>
                </a:lnTo>
                <a:lnTo>
                  <a:pt x="429107" y="1295882"/>
                </a:lnTo>
                <a:lnTo>
                  <a:pt x="428383" y="1295882"/>
                </a:lnTo>
                <a:lnTo>
                  <a:pt x="427621" y="1297216"/>
                </a:lnTo>
                <a:lnTo>
                  <a:pt x="427621" y="1333982"/>
                </a:lnTo>
                <a:lnTo>
                  <a:pt x="427024" y="1337792"/>
                </a:lnTo>
                <a:lnTo>
                  <a:pt x="426885" y="1339062"/>
                </a:lnTo>
                <a:lnTo>
                  <a:pt x="426389" y="1339062"/>
                </a:lnTo>
                <a:lnTo>
                  <a:pt x="425526" y="1340332"/>
                </a:lnTo>
                <a:lnTo>
                  <a:pt x="421703" y="1344142"/>
                </a:lnTo>
                <a:lnTo>
                  <a:pt x="417398" y="1346682"/>
                </a:lnTo>
                <a:lnTo>
                  <a:pt x="410108" y="1346682"/>
                </a:lnTo>
                <a:lnTo>
                  <a:pt x="409028" y="1345412"/>
                </a:lnTo>
                <a:lnTo>
                  <a:pt x="408584" y="1342872"/>
                </a:lnTo>
                <a:lnTo>
                  <a:pt x="408381" y="1342872"/>
                </a:lnTo>
                <a:lnTo>
                  <a:pt x="408216" y="1341602"/>
                </a:lnTo>
                <a:lnTo>
                  <a:pt x="407733" y="1337792"/>
                </a:lnTo>
                <a:lnTo>
                  <a:pt x="407581" y="1336522"/>
                </a:lnTo>
                <a:lnTo>
                  <a:pt x="407797" y="1333982"/>
                </a:lnTo>
                <a:lnTo>
                  <a:pt x="408533" y="1331442"/>
                </a:lnTo>
                <a:lnTo>
                  <a:pt x="408901" y="1330172"/>
                </a:lnTo>
                <a:lnTo>
                  <a:pt x="409714" y="1328902"/>
                </a:lnTo>
                <a:lnTo>
                  <a:pt x="410425" y="1326362"/>
                </a:lnTo>
                <a:lnTo>
                  <a:pt x="411429" y="1323822"/>
                </a:lnTo>
                <a:lnTo>
                  <a:pt x="412026" y="1322552"/>
                </a:lnTo>
                <a:lnTo>
                  <a:pt x="414248" y="1322552"/>
                </a:lnTo>
                <a:lnTo>
                  <a:pt x="415874" y="1321282"/>
                </a:lnTo>
                <a:lnTo>
                  <a:pt x="417385" y="1322552"/>
                </a:lnTo>
                <a:lnTo>
                  <a:pt x="420789" y="1323822"/>
                </a:lnTo>
                <a:lnTo>
                  <a:pt x="422605" y="1326362"/>
                </a:lnTo>
                <a:lnTo>
                  <a:pt x="426796" y="1330172"/>
                </a:lnTo>
                <a:lnTo>
                  <a:pt x="427621" y="1333982"/>
                </a:lnTo>
                <a:lnTo>
                  <a:pt x="427621" y="1297216"/>
                </a:lnTo>
                <a:lnTo>
                  <a:pt x="426199" y="1299692"/>
                </a:lnTo>
                <a:lnTo>
                  <a:pt x="419773" y="1307312"/>
                </a:lnTo>
                <a:lnTo>
                  <a:pt x="418985" y="1309852"/>
                </a:lnTo>
                <a:lnTo>
                  <a:pt x="416255" y="1314932"/>
                </a:lnTo>
                <a:lnTo>
                  <a:pt x="414070" y="1314932"/>
                </a:lnTo>
                <a:lnTo>
                  <a:pt x="413054" y="1313662"/>
                </a:lnTo>
                <a:lnTo>
                  <a:pt x="410298" y="1311122"/>
                </a:lnTo>
                <a:lnTo>
                  <a:pt x="408825" y="1307312"/>
                </a:lnTo>
                <a:lnTo>
                  <a:pt x="408635" y="1303502"/>
                </a:lnTo>
                <a:lnTo>
                  <a:pt x="408520" y="1300962"/>
                </a:lnTo>
                <a:lnTo>
                  <a:pt x="408825" y="1299692"/>
                </a:lnTo>
                <a:lnTo>
                  <a:pt x="409194" y="1297152"/>
                </a:lnTo>
                <a:lnTo>
                  <a:pt x="411556" y="1288262"/>
                </a:lnTo>
                <a:lnTo>
                  <a:pt x="413308" y="1285722"/>
                </a:lnTo>
                <a:lnTo>
                  <a:pt x="416471" y="1284452"/>
                </a:lnTo>
                <a:lnTo>
                  <a:pt x="419252" y="1283182"/>
                </a:lnTo>
                <a:lnTo>
                  <a:pt x="422109" y="1280642"/>
                </a:lnTo>
                <a:lnTo>
                  <a:pt x="425043" y="1280642"/>
                </a:lnTo>
                <a:lnTo>
                  <a:pt x="427418" y="1279372"/>
                </a:lnTo>
                <a:lnTo>
                  <a:pt x="429729" y="1279372"/>
                </a:lnTo>
                <a:lnTo>
                  <a:pt x="431609" y="1281912"/>
                </a:lnTo>
                <a:lnTo>
                  <a:pt x="432193" y="1281912"/>
                </a:lnTo>
                <a:lnTo>
                  <a:pt x="432587" y="1283182"/>
                </a:lnTo>
                <a:lnTo>
                  <a:pt x="432816" y="1283182"/>
                </a:lnTo>
                <a:lnTo>
                  <a:pt x="433717" y="1286992"/>
                </a:lnTo>
                <a:lnTo>
                  <a:pt x="433717" y="1263675"/>
                </a:lnTo>
                <a:lnTo>
                  <a:pt x="433501" y="1264132"/>
                </a:lnTo>
                <a:lnTo>
                  <a:pt x="432904" y="1270482"/>
                </a:lnTo>
                <a:lnTo>
                  <a:pt x="432701" y="1270482"/>
                </a:lnTo>
                <a:lnTo>
                  <a:pt x="432536" y="1271752"/>
                </a:lnTo>
                <a:lnTo>
                  <a:pt x="431965" y="1273022"/>
                </a:lnTo>
                <a:lnTo>
                  <a:pt x="430949" y="1274292"/>
                </a:lnTo>
                <a:lnTo>
                  <a:pt x="426948" y="1274292"/>
                </a:lnTo>
                <a:lnTo>
                  <a:pt x="425742" y="1275562"/>
                </a:lnTo>
                <a:lnTo>
                  <a:pt x="421081" y="1275562"/>
                </a:lnTo>
                <a:lnTo>
                  <a:pt x="419023" y="1276832"/>
                </a:lnTo>
                <a:lnTo>
                  <a:pt x="418325" y="1278102"/>
                </a:lnTo>
                <a:lnTo>
                  <a:pt x="414020" y="1278102"/>
                </a:lnTo>
                <a:lnTo>
                  <a:pt x="414693" y="1274292"/>
                </a:lnTo>
                <a:lnTo>
                  <a:pt x="415137" y="1273022"/>
                </a:lnTo>
                <a:lnTo>
                  <a:pt x="415569" y="1271752"/>
                </a:lnTo>
                <a:lnTo>
                  <a:pt x="416369" y="1267942"/>
                </a:lnTo>
                <a:lnTo>
                  <a:pt x="416433" y="1264132"/>
                </a:lnTo>
                <a:lnTo>
                  <a:pt x="416534" y="1262862"/>
                </a:lnTo>
                <a:lnTo>
                  <a:pt x="416674" y="1261592"/>
                </a:lnTo>
                <a:lnTo>
                  <a:pt x="417588" y="1257782"/>
                </a:lnTo>
                <a:lnTo>
                  <a:pt x="416953" y="1253972"/>
                </a:lnTo>
                <a:lnTo>
                  <a:pt x="415531" y="1248892"/>
                </a:lnTo>
                <a:lnTo>
                  <a:pt x="414655" y="1247622"/>
                </a:lnTo>
                <a:lnTo>
                  <a:pt x="414337" y="1246352"/>
                </a:lnTo>
                <a:lnTo>
                  <a:pt x="413613" y="1243812"/>
                </a:lnTo>
                <a:lnTo>
                  <a:pt x="412750" y="1241272"/>
                </a:lnTo>
                <a:lnTo>
                  <a:pt x="412318" y="1240002"/>
                </a:lnTo>
                <a:lnTo>
                  <a:pt x="412165" y="1239799"/>
                </a:lnTo>
                <a:lnTo>
                  <a:pt x="412165" y="1253972"/>
                </a:lnTo>
                <a:lnTo>
                  <a:pt x="410997" y="1259052"/>
                </a:lnTo>
                <a:lnTo>
                  <a:pt x="411289" y="1261592"/>
                </a:lnTo>
                <a:lnTo>
                  <a:pt x="411200" y="1266672"/>
                </a:lnTo>
                <a:lnTo>
                  <a:pt x="410679" y="1269212"/>
                </a:lnTo>
                <a:lnTo>
                  <a:pt x="409244" y="1273022"/>
                </a:lnTo>
                <a:lnTo>
                  <a:pt x="408025" y="1273022"/>
                </a:lnTo>
                <a:lnTo>
                  <a:pt x="406120" y="1271993"/>
                </a:lnTo>
                <a:lnTo>
                  <a:pt x="406120" y="1387322"/>
                </a:lnTo>
                <a:lnTo>
                  <a:pt x="406095" y="1388592"/>
                </a:lnTo>
                <a:lnTo>
                  <a:pt x="405790" y="1391132"/>
                </a:lnTo>
                <a:lnTo>
                  <a:pt x="405295" y="1392402"/>
                </a:lnTo>
                <a:lnTo>
                  <a:pt x="404710" y="1397482"/>
                </a:lnTo>
                <a:lnTo>
                  <a:pt x="402844" y="1400022"/>
                </a:lnTo>
                <a:lnTo>
                  <a:pt x="399453" y="1403832"/>
                </a:lnTo>
                <a:lnTo>
                  <a:pt x="395795" y="1403832"/>
                </a:lnTo>
                <a:lnTo>
                  <a:pt x="391401" y="1401292"/>
                </a:lnTo>
                <a:lnTo>
                  <a:pt x="388950" y="1400022"/>
                </a:lnTo>
                <a:lnTo>
                  <a:pt x="387235" y="1398041"/>
                </a:lnTo>
                <a:lnTo>
                  <a:pt x="387235" y="1408912"/>
                </a:lnTo>
                <a:lnTo>
                  <a:pt x="385673" y="1412722"/>
                </a:lnTo>
                <a:lnTo>
                  <a:pt x="384035" y="1415262"/>
                </a:lnTo>
                <a:lnTo>
                  <a:pt x="382663" y="1415262"/>
                </a:lnTo>
                <a:lnTo>
                  <a:pt x="380936" y="1414564"/>
                </a:lnTo>
                <a:lnTo>
                  <a:pt x="380936" y="1424152"/>
                </a:lnTo>
                <a:lnTo>
                  <a:pt x="379412" y="1427962"/>
                </a:lnTo>
                <a:lnTo>
                  <a:pt x="377723" y="1430502"/>
                </a:lnTo>
                <a:lnTo>
                  <a:pt x="375488" y="1431772"/>
                </a:lnTo>
                <a:lnTo>
                  <a:pt x="371856" y="1435582"/>
                </a:lnTo>
                <a:lnTo>
                  <a:pt x="367817" y="1436852"/>
                </a:lnTo>
                <a:lnTo>
                  <a:pt x="363385" y="1439392"/>
                </a:lnTo>
                <a:lnTo>
                  <a:pt x="361010" y="1439392"/>
                </a:lnTo>
                <a:lnTo>
                  <a:pt x="360108" y="1438122"/>
                </a:lnTo>
                <a:lnTo>
                  <a:pt x="358381" y="1436852"/>
                </a:lnTo>
                <a:lnTo>
                  <a:pt x="357212" y="1435442"/>
                </a:lnTo>
                <a:lnTo>
                  <a:pt x="357212" y="1454632"/>
                </a:lnTo>
                <a:lnTo>
                  <a:pt x="357009" y="1459712"/>
                </a:lnTo>
                <a:lnTo>
                  <a:pt x="356933" y="1460982"/>
                </a:lnTo>
                <a:lnTo>
                  <a:pt x="355117" y="1466062"/>
                </a:lnTo>
                <a:lnTo>
                  <a:pt x="354761" y="1467332"/>
                </a:lnTo>
                <a:lnTo>
                  <a:pt x="353682" y="1467332"/>
                </a:lnTo>
                <a:lnTo>
                  <a:pt x="353148" y="1468602"/>
                </a:lnTo>
                <a:lnTo>
                  <a:pt x="352501" y="1468602"/>
                </a:lnTo>
                <a:lnTo>
                  <a:pt x="351764" y="1469872"/>
                </a:lnTo>
                <a:lnTo>
                  <a:pt x="348729" y="1469872"/>
                </a:lnTo>
                <a:lnTo>
                  <a:pt x="346163" y="1472412"/>
                </a:lnTo>
                <a:lnTo>
                  <a:pt x="341045" y="1473682"/>
                </a:lnTo>
                <a:lnTo>
                  <a:pt x="337845" y="1472412"/>
                </a:lnTo>
                <a:lnTo>
                  <a:pt x="337159" y="1469872"/>
                </a:lnTo>
                <a:lnTo>
                  <a:pt x="336854" y="1468602"/>
                </a:lnTo>
                <a:lnTo>
                  <a:pt x="336600" y="1468602"/>
                </a:lnTo>
                <a:lnTo>
                  <a:pt x="336003" y="1464792"/>
                </a:lnTo>
                <a:lnTo>
                  <a:pt x="335686" y="1463522"/>
                </a:lnTo>
                <a:lnTo>
                  <a:pt x="335229" y="1459712"/>
                </a:lnTo>
                <a:lnTo>
                  <a:pt x="335127" y="1458442"/>
                </a:lnTo>
                <a:lnTo>
                  <a:pt x="334937" y="1456067"/>
                </a:lnTo>
                <a:lnTo>
                  <a:pt x="334937" y="1499082"/>
                </a:lnTo>
                <a:lnTo>
                  <a:pt x="334911" y="1500352"/>
                </a:lnTo>
                <a:lnTo>
                  <a:pt x="334568" y="1504162"/>
                </a:lnTo>
                <a:lnTo>
                  <a:pt x="334175" y="1507972"/>
                </a:lnTo>
                <a:lnTo>
                  <a:pt x="332828" y="1511782"/>
                </a:lnTo>
                <a:lnTo>
                  <a:pt x="332587" y="1511782"/>
                </a:lnTo>
                <a:lnTo>
                  <a:pt x="332270" y="1513052"/>
                </a:lnTo>
                <a:lnTo>
                  <a:pt x="331482" y="1514322"/>
                </a:lnTo>
                <a:lnTo>
                  <a:pt x="331012" y="1515313"/>
                </a:lnTo>
                <a:lnTo>
                  <a:pt x="331012" y="1528292"/>
                </a:lnTo>
                <a:lnTo>
                  <a:pt x="327914" y="1539328"/>
                </a:lnTo>
                <a:lnTo>
                  <a:pt x="327914" y="1557502"/>
                </a:lnTo>
                <a:lnTo>
                  <a:pt x="327799" y="1558772"/>
                </a:lnTo>
                <a:lnTo>
                  <a:pt x="327317" y="1558772"/>
                </a:lnTo>
                <a:lnTo>
                  <a:pt x="327126" y="1560042"/>
                </a:lnTo>
                <a:lnTo>
                  <a:pt x="326910" y="1560042"/>
                </a:lnTo>
                <a:lnTo>
                  <a:pt x="319341" y="1568932"/>
                </a:lnTo>
                <a:lnTo>
                  <a:pt x="317220" y="1571726"/>
                </a:lnTo>
                <a:lnTo>
                  <a:pt x="317220" y="1591792"/>
                </a:lnTo>
                <a:lnTo>
                  <a:pt x="317030" y="1593062"/>
                </a:lnTo>
                <a:lnTo>
                  <a:pt x="316458" y="1595602"/>
                </a:lnTo>
                <a:lnTo>
                  <a:pt x="315480" y="1599412"/>
                </a:lnTo>
                <a:lnTo>
                  <a:pt x="307505" y="1609572"/>
                </a:lnTo>
                <a:lnTo>
                  <a:pt x="305244" y="1609572"/>
                </a:lnTo>
                <a:lnTo>
                  <a:pt x="304876" y="1609305"/>
                </a:lnTo>
                <a:lnTo>
                  <a:pt x="304876" y="1631162"/>
                </a:lnTo>
                <a:lnTo>
                  <a:pt x="304304" y="1631162"/>
                </a:lnTo>
                <a:lnTo>
                  <a:pt x="302679" y="1634972"/>
                </a:lnTo>
                <a:lnTo>
                  <a:pt x="300418" y="1637512"/>
                </a:lnTo>
                <a:lnTo>
                  <a:pt x="296138" y="1641322"/>
                </a:lnTo>
                <a:lnTo>
                  <a:pt x="293243" y="1641322"/>
                </a:lnTo>
                <a:lnTo>
                  <a:pt x="286664" y="1636649"/>
                </a:lnTo>
                <a:lnTo>
                  <a:pt x="286664" y="1655292"/>
                </a:lnTo>
                <a:lnTo>
                  <a:pt x="285597" y="1659102"/>
                </a:lnTo>
                <a:lnTo>
                  <a:pt x="283857" y="1662912"/>
                </a:lnTo>
                <a:lnTo>
                  <a:pt x="283349" y="1664182"/>
                </a:lnTo>
                <a:lnTo>
                  <a:pt x="282562" y="1665452"/>
                </a:lnTo>
                <a:lnTo>
                  <a:pt x="280797" y="1665452"/>
                </a:lnTo>
                <a:lnTo>
                  <a:pt x="280073" y="1666722"/>
                </a:lnTo>
                <a:lnTo>
                  <a:pt x="279514" y="1666722"/>
                </a:lnTo>
                <a:lnTo>
                  <a:pt x="279514" y="1678152"/>
                </a:lnTo>
                <a:lnTo>
                  <a:pt x="279247" y="1679422"/>
                </a:lnTo>
                <a:lnTo>
                  <a:pt x="278828" y="1681962"/>
                </a:lnTo>
                <a:lnTo>
                  <a:pt x="277609" y="1687042"/>
                </a:lnTo>
                <a:lnTo>
                  <a:pt x="277431" y="1687042"/>
                </a:lnTo>
                <a:lnTo>
                  <a:pt x="277114" y="1688312"/>
                </a:lnTo>
                <a:lnTo>
                  <a:pt x="276682" y="1688312"/>
                </a:lnTo>
                <a:lnTo>
                  <a:pt x="272808" y="1694662"/>
                </a:lnTo>
                <a:lnTo>
                  <a:pt x="270078" y="1701012"/>
                </a:lnTo>
                <a:lnTo>
                  <a:pt x="266852" y="1707362"/>
                </a:lnTo>
                <a:lnTo>
                  <a:pt x="266522" y="1707362"/>
                </a:lnTo>
                <a:lnTo>
                  <a:pt x="265455" y="1708632"/>
                </a:lnTo>
                <a:lnTo>
                  <a:pt x="263525" y="1708632"/>
                </a:lnTo>
                <a:lnTo>
                  <a:pt x="262280" y="1707362"/>
                </a:lnTo>
                <a:lnTo>
                  <a:pt x="261721" y="1707362"/>
                </a:lnTo>
                <a:lnTo>
                  <a:pt x="261277" y="1706092"/>
                </a:lnTo>
                <a:lnTo>
                  <a:pt x="260921" y="1706092"/>
                </a:lnTo>
                <a:lnTo>
                  <a:pt x="260654" y="1704822"/>
                </a:lnTo>
                <a:lnTo>
                  <a:pt x="260464" y="1704822"/>
                </a:lnTo>
                <a:lnTo>
                  <a:pt x="260350" y="1703552"/>
                </a:lnTo>
                <a:lnTo>
                  <a:pt x="260096" y="1698472"/>
                </a:lnTo>
                <a:lnTo>
                  <a:pt x="262801" y="1687042"/>
                </a:lnTo>
                <a:lnTo>
                  <a:pt x="263283" y="1685772"/>
                </a:lnTo>
                <a:lnTo>
                  <a:pt x="265658" y="1679422"/>
                </a:lnTo>
                <a:lnTo>
                  <a:pt x="266014" y="1678152"/>
                </a:lnTo>
                <a:lnTo>
                  <a:pt x="266369" y="1676882"/>
                </a:lnTo>
                <a:lnTo>
                  <a:pt x="267335" y="1674342"/>
                </a:lnTo>
                <a:lnTo>
                  <a:pt x="268338" y="1674342"/>
                </a:lnTo>
                <a:lnTo>
                  <a:pt x="271399" y="1673072"/>
                </a:lnTo>
                <a:lnTo>
                  <a:pt x="276987" y="1673072"/>
                </a:lnTo>
                <a:lnTo>
                  <a:pt x="278498" y="1674342"/>
                </a:lnTo>
                <a:lnTo>
                  <a:pt x="279361" y="1676882"/>
                </a:lnTo>
                <a:lnTo>
                  <a:pt x="279514" y="1678152"/>
                </a:lnTo>
                <a:lnTo>
                  <a:pt x="279514" y="1666722"/>
                </a:lnTo>
                <a:lnTo>
                  <a:pt x="279323" y="1666722"/>
                </a:lnTo>
                <a:lnTo>
                  <a:pt x="275932" y="1665452"/>
                </a:lnTo>
                <a:lnTo>
                  <a:pt x="272364" y="1665452"/>
                </a:lnTo>
                <a:lnTo>
                  <a:pt x="261772" y="1657832"/>
                </a:lnTo>
                <a:lnTo>
                  <a:pt x="261721" y="1667992"/>
                </a:lnTo>
                <a:lnTo>
                  <a:pt x="261620" y="1670532"/>
                </a:lnTo>
                <a:lnTo>
                  <a:pt x="260007" y="1671802"/>
                </a:lnTo>
                <a:lnTo>
                  <a:pt x="258940" y="1673898"/>
                </a:lnTo>
                <a:lnTo>
                  <a:pt x="258940" y="1723872"/>
                </a:lnTo>
                <a:lnTo>
                  <a:pt x="258610" y="1727682"/>
                </a:lnTo>
                <a:lnTo>
                  <a:pt x="258432" y="1728952"/>
                </a:lnTo>
                <a:lnTo>
                  <a:pt x="257492" y="1731492"/>
                </a:lnTo>
                <a:lnTo>
                  <a:pt x="253072" y="1733765"/>
                </a:lnTo>
                <a:lnTo>
                  <a:pt x="253072" y="1749272"/>
                </a:lnTo>
                <a:lnTo>
                  <a:pt x="252501" y="1751812"/>
                </a:lnTo>
                <a:lnTo>
                  <a:pt x="252298" y="1753082"/>
                </a:lnTo>
                <a:lnTo>
                  <a:pt x="251968" y="1754352"/>
                </a:lnTo>
                <a:lnTo>
                  <a:pt x="251828" y="1755622"/>
                </a:lnTo>
                <a:lnTo>
                  <a:pt x="251574" y="1755622"/>
                </a:lnTo>
                <a:lnTo>
                  <a:pt x="251206" y="1756892"/>
                </a:lnTo>
                <a:lnTo>
                  <a:pt x="248462" y="1761972"/>
                </a:lnTo>
                <a:lnTo>
                  <a:pt x="244894" y="1765782"/>
                </a:lnTo>
                <a:lnTo>
                  <a:pt x="238760" y="1768322"/>
                </a:lnTo>
                <a:lnTo>
                  <a:pt x="237324" y="1768322"/>
                </a:lnTo>
                <a:lnTo>
                  <a:pt x="236651" y="1767052"/>
                </a:lnTo>
                <a:lnTo>
                  <a:pt x="235445" y="1767052"/>
                </a:lnTo>
                <a:lnTo>
                  <a:pt x="235102" y="1766544"/>
                </a:lnTo>
                <a:lnTo>
                  <a:pt x="235102" y="1778482"/>
                </a:lnTo>
                <a:lnTo>
                  <a:pt x="234950" y="1779752"/>
                </a:lnTo>
                <a:lnTo>
                  <a:pt x="234391" y="1782292"/>
                </a:lnTo>
                <a:lnTo>
                  <a:pt x="234543" y="1784832"/>
                </a:lnTo>
                <a:lnTo>
                  <a:pt x="234429" y="1787372"/>
                </a:lnTo>
                <a:lnTo>
                  <a:pt x="234035" y="1789912"/>
                </a:lnTo>
                <a:lnTo>
                  <a:pt x="233032" y="1792452"/>
                </a:lnTo>
                <a:lnTo>
                  <a:pt x="227495" y="1794992"/>
                </a:lnTo>
                <a:lnTo>
                  <a:pt x="220027" y="1797532"/>
                </a:lnTo>
                <a:lnTo>
                  <a:pt x="216420" y="1797532"/>
                </a:lnTo>
                <a:lnTo>
                  <a:pt x="214198" y="1796262"/>
                </a:lnTo>
                <a:lnTo>
                  <a:pt x="211455" y="1794992"/>
                </a:lnTo>
                <a:lnTo>
                  <a:pt x="211328" y="1794624"/>
                </a:lnTo>
                <a:lnTo>
                  <a:pt x="211328" y="1840014"/>
                </a:lnTo>
                <a:lnTo>
                  <a:pt x="211315" y="1841982"/>
                </a:lnTo>
                <a:lnTo>
                  <a:pt x="210896" y="1845792"/>
                </a:lnTo>
                <a:lnTo>
                  <a:pt x="210299" y="1852142"/>
                </a:lnTo>
                <a:lnTo>
                  <a:pt x="207822" y="1857222"/>
                </a:lnTo>
                <a:lnTo>
                  <a:pt x="207187" y="1858492"/>
                </a:lnTo>
                <a:lnTo>
                  <a:pt x="206324" y="1858911"/>
                </a:lnTo>
                <a:lnTo>
                  <a:pt x="206324" y="1875002"/>
                </a:lnTo>
                <a:lnTo>
                  <a:pt x="205727" y="1877542"/>
                </a:lnTo>
                <a:lnTo>
                  <a:pt x="204622" y="1882622"/>
                </a:lnTo>
                <a:lnTo>
                  <a:pt x="203669" y="1886432"/>
                </a:lnTo>
                <a:lnTo>
                  <a:pt x="202755" y="1891512"/>
                </a:lnTo>
                <a:lnTo>
                  <a:pt x="202450" y="1892782"/>
                </a:lnTo>
                <a:lnTo>
                  <a:pt x="201726" y="1894052"/>
                </a:lnTo>
                <a:lnTo>
                  <a:pt x="200596" y="1894052"/>
                </a:lnTo>
                <a:lnTo>
                  <a:pt x="199212" y="1895322"/>
                </a:lnTo>
                <a:lnTo>
                  <a:pt x="197942" y="1896592"/>
                </a:lnTo>
                <a:lnTo>
                  <a:pt x="194284" y="1897862"/>
                </a:lnTo>
                <a:lnTo>
                  <a:pt x="192290" y="1899132"/>
                </a:lnTo>
                <a:lnTo>
                  <a:pt x="186778" y="1899132"/>
                </a:lnTo>
                <a:lnTo>
                  <a:pt x="186474" y="1898904"/>
                </a:lnTo>
                <a:lnTo>
                  <a:pt x="186474" y="1909292"/>
                </a:lnTo>
                <a:lnTo>
                  <a:pt x="185991" y="1913102"/>
                </a:lnTo>
                <a:lnTo>
                  <a:pt x="185407" y="1914372"/>
                </a:lnTo>
                <a:lnTo>
                  <a:pt x="184404" y="1916912"/>
                </a:lnTo>
                <a:lnTo>
                  <a:pt x="183680" y="1916912"/>
                </a:lnTo>
                <a:lnTo>
                  <a:pt x="182664" y="1918182"/>
                </a:lnTo>
                <a:lnTo>
                  <a:pt x="179006" y="1918182"/>
                </a:lnTo>
                <a:lnTo>
                  <a:pt x="176669" y="1916912"/>
                </a:lnTo>
                <a:lnTo>
                  <a:pt x="168402" y="1916912"/>
                </a:lnTo>
                <a:lnTo>
                  <a:pt x="165646" y="1914372"/>
                </a:lnTo>
                <a:lnTo>
                  <a:pt x="162712" y="1913102"/>
                </a:lnTo>
                <a:lnTo>
                  <a:pt x="159537" y="1913102"/>
                </a:lnTo>
                <a:lnTo>
                  <a:pt x="158496" y="1911832"/>
                </a:lnTo>
                <a:lnTo>
                  <a:pt x="157810" y="1911832"/>
                </a:lnTo>
                <a:lnTo>
                  <a:pt x="156667" y="1906752"/>
                </a:lnTo>
                <a:lnTo>
                  <a:pt x="156933" y="1904212"/>
                </a:lnTo>
                <a:lnTo>
                  <a:pt x="159042" y="1900402"/>
                </a:lnTo>
                <a:lnTo>
                  <a:pt x="160413" y="1899132"/>
                </a:lnTo>
                <a:lnTo>
                  <a:pt x="165633" y="1897862"/>
                </a:lnTo>
                <a:lnTo>
                  <a:pt x="174637" y="1897862"/>
                </a:lnTo>
                <a:lnTo>
                  <a:pt x="177977" y="1900402"/>
                </a:lnTo>
                <a:lnTo>
                  <a:pt x="181114" y="1902942"/>
                </a:lnTo>
                <a:lnTo>
                  <a:pt x="184035" y="1905482"/>
                </a:lnTo>
                <a:lnTo>
                  <a:pt x="185966" y="1906752"/>
                </a:lnTo>
                <a:lnTo>
                  <a:pt x="186474" y="1909292"/>
                </a:lnTo>
                <a:lnTo>
                  <a:pt x="186474" y="1898904"/>
                </a:lnTo>
                <a:lnTo>
                  <a:pt x="185089" y="1897862"/>
                </a:lnTo>
                <a:lnTo>
                  <a:pt x="183692" y="1896592"/>
                </a:lnTo>
                <a:lnTo>
                  <a:pt x="182829" y="1895322"/>
                </a:lnTo>
                <a:lnTo>
                  <a:pt x="182270" y="1895322"/>
                </a:lnTo>
                <a:lnTo>
                  <a:pt x="181991" y="1894052"/>
                </a:lnTo>
                <a:lnTo>
                  <a:pt x="181546" y="1891512"/>
                </a:lnTo>
                <a:lnTo>
                  <a:pt x="181254" y="1888972"/>
                </a:lnTo>
                <a:lnTo>
                  <a:pt x="180911" y="1886432"/>
                </a:lnTo>
                <a:lnTo>
                  <a:pt x="181127" y="1886432"/>
                </a:lnTo>
                <a:lnTo>
                  <a:pt x="180962" y="1885162"/>
                </a:lnTo>
                <a:lnTo>
                  <a:pt x="180594" y="1881352"/>
                </a:lnTo>
                <a:lnTo>
                  <a:pt x="180276" y="1878812"/>
                </a:lnTo>
                <a:lnTo>
                  <a:pt x="180378" y="1876272"/>
                </a:lnTo>
                <a:lnTo>
                  <a:pt x="181241" y="1871192"/>
                </a:lnTo>
                <a:lnTo>
                  <a:pt x="181076" y="1869922"/>
                </a:lnTo>
                <a:lnTo>
                  <a:pt x="181406" y="1867382"/>
                </a:lnTo>
                <a:lnTo>
                  <a:pt x="181660" y="1866112"/>
                </a:lnTo>
                <a:lnTo>
                  <a:pt x="182422" y="1864842"/>
                </a:lnTo>
                <a:lnTo>
                  <a:pt x="185153" y="1864842"/>
                </a:lnTo>
                <a:lnTo>
                  <a:pt x="185928" y="1863572"/>
                </a:lnTo>
                <a:lnTo>
                  <a:pt x="197497" y="1863572"/>
                </a:lnTo>
                <a:lnTo>
                  <a:pt x="200533" y="1864842"/>
                </a:lnTo>
                <a:lnTo>
                  <a:pt x="203365" y="1866112"/>
                </a:lnTo>
                <a:lnTo>
                  <a:pt x="204457" y="1867382"/>
                </a:lnTo>
                <a:lnTo>
                  <a:pt x="205155" y="1868652"/>
                </a:lnTo>
                <a:lnTo>
                  <a:pt x="205460" y="1868652"/>
                </a:lnTo>
                <a:lnTo>
                  <a:pt x="206235" y="1872462"/>
                </a:lnTo>
                <a:lnTo>
                  <a:pt x="206324" y="1875002"/>
                </a:lnTo>
                <a:lnTo>
                  <a:pt x="206324" y="1858911"/>
                </a:lnTo>
                <a:lnTo>
                  <a:pt x="204546" y="1859762"/>
                </a:lnTo>
                <a:lnTo>
                  <a:pt x="198221" y="1859762"/>
                </a:lnTo>
                <a:lnTo>
                  <a:pt x="195846" y="1858492"/>
                </a:lnTo>
                <a:lnTo>
                  <a:pt x="190233" y="1858492"/>
                </a:lnTo>
                <a:lnTo>
                  <a:pt x="187248" y="1857222"/>
                </a:lnTo>
                <a:lnTo>
                  <a:pt x="184353" y="1855952"/>
                </a:lnTo>
                <a:lnTo>
                  <a:pt x="182943" y="1855952"/>
                </a:lnTo>
                <a:lnTo>
                  <a:pt x="181673" y="1854682"/>
                </a:lnTo>
                <a:lnTo>
                  <a:pt x="180530" y="1853412"/>
                </a:lnTo>
                <a:lnTo>
                  <a:pt x="178904" y="1852142"/>
                </a:lnTo>
                <a:lnTo>
                  <a:pt x="178396" y="1849602"/>
                </a:lnTo>
                <a:lnTo>
                  <a:pt x="179006" y="1848332"/>
                </a:lnTo>
                <a:lnTo>
                  <a:pt x="180416" y="1841982"/>
                </a:lnTo>
                <a:lnTo>
                  <a:pt x="183070" y="1836902"/>
                </a:lnTo>
                <a:lnTo>
                  <a:pt x="186956" y="1833092"/>
                </a:lnTo>
                <a:lnTo>
                  <a:pt x="188950" y="1830552"/>
                </a:lnTo>
                <a:lnTo>
                  <a:pt x="191198" y="1829282"/>
                </a:lnTo>
                <a:lnTo>
                  <a:pt x="196481" y="1829282"/>
                </a:lnTo>
                <a:lnTo>
                  <a:pt x="201015" y="1828012"/>
                </a:lnTo>
                <a:lnTo>
                  <a:pt x="211328" y="1840014"/>
                </a:lnTo>
                <a:lnTo>
                  <a:pt x="211328" y="1794624"/>
                </a:lnTo>
                <a:lnTo>
                  <a:pt x="211023" y="1793722"/>
                </a:lnTo>
                <a:lnTo>
                  <a:pt x="210667" y="1792452"/>
                </a:lnTo>
                <a:lnTo>
                  <a:pt x="210553" y="1791182"/>
                </a:lnTo>
                <a:lnTo>
                  <a:pt x="210400" y="1791182"/>
                </a:lnTo>
                <a:lnTo>
                  <a:pt x="210159" y="1788642"/>
                </a:lnTo>
                <a:lnTo>
                  <a:pt x="210121" y="1786102"/>
                </a:lnTo>
                <a:lnTo>
                  <a:pt x="211797" y="1781022"/>
                </a:lnTo>
                <a:lnTo>
                  <a:pt x="212534" y="1779752"/>
                </a:lnTo>
                <a:lnTo>
                  <a:pt x="214350" y="1773402"/>
                </a:lnTo>
                <a:lnTo>
                  <a:pt x="216471" y="1770862"/>
                </a:lnTo>
                <a:lnTo>
                  <a:pt x="219087" y="1768322"/>
                </a:lnTo>
                <a:lnTo>
                  <a:pt x="219671" y="1768322"/>
                </a:lnTo>
                <a:lnTo>
                  <a:pt x="220306" y="1767052"/>
                </a:lnTo>
                <a:lnTo>
                  <a:pt x="220967" y="1767052"/>
                </a:lnTo>
                <a:lnTo>
                  <a:pt x="222351" y="1765782"/>
                </a:lnTo>
                <a:lnTo>
                  <a:pt x="225463" y="1765782"/>
                </a:lnTo>
                <a:lnTo>
                  <a:pt x="228714" y="1767052"/>
                </a:lnTo>
                <a:lnTo>
                  <a:pt x="231038" y="1769592"/>
                </a:lnTo>
                <a:lnTo>
                  <a:pt x="233121" y="1773402"/>
                </a:lnTo>
                <a:lnTo>
                  <a:pt x="233641" y="1774672"/>
                </a:lnTo>
                <a:lnTo>
                  <a:pt x="234302" y="1775942"/>
                </a:lnTo>
                <a:lnTo>
                  <a:pt x="234886" y="1777212"/>
                </a:lnTo>
                <a:lnTo>
                  <a:pt x="235102" y="1778482"/>
                </a:lnTo>
                <a:lnTo>
                  <a:pt x="235102" y="1766544"/>
                </a:lnTo>
                <a:lnTo>
                  <a:pt x="234607" y="1765782"/>
                </a:lnTo>
                <a:lnTo>
                  <a:pt x="233781" y="1764512"/>
                </a:lnTo>
                <a:lnTo>
                  <a:pt x="232486" y="1763242"/>
                </a:lnTo>
                <a:lnTo>
                  <a:pt x="230174" y="1751812"/>
                </a:lnTo>
                <a:lnTo>
                  <a:pt x="231025" y="1750542"/>
                </a:lnTo>
                <a:lnTo>
                  <a:pt x="232511" y="1748002"/>
                </a:lnTo>
                <a:lnTo>
                  <a:pt x="233934" y="1746732"/>
                </a:lnTo>
                <a:lnTo>
                  <a:pt x="235877" y="1745462"/>
                </a:lnTo>
                <a:lnTo>
                  <a:pt x="238328" y="1744192"/>
                </a:lnTo>
                <a:lnTo>
                  <a:pt x="249643" y="1744192"/>
                </a:lnTo>
                <a:lnTo>
                  <a:pt x="251561" y="1746732"/>
                </a:lnTo>
                <a:lnTo>
                  <a:pt x="252336" y="1748002"/>
                </a:lnTo>
                <a:lnTo>
                  <a:pt x="253072" y="1749272"/>
                </a:lnTo>
                <a:lnTo>
                  <a:pt x="253072" y="1733765"/>
                </a:lnTo>
                <a:lnTo>
                  <a:pt x="252526" y="1734032"/>
                </a:lnTo>
                <a:lnTo>
                  <a:pt x="249008" y="1736572"/>
                </a:lnTo>
                <a:lnTo>
                  <a:pt x="242506" y="1736572"/>
                </a:lnTo>
                <a:lnTo>
                  <a:pt x="239991" y="1737842"/>
                </a:lnTo>
                <a:lnTo>
                  <a:pt x="234581" y="1737842"/>
                </a:lnTo>
                <a:lnTo>
                  <a:pt x="233857" y="1736572"/>
                </a:lnTo>
                <a:lnTo>
                  <a:pt x="233197" y="1736572"/>
                </a:lnTo>
                <a:lnTo>
                  <a:pt x="232029" y="1735302"/>
                </a:lnTo>
                <a:lnTo>
                  <a:pt x="231521" y="1735302"/>
                </a:lnTo>
                <a:lnTo>
                  <a:pt x="231660" y="1734032"/>
                </a:lnTo>
                <a:lnTo>
                  <a:pt x="232397" y="1730222"/>
                </a:lnTo>
                <a:lnTo>
                  <a:pt x="232638" y="1728952"/>
                </a:lnTo>
                <a:lnTo>
                  <a:pt x="234175" y="1723872"/>
                </a:lnTo>
                <a:lnTo>
                  <a:pt x="237413" y="1720062"/>
                </a:lnTo>
                <a:lnTo>
                  <a:pt x="237782" y="1718792"/>
                </a:lnTo>
                <a:lnTo>
                  <a:pt x="239077" y="1716252"/>
                </a:lnTo>
                <a:lnTo>
                  <a:pt x="243052" y="1713712"/>
                </a:lnTo>
                <a:lnTo>
                  <a:pt x="244792" y="1712442"/>
                </a:lnTo>
                <a:lnTo>
                  <a:pt x="246684" y="1711172"/>
                </a:lnTo>
                <a:lnTo>
                  <a:pt x="248742" y="1711172"/>
                </a:lnTo>
                <a:lnTo>
                  <a:pt x="249529" y="1712442"/>
                </a:lnTo>
                <a:lnTo>
                  <a:pt x="251040" y="1712442"/>
                </a:lnTo>
                <a:lnTo>
                  <a:pt x="253263" y="1713712"/>
                </a:lnTo>
                <a:lnTo>
                  <a:pt x="255079" y="1714982"/>
                </a:lnTo>
                <a:lnTo>
                  <a:pt x="256463" y="1716252"/>
                </a:lnTo>
                <a:lnTo>
                  <a:pt x="256717" y="1717522"/>
                </a:lnTo>
                <a:lnTo>
                  <a:pt x="257098" y="1717522"/>
                </a:lnTo>
                <a:lnTo>
                  <a:pt x="258152" y="1721332"/>
                </a:lnTo>
                <a:lnTo>
                  <a:pt x="258940" y="1723872"/>
                </a:lnTo>
                <a:lnTo>
                  <a:pt x="258940" y="1673898"/>
                </a:lnTo>
                <a:lnTo>
                  <a:pt x="258064" y="1675612"/>
                </a:lnTo>
                <a:lnTo>
                  <a:pt x="255727" y="1676882"/>
                </a:lnTo>
                <a:lnTo>
                  <a:pt x="254977" y="1677174"/>
                </a:lnTo>
                <a:lnTo>
                  <a:pt x="254977" y="1693392"/>
                </a:lnTo>
                <a:lnTo>
                  <a:pt x="254596" y="1697202"/>
                </a:lnTo>
                <a:lnTo>
                  <a:pt x="253923" y="1698472"/>
                </a:lnTo>
                <a:lnTo>
                  <a:pt x="252755" y="1699742"/>
                </a:lnTo>
                <a:lnTo>
                  <a:pt x="251040" y="1702282"/>
                </a:lnTo>
                <a:lnTo>
                  <a:pt x="249110" y="1703552"/>
                </a:lnTo>
                <a:lnTo>
                  <a:pt x="246964" y="1704822"/>
                </a:lnTo>
                <a:lnTo>
                  <a:pt x="240144" y="1704822"/>
                </a:lnTo>
                <a:lnTo>
                  <a:pt x="239064" y="1703552"/>
                </a:lnTo>
                <a:lnTo>
                  <a:pt x="238556" y="1702282"/>
                </a:lnTo>
                <a:lnTo>
                  <a:pt x="235673" y="1699742"/>
                </a:lnTo>
                <a:lnTo>
                  <a:pt x="235572" y="1699145"/>
                </a:lnTo>
                <a:lnTo>
                  <a:pt x="235572" y="1708632"/>
                </a:lnTo>
                <a:lnTo>
                  <a:pt x="234721" y="1712442"/>
                </a:lnTo>
                <a:lnTo>
                  <a:pt x="233692" y="1716252"/>
                </a:lnTo>
                <a:lnTo>
                  <a:pt x="232067" y="1720062"/>
                </a:lnTo>
                <a:lnTo>
                  <a:pt x="229336" y="1722602"/>
                </a:lnTo>
                <a:lnTo>
                  <a:pt x="228498" y="1723872"/>
                </a:lnTo>
                <a:lnTo>
                  <a:pt x="225767" y="1723872"/>
                </a:lnTo>
                <a:lnTo>
                  <a:pt x="224332" y="1723618"/>
                </a:lnTo>
                <a:lnTo>
                  <a:pt x="224332" y="1742922"/>
                </a:lnTo>
                <a:lnTo>
                  <a:pt x="213995" y="1760702"/>
                </a:lnTo>
                <a:lnTo>
                  <a:pt x="210134" y="1759432"/>
                </a:lnTo>
                <a:lnTo>
                  <a:pt x="206438" y="1758162"/>
                </a:lnTo>
                <a:lnTo>
                  <a:pt x="205689" y="1756892"/>
                </a:lnTo>
                <a:lnTo>
                  <a:pt x="205232" y="1756892"/>
                </a:lnTo>
                <a:lnTo>
                  <a:pt x="205232" y="1805152"/>
                </a:lnTo>
                <a:lnTo>
                  <a:pt x="205219" y="1807692"/>
                </a:lnTo>
                <a:lnTo>
                  <a:pt x="198589" y="1821662"/>
                </a:lnTo>
                <a:lnTo>
                  <a:pt x="197446" y="1821662"/>
                </a:lnTo>
                <a:lnTo>
                  <a:pt x="193128" y="1822932"/>
                </a:lnTo>
                <a:lnTo>
                  <a:pt x="189979" y="1822932"/>
                </a:lnTo>
                <a:lnTo>
                  <a:pt x="187071" y="1824202"/>
                </a:lnTo>
                <a:lnTo>
                  <a:pt x="175564" y="1824202"/>
                </a:lnTo>
                <a:lnTo>
                  <a:pt x="174815" y="1823770"/>
                </a:lnTo>
                <a:lnTo>
                  <a:pt x="174815" y="1877542"/>
                </a:lnTo>
                <a:lnTo>
                  <a:pt x="173621" y="1881352"/>
                </a:lnTo>
                <a:lnTo>
                  <a:pt x="173469" y="1882622"/>
                </a:lnTo>
                <a:lnTo>
                  <a:pt x="172948" y="1885162"/>
                </a:lnTo>
                <a:lnTo>
                  <a:pt x="171145" y="1887702"/>
                </a:lnTo>
                <a:lnTo>
                  <a:pt x="168059" y="1887702"/>
                </a:lnTo>
                <a:lnTo>
                  <a:pt x="161061" y="1890242"/>
                </a:lnTo>
                <a:lnTo>
                  <a:pt x="157848" y="1891512"/>
                </a:lnTo>
                <a:lnTo>
                  <a:pt x="154406" y="1891512"/>
                </a:lnTo>
                <a:lnTo>
                  <a:pt x="152946" y="1890242"/>
                </a:lnTo>
                <a:lnTo>
                  <a:pt x="151714" y="1888972"/>
                </a:lnTo>
                <a:lnTo>
                  <a:pt x="150723" y="1887702"/>
                </a:lnTo>
                <a:lnTo>
                  <a:pt x="150241" y="1887004"/>
                </a:lnTo>
                <a:lnTo>
                  <a:pt x="150241" y="1911832"/>
                </a:lnTo>
                <a:lnTo>
                  <a:pt x="149872" y="1913102"/>
                </a:lnTo>
                <a:lnTo>
                  <a:pt x="149593" y="1914372"/>
                </a:lnTo>
                <a:lnTo>
                  <a:pt x="148971" y="1914372"/>
                </a:lnTo>
                <a:lnTo>
                  <a:pt x="147980" y="1913102"/>
                </a:lnTo>
                <a:lnTo>
                  <a:pt x="145884" y="1913102"/>
                </a:lnTo>
                <a:lnTo>
                  <a:pt x="141376" y="1909292"/>
                </a:lnTo>
                <a:lnTo>
                  <a:pt x="137083" y="1905482"/>
                </a:lnTo>
                <a:lnTo>
                  <a:pt x="132803" y="1900402"/>
                </a:lnTo>
                <a:lnTo>
                  <a:pt x="131508" y="1899132"/>
                </a:lnTo>
                <a:lnTo>
                  <a:pt x="130403" y="1897862"/>
                </a:lnTo>
                <a:lnTo>
                  <a:pt x="128803" y="1896592"/>
                </a:lnTo>
                <a:lnTo>
                  <a:pt x="127469" y="1894052"/>
                </a:lnTo>
                <a:lnTo>
                  <a:pt x="126415" y="1891512"/>
                </a:lnTo>
                <a:lnTo>
                  <a:pt x="125069" y="1888972"/>
                </a:lnTo>
                <a:lnTo>
                  <a:pt x="124574" y="1886432"/>
                </a:lnTo>
                <a:lnTo>
                  <a:pt x="125095" y="1882622"/>
                </a:lnTo>
                <a:lnTo>
                  <a:pt x="126961" y="1881352"/>
                </a:lnTo>
                <a:lnTo>
                  <a:pt x="132588" y="1881352"/>
                </a:lnTo>
                <a:lnTo>
                  <a:pt x="134505" y="1882622"/>
                </a:lnTo>
                <a:lnTo>
                  <a:pt x="137617" y="1882622"/>
                </a:lnTo>
                <a:lnTo>
                  <a:pt x="138595" y="1883892"/>
                </a:lnTo>
                <a:lnTo>
                  <a:pt x="139382" y="1883892"/>
                </a:lnTo>
                <a:lnTo>
                  <a:pt x="141554" y="1886432"/>
                </a:lnTo>
                <a:lnTo>
                  <a:pt x="143090" y="1890242"/>
                </a:lnTo>
                <a:lnTo>
                  <a:pt x="145161" y="1894052"/>
                </a:lnTo>
                <a:lnTo>
                  <a:pt x="145567" y="1894052"/>
                </a:lnTo>
                <a:lnTo>
                  <a:pt x="146443" y="1899132"/>
                </a:lnTo>
                <a:lnTo>
                  <a:pt x="147396" y="1901672"/>
                </a:lnTo>
                <a:lnTo>
                  <a:pt x="149466" y="1906752"/>
                </a:lnTo>
                <a:lnTo>
                  <a:pt x="149656" y="1909292"/>
                </a:lnTo>
                <a:lnTo>
                  <a:pt x="150114" y="1910562"/>
                </a:lnTo>
                <a:lnTo>
                  <a:pt x="150241" y="1911832"/>
                </a:lnTo>
                <a:lnTo>
                  <a:pt x="150241" y="1887004"/>
                </a:lnTo>
                <a:lnTo>
                  <a:pt x="148971" y="1885162"/>
                </a:lnTo>
                <a:lnTo>
                  <a:pt x="147637" y="1883892"/>
                </a:lnTo>
                <a:lnTo>
                  <a:pt x="147040" y="1881352"/>
                </a:lnTo>
                <a:lnTo>
                  <a:pt x="146748" y="1880082"/>
                </a:lnTo>
                <a:lnTo>
                  <a:pt x="146291" y="1878812"/>
                </a:lnTo>
                <a:lnTo>
                  <a:pt x="147662" y="1876272"/>
                </a:lnTo>
                <a:lnTo>
                  <a:pt x="149567" y="1872462"/>
                </a:lnTo>
                <a:lnTo>
                  <a:pt x="152603" y="1869922"/>
                </a:lnTo>
                <a:lnTo>
                  <a:pt x="159054" y="1864842"/>
                </a:lnTo>
                <a:lnTo>
                  <a:pt x="159969" y="1864842"/>
                </a:lnTo>
                <a:lnTo>
                  <a:pt x="164884" y="1863572"/>
                </a:lnTo>
                <a:lnTo>
                  <a:pt x="166954" y="1863572"/>
                </a:lnTo>
                <a:lnTo>
                  <a:pt x="168592" y="1864842"/>
                </a:lnTo>
                <a:lnTo>
                  <a:pt x="170065" y="1864842"/>
                </a:lnTo>
                <a:lnTo>
                  <a:pt x="171780" y="1868652"/>
                </a:lnTo>
                <a:lnTo>
                  <a:pt x="172605" y="1869922"/>
                </a:lnTo>
                <a:lnTo>
                  <a:pt x="173405" y="1872462"/>
                </a:lnTo>
                <a:lnTo>
                  <a:pt x="174612" y="1875002"/>
                </a:lnTo>
                <a:lnTo>
                  <a:pt x="174815" y="1877542"/>
                </a:lnTo>
                <a:lnTo>
                  <a:pt x="174815" y="1823770"/>
                </a:lnTo>
                <a:lnTo>
                  <a:pt x="173393" y="1822932"/>
                </a:lnTo>
                <a:lnTo>
                  <a:pt x="172783" y="1819122"/>
                </a:lnTo>
                <a:lnTo>
                  <a:pt x="172631" y="1817331"/>
                </a:lnTo>
                <a:lnTo>
                  <a:pt x="172631" y="1841982"/>
                </a:lnTo>
                <a:lnTo>
                  <a:pt x="172427" y="1843252"/>
                </a:lnTo>
                <a:lnTo>
                  <a:pt x="172186" y="1845792"/>
                </a:lnTo>
                <a:lnTo>
                  <a:pt x="171843" y="1847062"/>
                </a:lnTo>
                <a:lnTo>
                  <a:pt x="171602" y="1849602"/>
                </a:lnTo>
                <a:lnTo>
                  <a:pt x="171284" y="1850872"/>
                </a:lnTo>
                <a:lnTo>
                  <a:pt x="170561" y="1853412"/>
                </a:lnTo>
                <a:lnTo>
                  <a:pt x="169430" y="1854682"/>
                </a:lnTo>
                <a:lnTo>
                  <a:pt x="168808" y="1855952"/>
                </a:lnTo>
                <a:lnTo>
                  <a:pt x="167881" y="1855952"/>
                </a:lnTo>
                <a:lnTo>
                  <a:pt x="166662" y="1857222"/>
                </a:lnTo>
                <a:lnTo>
                  <a:pt x="164325" y="1857222"/>
                </a:lnTo>
                <a:lnTo>
                  <a:pt x="159956" y="1858492"/>
                </a:lnTo>
                <a:lnTo>
                  <a:pt x="151434" y="1858492"/>
                </a:lnTo>
                <a:lnTo>
                  <a:pt x="149860" y="1857222"/>
                </a:lnTo>
                <a:lnTo>
                  <a:pt x="147624" y="1852142"/>
                </a:lnTo>
                <a:lnTo>
                  <a:pt x="147421" y="1851634"/>
                </a:lnTo>
                <a:lnTo>
                  <a:pt x="147421" y="1866112"/>
                </a:lnTo>
                <a:lnTo>
                  <a:pt x="147269" y="1867382"/>
                </a:lnTo>
                <a:lnTo>
                  <a:pt x="146456" y="1868652"/>
                </a:lnTo>
                <a:lnTo>
                  <a:pt x="144653" y="1871192"/>
                </a:lnTo>
                <a:lnTo>
                  <a:pt x="142379" y="1875002"/>
                </a:lnTo>
                <a:lnTo>
                  <a:pt x="138887" y="1876272"/>
                </a:lnTo>
                <a:lnTo>
                  <a:pt x="134251" y="1876272"/>
                </a:lnTo>
                <a:lnTo>
                  <a:pt x="133146" y="1875002"/>
                </a:lnTo>
                <a:lnTo>
                  <a:pt x="132092" y="1875002"/>
                </a:lnTo>
                <a:lnTo>
                  <a:pt x="125399" y="1869922"/>
                </a:lnTo>
                <a:lnTo>
                  <a:pt x="122428" y="1867382"/>
                </a:lnTo>
                <a:lnTo>
                  <a:pt x="120789" y="1866112"/>
                </a:lnTo>
                <a:lnTo>
                  <a:pt x="119888" y="1864842"/>
                </a:lnTo>
                <a:lnTo>
                  <a:pt x="119697" y="1862302"/>
                </a:lnTo>
                <a:lnTo>
                  <a:pt x="119418" y="1859762"/>
                </a:lnTo>
                <a:lnTo>
                  <a:pt x="130289" y="1850872"/>
                </a:lnTo>
                <a:lnTo>
                  <a:pt x="132549" y="1850872"/>
                </a:lnTo>
                <a:lnTo>
                  <a:pt x="134772" y="1849602"/>
                </a:lnTo>
                <a:lnTo>
                  <a:pt x="136728" y="1849602"/>
                </a:lnTo>
                <a:lnTo>
                  <a:pt x="139585" y="1850872"/>
                </a:lnTo>
                <a:lnTo>
                  <a:pt x="141376" y="1852142"/>
                </a:lnTo>
                <a:lnTo>
                  <a:pt x="143725" y="1857222"/>
                </a:lnTo>
                <a:lnTo>
                  <a:pt x="144678" y="1859762"/>
                </a:lnTo>
                <a:lnTo>
                  <a:pt x="146177" y="1861032"/>
                </a:lnTo>
                <a:lnTo>
                  <a:pt x="146519" y="1862302"/>
                </a:lnTo>
                <a:lnTo>
                  <a:pt x="146773" y="1863572"/>
                </a:lnTo>
                <a:lnTo>
                  <a:pt x="146913" y="1863572"/>
                </a:lnTo>
                <a:lnTo>
                  <a:pt x="147421" y="1866112"/>
                </a:lnTo>
                <a:lnTo>
                  <a:pt x="147421" y="1851634"/>
                </a:lnTo>
                <a:lnTo>
                  <a:pt x="146608" y="1849602"/>
                </a:lnTo>
                <a:lnTo>
                  <a:pt x="145288" y="1845792"/>
                </a:lnTo>
                <a:lnTo>
                  <a:pt x="145199" y="1844522"/>
                </a:lnTo>
                <a:lnTo>
                  <a:pt x="145326" y="1844522"/>
                </a:lnTo>
                <a:lnTo>
                  <a:pt x="145554" y="1843252"/>
                </a:lnTo>
                <a:lnTo>
                  <a:pt x="145796" y="1841982"/>
                </a:lnTo>
                <a:lnTo>
                  <a:pt x="145910" y="1840712"/>
                </a:lnTo>
                <a:lnTo>
                  <a:pt x="146037" y="1834362"/>
                </a:lnTo>
                <a:lnTo>
                  <a:pt x="147078" y="1831822"/>
                </a:lnTo>
                <a:lnTo>
                  <a:pt x="148564" y="1828012"/>
                </a:lnTo>
                <a:lnTo>
                  <a:pt x="154711" y="1828012"/>
                </a:lnTo>
                <a:lnTo>
                  <a:pt x="157441" y="1829282"/>
                </a:lnTo>
                <a:lnTo>
                  <a:pt x="162725" y="1828012"/>
                </a:lnTo>
                <a:lnTo>
                  <a:pt x="167030" y="1830552"/>
                </a:lnTo>
                <a:lnTo>
                  <a:pt x="168160" y="1830552"/>
                </a:lnTo>
                <a:lnTo>
                  <a:pt x="168986" y="1831822"/>
                </a:lnTo>
                <a:lnTo>
                  <a:pt x="169481" y="1833092"/>
                </a:lnTo>
                <a:lnTo>
                  <a:pt x="170548" y="1835632"/>
                </a:lnTo>
                <a:lnTo>
                  <a:pt x="171081" y="1838172"/>
                </a:lnTo>
                <a:lnTo>
                  <a:pt x="172275" y="1840712"/>
                </a:lnTo>
                <a:lnTo>
                  <a:pt x="172631" y="1841982"/>
                </a:lnTo>
                <a:lnTo>
                  <a:pt x="172631" y="1817331"/>
                </a:lnTo>
                <a:lnTo>
                  <a:pt x="172567" y="1816582"/>
                </a:lnTo>
                <a:lnTo>
                  <a:pt x="172516" y="1815312"/>
                </a:lnTo>
                <a:lnTo>
                  <a:pt x="172326" y="1814042"/>
                </a:lnTo>
                <a:lnTo>
                  <a:pt x="171881" y="1810232"/>
                </a:lnTo>
                <a:lnTo>
                  <a:pt x="172986" y="1806422"/>
                </a:lnTo>
                <a:lnTo>
                  <a:pt x="174421" y="1803882"/>
                </a:lnTo>
                <a:lnTo>
                  <a:pt x="175094" y="1802612"/>
                </a:lnTo>
                <a:lnTo>
                  <a:pt x="176009" y="1801342"/>
                </a:lnTo>
                <a:lnTo>
                  <a:pt x="177139" y="1800072"/>
                </a:lnTo>
                <a:lnTo>
                  <a:pt x="178206" y="1798802"/>
                </a:lnTo>
                <a:lnTo>
                  <a:pt x="179552" y="1797532"/>
                </a:lnTo>
                <a:lnTo>
                  <a:pt x="181178" y="1797532"/>
                </a:lnTo>
                <a:lnTo>
                  <a:pt x="189814" y="1796262"/>
                </a:lnTo>
                <a:lnTo>
                  <a:pt x="197535" y="1794992"/>
                </a:lnTo>
                <a:lnTo>
                  <a:pt x="200367" y="1796262"/>
                </a:lnTo>
                <a:lnTo>
                  <a:pt x="203581" y="1800072"/>
                </a:lnTo>
                <a:lnTo>
                  <a:pt x="204165" y="1801342"/>
                </a:lnTo>
                <a:lnTo>
                  <a:pt x="205130" y="1803882"/>
                </a:lnTo>
                <a:lnTo>
                  <a:pt x="205232" y="1805152"/>
                </a:lnTo>
                <a:lnTo>
                  <a:pt x="205232" y="1756892"/>
                </a:lnTo>
                <a:lnTo>
                  <a:pt x="205092" y="1756892"/>
                </a:lnTo>
                <a:lnTo>
                  <a:pt x="204660" y="1755622"/>
                </a:lnTo>
                <a:lnTo>
                  <a:pt x="204419" y="1755165"/>
                </a:lnTo>
                <a:lnTo>
                  <a:pt x="204419" y="1779752"/>
                </a:lnTo>
                <a:lnTo>
                  <a:pt x="203631" y="1783562"/>
                </a:lnTo>
                <a:lnTo>
                  <a:pt x="201828" y="1786102"/>
                </a:lnTo>
                <a:lnTo>
                  <a:pt x="201117" y="1787372"/>
                </a:lnTo>
                <a:lnTo>
                  <a:pt x="195478" y="1787372"/>
                </a:lnTo>
                <a:lnTo>
                  <a:pt x="192519" y="1786102"/>
                </a:lnTo>
                <a:lnTo>
                  <a:pt x="186601" y="1782292"/>
                </a:lnTo>
                <a:lnTo>
                  <a:pt x="179095" y="1776260"/>
                </a:lnTo>
                <a:lnTo>
                  <a:pt x="179095" y="1787372"/>
                </a:lnTo>
                <a:lnTo>
                  <a:pt x="178892" y="1787372"/>
                </a:lnTo>
                <a:lnTo>
                  <a:pt x="178841" y="1788642"/>
                </a:lnTo>
                <a:lnTo>
                  <a:pt x="178600" y="1788642"/>
                </a:lnTo>
                <a:lnTo>
                  <a:pt x="176580" y="1792452"/>
                </a:lnTo>
                <a:lnTo>
                  <a:pt x="173863" y="1794992"/>
                </a:lnTo>
                <a:lnTo>
                  <a:pt x="170459" y="1797532"/>
                </a:lnTo>
                <a:lnTo>
                  <a:pt x="169024" y="1797532"/>
                </a:lnTo>
                <a:lnTo>
                  <a:pt x="166128" y="1796681"/>
                </a:lnTo>
                <a:lnTo>
                  <a:pt x="166128" y="1820392"/>
                </a:lnTo>
                <a:lnTo>
                  <a:pt x="165646" y="1821662"/>
                </a:lnTo>
                <a:lnTo>
                  <a:pt x="165430" y="1822932"/>
                </a:lnTo>
                <a:lnTo>
                  <a:pt x="159816" y="1822932"/>
                </a:lnTo>
                <a:lnTo>
                  <a:pt x="158318" y="1821662"/>
                </a:lnTo>
                <a:lnTo>
                  <a:pt x="155689" y="1820392"/>
                </a:lnTo>
                <a:lnTo>
                  <a:pt x="148399" y="1820392"/>
                </a:lnTo>
                <a:lnTo>
                  <a:pt x="147040" y="1819122"/>
                </a:lnTo>
                <a:lnTo>
                  <a:pt x="146075" y="1817852"/>
                </a:lnTo>
                <a:lnTo>
                  <a:pt x="145605" y="1817852"/>
                </a:lnTo>
                <a:lnTo>
                  <a:pt x="145084" y="1816582"/>
                </a:lnTo>
                <a:lnTo>
                  <a:pt x="143332" y="1815312"/>
                </a:lnTo>
                <a:lnTo>
                  <a:pt x="143078" y="1814423"/>
                </a:lnTo>
                <a:lnTo>
                  <a:pt x="143078" y="1830552"/>
                </a:lnTo>
                <a:lnTo>
                  <a:pt x="141871" y="1834362"/>
                </a:lnTo>
                <a:lnTo>
                  <a:pt x="140868" y="1836902"/>
                </a:lnTo>
                <a:lnTo>
                  <a:pt x="139903" y="1839442"/>
                </a:lnTo>
                <a:lnTo>
                  <a:pt x="138353" y="1843252"/>
                </a:lnTo>
                <a:lnTo>
                  <a:pt x="132537" y="1843252"/>
                </a:lnTo>
                <a:lnTo>
                  <a:pt x="130276" y="1841982"/>
                </a:lnTo>
                <a:lnTo>
                  <a:pt x="128104" y="1841982"/>
                </a:lnTo>
                <a:lnTo>
                  <a:pt x="126136" y="1840712"/>
                </a:lnTo>
                <a:lnTo>
                  <a:pt x="124917" y="1839442"/>
                </a:lnTo>
                <a:lnTo>
                  <a:pt x="124460" y="1836902"/>
                </a:lnTo>
                <a:lnTo>
                  <a:pt x="124015" y="1835632"/>
                </a:lnTo>
                <a:lnTo>
                  <a:pt x="123736" y="1833092"/>
                </a:lnTo>
                <a:lnTo>
                  <a:pt x="123291" y="1830552"/>
                </a:lnTo>
                <a:lnTo>
                  <a:pt x="123177" y="1829282"/>
                </a:lnTo>
                <a:lnTo>
                  <a:pt x="122948" y="1828012"/>
                </a:lnTo>
                <a:lnTo>
                  <a:pt x="122821" y="1824202"/>
                </a:lnTo>
                <a:lnTo>
                  <a:pt x="122770" y="1821662"/>
                </a:lnTo>
                <a:lnTo>
                  <a:pt x="123621" y="1819122"/>
                </a:lnTo>
                <a:lnTo>
                  <a:pt x="125412" y="1816582"/>
                </a:lnTo>
                <a:lnTo>
                  <a:pt x="125882" y="1815312"/>
                </a:lnTo>
                <a:lnTo>
                  <a:pt x="127050" y="1815312"/>
                </a:lnTo>
                <a:lnTo>
                  <a:pt x="128003" y="1814042"/>
                </a:lnTo>
                <a:lnTo>
                  <a:pt x="132613" y="1814042"/>
                </a:lnTo>
                <a:lnTo>
                  <a:pt x="135610" y="1815312"/>
                </a:lnTo>
                <a:lnTo>
                  <a:pt x="137172" y="1816582"/>
                </a:lnTo>
                <a:lnTo>
                  <a:pt x="139395" y="1820392"/>
                </a:lnTo>
                <a:lnTo>
                  <a:pt x="140296" y="1821662"/>
                </a:lnTo>
                <a:lnTo>
                  <a:pt x="141554" y="1822932"/>
                </a:lnTo>
                <a:lnTo>
                  <a:pt x="141846" y="1824202"/>
                </a:lnTo>
                <a:lnTo>
                  <a:pt x="142824" y="1828012"/>
                </a:lnTo>
                <a:lnTo>
                  <a:pt x="143078" y="1830552"/>
                </a:lnTo>
                <a:lnTo>
                  <a:pt x="143078" y="1814423"/>
                </a:lnTo>
                <a:lnTo>
                  <a:pt x="142608" y="1812772"/>
                </a:lnTo>
                <a:lnTo>
                  <a:pt x="142354" y="1810232"/>
                </a:lnTo>
                <a:lnTo>
                  <a:pt x="142405" y="1806422"/>
                </a:lnTo>
                <a:lnTo>
                  <a:pt x="142519" y="1803882"/>
                </a:lnTo>
                <a:lnTo>
                  <a:pt x="144195" y="1802612"/>
                </a:lnTo>
                <a:lnTo>
                  <a:pt x="147396" y="1801342"/>
                </a:lnTo>
                <a:lnTo>
                  <a:pt x="155600" y="1801342"/>
                </a:lnTo>
                <a:lnTo>
                  <a:pt x="160718" y="1803882"/>
                </a:lnTo>
                <a:lnTo>
                  <a:pt x="163639" y="1807692"/>
                </a:lnTo>
                <a:lnTo>
                  <a:pt x="165227" y="1814042"/>
                </a:lnTo>
                <a:lnTo>
                  <a:pt x="165379" y="1815312"/>
                </a:lnTo>
                <a:lnTo>
                  <a:pt x="165569" y="1816582"/>
                </a:lnTo>
                <a:lnTo>
                  <a:pt x="165811" y="1817852"/>
                </a:lnTo>
                <a:lnTo>
                  <a:pt x="166128" y="1820392"/>
                </a:lnTo>
                <a:lnTo>
                  <a:pt x="166128" y="1796681"/>
                </a:lnTo>
                <a:lnTo>
                  <a:pt x="164757" y="1796262"/>
                </a:lnTo>
                <a:lnTo>
                  <a:pt x="161683" y="1794992"/>
                </a:lnTo>
                <a:lnTo>
                  <a:pt x="159029" y="1792452"/>
                </a:lnTo>
                <a:lnTo>
                  <a:pt x="158051" y="1791182"/>
                </a:lnTo>
                <a:lnTo>
                  <a:pt x="157695" y="1791182"/>
                </a:lnTo>
                <a:lnTo>
                  <a:pt x="158750" y="1786102"/>
                </a:lnTo>
                <a:lnTo>
                  <a:pt x="159588" y="1783562"/>
                </a:lnTo>
                <a:lnTo>
                  <a:pt x="162229" y="1779752"/>
                </a:lnTo>
                <a:lnTo>
                  <a:pt x="162941" y="1778482"/>
                </a:lnTo>
                <a:lnTo>
                  <a:pt x="163804" y="1777212"/>
                </a:lnTo>
                <a:lnTo>
                  <a:pt x="165201" y="1774672"/>
                </a:lnTo>
                <a:lnTo>
                  <a:pt x="166966" y="1774672"/>
                </a:lnTo>
                <a:lnTo>
                  <a:pt x="169430" y="1775942"/>
                </a:lnTo>
                <a:lnTo>
                  <a:pt x="171043" y="1775942"/>
                </a:lnTo>
                <a:lnTo>
                  <a:pt x="173253" y="1779752"/>
                </a:lnTo>
                <a:lnTo>
                  <a:pt x="176339" y="1782292"/>
                </a:lnTo>
                <a:lnTo>
                  <a:pt x="178473" y="1786102"/>
                </a:lnTo>
                <a:lnTo>
                  <a:pt x="178955" y="1786102"/>
                </a:lnTo>
                <a:lnTo>
                  <a:pt x="179095" y="1787372"/>
                </a:lnTo>
                <a:lnTo>
                  <a:pt x="179095" y="1776260"/>
                </a:lnTo>
                <a:lnTo>
                  <a:pt x="178701" y="1775942"/>
                </a:lnTo>
                <a:lnTo>
                  <a:pt x="177444" y="1774672"/>
                </a:lnTo>
                <a:lnTo>
                  <a:pt x="175298" y="1770862"/>
                </a:lnTo>
                <a:lnTo>
                  <a:pt x="174853" y="1769592"/>
                </a:lnTo>
                <a:lnTo>
                  <a:pt x="174155" y="1768322"/>
                </a:lnTo>
                <a:lnTo>
                  <a:pt x="174015" y="1767052"/>
                </a:lnTo>
                <a:lnTo>
                  <a:pt x="174434" y="1765782"/>
                </a:lnTo>
                <a:lnTo>
                  <a:pt x="176314" y="1759432"/>
                </a:lnTo>
                <a:lnTo>
                  <a:pt x="177342" y="1755622"/>
                </a:lnTo>
                <a:lnTo>
                  <a:pt x="178320" y="1753082"/>
                </a:lnTo>
                <a:lnTo>
                  <a:pt x="180022" y="1751812"/>
                </a:lnTo>
                <a:lnTo>
                  <a:pt x="182435" y="1749272"/>
                </a:lnTo>
                <a:lnTo>
                  <a:pt x="184518" y="1748002"/>
                </a:lnTo>
                <a:lnTo>
                  <a:pt x="186778" y="1748002"/>
                </a:lnTo>
                <a:lnTo>
                  <a:pt x="189204" y="1749272"/>
                </a:lnTo>
                <a:lnTo>
                  <a:pt x="191274" y="1749272"/>
                </a:lnTo>
                <a:lnTo>
                  <a:pt x="192722" y="1750542"/>
                </a:lnTo>
                <a:lnTo>
                  <a:pt x="194868" y="1755622"/>
                </a:lnTo>
                <a:lnTo>
                  <a:pt x="198653" y="1760702"/>
                </a:lnTo>
                <a:lnTo>
                  <a:pt x="200139" y="1764512"/>
                </a:lnTo>
                <a:lnTo>
                  <a:pt x="202006" y="1768322"/>
                </a:lnTo>
                <a:lnTo>
                  <a:pt x="202780" y="1769592"/>
                </a:lnTo>
                <a:lnTo>
                  <a:pt x="203327" y="1770862"/>
                </a:lnTo>
                <a:lnTo>
                  <a:pt x="203657" y="1772132"/>
                </a:lnTo>
                <a:lnTo>
                  <a:pt x="204000" y="1775942"/>
                </a:lnTo>
                <a:lnTo>
                  <a:pt x="204127" y="1775942"/>
                </a:lnTo>
                <a:lnTo>
                  <a:pt x="204419" y="1779752"/>
                </a:lnTo>
                <a:lnTo>
                  <a:pt x="204419" y="1755165"/>
                </a:lnTo>
                <a:lnTo>
                  <a:pt x="202679" y="1751812"/>
                </a:lnTo>
                <a:lnTo>
                  <a:pt x="200482" y="1748002"/>
                </a:lnTo>
                <a:lnTo>
                  <a:pt x="198907" y="1744192"/>
                </a:lnTo>
                <a:lnTo>
                  <a:pt x="197853" y="1741652"/>
                </a:lnTo>
                <a:lnTo>
                  <a:pt x="197954" y="1740382"/>
                </a:lnTo>
                <a:lnTo>
                  <a:pt x="198653" y="1740382"/>
                </a:lnTo>
                <a:lnTo>
                  <a:pt x="199669" y="1737842"/>
                </a:lnTo>
                <a:lnTo>
                  <a:pt x="200774" y="1736572"/>
                </a:lnTo>
                <a:lnTo>
                  <a:pt x="201980" y="1735302"/>
                </a:lnTo>
                <a:lnTo>
                  <a:pt x="203454" y="1732762"/>
                </a:lnTo>
                <a:lnTo>
                  <a:pt x="205422" y="1731492"/>
                </a:lnTo>
                <a:lnTo>
                  <a:pt x="213080" y="1730222"/>
                </a:lnTo>
                <a:lnTo>
                  <a:pt x="218630" y="1730222"/>
                </a:lnTo>
                <a:lnTo>
                  <a:pt x="219583" y="1731492"/>
                </a:lnTo>
                <a:lnTo>
                  <a:pt x="221145" y="1734032"/>
                </a:lnTo>
                <a:lnTo>
                  <a:pt x="223913" y="1740382"/>
                </a:lnTo>
                <a:lnTo>
                  <a:pt x="224332" y="1742922"/>
                </a:lnTo>
                <a:lnTo>
                  <a:pt x="224332" y="1723618"/>
                </a:lnTo>
                <a:lnTo>
                  <a:pt x="218808" y="1722602"/>
                </a:lnTo>
                <a:lnTo>
                  <a:pt x="215722" y="1721332"/>
                </a:lnTo>
                <a:lnTo>
                  <a:pt x="206921" y="1721332"/>
                </a:lnTo>
                <a:lnTo>
                  <a:pt x="204812" y="1718792"/>
                </a:lnTo>
                <a:lnTo>
                  <a:pt x="204419" y="1717522"/>
                </a:lnTo>
                <a:lnTo>
                  <a:pt x="204012" y="1714982"/>
                </a:lnTo>
                <a:lnTo>
                  <a:pt x="203923" y="1713712"/>
                </a:lnTo>
                <a:lnTo>
                  <a:pt x="204139" y="1712442"/>
                </a:lnTo>
                <a:lnTo>
                  <a:pt x="204520" y="1709902"/>
                </a:lnTo>
                <a:lnTo>
                  <a:pt x="205054" y="1707362"/>
                </a:lnTo>
                <a:lnTo>
                  <a:pt x="205498" y="1704822"/>
                </a:lnTo>
                <a:lnTo>
                  <a:pt x="205930" y="1703552"/>
                </a:lnTo>
                <a:lnTo>
                  <a:pt x="206743" y="1701012"/>
                </a:lnTo>
                <a:lnTo>
                  <a:pt x="207911" y="1699742"/>
                </a:lnTo>
                <a:lnTo>
                  <a:pt x="209270" y="1697202"/>
                </a:lnTo>
                <a:lnTo>
                  <a:pt x="211226" y="1695932"/>
                </a:lnTo>
                <a:lnTo>
                  <a:pt x="219163" y="1695932"/>
                </a:lnTo>
                <a:lnTo>
                  <a:pt x="235572" y="1708632"/>
                </a:lnTo>
                <a:lnTo>
                  <a:pt x="235572" y="1699145"/>
                </a:lnTo>
                <a:lnTo>
                  <a:pt x="235026" y="1695932"/>
                </a:lnTo>
                <a:lnTo>
                  <a:pt x="235242" y="1693392"/>
                </a:lnTo>
                <a:lnTo>
                  <a:pt x="235331" y="1690852"/>
                </a:lnTo>
                <a:lnTo>
                  <a:pt x="235381" y="1689582"/>
                </a:lnTo>
                <a:lnTo>
                  <a:pt x="237248" y="1687042"/>
                </a:lnTo>
                <a:lnTo>
                  <a:pt x="240830" y="1685772"/>
                </a:lnTo>
                <a:lnTo>
                  <a:pt x="250964" y="1685772"/>
                </a:lnTo>
                <a:lnTo>
                  <a:pt x="254977" y="1693392"/>
                </a:lnTo>
                <a:lnTo>
                  <a:pt x="254977" y="1677174"/>
                </a:lnTo>
                <a:lnTo>
                  <a:pt x="252387" y="1678152"/>
                </a:lnTo>
                <a:lnTo>
                  <a:pt x="243573" y="1678152"/>
                </a:lnTo>
                <a:lnTo>
                  <a:pt x="242951" y="1675612"/>
                </a:lnTo>
                <a:lnTo>
                  <a:pt x="242493" y="1674342"/>
                </a:lnTo>
                <a:lnTo>
                  <a:pt x="246037" y="1657832"/>
                </a:lnTo>
                <a:lnTo>
                  <a:pt x="246799" y="1656562"/>
                </a:lnTo>
                <a:lnTo>
                  <a:pt x="247561" y="1655292"/>
                </a:lnTo>
                <a:lnTo>
                  <a:pt x="250977" y="1655292"/>
                </a:lnTo>
                <a:lnTo>
                  <a:pt x="253288" y="1656562"/>
                </a:lnTo>
                <a:lnTo>
                  <a:pt x="253911" y="1657832"/>
                </a:lnTo>
                <a:lnTo>
                  <a:pt x="256730" y="1660372"/>
                </a:lnTo>
                <a:lnTo>
                  <a:pt x="260299" y="1665452"/>
                </a:lnTo>
                <a:lnTo>
                  <a:pt x="261721" y="1667992"/>
                </a:lnTo>
                <a:lnTo>
                  <a:pt x="261721" y="1657781"/>
                </a:lnTo>
                <a:lnTo>
                  <a:pt x="260591" y="1656562"/>
                </a:lnTo>
                <a:lnTo>
                  <a:pt x="259740" y="1655292"/>
                </a:lnTo>
                <a:lnTo>
                  <a:pt x="256349" y="1650212"/>
                </a:lnTo>
                <a:lnTo>
                  <a:pt x="256616" y="1646402"/>
                </a:lnTo>
                <a:lnTo>
                  <a:pt x="258229" y="1642592"/>
                </a:lnTo>
                <a:lnTo>
                  <a:pt x="259092" y="1641322"/>
                </a:lnTo>
                <a:lnTo>
                  <a:pt x="260540" y="1638782"/>
                </a:lnTo>
                <a:lnTo>
                  <a:pt x="263588" y="1637512"/>
                </a:lnTo>
                <a:lnTo>
                  <a:pt x="264591" y="1636242"/>
                </a:lnTo>
                <a:lnTo>
                  <a:pt x="265645" y="1636242"/>
                </a:lnTo>
                <a:lnTo>
                  <a:pt x="267830" y="1634972"/>
                </a:lnTo>
                <a:lnTo>
                  <a:pt x="273329" y="1634972"/>
                </a:lnTo>
                <a:lnTo>
                  <a:pt x="278345" y="1636242"/>
                </a:lnTo>
                <a:lnTo>
                  <a:pt x="281635" y="1638782"/>
                </a:lnTo>
                <a:lnTo>
                  <a:pt x="284378" y="1643862"/>
                </a:lnTo>
                <a:lnTo>
                  <a:pt x="284810" y="1645132"/>
                </a:lnTo>
                <a:lnTo>
                  <a:pt x="285356" y="1646402"/>
                </a:lnTo>
                <a:lnTo>
                  <a:pt x="285496" y="1647672"/>
                </a:lnTo>
                <a:lnTo>
                  <a:pt x="285559" y="1648942"/>
                </a:lnTo>
                <a:lnTo>
                  <a:pt x="285864" y="1651482"/>
                </a:lnTo>
                <a:lnTo>
                  <a:pt x="286664" y="1655292"/>
                </a:lnTo>
                <a:lnTo>
                  <a:pt x="286664" y="1636649"/>
                </a:lnTo>
                <a:lnTo>
                  <a:pt x="286092" y="1636242"/>
                </a:lnTo>
                <a:lnTo>
                  <a:pt x="284657" y="1634972"/>
                </a:lnTo>
                <a:lnTo>
                  <a:pt x="280352" y="1631162"/>
                </a:lnTo>
                <a:lnTo>
                  <a:pt x="274421" y="1626082"/>
                </a:lnTo>
                <a:lnTo>
                  <a:pt x="273939" y="1626082"/>
                </a:lnTo>
                <a:lnTo>
                  <a:pt x="273558" y="1624812"/>
                </a:lnTo>
                <a:lnTo>
                  <a:pt x="272897" y="1623542"/>
                </a:lnTo>
                <a:lnTo>
                  <a:pt x="272669" y="1622272"/>
                </a:lnTo>
                <a:lnTo>
                  <a:pt x="272897" y="1621002"/>
                </a:lnTo>
                <a:lnTo>
                  <a:pt x="274180" y="1615922"/>
                </a:lnTo>
                <a:lnTo>
                  <a:pt x="277037" y="1610842"/>
                </a:lnTo>
                <a:lnTo>
                  <a:pt x="279920" y="1608302"/>
                </a:lnTo>
                <a:lnTo>
                  <a:pt x="282803" y="1605762"/>
                </a:lnTo>
                <a:lnTo>
                  <a:pt x="285889" y="1605762"/>
                </a:lnTo>
                <a:lnTo>
                  <a:pt x="294995" y="1612112"/>
                </a:lnTo>
                <a:lnTo>
                  <a:pt x="300228" y="1617192"/>
                </a:lnTo>
                <a:lnTo>
                  <a:pt x="303885" y="1624812"/>
                </a:lnTo>
                <a:lnTo>
                  <a:pt x="304279" y="1626082"/>
                </a:lnTo>
                <a:lnTo>
                  <a:pt x="304571" y="1627352"/>
                </a:lnTo>
                <a:lnTo>
                  <a:pt x="304761" y="1627352"/>
                </a:lnTo>
                <a:lnTo>
                  <a:pt x="304876" y="1631162"/>
                </a:lnTo>
                <a:lnTo>
                  <a:pt x="304876" y="1609305"/>
                </a:lnTo>
                <a:lnTo>
                  <a:pt x="300189" y="1605762"/>
                </a:lnTo>
                <a:lnTo>
                  <a:pt x="296125" y="1603222"/>
                </a:lnTo>
                <a:lnTo>
                  <a:pt x="288150" y="1596872"/>
                </a:lnTo>
                <a:lnTo>
                  <a:pt x="287642" y="1591792"/>
                </a:lnTo>
                <a:lnTo>
                  <a:pt x="289814" y="1586712"/>
                </a:lnTo>
                <a:lnTo>
                  <a:pt x="290093" y="1586712"/>
                </a:lnTo>
                <a:lnTo>
                  <a:pt x="290652" y="1585442"/>
                </a:lnTo>
                <a:lnTo>
                  <a:pt x="290906" y="1584172"/>
                </a:lnTo>
                <a:lnTo>
                  <a:pt x="291198" y="1584172"/>
                </a:lnTo>
                <a:lnTo>
                  <a:pt x="292887" y="1582902"/>
                </a:lnTo>
                <a:lnTo>
                  <a:pt x="294881" y="1581632"/>
                </a:lnTo>
                <a:lnTo>
                  <a:pt x="297154" y="1580362"/>
                </a:lnTo>
                <a:lnTo>
                  <a:pt x="305435" y="1580362"/>
                </a:lnTo>
                <a:lnTo>
                  <a:pt x="308825" y="1581632"/>
                </a:lnTo>
                <a:lnTo>
                  <a:pt x="312775" y="1584172"/>
                </a:lnTo>
                <a:lnTo>
                  <a:pt x="313372" y="1584172"/>
                </a:lnTo>
                <a:lnTo>
                  <a:pt x="314820" y="1586712"/>
                </a:lnTo>
                <a:lnTo>
                  <a:pt x="315671" y="1587982"/>
                </a:lnTo>
                <a:lnTo>
                  <a:pt x="317017" y="1590522"/>
                </a:lnTo>
                <a:lnTo>
                  <a:pt x="317220" y="1591792"/>
                </a:lnTo>
                <a:lnTo>
                  <a:pt x="317220" y="1571726"/>
                </a:lnTo>
                <a:lnTo>
                  <a:pt x="315480" y="1574012"/>
                </a:lnTo>
                <a:lnTo>
                  <a:pt x="314921" y="1574012"/>
                </a:lnTo>
                <a:lnTo>
                  <a:pt x="314236" y="1575282"/>
                </a:lnTo>
                <a:lnTo>
                  <a:pt x="313423" y="1575282"/>
                </a:lnTo>
                <a:lnTo>
                  <a:pt x="311823" y="1574012"/>
                </a:lnTo>
                <a:lnTo>
                  <a:pt x="306222" y="1574012"/>
                </a:lnTo>
                <a:lnTo>
                  <a:pt x="304152" y="1572742"/>
                </a:lnTo>
                <a:lnTo>
                  <a:pt x="302463" y="1570202"/>
                </a:lnTo>
                <a:lnTo>
                  <a:pt x="301637" y="1570202"/>
                </a:lnTo>
                <a:lnTo>
                  <a:pt x="300951" y="1568932"/>
                </a:lnTo>
                <a:lnTo>
                  <a:pt x="301409" y="1566392"/>
                </a:lnTo>
                <a:lnTo>
                  <a:pt x="301510" y="1565122"/>
                </a:lnTo>
                <a:lnTo>
                  <a:pt x="308457" y="1551152"/>
                </a:lnTo>
                <a:lnTo>
                  <a:pt x="309143" y="1551152"/>
                </a:lnTo>
                <a:lnTo>
                  <a:pt x="309524" y="1549882"/>
                </a:lnTo>
                <a:lnTo>
                  <a:pt x="312216" y="1549882"/>
                </a:lnTo>
                <a:lnTo>
                  <a:pt x="314985" y="1548612"/>
                </a:lnTo>
                <a:lnTo>
                  <a:pt x="317779" y="1549882"/>
                </a:lnTo>
                <a:lnTo>
                  <a:pt x="320167" y="1549882"/>
                </a:lnTo>
                <a:lnTo>
                  <a:pt x="322427" y="1551152"/>
                </a:lnTo>
                <a:lnTo>
                  <a:pt x="324561" y="1552422"/>
                </a:lnTo>
                <a:lnTo>
                  <a:pt x="326504" y="1552422"/>
                </a:lnTo>
                <a:lnTo>
                  <a:pt x="327583" y="1554962"/>
                </a:lnTo>
                <a:lnTo>
                  <a:pt x="327787" y="1556232"/>
                </a:lnTo>
                <a:lnTo>
                  <a:pt x="327914" y="1557502"/>
                </a:lnTo>
                <a:lnTo>
                  <a:pt x="327914" y="1539328"/>
                </a:lnTo>
                <a:lnTo>
                  <a:pt x="327520" y="1539722"/>
                </a:lnTo>
                <a:lnTo>
                  <a:pt x="325716" y="1542262"/>
                </a:lnTo>
                <a:lnTo>
                  <a:pt x="324485" y="1542262"/>
                </a:lnTo>
                <a:lnTo>
                  <a:pt x="323710" y="1543532"/>
                </a:lnTo>
                <a:lnTo>
                  <a:pt x="318236" y="1543532"/>
                </a:lnTo>
                <a:lnTo>
                  <a:pt x="315480" y="1544802"/>
                </a:lnTo>
                <a:lnTo>
                  <a:pt x="310337" y="1544802"/>
                </a:lnTo>
                <a:lnTo>
                  <a:pt x="308559" y="1543532"/>
                </a:lnTo>
                <a:lnTo>
                  <a:pt x="306501" y="1542262"/>
                </a:lnTo>
                <a:lnTo>
                  <a:pt x="304279" y="1540992"/>
                </a:lnTo>
                <a:lnTo>
                  <a:pt x="300050" y="1540992"/>
                </a:lnTo>
                <a:lnTo>
                  <a:pt x="299237" y="1539722"/>
                </a:lnTo>
                <a:lnTo>
                  <a:pt x="298513" y="1537182"/>
                </a:lnTo>
                <a:lnTo>
                  <a:pt x="298437" y="1535912"/>
                </a:lnTo>
                <a:lnTo>
                  <a:pt x="298970" y="1532102"/>
                </a:lnTo>
                <a:lnTo>
                  <a:pt x="300101" y="1528292"/>
                </a:lnTo>
                <a:lnTo>
                  <a:pt x="301917" y="1525752"/>
                </a:lnTo>
                <a:lnTo>
                  <a:pt x="303136" y="1523212"/>
                </a:lnTo>
                <a:lnTo>
                  <a:pt x="304622" y="1521942"/>
                </a:lnTo>
                <a:lnTo>
                  <a:pt x="306971" y="1519402"/>
                </a:lnTo>
                <a:lnTo>
                  <a:pt x="307632" y="1518132"/>
                </a:lnTo>
                <a:lnTo>
                  <a:pt x="310667" y="1518132"/>
                </a:lnTo>
                <a:lnTo>
                  <a:pt x="313016" y="1516862"/>
                </a:lnTo>
                <a:lnTo>
                  <a:pt x="315417" y="1518132"/>
                </a:lnTo>
                <a:lnTo>
                  <a:pt x="316204" y="1518132"/>
                </a:lnTo>
                <a:lnTo>
                  <a:pt x="330314" y="1527022"/>
                </a:lnTo>
                <a:lnTo>
                  <a:pt x="330784" y="1527022"/>
                </a:lnTo>
                <a:lnTo>
                  <a:pt x="331012" y="1528292"/>
                </a:lnTo>
                <a:lnTo>
                  <a:pt x="331012" y="1515313"/>
                </a:lnTo>
                <a:lnTo>
                  <a:pt x="330873" y="1515592"/>
                </a:lnTo>
                <a:lnTo>
                  <a:pt x="328523" y="1515592"/>
                </a:lnTo>
                <a:lnTo>
                  <a:pt x="325107" y="1513052"/>
                </a:lnTo>
                <a:lnTo>
                  <a:pt x="322453" y="1511782"/>
                </a:lnTo>
                <a:lnTo>
                  <a:pt x="317893" y="1509242"/>
                </a:lnTo>
                <a:lnTo>
                  <a:pt x="316788" y="1507972"/>
                </a:lnTo>
                <a:lnTo>
                  <a:pt x="315709" y="1505432"/>
                </a:lnTo>
                <a:lnTo>
                  <a:pt x="315099" y="1504162"/>
                </a:lnTo>
                <a:lnTo>
                  <a:pt x="315099" y="1502892"/>
                </a:lnTo>
                <a:lnTo>
                  <a:pt x="315709" y="1502892"/>
                </a:lnTo>
                <a:lnTo>
                  <a:pt x="317842" y="1499082"/>
                </a:lnTo>
                <a:lnTo>
                  <a:pt x="320433" y="1496542"/>
                </a:lnTo>
                <a:lnTo>
                  <a:pt x="323481" y="1494002"/>
                </a:lnTo>
                <a:lnTo>
                  <a:pt x="325120" y="1492732"/>
                </a:lnTo>
                <a:lnTo>
                  <a:pt x="326961" y="1491462"/>
                </a:lnTo>
                <a:lnTo>
                  <a:pt x="329031" y="1491462"/>
                </a:lnTo>
                <a:lnTo>
                  <a:pt x="329831" y="1492732"/>
                </a:lnTo>
                <a:lnTo>
                  <a:pt x="330542" y="1492732"/>
                </a:lnTo>
                <a:lnTo>
                  <a:pt x="332651" y="1494002"/>
                </a:lnTo>
                <a:lnTo>
                  <a:pt x="334772" y="1499082"/>
                </a:lnTo>
                <a:lnTo>
                  <a:pt x="334937" y="1499082"/>
                </a:lnTo>
                <a:lnTo>
                  <a:pt x="334937" y="1456067"/>
                </a:lnTo>
                <a:lnTo>
                  <a:pt x="334924" y="1455902"/>
                </a:lnTo>
                <a:lnTo>
                  <a:pt x="334746" y="1452092"/>
                </a:lnTo>
                <a:lnTo>
                  <a:pt x="335330" y="1450822"/>
                </a:lnTo>
                <a:lnTo>
                  <a:pt x="339483" y="1447012"/>
                </a:lnTo>
                <a:lnTo>
                  <a:pt x="342747" y="1444472"/>
                </a:lnTo>
                <a:lnTo>
                  <a:pt x="346367" y="1441932"/>
                </a:lnTo>
                <a:lnTo>
                  <a:pt x="349834" y="1441932"/>
                </a:lnTo>
                <a:lnTo>
                  <a:pt x="350977" y="1443202"/>
                </a:lnTo>
                <a:lnTo>
                  <a:pt x="353161" y="1443202"/>
                </a:lnTo>
                <a:lnTo>
                  <a:pt x="354291" y="1444472"/>
                </a:lnTo>
                <a:lnTo>
                  <a:pt x="355041" y="1444472"/>
                </a:lnTo>
                <a:lnTo>
                  <a:pt x="355422" y="1445742"/>
                </a:lnTo>
                <a:lnTo>
                  <a:pt x="356679" y="1450822"/>
                </a:lnTo>
                <a:lnTo>
                  <a:pt x="357212" y="1454632"/>
                </a:lnTo>
                <a:lnTo>
                  <a:pt x="357212" y="1435442"/>
                </a:lnTo>
                <a:lnTo>
                  <a:pt x="356285" y="1434312"/>
                </a:lnTo>
                <a:lnTo>
                  <a:pt x="353872" y="1433042"/>
                </a:lnTo>
                <a:lnTo>
                  <a:pt x="351955" y="1431772"/>
                </a:lnTo>
                <a:lnTo>
                  <a:pt x="350888" y="1430502"/>
                </a:lnTo>
                <a:lnTo>
                  <a:pt x="350697" y="1427962"/>
                </a:lnTo>
                <a:lnTo>
                  <a:pt x="350126" y="1424152"/>
                </a:lnTo>
                <a:lnTo>
                  <a:pt x="350177" y="1421612"/>
                </a:lnTo>
                <a:lnTo>
                  <a:pt x="350329" y="1420342"/>
                </a:lnTo>
                <a:lnTo>
                  <a:pt x="350596" y="1420342"/>
                </a:lnTo>
                <a:lnTo>
                  <a:pt x="351878" y="1417802"/>
                </a:lnTo>
                <a:lnTo>
                  <a:pt x="352894" y="1416532"/>
                </a:lnTo>
                <a:lnTo>
                  <a:pt x="353923" y="1415262"/>
                </a:lnTo>
                <a:lnTo>
                  <a:pt x="360070" y="1412722"/>
                </a:lnTo>
                <a:lnTo>
                  <a:pt x="363156" y="1412722"/>
                </a:lnTo>
                <a:lnTo>
                  <a:pt x="366268" y="1413992"/>
                </a:lnTo>
                <a:lnTo>
                  <a:pt x="370408" y="1415262"/>
                </a:lnTo>
                <a:lnTo>
                  <a:pt x="374116" y="1416532"/>
                </a:lnTo>
                <a:lnTo>
                  <a:pt x="379158" y="1420342"/>
                </a:lnTo>
                <a:lnTo>
                  <a:pt x="379831" y="1421612"/>
                </a:lnTo>
                <a:lnTo>
                  <a:pt x="380936" y="1424152"/>
                </a:lnTo>
                <a:lnTo>
                  <a:pt x="380936" y="1414564"/>
                </a:lnTo>
                <a:lnTo>
                  <a:pt x="379539" y="1413992"/>
                </a:lnTo>
                <a:lnTo>
                  <a:pt x="378891" y="1412722"/>
                </a:lnTo>
                <a:lnTo>
                  <a:pt x="376999" y="1411452"/>
                </a:lnTo>
                <a:lnTo>
                  <a:pt x="373938" y="1408912"/>
                </a:lnTo>
                <a:lnTo>
                  <a:pt x="371513" y="1407642"/>
                </a:lnTo>
                <a:lnTo>
                  <a:pt x="368833" y="1406372"/>
                </a:lnTo>
                <a:lnTo>
                  <a:pt x="367449" y="1406372"/>
                </a:lnTo>
                <a:lnTo>
                  <a:pt x="366852" y="1405102"/>
                </a:lnTo>
                <a:lnTo>
                  <a:pt x="365645" y="1405102"/>
                </a:lnTo>
                <a:lnTo>
                  <a:pt x="365226" y="1402562"/>
                </a:lnTo>
                <a:lnTo>
                  <a:pt x="365836" y="1401292"/>
                </a:lnTo>
                <a:lnTo>
                  <a:pt x="366636" y="1398752"/>
                </a:lnTo>
                <a:lnTo>
                  <a:pt x="368020" y="1397482"/>
                </a:lnTo>
                <a:lnTo>
                  <a:pt x="371132" y="1396212"/>
                </a:lnTo>
                <a:lnTo>
                  <a:pt x="373227" y="1396212"/>
                </a:lnTo>
                <a:lnTo>
                  <a:pt x="375081" y="1394942"/>
                </a:lnTo>
                <a:lnTo>
                  <a:pt x="376504" y="1396212"/>
                </a:lnTo>
                <a:lnTo>
                  <a:pt x="378764" y="1397482"/>
                </a:lnTo>
                <a:lnTo>
                  <a:pt x="379628" y="1398752"/>
                </a:lnTo>
                <a:lnTo>
                  <a:pt x="382028" y="1401292"/>
                </a:lnTo>
                <a:lnTo>
                  <a:pt x="383870" y="1403832"/>
                </a:lnTo>
                <a:lnTo>
                  <a:pt x="387121" y="1406372"/>
                </a:lnTo>
                <a:lnTo>
                  <a:pt x="387235" y="1408912"/>
                </a:lnTo>
                <a:lnTo>
                  <a:pt x="387235" y="1398041"/>
                </a:lnTo>
                <a:lnTo>
                  <a:pt x="386765" y="1397482"/>
                </a:lnTo>
                <a:lnTo>
                  <a:pt x="386245" y="1396212"/>
                </a:lnTo>
                <a:lnTo>
                  <a:pt x="385864" y="1396212"/>
                </a:lnTo>
                <a:lnTo>
                  <a:pt x="385635" y="1394942"/>
                </a:lnTo>
                <a:lnTo>
                  <a:pt x="384962" y="1393672"/>
                </a:lnTo>
                <a:lnTo>
                  <a:pt x="384708" y="1391132"/>
                </a:lnTo>
                <a:lnTo>
                  <a:pt x="384835" y="1389862"/>
                </a:lnTo>
                <a:lnTo>
                  <a:pt x="385216" y="1386052"/>
                </a:lnTo>
                <a:lnTo>
                  <a:pt x="386334" y="1382242"/>
                </a:lnTo>
                <a:lnTo>
                  <a:pt x="389115" y="1379702"/>
                </a:lnTo>
                <a:lnTo>
                  <a:pt x="389978" y="1378432"/>
                </a:lnTo>
                <a:lnTo>
                  <a:pt x="392188" y="1378432"/>
                </a:lnTo>
                <a:lnTo>
                  <a:pt x="394893" y="1377162"/>
                </a:lnTo>
                <a:lnTo>
                  <a:pt x="397535" y="1375892"/>
                </a:lnTo>
                <a:lnTo>
                  <a:pt x="400100" y="1375892"/>
                </a:lnTo>
                <a:lnTo>
                  <a:pt x="401040" y="1374622"/>
                </a:lnTo>
                <a:lnTo>
                  <a:pt x="402361" y="1375892"/>
                </a:lnTo>
                <a:lnTo>
                  <a:pt x="403059" y="1377162"/>
                </a:lnTo>
                <a:lnTo>
                  <a:pt x="404812" y="1379702"/>
                </a:lnTo>
                <a:lnTo>
                  <a:pt x="405841" y="1382242"/>
                </a:lnTo>
                <a:lnTo>
                  <a:pt x="406069" y="1387322"/>
                </a:lnTo>
                <a:lnTo>
                  <a:pt x="406120" y="1271993"/>
                </a:lnTo>
                <a:lnTo>
                  <a:pt x="405676" y="1271752"/>
                </a:lnTo>
                <a:lnTo>
                  <a:pt x="405295" y="1271358"/>
                </a:lnTo>
                <a:lnTo>
                  <a:pt x="405295" y="1316202"/>
                </a:lnTo>
                <a:lnTo>
                  <a:pt x="405117" y="1317472"/>
                </a:lnTo>
                <a:lnTo>
                  <a:pt x="404749" y="1321282"/>
                </a:lnTo>
                <a:lnTo>
                  <a:pt x="404177" y="1323378"/>
                </a:lnTo>
                <a:lnTo>
                  <a:pt x="404177" y="1347952"/>
                </a:lnTo>
                <a:lnTo>
                  <a:pt x="403847" y="1350492"/>
                </a:lnTo>
                <a:lnTo>
                  <a:pt x="403288" y="1353032"/>
                </a:lnTo>
                <a:lnTo>
                  <a:pt x="403186" y="1356842"/>
                </a:lnTo>
                <a:lnTo>
                  <a:pt x="399821" y="1367002"/>
                </a:lnTo>
                <a:lnTo>
                  <a:pt x="398602" y="1367002"/>
                </a:lnTo>
                <a:lnTo>
                  <a:pt x="397078" y="1368272"/>
                </a:lnTo>
                <a:lnTo>
                  <a:pt x="391845" y="1368272"/>
                </a:lnTo>
                <a:lnTo>
                  <a:pt x="390067" y="1367002"/>
                </a:lnTo>
                <a:lnTo>
                  <a:pt x="388594" y="1365732"/>
                </a:lnTo>
                <a:lnTo>
                  <a:pt x="387680" y="1365732"/>
                </a:lnTo>
                <a:lnTo>
                  <a:pt x="386029" y="1354302"/>
                </a:lnTo>
                <a:lnTo>
                  <a:pt x="386943" y="1350492"/>
                </a:lnTo>
                <a:lnTo>
                  <a:pt x="387057" y="1347952"/>
                </a:lnTo>
                <a:lnTo>
                  <a:pt x="387819" y="1344142"/>
                </a:lnTo>
                <a:lnTo>
                  <a:pt x="388531" y="1342872"/>
                </a:lnTo>
                <a:lnTo>
                  <a:pt x="389572" y="1341602"/>
                </a:lnTo>
                <a:lnTo>
                  <a:pt x="390728" y="1339062"/>
                </a:lnTo>
                <a:lnTo>
                  <a:pt x="392303" y="1337792"/>
                </a:lnTo>
                <a:lnTo>
                  <a:pt x="397713" y="1337792"/>
                </a:lnTo>
                <a:lnTo>
                  <a:pt x="399288" y="1339062"/>
                </a:lnTo>
                <a:lnTo>
                  <a:pt x="400481" y="1340332"/>
                </a:lnTo>
                <a:lnTo>
                  <a:pt x="402107" y="1342872"/>
                </a:lnTo>
                <a:lnTo>
                  <a:pt x="402475" y="1342872"/>
                </a:lnTo>
                <a:lnTo>
                  <a:pt x="403720" y="1345412"/>
                </a:lnTo>
                <a:lnTo>
                  <a:pt x="404177" y="1347952"/>
                </a:lnTo>
                <a:lnTo>
                  <a:pt x="404177" y="1323378"/>
                </a:lnTo>
                <a:lnTo>
                  <a:pt x="403707" y="1325092"/>
                </a:lnTo>
                <a:lnTo>
                  <a:pt x="401980" y="1327632"/>
                </a:lnTo>
                <a:lnTo>
                  <a:pt x="401040" y="1330172"/>
                </a:lnTo>
                <a:lnTo>
                  <a:pt x="399529" y="1331442"/>
                </a:lnTo>
                <a:lnTo>
                  <a:pt x="389534" y="1331442"/>
                </a:lnTo>
                <a:lnTo>
                  <a:pt x="388162" y="1330172"/>
                </a:lnTo>
                <a:lnTo>
                  <a:pt x="387527" y="1327632"/>
                </a:lnTo>
                <a:lnTo>
                  <a:pt x="387032" y="1326362"/>
                </a:lnTo>
                <a:lnTo>
                  <a:pt x="386778" y="1325092"/>
                </a:lnTo>
                <a:lnTo>
                  <a:pt x="386486" y="1323822"/>
                </a:lnTo>
                <a:lnTo>
                  <a:pt x="386397" y="1320012"/>
                </a:lnTo>
                <a:lnTo>
                  <a:pt x="386499" y="1318742"/>
                </a:lnTo>
                <a:lnTo>
                  <a:pt x="386651" y="1317472"/>
                </a:lnTo>
                <a:lnTo>
                  <a:pt x="386943" y="1317472"/>
                </a:lnTo>
                <a:lnTo>
                  <a:pt x="387375" y="1316202"/>
                </a:lnTo>
                <a:lnTo>
                  <a:pt x="388239" y="1313662"/>
                </a:lnTo>
                <a:lnTo>
                  <a:pt x="390994" y="1308582"/>
                </a:lnTo>
                <a:lnTo>
                  <a:pt x="391185" y="1308582"/>
                </a:lnTo>
                <a:lnTo>
                  <a:pt x="391426" y="1307312"/>
                </a:lnTo>
                <a:lnTo>
                  <a:pt x="391693" y="1307312"/>
                </a:lnTo>
                <a:lnTo>
                  <a:pt x="393890" y="1304772"/>
                </a:lnTo>
                <a:lnTo>
                  <a:pt x="398157" y="1303502"/>
                </a:lnTo>
                <a:lnTo>
                  <a:pt x="402437" y="1308582"/>
                </a:lnTo>
                <a:lnTo>
                  <a:pt x="403631" y="1311122"/>
                </a:lnTo>
                <a:lnTo>
                  <a:pt x="405091" y="1314932"/>
                </a:lnTo>
                <a:lnTo>
                  <a:pt x="405295" y="1316202"/>
                </a:lnTo>
                <a:lnTo>
                  <a:pt x="405295" y="1271358"/>
                </a:lnTo>
                <a:lnTo>
                  <a:pt x="404469" y="1270482"/>
                </a:lnTo>
                <a:lnTo>
                  <a:pt x="403529" y="1269758"/>
                </a:lnTo>
                <a:lnTo>
                  <a:pt x="403529" y="1280642"/>
                </a:lnTo>
                <a:lnTo>
                  <a:pt x="402958" y="1284452"/>
                </a:lnTo>
                <a:lnTo>
                  <a:pt x="401840" y="1289532"/>
                </a:lnTo>
                <a:lnTo>
                  <a:pt x="401701" y="1290802"/>
                </a:lnTo>
                <a:lnTo>
                  <a:pt x="401434" y="1290802"/>
                </a:lnTo>
                <a:lnTo>
                  <a:pt x="401040" y="1292072"/>
                </a:lnTo>
                <a:lnTo>
                  <a:pt x="399554" y="1294612"/>
                </a:lnTo>
                <a:lnTo>
                  <a:pt x="398170" y="1297152"/>
                </a:lnTo>
                <a:lnTo>
                  <a:pt x="396113" y="1298422"/>
                </a:lnTo>
                <a:lnTo>
                  <a:pt x="394931" y="1299692"/>
                </a:lnTo>
                <a:lnTo>
                  <a:pt x="385483" y="1299692"/>
                </a:lnTo>
                <a:lnTo>
                  <a:pt x="384175" y="1299159"/>
                </a:lnTo>
                <a:lnTo>
                  <a:pt x="384175" y="1307312"/>
                </a:lnTo>
                <a:lnTo>
                  <a:pt x="384162" y="1308582"/>
                </a:lnTo>
                <a:lnTo>
                  <a:pt x="382879" y="1311681"/>
                </a:lnTo>
                <a:lnTo>
                  <a:pt x="382879" y="1370812"/>
                </a:lnTo>
                <a:lnTo>
                  <a:pt x="381647" y="1378432"/>
                </a:lnTo>
                <a:lnTo>
                  <a:pt x="369455" y="1389862"/>
                </a:lnTo>
                <a:lnTo>
                  <a:pt x="365201" y="1389862"/>
                </a:lnTo>
                <a:lnTo>
                  <a:pt x="363283" y="1388592"/>
                </a:lnTo>
                <a:lnTo>
                  <a:pt x="361353" y="1387906"/>
                </a:lnTo>
                <a:lnTo>
                  <a:pt x="361353" y="1396212"/>
                </a:lnTo>
                <a:lnTo>
                  <a:pt x="360489" y="1398752"/>
                </a:lnTo>
                <a:lnTo>
                  <a:pt x="359130" y="1402562"/>
                </a:lnTo>
                <a:lnTo>
                  <a:pt x="356158" y="1405102"/>
                </a:lnTo>
                <a:lnTo>
                  <a:pt x="354431" y="1406372"/>
                </a:lnTo>
                <a:lnTo>
                  <a:pt x="352044" y="1408912"/>
                </a:lnTo>
                <a:lnTo>
                  <a:pt x="345897" y="1408912"/>
                </a:lnTo>
                <a:lnTo>
                  <a:pt x="344563" y="1408137"/>
                </a:lnTo>
                <a:lnTo>
                  <a:pt x="344563" y="1431772"/>
                </a:lnTo>
                <a:lnTo>
                  <a:pt x="344220" y="1434312"/>
                </a:lnTo>
                <a:lnTo>
                  <a:pt x="343814" y="1435582"/>
                </a:lnTo>
                <a:lnTo>
                  <a:pt x="343306" y="1435582"/>
                </a:lnTo>
                <a:lnTo>
                  <a:pt x="341630" y="1438122"/>
                </a:lnTo>
                <a:lnTo>
                  <a:pt x="339648" y="1439392"/>
                </a:lnTo>
                <a:lnTo>
                  <a:pt x="337375" y="1439392"/>
                </a:lnTo>
                <a:lnTo>
                  <a:pt x="335051" y="1440662"/>
                </a:lnTo>
                <a:lnTo>
                  <a:pt x="333184" y="1441932"/>
                </a:lnTo>
                <a:lnTo>
                  <a:pt x="332955" y="1442351"/>
                </a:lnTo>
                <a:lnTo>
                  <a:pt x="332955" y="1478762"/>
                </a:lnTo>
                <a:lnTo>
                  <a:pt x="332295" y="1481302"/>
                </a:lnTo>
                <a:lnTo>
                  <a:pt x="330949" y="1482572"/>
                </a:lnTo>
                <a:lnTo>
                  <a:pt x="327215" y="1486382"/>
                </a:lnTo>
                <a:lnTo>
                  <a:pt x="322795" y="1487652"/>
                </a:lnTo>
                <a:lnTo>
                  <a:pt x="317677" y="1488922"/>
                </a:lnTo>
                <a:lnTo>
                  <a:pt x="312445" y="1488922"/>
                </a:lnTo>
                <a:lnTo>
                  <a:pt x="311061" y="1487652"/>
                </a:lnTo>
                <a:lnTo>
                  <a:pt x="309689" y="1486382"/>
                </a:lnTo>
                <a:lnTo>
                  <a:pt x="309130" y="1483842"/>
                </a:lnTo>
                <a:lnTo>
                  <a:pt x="309105" y="1497812"/>
                </a:lnTo>
                <a:lnTo>
                  <a:pt x="305600" y="1505432"/>
                </a:lnTo>
                <a:lnTo>
                  <a:pt x="302780" y="1511782"/>
                </a:lnTo>
                <a:lnTo>
                  <a:pt x="298259" y="1515948"/>
                </a:lnTo>
                <a:lnTo>
                  <a:pt x="298259" y="1552422"/>
                </a:lnTo>
                <a:lnTo>
                  <a:pt x="297268" y="1556232"/>
                </a:lnTo>
                <a:lnTo>
                  <a:pt x="296837" y="1557502"/>
                </a:lnTo>
                <a:lnTo>
                  <a:pt x="296291" y="1560042"/>
                </a:lnTo>
                <a:lnTo>
                  <a:pt x="295287" y="1562582"/>
                </a:lnTo>
                <a:lnTo>
                  <a:pt x="294843" y="1565122"/>
                </a:lnTo>
                <a:lnTo>
                  <a:pt x="294970" y="1567662"/>
                </a:lnTo>
                <a:lnTo>
                  <a:pt x="294957" y="1568932"/>
                </a:lnTo>
                <a:lnTo>
                  <a:pt x="294449" y="1570202"/>
                </a:lnTo>
                <a:lnTo>
                  <a:pt x="293446" y="1571472"/>
                </a:lnTo>
                <a:lnTo>
                  <a:pt x="292760" y="1572742"/>
                </a:lnTo>
                <a:lnTo>
                  <a:pt x="292011" y="1574012"/>
                </a:lnTo>
                <a:lnTo>
                  <a:pt x="291185" y="1575282"/>
                </a:lnTo>
                <a:lnTo>
                  <a:pt x="289433" y="1576552"/>
                </a:lnTo>
                <a:lnTo>
                  <a:pt x="287274" y="1577822"/>
                </a:lnTo>
                <a:lnTo>
                  <a:pt x="284708" y="1576552"/>
                </a:lnTo>
                <a:lnTo>
                  <a:pt x="282575" y="1576552"/>
                </a:lnTo>
                <a:lnTo>
                  <a:pt x="281647" y="1575562"/>
                </a:lnTo>
                <a:lnTo>
                  <a:pt x="281647" y="1598142"/>
                </a:lnTo>
                <a:lnTo>
                  <a:pt x="280327" y="1600682"/>
                </a:lnTo>
                <a:lnTo>
                  <a:pt x="274891" y="1604492"/>
                </a:lnTo>
                <a:lnTo>
                  <a:pt x="271170" y="1605762"/>
                </a:lnTo>
                <a:lnTo>
                  <a:pt x="266103" y="1608302"/>
                </a:lnTo>
                <a:lnTo>
                  <a:pt x="265061" y="1608302"/>
                </a:lnTo>
                <a:lnTo>
                  <a:pt x="265061" y="1619732"/>
                </a:lnTo>
                <a:lnTo>
                  <a:pt x="263956" y="1623542"/>
                </a:lnTo>
                <a:lnTo>
                  <a:pt x="254952" y="1637512"/>
                </a:lnTo>
                <a:lnTo>
                  <a:pt x="252755" y="1637512"/>
                </a:lnTo>
                <a:lnTo>
                  <a:pt x="246240" y="1631061"/>
                </a:lnTo>
                <a:lnTo>
                  <a:pt x="246240" y="1642592"/>
                </a:lnTo>
                <a:lnTo>
                  <a:pt x="244563" y="1648942"/>
                </a:lnTo>
                <a:lnTo>
                  <a:pt x="242176" y="1654022"/>
                </a:lnTo>
                <a:lnTo>
                  <a:pt x="239509" y="1655292"/>
                </a:lnTo>
                <a:lnTo>
                  <a:pt x="236626" y="1656562"/>
                </a:lnTo>
                <a:lnTo>
                  <a:pt x="233654" y="1656562"/>
                </a:lnTo>
                <a:lnTo>
                  <a:pt x="233654" y="1669262"/>
                </a:lnTo>
                <a:lnTo>
                  <a:pt x="233121" y="1673072"/>
                </a:lnTo>
                <a:lnTo>
                  <a:pt x="233197" y="1675612"/>
                </a:lnTo>
                <a:lnTo>
                  <a:pt x="230898" y="1680692"/>
                </a:lnTo>
                <a:lnTo>
                  <a:pt x="230136" y="1684502"/>
                </a:lnTo>
                <a:lnTo>
                  <a:pt x="227482" y="1689582"/>
                </a:lnTo>
                <a:lnTo>
                  <a:pt x="225298" y="1690852"/>
                </a:lnTo>
                <a:lnTo>
                  <a:pt x="218224" y="1690852"/>
                </a:lnTo>
                <a:lnTo>
                  <a:pt x="215214" y="1689582"/>
                </a:lnTo>
                <a:lnTo>
                  <a:pt x="212382" y="1688312"/>
                </a:lnTo>
                <a:lnTo>
                  <a:pt x="211226" y="1687042"/>
                </a:lnTo>
                <a:lnTo>
                  <a:pt x="210464" y="1687042"/>
                </a:lnTo>
                <a:lnTo>
                  <a:pt x="210083" y="1685772"/>
                </a:lnTo>
                <a:lnTo>
                  <a:pt x="209257" y="1681962"/>
                </a:lnTo>
                <a:lnTo>
                  <a:pt x="208165" y="1678152"/>
                </a:lnTo>
                <a:lnTo>
                  <a:pt x="206806" y="1675612"/>
                </a:lnTo>
                <a:lnTo>
                  <a:pt x="206540" y="1674342"/>
                </a:lnTo>
                <a:lnTo>
                  <a:pt x="206273" y="1671802"/>
                </a:lnTo>
                <a:lnTo>
                  <a:pt x="206552" y="1670532"/>
                </a:lnTo>
                <a:lnTo>
                  <a:pt x="207937" y="1666722"/>
                </a:lnTo>
                <a:lnTo>
                  <a:pt x="208686" y="1665452"/>
                </a:lnTo>
                <a:lnTo>
                  <a:pt x="209448" y="1664182"/>
                </a:lnTo>
                <a:lnTo>
                  <a:pt x="211010" y="1660372"/>
                </a:lnTo>
                <a:lnTo>
                  <a:pt x="211836" y="1659102"/>
                </a:lnTo>
                <a:lnTo>
                  <a:pt x="215303" y="1657832"/>
                </a:lnTo>
                <a:lnTo>
                  <a:pt x="219151" y="1657832"/>
                </a:lnTo>
                <a:lnTo>
                  <a:pt x="227457" y="1660372"/>
                </a:lnTo>
                <a:lnTo>
                  <a:pt x="230924" y="1662912"/>
                </a:lnTo>
                <a:lnTo>
                  <a:pt x="233146" y="1667992"/>
                </a:lnTo>
                <a:lnTo>
                  <a:pt x="233578" y="1667992"/>
                </a:lnTo>
                <a:lnTo>
                  <a:pt x="233654" y="1669262"/>
                </a:lnTo>
                <a:lnTo>
                  <a:pt x="233654" y="1656562"/>
                </a:lnTo>
                <a:lnTo>
                  <a:pt x="231546" y="1656562"/>
                </a:lnTo>
                <a:lnTo>
                  <a:pt x="229654" y="1655292"/>
                </a:lnTo>
                <a:lnTo>
                  <a:pt x="226656" y="1655292"/>
                </a:lnTo>
                <a:lnTo>
                  <a:pt x="225247" y="1654022"/>
                </a:lnTo>
                <a:lnTo>
                  <a:pt x="222008" y="1652752"/>
                </a:lnTo>
                <a:lnTo>
                  <a:pt x="219024" y="1650212"/>
                </a:lnTo>
                <a:lnTo>
                  <a:pt x="213880" y="1647672"/>
                </a:lnTo>
                <a:lnTo>
                  <a:pt x="212407" y="1646402"/>
                </a:lnTo>
                <a:lnTo>
                  <a:pt x="209740" y="1643862"/>
                </a:lnTo>
                <a:lnTo>
                  <a:pt x="209550" y="1641322"/>
                </a:lnTo>
                <a:lnTo>
                  <a:pt x="210502" y="1640052"/>
                </a:lnTo>
                <a:lnTo>
                  <a:pt x="211289" y="1638782"/>
                </a:lnTo>
                <a:lnTo>
                  <a:pt x="212864" y="1636242"/>
                </a:lnTo>
                <a:lnTo>
                  <a:pt x="213575" y="1634972"/>
                </a:lnTo>
                <a:lnTo>
                  <a:pt x="215696" y="1631162"/>
                </a:lnTo>
                <a:lnTo>
                  <a:pt x="220713" y="1626082"/>
                </a:lnTo>
                <a:lnTo>
                  <a:pt x="222885" y="1624812"/>
                </a:lnTo>
                <a:lnTo>
                  <a:pt x="228180" y="1626082"/>
                </a:lnTo>
                <a:lnTo>
                  <a:pt x="230924" y="1626082"/>
                </a:lnTo>
                <a:lnTo>
                  <a:pt x="233705" y="1627352"/>
                </a:lnTo>
                <a:lnTo>
                  <a:pt x="236791" y="1627352"/>
                </a:lnTo>
                <a:lnTo>
                  <a:pt x="237921" y="1628622"/>
                </a:lnTo>
                <a:lnTo>
                  <a:pt x="241020" y="1632432"/>
                </a:lnTo>
                <a:lnTo>
                  <a:pt x="243509" y="1634972"/>
                </a:lnTo>
                <a:lnTo>
                  <a:pt x="245922" y="1640052"/>
                </a:lnTo>
                <a:lnTo>
                  <a:pt x="245986" y="1641322"/>
                </a:lnTo>
                <a:lnTo>
                  <a:pt x="246240" y="1642592"/>
                </a:lnTo>
                <a:lnTo>
                  <a:pt x="246240" y="1631061"/>
                </a:lnTo>
                <a:lnTo>
                  <a:pt x="244487" y="1628622"/>
                </a:lnTo>
                <a:lnTo>
                  <a:pt x="242824" y="1626082"/>
                </a:lnTo>
                <a:lnTo>
                  <a:pt x="240487" y="1614652"/>
                </a:lnTo>
                <a:lnTo>
                  <a:pt x="243078" y="1612112"/>
                </a:lnTo>
                <a:lnTo>
                  <a:pt x="245770" y="1610842"/>
                </a:lnTo>
                <a:lnTo>
                  <a:pt x="248119" y="1610842"/>
                </a:lnTo>
                <a:lnTo>
                  <a:pt x="250837" y="1612112"/>
                </a:lnTo>
                <a:lnTo>
                  <a:pt x="259308" y="1612112"/>
                </a:lnTo>
                <a:lnTo>
                  <a:pt x="261632" y="1613382"/>
                </a:lnTo>
                <a:lnTo>
                  <a:pt x="263309" y="1615922"/>
                </a:lnTo>
                <a:lnTo>
                  <a:pt x="264642" y="1617192"/>
                </a:lnTo>
                <a:lnTo>
                  <a:pt x="265061" y="1619732"/>
                </a:lnTo>
                <a:lnTo>
                  <a:pt x="265061" y="1608302"/>
                </a:lnTo>
                <a:lnTo>
                  <a:pt x="264579" y="1608302"/>
                </a:lnTo>
                <a:lnTo>
                  <a:pt x="263055" y="1607032"/>
                </a:lnTo>
                <a:lnTo>
                  <a:pt x="261962" y="1607032"/>
                </a:lnTo>
                <a:lnTo>
                  <a:pt x="260921" y="1605762"/>
                </a:lnTo>
                <a:lnTo>
                  <a:pt x="259943" y="1605762"/>
                </a:lnTo>
                <a:lnTo>
                  <a:pt x="259283" y="1604492"/>
                </a:lnTo>
                <a:lnTo>
                  <a:pt x="258838" y="1604492"/>
                </a:lnTo>
                <a:lnTo>
                  <a:pt x="258584" y="1603222"/>
                </a:lnTo>
                <a:lnTo>
                  <a:pt x="256755" y="1598142"/>
                </a:lnTo>
                <a:lnTo>
                  <a:pt x="257568" y="1591792"/>
                </a:lnTo>
                <a:lnTo>
                  <a:pt x="262356" y="1582902"/>
                </a:lnTo>
                <a:lnTo>
                  <a:pt x="264680" y="1581632"/>
                </a:lnTo>
                <a:lnTo>
                  <a:pt x="267677" y="1580362"/>
                </a:lnTo>
                <a:lnTo>
                  <a:pt x="269138" y="1579092"/>
                </a:lnTo>
                <a:lnTo>
                  <a:pt x="272262" y="1579092"/>
                </a:lnTo>
                <a:lnTo>
                  <a:pt x="273392" y="1580362"/>
                </a:lnTo>
                <a:lnTo>
                  <a:pt x="276021" y="1580362"/>
                </a:lnTo>
                <a:lnTo>
                  <a:pt x="276339" y="1581632"/>
                </a:lnTo>
                <a:lnTo>
                  <a:pt x="276606" y="1581632"/>
                </a:lnTo>
                <a:lnTo>
                  <a:pt x="278536" y="1582902"/>
                </a:lnTo>
                <a:lnTo>
                  <a:pt x="280073" y="1585442"/>
                </a:lnTo>
                <a:lnTo>
                  <a:pt x="280924" y="1590522"/>
                </a:lnTo>
                <a:lnTo>
                  <a:pt x="281012" y="1591792"/>
                </a:lnTo>
                <a:lnTo>
                  <a:pt x="281647" y="1598142"/>
                </a:lnTo>
                <a:lnTo>
                  <a:pt x="281647" y="1575562"/>
                </a:lnTo>
                <a:lnTo>
                  <a:pt x="279031" y="1572742"/>
                </a:lnTo>
                <a:lnTo>
                  <a:pt x="276860" y="1568932"/>
                </a:lnTo>
                <a:lnTo>
                  <a:pt x="275336" y="1563852"/>
                </a:lnTo>
                <a:lnTo>
                  <a:pt x="275158" y="1562582"/>
                </a:lnTo>
                <a:lnTo>
                  <a:pt x="275031" y="1561312"/>
                </a:lnTo>
                <a:lnTo>
                  <a:pt x="274828" y="1561312"/>
                </a:lnTo>
                <a:lnTo>
                  <a:pt x="284213" y="1551152"/>
                </a:lnTo>
                <a:lnTo>
                  <a:pt x="292265" y="1547342"/>
                </a:lnTo>
                <a:lnTo>
                  <a:pt x="294525" y="1547342"/>
                </a:lnTo>
                <a:lnTo>
                  <a:pt x="296938" y="1549882"/>
                </a:lnTo>
                <a:lnTo>
                  <a:pt x="298259" y="1552422"/>
                </a:lnTo>
                <a:lnTo>
                  <a:pt x="298259" y="1515948"/>
                </a:lnTo>
                <a:lnTo>
                  <a:pt x="297256" y="1516862"/>
                </a:lnTo>
                <a:lnTo>
                  <a:pt x="293903" y="1516862"/>
                </a:lnTo>
                <a:lnTo>
                  <a:pt x="291719" y="1514309"/>
                </a:lnTo>
                <a:lnTo>
                  <a:pt x="291719" y="1540992"/>
                </a:lnTo>
                <a:lnTo>
                  <a:pt x="291147" y="1540992"/>
                </a:lnTo>
                <a:lnTo>
                  <a:pt x="289941" y="1542262"/>
                </a:lnTo>
                <a:lnTo>
                  <a:pt x="286651" y="1543532"/>
                </a:lnTo>
                <a:lnTo>
                  <a:pt x="283514" y="1544802"/>
                </a:lnTo>
                <a:lnTo>
                  <a:pt x="280504" y="1547342"/>
                </a:lnTo>
                <a:lnTo>
                  <a:pt x="278498" y="1548612"/>
                </a:lnTo>
                <a:lnTo>
                  <a:pt x="276174" y="1548612"/>
                </a:lnTo>
                <a:lnTo>
                  <a:pt x="272910" y="1551152"/>
                </a:lnTo>
                <a:lnTo>
                  <a:pt x="271780" y="1551152"/>
                </a:lnTo>
                <a:lnTo>
                  <a:pt x="270675" y="1549882"/>
                </a:lnTo>
                <a:lnTo>
                  <a:pt x="269024" y="1549222"/>
                </a:lnTo>
                <a:lnTo>
                  <a:pt x="269024" y="1567662"/>
                </a:lnTo>
                <a:lnTo>
                  <a:pt x="268820" y="1571472"/>
                </a:lnTo>
                <a:lnTo>
                  <a:pt x="267347" y="1574012"/>
                </a:lnTo>
                <a:lnTo>
                  <a:pt x="265328" y="1574012"/>
                </a:lnTo>
                <a:lnTo>
                  <a:pt x="262597" y="1575282"/>
                </a:lnTo>
                <a:lnTo>
                  <a:pt x="257327" y="1575282"/>
                </a:lnTo>
                <a:lnTo>
                  <a:pt x="255612" y="1576552"/>
                </a:lnTo>
                <a:lnTo>
                  <a:pt x="252374" y="1576552"/>
                </a:lnTo>
                <a:lnTo>
                  <a:pt x="252374" y="1598142"/>
                </a:lnTo>
                <a:lnTo>
                  <a:pt x="251891" y="1600682"/>
                </a:lnTo>
                <a:lnTo>
                  <a:pt x="250952" y="1601952"/>
                </a:lnTo>
                <a:lnTo>
                  <a:pt x="250520" y="1601952"/>
                </a:lnTo>
                <a:lnTo>
                  <a:pt x="249923" y="1603222"/>
                </a:lnTo>
                <a:lnTo>
                  <a:pt x="246075" y="1603222"/>
                </a:lnTo>
                <a:lnTo>
                  <a:pt x="243103" y="1601952"/>
                </a:lnTo>
                <a:lnTo>
                  <a:pt x="242049" y="1600682"/>
                </a:lnTo>
                <a:lnTo>
                  <a:pt x="241414" y="1599412"/>
                </a:lnTo>
                <a:lnTo>
                  <a:pt x="241122" y="1598142"/>
                </a:lnTo>
                <a:lnTo>
                  <a:pt x="241096" y="1596872"/>
                </a:lnTo>
                <a:lnTo>
                  <a:pt x="241388" y="1594332"/>
                </a:lnTo>
                <a:lnTo>
                  <a:pt x="241833" y="1591792"/>
                </a:lnTo>
                <a:lnTo>
                  <a:pt x="242443" y="1589252"/>
                </a:lnTo>
                <a:lnTo>
                  <a:pt x="243039" y="1587982"/>
                </a:lnTo>
                <a:lnTo>
                  <a:pt x="244030" y="1586712"/>
                </a:lnTo>
                <a:lnTo>
                  <a:pt x="245237" y="1585442"/>
                </a:lnTo>
                <a:lnTo>
                  <a:pt x="246532" y="1585442"/>
                </a:lnTo>
                <a:lnTo>
                  <a:pt x="247878" y="1584172"/>
                </a:lnTo>
                <a:lnTo>
                  <a:pt x="250596" y="1584172"/>
                </a:lnTo>
                <a:lnTo>
                  <a:pt x="250913" y="1585442"/>
                </a:lnTo>
                <a:lnTo>
                  <a:pt x="251091" y="1585442"/>
                </a:lnTo>
                <a:lnTo>
                  <a:pt x="251244" y="1586712"/>
                </a:lnTo>
                <a:lnTo>
                  <a:pt x="251371" y="1586712"/>
                </a:lnTo>
                <a:lnTo>
                  <a:pt x="251701" y="1587982"/>
                </a:lnTo>
                <a:lnTo>
                  <a:pt x="252247" y="1590522"/>
                </a:lnTo>
                <a:lnTo>
                  <a:pt x="252349" y="1594332"/>
                </a:lnTo>
                <a:lnTo>
                  <a:pt x="252374" y="1598142"/>
                </a:lnTo>
                <a:lnTo>
                  <a:pt x="252374" y="1576552"/>
                </a:lnTo>
                <a:lnTo>
                  <a:pt x="249567" y="1576552"/>
                </a:lnTo>
                <a:lnTo>
                  <a:pt x="247827" y="1575282"/>
                </a:lnTo>
                <a:lnTo>
                  <a:pt x="247535" y="1572742"/>
                </a:lnTo>
                <a:lnTo>
                  <a:pt x="247319" y="1571472"/>
                </a:lnTo>
                <a:lnTo>
                  <a:pt x="246862" y="1566392"/>
                </a:lnTo>
                <a:lnTo>
                  <a:pt x="246837" y="1563852"/>
                </a:lnTo>
                <a:lnTo>
                  <a:pt x="246926" y="1562582"/>
                </a:lnTo>
                <a:lnTo>
                  <a:pt x="247954" y="1560042"/>
                </a:lnTo>
                <a:lnTo>
                  <a:pt x="248691" y="1557502"/>
                </a:lnTo>
                <a:lnTo>
                  <a:pt x="250266" y="1552422"/>
                </a:lnTo>
                <a:lnTo>
                  <a:pt x="252895" y="1551152"/>
                </a:lnTo>
                <a:lnTo>
                  <a:pt x="256197" y="1549882"/>
                </a:lnTo>
                <a:lnTo>
                  <a:pt x="259245" y="1549882"/>
                </a:lnTo>
                <a:lnTo>
                  <a:pt x="261099" y="1551152"/>
                </a:lnTo>
                <a:lnTo>
                  <a:pt x="262534" y="1552422"/>
                </a:lnTo>
                <a:lnTo>
                  <a:pt x="265074" y="1556232"/>
                </a:lnTo>
                <a:lnTo>
                  <a:pt x="266420" y="1560042"/>
                </a:lnTo>
                <a:lnTo>
                  <a:pt x="268579" y="1565122"/>
                </a:lnTo>
                <a:lnTo>
                  <a:pt x="269024" y="1567662"/>
                </a:lnTo>
                <a:lnTo>
                  <a:pt x="269024" y="1549222"/>
                </a:lnTo>
                <a:lnTo>
                  <a:pt x="267500" y="1548612"/>
                </a:lnTo>
                <a:lnTo>
                  <a:pt x="264744" y="1546072"/>
                </a:lnTo>
                <a:lnTo>
                  <a:pt x="262394" y="1543532"/>
                </a:lnTo>
                <a:lnTo>
                  <a:pt x="262140" y="1543532"/>
                </a:lnTo>
                <a:lnTo>
                  <a:pt x="261937" y="1542262"/>
                </a:lnTo>
                <a:lnTo>
                  <a:pt x="260210" y="1539722"/>
                </a:lnTo>
                <a:lnTo>
                  <a:pt x="260134" y="1538452"/>
                </a:lnTo>
                <a:lnTo>
                  <a:pt x="263144" y="1533372"/>
                </a:lnTo>
                <a:lnTo>
                  <a:pt x="265290" y="1530832"/>
                </a:lnTo>
                <a:lnTo>
                  <a:pt x="267906" y="1528292"/>
                </a:lnTo>
                <a:lnTo>
                  <a:pt x="277075" y="1521942"/>
                </a:lnTo>
                <a:lnTo>
                  <a:pt x="282041" y="1519402"/>
                </a:lnTo>
                <a:lnTo>
                  <a:pt x="286613" y="1519402"/>
                </a:lnTo>
                <a:lnTo>
                  <a:pt x="290588" y="1529562"/>
                </a:lnTo>
                <a:lnTo>
                  <a:pt x="291223" y="1532102"/>
                </a:lnTo>
                <a:lnTo>
                  <a:pt x="291719" y="1540992"/>
                </a:lnTo>
                <a:lnTo>
                  <a:pt x="291719" y="1514309"/>
                </a:lnTo>
                <a:lnTo>
                  <a:pt x="286321" y="1507972"/>
                </a:lnTo>
                <a:lnTo>
                  <a:pt x="283552" y="1504162"/>
                </a:lnTo>
                <a:lnTo>
                  <a:pt x="282803" y="1501622"/>
                </a:lnTo>
                <a:lnTo>
                  <a:pt x="282321" y="1500352"/>
                </a:lnTo>
                <a:lnTo>
                  <a:pt x="282117" y="1499082"/>
                </a:lnTo>
                <a:lnTo>
                  <a:pt x="292481" y="1488922"/>
                </a:lnTo>
                <a:lnTo>
                  <a:pt x="295275" y="1488922"/>
                </a:lnTo>
                <a:lnTo>
                  <a:pt x="300355" y="1487652"/>
                </a:lnTo>
                <a:lnTo>
                  <a:pt x="302221" y="1488922"/>
                </a:lnTo>
                <a:lnTo>
                  <a:pt x="304850" y="1490192"/>
                </a:lnTo>
                <a:lnTo>
                  <a:pt x="305727" y="1491462"/>
                </a:lnTo>
                <a:lnTo>
                  <a:pt x="308444" y="1494002"/>
                </a:lnTo>
                <a:lnTo>
                  <a:pt x="309105" y="1497812"/>
                </a:lnTo>
                <a:lnTo>
                  <a:pt x="309105" y="1483728"/>
                </a:lnTo>
                <a:lnTo>
                  <a:pt x="308025" y="1478762"/>
                </a:lnTo>
                <a:lnTo>
                  <a:pt x="307111" y="1472412"/>
                </a:lnTo>
                <a:lnTo>
                  <a:pt x="307213" y="1463522"/>
                </a:lnTo>
                <a:lnTo>
                  <a:pt x="309384" y="1460982"/>
                </a:lnTo>
                <a:lnTo>
                  <a:pt x="311886" y="1459712"/>
                </a:lnTo>
                <a:lnTo>
                  <a:pt x="321373" y="1459712"/>
                </a:lnTo>
                <a:lnTo>
                  <a:pt x="323342" y="1460982"/>
                </a:lnTo>
                <a:lnTo>
                  <a:pt x="326923" y="1466062"/>
                </a:lnTo>
                <a:lnTo>
                  <a:pt x="329158" y="1469872"/>
                </a:lnTo>
                <a:lnTo>
                  <a:pt x="330720" y="1474952"/>
                </a:lnTo>
                <a:lnTo>
                  <a:pt x="331597" y="1476222"/>
                </a:lnTo>
                <a:lnTo>
                  <a:pt x="332955" y="1478762"/>
                </a:lnTo>
                <a:lnTo>
                  <a:pt x="332955" y="1442351"/>
                </a:lnTo>
                <a:lnTo>
                  <a:pt x="331787" y="1444472"/>
                </a:lnTo>
                <a:lnTo>
                  <a:pt x="330390" y="1445742"/>
                </a:lnTo>
                <a:lnTo>
                  <a:pt x="328777" y="1448282"/>
                </a:lnTo>
                <a:lnTo>
                  <a:pt x="326974" y="1449552"/>
                </a:lnTo>
                <a:lnTo>
                  <a:pt x="325882" y="1449552"/>
                </a:lnTo>
                <a:lnTo>
                  <a:pt x="324777" y="1450822"/>
                </a:lnTo>
                <a:lnTo>
                  <a:pt x="323634" y="1449552"/>
                </a:lnTo>
                <a:lnTo>
                  <a:pt x="321805" y="1448282"/>
                </a:lnTo>
                <a:lnTo>
                  <a:pt x="320446" y="1447012"/>
                </a:lnTo>
                <a:lnTo>
                  <a:pt x="318554" y="1443202"/>
                </a:lnTo>
                <a:lnTo>
                  <a:pt x="317576" y="1440662"/>
                </a:lnTo>
                <a:lnTo>
                  <a:pt x="316534" y="1439392"/>
                </a:lnTo>
                <a:lnTo>
                  <a:pt x="315988" y="1438122"/>
                </a:lnTo>
                <a:lnTo>
                  <a:pt x="316064" y="1436852"/>
                </a:lnTo>
                <a:lnTo>
                  <a:pt x="316776" y="1435582"/>
                </a:lnTo>
                <a:lnTo>
                  <a:pt x="334657" y="1416532"/>
                </a:lnTo>
                <a:lnTo>
                  <a:pt x="339547" y="1416532"/>
                </a:lnTo>
                <a:lnTo>
                  <a:pt x="342150" y="1417802"/>
                </a:lnTo>
                <a:lnTo>
                  <a:pt x="342493" y="1420342"/>
                </a:lnTo>
                <a:lnTo>
                  <a:pt x="342722" y="1420342"/>
                </a:lnTo>
                <a:lnTo>
                  <a:pt x="342912" y="1421612"/>
                </a:lnTo>
                <a:lnTo>
                  <a:pt x="343052" y="1421612"/>
                </a:lnTo>
                <a:lnTo>
                  <a:pt x="343230" y="1422882"/>
                </a:lnTo>
                <a:lnTo>
                  <a:pt x="343293" y="1424152"/>
                </a:lnTo>
                <a:lnTo>
                  <a:pt x="343560" y="1426692"/>
                </a:lnTo>
                <a:lnTo>
                  <a:pt x="343801" y="1430502"/>
                </a:lnTo>
                <a:lnTo>
                  <a:pt x="344563" y="1431772"/>
                </a:lnTo>
                <a:lnTo>
                  <a:pt x="344563" y="1408137"/>
                </a:lnTo>
                <a:lnTo>
                  <a:pt x="343725" y="1407642"/>
                </a:lnTo>
                <a:lnTo>
                  <a:pt x="342569" y="1405102"/>
                </a:lnTo>
                <a:lnTo>
                  <a:pt x="343484" y="1402562"/>
                </a:lnTo>
                <a:lnTo>
                  <a:pt x="343763" y="1401292"/>
                </a:lnTo>
                <a:lnTo>
                  <a:pt x="344106" y="1401292"/>
                </a:lnTo>
                <a:lnTo>
                  <a:pt x="344512" y="1400022"/>
                </a:lnTo>
                <a:lnTo>
                  <a:pt x="345389" y="1398752"/>
                </a:lnTo>
                <a:lnTo>
                  <a:pt x="346290" y="1397482"/>
                </a:lnTo>
                <a:lnTo>
                  <a:pt x="351751" y="1391132"/>
                </a:lnTo>
                <a:lnTo>
                  <a:pt x="353593" y="1391132"/>
                </a:lnTo>
                <a:lnTo>
                  <a:pt x="360946" y="1394942"/>
                </a:lnTo>
                <a:lnTo>
                  <a:pt x="361353" y="1396212"/>
                </a:lnTo>
                <a:lnTo>
                  <a:pt x="361353" y="1387906"/>
                </a:lnTo>
                <a:lnTo>
                  <a:pt x="359765" y="1387322"/>
                </a:lnTo>
                <a:lnTo>
                  <a:pt x="358863" y="1386052"/>
                </a:lnTo>
                <a:lnTo>
                  <a:pt x="358216" y="1384782"/>
                </a:lnTo>
                <a:lnTo>
                  <a:pt x="357962" y="1383512"/>
                </a:lnTo>
                <a:lnTo>
                  <a:pt x="357784" y="1383512"/>
                </a:lnTo>
                <a:lnTo>
                  <a:pt x="357771" y="1378432"/>
                </a:lnTo>
                <a:lnTo>
                  <a:pt x="358051" y="1377162"/>
                </a:lnTo>
                <a:lnTo>
                  <a:pt x="358457" y="1374622"/>
                </a:lnTo>
                <a:lnTo>
                  <a:pt x="359587" y="1369542"/>
                </a:lnTo>
                <a:lnTo>
                  <a:pt x="361162" y="1368272"/>
                </a:lnTo>
                <a:lnTo>
                  <a:pt x="366369" y="1365732"/>
                </a:lnTo>
                <a:lnTo>
                  <a:pt x="368985" y="1365732"/>
                </a:lnTo>
                <a:lnTo>
                  <a:pt x="374738" y="1363192"/>
                </a:lnTo>
                <a:lnTo>
                  <a:pt x="377837" y="1363192"/>
                </a:lnTo>
                <a:lnTo>
                  <a:pt x="380606" y="1365732"/>
                </a:lnTo>
                <a:lnTo>
                  <a:pt x="381215" y="1365732"/>
                </a:lnTo>
                <a:lnTo>
                  <a:pt x="381673" y="1367002"/>
                </a:lnTo>
                <a:lnTo>
                  <a:pt x="381965" y="1367002"/>
                </a:lnTo>
                <a:lnTo>
                  <a:pt x="382663" y="1369542"/>
                </a:lnTo>
                <a:lnTo>
                  <a:pt x="382879" y="1370812"/>
                </a:lnTo>
                <a:lnTo>
                  <a:pt x="382879" y="1311681"/>
                </a:lnTo>
                <a:lnTo>
                  <a:pt x="382600" y="1312392"/>
                </a:lnTo>
                <a:lnTo>
                  <a:pt x="381673" y="1313408"/>
                </a:lnTo>
                <a:lnTo>
                  <a:pt x="381673" y="1340332"/>
                </a:lnTo>
                <a:lnTo>
                  <a:pt x="381596" y="1342872"/>
                </a:lnTo>
                <a:lnTo>
                  <a:pt x="379996" y="1347952"/>
                </a:lnTo>
                <a:lnTo>
                  <a:pt x="378561" y="1351762"/>
                </a:lnTo>
                <a:lnTo>
                  <a:pt x="377685" y="1356842"/>
                </a:lnTo>
                <a:lnTo>
                  <a:pt x="376123" y="1358112"/>
                </a:lnTo>
                <a:lnTo>
                  <a:pt x="373354" y="1356842"/>
                </a:lnTo>
                <a:lnTo>
                  <a:pt x="371817" y="1356842"/>
                </a:lnTo>
                <a:lnTo>
                  <a:pt x="368744" y="1355572"/>
                </a:lnTo>
                <a:lnTo>
                  <a:pt x="367538" y="1354302"/>
                </a:lnTo>
                <a:lnTo>
                  <a:pt x="365823" y="1351762"/>
                </a:lnTo>
                <a:lnTo>
                  <a:pt x="365531" y="1350492"/>
                </a:lnTo>
                <a:lnTo>
                  <a:pt x="365785" y="1347952"/>
                </a:lnTo>
                <a:lnTo>
                  <a:pt x="376504" y="1323822"/>
                </a:lnTo>
                <a:lnTo>
                  <a:pt x="377253" y="1323822"/>
                </a:lnTo>
                <a:lnTo>
                  <a:pt x="379222" y="1325092"/>
                </a:lnTo>
                <a:lnTo>
                  <a:pt x="379717" y="1326362"/>
                </a:lnTo>
                <a:lnTo>
                  <a:pt x="380047" y="1327632"/>
                </a:lnTo>
                <a:lnTo>
                  <a:pt x="380428" y="1328902"/>
                </a:lnTo>
                <a:lnTo>
                  <a:pt x="380568" y="1330172"/>
                </a:lnTo>
                <a:lnTo>
                  <a:pt x="380822" y="1331442"/>
                </a:lnTo>
                <a:lnTo>
                  <a:pt x="381495" y="1337792"/>
                </a:lnTo>
                <a:lnTo>
                  <a:pt x="381673" y="1340332"/>
                </a:lnTo>
                <a:lnTo>
                  <a:pt x="381673" y="1313408"/>
                </a:lnTo>
                <a:lnTo>
                  <a:pt x="380263" y="1314932"/>
                </a:lnTo>
                <a:lnTo>
                  <a:pt x="377050" y="1316202"/>
                </a:lnTo>
                <a:lnTo>
                  <a:pt x="375005" y="1316202"/>
                </a:lnTo>
                <a:lnTo>
                  <a:pt x="374548" y="1314932"/>
                </a:lnTo>
                <a:lnTo>
                  <a:pt x="374561" y="1312392"/>
                </a:lnTo>
                <a:lnTo>
                  <a:pt x="375196" y="1309852"/>
                </a:lnTo>
                <a:lnTo>
                  <a:pt x="376415" y="1307312"/>
                </a:lnTo>
                <a:lnTo>
                  <a:pt x="376872" y="1307312"/>
                </a:lnTo>
                <a:lnTo>
                  <a:pt x="377393" y="1306042"/>
                </a:lnTo>
                <a:lnTo>
                  <a:pt x="377990" y="1306042"/>
                </a:lnTo>
                <a:lnTo>
                  <a:pt x="378942" y="1304772"/>
                </a:lnTo>
                <a:lnTo>
                  <a:pt x="381304" y="1304772"/>
                </a:lnTo>
                <a:lnTo>
                  <a:pt x="382549" y="1306042"/>
                </a:lnTo>
                <a:lnTo>
                  <a:pt x="383489" y="1306042"/>
                </a:lnTo>
                <a:lnTo>
                  <a:pt x="384124" y="1307312"/>
                </a:lnTo>
                <a:lnTo>
                  <a:pt x="384175" y="1299159"/>
                </a:lnTo>
                <a:lnTo>
                  <a:pt x="382397" y="1298422"/>
                </a:lnTo>
                <a:lnTo>
                  <a:pt x="380707" y="1298422"/>
                </a:lnTo>
                <a:lnTo>
                  <a:pt x="378917" y="1295882"/>
                </a:lnTo>
                <a:lnTo>
                  <a:pt x="379793" y="1290802"/>
                </a:lnTo>
                <a:lnTo>
                  <a:pt x="379933" y="1288262"/>
                </a:lnTo>
                <a:lnTo>
                  <a:pt x="379641" y="1285722"/>
                </a:lnTo>
                <a:lnTo>
                  <a:pt x="379425" y="1283182"/>
                </a:lnTo>
                <a:lnTo>
                  <a:pt x="379336" y="1278102"/>
                </a:lnTo>
                <a:lnTo>
                  <a:pt x="379869" y="1275562"/>
                </a:lnTo>
                <a:lnTo>
                  <a:pt x="380911" y="1274292"/>
                </a:lnTo>
                <a:lnTo>
                  <a:pt x="382282" y="1270482"/>
                </a:lnTo>
                <a:lnTo>
                  <a:pt x="384543" y="1269212"/>
                </a:lnTo>
                <a:lnTo>
                  <a:pt x="390067" y="1269212"/>
                </a:lnTo>
                <a:lnTo>
                  <a:pt x="392023" y="1270482"/>
                </a:lnTo>
                <a:lnTo>
                  <a:pt x="393941" y="1270482"/>
                </a:lnTo>
                <a:lnTo>
                  <a:pt x="395820" y="1271752"/>
                </a:lnTo>
                <a:lnTo>
                  <a:pt x="398919" y="1273022"/>
                </a:lnTo>
                <a:lnTo>
                  <a:pt x="401243" y="1274292"/>
                </a:lnTo>
                <a:lnTo>
                  <a:pt x="403339" y="1279372"/>
                </a:lnTo>
                <a:lnTo>
                  <a:pt x="403529" y="1280642"/>
                </a:lnTo>
                <a:lnTo>
                  <a:pt x="403529" y="1269758"/>
                </a:lnTo>
                <a:lnTo>
                  <a:pt x="402831" y="1269212"/>
                </a:lnTo>
                <a:lnTo>
                  <a:pt x="401205" y="1267942"/>
                </a:lnTo>
                <a:lnTo>
                  <a:pt x="397814" y="1265402"/>
                </a:lnTo>
                <a:lnTo>
                  <a:pt x="396189" y="1264132"/>
                </a:lnTo>
                <a:lnTo>
                  <a:pt x="394271" y="1260322"/>
                </a:lnTo>
                <a:lnTo>
                  <a:pt x="394144" y="1259052"/>
                </a:lnTo>
                <a:lnTo>
                  <a:pt x="394462" y="1257782"/>
                </a:lnTo>
                <a:lnTo>
                  <a:pt x="395300" y="1253972"/>
                </a:lnTo>
                <a:lnTo>
                  <a:pt x="396430" y="1250162"/>
                </a:lnTo>
                <a:lnTo>
                  <a:pt x="398678" y="1245082"/>
                </a:lnTo>
                <a:lnTo>
                  <a:pt x="399821" y="1243812"/>
                </a:lnTo>
                <a:lnTo>
                  <a:pt x="402170" y="1241272"/>
                </a:lnTo>
                <a:lnTo>
                  <a:pt x="405714" y="1241272"/>
                </a:lnTo>
                <a:lnTo>
                  <a:pt x="406717" y="1242542"/>
                </a:lnTo>
                <a:lnTo>
                  <a:pt x="407466" y="1242542"/>
                </a:lnTo>
                <a:lnTo>
                  <a:pt x="407733" y="1243812"/>
                </a:lnTo>
                <a:lnTo>
                  <a:pt x="407949" y="1243812"/>
                </a:lnTo>
                <a:lnTo>
                  <a:pt x="408876" y="1245082"/>
                </a:lnTo>
                <a:lnTo>
                  <a:pt x="409803" y="1247622"/>
                </a:lnTo>
                <a:lnTo>
                  <a:pt x="410311" y="1248892"/>
                </a:lnTo>
                <a:lnTo>
                  <a:pt x="410997" y="1250162"/>
                </a:lnTo>
                <a:lnTo>
                  <a:pt x="411937" y="1252702"/>
                </a:lnTo>
                <a:lnTo>
                  <a:pt x="412165" y="1253972"/>
                </a:lnTo>
                <a:lnTo>
                  <a:pt x="412165" y="1239799"/>
                </a:lnTo>
                <a:lnTo>
                  <a:pt x="410438" y="1237462"/>
                </a:lnTo>
                <a:lnTo>
                  <a:pt x="409765" y="1236192"/>
                </a:lnTo>
                <a:lnTo>
                  <a:pt x="409244" y="1236192"/>
                </a:lnTo>
                <a:lnTo>
                  <a:pt x="408673" y="1234922"/>
                </a:lnTo>
                <a:lnTo>
                  <a:pt x="408724" y="1233652"/>
                </a:lnTo>
                <a:lnTo>
                  <a:pt x="409016" y="1233652"/>
                </a:lnTo>
                <a:lnTo>
                  <a:pt x="411353" y="1229842"/>
                </a:lnTo>
                <a:lnTo>
                  <a:pt x="411670" y="1226032"/>
                </a:lnTo>
                <a:lnTo>
                  <a:pt x="411213" y="1222222"/>
                </a:lnTo>
                <a:lnTo>
                  <a:pt x="410718" y="1217142"/>
                </a:lnTo>
                <a:lnTo>
                  <a:pt x="409930" y="1212062"/>
                </a:lnTo>
                <a:lnTo>
                  <a:pt x="408660" y="1206982"/>
                </a:lnTo>
                <a:lnTo>
                  <a:pt x="408368" y="1205712"/>
                </a:lnTo>
                <a:lnTo>
                  <a:pt x="407022" y="1203172"/>
                </a:lnTo>
                <a:lnTo>
                  <a:pt x="406806" y="1202867"/>
                </a:lnTo>
                <a:lnTo>
                  <a:pt x="406806" y="1226032"/>
                </a:lnTo>
                <a:lnTo>
                  <a:pt x="405853" y="1228572"/>
                </a:lnTo>
                <a:lnTo>
                  <a:pt x="401942" y="1232382"/>
                </a:lnTo>
                <a:lnTo>
                  <a:pt x="400443" y="1233652"/>
                </a:lnTo>
                <a:lnTo>
                  <a:pt x="397764" y="1234922"/>
                </a:lnTo>
                <a:lnTo>
                  <a:pt x="397027" y="1234922"/>
                </a:lnTo>
                <a:lnTo>
                  <a:pt x="396379" y="1233652"/>
                </a:lnTo>
                <a:lnTo>
                  <a:pt x="395478" y="1233652"/>
                </a:lnTo>
                <a:lnTo>
                  <a:pt x="391756" y="1228572"/>
                </a:lnTo>
                <a:lnTo>
                  <a:pt x="391160" y="1224648"/>
                </a:lnTo>
                <a:lnTo>
                  <a:pt x="391160" y="1241272"/>
                </a:lnTo>
                <a:lnTo>
                  <a:pt x="390753" y="1245082"/>
                </a:lnTo>
                <a:lnTo>
                  <a:pt x="390385" y="1248892"/>
                </a:lnTo>
                <a:lnTo>
                  <a:pt x="386829" y="1259052"/>
                </a:lnTo>
                <a:lnTo>
                  <a:pt x="385572" y="1261592"/>
                </a:lnTo>
                <a:lnTo>
                  <a:pt x="385368" y="1262862"/>
                </a:lnTo>
                <a:lnTo>
                  <a:pt x="384873" y="1262862"/>
                </a:lnTo>
                <a:lnTo>
                  <a:pt x="384048" y="1264132"/>
                </a:lnTo>
                <a:lnTo>
                  <a:pt x="381762" y="1264132"/>
                </a:lnTo>
                <a:lnTo>
                  <a:pt x="377621" y="1261592"/>
                </a:lnTo>
                <a:lnTo>
                  <a:pt x="375691" y="1257782"/>
                </a:lnTo>
                <a:lnTo>
                  <a:pt x="376821" y="1252702"/>
                </a:lnTo>
                <a:lnTo>
                  <a:pt x="377545" y="1250162"/>
                </a:lnTo>
                <a:lnTo>
                  <a:pt x="378409" y="1247622"/>
                </a:lnTo>
                <a:lnTo>
                  <a:pt x="380466" y="1241272"/>
                </a:lnTo>
                <a:lnTo>
                  <a:pt x="382612" y="1237462"/>
                </a:lnTo>
                <a:lnTo>
                  <a:pt x="385648" y="1234922"/>
                </a:lnTo>
                <a:lnTo>
                  <a:pt x="386676" y="1233652"/>
                </a:lnTo>
                <a:lnTo>
                  <a:pt x="388962" y="1234922"/>
                </a:lnTo>
                <a:lnTo>
                  <a:pt x="390194" y="1237462"/>
                </a:lnTo>
                <a:lnTo>
                  <a:pt x="390563" y="1238732"/>
                </a:lnTo>
                <a:lnTo>
                  <a:pt x="390753" y="1238732"/>
                </a:lnTo>
                <a:lnTo>
                  <a:pt x="390931" y="1240002"/>
                </a:lnTo>
                <a:lnTo>
                  <a:pt x="391160" y="1241272"/>
                </a:lnTo>
                <a:lnTo>
                  <a:pt x="391160" y="1224648"/>
                </a:lnTo>
                <a:lnTo>
                  <a:pt x="390791" y="1222222"/>
                </a:lnTo>
                <a:lnTo>
                  <a:pt x="391287" y="1215872"/>
                </a:lnTo>
                <a:lnTo>
                  <a:pt x="391617" y="1214602"/>
                </a:lnTo>
                <a:lnTo>
                  <a:pt x="391960" y="1213332"/>
                </a:lnTo>
                <a:lnTo>
                  <a:pt x="393611" y="1210792"/>
                </a:lnTo>
                <a:lnTo>
                  <a:pt x="395973" y="1206982"/>
                </a:lnTo>
                <a:lnTo>
                  <a:pt x="399034" y="1204442"/>
                </a:lnTo>
                <a:lnTo>
                  <a:pt x="399796" y="1203172"/>
                </a:lnTo>
                <a:lnTo>
                  <a:pt x="400494" y="1203172"/>
                </a:lnTo>
                <a:lnTo>
                  <a:pt x="401142" y="1204442"/>
                </a:lnTo>
                <a:lnTo>
                  <a:pt x="403009" y="1206982"/>
                </a:lnTo>
                <a:lnTo>
                  <a:pt x="404533" y="1209522"/>
                </a:lnTo>
                <a:lnTo>
                  <a:pt x="405371" y="1214602"/>
                </a:lnTo>
                <a:lnTo>
                  <a:pt x="406133" y="1218412"/>
                </a:lnTo>
                <a:lnTo>
                  <a:pt x="406539" y="1223492"/>
                </a:lnTo>
                <a:lnTo>
                  <a:pt x="406806" y="1226032"/>
                </a:lnTo>
                <a:lnTo>
                  <a:pt x="406806" y="1202867"/>
                </a:lnTo>
                <a:lnTo>
                  <a:pt x="406133" y="1201902"/>
                </a:lnTo>
                <a:lnTo>
                  <a:pt x="403758" y="1199362"/>
                </a:lnTo>
                <a:lnTo>
                  <a:pt x="402755" y="1199362"/>
                </a:lnTo>
                <a:lnTo>
                  <a:pt x="399961" y="1198092"/>
                </a:lnTo>
                <a:lnTo>
                  <a:pt x="397243" y="1198092"/>
                </a:lnTo>
                <a:lnTo>
                  <a:pt x="393484" y="1203172"/>
                </a:lnTo>
                <a:lnTo>
                  <a:pt x="391172" y="1205712"/>
                </a:lnTo>
                <a:lnTo>
                  <a:pt x="389191" y="1209522"/>
                </a:lnTo>
                <a:lnTo>
                  <a:pt x="387400" y="1213332"/>
                </a:lnTo>
                <a:lnTo>
                  <a:pt x="386308" y="1215872"/>
                </a:lnTo>
                <a:lnTo>
                  <a:pt x="386842" y="1220952"/>
                </a:lnTo>
                <a:lnTo>
                  <a:pt x="387045" y="1224762"/>
                </a:lnTo>
                <a:lnTo>
                  <a:pt x="387184" y="1226032"/>
                </a:lnTo>
                <a:lnTo>
                  <a:pt x="386549" y="1227302"/>
                </a:lnTo>
                <a:lnTo>
                  <a:pt x="385152" y="1228572"/>
                </a:lnTo>
                <a:lnTo>
                  <a:pt x="381330" y="1232382"/>
                </a:lnTo>
                <a:lnTo>
                  <a:pt x="378307" y="1236192"/>
                </a:lnTo>
                <a:lnTo>
                  <a:pt x="376516" y="1240002"/>
                </a:lnTo>
                <a:lnTo>
                  <a:pt x="375856" y="1241272"/>
                </a:lnTo>
                <a:lnTo>
                  <a:pt x="375119" y="1242542"/>
                </a:lnTo>
                <a:lnTo>
                  <a:pt x="374307" y="1245082"/>
                </a:lnTo>
                <a:lnTo>
                  <a:pt x="373735" y="1245082"/>
                </a:lnTo>
                <a:lnTo>
                  <a:pt x="373380" y="1246352"/>
                </a:lnTo>
                <a:lnTo>
                  <a:pt x="372884" y="1250162"/>
                </a:lnTo>
                <a:lnTo>
                  <a:pt x="372414" y="1252702"/>
                </a:lnTo>
                <a:lnTo>
                  <a:pt x="372008" y="1255242"/>
                </a:lnTo>
                <a:lnTo>
                  <a:pt x="372084" y="1256512"/>
                </a:lnTo>
                <a:lnTo>
                  <a:pt x="372376" y="1257782"/>
                </a:lnTo>
                <a:lnTo>
                  <a:pt x="373811" y="1260322"/>
                </a:lnTo>
                <a:lnTo>
                  <a:pt x="375373" y="1264132"/>
                </a:lnTo>
                <a:lnTo>
                  <a:pt x="377355" y="1267942"/>
                </a:lnTo>
                <a:lnTo>
                  <a:pt x="377405" y="1269212"/>
                </a:lnTo>
                <a:lnTo>
                  <a:pt x="376377" y="1273022"/>
                </a:lnTo>
                <a:lnTo>
                  <a:pt x="375793" y="1274292"/>
                </a:lnTo>
                <a:lnTo>
                  <a:pt x="375310" y="1276832"/>
                </a:lnTo>
                <a:lnTo>
                  <a:pt x="374980" y="1278102"/>
                </a:lnTo>
                <a:lnTo>
                  <a:pt x="374815" y="1278102"/>
                </a:lnTo>
                <a:lnTo>
                  <a:pt x="374916" y="1284452"/>
                </a:lnTo>
                <a:lnTo>
                  <a:pt x="374967" y="1285722"/>
                </a:lnTo>
                <a:lnTo>
                  <a:pt x="375653" y="1292072"/>
                </a:lnTo>
                <a:lnTo>
                  <a:pt x="374142" y="1294612"/>
                </a:lnTo>
                <a:lnTo>
                  <a:pt x="374878" y="1299692"/>
                </a:lnTo>
                <a:lnTo>
                  <a:pt x="374624" y="1300962"/>
                </a:lnTo>
                <a:lnTo>
                  <a:pt x="372008" y="1306042"/>
                </a:lnTo>
                <a:lnTo>
                  <a:pt x="370954" y="1309852"/>
                </a:lnTo>
                <a:lnTo>
                  <a:pt x="369862" y="1313662"/>
                </a:lnTo>
                <a:lnTo>
                  <a:pt x="369455" y="1314932"/>
                </a:lnTo>
                <a:lnTo>
                  <a:pt x="369531" y="1317472"/>
                </a:lnTo>
                <a:lnTo>
                  <a:pt x="370090" y="1318742"/>
                </a:lnTo>
                <a:lnTo>
                  <a:pt x="370357" y="1318742"/>
                </a:lnTo>
                <a:lnTo>
                  <a:pt x="370547" y="1320012"/>
                </a:lnTo>
                <a:lnTo>
                  <a:pt x="371309" y="1321282"/>
                </a:lnTo>
                <a:lnTo>
                  <a:pt x="367017" y="1327632"/>
                </a:lnTo>
                <a:lnTo>
                  <a:pt x="365112" y="1331442"/>
                </a:lnTo>
                <a:lnTo>
                  <a:pt x="362407" y="1340332"/>
                </a:lnTo>
                <a:lnTo>
                  <a:pt x="361924" y="1344142"/>
                </a:lnTo>
                <a:lnTo>
                  <a:pt x="361315" y="1349222"/>
                </a:lnTo>
                <a:lnTo>
                  <a:pt x="360794" y="1351762"/>
                </a:lnTo>
                <a:lnTo>
                  <a:pt x="361315" y="1355572"/>
                </a:lnTo>
                <a:lnTo>
                  <a:pt x="364337" y="1359382"/>
                </a:lnTo>
                <a:lnTo>
                  <a:pt x="363575" y="1360652"/>
                </a:lnTo>
                <a:lnTo>
                  <a:pt x="361772" y="1361922"/>
                </a:lnTo>
                <a:lnTo>
                  <a:pt x="360972" y="1361922"/>
                </a:lnTo>
                <a:lnTo>
                  <a:pt x="356844" y="1364462"/>
                </a:lnTo>
                <a:lnTo>
                  <a:pt x="354457" y="1367002"/>
                </a:lnTo>
                <a:lnTo>
                  <a:pt x="353834" y="1375892"/>
                </a:lnTo>
                <a:lnTo>
                  <a:pt x="352818" y="1380972"/>
                </a:lnTo>
                <a:lnTo>
                  <a:pt x="352704" y="1383512"/>
                </a:lnTo>
                <a:lnTo>
                  <a:pt x="352640" y="1386052"/>
                </a:lnTo>
                <a:lnTo>
                  <a:pt x="352285" y="1386052"/>
                </a:lnTo>
                <a:lnTo>
                  <a:pt x="350901" y="1387322"/>
                </a:lnTo>
                <a:lnTo>
                  <a:pt x="349008" y="1388592"/>
                </a:lnTo>
                <a:lnTo>
                  <a:pt x="347446" y="1389862"/>
                </a:lnTo>
                <a:lnTo>
                  <a:pt x="343827" y="1392402"/>
                </a:lnTo>
                <a:lnTo>
                  <a:pt x="341210" y="1396212"/>
                </a:lnTo>
                <a:lnTo>
                  <a:pt x="338467" y="1403832"/>
                </a:lnTo>
                <a:lnTo>
                  <a:pt x="337451" y="1406372"/>
                </a:lnTo>
                <a:lnTo>
                  <a:pt x="336257" y="1408912"/>
                </a:lnTo>
                <a:lnTo>
                  <a:pt x="335915" y="1410182"/>
                </a:lnTo>
                <a:lnTo>
                  <a:pt x="335368" y="1410182"/>
                </a:lnTo>
                <a:lnTo>
                  <a:pt x="334632" y="1411452"/>
                </a:lnTo>
                <a:lnTo>
                  <a:pt x="332422" y="1411452"/>
                </a:lnTo>
                <a:lnTo>
                  <a:pt x="330390" y="1412722"/>
                </a:lnTo>
                <a:lnTo>
                  <a:pt x="328523" y="1415262"/>
                </a:lnTo>
                <a:lnTo>
                  <a:pt x="324548" y="1417802"/>
                </a:lnTo>
                <a:lnTo>
                  <a:pt x="320967" y="1421612"/>
                </a:lnTo>
                <a:lnTo>
                  <a:pt x="316776" y="1426692"/>
                </a:lnTo>
                <a:lnTo>
                  <a:pt x="315658" y="1427962"/>
                </a:lnTo>
                <a:lnTo>
                  <a:pt x="314833" y="1429258"/>
                </a:lnTo>
                <a:lnTo>
                  <a:pt x="314833" y="1449552"/>
                </a:lnTo>
                <a:lnTo>
                  <a:pt x="314477" y="1452092"/>
                </a:lnTo>
                <a:lnTo>
                  <a:pt x="312813" y="1453362"/>
                </a:lnTo>
                <a:lnTo>
                  <a:pt x="311962" y="1454632"/>
                </a:lnTo>
                <a:lnTo>
                  <a:pt x="308381" y="1455902"/>
                </a:lnTo>
                <a:lnTo>
                  <a:pt x="305739" y="1457172"/>
                </a:lnTo>
                <a:lnTo>
                  <a:pt x="301967" y="1458442"/>
                </a:lnTo>
                <a:lnTo>
                  <a:pt x="301091" y="1457934"/>
                </a:lnTo>
                <a:lnTo>
                  <a:pt x="301091" y="1477492"/>
                </a:lnTo>
                <a:lnTo>
                  <a:pt x="299173" y="1480032"/>
                </a:lnTo>
                <a:lnTo>
                  <a:pt x="293903" y="1481302"/>
                </a:lnTo>
                <a:lnTo>
                  <a:pt x="291084" y="1482572"/>
                </a:lnTo>
                <a:lnTo>
                  <a:pt x="285978" y="1482572"/>
                </a:lnTo>
                <a:lnTo>
                  <a:pt x="283629" y="1483842"/>
                </a:lnTo>
                <a:lnTo>
                  <a:pt x="279971" y="1482572"/>
                </a:lnTo>
                <a:lnTo>
                  <a:pt x="278930" y="1482572"/>
                </a:lnTo>
                <a:lnTo>
                  <a:pt x="278879" y="1510512"/>
                </a:lnTo>
                <a:lnTo>
                  <a:pt x="278803" y="1511782"/>
                </a:lnTo>
                <a:lnTo>
                  <a:pt x="278523" y="1511782"/>
                </a:lnTo>
                <a:lnTo>
                  <a:pt x="278218" y="1513052"/>
                </a:lnTo>
                <a:lnTo>
                  <a:pt x="277812" y="1513052"/>
                </a:lnTo>
                <a:lnTo>
                  <a:pt x="277279" y="1514322"/>
                </a:lnTo>
                <a:lnTo>
                  <a:pt x="276275" y="1514322"/>
                </a:lnTo>
                <a:lnTo>
                  <a:pt x="267347" y="1518132"/>
                </a:lnTo>
                <a:lnTo>
                  <a:pt x="266573" y="1518132"/>
                </a:lnTo>
                <a:lnTo>
                  <a:pt x="265049" y="1516862"/>
                </a:lnTo>
                <a:lnTo>
                  <a:pt x="263918" y="1516862"/>
                </a:lnTo>
                <a:lnTo>
                  <a:pt x="261200" y="1515592"/>
                </a:lnTo>
                <a:lnTo>
                  <a:pt x="260172" y="1515592"/>
                </a:lnTo>
                <a:lnTo>
                  <a:pt x="259283" y="1511782"/>
                </a:lnTo>
                <a:lnTo>
                  <a:pt x="258978" y="1510512"/>
                </a:lnTo>
                <a:lnTo>
                  <a:pt x="258686" y="1509242"/>
                </a:lnTo>
                <a:lnTo>
                  <a:pt x="258241" y="1505432"/>
                </a:lnTo>
                <a:lnTo>
                  <a:pt x="258419" y="1501622"/>
                </a:lnTo>
                <a:lnTo>
                  <a:pt x="258521" y="1497812"/>
                </a:lnTo>
                <a:lnTo>
                  <a:pt x="259638" y="1495272"/>
                </a:lnTo>
                <a:lnTo>
                  <a:pt x="261023" y="1492732"/>
                </a:lnTo>
                <a:lnTo>
                  <a:pt x="262013" y="1490192"/>
                </a:lnTo>
                <a:lnTo>
                  <a:pt x="263448" y="1488922"/>
                </a:lnTo>
                <a:lnTo>
                  <a:pt x="265290" y="1486382"/>
                </a:lnTo>
                <a:lnTo>
                  <a:pt x="266204" y="1486382"/>
                </a:lnTo>
                <a:lnTo>
                  <a:pt x="267169" y="1485112"/>
                </a:lnTo>
                <a:lnTo>
                  <a:pt x="269646" y="1486382"/>
                </a:lnTo>
                <a:lnTo>
                  <a:pt x="270852" y="1486382"/>
                </a:lnTo>
                <a:lnTo>
                  <a:pt x="273862" y="1487652"/>
                </a:lnTo>
                <a:lnTo>
                  <a:pt x="275336" y="1488922"/>
                </a:lnTo>
                <a:lnTo>
                  <a:pt x="276428" y="1494002"/>
                </a:lnTo>
                <a:lnTo>
                  <a:pt x="276860" y="1497812"/>
                </a:lnTo>
                <a:lnTo>
                  <a:pt x="277368" y="1501622"/>
                </a:lnTo>
                <a:lnTo>
                  <a:pt x="277888" y="1504162"/>
                </a:lnTo>
                <a:lnTo>
                  <a:pt x="278384" y="1506702"/>
                </a:lnTo>
                <a:lnTo>
                  <a:pt x="278879" y="1510512"/>
                </a:lnTo>
                <a:lnTo>
                  <a:pt x="278879" y="1482496"/>
                </a:lnTo>
                <a:lnTo>
                  <a:pt x="278104" y="1481302"/>
                </a:lnTo>
                <a:lnTo>
                  <a:pt x="276682" y="1480032"/>
                </a:lnTo>
                <a:lnTo>
                  <a:pt x="275615" y="1478762"/>
                </a:lnTo>
                <a:lnTo>
                  <a:pt x="274612" y="1476222"/>
                </a:lnTo>
                <a:lnTo>
                  <a:pt x="274574" y="1473682"/>
                </a:lnTo>
                <a:lnTo>
                  <a:pt x="275488" y="1469872"/>
                </a:lnTo>
                <a:lnTo>
                  <a:pt x="276212" y="1466062"/>
                </a:lnTo>
                <a:lnTo>
                  <a:pt x="277634" y="1463522"/>
                </a:lnTo>
                <a:lnTo>
                  <a:pt x="279488" y="1460982"/>
                </a:lnTo>
                <a:lnTo>
                  <a:pt x="281482" y="1458442"/>
                </a:lnTo>
                <a:lnTo>
                  <a:pt x="283997" y="1457172"/>
                </a:lnTo>
                <a:lnTo>
                  <a:pt x="287032" y="1458442"/>
                </a:lnTo>
                <a:lnTo>
                  <a:pt x="290182" y="1459712"/>
                </a:lnTo>
                <a:lnTo>
                  <a:pt x="293116" y="1459712"/>
                </a:lnTo>
                <a:lnTo>
                  <a:pt x="295821" y="1462252"/>
                </a:lnTo>
                <a:lnTo>
                  <a:pt x="298284" y="1463522"/>
                </a:lnTo>
                <a:lnTo>
                  <a:pt x="300113" y="1466062"/>
                </a:lnTo>
                <a:lnTo>
                  <a:pt x="300469" y="1471142"/>
                </a:lnTo>
                <a:lnTo>
                  <a:pt x="300723" y="1472412"/>
                </a:lnTo>
                <a:lnTo>
                  <a:pt x="301091" y="1477492"/>
                </a:lnTo>
                <a:lnTo>
                  <a:pt x="301091" y="1457934"/>
                </a:lnTo>
                <a:lnTo>
                  <a:pt x="299796" y="1457172"/>
                </a:lnTo>
                <a:lnTo>
                  <a:pt x="299186" y="1455902"/>
                </a:lnTo>
                <a:lnTo>
                  <a:pt x="298970" y="1455902"/>
                </a:lnTo>
                <a:lnTo>
                  <a:pt x="298792" y="1454632"/>
                </a:lnTo>
                <a:lnTo>
                  <a:pt x="298653" y="1454632"/>
                </a:lnTo>
                <a:lnTo>
                  <a:pt x="298323" y="1453362"/>
                </a:lnTo>
                <a:lnTo>
                  <a:pt x="297700" y="1449552"/>
                </a:lnTo>
                <a:lnTo>
                  <a:pt x="297751" y="1448282"/>
                </a:lnTo>
                <a:lnTo>
                  <a:pt x="297522" y="1447012"/>
                </a:lnTo>
                <a:lnTo>
                  <a:pt x="297776" y="1445742"/>
                </a:lnTo>
                <a:lnTo>
                  <a:pt x="298386" y="1441932"/>
                </a:lnTo>
                <a:lnTo>
                  <a:pt x="300240" y="1439392"/>
                </a:lnTo>
                <a:lnTo>
                  <a:pt x="304990" y="1436852"/>
                </a:lnTo>
                <a:lnTo>
                  <a:pt x="307225" y="1436852"/>
                </a:lnTo>
                <a:lnTo>
                  <a:pt x="307606" y="1438122"/>
                </a:lnTo>
                <a:lnTo>
                  <a:pt x="308216" y="1438122"/>
                </a:lnTo>
                <a:lnTo>
                  <a:pt x="309295" y="1439392"/>
                </a:lnTo>
                <a:lnTo>
                  <a:pt x="310400" y="1441932"/>
                </a:lnTo>
                <a:lnTo>
                  <a:pt x="312470" y="1445742"/>
                </a:lnTo>
                <a:lnTo>
                  <a:pt x="313423" y="1447012"/>
                </a:lnTo>
                <a:lnTo>
                  <a:pt x="314833" y="1449552"/>
                </a:lnTo>
                <a:lnTo>
                  <a:pt x="314833" y="1429258"/>
                </a:lnTo>
                <a:lnTo>
                  <a:pt x="313207" y="1431772"/>
                </a:lnTo>
                <a:lnTo>
                  <a:pt x="311467" y="1433042"/>
                </a:lnTo>
                <a:lnTo>
                  <a:pt x="306311" y="1431772"/>
                </a:lnTo>
                <a:lnTo>
                  <a:pt x="303898" y="1431772"/>
                </a:lnTo>
                <a:lnTo>
                  <a:pt x="298551" y="1434312"/>
                </a:lnTo>
                <a:lnTo>
                  <a:pt x="297040" y="1435582"/>
                </a:lnTo>
                <a:lnTo>
                  <a:pt x="295249" y="1435582"/>
                </a:lnTo>
                <a:lnTo>
                  <a:pt x="294297" y="1434312"/>
                </a:lnTo>
                <a:lnTo>
                  <a:pt x="292417" y="1431772"/>
                </a:lnTo>
                <a:lnTo>
                  <a:pt x="291477" y="1430502"/>
                </a:lnTo>
                <a:lnTo>
                  <a:pt x="290169" y="1430045"/>
                </a:lnTo>
                <a:lnTo>
                  <a:pt x="290169" y="1447012"/>
                </a:lnTo>
                <a:lnTo>
                  <a:pt x="288620" y="1449552"/>
                </a:lnTo>
                <a:lnTo>
                  <a:pt x="286880" y="1450822"/>
                </a:lnTo>
                <a:lnTo>
                  <a:pt x="283121" y="1450822"/>
                </a:lnTo>
                <a:lnTo>
                  <a:pt x="280860" y="1452092"/>
                </a:lnTo>
                <a:lnTo>
                  <a:pt x="275285" y="1452092"/>
                </a:lnTo>
                <a:lnTo>
                  <a:pt x="270954" y="1453362"/>
                </a:lnTo>
                <a:lnTo>
                  <a:pt x="270344" y="1452918"/>
                </a:lnTo>
                <a:lnTo>
                  <a:pt x="270344" y="1459712"/>
                </a:lnTo>
                <a:lnTo>
                  <a:pt x="270065" y="1462252"/>
                </a:lnTo>
                <a:lnTo>
                  <a:pt x="269430" y="1466062"/>
                </a:lnTo>
                <a:lnTo>
                  <a:pt x="268084" y="1469872"/>
                </a:lnTo>
                <a:lnTo>
                  <a:pt x="265239" y="1476222"/>
                </a:lnTo>
                <a:lnTo>
                  <a:pt x="264083" y="1477492"/>
                </a:lnTo>
                <a:lnTo>
                  <a:pt x="262559" y="1477492"/>
                </a:lnTo>
                <a:lnTo>
                  <a:pt x="260997" y="1478762"/>
                </a:lnTo>
                <a:lnTo>
                  <a:pt x="259448" y="1478762"/>
                </a:lnTo>
                <a:lnTo>
                  <a:pt x="257924" y="1477492"/>
                </a:lnTo>
                <a:lnTo>
                  <a:pt x="257594" y="1477327"/>
                </a:lnTo>
                <a:lnTo>
                  <a:pt x="257594" y="1523212"/>
                </a:lnTo>
                <a:lnTo>
                  <a:pt x="256654" y="1527022"/>
                </a:lnTo>
                <a:lnTo>
                  <a:pt x="255066" y="1530832"/>
                </a:lnTo>
                <a:lnTo>
                  <a:pt x="254495" y="1534642"/>
                </a:lnTo>
                <a:lnTo>
                  <a:pt x="254127" y="1537182"/>
                </a:lnTo>
                <a:lnTo>
                  <a:pt x="253542" y="1538452"/>
                </a:lnTo>
                <a:lnTo>
                  <a:pt x="252730" y="1540992"/>
                </a:lnTo>
                <a:lnTo>
                  <a:pt x="251688" y="1543532"/>
                </a:lnTo>
                <a:lnTo>
                  <a:pt x="249605" y="1544802"/>
                </a:lnTo>
                <a:lnTo>
                  <a:pt x="246481" y="1546072"/>
                </a:lnTo>
                <a:lnTo>
                  <a:pt x="242189" y="1546072"/>
                </a:lnTo>
                <a:lnTo>
                  <a:pt x="242189" y="1568932"/>
                </a:lnTo>
                <a:lnTo>
                  <a:pt x="235432" y="1582508"/>
                </a:lnTo>
                <a:lnTo>
                  <a:pt x="235432" y="1600682"/>
                </a:lnTo>
                <a:lnTo>
                  <a:pt x="234378" y="1608302"/>
                </a:lnTo>
                <a:lnTo>
                  <a:pt x="233235" y="1613382"/>
                </a:lnTo>
                <a:lnTo>
                  <a:pt x="230136" y="1618462"/>
                </a:lnTo>
                <a:lnTo>
                  <a:pt x="228917" y="1619732"/>
                </a:lnTo>
                <a:lnTo>
                  <a:pt x="225679" y="1619732"/>
                </a:lnTo>
                <a:lnTo>
                  <a:pt x="224116" y="1621002"/>
                </a:lnTo>
                <a:lnTo>
                  <a:pt x="219938" y="1621002"/>
                </a:lnTo>
                <a:lnTo>
                  <a:pt x="217119" y="1618462"/>
                </a:lnTo>
                <a:lnTo>
                  <a:pt x="216242" y="1614652"/>
                </a:lnTo>
                <a:lnTo>
                  <a:pt x="215976" y="1613382"/>
                </a:lnTo>
                <a:lnTo>
                  <a:pt x="214884" y="1608302"/>
                </a:lnTo>
                <a:lnTo>
                  <a:pt x="215887" y="1603222"/>
                </a:lnTo>
                <a:lnTo>
                  <a:pt x="217741" y="1599412"/>
                </a:lnTo>
                <a:lnTo>
                  <a:pt x="218630" y="1598142"/>
                </a:lnTo>
                <a:lnTo>
                  <a:pt x="219913" y="1595602"/>
                </a:lnTo>
                <a:lnTo>
                  <a:pt x="221615" y="1595602"/>
                </a:lnTo>
                <a:lnTo>
                  <a:pt x="222961" y="1594332"/>
                </a:lnTo>
                <a:lnTo>
                  <a:pt x="228015" y="1594332"/>
                </a:lnTo>
                <a:lnTo>
                  <a:pt x="229882" y="1595602"/>
                </a:lnTo>
                <a:lnTo>
                  <a:pt x="232422" y="1595602"/>
                </a:lnTo>
                <a:lnTo>
                  <a:pt x="233006" y="1596872"/>
                </a:lnTo>
                <a:lnTo>
                  <a:pt x="233438" y="1596872"/>
                </a:lnTo>
                <a:lnTo>
                  <a:pt x="234569" y="1599412"/>
                </a:lnTo>
                <a:lnTo>
                  <a:pt x="235432" y="1600682"/>
                </a:lnTo>
                <a:lnTo>
                  <a:pt x="235432" y="1582508"/>
                </a:lnTo>
                <a:lnTo>
                  <a:pt x="234429" y="1582902"/>
                </a:lnTo>
                <a:lnTo>
                  <a:pt x="233273" y="1582902"/>
                </a:lnTo>
                <a:lnTo>
                  <a:pt x="230060" y="1584172"/>
                </a:lnTo>
                <a:lnTo>
                  <a:pt x="228193" y="1582902"/>
                </a:lnTo>
                <a:lnTo>
                  <a:pt x="226517" y="1581632"/>
                </a:lnTo>
                <a:lnTo>
                  <a:pt x="225539" y="1581632"/>
                </a:lnTo>
                <a:lnTo>
                  <a:pt x="224624" y="1580362"/>
                </a:lnTo>
                <a:lnTo>
                  <a:pt x="221843" y="1577822"/>
                </a:lnTo>
                <a:lnTo>
                  <a:pt x="221018" y="1576552"/>
                </a:lnTo>
                <a:lnTo>
                  <a:pt x="221259" y="1574012"/>
                </a:lnTo>
                <a:lnTo>
                  <a:pt x="221615" y="1568932"/>
                </a:lnTo>
                <a:lnTo>
                  <a:pt x="222529" y="1563852"/>
                </a:lnTo>
                <a:lnTo>
                  <a:pt x="224231" y="1560042"/>
                </a:lnTo>
                <a:lnTo>
                  <a:pt x="224802" y="1558772"/>
                </a:lnTo>
                <a:lnTo>
                  <a:pt x="225132" y="1557502"/>
                </a:lnTo>
                <a:lnTo>
                  <a:pt x="225526" y="1557502"/>
                </a:lnTo>
                <a:lnTo>
                  <a:pt x="225945" y="1556232"/>
                </a:lnTo>
                <a:lnTo>
                  <a:pt x="227457" y="1553692"/>
                </a:lnTo>
                <a:lnTo>
                  <a:pt x="229501" y="1552422"/>
                </a:lnTo>
                <a:lnTo>
                  <a:pt x="237769" y="1552422"/>
                </a:lnTo>
                <a:lnTo>
                  <a:pt x="240080" y="1554962"/>
                </a:lnTo>
                <a:lnTo>
                  <a:pt x="240855" y="1558772"/>
                </a:lnTo>
                <a:lnTo>
                  <a:pt x="241757" y="1563852"/>
                </a:lnTo>
                <a:lnTo>
                  <a:pt x="241947" y="1566392"/>
                </a:lnTo>
                <a:lnTo>
                  <a:pt x="242189" y="1568932"/>
                </a:lnTo>
                <a:lnTo>
                  <a:pt x="242189" y="1546072"/>
                </a:lnTo>
                <a:lnTo>
                  <a:pt x="237032" y="1546072"/>
                </a:lnTo>
                <a:lnTo>
                  <a:pt x="234810" y="1544802"/>
                </a:lnTo>
                <a:lnTo>
                  <a:pt x="227876" y="1538452"/>
                </a:lnTo>
                <a:lnTo>
                  <a:pt x="226212" y="1535912"/>
                </a:lnTo>
                <a:lnTo>
                  <a:pt x="226504" y="1534642"/>
                </a:lnTo>
                <a:lnTo>
                  <a:pt x="227431" y="1532102"/>
                </a:lnTo>
                <a:lnTo>
                  <a:pt x="227812" y="1532102"/>
                </a:lnTo>
                <a:lnTo>
                  <a:pt x="228663" y="1530832"/>
                </a:lnTo>
                <a:lnTo>
                  <a:pt x="230378" y="1528292"/>
                </a:lnTo>
                <a:lnTo>
                  <a:pt x="231228" y="1527022"/>
                </a:lnTo>
                <a:lnTo>
                  <a:pt x="234518" y="1523212"/>
                </a:lnTo>
                <a:lnTo>
                  <a:pt x="238137" y="1519402"/>
                </a:lnTo>
                <a:lnTo>
                  <a:pt x="240982" y="1516862"/>
                </a:lnTo>
                <a:lnTo>
                  <a:pt x="244259" y="1514322"/>
                </a:lnTo>
                <a:lnTo>
                  <a:pt x="247980" y="1513052"/>
                </a:lnTo>
                <a:lnTo>
                  <a:pt x="248780" y="1511782"/>
                </a:lnTo>
                <a:lnTo>
                  <a:pt x="249516" y="1513052"/>
                </a:lnTo>
                <a:lnTo>
                  <a:pt x="250812" y="1513052"/>
                </a:lnTo>
                <a:lnTo>
                  <a:pt x="251066" y="1514322"/>
                </a:lnTo>
                <a:lnTo>
                  <a:pt x="253288" y="1516862"/>
                </a:lnTo>
                <a:lnTo>
                  <a:pt x="255917" y="1519402"/>
                </a:lnTo>
                <a:lnTo>
                  <a:pt x="257594" y="1523212"/>
                </a:lnTo>
                <a:lnTo>
                  <a:pt x="257594" y="1477327"/>
                </a:lnTo>
                <a:lnTo>
                  <a:pt x="256057" y="1476540"/>
                </a:lnTo>
                <a:lnTo>
                  <a:pt x="256057" y="1485112"/>
                </a:lnTo>
                <a:lnTo>
                  <a:pt x="255955" y="1486382"/>
                </a:lnTo>
                <a:lnTo>
                  <a:pt x="246380" y="1506702"/>
                </a:lnTo>
                <a:lnTo>
                  <a:pt x="245300" y="1507972"/>
                </a:lnTo>
                <a:lnTo>
                  <a:pt x="241223" y="1510512"/>
                </a:lnTo>
                <a:lnTo>
                  <a:pt x="235165" y="1507972"/>
                </a:lnTo>
                <a:lnTo>
                  <a:pt x="232930" y="1506702"/>
                </a:lnTo>
                <a:lnTo>
                  <a:pt x="231305" y="1505432"/>
                </a:lnTo>
                <a:lnTo>
                  <a:pt x="231597" y="1502892"/>
                </a:lnTo>
                <a:lnTo>
                  <a:pt x="232067" y="1499082"/>
                </a:lnTo>
                <a:lnTo>
                  <a:pt x="232219" y="1497812"/>
                </a:lnTo>
                <a:lnTo>
                  <a:pt x="232664" y="1496542"/>
                </a:lnTo>
                <a:lnTo>
                  <a:pt x="233095" y="1495272"/>
                </a:lnTo>
                <a:lnTo>
                  <a:pt x="233959" y="1492732"/>
                </a:lnTo>
                <a:lnTo>
                  <a:pt x="238734" y="1485112"/>
                </a:lnTo>
                <a:lnTo>
                  <a:pt x="241223" y="1482572"/>
                </a:lnTo>
                <a:lnTo>
                  <a:pt x="243535" y="1480032"/>
                </a:lnTo>
                <a:lnTo>
                  <a:pt x="244119" y="1478762"/>
                </a:lnTo>
                <a:lnTo>
                  <a:pt x="245884" y="1478762"/>
                </a:lnTo>
                <a:lnTo>
                  <a:pt x="246253" y="1477492"/>
                </a:lnTo>
                <a:lnTo>
                  <a:pt x="246646" y="1477492"/>
                </a:lnTo>
                <a:lnTo>
                  <a:pt x="247434" y="1478762"/>
                </a:lnTo>
                <a:lnTo>
                  <a:pt x="248907" y="1478762"/>
                </a:lnTo>
                <a:lnTo>
                  <a:pt x="251333" y="1480032"/>
                </a:lnTo>
                <a:lnTo>
                  <a:pt x="253428" y="1482572"/>
                </a:lnTo>
                <a:lnTo>
                  <a:pt x="255219" y="1483842"/>
                </a:lnTo>
                <a:lnTo>
                  <a:pt x="255816" y="1485112"/>
                </a:lnTo>
                <a:lnTo>
                  <a:pt x="256057" y="1485112"/>
                </a:lnTo>
                <a:lnTo>
                  <a:pt x="256057" y="1476540"/>
                </a:lnTo>
                <a:lnTo>
                  <a:pt x="255460" y="1476222"/>
                </a:lnTo>
                <a:lnTo>
                  <a:pt x="253301" y="1473682"/>
                </a:lnTo>
                <a:lnTo>
                  <a:pt x="251485" y="1472412"/>
                </a:lnTo>
                <a:lnTo>
                  <a:pt x="251002" y="1471142"/>
                </a:lnTo>
                <a:lnTo>
                  <a:pt x="250596" y="1471142"/>
                </a:lnTo>
                <a:lnTo>
                  <a:pt x="250240" y="1469872"/>
                </a:lnTo>
                <a:lnTo>
                  <a:pt x="250113" y="1469872"/>
                </a:lnTo>
                <a:lnTo>
                  <a:pt x="250126" y="1468602"/>
                </a:lnTo>
                <a:lnTo>
                  <a:pt x="250405" y="1467332"/>
                </a:lnTo>
                <a:lnTo>
                  <a:pt x="250850" y="1466062"/>
                </a:lnTo>
                <a:lnTo>
                  <a:pt x="251002" y="1464792"/>
                </a:lnTo>
                <a:lnTo>
                  <a:pt x="251294" y="1462252"/>
                </a:lnTo>
                <a:lnTo>
                  <a:pt x="251434" y="1460982"/>
                </a:lnTo>
                <a:lnTo>
                  <a:pt x="252120" y="1459712"/>
                </a:lnTo>
                <a:lnTo>
                  <a:pt x="252806" y="1458442"/>
                </a:lnTo>
                <a:lnTo>
                  <a:pt x="254647" y="1457172"/>
                </a:lnTo>
                <a:lnTo>
                  <a:pt x="256286" y="1454632"/>
                </a:lnTo>
                <a:lnTo>
                  <a:pt x="258394" y="1453362"/>
                </a:lnTo>
                <a:lnTo>
                  <a:pt x="261772" y="1453362"/>
                </a:lnTo>
                <a:lnTo>
                  <a:pt x="262547" y="1454632"/>
                </a:lnTo>
                <a:lnTo>
                  <a:pt x="265137" y="1454632"/>
                </a:lnTo>
                <a:lnTo>
                  <a:pt x="266814" y="1455902"/>
                </a:lnTo>
                <a:lnTo>
                  <a:pt x="268312" y="1457172"/>
                </a:lnTo>
                <a:lnTo>
                  <a:pt x="269760" y="1458442"/>
                </a:lnTo>
                <a:lnTo>
                  <a:pt x="270344" y="1459712"/>
                </a:lnTo>
                <a:lnTo>
                  <a:pt x="270344" y="1452918"/>
                </a:lnTo>
                <a:lnTo>
                  <a:pt x="267563" y="1450822"/>
                </a:lnTo>
                <a:lnTo>
                  <a:pt x="263220" y="1445742"/>
                </a:lnTo>
                <a:lnTo>
                  <a:pt x="262966" y="1443202"/>
                </a:lnTo>
                <a:lnTo>
                  <a:pt x="264604" y="1438122"/>
                </a:lnTo>
                <a:lnTo>
                  <a:pt x="266865" y="1436852"/>
                </a:lnTo>
                <a:lnTo>
                  <a:pt x="271157" y="1434312"/>
                </a:lnTo>
                <a:lnTo>
                  <a:pt x="285229" y="1434312"/>
                </a:lnTo>
                <a:lnTo>
                  <a:pt x="287312" y="1435582"/>
                </a:lnTo>
                <a:lnTo>
                  <a:pt x="288696" y="1436852"/>
                </a:lnTo>
                <a:lnTo>
                  <a:pt x="289356" y="1438122"/>
                </a:lnTo>
                <a:lnTo>
                  <a:pt x="290144" y="1440662"/>
                </a:lnTo>
                <a:lnTo>
                  <a:pt x="290169" y="1447012"/>
                </a:lnTo>
                <a:lnTo>
                  <a:pt x="290169" y="1430045"/>
                </a:lnTo>
                <a:lnTo>
                  <a:pt x="287845" y="1429232"/>
                </a:lnTo>
                <a:lnTo>
                  <a:pt x="279425" y="1429232"/>
                </a:lnTo>
                <a:lnTo>
                  <a:pt x="278155" y="1427962"/>
                </a:lnTo>
                <a:lnTo>
                  <a:pt x="279793" y="1424152"/>
                </a:lnTo>
                <a:lnTo>
                  <a:pt x="280022" y="1420342"/>
                </a:lnTo>
                <a:lnTo>
                  <a:pt x="281139" y="1416532"/>
                </a:lnTo>
                <a:lnTo>
                  <a:pt x="281254" y="1415262"/>
                </a:lnTo>
                <a:lnTo>
                  <a:pt x="280225" y="1406372"/>
                </a:lnTo>
                <a:lnTo>
                  <a:pt x="279996" y="1405102"/>
                </a:lnTo>
                <a:lnTo>
                  <a:pt x="280339" y="1402562"/>
                </a:lnTo>
                <a:lnTo>
                  <a:pt x="283972" y="1397482"/>
                </a:lnTo>
                <a:lnTo>
                  <a:pt x="286207" y="1393672"/>
                </a:lnTo>
                <a:lnTo>
                  <a:pt x="287693" y="1389862"/>
                </a:lnTo>
                <a:lnTo>
                  <a:pt x="288683" y="1387322"/>
                </a:lnTo>
                <a:lnTo>
                  <a:pt x="289610" y="1384782"/>
                </a:lnTo>
                <a:lnTo>
                  <a:pt x="293065" y="1378432"/>
                </a:lnTo>
                <a:lnTo>
                  <a:pt x="295363" y="1372082"/>
                </a:lnTo>
                <a:lnTo>
                  <a:pt x="296735" y="1367002"/>
                </a:lnTo>
                <a:lnTo>
                  <a:pt x="297332" y="1364462"/>
                </a:lnTo>
                <a:lnTo>
                  <a:pt x="297129" y="1361922"/>
                </a:lnTo>
                <a:lnTo>
                  <a:pt x="294843" y="1356842"/>
                </a:lnTo>
                <a:lnTo>
                  <a:pt x="293192" y="1353032"/>
                </a:lnTo>
                <a:lnTo>
                  <a:pt x="292519" y="1351495"/>
                </a:lnTo>
                <a:lnTo>
                  <a:pt x="292519" y="1365732"/>
                </a:lnTo>
                <a:lnTo>
                  <a:pt x="290880" y="1370812"/>
                </a:lnTo>
                <a:lnTo>
                  <a:pt x="289483" y="1375892"/>
                </a:lnTo>
                <a:lnTo>
                  <a:pt x="287121" y="1379702"/>
                </a:lnTo>
                <a:lnTo>
                  <a:pt x="285838" y="1382242"/>
                </a:lnTo>
                <a:lnTo>
                  <a:pt x="284708" y="1384782"/>
                </a:lnTo>
                <a:lnTo>
                  <a:pt x="283730" y="1387322"/>
                </a:lnTo>
                <a:lnTo>
                  <a:pt x="283400" y="1388592"/>
                </a:lnTo>
                <a:lnTo>
                  <a:pt x="283083" y="1388592"/>
                </a:lnTo>
                <a:lnTo>
                  <a:pt x="281622" y="1389862"/>
                </a:lnTo>
                <a:lnTo>
                  <a:pt x="280733" y="1388592"/>
                </a:lnTo>
                <a:lnTo>
                  <a:pt x="279082" y="1374622"/>
                </a:lnTo>
                <a:lnTo>
                  <a:pt x="278803" y="1373352"/>
                </a:lnTo>
                <a:lnTo>
                  <a:pt x="278104" y="1370812"/>
                </a:lnTo>
                <a:lnTo>
                  <a:pt x="276974" y="1369542"/>
                </a:lnTo>
                <a:lnTo>
                  <a:pt x="276301" y="1368272"/>
                </a:lnTo>
                <a:lnTo>
                  <a:pt x="276275" y="1367917"/>
                </a:lnTo>
                <a:lnTo>
                  <a:pt x="276275" y="1412722"/>
                </a:lnTo>
                <a:lnTo>
                  <a:pt x="276186" y="1413992"/>
                </a:lnTo>
                <a:lnTo>
                  <a:pt x="275818" y="1416532"/>
                </a:lnTo>
                <a:lnTo>
                  <a:pt x="275399" y="1419072"/>
                </a:lnTo>
                <a:lnTo>
                  <a:pt x="274853" y="1421612"/>
                </a:lnTo>
                <a:lnTo>
                  <a:pt x="274650" y="1421612"/>
                </a:lnTo>
                <a:lnTo>
                  <a:pt x="274243" y="1422882"/>
                </a:lnTo>
                <a:lnTo>
                  <a:pt x="270421" y="1425422"/>
                </a:lnTo>
                <a:lnTo>
                  <a:pt x="267131" y="1429232"/>
                </a:lnTo>
                <a:lnTo>
                  <a:pt x="263791" y="1430502"/>
                </a:lnTo>
                <a:lnTo>
                  <a:pt x="261670" y="1431772"/>
                </a:lnTo>
                <a:lnTo>
                  <a:pt x="259283" y="1431772"/>
                </a:lnTo>
                <a:lnTo>
                  <a:pt x="258191" y="1429232"/>
                </a:lnTo>
                <a:lnTo>
                  <a:pt x="257746" y="1429232"/>
                </a:lnTo>
                <a:lnTo>
                  <a:pt x="257390" y="1427962"/>
                </a:lnTo>
                <a:lnTo>
                  <a:pt x="257136" y="1427962"/>
                </a:lnTo>
                <a:lnTo>
                  <a:pt x="256235" y="1424152"/>
                </a:lnTo>
                <a:lnTo>
                  <a:pt x="255854" y="1421612"/>
                </a:lnTo>
                <a:lnTo>
                  <a:pt x="256006" y="1417802"/>
                </a:lnTo>
                <a:lnTo>
                  <a:pt x="256324" y="1416532"/>
                </a:lnTo>
                <a:lnTo>
                  <a:pt x="256717" y="1416532"/>
                </a:lnTo>
                <a:lnTo>
                  <a:pt x="257606" y="1413992"/>
                </a:lnTo>
                <a:lnTo>
                  <a:pt x="258876" y="1412722"/>
                </a:lnTo>
                <a:lnTo>
                  <a:pt x="260540" y="1411452"/>
                </a:lnTo>
                <a:lnTo>
                  <a:pt x="263779" y="1408912"/>
                </a:lnTo>
                <a:lnTo>
                  <a:pt x="266954" y="1406372"/>
                </a:lnTo>
                <a:lnTo>
                  <a:pt x="270535" y="1405102"/>
                </a:lnTo>
                <a:lnTo>
                  <a:pt x="272732" y="1405102"/>
                </a:lnTo>
                <a:lnTo>
                  <a:pt x="274421" y="1407642"/>
                </a:lnTo>
                <a:lnTo>
                  <a:pt x="275513" y="1408912"/>
                </a:lnTo>
                <a:lnTo>
                  <a:pt x="276009" y="1411452"/>
                </a:lnTo>
                <a:lnTo>
                  <a:pt x="276212" y="1412722"/>
                </a:lnTo>
                <a:lnTo>
                  <a:pt x="276275" y="1367917"/>
                </a:lnTo>
                <a:lnTo>
                  <a:pt x="276212" y="1367002"/>
                </a:lnTo>
                <a:lnTo>
                  <a:pt x="276707" y="1365732"/>
                </a:lnTo>
                <a:lnTo>
                  <a:pt x="278396" y="1361922"/>
                </a:lnTo>
                <a:lnTo>
                  <a:pt x="280466" y="1356842"/>
                </a:lnTo>
                <a:lnTo>
                  <a:pt x="281965" y="1355572"/>
                </a:lnTo>
                <a:lnTo>
                  <a:pt x="283883" y="1354302"/>
                </a:lnTo>
                <a:lnTo>
                  <a:pt x="284543" y="1353032"/>
                </a:lnTo>
                <a:lnTo>
                  <a:pt x="286092" y="1353032"/>
                </a:lnTo>
                <a:lnTo>
                  <a:pt x="286842" y="1354302"/>
                </a:lnTo>
                <a:lnTo>
                  <a:pt x="288112" y="1354302"/>
                </a:lnTo>
                <a:lnTo>
                  <a:pt x="289699" y="1356842"/>
                </a:lnTo>
                <a:lnTo>
                  <a:pt x="290906" y="1358112"/>
                </a:lnTo>
                <a:lnTo>
                  <a:pt x="291731" y="1360652"/>
                </a:lnTo>
                <a:lnTo>
                  <a:pt x="292011" y="1361922"/>
                </a:lnTo>
                <a:lnTo>
                  <a:pt x="292214" y="1361922"/>
                </a:lnTo>
                <a:lnTo>
                  <a:pt x="292354" y="1363192"/>
                </a:lnTo>
                <a:lnTo>
                  <a:pt x="292328" y="1364462"/>
                </a:lnTo>
                <a:lnTo>
                  <a:pt x="292519" y="1365732"/>
                </a:lnTo>
                <a:lnTo>
                  <a:pt x="292519" y="1351495"/>
                </a:lnTo>
                <a:lnTo>
                  <a:pt x="292087" y="1350492"/>
                </a:lnTo>
                <a:lnTo>
                  <a:pt x="291490" y="1349222"/>
                </a:lnTo>
                <a:lnTo>
                  <a:pt x="291719" y="1349222"/>
                </a:lnTo>
                <a:lnTo>
                  <a:pt x="292773" y="1347952"/>
                </a:lnTo>
                <a:lnTo>
                  <a:pt x="294322" y="1346682"/>
                </a:lnTo>
                <a:lnTo>
                  <a:pt x="295935" y="1345412"/>
                </a:lnTo>
                <a:lnTo>
                  <a:pt x="297446" y="1344142"/>
                </a:lnTo>
                <a:lnTo>
                  <a:pt x="298043" y="1342872"/>
                </a:lnTo>
                <a:lnTo>
                  <a:pt x="298513" y="1342872"/>
                </a:lnTo>
                <a:lnTo>
                  <a:pt x="298881" y="1341602"/>
                </a:lnTo>
                <a:lnTo>
                  <a:pt x="300697" y="1339062"/>
                </a:lnTo>
                <a:lnTo>
                  <a:pt x="301396" y="1335252"/>
                </a:lnTo>
                <a:lnTo>
                  <a:pt x="300977" y="1331442"/>
                </a:lnTo>
                <a:lnTo>
                  <a:pt x="300723" y="1330172"/>
                </a:lnTo>
                <a:lnTo>
                  <a:pt x="300507" y="1327632"/>
                </a:lnTo>
                <a:lnTo>
                  <a:pt x="300101" y="1326362"/>
                </a:lnTo>
                <a:lnTo>
                  <a:pt x="299808" y="1325092"/>
                </a:lnTo>
                <a:lnTo>
                  <a:pt x="299377" y="1323822"/>
                </a:lnTo>
                <a:lnTo>
                  <a:pt x="298831" y="1322552"/>
                </a:lnTo>
                <a:lnTo>
                  <a:pt x="298323" y="1321282"/>
                </a:lnTo>
                <a:lnTo>
                  <a:pt x="297649" y="1320012"/>
                </a:lnTo>
                <a:lnTo>
                  <a:pt x="297103" y="1318742"/>
                </a:lnTo>
                <a:lnTo>
                  <a:pt x="296430" y="1317663"/>
                </a:lnTo>
                <a:lnTo>
                  <a:pt x="296430" y="1335252"/>
                </a:lnTo>
                <a:lnTo>
                  <a:pt x="296379" y="1337792"/>
                </a:lnTo>
                <a:lnTo>
                  <a:pt x="295529" y="1339062"/>
                </a:lnTo>
                <a:lnTo>
                  <a:pt x="293878" y="1340332"/>
                </a:lnTo>
                <a:lnTo>
                  <a:pt x="291452" y="1342872"/>
                </a:lnTo>
                <a:lnTo>
                  <a:pt x="288810" y="1344142"/>
                </a:lnTo>
                <a:lnTo>
                  <a:pt x="284810" y="1346682"/>
                </a:lnTo>
                <a:lnTo>
                  <a:pt x="282486" y="1345412"/>
                </a:lnTo>
                <a:lnTo>
                  <a:pt x="281609" y="1345412"/>
                </a:lnTo>
                <a:lnTo>
                  <a:pt x="280085" y="1342872"/>
                </a:lnTo>
                <a:lnTo>
                  <a:pt x="278930" y="1341602"/>
                </a:lnTo>
                <a:lnTo>
                  <a:pt x="278536" y="1340332"/>
                </a:lnTo>
                <a:lnTo>
                  <a:pt x="278142" y="1339062"/>
                </a:lnTo>
                <a:lnTo>
                  <a:pt x="277850" y="1337792"/>
                </a:lnTo>
                <a:lnTo>
                  <a:pt x="285254" y="1320012"/>
                </a:lnTo>
                <a:lnTo>
                  <a:pt x="290728" y="1320012"/>
                </a:lnTo>
                <a:lnTo>
                  <a:pt x="291350" y="1321282"/>
                </a:lnTo>
                <a:lnTo>
                  <a:pt x="294017" y="1323822"/>
                </a:lnTo>
                <a:lnTo>
                  <a:pt x="295871" y="1326362"/>
                </a:lnTo>
                <a:lnTo>
                  <a:pt x="296049" y="1328902"/>
                </a:lnTo>
                <a:lnTo>
                  <a:pt x="296138" y="1331442"/>
                </a:lnTo>
                <a:lnTo>
                  <a:pt x="296341" y="1332712"/>
                </a:lnTo>
                <a:lnTo>
                  <a:pt x="296430" y="1335252"/>
                </a:lnTo>
                <a:lnTo>
                  <a:pt x="296430" y="1317663"/>
                </a:lnTo>
                <a:lnTo>
                  <a:pt x="296316" y="1317472"/>
                </a:lnTo>
                <a:lnTo>
                  <a:pt x="296532" y="1316202"/>
                </a:lnTo>
                <a:lnTo>
                  <a:pt x="297992" y="1314932"/>
                </a:lnTo>
                <a:lnTo>
                  <a:pt x="298284" y="1313662"/>
                </a:lnTo>
                <a:lnTo>
                  <a:pt x="298589" y="1313662"/>
                </a:lnTo>
                <a:lnTo>
                  <a:pt x="299783" y="1312392"/>
                </a:lnTo>
                <a:lnTo>
                  <a:pt x="300697" y="1311122"/>
                </a:lnTo>
                <a:lnTo>
                  <a:pt x="301320" y="1309852"/>
                </a:lnTo>
                <a:lnTo>
                  <a:pt x="302247" y="1308582"/>
                </a:lnTo>
                <a:lnTo>
                  <a:pt x="302628" y="1306042"/>
                </a:lnTo>
                <a:lnTo>
                  <a:pt x="302450" y="1304772"/>
                </a:lnTo>
                <a:lnTo>
                  <a:pt x="302056" y="1300962"/>
                </a:lnTo>
                <a:lnTo>
                  <a:pt x="300875" y="1292072"/>
                </a:lnTo>
                <a:lnTo>
                  <a:pt x="301345" y="1290802"/>
                </a:lnTo>
                <a:lnTo>
                  <a:pt x="303377" y="1289532"/>
                </a:lnTo>
                <a:lnTo>
                  <a:pt x="305396" y="1288262"/>
                </a:lnTo>
                <a:lnTo>
                  <a:pt x="306920" y="1285722"/>
                </a:lnTo>
                <a:lnTo>
                  <a:pt x="307568" y="1283182"/>
                </a:lnTo>
                <a:lnTo>
                  <a:pt x="308305" y="1279372"/>
                </a:lnTo>
                <a:lnTo>
                  <a:pt x="310083" y="1273022"/>
                </a:lnTo>
                <a:lnTo>
                  <a:pt x="309880" y="1266672"/>
                </a:lnTo>
                <a:lnTo>
                  <a:pt x="310426" y="1262862"/>
                </a:lnTo>
                <a:lnTo>
                  <a:pt x="310972" y="1256512"/>
                </a:lnTo>
                <a:lnTo>
                  <a:pt x="310121" y="1253972"/>
                </a:lnTo>
                <a:lnTo>
                  <a:pt x="307327" y="1248892"/>
                </a:lnTo>
                <a:lnTo>
                  <a:pt x="306285" y="1248168"/>
                </a:lnTo>
                <a:lnTo>
                  <a:pt x="306285" y="1257782"/>
                </a:lnTo>
                <a:lnTo>
                  <a:pt x="305549" y="1262862"/>
                </a:lnTo>
                <a:lnTo>
                  <a:pt x="305396" y="1265402"/>
                </a:lnTo>
                <a:lnTo>
                  <a:pt x="305435" y="1271752"/>
                </a:lnTo>
                <a:lnTo>
                  <a:pt x="304673" y="1274292"/>
                </a:lnTo>
                <a:lnTo>
                  <a:pt x="304457" y="1278102"/>
                </a:lnTo>
                <a:lnTo>
                  <a:pt x="303123" y="1281912"/>
                </a:lnTo>
                <a:lnTo>
                  <a:pt x="302031" y="1284452"/>
                </a:lnTo>
                <a:lnTo>
                  <a:pt x="300088" y="1285722"/>
                </a:lnTo>
                <a:lnTo>
                  <a:pt x="297662" y="1284617"/>
                </a:lnTo>
                <a:lnTo>
                  <a:pt x="297662" y="1304772"/>
                </a:lnTo>
                <a:lnTo>
                  <a:pt x="297116" y="1307312"/>
                </a:lnTo>
                <a:lnTo>
                  <a:pt x="295795" y="1308582"/>
                </a:lnTo>
                <a:lnTo>
                  <a:pt x="295313" y="1308582"/>
                </a:lnTo>
                <a:lnTo>
                  <a:pt x="294792" y="1309852"/>
                </a:lnTo>
                <a:lnTo>
                  <a:pt x="294233" y="1309852"/>
                </a:lnTo>
                <a:lnTo>
                  <a:pt x="292874" y="1311122"/>
                </a:lnTo>
                <a:lnTo>
                  <a:pt x="291172" y="1312392"/>
                </a:lnTo>
                <a:lnTo>
                  <a:pt x="289140" y="1312392"/>
                </a:lnTo>
                <a:lnTo>
                  <a:pt x="288366" y="1313662"/>
                </a:lnTo>
                <a:lnTo>
                  <a:pt x="279857" y="1313662"/>
                </a:lnTo>
                <a:lnTo>
                  <a:pt x="277533" y="1311122"/>
                </a:lnTo>
                <a:lnTo>
                  <a:pt x="276085" y="1306766"/>
                </a:lnTo>
                <a:lnTo>
                  <a:pt x="276085" y="1349222"/>
                </a:lnTo>
                <a:lnTo>
                  <a:pt x="276021" y="1350492"/>
                </a:lnTo>
                <a:lnTo>
                  <a:pt x="275450" y="1355572"/>
                </a:lnTo>
                <a:lnTo>
                  <a:pt x="274434" y="1360652"/>
                </a:lnTo>
                <a:lnTo>
                  <a:pt x="273951" y="1361554"/>
                </a:lnTo>
                <a:lnTo>
                  <a:pt x="273951" y="1392402"/>
                </a:lnTo>
                <a:lnTo>
                  <a:pt x="273151" y="1394942"/>
                </a:lnTo>
                <a:lnTo>
                  <a:pt x="270433" y="1396212"/>
                </a:lnTo>
                <a:lnTo>
                  <a:pt x="268274" y="1397482"/>
                </a:lnTo>
                <a:lnTo>
                  <a:pt x="266509" y="1396212"/>
                </a:lnTo>
                <a:lnTo>
                  <a:pt x="265785" y="1394942"/>
                </a:lnTo>
                <a:lnTo>
                  <a:pt x="263664" y="1393672"/>
                </a:lnTo>
                <a:lnTo>
                  <a:pt x="262216" y="1392402"/>
                </a:lnTo>
                <a:lnTo>
                  <a:pt x="257721" y="1388719"/>
                </a:lnTo>
                <a:lnTo>
                  <a:pt x="257721" y="1398752"/>
                </a:lnTo>
                <a:lnTo>
                  <a:pt x="257632" y="1400022"/>
                </a:lnTo>
                <a:lnTo>
                  <a:pt x="256628" y="1405102"/>
                </a:lnTo>
                <a:lnTo>
                  <a:pt x="254889" y="1408912"/>
                </a:lnTo>
                <a:lnTo>
                  <a:pt x="253555" y="1410982"/>
                </a:lnTo>
                <a:lnTo>
                  <a:pt x="253555" y="1440662"/>
                </a:lnTo>
                <a:lnTo>
                  <a:pt x="253263" y="1443202"/>
                </a:lnTo>
                <a:lnTo>
                  <a:pt x="252526" y="1445742"/>
                </a:lnTo>
                <a:lnTo>
                  <a:pt x="251587" y="1448282"/>
                </a:lnTo>
                <a:lnTo>
                  <a:pt x="250761" y="1450822"/>
                </a:lnTo>
                <a:lnTo>
                  <a:pt x="249021" y="1455902"/>
                </a:lnTo>
                <a:lnTo>
                  <a:pt x="247980" y="1457172"/>
                </a:lnTo>
                <a:lnTo>
                  <a:pt x="246075" y="1459712"/>
                </a:lnTo>
                <a:lnTo>
                  <a:pt x="244411" y="1459712"/>
                </a:lnTo>
                <a:lnTo>
                  <a:pt x="242341" y="1458442"/>
                </a:lnTo>
                <a:lnTo>
                  <a:pt x="241566" y="1457172"/>
                </a:lnTo>
                <a:lnTo>
                  <a:pt x="241134" y="1457172"/>
                </a:lnTo>
                <a:lnTo>
                  <a:pt x="239407" y="1452994"/>
                </a:lnTo>
                <a:lnTo>
                  <a:pt x="239407" y="1468602"/>
                </a:lnTo>
                <a:lnTo>
                  <a:pt x="238252" y="1472412"/>
                </a:lnTo>
                <a:lnTo>
                  <a:pt x="237121" y="1476222"/>
                </a:lnTo>
                <a:lnTo>
                  <a:pt x="235597" y="1480032"/>
                </a:lnTo>
                <a:lnTo>
                  <a:pt x="235432" y="1480032"/>
                </a:lnTo>
                <a:lnTo>
                  <a:pt x="235229" y="1481302"/>
                </a:lnTo>
                <a:lnTo>
                  <a:pt x="232232" y="1485112"/>
                </a:lnTo>
                <a:lnTo>
                  <a:pt x="230949" y="1487398"/>
                </a:lnTo>
                <a:lnTo>
                  <a:pt x="230949" y="1515592"/>
                </a:lnTo>
                <a:lnTo>
                  <a:pt x="230543" y="1516862"/>
                </a:lnTo>
                <a:lnTo>
                  <a:pt x="230327" y="1516862"/>
                </a:lnTo>
                <a:lnTo>
                  <a:pt x="229997" y="1518132"/>
                </a:lnTo>
                <a:lnTo>
                  <a:pt x="229577" y="1518132"/>
                </a:lnTo>
                <a:lnTo>
                  <a:pt x="228346" y="1520672"/>
                </a:lnTo>
                <a:lnTo>
                  <a:pt x="226847" y="1523212"/>
                </a:lnTo>
                <a:lnTo>
                  <a:pt x="224497" y="1524914"/>
                </a:lnTo>
                <a:lnTo>
                  <a:pt x="224497" y="1546072"/>
                </a:lnTo>
                <a:lnTo>
                  <a:pt x="224002" y="1547342"/>
                </a:lnTo>
                <a:lnTo>
                  <a:pt x="221805" y="1551152"/>
                </a:lnTo>
                <a:lnTo>
                  <a:pt x="220408" y="1553121"/>
                </a:lnTo>
                <a:lnTo>
                  <a:pt x="220408" y="1586712"/>
                </a:lnTo>
                <a:lnTo>
                  <a:pt x="220243" y="1587982"/>
                </a:lnTo>
                <a:lnTo>
                  <a:pt x="219417" y="1589252"/>
                </a:lnTo>
                <a:lnTo>
                  <a:pt x="218973" y="1589252"/>
                </a:lnTo>
                <a:lnTo>
                  <a:pt x="218440" y="1590522"/>
                </a:lnTo>
                <a:lnTo>
                  <a:pt x="217843" y="1590522"/>
                </a:lnTo>
                <a:lnTo>
                  <a:pt x="216281" y="1591792"/>
                </a:lnTo>
                <a:lnTo>
                  <a:pt x="214668" y="1593062"/>
                </a:lnTo>
                <a:lnTo>
                  <a:pt x="211785" y="1595602"/>
                </a:lnTo>
                <a:lnTo>
                  <a:pt x="211658" y="1595602"/>
                </a:lnTo>
                <a:lnTo>
                  <a:pt x="211658" y="1618462"/>
                </a:lnTo>
                <a:lnTo>
                  <a:pt x="211201" y="1622272"/>
                </a:lnTo>
                <a:lnTo>
                  <a:pt x="210362" y="1624812"/>
                </a:lnTo>
                <a:lnTo>
                  <a:pt x="207772" y="1629892"/>
                </a:lnTo>
                <a:lnTo>
                  <a:pt x="206375" y="1631162"/>
                </a:lnTo>
                <a:lnTo>
                  <a:pt x="204749" y="1633702"/>
                </a:lnTo>
                <a:lnTo>
                  <a:pt x="202971" y="1634972"/>
                </a:lnTo>
                <a:lnTo>
                  <a:pt x="201930" y="1634972"/>
                </a:lnTo>
                <a:lnTo>
                  <a:pt x="201930" y="1646402"/>
                </a:lnTo>
                <a:lnTo>
                  <a:pt x="201536" y="1648942"/>
                </a:lnTo>
                <a:lnTo>
                  <a:pt x="201701" y="1651482"/>
                </a:lnTo>
                <a:lnTo>
                  <a:pt x="201612" y="1659102"/>
                </a:lnTo>
                <a:lnTo>
                  <a:pt x="201053" y="1659940"/>
                </a:lnTo>
                <a:lnTo>
                  <a:pt x="201053" y="1690852"/>
                </a:lnTo>
                <a:lnTo>
                  <a:pt x="201028" y="1693392"/>
                </a:lnTo>
                <a:lnTo>
                  <a:pt x="200850" y="1694662"/>
                </a:lnTo>
                <a:lnTo>
                  <a:pt x="200558" y="1695932"/>
                </a:lnTo>
                <a:lnTo>
                  <a:pt x="199491" y="1697126"/>
                </a:lnTo>
                <a:lnTo>
                  <a:pt x="199491" y="1720062"/>
                </a:lnTo>
                <a:lnTo>
                  <a:pt x="198818" y="1722602"/>
                </a:lnTo>
                <a:lnTo>
                  <a:pt x="198259" y="1723872"/>
                </a:lnTo>
                <a:lnTo>
                  <a:pt x="197573" y="1726412"/>
                </a:lnTo>
                <a:lnTo>
                  <a:pt x="196786" y="1727682"/>
                </a:lnTo>
                <a:lnTo>
                  <a:pt x="195808" y="1730222"/>
                </a:lnTo>
                <a:lnTo>
                  <a:pt x="194652" y="1731492"/>
                </a:lnTo>
                <a:lnTo>
                  <a:pt x="193471" y="1734032"/>
                </a:lnTo>
                <a:lnTo>
                  <a:pt x="192913" y="1735302"/>
                </a:lnTo>
                <a:lnTo>
                  <a:pt x="192214" y="1736572"/>
                </a:lnTo>
                <a:lnTo>
                  <a:pt x="191363" y="1736572"/>
                </a:lnTo>
                <a:lnTo>
                  <a:pt x="189585" y="1737842"/>
                </a:lnTo>
                <a:lnTo>
                  <a:pt x="188023" y="1740382"/>
                </a:lnTo>
                <a:lnTo>
                  <a:pt x="186677" y="1741652"/>
                </a:lnTo>
                <a:lnTo>
                  <a:pt x="186169" y="1742922"/>
                </a:lnTo>
                <a:lnTo>
                  <a:pt x="184658" y="1742922"/>
                </a:lnTo>
                <a:lnTo>
                  <a:pt x="181152" y="1744192"/>
                </a:lnTo>
                <a:lnTo>
                  <a:pt x="176212" y="1741652"/>
                </a:lnTo>
                <a:lnTo>
                  <a:pt x="173990" y="1739112"/>
                </a:lnTo>
                <a:lnTo>
                  <a:pt x="173240" y="1737842"/>
                </a:lnTo>
                <a:lnTo>
                  <a:pt x="172783" y="1737842"/>
                </a:lnTo>
                <a:lnTo>
                  <a:pt x="172453" y="1735302"/>
                </a:lnTo>
                <a:lnTo>
                  <a:pt x="172415" y="1734032"/>
                </a:lnTo>
                <a:lnTo>
                  <a:pt x="173443" y="1728952"/>
                </a:lnTo>
                <a:lnTo>
                  <a:pt x="173558" y="1723872"/>
                </a:lnTo>
                <a:lnTo>
                  <a:pt x="173304" y="1721332"/>
                </a:lnTo>
                <a:lnTo>
                  <a:pt x="173215" y="1717522"/>
                </a:lnTo>
                <a:lnTo>
                  <a:pt x="174256" y="1713712"/>
                </a:lnTo>
                <a:lnTo>
                  <a:pt x="174282" y="1709902"/>
                </a:lnTo>
                <a:lnTo>
                  <a:pt x="174371" y="1707362"/>
                </a:lnTo>
                <a:lnTo>
                  <a:pt x="175450" y="1703552"/>
                </a:lnTo>
                <a:lnTo>
                  <a:pt x="176745" y="1701012"/>
                </a:lnTo>
                <a:lnTo>
                  <a:pt x="177622" y="1699742"/>
                </a:lnTo>
                <a:lnTo>
                  <a:pt x="178955" y="1698472"/>
                </a:lnTo>
                <a:lnTo>
                  <a:pt x="185166" y="1701012"/>
                </a:lnTo>
                <a:lnTo>
                  <a:pt x="199491" y="1720062"/>
                </a:lnTo>
                <a:lnTo>
                  <a:pt x="199491" y="1697126"/>
                </a:lnTo>
                <a:lnTo>
                  <a:pt x="198272" y="1698472"/>
                </a:lnTo>
                <a:lnTo>
                  <a:pt x="194614" y="1697202"/>
                </a:lnTo>
                <a:lnTo>
                  <a:pt x="189115" y="1697202"/>
                </a:lnTo>
                <a:lnTo>
                  <a:pt x="187629" y="1695932"/>
                </a:lnTo>
                <a:lnTo>
                  <a:pt x="184543" y="1694662"/>
                </a:lnTo>
                <a:lnTo>
                  <a:pt x="182829" y="1693392"/>
                </a:lnTo>
                <a:lnTo>
                  <a:pt x="181114" y="1692122"/>
                </a:lnTo>
                <a:lnTo>
                  <a:pt x="180187" y="1692122"/>
                </a:lnTo>
                <a:lnTo>
                  <a:pt x="179844" y="1690852"/>
                </a:lnTo>
                <a:lnTo>
                  <a:pt x="193687" y="1671802"/>
                </a:lnTo>
                <a:lnTo>
                  <a:pt x="196164" y="1673072"/>
                </a:lnTo>
                <a:lnTo>
                  <a:pt x="198348" y="1673072"/>
                </a:lnTo>
                <a:lnTo>
                  <a:pt x="198869" y="1674342"/>
                </a:lnTo>
                <a:lnTo>
                  <a:pt x="199250" y="1675612"/>
                </a:lnTo>
                <a:lnTo>
                  <a:pt x="199491" y="1675612"/>
                </a:lnTo>
                <a:lnTo>
                  <a:pt x="199936" y="1679422"/>
                </a:lnTo>
                <a:lnTo>
                  <a:pt x="200164" y="1681962"/>
                </a:lnTo>
                <a:lnTo>
                  <a:pt x="200355" y="1683232"/>
                </a:lnTo>
                <a:lnTo>
                  <a:pt x="200685" y="1687042"/>
                </a:lnTo>
                <a:lnTo>
                  <a:pt x="200964" y="1689582"/>
                </a:lnTo>
                <a:lnTo>
                  <a:pt x="201053" y="1690852"/>
                </a:lnTo>
                <a:lnTo>
                  <a:pt x="201053" y="1659940"/>
                </a:lnTo>
                <a:lnTo>
                  <a:pt x="199898" y="1661642"/>
                </a:lnTo>
                <a:lnTo>
                  <a:pt x="195592" y="1665452"/>
                </a:lnTo>
                <a:lnTo>
                  <a:pt x="192443" y="1665452"/>
                </a:lnTo>
                <a:lnTo>
                  <a:pt x="189547" y="1664182"/>
                </a:lnTo>
                <a:lnTo>
                  <a:pt x="187401" y="1662912"/>
                </a:lnTo>
                <a:lnTo>
                  <a:pt x="186004" y="1660372"/>
                </a:lnTo>
                <a:lnTo>
                  <a:pt x="184873" y="1657832"/>
                </a:lnTo>
                <a:lnTo>
                  <a:pt x="184124" y="1655292"/>
                </a:lnTo>
                <a:lnTo>
                  <a:pt x="183261" y="1654022"/>
                </a:lnTo>
                <a:lnTo>
                  <a:pt x="182410" y="1652752"/>
                </a:lnTo>
                <a:lnTo>
                  <a:pt x="182397" y="1650212"/>
                </a:lnTo>
                <a:lnTo>
                  <a:pt x="183083" y="1648942"/>
                </a:lnTo>
                <a:lnTo>
                  <a:pt x="183337" y="1648942"/>
                </a:lnTo>
                <a:lnTo>
                  <a:pt x="183642" y="1647672"/>
                </a:lnTo>
                <a:lnTo>
                  <a:pt x="183984" y="1646402"/>
                </a:lnTo>
                <a:lnTo>
                  <a:pt x="184302" y="1646402"/>
                </a:lnTo>
                <a:lnTo>
                  <a:pt x="184759" y="1645132"/>
                </a:lnTo>
                <a:lnTo>
                  <a:pt x="185343" y="1645132"/>
                </a:lnTo>
                <a:lnTo>
                  <a:pt x="188201" y="1642592"/>
                </a:lnTo>
                <a:lnTo>
                  <a:pt x="190957" y="1640052"/>
                </a:lnTo>
                <a:lnTo>
                  <a:pt x="194297" y="1638782"/>
                </a:lnTo>
                <a:lnTo>
                  <a:pt x="195453" y="1638782"/>
                </a:lnTo>
                <a:lnTo>
                  <a:pt x="197040" y="1640052"/>
                </a:lnTo>
                <a:lnTo>
                  <a:pt x="198539" y="1640052"/>
                </a:lnTo>
                <a:lnTo>
                  <a:pt x="200177" y="1642592"/>
                </a:lnTo>
                <a:lnTo>
                  <a:pt x="200787" y="1643862"/>
                </a:lnTo>
                <a:lnTo>
                  <a:pt x="201307" y="1643862"/>
                </a:lnTo>
                <a:lnTo>
                  <a:pt x="201726" y="1645132"/>
                </a:lnTo>
                <a:lnTo>
                  <a:pt x="201930" y="1646402"/>
                </a:lnTo>
                <a:lnTo>
                  <a:pt x="201930" y="1634972"/>
                </a:lnTo>
                <a:lnTo>
                  <a:pt x="200799" y="1634972"/>
                </a:lnTo>
                <a:lnTo>
                  <a:pt x="195681" y="1631162"/>
                </a:lnTo>
                <a:lnTo>
                  <a:pt x="193776" y="1629892"/>
                </a:lnTo>
                <a:lnTo>
                  <a:pt x="192811" y="1623542"/>
                </a:lnTo>
                <a:lnTo>
                  <a:pt x="192544" y="1621002"/>
                </a:lnTo>
                <a:lnTo>
                  <a:pt x="193433" y="1619732"/>
                </a:lnTo>
                <a:lnTo>
                  <a:pt x="196443" y="1618462"/>
                </a:lnTo>
                <a:lnTo>
                  <a:pt x="197421" y="1617192"/>
                </a:lnTo>
                <a:lnTo>
                  <a:pt x="200977" y="1615922"/>
                </a:lnTo>
                <a:lnTo>
                  <a:pt x="204025" y="1614652"/>
                </a:lnTo>
                <a:lnTo>
                  <a:pt x="207073" y="1613382"/>
                </a:lnTo>
                <a:lnTo>
                  <a:pt x="209423" y="1613382"/>
                </a:lnTo>
                <a:lnTo>
                  <a:pt x="210223" y="1614652"/>
                </a:lnTo>
                <a:lnTo>
                  <a:pt x="211226" y="1615922"/>
                </a:lnTo>
                <a:lnTo>
                  <a:pt x="211658" y="1618462"/>
                </a:lnTo>
                <a:lnTo>
                  <a:pt x="211658" y="1595602"/>
                </a:lnTo>
                <a:lnTo>
                  <a:pt x="209016" y="1595602"/>
                </a:lnTo>
                <a:lnTo>
                  <a:pt x="207175" y="1596148"/>
                </a:lnTo>
                <a:lnTo>
                  <a:pt x="207175" y="1605762"/>
                </a:lnTo>
                <a:lnTo>
                  <a:pt x="205867" y="1607032"/>
                </a:lnTo>
                <a:lnTo>
                  <a:pt x="204990" y="1607032"/>
                </a:lnTo>
                <a:lnTo>
                  <a:pt x="189852" y="1614652"/>
                </a:lnTo>
                <a:lnTo>
                  <a:pt x="188290" y="1614652"/>
                </a:lnTo>
                <a:lnTo>
                  <a:pt x="187591" y="1613382"/>
                </a:lnTo>
                <a:lnTo>
                  <a:pt x="187413" y="1613382"/>
                </a:lnTo>
                <a:lnTo>
                  <a:pt x="187413" y="1634972"/>
                </a:lnTo>
                <a:lnTo>
                  <a:pt x="186905" y="1636242"/>
                </a:lnTo>
                <a:lnTo>
                  <a:pt x="184658" y="1638782"/>
                </a:lnTo>
                <a:lnTo>
                  <a:pt x="181838" y="1640052"/>
                </a:lnTo>
                <a:lnTo>
                  <a:pt x="181419" y="1640725"/>
                </a:lnTo>
                <a:lnTo>
                  <a:pt x="181419" y="1666722"/>
                </a:lnTo>
                <a:lnTo>
                  <a:pt x="180136" y="1674342"/>
                </a:lnTo>
                <a:lnTo>
                  <a:pt x="179184" y="1680692"/>
                </a:lnTo>
                <a:lnTo>
                  <a:pt x="175044" y="1687042"/>
                </a:lnTo>
                <a:lnTo>
                  <a:pt x="174269" y="1689582"/>
                </a:lnTo>
                <a:lnTo>
                  <a:pt x="173304" y="1692122"/>
                </a:lnTo>
                <a:lnTo>
                  <a:pt x="172986" y="1692122"/>
                </a:lnTo>
                <a:lnTo>
                  <a:pt x="172415" y="1693392"/>
                </a:lnTo>
                <a:lnTo>
                  <a:pt x="169379" y="1693392"/>
                </a:lnTo>
                <a:lnTo>
                  <a:pt x="168681" y="1692122"/>
                </a:lnTo>
                <a:lnTo>
                  <a:pt x="168414" y="1692122"/>
                </a:lnTo>
                <a:lnTo>
                  <a:pt x="168198" y="1690852"/>
                </a:lnTo>
                <a:lnTo>
                  <a:pt x="168008" y="1690852"/>
                </a:lnTo>
                <a:lnTo>
                  <a:pt x="166458" y="1687042"/>
                </a:lnTo>
                <a:lnTo>
                  <a:pt x="165455" y="1683232"/>
                </a:lnTo>
                <a:lnTo>
                  <a:pt x="163830" y="1679422"/>
                </a:lnTo>
                <a:lnTo>
                  <a:pt x="163550" y="1679422"/>
                </a:lnTo>
                <a:lnTo>
                  <a:pt x="163372" y="1678152"/>
                </a:lnTo>
                <a:lnTo>
                  <a:pt x="163029" y="1675612"/>
                </a:lnTo>
                <a:lnTo>
                  <a:pt x="162585" y="1671802"/>
                </a:lnTo>
                <a:lnTo>
                  <a:pt x="162382" y="1671802"/>
                </a:lnTo>
                <a:lnTo>
                  <a:pt x="162217" y="1669262"/>
                </a:lnTo>
                <a:lnTo>
                  <a:pt x="161975" y="1667992"/>
                </a:lnTo>
                <a:lnTo>
                  <a:pt x="161925" y="1664182"/>
                </a:lnTo>
                <a:lnTo>
                  <a:pt x="162064" y="1662912"/>
                </a:lnTo>
                <a:lnTo>
                  <a:pt x="162369" y="1661642"/>
                </a:lnTo>
                <a:lnTo>
                  <a:pt x="163068" y="1659102"/>
                </a:lnTo>
                <a:lnTo>
                  <a:pt x="164960" y="1656562"/>
                </a:lnTo>
                <a:lnTo>
                  <a:pt x="168021" y="1655292"/>
                </a:lnTo>
                <a:lnTo>
                  <a:pt x="169545" y="1654022"/>
                </a:lnTo>
                <a:lnTo>
                  <a:pt x="171056" y="1654022"/>
                </a:lnTo>
                <a:lnTo>
                  <a:pt x="172580" y="1655292"/>
                </a:lnTo>
                <a:lnTo>
                  <a:pt x="174802" y="1655292"/>
                </a:lnTo>
                <a:lnTo>
                  <a:pt x="176593" y="1657832"/>
                </a:lnTo>
                <a:lnTo>
                  <a:pt x="178638" y="1660372"/>
                </a:lnTo>
                <a:lnTo>
                  <a:pt x="179247" y="1661642"/>
                </a:lnTo>
                <a:lnTo>
                  <a:pt x="181013" y="1664182"/>
                </a:lnTo>
                <a:lnTo>
                  <a:pt x="181419" y="1666722"/>
                </a:lnTo>
                <a:lnTo>
                  <a:pt x="181419" y="1640725"/>
                </a:lnTo>
                <a:lnTo>
                  <a:pt x="179463" y="1643862"/>
                </a:lnTo>
                <a:lnTo>
                  <a:pt x="176961" y="1646402"/>
                </a:lnTo>
                <a:lnTo>
                  <a:pt x="175221" y="1647672"/>
                </a:lnTo>
                <a:lnTo>
                  <a:pt x="173101" y="1648942"/>
                </a:lnTo>
                <a:lnTo>
                  <a:pt x="168236" y="1648942"/>
                </a:lnTo>
                <a:lnTo>
                  <a:pt x="165150" y="1647672"/>
                </a:lnTo>
                <a:lnTo>
                  <a:pt x="162229" y="1646402"/>
                </a:lnTo>
                <a:lnTo>
                  <a:pt x="159639" y="1645132"/>
                </a:lnTo>
                <a:lnTo>
                  <a:pt x="159639" y="1643862"/>
                </a:lnTo>
                <a:lnTo>
                  <a:pt x="157187" y="1642592"/>
                </a:lnTo>
                <a:lnTo>
                  <a:pt x="156210" y="1640052"/>
                </a:lnTo>
                <a:lnTo>
                  <a:pt x="156222" y="1636242"/>
                </a:lnTo>
                <a:lnTo>
                  <a:pt x="156756" y="1633702"/>
                </a:lnTo>
                <a:lnTo>
                  <a:pt x="157162" y="1632432"/>
                </a:lnTo>
                <a:lnTo>
                  <a:pt x="158051" y="1628622"/>
                </a:lnTo>
                <a:lnTo>
                  <a:pt x="158623" y="1628622"/>
                </a:lnTo>
                <a:lnTo>
                  <a:pt x="159372" y="1627352"/>
                </a:lnTo>
                <a:lnTo>
                  <a:pt x="160667" y="1626082"/>
                </a:lnTo>
                <a:lnTo>
                  <a:pt x="167678" y="1619732"/>
                </a:lnTo>
                <a:lnTo>
                  <a:pt x="172567" y="1618462"/>
                </a:lnTo>
                <a:lnTo>
                  <a:pt x="179616" y="1618462"/>
                </a:lnTo>
                <a:lnTo>
                  <a:pt x="183997" y="1627352"/>
                </a:lnTo>
                <a:lnTo>
                  <a:pt x="185000" y="1629892"/>
                </a:lnTo>
                <a:lnTo>
                  <a:pt x="186283" y="1632432"/>
                </a:lnTo>
                <a:lnTo>
                  <a:pt x="187413" y="1634972"/>
                </a:lnTo>
                <a:lnTo>
                  <a:pt x="187413" y="1613382"/>
                </a:lnTo>
                <a:lnTo>
                  <a:pt x="186131" y="1613382"/>
                </a:lnTo>
                <a:lnTo>
                  <a:pt x="185153" y="1612112"/>
                </a:lnTo>
                <a:lnTo>
                  <a:pt x="184696" y="1609572"/>
                </a:lnTo>
                <a:lnTo>
                  <a:pt x="184505" y="1609572"/>
                </a:lnTo>
                <a:lnTo>
                  <a:pt x="184353" y="1608302"/>
                </a:lnTo>
                <a:lnTo>
                  <a:pt x="184137" y="1607032"/>
                </a:lnTo>
                <a:lnTo>
                  <a:pt x="184124" y="1605762"/>
                </a:lnTo>
                <a:lnTo>
                  <a:pt x="184480" y="1603222"/>
                </a:lnTo>
                <a:lnTo>
                  <a:pt x="185140" y="1600682"/>
                </a:lnTo>
                <a:lnTo>
                  <a:pt x="186131" y="1598142"/>
                </a:lnTo>
                <a:lnTo>
                  <a:pt x="186664" y="1598142"/>
                </a:lnTo>
                <a:lnTo>
                  <a:pt x="189026" y="1596872"/>
                </a:lnTo>
                <a:lnTo>
                  <a:pt x="191681" y="1596872"/>
                </a:lnTo>
                <a:lnTo>
                  <a:pt x="193306" y="1598142"/>
                </a:lnTo>
                <a:lnTo>
                  <a:pt x="197319" y="1600682"/>
                </a:lnTo>
                <a:lnTo>
                  <a:pt x="200113" y="1601952"/>
                </a:lnTo>
                <a:lnTo>
                  <a:pt x="204774" y="1601952"/>
                </a:lnTo>
                <a:lnTo>
                  <a:pt x="206984" y="1603222"/>
                </a:lnTo>
                <a:lnTo>
                  <a:pt x="207175" y="1605762"/>
                </a:lnTo>
                <a:lnTo>
                  <a:pt x="207175" y="1596148"/>
                </a:lnTo>
                <a:lnTo>
                  <a:pt x="204711" y="1596872"/>
                </a:lnTo>
                <a:lnTo>
                  <a:pt x="203174" y="1595602"/>
                </a:lnTo>
                <a:lnTo>
                  <a:pt x="201752" y="1595602"/>
                </a:lnTo>
                <a:lnTo>
                  <a:pt x="199580" y="1594332"/>
                </a:lnTo>
                <a:lnTo>
                  <a:pt x="197827" y="1593062"/>
                </a:lnTo>
                <a:lnTo>
                  <a:pt x="196507" y="1590522"/>
                </a:lnTo>
                <a:lnTo>
                  <a:pt x="192786" y="1584172"/>
                </a:lnTo>
                <a:lnTo>
                  <a:pt x="191185" y="1581632"/>
                </a:lnTo>
                <a:lnTo>
                  <a:pt x="190271" y="1579092"/>
                </a:lnTo>
                <a:lnTo>
                  <a:pt x="190296" y="1577822"/>
                </a:lnTo>
                <a:lnTo>
                  <a:pt x="200101" y="1567662"/>
                </a:lnTo>
                <a:lnTo>
                  <a:pt x="202272" y="1567662"/>
                </a:lnTo>
                <a:lnTo>
                  <a:pt x="204558" y="1566392"/>
                </a:lnTo>
                <a:lnTo>
                  <a:pt x="208229" y="1566392"/>
                </a:lnTo>
                <a:lnTo>
                  <a:pt x="209283" y="1567662"/>
                </a:lnTo>
                <a:lnTo>
                  <a:pt x="212039" y="1570202"/>
                </a:lnTo>
                <a:lnTo>
                  <a:pt x="213614" y="1572742"/>
                </a:lnTo>
                <a:lnTo>
                  <a:pt x="216573" y="1579092"/>
                </a:lnTo>
                <a:lnTo>
                  <a:pt x="218351" y="1581632"/>
                </a:lnTo>
                <a:lnTo>
                  <a:pt x="219925" y="1585442"/>
                </a:lnTo>
                <a:lnTo>
                  <a:pt x="220408" y="1586712"/>
                </a:lnTo>
                <a:lnTo>
                  <a:pt x="220408" y="1553121"/>
                </a:lnTo>
                <a:lnTo>
                  <a:pt x="219087" y="1554962"/>
                </a:lnTo>
                <a:lnTo>
                  <a:pt x="215849" y="1557502"/>
                </a:lnTo>
                <a:lnTo>
                  <a:pt x="214655" y="1558772"/>
                </a:lnTo>
                <a:lnTo>
                  <a:pt x="213233" y="1558772"/>
                </a:lnTo>
                <a:lnTo>
                  <a:pt x="211175" y="1560042"/>
                </a:lnTo>
                <a:lnTo>
                  <a:pt x="207975" y="1560042"/>
                </a:lnTo>
                <a:lnTo>
                  <a:pt x="206844" y="1558772"/>
                </a:lnTo>
                <a:lnTo>
                  <a:pt x="204152" y="1558772"/>
                </a:lnTo>
                <a:lnTo>
                  <a:pt x="201523" y="1557502"/>
                </a:lnTo>
                <a:lnTo>
                  <a:pt x="193370" y="1546072"/>
                </a:lnTo>
                <a:lnTo>
                  <a:pt x="193459" y="1544802"/>
                </a:lnTo>
                <a:lnTo>
                  <a:pt x="193598" y="1543532"/>
                </a:lnTo>
                <a:lnTo>
                  <a:pt x="193929" y="1542262"/>
                </a:lnTo>
                <a:lnTo>
                  <a:pt x="194462" y="1540992"/>
                </a:lnTo>
                <a:lnTo>
                  <a:pt x="196392" y="1538452"/>
                </a:lnTo>
                <a:lnTo>
                  <a:pt x="198818" y="1534642"/>
                </a:lnTo>
                <a:lnTo>
                  <a:pt x="201752" y="1532102"/>
                </a:lnTo>
                <a:lnTo>
                  <a:pt x="202387" y="1532102"/>
                </a:lnTo>
                <a:lnTo>
                  <a:pt x="203809" y="1530832"/>
                </a:lnTo>
                <a:lnTo>
                  <a:pt x="207645" y="1530832"/>
                </a:lnTo>
                <a:lnTo>
                  <a:pt x="209105" y="1532102"/>
                </a:lnTo>
                <a:lnTo>
                  <a:pt x="214617" y="1533372"/>
                </a:lnTo>
                <a:lnTo>
                  <a:pt x="217639" y="1535912"/>
                </a:lnTo>
                <a:lnTo>
                  <a:pt x="220446" y="1538452"/>
                </a:lnTo>
                <a:lnTo>
                  <a:pt x="222135" y="1540992"/>
                </a:lnTo>
                <a:lnTo>
                  <a:pt x="223177" y="1542262"/>
                </a:lnTo>
                <a:lnTo>
                  <a:pt x="224497" y="1546072"/>
                </a:lnTo>
                <a:lnTo>
                  <a:pt x="224497" y="1524914"/>
                </a:lnTo>
                <a:lnTo>
                  <a:pt x="223329" y="1525752"/>
                </a:lnTo>
                <a:lnTo>
                  <a:pt x="221361" y="1527022"/>
                </a:lnTo>
                <a:lnTo>
                  <a:pt x="219176" y="1528292"/>
                </a:lnTo>
                <a:lnTo>
                  <a:pt x="215252" y="1528292"/>
                </a:lnTo>
                <a:lnTo>
                  <a:pt x="211632" y="1525752"/>
                </a:lnTo>
                <a:lnTo>
                  <a:pt x="205270" y="1524482"/>
                </a:lnTo>
                <a:lnTo>
                  <a:pt x="203530" y="1523212"/>
                </a:lnTo>
                <a:lnTo>
                  <a:pt x="201853" y="1519402"/>
                </a:lnTo>
                <a:lnTo>
                  <a:pt x="201155" y="1518132"/>
                </a:lnTo>
                <a:lnTo>
                  <a:pt x="200660" y="1516862"/>
                </a:lnTo>
                <a:lnTo>
                  <a:pt x="200469" y="1515592"/>
                </a:lnTo>
                <a:lnTo>
                  <a:pt x="200482" y="1514322"/>
                </a:lnTo>
                <a:lnTo>
                  <a:pt x="200698" y="1514322"/>
                </a:lnTo>
                <a:lnTo>
                  <a:pt x="201129" y="1511782"/>
                </a:lnTo>
                <a:lnTo>
                  <a:pt x="201942" y="1510512"/>
                </a:lnTo>
                <a:lnTo>
                  <a:pt x="203111" y="1507972"/>
                </a:lnTo>
                <a:lnTo>
                  <a:pt x="205994" y="1504162"/>
                </a:lnTo>
                <a:lnTo>
                  <a:pt x="208038" y="1502892"/>
                </a:lnTo>
                <a:lnTo>
                  <a:pt x="210566" y="1500352"/>
                </a:lnTo>
                <a:lnTo>
                  <a:pt x="213550" y="1499082"/>
                </a:lnTo>
                <a:lnTo>
                  <a:pt x="215861" y="1499082"/>
                </a:lnTo>
                <a:lnTo>
                  <a:pt x="218173" y="1500352"/>
                </a:lnTo>
                <a:lnTo>
                  <a:pt x="230949" y="1515592"/>
                </a:lnTo>
                <a:lnTo>
                  <a:pt x="230949" y="1487398"/>
                </a:lnTo>
                <a:lnTo>
                  <a:pt x="229374" y="1490192"/>
                </a:lnTo>
                <a:lnTo>
                  <a:pt x="225336" y="1494002"/>
                </a:lnTo>
                <a:lnTo>
                  <a:pt x="224332" y="1495272"/>
                </a:lnTo>
                <a:lnTo>
                  <a:pt x="223227" y="1495272"/>
                </a:lnTo>
                <a:lnTo>
                  <a:pt x="222034" y="1494002"/>
                </a:lnTo>
                <a:lnTo>
                  <a:pt x="220649" y="1494002"/>
                </a:lnTo>
                <a:lnTo>
                  <a:pt x="220002" y="1492732"/>
                </a:lnTo>
                <a:lnTo>
                  <a:pt x="218389" y="1491462"/>
                </a:lnTo>
                <a:lnTo>
                  <a:pt x="217017" y="1490192"/>
                </a:lnTo>
                <a:lnTo>
                  <a:pt x="212293" y="1481302"/>
                </a:lnTo>
                <a:lnTo>
                  <a:pt x="212064" y="1478762"/>
                </a:lnTo>
                <a:lnTo>
                  <a:pt x="212636" y="1476222"/>
                </a:lnTo>
                <a:lnTo>
                  <a:pt x="213995" y="1474952"/>
                </a:lnTo>
                <a:lnTo>
                  <a:pt x="214718" y="1473682"/>
                </a:lnTo>
                <a:lnTo>
                  <a:pt x="215544" y="1473682"/>
                </a:lnTo>
                <a:lnTo>
                  <a:pt x="216484" y="1472412"/>
                </a:lnTo>
                <a:lnTo>
                  <a:pt x="219443" y="1471142"/>
                </a:lnTo>
                <a:lnTo>
                  <a:pt x="222364" y="1468602"/>
                </a:lnTo>
                <a:lnTo>
                  <a:pt x="228206" y="1467332"/>
                </a:lnTo>
                <a:lnTo>
                  <a:pt x="230301" y="1466062"/>
                </a:lnTo>
                <a:lnTo>
                  <a:pt x="232524" y="1464792"/>
                </a:lnTo>
                <a:lnTo>
                  <a:pt x="235623" y="1464792"/>
                </a:lnTo>
                <a:lnTo>
                  <a:pt x="237045" y="1466062"/>
                </a:lnTo>
                <a:lnTo>
                  <a:pt x="238277" y="1466062"/>
                </a:lnTo>
                <a:lnTo>
                  <a:pt x="239407" y="1468602"/>
                </a:lnTo>
                <a:lnTo>
                  <a:pt x="239407" y="1452994"/>
                </a:lnTo>
                <a:lnTo>
                  <a:pt x="239039" y="1452092"/>
                </a:lnTo>
                <a:lnTo>
                  <a:pt x="237032" y="1448282"/>
                </a:lnTo>
                <a:lnTo>
                  <a:pt x="235559" y="1441932"/>
                </a:lnTo>
                <a:lnTo>
                  <a:pt x="234708" y="1440662"/>
                </a:lnTo>
                <a:lnTo>
                  <a:pt x="233794" y="1438122"/>
                </a:lnTo>
                <a:lnTo>
                  <a:pt x="233997" y="1436852"/>
                </a:lnTo>
                <a:lnTo>
                  <a:pt x="234861" y="1435582"/>
                </a:lnTo>
                <a:lnTo>
                  <a:pt x="235788" y="1433042"/>
                </a:lnTo>
                <a:lnTo>
                  <a:pt x="237070" y="1431772"/>
                </a:lnTo>
                <a:lnTo>
                  <a:pt x="240334" y="1429232"/>
                </a:lnTo>
                <a:lnTo>
                  <a:pt x="242036" y="1427962"/>
                </a:lnTo>
                <a:lnTo>
                  <a:pt x="243789" y="1427962"/>
                </a:lnTo>
                <a:lnTo>
                  <a:pt x="245275" y="1426692"/>
                </a:lnTo>
                <a:lnTo>
                  <a:pt x="249821" y="1426692"/>
                </a:lnTo>
                <a:lnTo>
                  <a:pt x="251663" y="1427962"/>
                </a:lnTo>
                <a:lnTo>
                  <a:pt x="252412" y="1431772"/>
                </a:lnTo>
                <a:lnTo>
                  <a:pt x="253123" y="1434312"/>
                </a:lnTo>
                <a:lnTo>
                  <a:pt x="253250" y="1436852"/>
                </a:lnTo>
                <a:lnTo>
                  <a:pt x="253365" y="1438122"/>
                </a:lnTo>
                <a:lnTo>
                  <a:pt x="253390" y="1439392"/>
                </a:lnTo>
                <a:lnTo>
                  <a:pt x="253555" y="1440662"/>
                </a:lnTo>
                <a:lnTo>
                  <a:pt x="253555" y="1410982"/>
                </a:lnTo>
                <a:lnTo>
                  <a:pt x="249148" y="1417802"/>
                </a:lnTo>
                <a:lnTo>
                  <a:pt x="246392" y="1421612"/>
                </a:lnTo>
                <a:lnTo>
                  <a:pt x="244576" y="1421612"/>
                </a:lnTo>
                <a:lnTo>
                  <a:pt x="239331" y="1422882"/>
                </a:lnTo>
                <a:lnTo>
                  <a:pt x="236283" y="1421612"/>
                </a:lnTo>
                <a:lnTo>
                  <a:pt x="233311" y="1420342"/>
                </a:lnTo>
                <a:lnTo>
                  <a:pt x="232384" y="1420342"/>
                </a:lnTo>
                <a:lnTo>
                  <a:pt x="231038" y="1418564"/>
                </a:lnTo>
                <a:lnTo>
                  <a:pt x="231038" y="1452092"/>
                </a:lnTo>
                <a:lnTo>
                  <a:pt x="230454" y="1454632"/>
                </a:lnTo>
                <a:lnTo>
                  <a:pt x="226504" y="1457172"/>
                </a:lnTo>
                <a:lnTo>
                  <a:pt x="224447" y="1458442"/>
                </a:lnTo>
                <a:lnTo>
                  <a:pt x="219392" y="1459712"/>
                </a:lnTo>
                <a:lnTo>
                  <a:pt x="216839" y="1460982"/>
                </a:lnTo>
                <a:lnTo>
                  <a:pt x="212102" y="1462252"/>
                </a:lnTo>
                <a:lnTo>
                  <a:pt x="210146" y="1460982"/>
                </a:lnTo>
                <a:lnTo>
                  <a:pt x="207987" y="1459306"/>
                </a:lnTo>
                <a:lnTo>
                  <a:pt x="207987" y="1491462"/>
                </a:lnTo>
                <a:lnTo>
                  <a:pt x="207518" y="1492732"/>
                </a:lnTo>
                <a:lnTo>
                  <a:pt x="206552" y="1494002"/>
                </a:lnTo>
                <a:lnTo>
                  <a:pt x="205778" y="1496542"/>
                </a:lnTo>
                <a:lnTo>
                  <a:pt x="200177" y="1496542"/>
                </a:lnTo>
                <a:lnTo>
                  <a:pt x="198818" y="1492732"/>
                </a:lnTo>
                <a:lnTo>
                  <a:pt x="197764" y="1491462"/>
                </a:lnTo>
                <a:lnTo>
                  <a:pt x="196951" y="1488922"/>
                </a:lnTo>
                <a:lnTo>
                  <a:pt x="196570" y="1487652"/>
                </a:lnTo>
                <a:lnTo>
                  <a:pt x="196430" y="1486382"/>
                </a:lnTo>
                <a:lnTo>
                  <a:pt x="196850" y="1482572"/>
                </a:lnTo>
                <a:lnTo>
                  <a:pt x="197459" y="1480032"/>
                </a:lnTo>
                <a:lnTo>
                  <a:pt x="196684" y="1474952"/>
                </a:lnTo>
                <a:lnTo>
                  <a:pt x="197878" y="1471142"/>
                </a:lnTo>
                <a:lnTo>
                  <a:pt x="199453" y="1467332"/>
                </a:lnTo>
                <a:lnTo>
                  <a:pt x="200113" y="1467332"/>
                </a:lnTo>
                <a:lnTo>
                  <a:pt x="201104" y="1466062"/>
                </a:lnTo>
                <a:lnTo>
                  <a:pt x="202831" y="1466062"/>
                </a:lnTo>
                <a:lnTo>
                  <a:pt x="203200" y="1467332"/>
                </a:lnTo>
                <a:lnTo>
                  <a:pt x="204914" y="1467332"/>
                </a:lnTo>
                <a:lnTo>
                  <a:pt x="207810" y="1471142"/>
                </a:lnTo>
                <a:lnTo>
                  <a:pt x="207175" y="1474952"/>
                </a:lnTo>
                <a:lnTo>
                  <a:pt x="206844" y="1477492"/>
                </a:lnTo>
                <a:lnTo>
                  <a:pt x="207403" y="1480032"/>
                </a:lnTo>
                <a:lnTo>
                  <a:pt x="207619" y="1483842"/>
                </a:lnTo>
                <a:lnTo>
                  <a:pt x="207886" y="1486382"/>
                </a:lnTo>
                <a:lnTo>
                  <a:pt x="207987" y="1491462"/>
                </a:lnTo>
                <a:lnTo>
                  <a:pt x="207987" y="1459306"/>
                </a:lnTo>
                <a:lnTo>
                  <a:pt x="206895" y="1458442"/>
                </a:lnTo>
                <a:lnTo>
                  <a:pt x="205778" y="1455902"/>
                </a:lnTo>
                <a:lnTo>
                  <a:pt x="204584" y="1454632"/>
                </a:lnTo>
                <a:lnTo>
                  <a:pt x="204203" y="1453362"/>
                </a:lnTo>
                <a:lnTo>
                  <a:pt x="203962" y="1452092"/>
                </a:lnTo>
                <a:lnTo>
                  <a:pt x="203339" y="1448282"/>
                </a:lnTo>
                <a:lnTo>
                  <a:pt x="202920" y="1445742"/>
                </a:lnTo>
                <a:lnTo>
                  <a:pt x="203276" y="1441932"/>
                </a:lnTo>
                <a:lnTo>
                  <a:pt x="213283" y="1422882"/>
                </a:lnTo>
                <a:lnTo>
                  <a:pt x="220078" y="1422882"/>
                </a:lnTo>
                <a:lnTo>
                  <a:pt x="222732" y="1424152"/>
                </a:lnTo>
                <a:lnTo>
                  <a:pt x="226314" y="1426692"/>
                </a:lnTo>
                <a:lnTo>
                  <a:pt x="227063" y="1426692"/>
                </a:lnTo>
                <a:lnTo>
                  <a:pt x="228320" y="1436852"/>
                </a:lnTo>
                <a:lnTo>
                  <a:pt x="227876" y="1438122"/>
                </a:lnTo>
                <a:lnTo>
                  <a:pt x="228307" y="1441932"/>
                </a:lnTo>
                <a:lnTo>
                  <a:pt x="229222" y="1443202"/>
                </a:lnTo>
                <a:lnTo>
                  <a:pt x="230149" y="1447012"/>
                </a:lnTo>
                <a:lnTo>
                  <a:pt x="230530" y="1448282"/>
                </a:lnTo>
                <a:lnTo>
                  <a:pt x="231038" y="1452092"/>
                </a:lnTo>
                <a:lnTo>
                  <a:pt x="231038" y="1418564"/>
                </a:lnTo>
                <a:lnTo>
                  <a:pt x="229514" y="1416532"/>
                </a:lnTo>
                <a:lnTo>
                  <a:pt x="228206" y="1413992"/>
                </a:lnTo>
                <a:lnTo>
                  <a:pt x="236537" y="1393672"/>
                </a:lnTo>
                <a:lnTo>
                  <a:pt x="237756" y="1393672"/>
                </a:lnTo>
                <a:lnTo>
                  <a:pt x="242074" y="1392402"/>
                </a:lnTo>
                <a:lnTo>
                  <a:pt x="245198" y="1393672"/>
                </a:lnTo>
                <a:lnTo>
                  <a:pt x="250202" y="1394942"/>
                </a:lnTo>
                <a:lnTo>
                  <a:pt x="255308" y="1394942"/>
                </a:lnTo>
                <a:lnTo>
                  <a:pt x="256260" y="1396212"/>
                </a:lnTo>
                <a:lnTo>
                  <a:pt x="256946" y="1397482"/>
                </a:lnTo>
                <a:lnTo>
                  <a:pt x="257492" y="1397482"/>
                </a:lnTo>
                <a:lnTo>
                  <a:pt x="257721" y="1398752"/>
                </a:lnTo>
                <a:lnTo>
                  <a:pt x="257721" y="1388719"/>
                </a:lnTo>
                <a:lnTo>
                  <a:pt x="257581" y="1388592"/>
                </a:lnTo>
                <a:lnTo>
                  <a:pt x="254444" y="1386052"/>
                </a:lnTo>
                <a:lnTo>
                  <a:pt x="250634" y="1384782"/>
                </a:lnTo>
                <a:lnTo>
                  <a:pt x="248716" y="1383512"/>
                </a:lnTo>
                <a:lnTo>
                  <a:pt x="247269" y="1382242"/>
                </a:lnTo>
                <a:lnTo>
                  <a:pt x="246291" y="1380972"/>
                </a:lnTo>
                <a:lnTo>
                  <a:pt x="245846" y="1379702"/>
                </a:lnTo>
                <a:lnTo>
                  <a:pt x="245719" y="1379702"/>
                </a:lnTo>
                <a:lnTo>
                  <a:pt x="247015" y="1373352"/>
                </a:lnTo>
                <a:lnTo>
                  <a:pt x="249770" y="1368272"/>
                </a:lnTo>
                <a:lnTo>
                  <a:pt x="252222" y="1365732"/>
                </a:lnTo>
                <a:lnTo>
                  <a:pt x="253453" y="1364462"/>
                </a:lnTo>
                <a:lnTo>
                  <a:pt x="257403" y="1364462"/>
                </a:lnTo>
                <a:lnTo>
                  <a:pt x="258064" y="1365732"/>
                </a:lnTo>
                <a:lnTo>
                  <a:pt x="258648" y="1365732"/>
                </a:lnTo>
                <a:lnTo>
                  <a:pt x="273951" y="1392402"/>
                </a:lnTo>
                <a:lnTo>
                  <a:pt x="273951" y="1361554"/>
                </a:lnTo>
                <a:lnTo>
                  <a:pt x="271691" y="1365732"/>
                </a:lnTo>
                <a:lnTo>
                  <a:pt x="271462" y="1365732"/>
                </a:lnTo>
                <a:lnTo>
                  <a:pt x="271195" y="1367002"/>
                </a:lnTo>
                <a:lnTo>
                  <a:pt x="268732" y="1367002"/>
                </a:lnTo>
                <a:lnTo>
                  <a:pt x="265950" y="1365732"/>
                </a:lnTo>
                <a:lnTo>
                  <a:pt x="263690" y="1363192"/>
                </a:lnTo>
                <a:lnTo>
                  <a:pt x="261239" y="1360652"/>
                </a:lnTo>
                <a:lnTo>
                  <a:pt x="258965" y="1359382"/>
                </a:lnTo>
                <a:lnTo>
                  <a:pt x="257619" y="1356842"/>
                </a:lnTo>
                <a:lnTo>
                  <a:pt x="257098" y="1353032"/>
                </a:lnTo>
                <a:lnTo>
                  <a:pt x="256730" y="1350492"/>
                </a:lnTo>
                <a:lnTo>
                  <a:pt x="256654" y="1346682"/>
                </a:lnTo>
                <a:lnTo>
                  <a:pt x="258165" y="1344142"/>
                </a:lnTo>
                <a:lnTo>
                  <a:pt x="262750" y="1341602"/>
                </a:lnTo>
                <a:lnTo>
                  <a:pt x="264515" y="1340332"/>
                </a:lnTo>
                <a:lnTo>
                  <a:pt x="266636" y="1341602"/>
                </a:lnTo>
                <a:lnTo>
                  <a:pt x="271437" y="1341602"/>
                </a:lnTo>
                <a:lnTo>
                  <a:pt x="272427" y="1342872"/>
                </a:lnTo>
                <a:lnTo>
                  <a:pt x="273138" y="1344142"/>
                </a:lnTo>
                <a:lnTo>
                  <a:pt x="274078" y="1345412"/>
                </a:lnTo>
                <a:lnTo>
                  <a:pt x="274891" y="1346682"/>
                </a:lnTo>
                <a:lnTo>
                  <a:pt x="275945" y="1347952"/>
                </a:lnTo>
                <a:lnTo>
                  <a:pt x="276085" y="1349222"/>
                </a:lnTo>
                <a:lnTo>
                  <a:pt x="276085" y="1306766"/>
                </a:lnTo>
                <a:lnTo>
                  <a:pt x="275424" y="1304772"/>
                </a:lnTo>
                <a:lnTo>
                  <a:pt x="275717" y="1302232"/>
                </a:lnTo>
                <a:lnTo>
                  <a:pt x="276009" y="1299692"/>
                </a:lnTo>
                <a:lnTo>
                  <a:pt x="277241" y="1297152"/>
                </a:lnTo>
                <a:lnTo>
                  <a:pt x="277850" y="1295882"/>
                </a:lnTo>
                <a:lnTo>
                  <a:pt x="278638" y="1293342"/>
                </a:lnTo>
                <a:lnTo>
                  <a:pt x="279844" y="1292072"/>
                </a:lnTo>
                <a:lnTo>
                  <a:pt x="283146" y="1289532"/>
                </a:lnTo>
                <a:lnTo>
                  <a:pt x="287832" y="1289532"/>
                </a:lnTo>
                <a:lnTo>
                  <a:pt x="288569" y="1290802"/>
                </a:lnTo>
                <a:lnTo>
                  <a:pt x="291426" y="1292072"/>
                </a:lnTo>
                <a:lnTo>
                  <a:pt x="296557" y="1298422"/>
                </a:lnTo>
                <a:lnTo>
                  <a:pt x="296938" y="1299692"/>
                </a:lnTo>
                <a:lnTo>
                  <a:pt x="297230" y="1300962"/>
                </a:lnTo>
                <a:lnTo>
                  <a:pt x="297434" y="1302232"/>
                </a:lnTo>
                <a:lnTo>
                  <a:pt x="297662" y="1304772"/>
                </a:lnTo>
                <a:lnTo>
                  <a:pt x="297662" y="1284617"/>
                </a:lnTo>
                <a:lnTo>
                  <a:pt x="297307" y="1284452"/>
                </a:lnTo>
                <a:lnTo>
                  <a:pt x="295770" y="1284452"/>
                </a:lnTo>
                <a:lnTo>
                  <a:pt x="294259" y="1283182"/>
                </a:lnTo>
                <a:lnTo>
                  <a:pt x="291693" y="1283182"/>
                </a:lnTo>
                <a:lnTo>
                  <a:pt x="290944" y="1281912"/>
                </a:lnTo>
                <a:lnTo>
                  <a:pt x="291185" y="1280642"/>
                </a:lnTo>
                <a:lnTo>
                  <a:pt x="293751" y="1273022"/>
                </a:lnTo>
                <a:lnTo>
                  <a:pt x="295579" y="1267942"/>
                </a:lnTo>
                <a:lnTo>
                  <a:pt x="296037" y="1266672"/>
                </a:lnTo>
                <a:lnTo>
                  <a:pt x="300583" y="1255242"/>
                </a:lnTo>
                <a:lnTo>
                  <a:pt x="301320" y="1255242"/>
                </a:lnTo>
                <a:lnTo>
                  <a:pt x="301967" y="1253972"/>
                </a:lnTo>
                <a:lnTo>
                  <a:pt x="303377" y="1253972"/>
                </a:lnTo>
                <a:lnTo>
                  <a:pt x="304406" y="1255242"/>
                </a:lnTo>
                <a:lnTo>
                  <a:pt x="305714" y="1256512"/>
                </a:lnTo>
                <a:lnTo>
                  <a:pt x="306285" y="1257782"/>
                </a:lnTo>
                <a:lnTo>
                  <a:pt x="306285" y="1248168"/>
                </a:lnTo>
                <a:lnTo>
                  <a:pt x="305523" y="1247622"/>
                </a:lnTo>
                <a:lnTo>
                  <a:pt x="303758" y="1246352"/>
                </a:lnTo>
                <a:lnTo>
                  <a:pt x="302818" y="1245082"/>
                </a:lnTo>
                <a:lnTo>
                  <a:pt x="302272" y="1243812"/>
                </a:lnTo>
                <a:lnTo>
                  <a:pt x="301561" y="1237462"/>
                </a:lnTo>
                <a:lnTo>
                  <a:pt x="300964" y="1232382"/>
                </a:lnTo>
                <a:lnTo>
                  <a:pt x="300609" y="1228572"/>
                </a:lnTo>
                <a:lnTo>
                  <a:pt x="300583" y="1228051"/>
                </a:lnTo>
                <a:lnTo>
                  <a:pt x="303314" y="1226820"/>
                </a:lnTo>
                <a:lnTo>
                  <a:pt x="306349" y="1226820"/>
                </a:lnTo>
                <a:lnTo>
                  <a:pt x="308254" y="1224280"/>
                </a:lnTo>
                <a:lnTo>
                  <a:pt x="309067" y="1223010"/>
                </a:lnTo>
                <a:lnTo>
                  <a:pt x="310769" y="1221740"/>
                </a:lnTo>
                <a:lnTo>
                  <a:pt x="312039" y="1221740"/>
                </a:lnTo>
                <a:lnTo>
                  <a:pt x="315988" y="1224280"/>
                </a:lnTo>
                <a:lnTo>
                  <a:pt x="318731" y="1225550"/>
                </a:lnTo>
                <a:lnTo>
                  <a:pt x="321386" y="1226820"/>
                </a:lnTo>
                <a:lnTo>
                  <a:pt x="325767" y="1226820"/>
                </a:lnTo>
                <a:lnTo>
                  <a:pt x="326517" y="1225550"/>
                </a:lnTo>
                <a:lnTo>
                  <a:pt x="330454" y="1224280"/>
                </a:lnTo>
                <a:lnTo>
                  <a:pt x="334149" y="1221740"/>
                </a:lnTo>
                <a:lnTo>
                  <a:pt x="337591" y="1219200"/>
                </a:lnTo>
                <a:lnTo>
                  <a:pt x="337883" y="1219200"/>
                </a:lnTo>
                <a:lnTo>
                  <a:pt x="338137" y="1217930"/>
                </a:lnTo>
                <a:lnTo>
                  <a:pt x="338353" y="1217930"/>
                </a:lnTo>
                <a:lnTo>
                  <a:pt x="339953" y="1215390"/>
                </a:lnTo>
                <a:lnTo>
                  <a:pt x="341934" y="1215390"/>
                </a:lnTo>
                <a:lnTo>
                  <a:pt x="346087" y="1216660"/>
                </a:lnTo>
                <a:lnTo>
                  <a:pt x="354825" y="1216660"/>
                </a:lnTo>
                <a:lnTo>
                  <a:pt x="357606" y="1215390"/>
                </a:lnTo>
                <a:lnTo>
                  <a:pt x="360857" y="1215390"/>
                </a:lnTo>
                <a:lnTo>
                  <a:pt x="363766" y="1214120"/>
                </a:lnTo>
                <a:lnTo>
                  <a:pt x="366293" y="1211580"/>
                </a:lnTo>
                <a:lnTo>
                  <a:pt x="369544" y="1209040"/>
                </a:lnTo>
                <a:lnTo>
                  <a:pt x="371906" y="1206500"/>
                </a:lnTo>
                <a:lnTo>
                  <a:pt x="371475" y="1200150"/>
                </a:lnTo>
                <a:lnTo>
                  <a:pt x="371462" y="1197610"/>
                </a:lnTo>
                <a:lnTo>
                  <a:pt x="371894" y="1196340"/>
                </a:lnTo>
                <a:lnTo>
                  <a:pt x="373329" y="1195070"/>
                </a:lnTo>
                <a:lnTo>
                  <a:pt x="373926" y="1193800"/>
                </a:lnTo>
                <a:lnTo>
                  <a:pt x="374548" y="1193800"/>
                </a:lnTo>
                <a:lnTo>
                  <a:pt x="375412" y="1192530"/>
                </a:lnTo>
                <a:lnTo>
                  <a:pt x="376237" y="1191260"/>
                </a:lnTo>
                <a:lnTo>
                  <a:pt x="377964" y="1189990"/>
                </a:lnTo>
                <a:lnTo>
                  <a:pt x="383362" y="1177290"/>
                </a:lnTo>
                <a:lnTo>
                  <a:pt x="382765" y="1172210"/>
                </a:lnTo>
                <a:lnTo>
                  <a:pt x="382600" y="1168400"/>
                </a:lnTo>
                <a:lnTo>
                  <a:pt x="380644" y="1164590"/>
                </a:lnTo>
                <a:lnTo>
                  <a:pt x="380314" y="1163320"/>
                </a:lnTo>
                <a:lnTo>
                  <a:pt x="380403" y="1162050"/>
                </a:lnTo>
                <a:lnTo>
                  <a:pt x="380898" y="1162050"/>
                </a:lnTo>
                <a:lnTo>
                  <a:pt x="381622" y="1160780"/>
                </a:lnTo>
                <a:lnTo>
                  <a:pt x="382358" y="1159510"/>
                </a:lnTo>
                <a:lnTo>
                  <a:pt x="383425" y="1156970"/>
                </a:lnTo>
                <a:lnTo>
                  <a:pt x="383565" y="1154430"/>
                </a:lnTo>
                <a:lnTo>
                  <a:pt x="383679" y="1153160"/>
                </a:lnTo>
                <a:lnTo>
                  <a:pt x="383832" y="1153160"/>
                </a:lnTo>
                <a:lnTo>
                  <a:pt x="384454" y="1149350"/>
                </a:lnTo>
                <a:lnTo>
                  <a:pt x="384251" y="1148080"/>
                </a:lnTo>
                <a:lnTo>
                  <a:pt x="382003" y="1143000"/>
                </a:lnTo>
                <a:lnTo>
                  <a:pt x="380631" y="1139190"/>
                </a:lnTo>
                <a:lnTo>
                  <a:pt x="378485" y="1136637"/>
                </a:lnTo>
                <a:lnTo>
                  <a:pt x="378485" y="1174750"/>
                </a:lnTo>
                <a:lnTo>
                  <a:pt x="378383" y="1177290"/>
                </a:lnTo>
                <a:lnTo>
                  <a:pt x="377812" y="1178560"/>
                </a:lnTo>
                <a:lnTo>
                  <a:pt x="376796" y="1182370"/>
                </a:lnTo>
                <a:lnTo>
                  <a:pt x="376174" y="1183640"/>
                </a:lnTo>
                <a:lnTo>
                  <a:pt x="375196" y="1186180"/>
                </a:lnTo>
                <a:lnTo>
                  <a:pt x="373722" y="1187450"/>
                </a:lnTo>
                <a:lnTo>
                  <a:pt x="371729" y="1188720"/>
                </a:lnTo>
                <a:lnTo>
                  <a:pt x="370382" y="1189990"/>
                </a:lnTo>
                <a:lnTo>
                  <a:pt x="366903" y="1189990"/>
                </a:lnTo>
                <a:lnTo>
                  <a:pt x="366903" y="1200150"/>
                </a:lnTo>
                <a:lnTo>
                  <a:pt x="366649" y="1202690"/>
                </a:lnTo>
                <a:lnTo>
                  <a:pt x="365975" y="1206500"/>
                </a:lnTo>
                <a:lnTo>
                  <a:pt x="363651" y="1209040"/>
                </a:lnTo>
                <a:lnTo>
                  <a:pt x="360235" y="1210310"/>
                </a:lnTo>
                <a:lnTo>
                  <a:pt x="358749" y="1210310"/>
                </a:lnTo>
                <a:lnTo>
                  <a:pt x="357974" y="1211580"/>
                </a:lnTo>
                <a:lnTo>
                  <a:pt x="347878" y="1211580"/>
                </a:lnTo>
                <a:lnTo>
                  <a:pt x="346468" y="1210310"/>
                </a:lnTo>
                <a:lnTo>
                  <a:pt x="346138" y="1209040"/>
                </a:lnTo>
                <a:lnTo>
                  <a:pt x="346214" y="1206500"/>
                </a:lnTo>
                <a:lnTo>
                  <a:pt x="346684" y="1205230"/>
                </a:lnTo>
                <a:lnTo>
                  <a:pt x="347256" y="1202690"/>
                </a:lnTo>
                <a:lnTo>
                  <a:pt x="347916" y="1201420"/>
                </a:lnTo>
                <a:lnTo>
                  <a:pt x="349211" y="1197610"/>
                </a:lnTo>
                <a:lnTo>
                  <a:pt x="351332" y="1195070"/>
                </a:lnTo>
                <a:lnTo>
                  <a:pt x="354279" y="1192530"/>
                </a:lnTo>
                <a:lnTo>
                  <a:pt x="357619" y="1192530"/>
                </a:lnTo>
                <a:lnTo>
                  <a:pt x="360591" y="1193800"/>
                </a:lnTo>
                <a:lnTo>
                  <a:pt x="363004" y="1196340"/>
                </a:lnTo>
                <a:lnTo>
                  <a:pt x="365201" y="1197610"/>
                </a:lnTo>
                <a:lnTo>
                  <a:pt x="366420" y="1198880"/>
                </a:lnTo>
                <a:lnTo>
                  <a:pt x="366903" y="1200150"/>
                </a:lnTo>
                <a:lnTo>
                  <a:pt x="366903" y="1189990"/>
                </a:lnTo>
                <a:lnTo>
                  <a:pt x="364883" y="1189990"/>
                </a:lnTo>
                <a:lnTo>
                  <a:pt x="362635" y="1188720"/>
                </a:lnTo>
                <a:lnTo>
                  <a:pt x="360476" y="1187450"/>
                </a:lnTo>
                <a:lnTo>
                  <a:pt x="357314" y="1186180"/>
                </a:lnTo>
                <a:lnTo>
                  <a:pt x="355422" y="1183640"/>
                </a:lnTo>
                <a:lnTo>
                  <a:pt x="354787" y="1179830"/>
                </a:lnTo>
                <a:lnTo>
                  <a:pt x="354457" y="1178560"/>
                </a:lnTo>
                <a:lnTo>
                  <a:pt x="354317" y="1177290"/>
                </a:lnTo>
                <a:lnTo>
                  <a:pt x="354469" y="1173480"/>
                </a:lnTo>
                <a:lnTo>
                  <a:pt x="355727" y="1170940"/>
                </a:lnTo>
                <a:lnTo>
                  <a:pt x="358140" y="1169670"/>
                </a:lnTo>
                <a:lnTo>
                  <a:pt x="359918" y="1168400"/>
                </a:lnTo>
                <a:lnTo>
                  <a:pt x="361797" y="1168400"/>
                </a:lnTo>
                <a:lnTo>
                  <a:pt x="363639" y="1167130"/>
                </a:lnTo>
                <a:lnTo>
                  <a:pt x="367144" y="1167130"/>
                </a:lnTo>
                <a:lnTo>
                  <a:pt x="369481" y="1168400"/>
                </a:lnTo>
                <a:lnTo>
                  <a:pt x="371881" y="1167130"/>
                </a:lnTo>
                <a:lnTo>
                  <a:pt x="374256" y="1168400"/>
                </a:lnTo>
                <a:lnTo>
                  <a:pt x="376021" y="1168400"/>
                </a:lnTo>
                <a:lnTo>
                  <a:pt x="377126" y="1169670"/>
                </a:lnTo>
                <a:lnTo>
                  <a:pt x="377596" y="1170940"/>
                </a:lnTo>
                <a:lnTo>
                  <a:pt x="378104" y="1173480"/>
                </a:lnTo>
                <a:lnTo>
                  <a:pt x="378485" y="1174750"/>
                </a:lnTo>
                <a:lnTo>
                  <a:pt x="378485" y="1136637"/>
                </a:lnTo>
                <a:lnTo>
                  <a:pt x="378383" y="1136510"/>
                </a:lnTo>
                <a:lnTo>
                  <a:pt x="378383" y="1156970"/>
                </a:lnTo>
                <a:lnTo>
                  <a:pt x="375881" y="1159510"/>
                </a:lnTo>
                <a:lnTo>
                  <a:pt x="371957" y="1160780"/>
                </a:lnTo>
                <a:lnTo>
                  <a:pt x="365683" y="1160780"/>
                </a:lnTo>
                <a:lnTo>
                  <a:pt x="363639" y="1156970"/>
                </a:lnTo>
                <a:lnTo>
                  <a:pt x="363143" y="1155700"/>
                </a:lnTo>
                <a:lnTo>
                  <a:pt x="362572" y="1154430"/>
                </a:lnTo>
                <a:lnTo>
                  <a:pt x="359270" y="1137920"/>
                </a:lnTo>
                <a:lnTo>
                  <a:pt x="359956" y="1135380"/>
                </a:lnTo>
                <a:lnTo>
                  <a:pt x="361569" y="1134110"/>
                </a:lnTo>
                <a:lnTo>
                  <a:pt x="362800" y="1132840"/>
                </a:lnTo>
                <a:lnTo>
                  <a:pt x="368452" y="1132840"/>
                </a:lnTo>
                <a:lnTo>
                  <a:pt x="370408" y="1134110"/>
                </a:lnTo>
                <a:lnTo>
                  <a:pt x="374078" y="1137920"/>
                </a:lnTo>
                <a:lnTo>
                  <a:pt x="376770" y="1143000"/>
                </a:lnTo>
                <a:lnTo>
                  <a:pt x="377113" y="1144270"/>
                </a:lnTo>
                <a:lnTo>
                  <a:pt x="377342" y="1144270"/>
                </a:lnTo>
                <a:lnTo>
                  <a:pt x="377469" y="1145540"/>
                </a:lnTo>
                <a:lnTo>
                  <a:pt x="377672" y="1146810"/>
                </a:lnTo>
                <a:lnTo>
                  <a:pt x="377761" y="1148080"/>
                </a:lnTo>
                <a:lnTo>
                  <a:pt x="378079" y="1150620"/>
                </a:lnTo>
                <a:lnTo>
                  <a:pt x="378244" y="1151890"/>
                </a:lnTo>
                <a:lnTo>
                  <a:pt x="378180" y="1150620"/>
                </a:lnTo>
                <a:lnTo>
                  <a:pt x="378294" y="1151890"/>
                </a:lnTo>
                <a:lnTo>
                  <a:pt x="378383" y="1156970"/>
                </a:lnTo>
                <a:lnTo>
                  <a:pt x="378383" y="1136510"/>
                </a:lnTo>
                <a:lnTo>
                  <a:pt x="377444" y="1135380"/>
                </a:lnTo>
                <a:lnTo>
                  <a:pt x="376618" y="1134110"/>
                </a:lnTo>
                <a:lnTo>
                  <a:pt x="375602" y="1131570"/>
                </a:lnTo>
                <a:lnTo>
                  <a:pt x="375539" y="1130300"/>
                </a:lnTo>
                <a:lnTo>
                  <a:pt x="375754" y="1130300"/>
                </a:lnTo>
                <a:lnTo>
                  <a:pt x="376326" y="1127760"/>
                </a:lnTo>
                <a:lnTo>
                  <a:pt x="377139" y="1126490"/>
                </a:lnTo>
                <a:lnTo>
                  <a:pt x="379133" y="1121410"/>
                </a:lnTo>
                <a:lnTo>
                  <a:pt x="378980" y="1117600"/>
                </a:lnTo>
                <a:lnTo>
                  <a:pt x="377393" y="1115060"/>
                </a:lnTo>
                <a:lnTo>
                  <a:pt x="376504" y="1113790"/>
                </a:lnTo>
                <a:lnTo>
                  <a:pt x="375539" y="1111250"/>
                </a:lnTo>
                <a:lnTo>
                  <a:pt x="374713" y="1107440"/>
                </a:lnTo>
                <a:lnTo>
                  <a:pt x="374116" y="1106538"/>
                </a:lnTo>
                <a:lnTo>
                  <a:pt x="374116" y="1120140"/>
                </a:lnTo>
                <a:lnTo>
                  <a:pt x="372452" y="1123950"/>
                </a:lnTo>
                <a:lnTo>
                  <a:pt x="371919" y="1125220"/>
                </a:lnTo>
                <a:lnTo>
                  <a:pt x="370700" y="1126490"/>
                </a:lnTo>
                <a:lnTo>
                  <a:pt x="368338" y="1127760"/>
                </a:lnTo>
                <a:lnTo>
                  <a:pt x="365620" y="1126490"/>
                </a:lnTo>
                <a:lnTo>
                  <a:pt x="364147" y="1125220"/>
                </a:lnTo>
                <a:lnTo>
                  <a:pt x="361391" y="1121410"/>
                </a:lnTo>
                <a:lnTo>
                  <a:pt x="359765" y="1118870"/>
                </a:lnTo>
                <a:lnTo>
                  <a:pt x="358851" y="1117600"/>
                </a:lnTo>
                <a:lnTo>
                  <a:pt x="357936" y="1116330"/>
                </a:lnTo>
                <a:lnTo>
                  <a:pt x="356577" y="1115060"/>
                </a:lnTo>
                <a:lnTo>
                  <a:pt x="356387" y="1114463"/>
                </a:lnTo>
                <a:lnTo>
                  <a:pt x="356387" y="1126490"/>
                </a:lnTo>
                <a:lnTo>
                  <a:pt x="355993" y="1130300"/>
                </a:lnTo>
                <a:lnTo>
                  <a:pt x="355904" y="1131570"/>
                </a:lnTo>
                <a:lnTo>
                  <a:pt x="355587" y="1132840"/>
                </a:lnTo>
                <a:lnTo>
                  <a:pt x="355066" y="1132840"/>
                </a:lnTo>
                <a:lnTo>
                  <a:pt x="354291" y="1135380"/>
                </a:lnTo>
                <a:lnTo>
                  <a:pt x="353402" y="1136650"/>
                </a:lnTo>
                <a:lnTo>
                  <a:pt x="352717" y="1137526"/>
                </a:lnTo>
                <a:lnTo>
                  <a:pt x="352717" y="1160780"/>
                </a:lnTo>
                <a:lnTo>
                  <a:pt x="352247" y="1162050"/>
                </a:lnTo>
                <a:lnTo>
                  <a:pt x="351193" y="1163320"/>
                </a:lnTo>
                <a:lnTo>
                  <a:pt x="350520" y="1164463"/>
                </a:lnTo>
                <a:lnTo>
                  <a:pt x="350520" y="1184910"/>
                </a:lnTo>
                <a:lnTo>
                  <a:pt x="350456" y="1187450"/>
                </a:lnTo>
                <a:lnTo>
                  <a:pt x="349999" y="1188720"/>
                </a:lnTo>
                <a:lnTo>
                  <a:pt x="349110" y="1189990"/>
                </a:lnTo>
                <a:lnTo>
                  <a:pt x="346557" y="1192530"/>
                </a:lnTo>
                <a:lnTo>
                  <a:pt x="343446" y="1193800"/>
                </a:lnTo>
                <a:lnTo>
                  <a:pt x="338442" y="1193800"/>
                </a:lnTo>
                <a:lnTo>
                  <a:pt x="338442" y="1205230"/>
                </a:lnTo>
                <a:lnTo>
                  <a:pt x="338175" y="1206500"/>
                </a:lnTo>
                <a:lnTo>
                  <a:pt x="337680" y="1209040"/>
                </a:lnTo>
                <a:lnTo>
                  <a:pt x="336880" y="1210310"/>
                </a:lnTo>
                <a:lnTo>
                  <a:pt x="335724" y="1212850"/>
                </a:lnTo>
                <a:lnTo>
                  <a:pt x="335381" y="1214120"/>
                </a:lnTo>
                <a:lnTo>
                  <a:pt x="334911" y="1214120"/>
                </a:lnTo>
                <a:lnTo>
                  <a:pt x="334327" y="1215390"/>
                </a:lnTo>
                <a:lnTo>
                  <a:pt x="331889" y="1216660"/>
                </a:lnTo>
                <a:lnTo>
                  <a:pt x="325539" y="1221740"/>
                </a:lnTo>
                <a:lnTo>
                  <a:pt x="320840" y="1221740"/>
                </a:lnTo>
                <a:lnTo>
                  <a:pt x="319354" y="1220470"/>
                </a:lnTo>
                <a:lnTo>
                  <a:pt x="317881" y="1220470"/>
                </a:lnTo>
                <a:lnTo>
                  <a:pt x="315480" y="1217930"/>
                </a:lnTo>
                <a:lnTo>
                  <a:pt x="314960" y="1214120"/>
                </a:lnTo>
                <a:lnTo>
                  <a:pt x="314769" y="1211580"/>
                </a:lnTo>
                <a:lnTo>
                  <a:pt x="316496" y="1206500"/>
                </a:lnTo>
                <a:lnTo>
                  <a:pt x="317360" y="1202690"/>
                </a:lnTo>
                <a:lnTo>
                  <a:pt x="319227" y="1197610"/>
                </a:lnTo>
                <a:lnTo>
                  <a:pt x="321094" y="1196340"/>
                </a:lnTo>
                <a:lnTo>
                  <a:pt x="326034" y="1195070"/>
                </a:lnTo>
                <a:lnTo>
                  <a:pt x="328282" y="1195070"/>
                </a:lnTo>
                <a:lnTo>
                  <a:pt x="332727" y="1197610"/>
                </a:lnTo>
                <a:lnTo>
                  <a:pt x="335114" y="1200150"/>
                </a:lnTo>
                <a:lnTo>
                  <a:pt x="336905" y="1201420"/>
                </a:lnTo>
                <a:lnTo>
                  <a:pt x="338010" y="1202690"/>
                </a:lnTo>
                <a:lnTo>
                  <a:pt x="338442" y="1205230"/>
                </a:lnTo>
                <a:lnTo>
                  <a:pt x="338442" y="1193800"/>
                </a:lnTo>
                <a:lnTo>
                  <a:pt x="334721" y="1193800"/>
                </a:lnTo>
                <a:lnTo>
                  <a:pt x="332841" y="1192530"/>
                </a:lnTo>
                <a:lnTo>
                  <a:pt x="331000" y="1188720"/>
                </a:lnTo>
                <a:lnTo>
                  <a:pt x="330860" y="1187450"/>
                </a:lnTo>
                <a:lnTo>
                  <a:pt x="331304" y="1186180"/>
                </a:lnTo>
                <a:lnTo>
                  <a:pt x="332206" y="1182370"/>
                </a:lnTo>
                <a:lnTo>
                  <a:pt x="333438" y="1178560"/>
                </a:lnTo>
                <a:lnTo>
                  <a:pt x="335026" y="1174750"/>
                </a:lnTo>
                <a:lnTo>
                  <a:pt x="336257" y="1172210"/>
                </a:lnTo>
                <a:lnTo>
                  <a:pt x="339737" y="1170940"/>
                </a:lnTo>
                <a:lnTo>
                  <a:pt x="345452" y="1174750"/>
                </a:lnTo>
                <a:lnTo>
                  <a:pt x="347738" y="1178560"/>
                </a:lnTo>
                <a:lnTo>
                  <a:pt x="349554" y="1182370"/>
                </a:lnTo>
                <a:lnTo>
                  <a:pt x="350215" y="1183640"/>
                </a:lnTo>
                <a:lnTo>
                  <a:pt x="350520" y="1184910"/>
                </a:lnTo>
                <a:lnTo>
                  <a:pt x="350520" y="1164463"/>
                </a:lnTo>
                <a:lnTo>
                  <a:pt x="350443" y="1164590"/>
                </a:lnTo>
                <a:lnTo>
                  <a:pt x="349656" y="1165860"/>
                </a:lnTo>
                <a:lnTo>
                  <a:pt x="348843" y="1167130"/>
                </a:lnTo>
                <a:lnTo>
                  <a:pt x="345681" y="1167130"/>
                </a:lnTo>
                <a:lnTo>
                  <a:pt x="337451" y="1155700"/>
                </a:lnTo>
                <a:lnTo>
                  <a:pt x="338289" y="1151890"/>
                </a:lnTo>
                <a:lnTo>
                  <a:pt x="338569" y="1149350"/>
                </a:lnTo>
                <a:lnTo>
                  <a:pt x="339090" y="1148080"/>
                </a:lnTo>
                <a:lnTo>
                  <a:pt x="339483" y="1146810"/>
                </a:lnTo>
                <a:lnTo>
                  <a:pt x="340309" y="1145540"/>
                </a:lnTo>
                <a:lnTo>
                  <a:pt x="343458" y="1145540"/>
                </a:lnTo>
                <a:lnTo>
                  <a:pt x="345401" y="1144270"/>
                </a:lnTo>
                <a:lnTo>
                  <a:pt x="348259" y="1145540"/>
                </a:lnTo>
                <a:lnTo>
                  <a:pt x="349923" y="1145540"/>
                </a:lnTo>
                <a:lnTo>
                  <a:pt x="350164" y="1146810"/>
                </a:lnTo>
                <a:lnTo>
                  <a:pt x="350443" y="1148080"/>
                </a:lnTo>
                <a:lnTo>
                  <a:pt x="350697" y="1148080"/>
                </a:lnTo>
                <a:lnTo>
                  <a:pt x="350901" y="1149350"/>
                </a:lnTo>
                <a:lnTo>
                  <a:pt x="351294" y="1150620"/>
                </a:lnTo>
                <a:lnTo>
                  <a:pt x="351624" y="1153160"/>
                </a:lnTo>
                <a:lnTo>
                  <a:pt x="352145" y="1155700"/>
                </a:lnTo>
                <a:lnTo>
                  <a:pt x="352221" y="1156970"/>
                </a:lnTo>
                <a:lnTo>
                  <a:pt x="352475" y="1158240"/>
                </a:lnTo>
                <a:lnTo>
                  <a:pt x="352590" y="1159510"/>
                </a:lnTo>
                <a:lnTo>
                  <a:pt x="352717" y="1160780"/>
                </a:lnTo>
                <a:lnTo>
                  <a:pt x="352717" y="1137526"/>
                </a:lnTo>
                <a:lnTo>
                  <a:pt x="352399" y="1137920"/>
                </a:lnTo>
                <a:lnTo>
                  <a:pt x="351637" y="1137920"/>
                </a:lnTo>
                <a:lnTo>
                  <a:pt x="350647" y="1139190"/>
                </a:lnTo>
                <a:lnTo>
                  <a:pt x="345503" y="1139190"/>
                </a:lnTo>
                <a:lnTo>
                  <a:pt x="341122" y="1140460"/>
                </a:lnTo>
                <a:lnTo>
                  <a:pt x="338861" y="1140460"/>
                </a:lnTo>
                <a:lnTo>
                  <a:pt x="336080" y="1139190"/>
                </a:lnTo>
                <a:lnTo>
                  <a:pt x="333794" y="1138148"/>
                </a:lnTo>
                <a:lnTo>
                  <a:pt x="333794" y="1146810"/>
                </a:lnTo>
                <a:lnTo>
                  <a:pt x="332727" y="1151890"/>
                </a:lnTo>
                <a:lnTo>
                  <a:pt x="332816" y="1156970"/>
                </a:lnTo>
                <a:lnTo>
                  <a:pt x="333006" y="1158240"/>
                </a:lnTo>
                <a:lnTo>
                  <a:pt x="333159" y="1159510"/>
                </a:lnTo>
                <a:lnTo>
                  <a:pt x="333273" y="1162050"/>
                </a:lnTo>
                <a:lnTo>
                  <a:pt x="333324" y="1163320"/>
                </a:lnTo>
                <a:lnTo>
                  <a:pt x="333159" y="1163320"/>
                </a:lnTo>
                <a:lnTo>
                  <a:pt x="332930" y="1164590"/>
                </a:lnTo>
                <a:lnTo>
                  <a:pt x="332574" y="1165860"/>
                </a:lnTo>
                <a:lnTo>
                  <a:pt x="331228" y="1168400"/>
                </a:lnTo>
                <a:lnTo>
                  <a:pt x="329463" y="1169670"/>
                </a:lnTo>
                <a:lnTo>
                  <a:pt x="327279" y="1172210"/>
                </a:lnTo>
                <a:lnTo>
                  <a:pt x="325120" y="1172210"/>
                </a:lnTo>
                <a:lnTo>
                  <a:pt x="325005" y="1183640"/>
                </a:lnTo>
                <a:lnTo>
                  <a:pt x="324104" y="1184910"/>
                </a:lnTo>
                <a:lnTo>
                  <a:pt x="322770" y="1186180"/>
                </a:lnTo>
                <a:lnTo>
                  <a:pt x="321221" y="1188720"/>
                </a:lnTo>
                <a:lnTo>
                  <a:pt x="318871" y="1189990"/>
                </a:lnTo>
                <a:lnTo>
                  <a:pt x="318236" y="1191260"/>
                </a:lnTo>
                <a:lnTo>
                  <a:pt x="316458" y="1191260"/>
                </a:lnTo>
                <a:lnTo>
                  <a:pt x="315328" y="1192530"/>
                </a:lnTo>
                <a:lnTo>
                  <a:pt x="313524" y="1192530"/>
                </a:lnTo>
                <a:lnTo>
                  <a:pt x="312864" y="1193800"/>
                </a:lnTo>
                <a:lnTo>
                  <a:pt x="310730" y="1193800"/>
                </a:lnTo>
                <a:lnTo>
                  <a:pt x="310730" y="1205230"/>
                </a:lnTo>
                <a:lnTo>
                  <a:pt x="310603" y="1206500"/>
                </a:lnTo>
                <a:lnTo>
                  <a:pt x="310413" y="1207770"/>
                </a:lnTo>
                <a:lnTo>
                  <a:pt x="310159" y="1209040"/>
                </a:lnTo>
                <a:lnTo>
                  <a:pt x="308622" y="1214120"/>
                </a:lnTo>
                <a:lnTo>
                  <a:pt x="307060" y="1217930"/>
                </a:lnTo>
                <a:lnTo>
                  <a:pt x="306628" y="1218501"/>
                </a:lnTo>
                <a:lnTo>
                  <a:pt x="307809" y="1215872"/>
                </a:lnTo>
                <a:lnTo>
                  <a:pt x="308178" y="1213332"/>
                </a:lnTo>
                <a:lnTo>
                  <a:pt x="307365" y="1206982"/>
                </a:lnTo>
                <a:lnTo>
                  <a:pt x="306870" y="1204442"/>
                </a:lnTo>
                <a:lnTo>
                  <a:pt x="305574" y="1201902"/>
                </a:lnTo>
                <a:lnTo>
                  <a:pt x="305041" y="1199934"/>
                </a:lnTo>
                <a:lnTo>
                  <a:pt x="306501" y="1201420"/>
                </a:lnTo>
                <a:lnTo>
                  <a:pt x="309918" y="1203960"/>
                </a:lnTo>
                <a:lnTo>
                  <a:pt x="310502" y="1205230"/>
                </a:lnTo>
                <a:lnTo>
                  <a:pt x="310730" y="1205230"/>
                </a:lnTo>
                <a:lnTo>
                  <a:pt x="310730" y="1193800"/>
                </a:lnTo>
                <a:lnTo>
                  <a:pt x="308724" y="1193800"/>
                </a:lnTo>
                <a:lnTo>
                  <a:pt x="305308" y="1191260"/>
                </a:lnTo>
                <a:lnTo>
                  <a:pt x="303225" y="1190447"/>
                </a:lnTo>
                <a:lnTo>
                  <a:pt x="303225" y="1209522"/>
                </a:lnTo>
                <a:lnTo>
                  <a:pt x="302958" y="1213332"/>
                </a:lnTo>
                <a:lnTo>
                  <a:pt x="302412" y="1215872"/>
                </a:lnTo>
                <a:lnTo>
                  <a:pt x="301434" y="1217142"/>
                </a:lnTo>
                <a:lnTo>
                  <a:pt x="300647" y="1218412"/>
                </a:lnTo>
                <a:lnTo>
                  <a:pt x="299427" y="1219682"/>
                </a:lnTo>
                <a:lnTo>
                  <a:pt x="297230" y="1219682"/>
                </a:lnTo>
                <a:lnTo>
                  <a:pt x="297230" y="1243812"/>
                </a:lnTo>
                <a:lnTo>
                  <a:pt x="296037" y="1248892"/>
                </a:lnTo>
                <a:lnTo>
                  <a:pt x="294690" y="1252702"/>
                </a:lnTo>
                <a:lnTo>
                  <a:pt x="288772" y="1259052"/>
                </a:lnTo>
                <a:lnTo>
                  <a:pt x="287032" y="1261592"/>
                </a:lnTo>
                <a:lnTo>
                  <a:pt x="286156" y="1262303"/>
                </a:lnTo>
                <a:lnTo>
                  <a:pt x="286156" y="1273022"/>
                </a:lnTo>
                <a:lnTo>
                  <a:pt x="285648" y="1273022"/>
                </a:lnTo>
                <a:lnTo>
                  <a:pt x="285369" y="1274292"/>
                </a:lnTo>
                <a:lnTo>
                  <a:pt x="285038" y="1275562"/>
                </a:lnTo>
                <a:lnTo>
                  <a:pt x="284645" y="1275562"/>
                </a:lnTo>
                <a:lnTo>
                  <a:pt x="281279" y="1280642"/>
                </a:lnTo>
                <a:lnTo>
                  <a:pt x="277571" y="1285722"/>
                </a:lnTo>
                <a:lnTo>
                  <a:pt x="273253" y="1289215"/>
                </a:lnTo>
                <a:lnTo>
                  <a:pt x="273253" y="1318742"/>
                </a:lnTo>
                <a:lnTo>
                  <a:pt x="271475" y="1325092"/>
                </a:lnTo>
                <a:lnTo>
                  <a:pt x="270294" y="1328902"/>
                </a:lnTo>
                <a:lnTo>
                  <a:pt x="269595" y="1331442"/>
                </a:lnTo>
                <a:lnTo>
                  <a:pt x="268376" y="1332712"/>
                </a:lnTo>
                <a:lnTo>
                  <a:pt x="266636" y="1333982"/>
                </a:lnTo>
                <a:lnTo>
                  <a:pt x="265277" y="1333982"/>
                </a:lnTo>
                <a:lnTo>
                  <a:pt x="264528" y="1335252"/>
                </a:lnTo>
                <a:lnTo>
                  <a:pt x="261251" y="1335252"/>
                </a:lnTo>
                <a:lnTo>
                  <a:pt x="257898" y="1336522"/>
                </a:lnTo>
                <a:lnTo>
                  <a:pt x="250710" y="1336522"/>
                </a:lnTo>
                <a:lnTo>
                  <a:pt x="250710" y="1356842"/>
                </a:lnTo>
                <a:lnTo>
                  <a:pt x="250113" y="1358112"/>
                </a:lnTo>
                <a:lnTo>
                  <a:pt x="248805" y="1359382"/>
                </a:lnTo>
                <a:lnTo>
                  <a:pt x="247726" y="1360652"/>
                </a:lnTo>
                <a:lnTo>
                  <a:pt x="246570" y="1361922"/>
                </a:lnTo>
                <a:lnTo>
                  <a:pt x="245325" y="1363192"/>
                </a:lnTo>
                <a:lnTo>
                  <a:pt x="243992" y="1364462"/>
                </a:lnTo>
                <a:lnTo>
                  <a:pt x="242481" y="1364462"/>
                </a:lnTo>
                <a:lnTo>
                  <a:pt x="238912" y="1363192"/>
                </a:lnTo>
                <a:lnTo>
                  <a:pt x="237909" y="1363192"/>
                </a:lnTo>
                <a:lnTo>
                  <a:pt x="237909" y="1374622"/>
                </a:lnTo>
                <a:lnTo>
                  <a:pt x="237667" y="1375892"/>
                </a:lnTo>
                <a:lnTo>
                  <a:pt x="237007" y="1378432"/>
                </a:lnTo>
                <a:lnTo>
                  <a:pt x="235966" y="1382242"/>
                </a:lnTo>
                <a:lnTo>
                  <a:pt x="231343" y="1388592"/>
                </a:lnTo>
                <a:lnTo>
                  <a:pt x="228790" y="1391132"/>
                </a:lnTo>
                <a:lnTo>
                  <a:pt x="225666" y="1394942"/>
                </a:lnTo>
                <a:lnTo>
                  <a:pt x="222415" y="1394942"/>
                </a:lnTo>
                <a:lnTo>
                  <a:pt x="221246" y="1393532"/>
                </a:lnTo>
                <a:lnTo>
                  <a:pt x="221246" y="1412722"/>
                </a:lnTo>
                <a:lnTo>
                  <a:pt x="220205" y="1415262"/>
                </a:lnTo>
                <a:lnTo>
                  <a:pt x="218097" y="1415262"/>
                </a:lnTo>
                <a:lnTo>
                  <a:pt x="215430" y="1416532"/>
                </a:lnTo>
                <a:lnTo>
                  <a:pt x="208254" y="1416532"/>
                </a:lnTo>
                <a:lnTo>
                  <a:pt x="207175" y="1415262"/>
                </a:lnTo>
                <a:lnTo>
                  <a:pt x="206730" y="1412722"/>
                </a:lnTo>
                <a:lnTo>
                  <a:pt x="205600" y="1408912"/>
                </a:lnTo>
                <a:lnTo>
                  <a:pt x="211810" y="1396212"/>
                </a:lnTo>
                <a:lnTo>
                  <a:pt x="212509" y="1396212"/>
                </a:lnTo>
                <a:lnTo>
                  <a:pt x="213245" y="1394942"/>
                </a:lnTo>
                <a:lnTo>
                  <a:pt x="214020" y="1396212"/>
                </a:lnTo>
                <a:lnTo>
                  <a:pt x="216281" y="1397482"/>
                </a:lnTo>
                <a:lnTo>
                  <a:pt x="217817" y="1398752"/>
                </a:lnTo>
                <a:lnTo>
                  <a:pt x="219557" y="1401292"/>
                </a:lnTo>
                <a:lnTo>
                  <a:pt x="219849" y="1402562"/>
                </a:lnTo>
                <a:lnTo>
                  <a:pt x="220027" y="1402562"/>
                </a:lnTo>
                <a:lnTo>
                  <a:pt x="220243" y="1403832"/>
                </a:lnTo>
                <a:lnTo>
                  <a:pt x="220408" y="1405102"/>
                </a:lnTo>
                <a:lnTo>
                  <a:pt x="220929" y="1408912"/>
                </a:lnTo>
                <a:lnTo>
                  <a:pt x="221081" y="1410182"/>
                </a:lnTo>
                <a:lnTo>
                  <a:pt x="221195" y="1411452"/>
                </a:lnTo>
                <a:lnTo>
                  <a:pt x="221246" y="1412722"/>
                </a:lnTo>
                <a:lnTo>
                  <a:pt x="221246" y="1393532"/>
                </a:lnTo>
                <a:lnTo>
                  <a:pt x="220319" y="1392402"/>
                </a:lnTo>
                <a:lnTo>
                  <a:pt x="218706" y="1389862"/>
                </a:lnTo>
                <a:lnTo>
                  <a:pt x="217805" y="1386052"/>
                </a:lnTo>
                <a:lnTo>
                  <a:pt x="217728" y="1384782"/>
                </a:lnTo>
                <a:lnTo>
                  <a:pt x="217563" y="1383512"/>
                </a:lnTo>
                <a:lnTo>
                  <a:pt x="217462" y="1382242"/>
                </a:lnTo>
                <a:lnTo>
                  <a:pt x="217284" y="1380972"/>
                </a:lnTo>
                <a:lnTo>
                  <a:pt x="217182" y="1379702"/>
                </a:lnTo>
                <a:lnTo>
                  <a:pt x="217043" y="1378432"/>
                </a:lnTo>
                <a:lnTo>
                  <a:pt x="217220" y="1375892"/>
                </a:lnTo>
                <a:lnTo>
                  <a:pt x="218147" y="1373352"/>
                </a:lnTo>
                <a:lnTo>
                  <a:pt x="218503" y="1372082"/>
                </a:lnTo>
                <a:lnTo>
                  <a:pt x="219075" y="1370812"/>
                </a:lnTo>
                <a:lnTo>
                  <a:pt x="219773" y="1368272"/>
                </a:lnTo>
                <a:lnTo>
                  <a:pt x="220967" y="1367002"/>
                </a:lnTo>
                <a:lnTo>
                  <a:pt x="222681" y="1365732"/>
                </a:lnTo>
                <a:lnTo>
                  <a:pt x="227647" y="1365732"/>
                </a:lnTo>
                <a:lnTo>
                  <a:pt x="232270" y="1368272"/>
                </a:lnTo>
                <a:lnTo>
                  <a:pt x="234721" y="1369542"/>
                </a:lnTo>
                <a:lnTo>
                  <a:pt x="236766" y="1372082"/>
                </a:lnTo>
                <a:lnTo>
                  <a:pt x="237604" y="1373352"/>
                </a:lnTo>
                <a:lnTo>
                  <a:pt x="237909" y="1374622"/>
                </a:lnTo>
                <a:lnTo>
                  <a:pt x="237909" y="1363192"/>
                </a:lnTo>
                <a:lnTo>
                  <a:pt x="237070" y="1363192"/>
                </a:lnTo>
                <a:lnTo>
                  <a:pt x="233756" y="1360652"/>
                </a:lnTo>
                <a:lnTo>
                  <a:pt x="232625" y="1359382"/>
                </a:lnTo>
                <a:lnTo>
                  <a:pt x="231876" y="1358112"/>
                </a:lnTo>
                <a:lnTo>
                  <a:pt x="230746" y="1356842"/>
                </a:lnTo>
                <a:lnTo>
                  <a:pt x="229654" y="1354302"/>
                </a:lnTo>
                <a:lnTo>
                  <a:pt x="228168" y="1350492"/>
                </a:lnTo>
                <a:lnTo>
                  <a:pt x="228130" y="1349222"/>
                </a:lnTo>
                <a:lnTo>
                  <a:pt x="228536" y="1347952"/>
                </a:lnTo>
                <a:lnTo>
                  <a:pt x="229641" y="1345412"/>
                </a:lnTo>
                <a:lnTo>
                  <a:pt x="231686" y="1341602"/>
                </a:lnTo>
                <a:lnTo>
                  <a:pt x="234683" y="1340332"/>
                </a:lnTo>
                <a:lnTo>
                  <a:pt x="236016" y="1339062"/>
                </a:lnTo>
                <a:lnTo>
                  <a:pt x="242074" y="1339062"/>
                </a:lnTo>
                <a:lnTo>
                  <a:pt x="244360" y="1340332"/>
                </a:lnTo>
                <a:lnTo>
                  <a:pt x="246062" y="1342872"/>
                </a:lnTo>
                <a:lnTo>
                  <a:pt x="246761" y="1344142"/>
                </a:lnTo>
                <a:lnTo>
                  <a:pt x="247218" y="1345412"/>
                </a:lnTo>
                <a:lnTo>
                  <a:pt x="249618" y="1349222"/>
                </a:lnTo>
                <a:lnTo>
                  <a:pt x="250278" y="1351762"/>
                </a:lnTo>
                <a:lnTo>
                  <a:pt x="250583" y="1354302"/>
                </a:lnTo>
                <a:lnTo>
                  <a:pt x="250710" y="1356842"/>
                </a:lnTo>
                <a:lnTo>
                  <a:pt x="250710" y="1336522"/>
                </a:lnTo>
                <a:lnTo>
                  <a:pt x="246202" y="1336522"/>
                </a:lnTo>
                <a:lnTo>
                  <a:pt x="244983" y="1335252"/>
                </a:lnTo>
                <a:lnTo>
                  <a:pt x="243979" y="1333982"/>
                </a:lnTo>
                <a:lnTo>
                  <a:pt x="243408" y="1332712"/>
                </a:lnTo>
                <a:lnTo>
                  <a:pt x="243192" y="1331442"/>
                </a:lnTo>
                <a:lnTo>
                  <a:pt x="243192" y="1330172"/>
                </a:lnTo>
                <a:lnTo>
                  <a:pt x="243649" y="1327632"/>
                </a:lnTo>
                <a:lnTo>
                  <a:pt x="244182" y="1326362"/>
                </a:lnTo>
                <a:lnTo>
                  <a:pt x="244132" y="1323822"/>
                </a:lnTo>
                <a:lnTo>
                  <a:pt x="244119" y="1321282"/>
                </a:lnTo>
                <a:lnTo>
                  <a:pt x="244525" y="1318742"/>
                </a:lnTo>
                <a:lnTo>
                  <a:pt x="245364" y="1316202"/>
                </a:lnTo>
                <a:lnTo>
                  <a:pt x="246100" y="1314932"/>
                </a:lnTo>
                <a:lnTo>
                  <a:pt x="246761" y="1312392"/>
                </a:lnTo>
                <a:lnTo>
                  <a:pt x="253314" y="1302232"/>
                </a:lnTo>
                <a:lnTo>
                  <a:pt x="260299" y="1302232"/>
                </a:lnTo>
                <a:lnTo>
                  <a:pt x="273253" y="1318742"/>
                </a:lnTo>
                <a:lnTo>
                  <a:pt x="273253" y="1289215"/>
                </a:lnTo>
                <a:lnTo>
                  <a:pt x="271284" y="1290802"/>
                </a:lnTo>
                <a:lnTo>
                  <a:pt x="269887" y="1292072"/>
                </a:lnTo>
                <a:lnTo>
                  <a:pt x="267766" y="1293342"/>
                </a:lnTo>
                <a:lnTo>
                  <a:pt x="265887" y="1293342"/>
                </a:lnTo>
                <a:lnTo>
                  <a:pt x="263664" y="1292072"/>
                </a:lnTo>
                <a:lnTo>
                  <a:pt x="262763" y="1290802"/>
                </a:lnTo>
                <a:lnTo>
                  <a:pt x="262331" y="1289532"/>
                </a:lnTo>
                <a:lnTo>
                  <a:pt x="261759" y="1286992"/>
                </a:lnTo>
                <a:lnTo>
                  <a:pt x="261683" y="1285722"/>
                </a:lnTo>
                <a:lnTo>
                  <a:pt x="262102" y="1283182"/>
                </a:lnTo>
                <a:lnTo>
                  <a:pt x="262864" y="1279372"/>
                </a:lnTo>
                <a:lnTo>
                  <a:pt x="264020" y="1276832"/>
                </a:lnTo>
                <a:lnTo>
                  <a:pt x="266712" y="1270482"/>
                </a:lnTo>
                <a:lnTo>
                  <a:pt x="268516" y="1269212"/>
                </a:lnTo>
                <a:lnTo>
                  <a:pt x="272072" y="1269212"/>
                </a:lnTo>
                <a:lnTo>
                  <a:pt x="274942" y="1267942"/>
                </a:lnTo>
                <a:lnTo>
                  <a:pt x="279019" y="1267942"/>
                </a:lnTo>
                <a:lnTo>
                  <a:pt x="282054" y="1269212"/>
                </a:lnTo>
                <a:lnTo>
                  <a:pt x="284835" y="1270482"/>
                </a:lnTo>
                <a:lnTo>
                  <a:pt x="285711" y="1270482"/>
                </a:lnTo>
                <a:lnTo>
                  <a:pt x="286156" y="1273022"/>
                </a:lnTo>
                <a:lnTo>
                  <a:pt x="286156" y="1262303"/>
                </a:lnTo>
                <a:lnTo>
                  <a:pt x="285445" y="1262862"/>
                </a:lnTo>
                <a:lnTo>
                  <a:pt x="279895" y="1262862"/>
                </a:lnTo>
                <a:lnTo>
                  <a:pt x="278345" y="1261592"/>
                </a:lnTo>
                <a:lnTo>
                  <a:pt x="270497" y="1260322"/>
                </a:lnTo>
                <a:lnTo>
                  <a:pt x="269811" y="1261592"/>
                </a:lnTo>
                <a:lnTo>
                  <a:pt x="265785" y="1253972"/>
                </a:lnTo>
                <a:lnTo>
                  <a:pt x="265391" y="1252702"/>
                </a:lnTo>
                <a:lnTo>
                  <a:pt x="265252" y="1252702"/>
                </a:lnTo>
                <a:lnTo>
                  <a:pt x="265912" y="1248892"/>
                </a:lnTo>
                <a:lnTo>
                  <a:pt x="266941" y="1246352"/>
                </a:lnTo>
                <a:lnTo>
                  <a:pt x="268503" y="1243812"/>
                </a:lnTo>
                <a:lnTo>
                  <a:pt x="270954" y="1240002"/>
                </a:lnTo>
                <a:lnTo>
                  <a:pt x="273723" y="1237462"/>
                </a:lnTo>
                <a:lnTo>
                  <a:pt x="276796" y="1233652"/>
                </a:lnTo>
                <a:lnTo>
                  <a:pt x="279361" y="1231112"/>
                </a:lnTo>
                <a:lnTo>
                  <a:pt x="282206" y="1228572"/>
                </a:lnTo>
                <a:lnTo>
                  <a:pt x="285838" y="1228572"/>
                </a:lnTo>
                <a:lnTo>
                  <a:pt x="286600" y="1227302"/>
                </a:lnTo>
                <a:lnTo>
                  <a:pt x="288061" y="1227302"/>
                </a:lnTo>
                <a:lnTo>
                  <a:pt x="289661" y="1226032"/>
                </a:lnTo>
                <a:lnTo>
                  <a:pt x="291185" y="1227302"/>
                </a:lnTo>
                <a:lnTo>
                  <a:pt x="294170" y="1228572"/>
                </a:lnTo>
                <a:lnTo>
                  <a:pt x="295440" y="1228572"/>
                </a:lnTo>
                <a:lnTo>
                  <a:pt x="296252" y="1232382"/>
                </a:lnTo>
                <a:lnTo>
                  <a:pt x="296532" y="1234922"/>
                </a:lnTo>
                <a:lnTo>
                  <a:pt x="296862" y="1236192"/>
                </a:lnTo>
                <a:lnTo>
                  <a:pt x="297180" y="1241272"/>
                </a:lnTo>
                <a:lnTo>
                  <a:pt x="297230" y="1243812"/>
                </a:lnTo>
                <a:lnTo>
                  <a:pt x="297230" y="1219682"/>
                </a:lnTo>
                <a:lnTo>
                  <a:pt x="296697" y="1219682"/>
                </a:lnTo>
                <a:lnTo>
                  <a:pt x="295605" y="1220952"/>
                </a:lnTo>
                <a:lnTo>
                  <a:pt x="291592" y="1220952"/>
                </a:lnTo>
                <a:lnTo>
                  <a:pt x="290347" y="1220470"/>
                </a:lnTo>
                <a:lnTo>
                  <a:pt x="285521" y="1217930"/>
                </a:lnTo>
                <a:lnTo>
                  <a:pt x="283654" y="1215390"/>
                </a:lnTo>
                <a:lnTo>
                  <a:pt x="283489" y="1212850"/>
                </a:lnTo>
                <a:lnTo>
                  <a:pt x="283324" y="1211757"/>
                </a:lnTo>
                <a:lnTo>
                  <a:pt x="286245" y="1206982"/>
                </a:lnTo>
                <a:lnTo>
                  <a:pt x="289547" y="1201902"/>
                </a:lnTo>
                <a:lnTo>
                  <a:pt x="293636" y="1198092"/>
                </a:lnTo>
                <a:lnTo>
                  <a:pt x="294220" y="1198092"/>
                </a:lnTo>
                <a:lnTo>
                  <a:pt x="294830" y="1196822"/>
                </a:lnTo>
                <a:lnTo>
                  <a:pt x="295478" y="1196822"/>
                </a:lnTo>
                <a:lnTo>
                  <a:pt x="296291" y="1195552"/>
                </a:lnTo>
                <a:lnTo>
                  <a:pt x="298119" y="1196822"/>
                </a:lnTo>
                <a:lnTo>
                  <a:pt x="300113" y="1199362"/>
                </a:lnTo>
                <a:lnTo>
                  <a:pt x="300964" y="1201902"/>
                </a:lnTo>
                <a:lnTo>
                  <a:pt x="302018" y="1204442"/>
                </a:lnTo>
                <a:lnTo>
                  <a:pt x="302869" y="1206982"/>
                </a:lnTo>
                <a:lnTo>
                  <a:pt x="303225" y="1209522"/>
                </a:lnTo>
                <a:lnTo>
                  <a:pt x="303225" y="1190447"/>
                </a:lnTo>
                <a:lnTo>
                  <a:pt x="302069" y="1189990"/>
                </a:lnTo>
                <a:lnTo>
                  <a:pt x="299707" y="1188034"/>
                </a:lnTo>
                <a:lnTo>
                  <a:pt x="300126" y="1186662"/>
                </a:lnTo>
                <a:lnTo>
                  <a:pt x="300596" y="1185392"/>
                </a:lnTo>
                <a:lnTo>
                  <a:pt x="301777" y="1181582"/>
                </a:lnTo>
                <a:lnTo>
                  <a:pt x="302780" y="1179042"/>
                </a:lnTo>
                <a:lnTo>
                  <a:pt x="304139" y="1173962"/>
                </a:lnTo>
                <a:lnTo>
                  <a:pt x="304076" y="1171397"/>
                </a:lnTo>
                <a:lnTo>
                  <a:pt x="304457" y="1170940"/>
                </a:lnTo>
                <a:lnTo>
                  <a:pt x="311556" y="1170940"/>
                </a:lnTo>
                <a:lnTo>
                  <a:pt x="312254" y="1172210"/>
                </a:lnTo>
                <a:lnTo>
                  <a:pt x="320128" y="1177290"/>
                </a:lnTo>
                <a:lnTo>
                  <a:pt x="323735" y="1179830"/>
                </a:lnTo>
                <a:lnTo>
                  <a:pt x="324866" y="1181100"/>
                </a:lnTo>
                <a:lnTo>
                  <a:pt x="325005" y="1183640"/>
                </a:lnTo>
                <a:lnTo>
                  <a:pt x="325005" y="1172171"/>
                </a:lnTo>
                <a:lnTo>
                  <a:pt x="321881" y="1170940"/>
                </a:lnTo>
                <a:lnTo>
                  <a:pt x="318960" y="1168400"/>
                </a:lnTo>
                <a:lnTo>
                  <a:pt x="315772" y="1165860"/>
                </a:lnTo>
                <a:lnTo>
                  <a:pt x="315252" y="1164590"/>
                </a:lnTo>
                <a:lnTo>
                  <a:pt x="314782" y="1164590"/>
                </a:lnTo>
                <a:lnTo>
                  <a:pt x="312407" y="1160780"/>
                </a:lnTo>
                <a:lnTo>
                  <a:pt x="310375" y="1158240"/>
                </a:lnTo>
                <a:lnTo>
                  <a:pt x="308711" y="1154430"/>
                </a:lnTo>
                <a:lnTo>
                  <a:pt x="308267" y="1153160"/>
                </a:lnTo>
                <a:lnTo>
                  <a:pt x="308152" y="1151890"/>
                </a:lnTo>
                <a:lnTo>
                  <a:pt x="308737" y="1148080"/>
                </a:lnTo>
                <a:lnTo>
                  <a:pt x="309930" y="1146810"/>
                </a:lnTo>
                <a:lnTo>
                  <a:pt x="312267" y="1144270"/>
                </a:lnTo>
                <a:lnTo>
                  <a:pt x="314426" y="1144270"/>
                </a:lnTo>
                <a:lnTo>
                  <a:pt x="315188" y="1143000"/>
                </a:lnTo>
                <a:lnTo>
                  <a:pt x="322148" y="1141730"/>
                </a:lnTo>
                <a:lnTo>
                  <a:pt x="325424" y="1140460"/>
                </a:lnTo>
                <a:lnTo>
                  <a:pt x="327723" y="1140460"/>
                </a:lnTo>
                <a:lnTo>
                  <a:pt x="328777" y="1141730"/>
                </a:lnTo>
                <a:lnTo>
                  <a:pt x="329780" y="1141730"/>
                </a:lnTo>
                <a:lnTo>
                  <a:pt x="330720" y="1143000"/>
                </a:lnTo>
                <a:lnTo>
                  <a:pt x="332663" y="1144270"/>
                </a:lnTo>
                <a:lnTo>
                  <a:pt x="333794" y="1146810"/>
                </a:lnTo>
                <a:lnTo>
                  <a:pt x="333794" y="1138148"/>
                </a:lnTo>
                <a:lnTo>
                  <a:pt x="333298" y="1137920"/>
                </a:lnTo>
                <a:lnTo>
                  <a:pt x="331355" y="1135380"/>
                </a:lnTo>
                <a:lnTo>
                  <a:pt x="329692" y="1131570"/>
                </a:lnTo>
                <a:lnTo>
                  <a:pt x="329844" y="1130300"/>
                </a:lnTo>
                <a:lnTo>
                  <a:pt x="329793" y="1129030"/>
                </a:lnTo>
                <a:lnTo>
                  <a:pt x="329933" y="1127760"/>
                </a:lnTo>
                <a:lnTo>
                  <a:pt x="330111" y="1127760"/>
                </a:lnTo>
                <a:lnTo>
                  <a:pt x="330644" y="1126490"/>
                </a:lnTo>
                <a:lnTo>
                  <a:pt x="332981" y="1120140"/>
                </a:lnTo>
                <a:lnTo>
                  <a:pt x="334975" y="1118870"/>
                </a:lnTo>
                <a:lnTo>
                  <a:pt x="341058" y="1118870"/>
                </a:lnTo>
                <a:lnTo>
                  <a:pt x="343560" y="1117600"/>
                </a:lnTo>
                <a:lnTo>
                  <a:pt x="350215" y="1117600"/>
                </a:lnTo>
                <a:lnTo>
                  <a:pt x="351917" y="1118870"/>
                </a:lnTo>
                <a:lnTo>
                  <a:pt x="355549" y="1123950"/>
                </a:lnTo>
                <a:lnTo>
                  <a:pt x="356387" y="1126490"/>
                </a:lnTo>
                <a:lnTo>
                  <a:pt x="356387" y="1114463"/>
                </a:lnTo>
                <a:lnTo>
                  <a:pt x="355777" y="1112520"/>
                </a:lnTo>
                <a:lnTo>
                  <a:pt x="355396" y="1108710"/>
                </a:lnTo>
                <a:lnTo>
                  <a:pt x="354850" y="1103630"/>
                </a:lnTo>
                <a:lnTo>
                  <a:pt x="355904" y="1101090"/>
                </a:lnTo>
                <a:lnTo>
                  <a:pt x="358457" y="1098550"/>
                </a:lnTo>
                <a:lnTo>
                  <a:pt x="359371" y="1098550"/>
                </a:lnTo>
                <a:lnTo>
                  <a:pt x="360032" y="1097280"/>
                </a:lnTo>
                <a:lnTo>
                  <a:pt x="360756" y="1097280"/>
                </a:lnTo>
                <a:lnTo>
                  <a:pt x="361556" y="1098550"/>
                </a:lnTo>
                <a:lnTo>
                  <a:pt x="362559" y="1098550"/>
                </a:lnTo>
                <a:lnTo>
                  <a:pt x="363499" y="1099820"/>
                </a:lnTo>
                <a:lnTo>
                  <a:pt x="364388" y="1099820"/>
                </a:lnTo>
                <a:lnTo>
                  <a:pt x="366636" y="1102360"/>
                </a:lnTo>
                <a:lnTo>
                  <a:pt x="368465" y="1104900"/>
                </a:lnTo>
                <a:lnTo>
                  <a:pt x="369874" y="1107440"/>
                </a:lnTo>
                <a:lnTo>
                  <a:pt x="370979" y="1109980"/>
                </a:lnTo>
                <a:lnTo>
                  <a:pt x="371944" y="1112520"/>
                </a:lnTo>
                <a:lnTo>
                  <a:pt x="372795" y="1113790"/>
                </a:lnTo>
                <a:lnTo>
                  <a:pt x="373761" y="1117600"/>
                </a:lnTo>
                <a:lnTo>
                  <a:pt x="374116" y="1120140"/>
                </a:lnTo>
                <a:lnTo>
                  <a:pt x="374116" y="1106538"/>
                </a:lnTo>
                <a:lnTo>
                  <a:pt x="372224" y="1103630"/>
                </a:lnTo>
                <a:lnTo>
                  <a:pt x="370382" y="1099820"/>
                </a:lnTo>
                <a:lnTo>
                  <a:pt x="368249" y="1097280"/>
                </a:lnTo>
                <a:lnTo>
                  <a:pt x="365252" y="1093470"/>
                </a:lnTo>
                <a:lnTo>
                  <a:pt x="364782" y="1093470"/>
                </a:lnTo>
                <a:lnTo>
                  <a:pt x="364197" y="1092200"/>
                </a:lnTo>
                <a:lnTo>
                  <a:pt x="364223" y="1090930"/>
                </a:lnTo>
                <a:lnTo>
                  <a:pt x="364439" y="1088390"/>
                </a:lnTo>
                <a:lnTo>
                  <a:pt x="365721" y="1085850"/>
                </a:lnTo>
                <a:lnTo>
                  <a:pt x="366356" y="1083310"/>
                </a:lnTo>
                <a:lnTo>
                  <a:pt x="366560" y="1082040"/>
                </a:lnTo>
                <a:lnTo>
                  <a:pt x="366572" y="1078230"/>
                </a:lnTo>
                <a:lnTo>
                  <a:pt x="366471" y="1075690"/>
                </a:lnTo>
                <a:lnTo>
                  <a:pt x="366318" y="1073150"/>
                </a:lnTo>
                <a:lnTo>
                  <a:pt x="364121" y="1066800"/>
                </a:lnTo>
                <a:lnTo>
                  <a:pt x="362623" y="1062990"/>
                </a:lnTo>
                <a:lnTo>
                  <a:pt x="362191" y="1061910"/>
                </a:lnTo>
                <a:lnTo>
                  <a:pt x="362191" y="1079500"/>
                </a:lnTo>
                <a:lnTo>
                  <a:pt x="361251" y="1082040"/>
                </a:lnTo>
                <a:lnTo>
                  <a:pt x="359968" y="1085850"/>
                </a:lnTo>
                <a:lnTo>
                  <a:pt x="359498" y="1085850"/>
                </a:lnTo>
                <a:lnTo>
                  <a:pt x="358267" y="1087120"/>
                </a:lnTo>
                <a:lnTo>
                  <a:pt x="356006" y="1087120"/>
                </a:lnTo>
                <a:lnTo>
                  <a:pt x="351993" y="1084719"/>
                </a:lnTo>
                <a:lnTo>
                  <a:pt x="351993" y="1092200"/>
                </a:lnTo>
                <a:lnTo>
                  <a:pt x="351561" y="1094740"/>
                </a:lnTo>
                <a:lnTo>
                  <a:pt x="351053" y="1098550"/>
                </a:lnTo>
                <a:lnTo>
                  <a:pt x="350380" y="1101090"/>
                </a:lnTo>
                <a:lnTo>
                  <a:pt x="349554" y="1104900"/>
                </a:lnTo>
                <a:lnTo>
                  <a:pt x="349084" y="1106170"/>
                </a:lnTo>
                <a:lnTo>
                  <a:pt x="348297" y="1107440"/>
                </a:lnTo>
                <a:lnTo>
                  <a:pt x="347154" y="1108710"/>
                </a:lnTo>
                <a:lnTo>
                  <a:pt x="346087" y="1109980"/>
                </a:lnTo>
                <a:lnTo>
                  <a:pt x="344728" y="1109980"/>
                </a:lnTo>
                <a:lnTo>
                  <a:pt x="339890" y="1111250"/>
                </a:lnTo>
                <a:lnTo>
                  <a:pt x="336003" y="1109980"/>
                </a:lnTo>
                <a:lnTo>
                  <a:pt x="333590" y="1109980"/>
                </a:lnTo>
                <a:lnTo>
                  <a:pt x="328663" y="1108710"/>
                </a:lnTo>
                <a:lnTo>
                  <a:pt x="327025" y="1107440"/>
                </a:lnTo>
                <a:lnTo>
                  <a:pt x="326694" y="1106170"/>
                </a:lnTo>
                <a:lnTo>
                  <a:pt x="326021" y="1103630"/>
                </a:lnTo>
                <a:lnTo>
                  <a:pt x="325805" y="1102360"/>
                </a:lnTo>
                <a:lnTo>
                  <a:pt x="325628" y="1102360"/>
                </a:lnTo>
                <a:lnTo>
                  <a:pt x="325526" y="1101394"/>
                </a:lnTo>
                <a:lnTo>
                  <a:pt x="325526" y="1121410"/>
                </a:lnTo>
                <a:lnTo>
                  <a:pt x="325412" y="1123950"/>
                </a:lnTo>
                <a:lnTo>
                  <a:pt x="324980" y="1126490"/>
                </a:lnTo>
                <a:lnTo>
                  <a:pt x="324624" y="1129030"/>
                </a:lnTo>
                <a:lnTo>
                  <a:pt x="322999" y="1135380"/>
                </a:lnTo>
                <a:lnTo>
                  <a:pt x="320167" y="1137920"/>
                </a:lnTo>
                <a:lnTo>
                  <a:pt x="315734" y="1137920"/>
                </a:lnTo>
                <a:lnTo>
                  <a:pt x="314528" y="1139190"/>
                </a:lnTo>
                <a:lnTo>
                  <a:pt x="313347" y="1139190"/>
                </a:lnTo>
                <a:lnTo>
                  <a:pt x="310261" y="1137920"/>
                </a:lnTo>
                <a:lnTo>
                  <a:pt x="308381" y="1136650"/>
                </a:lnTo>
                <a:lnTo>
                  <a:pt x="306527" y="1136650"/>
                </a:lnTo>
                <a:lnTo>
                  <a:pt x="304342" y="1135888"/>
                </a:lnTo>
                <a:lnTo>
                  <a:pt x="304342" y="1163320"/>
                </a:lnTo>
                <a:lnTo>
                  <a:pt x="303276" y="1164590"/>
                </a:lnTo>
                <a:lnTo>
                  <a:pt x="300990" y="1165860"/>
                </a:lnTo>
                <a:lnTo>
                  <a:pt x="300786" y="1166012"/>
                </a:lnTo>
                <a:lnTo>
                  <a:pt x="300177" y="1165072"/>
                </a:lnTo>
                <a:lnTo>
                  <a:pt x="299402" y="1163802"/>
                </a:lnTo>
                <a:lnTo>
                  <a:pt x="298704" y="1163802"/>
                </a:lnTo>
                <a:lnTo>
                  <a:pt x="298513" y="1163510"/>
                </a:lnTo>
                <a:lnTo>
                  <a:pt x="298513" y="1178102"/>
                </a:lnTo>
                <a:lnTo>
                  <a:pt x="298056" y="1180312"/>
                </a:lnTo>
                <a:lnTo>
                  <a:pt x="296875" y="1182852"/>
                </a:lnTo>
                <a:lnTo>
                  <a:pt x="296760" y="1182370"/>
                </a:lnTo>
                <a:lnTo>
                  <a:pt x="297688" y="1179830"/>
                </a:lnTo>
                <a:lnTo>
                  <a:pt x="298513" y="1178102"/>
                </a:lnTo>
                <a:lnTo>
                  <a:pt x="298513" y="1163510"/>
                </a:lnTo>
                <a:lnTo>
                  <a:pt x="297878" y="1162532"/>
                </a:lnTo>
                <a:lnTo>
                  <a:pt x="297827" y="1161262"/>
                </a:lnTo>
                <a:lnTo>
                  <a:pt x="298551" y="1159992"/>
                </a:lnTo>
                <a:lnTo>
                  <a:pt x="300443" y="1157452"/>
                </a:lnTo>
                <a:lnTo>
                  <a:pt x="301828" y="1153642"/>
                </a:lnTo>
                <a:lnTo>
                  <a:pt x="302602" y="1150213"/>
                </a:lnTo>
                <a:lnTo>
                  <a:pt x="303123" y="1153160"/>
                </a:lnTo>
                <a:lnTo>
                  <a:pt x="303606" y="1155700"/>
                </a:lnTo>
                <a:lnTo>
                  <a:pt x="303898" y="1158240"/>
                </a:lnTo>
                <a:lnTo>
                  <a:pt x="304114" y="1159510"/>
                </a:lnTo>
                <a:lnTo>
                  <a:pt x="304342" y="1163320"/>
                </a:lnTo>
                <a:lnTo>
                  <a:pt x="304342" y="1135888"/>
                </a:lnTo>
                <a:lnTo>
                  <a:pt x="302945" y="1135380"/>
                </a:lnTo>
                <a:lnTo>
                  <a:pt x="302399" y="1134402"/>
                </a:lnTo>
                <a:lnTo>
                  <a:pt x="303212" y="1133322"/>
                </a:lnTo>
                <a:lnTo>
                  <a:pt x="303047" y="1128242"/>
                </a:lnTo>
                <a:lnTo>
                  <a:pt x="302323" y="1119352"/>
                </a:lnTo>
                <a:lnTo>
                  <a:pt x="301650" y="1117422"/>
                </a:lnTo>
                <a:lnTo>
                  <a:pt x="301929" y="1115060"/>
                </a:lnTo>
                <a:lnTo>
                  <a:pt x="303682" y="1113790"/>
                </a:lnTo>
                <a:lnTo>
                  <a:pt x="305892" y="1111250"/>
                </a:lnTo>
                <a:lnTo>
                  <a:pt x="307238" y="1111250"/>
                </a:lnTo>
                <a:lnTo>
                  <a:pt x="310349" y="1109980"/>
                </a:lnTo>
                <a:lnTo>
                  <a:pt x="316725" y="1109980"/>
                </a:lnTo>
                <a:lnTo>
                  <a:pt x="318198" y="1111250"/>
                </a:lnTo>
                <a:lnTo>
                  <a:pt x="320789" y="1111250"/>
                </a:lnTo>
                <a:lnTo>
                  <a:pt x="321665" y="1112520"/>
                </a:lnTo>
                <a:lnTo>
                  <a:pt x="322249" y="1113790"/>
                </a:lnTo>
                <a:lnTo>
                  <a:pt x="323164" y="1115060"/>
                </a:lnTo>
                <a:lnTo>
                  <a:pt x="323938" y="1117600"/>
                </a:lnTo>
                <a:lnTo>
                  <a:pt x="325424" y="1120140"/>
                </a:lnTo>
                <a:lnTo>
                  <a:pt x="325526" y="1121410"/>
                </a:lnTo>
                <a:lnTo>
                  <a:pt x="325526" y="1101394"/>
                </a:lnTo>
                <a:lnTo>
                  <a:pt x="324967" y="1096010"/>
                </a:lnTo>
                <a:lnTo>
                  <a:pt x="326301" y="1093470"/>
                </a:lnTo>
                <a:lnTo>
                  <a:pt x="329031" y="1090930"/>
                </a:lnTo>
                <a:lnTo>
                  <a:pt x="330161" y="1089660"/>
                </a:lnTo>
                <a:lnTo>
                  <a:pt x="331508" y="1088390"/>
                </a:lnTo>
                <a:lnTo>
                  <a:pt x="336575" y="1087120"/>
                </a:lnTo>
                <a:lnTo>
                  <a:pt x="347624" y="1087120"/>
                </a:lnTo>
                <a:lnTo>
                  <a:pt x="349186" y="1088390"/>
                </a:lnTo>
                <a:lnTo>
                  <a:pt x="351205" y="1090930"/>
                </a:lnTo>
                <a:lnTo>
                  <a:pt x="351993" y="1092200"/>
                </a:lnTo>
                <a:lnTo>
                  <a:pt x="351993" y="1084719"/>
                </a:lnTo>
                <a:lnTo>
                  <a:pt x="351764" y="1084580"/>
                </a:lnTo>
                <a:lnTo>
                  <a:pt x="347751" y="1080770"/>
                </a:lnTo>
                <a:lnTo>
                  <a:pt x="343966" y="1076960"/>
                </a:lnTo>
                <a:lnTo>
                  <a:pt x="342188" y="1075690"/>
                </a:lnTo>
                <a:lnTo>
                  <a:pt x="341147" y="1073150"/>
                </a:lnTo>
                <a:lnTo>
                  <a:pt x="338556" y="1069340"/>
                </a:lnTo>
                <a:lnTo>
                  <a:pt x="339636" y="1065530"/>
                </a:lnTo>
                <a:lnTo>
                  <a:pt x="343738" y="1061720"/>
                </a:lnTo>
                <a:lnTo>
                  <a:pt x="346202" y="1060450"/>
                </a:lnTo>
                <a:lnTo>
                  <a:pt x="348780" y="1057910"/>
                </a:lnTo>
                <a:lnTo>
                  <a:pt x="350062" y="1056640"/>
                </a:lnTo>
                <a:lnTo>
                  <a:pt x="352945" y="1056640"/>
                </a:lnTo>
                <a:lnTo>
                  <a:pt x="354063" y="1057910"/>
                </a:lnTo>
                <a:lnTo>
                  <a:pt x="356717" y="1061720"/>
                </a:lnTo>
                <a:lnTo>
                  <a:pt x="358736" y="1064260"/>
                </a:lnTo>
                <a:lnTo>
                  <a:pt x="360133" y="1068070"/>
                </a:lnTo>
                <a:lnTo>
                  <a:pt x="360845" y="1070610"/>
                </a:lnTo>
                <a:lnTo>
                  <a:pt x="360921" y="1071880"/>
                </a:lnTo>
                <a:lnTo>
                  <a:pt x="361137" y="1073150"/>
                </a:lnTo>
                <a:lnTo>
                  <a:pt x="361327" y="1074420"/>
                </a:lnTo>
                <a:lnTo>
                  <a:pt x="361365" y="1075690"/>
                </a:lnTo>
                <a:lnTo>
                  <a:pt x="362191" y="1079500"/>
                </a:lnTo>
                <a:lnTo>
                  <a:pt x="362191" y="1061910"/>
                </a:lnTo>
                <a:lnTo>
                  <a:pt x="361607" y="1060450"/>
                </a:lnTo>
                <a:lnTo>
                  <a:pt x="361289" y="1059180"/>
                </a:lnTo>
                <a:lnTo>
                  <a:pt x="360883" y="1059180"/>
                </a:lnTo>
                <a:lnTo>
                  <a:pt x="360387" y="1057910"/>
                </a:lnTo>
                <a:lnTo>
                  <a:pt x="359029" y="1056640"/>
                </a:lnTo>
                <a:lnTo>
                  <a:pt x="357543" y="1054100"/>
                </a:lnTo>
                <a:lnTo>
                  <a:pt x="355917" y="1052830"/>
                </a:lnTo>
                <a:lnTo>
                  <a:pt x="354990" y="1051560"/>
                </a:lnTo>
                <a:lnTo>
                  <a:pt x="354723" y="1050290"/>
                </a:lnTo>
                <a:lnTo>
                  <a:pt x="355104" y="1049020"/>
                </a:lnTo>
                <a:lnTo>
                  <a:pt x="356044" y="1046480"/>
                </a:lnTo>
                <a:lnTo>
                  <a:pt x="355790" y="1043940"/>
                </a:lnTo>
                <a:lnTo>
                  <a:pt x="354342" y="1041400"/>
                </a:lnTo>
                <a:lnTo>
                  <a:pt x="352564" y="1037590"/>
                </a:lnTo>
                <a:lnTo>
                  <a:pt x="351561" y="1033780"/>
                </a:lnTo>
                <a:lnTo>
                  <a:pt x="350850" y="1032891"/>
                </a:lnTo>
                <a:lnTo>
                  <a:pt x="350850" y="1046480"/>
                </a:lnTo>
                <a:lnTo>
                  <a:pt x="350278" y="1049020"/>
                </a:lnTo>
                <a:lnTo>
                  <a:pt x="345401" y="1052830"/>
                </a:lnTo>
                <a:lnTo>
                  <a:pt x="341845" y="1054100"/>
                </a:lnTo>
                <a:lnTo>
                  <a:pt x="339191" y="1057910"/>
                </a:lnTo>
                <a:lnTo>
                  <a:pt x="335902" y="1057910"/>
                </a:lnTo>
                <a:lnTo>
                  <a:pt x="335038" y="1057389"/>
                </a:lnTo>
                <a:lnTo>
                  <a:pt x="335038" y="1078230"/>
                </a:lnTo>
                <a:lnTo>
                  <a:pt x="333629" y="1080770"/>
                </a:lnTo>
                <a:lnTo>
                  <a:pt x="325221" y="1080770"/>
                </a:lnTo>
                <a:lnTo>
                  <a:pt x="324078" y="1079500"/>
                </a:lnTo>
                <a:lnTo>
                  <a:pt x="322453" y="1079500"/>
                </a:lnTo>
                <a:lnTo>
                  <a:pt x="321246" y="1078230"/>
                </a:lnTo>
                <a:lnTo>
                  <a:pt x="320459" y="1076960"/>
                </a:lnTo>
                <a:lnTo>
                  <a:pt x="319824" y="1075690"/>
                </a:lnTo>
                <a:lnTo>
                  <a:pt x="319709" y="1090930"/>
                </a:lnTo>
                <a:lnTo>
                  <a:pt x="319354" y="1092200"/>
                </a:lnTo>
                <a:lnTo>
                  <a:pt x="318909" y="1096010"/>
                </a:lnTo>
                <a:lnTo>
                  <a:pt x="318325" y="1098550"/>
                </a:lnTo>
                <a:lnTo>
                  <a:pt x="317042" y="1102360"/>
                </a:lnTo>
                <a:lnTo>
                  <a:pt x="315417" y="1103630"/>
                </a:lnTo>
                <a:lnTo>
                  <a:pt x="311454" y="1104900"/>
                </a:lnTo>
                <a:lnTo>
                  <a:pt x="309473" y="1104900"/>
                </a:lnTo>
                <a:lnTo>
                  <a:pt x="305981" y="1106170"/>
                </a:lnTo>
                <a:lnTo>
                  <a:pt x="301853" y="1106170"/>
                </a:lnTo>
                <a:lnTo>
                  <a:pt x="302780" y="1104112"/>
                </a:lnTo>
                <a:lnTo>
                  <a:pt x="303263" y="1104112"/>
                </a:lnTo>
                <a:lnTo>
                  <a:pt x="303618" y="1102842"/>
                </a:lnTo>
                <a:lnTo>
                  <a:pt x="303847" y="1102842"/>
                </a:lnTo>
                <a:lnTo>
                  <a:pt x="304419" y="1100302"/>
                </a:lnTo>
                <a:lnTo>
                  <a:pt x="304888" y="1097762"/>
                </a:lnTo>
                <a:lnTo>
                  <a:pt x="305409" y="1095222"/>
                </a:lnTo>
                <a:lnTo>
                  <a:pt x="305739" y="1093952"/>
                </a:lnTo>
                <a:lnTo>
                  <a:pt x="305803" y="1091412"/>
                </a:lnTo>
                <a:lnTo>
                  <a:pt x="305727" y="1085062"/>
                </a:lnTo>
                <a:lnTo>
                  <a:pt x="306857" y="1083792"/>
                </a:lnTo>
                <a:lnTo>
                  <a:pt x="310972" y="1083792"/>
                </a:lnTo>
                <a:lnTo>
                  <a:pt x="313283" y="1082522"/>
                </a:lnTo>
                <a:lnTo>
                  <a:pt x="314274" y="1081252"/>
                </a:lnTo>
                <a:lnTo>
                  <a:pt x="315112" y="1081252"/>
                </a:lnTo>
                <a:lnTo>
                  <a:pt x="315671" y="1080401"/>
                </a:lnTo>
                <a:lnTo>
                  <a:pt x="315785" y="1080770"/>
                </a:lnTo>
                <a:lnTo>
                  <a:pt x="316903" y="1082040"/>
                </a:lnTo>
                <a:lnTo>
                  <a:pt x="317906" y="1084580"/>
                </a:lnTo>
                <a:lnTo>
                  <a:pt x="318795" y="1087120"/>
                </a:lnTo>
                <a:lnTo>
                  <a:pt x="319519" y="1088390"/>
                </a:lnTo>
                <a:lnTo>
                  <a:pt x="319709" y="1090930"/>
                </a:lnTo>
                <a:lnTo>
                  <a:pt x="319709" y="1075690"/>
                </a:lnTo>
                <a:lnTo>
                  <a:pt x="319265" y="1075690"/>
                </a:lnTo>
                <a:lnTo>
                  <a:pt x="319100" y="1075296"/>
                </a:lnTo>
                <a:lnTo>
                  <a:pt x="319278" y="1074902"/>
                </a:lnTo>
                <a:lnTo>
                  <a:pt x="320878" y="1072362"/>
                </a:lnTo>
                <a:lnTo>
                  <a:pt x="322376" y="1068552"/>
                </a:lnTo>
                <a:lnTo>
                  <a:pt x="322249" y="1066012"/>
                </a:lnTo>
                <a:lnTo>
                  <a:pt x="322160" y="1063472"/>
                </a:lnTo>
                <a:lnTo>
                  <a:pt x="322186" y="1063244"/>
                </a:lnTo>
                <a:lnTo>
                  <a:pt x="324192" y="1060450"/>
                </a:lnTo>
                <a:lnTo>
                  <a:pt x="326047" y="1060450"/>
                </a:lnTo>
                <a:lnTo>
                  <a:pt x="329196" y="1061720"/>
                </a:lnTo>
                <a:lnTo>
                  <a:pt x="331038" y="1062990"/>
                </a:lnTo>
                <a:lnTo>
                  <a:pt x="332435" y="1064260"/>
                </a:lnTo>
                <a:lnTo>
                  <a:pt x="332905" y="1065530"/>
                </a:lnTo>
                <a:lnTo>
                  <a:pt x="333260" y="1065530"/>
                </a:lnTo>
                <a:lnTo>
                  <a:pt x="333514" y="1066800"/>
                </a:lnTo>
                <a:lnTo>
                  <a:pt x="334073" y="1069340"/>
                </a:lnTo>
                <a:lnTo>
                  <a:pt x="334492" y="1070610"/>
                </a:lnTo>
                <a:lnTo>
                  <a:pt x="335026" y="1073150"/>
                </a:lnTo>
                <a:lnTo>
                  <a:pt x="335038" y="1078230"/>
                </a:lnTo>
                <a:lnTo>
                  <a:pt x="335038" y="1057389"/>
                </a:lnTo>
                <a:lnTo>
                  <a:pt x="331724" y="1055370"/>
                </a:lnTo>
                <a:lnTo>
                  <a:pt x="329692" y="1054100"/>
                </a:lnTo>
                <a:lnTo>
                  <a:pt x="328676" y="1054100"/>
                </a:lnTo>
                <a:lnTo>
                  <a:pt x="327799" y="1052830"/>
                </a:lnTo>
                <a:lnTo>
                  <a:pt x="327063" y="1051560"/>
                </a:lnTo>
                <a:lnTo>
                  <a:pt x="325285" y="1050290"/>
                </a:lnTo>
                <a:lnTo>
                  <a:pt x="324726" y="1049350"/>
                </a:lnTo>
                <a:lnTo>
                  <a:pt x="324916" y="1046962"/>
                </a:lnTo>
                <a:lnTo>
                  <a:pt x="325691" y="1044422"/>
                </a:lnTo>
                <a:lnTo>
                  <a:pt x="327037" y="1043152"/>
                </a:lnTo>
                <a:lnTo>
                  <a:pt x="328256" y="1040612"/>
                </a:lnTo>
                <a:lnTo>
                  <a:pt x="328714" y="1039342"/>
                </a:lnTo>
                <a:lnTo>
                  <a:pt x="328409" y="1036802"/>
                </a:lnTo>
                <a:lnTo>
                  <a:pt x="328028" y="1034262"/>
                </a:lnTo>
                <a:lnTo>
                  <a:pt x="327977" y="1033894"/>
                </a:lnTo>
                <a:lnTo>
                  <a:pt x="328142" y="1033780"/>
                </a:lnTo>
                <a:lnTo>
                  <a:pt x="330809" y="1031240"/>
                </a:lnTo>
                <a:lnTo>
                  <a:pt x="333756" y="1029970"/>
                </a:lnTo>
                <a:lnTo>
                  <a:pt x="338416" y="1029970"/>
                </a:lnTo>
                <a:lnTo>
                  <a:pt x="343446" y="1031240"/>
                </a:lnTo>
                <a:lnTo>
                  <a:pt x="346100" y="1033780"/>
                </a:lnTo>
                <a:lnTo>
                  <a:pt x="347535" y="1037590"/>
                </a:lnTo>
                <a:lnTo>
                  <a:pt x="348221" y="1038860"/>
                </a:lnTo>
                <a:lnTo>
                  <a:pt x="349211" y="1040130"/>
                </a:lnTo>
                <a:lnTo>
                  <a:pt x="349986" y="1042670"/>
                </a:lnTo>
                <a:lnTo>
                  <a:pt x="350253" y="1042670"/>
                </a:lnTo>
                <a:lnTo>
                  <a:pt x="350443" y="1043940"/>
                </a:lnTo>
                <a:lnTo>
                  <a:pt x="350532" y="1045210"/>
                </a:lnTo>
                <a:lnTo>
                  <a:pt x="350850" y="1046480"/>
                </a:lnTo>
                <a:lnTo>
                  <a:pt x="350850" y="1032891"/>
                </a:lnTo>
                <a:lnTo>
                  <a:pt x="349554" y="1031240"/>
                </a:lnTo>
                <a:lnTo>
                  <a:pt x="348665" y="1029970"/>
                </a:lnTo>
                <a:lnTo>
                  <a:pt x="348551" y="1028700"/>
                </a:lnTo>
                <a:lnTo>
                  <a:pt x="349211" y="1026160"/>
                </a:lnTo>
                <a:lnTo>
                  <a:pt x="349669" y="1024890"/>
                </a:lnTo>
                <a:lnTo>
                  <a:pt x="350570" y="1022350"/>
                </a:lnTo>
                <a:lnTo>
                  <a:pt x="351650" y="1018540"/>
                </a:lnTo>
                <a:lnTo>
                  <a:pt x="352450" y="1014730"/>
                </a:lnTo>
                <a:lnTo>
                  <a:pt x="353123" y="1012190"/>
                </a:lnTo>
                <a:lnTo>
                  <a:pt x="354431" y="1008380"/>
                </a:lnTo>
                <a:lnTo>
                  <a:pt x="355587" y="1002030"/>
                </a:lnTo>
                <a:lnTo>
                  <a:pt x="354647" y="998220"/>
                </a:lnTo>
                <a:lnTo>
                  <a:pt x="354482" y="995680"/>
                </a:lnTo>
                <a:lnTo>
                  <a:pt x="354444" y="994410"/>
                </a:lnTo>
                <a:lnTo>
                  <a:pt x="354787" y="993140"/>
                </a:lnTo>
                <a:lnTo>
                  <a:pt x="354914" y="991870"/>
                </a:lnTo>
                <a:lnTo>
                  <a:pt x="358000" y="989330"/>
                </a:lnTo>
                <a:lnTo>
                  <a:pt x="358952" y="988060"/>
                </a:lnTo>
                <a:lnTo>
                  <a:pt x="359905" y="986790"/>
                </a:lnTo>
                <a:lnTo>
                  <a:pt x="361149" y="984250"/>
                </a:lnTo>
                <a:lnTo>
                  <a:pt x="361810" y="982980"/>
                </a:lnTo>
                <a:lnTo>
                  <a:pt x="362851" y="981710"/>
                </a:lnTo>
                <a:lnTo>
                  <a:pt x="364959" y="976630"/>
                </a:lnTo>
                <a:lnTo>
                  <a:pt x="366268" y="972820"/>
                </a:lnTo>
                <a:lnTo>
                  <a:pt x="365594" y="969010"/>
                </a:lnTo>
                <a:lnTo>
                  <a:pt x="365620" y="965200"/>
                </a:lnTo>
                <a:lnTo>
                  <a:pt x="366229" y="963930"/>
                </a:lnTo>
                <a:lnTo>
                  <a:pt x="368185" y="962660"/>
                </a:lnTo>
                <a:lnTo>
                  <a:pt x="372135" y="961390"/>
                </a:lnTo>
                <a:lnTo>
                  <a:pt x="373570" y="960120"/>
                </a:lnTo>
                <a:lnTo>
                  <a:pt x="374992" y="957580"/>
                </a:lnTo>
                <a:lnTo>
                  <a:pt x="375170" y="956310"/>
                </a:lnTo>
                <a:lnTo>
                  <a:pt x="377799" y="949960"/>
                </a:lnTo>
                <a:lnTo>
                  <a:pt x="380809" y="943610"/>
                </a:lnTo>
                <a:lnTo>
                  <a:pt x="383730" y="933450"/>
                </a:lnTo>
                <a:lnTo>
                  <a:pt x="387159" y="930910"/>
                </a:lnTo>
                <a:lnTo>
                  <a:pt x="390207" y="928370"/>
                </a:lnTo>
                <a:lnTo>
                  <a:pt x="392861" y="927100"/>
                </a:lnTo>
                <a:lnTo>
                  <a:pt x="395122" y="923290"/>
                </a:lnTo>
                <a:lnTo>
                  <a:pt x="398297" y="919480"/>
                </a:lnTo>
                <a:lnTo>
                  <a:pt x="400672" y="915670"/>
                </a:lnTo>
                <a:lnTo>
                  <a:pt x="402234" y="911860"/>
                </a:lnTo>
                <a:lnTo>
                  <a:pt x="402475" y="910590"/>
                </a:lnTo>
                <a:lnTo>
                  <a:pt x="402755" y="909320"/>
                </a:lnTo>
                <a:lnTo>
                  <a:pt x="404926" y="904240"/>
                </a:lnTo>
                <a:lnTo>
                  <a:pt x="405942" y="900430"/>
                </a:lnTo>
                <a:lnTo>
                  <a:pt x="404799" y="894080"/>
                </a:lnTo>
                <a:lnTo>
                  <a:pt x="405142" y="892810"/>
                </a:lnTo>
                <a:lnTo>
                  <a:pt x="406069" y="891540"/>
                </a:lnTo>
                <a:lnTo>
                  <a:pt x="408114" y="890270"/>
                </a:lnTo>
                <a:lnTo>
                  <a:pt x="410044" y="887730"/>
                </a:lnTo>
                <a:lnTo>
                  <a:pt x="411886" y="885190"/>
                </a:lnTo>
                <a:lnTo>
                  <a:pt x="414210" y="882650"/>
                </a:lnTo>
                <a:lnTo>
                  <a:pt x="415899" y="880110"/>
                </a:lnTo>
                <a:lnTo>
                  <a:pt x="416941" y="876300"/>
                </a:lnTo>
                <a:lnTo>
                  <a:pt x="418185" y="872490"/>
                </a:lnTo>
                <a:lnTo>
                  <a:pt x="418922" y="868680"/>
                </a:lnTo>
                <a:lnTo>
                  <a:pt x="419252" y="862330"/>
                </a:lnTo>
                <a:lnTo>
                  <a:pt x="420027" y="861060"/>
                </a:lnTo>
                <a:lnTo>
                  <a:pt x="422783" y="859790"/>
                </a:lnTo>
                <a:lnTo>
                  <a:pt x="424294" y="858520"/>
                </a:lnTo>
                <a:lnTo>
                  <a:pt x="429729" y="852170"/>
                </a:lnTo>
                <a:lnTo>
                  <a:pt x="434200" y="847090"/>
                </a:lnTo>
                <a:lnTo>
                  <a:pt x="437832" y="842010"/>
                </a:lnTo>
                <a:lnTo>
                  <a:pt x="438315" y="840740"/>
                </a:lnTo>
                <a:lnTo>
                  <a:pt x="438670" y="840740"/>
                </a:lnTo>
                <a:lnTo>
                  <a:pt x="439483" y="835660"/>
                </a:lnTo>
                <a:lnTo>
                  <a:pt x="440778" y="833120"/>
                </a:lnTo>
                <a:lnTo>
                  <a:pt x="440702" y="831850"/>
                </a:lnTo>
                <a:lnTo>
                  <a:pt x="440575" y="826770"/>
                </a:lnTo>
                <a:lnTo>
                  <a:pt x="440956" y="824230"/>
                </a:lnTo>
                <a:lnTo>
                  <a:pt x="441337" y="824230"/>
                </a:lnTo>
                <a:lnTo>
                  <a:pt x="441934" y="822960"/>
                </a:lnTo>
                <a:lnTo>
                  <a:pt x="444093" y="821690"/>
                </a:lnTo>
                <a:lnTo>
                  <a:pt x="446328" y="820420"/>
                </a:lnTo>
                <a:lnTo>
                  <a:pt x="447459" y="819150"/>
                </a:lnTo>
                <a:lnTo>
                  <a:pt x="448589" y="817880"/>
                </a:lnTo>
                <a:lnTo>
                  <a:pt x="449580" y="817880"/>
                </a:lnTo>
                <a:lnTo>
                  <a:pt x="450392" y="816610"/>
                </a:lnTo>
                <a:lnTo>
                  <a:pt x="451650" y="814070"/>
                </a:lnTo>
                <a:lnTo>
                  <a:pt x="452120" y="812800"/>
                </a:lnTo>
                <a:lnTo>
                  <a:pt x="454748" y="810260"/>
                </a:lnTo>
                <a:lnTo>
                  <a:pt x="455650" y="806450"/>
                </a:lnTo>
                <a:lnTo>
                  <a:pt x="457073" y="801370"/>
                </a:lnTo>
                <a:lnTo>
                  <a:pt x="457415" y="798830"/>
                </a:lnTo>
                <a:lnTo>
                  <a:pt x="457885" y="796290"/>
                </a:lnTo>
                <a:lnTo>
                  <a:pt x="458317" y="795020"/>
                </a:lnTo>
                <a:lnTo>
                  <a:pt x="458063" y="792480"/>
                </a:lnTo>
                <a:lnTo>
                  <a:pt x="457111" y="791210"/>
                </a:lnTo>
                <a:lnTo>
                  <a:pt x="456514" y="789940"/>
                </a:lnTo>
                <a:lnTo>
                  <a:pt x="456399" y="788670"/>
                </a:lnTo>
                <a:lnTo>
                  <a:pt x="457225" y="786130"/>
                </a:lnTo>
                <a:lnTo>
                  <a:pt x="457796" y="784860"/>
                </a:lnTo>
                <a:lnTo>
                  <a:pt x="458241" y="782320"/>
                </a:lnTo>
                <a:lnTo>
                  <a:pt x="458863" y="781050"/>
                </a:lnTo>
                <a:lnTo>
                  <a:pt x="458736" y="778510"/>
                </a:lnTo>
                <a:lnTo>
                  <a:pt x="457212" y="775970"/>
                </a:lnTo>
                <a:lnTo>
                  <a:pt x="456476" y="773430"/>
                </a:lnTo>
                <a:lnTo>
                  <a:pt x="455650" y="772160"/>
                </a:lnTo>
                <a:lnTo>
                  <a:pt x="454063" y="769620"/>
                </a:lnTo>
                <a:lnTo>
                  <a:pt x="453466" y="769289"/>
                </a:lnTo>
                <a:lnTo>
                  <a:pt x="453466" y="795020"/>
                </a:lnTo>
                <a:lnTo>
                  <a:pt x="453351" y="796290"/>
                </a:lnTo>
                <a:lnTo>
                  <a:pt x="453009" y="797560"/>
                </a:lnTo>
                <a:lnTo>
                  <a:pt x="452577" y="800100"/>
                </a:lnTo>
                <a:lnTo>
                  <a:pt x="452031" y="803910"/>
                </a:lnTo>
                <a:lnTo>
                  <a:pt x="451523" y="805180"/>
                </a:lnTo>
                <a:lnTo>
                  <a:pt x="450202" y="807720"/>
                </a:lnTo>
                <a:lnTo>
                  <a:pt x="449592" y="808990"/>
                </a:lnTo>
                <a:lnTo>
                  <a:pt x="449072" y="808990"/>
                </a:lnTo>
                <a:lnTo>
                  <a:pt x="447090" y="814070"/>
                </a:lnTo>
                <a:lnTo>
                  <a:pt x="443509" y="816610"/>
                </a:lnTo>
                <a:lnTo>
                  <a:pt x="439813" y="817880"/>
                </a:lnTo>
                <a:lnTo>
                  <a:pt x="439458" y="819150"/>
                </a:lnTo>
                <a:lnTo>
                  <a:pt x="436765" y="819150"/>
                </a:lnTo>
                <a:lnTo>
                  <a:pt x="436105" y="818781"/>
                </a:lnTo>
                <a:lnTo>
                  <a:pt x="436105" y="830580"/>
                </a:lnTo>
                <a:lnTo>
                  <a:pt x="435851" y="831850"/>
                </a:lnTo>
                <a:lnTo>
                  <a:pt x="435571" y="833120"/>
                </a:lnTo>
                <a:lnTo>
                  <a:pt x="435152" y="835660"/>
                </a:lnTo>
                <a:lnTo>
                  <a:pt x="434632" y="836930"/>
                </a:lnTo>
                <a:lnTo>
                  <a:pt x="434314" y="838200"/>
                </a:lnTo>
                <a:lnTo>
                  <a:pt x="433832" y="839470"/>
                </a:lnTo>
                <a:lnTo>
                  <a:pt x="433171" y="839470"/>
                </a:lnTo>
                <a:lnTo>
                  <a:pt x="429577" y="844550"/>
                </a:lnTo>
                <a:lnTo>
                  <a:pt x="426212" y="849630"/>
                </a:lnTo>
                <a:lnTo>
                  <a:pt x="421335" y="854710"/>
                </a:lnTo>
                <a:lnTo>
                  <a:pt x="418680" y="854710"/>
                </a:lnTo>
                <a:lnTo>
                  <a:pt x="416763" y="853440"/>
                </a:lnTo>
                <a:lnTo>
                  <a:pt x="415086" y="849630"/>
                </a:lnTo>
                <a:lnTo>
                  <a:pt x="415696" y="847090"/>
                </a:lnTo>
                <a:lnTo>
                  <a:pt x="416013" y="845820"/>
                </a:lnTo>
                <a:lnTo>
                  <a:pt x="416420" y="843280"/>
                </a:lnTo>
                <a:lnTo>
                  <a:pt x="418338" y="838200"/>
                </a:lnTo>
                <a:lnTo>
                  <a:pt x="419379" y="835660"/>
                </a:lnTo>
                <a:lnTo>
                  <a:pt x="422948" y="830580"/>
                </a:lnTo>
                <a:lnTo>
                  <a:pt x="424599" y="828040"/>
                </a:lnTo>
                <a:lnTo>
                  <a:pt x="426516" y="826770"/>
                </a:lnTo>
                <a:lnTo>
                  <a:pt x="428028" y="825500"/>
                </a:lnTo>
                <a:lnTo>
                  <a:pt x="429844" y="824230"/>
                </a:lnTo>
                <a:lnTo>
                  <a:pt x="431965" y="824230"/>
                </a:lnTo>
                <a:lnTo>
                  <a:pt x="433666" y="825500"/>
                </a:lnTo>
                <a:lnTo>
                  <a:pt x="434835" y="825500"/>
                </a:lnTo>
                <a:lnTo>
                  <a:pt x="435483" y="828040"/>
                </a:lnTo>
                <a:lnTo>
                  <a:pt x="435991" y="829310"/>
                </a:lnTo>
                <a:lnTo>
                  <a:pt x="436105" y="830580"/>
                </a:lnTo>
                <a:lnTo>
                  <a:pt x="436105" y="818781"/>
                </a:lnTo>
                <a:lnTo>
                  <a:pt x="434555" y="817880"/>
                </a:lnTo>
                <a:lnTo>
                  <a:pt x="433895" y="812800"/>
                </a:lnTo>
                <a:lnTo>
                  <a:pt x="433755" y="811530"/>
                </a:lnTo>
                <a:lnTo>
                  <a:pt x="435165" y="806450"/>
                </a:lnTo>
                <a:lnTo>
                  <a:pt x="437083" y="800100"/>
                </a:lnTo>
                <a:lnTo>
                  <a:pt x="437667" y="798830"/>
                </a:lnTo>
                <a:lnTo>
                  <a:pt x="438238" y="797560"/>
                </a:lnTo>
                <a:lnTo>
                  <a:pt x="440220" y="795020"/>
                </a:lnTo>
                <a:lnTo>
                  <a:pt x="443039" y="793750"/>
                </a:lnTo>
                <a:lnTo>
                  <a:pt x="444385" y="792480"/>
                </a:lnTo>
                <a:lnTo>
                  <a:pt x="445084" y="792480"/>
                </a:lnTo>
                <a:lnTo>
                  <a:pt x="447992" y="791210"/>
                </a:lnTo>
                <a:lnTo>
                  <a:pt x="450507" y="791210"/>
                </a:lnTo>
                <a:lnTo>
                  <a:pt x="452589" y="793750"/>
                </a:lnTo>
                <a:lnTo>
                  <a:pt x="453212" y="795020"/>
                </a:lnTo>
                <a:lnTo>
                  <a:pt x="453466" y="795020"/>
                </a:lnTo>
                <a:lnTo>
                  <a:pt x="453466" y="769289"/>
                </a:lnTo>
                <a:lnTo>
                  <a:pt x="453275" y="769175"/>
                </a:lnTo>
                <a:lnTo>
                  <a:pt x="453275" y="779780"/>
                </a:lnTo>
                <a:lnTo>
                  <a:pt x="452272" y="784860"/>
                </a:lnTo>
                <a:lnTo>
                  <a:pt x="441350" y="779780"/>
                </a:lnTo>
                <a:lnTo>
                  <a:pt x="440715" y="779780"/>
                </a:lnTo>
                <a:lnTo>
                  <a:pt x="440651" y="778510"/>
                </a:lnTo>
                <a:lnTo>
                  <a:pt x="441159" y="777240"/>
                </a:lnTo>
                <a:lnTo>
                  <a:pt x="441744" y="777240"/>
                </a:lnTo>
                <a:lnTo>
                  <a:pt x="442417" y="775970"/>
                </a:lnTo>
                <a:lnTo>
                  <a:pt x="444652" y="774700"/>
                </a:lnTo>
                <a:lnTo>
                  <a:pt x="446290" y="774700"/>
                </a:lnTo>
                <a:lnTo>
                  <a:pt x="449021" y="773430"/>
                </a:lnTo>
                <a:lnTo>
                  <a:pt x="450811" y="774700"/>
                </a:lnTo>
                <a:lnTo>
                  <a:pt x="452132" y="777240"/>
                </a:lnTo>
                <a:lnTo>
                  <a:pt x="452437" y="778510"/>
                </a:lnTo>
                <a:lnTo>
                  <a:pt x="452831" y="778510"/>
                </a:lnTo>
                <a:lnTo>
                  <a:pt x="453212" y="779780"/>
                </a:lnTo>
                <a:lnTo>
                  <a:pt x="453275" y="769175"/>
                </a:lnTo>
                <a:lnTo>
                  <a:pt x="451827" y="768350"/>
                </a:lnTo>
                <a:lnTo>
                  <a:pt x="448945" y="768350"/>
                </a:lnTo>
                <a:lnTo>
                  <a:pt x="447319" y="767080"/>
                </a:lnTo>
                <a:lnTo>
                  <a:pt x="445782" y="768350"/>
                </a:lnTo>
                <a:lnTo>
                  <a:pt x="443268" y="769620"/>
                </a:lnTo>
                <a:lnTo>
                  <a:pt x="442252" y="769620"/>
                </a:lnTo>
                <a:lnTo>
                  <a:pt x="439216" y="772160"/>
                </a:lnTo>
                <a:lnTo>
                  <a:pt x="438556" y="772160"/>
                </a:lnTo>
                <a:lnTo>
                  <a:pt x="438556" y="788670"/>
                </a:lnTo>
                <a:lnTo>
                  <a:pt x="437629" y="789940"/>
                </a:lnTo>
                <a:lnTo>
                  <a:pt x="433666" y="793750"/>
                </a:lnTo>
                <a:lnTo>
                  <a:pt x="431507" y="795020"/>
                </a:lnTo>
                <a:lnTo>
                  <a:pt x="428028" y="796290"/>
                </a:lnTo>
                <a:lnTo>
                  <a:pt x="427278" y="797560"/>
                </a:lnTo>
                <a:lnTo>
                  <a:pt x="425627" y="797560"/>
                </a:lnTo>
                <a:lnTo>
                  <a:pt x="425627" y="815340"/>
                </a:lnTo>
                <a:lnTo>
                  <a:pt x="424294" y="820420"/>
                </a:lnTo>
                <a:lnTo>
                  <a:pt x="419481" y="826770"/>
                </a:lnTo>
                <a:lnTo>
                  <a:pt x="415569" y="826770"/>
                </a:lnTo>
                <a:lnTo>
                  <a:pt x="415188" y="825500"/>
                </a:lnTo>
                <a:lnTo>
                  <a:pt x="414185" y="825500"/>
                </a:lnTo>
                <a:lnTo>
                  <a:pt x="414185" y="867410"/>
                </a:lnTo>
                <a:lnTo>
                  <a:pt x="413550" y="869950"/>
                </a:lnTo>
                <a:lnTo>
                  <a:pt x="413118" y="871220"/>
                </a:lnTo>
                <a:lnTo>
                  <a:pt x="412775" y="873760"/>
                </a:lnTo>
                <a:lnTo>
                  <a:pt x="412051" y="876300"/>
                </a:lnTo>
                <a:lnTo>
                  <a:pt x="411200" y="878840"/>
                </a:lnTo>
                <a:lnTo>
                  <a:pt x="409917" y="880110"/>
                </a:lnTo>
                <a:lnTo>
                  <a:pt x="408686" y="881380"/>
                </a:lnTo>
                <a:lnTo>
                  <a:pt x="406031" y="885190"/>
                </a:lnTo>
                <a:lnTo>
                  <a:pt x="402501" y="885190"/>
                </a:lnTo>
                <a:lnTo>
                  <a:pt x="402234" y="883920"/>
                </a:lnTo>
                <a:lnTo>
                  <a:pt x="401904" y="882650"/>
                </a:lnTo>
                <a:lnTo>
                  <a:pt x="401688" y="881380"/>
                </a:lnTo>
                <a:lnTo>
                  <a:pt x="401510" y="880110"/>
                </a:lnTo>
                <a:lnTo>
                  <a:pt x="401548" y="878840"/>
                </a:lnTo>
                <a:lnTo>
                  <a:pt x="402526" y="873760"/>
                </a:lnTo>
                <a:lnTo>
                  <a:pt x="401815" y="867410"/>
                </a:lnTo>
                <a:lnTo>
                  <a:pt x="403110" y="863600"/>
                </a:lnTo>
                <a:lnTo>
                  <a:pt x="404012" y="857250"/>
                </a:lnTo>
                <a:lnTo>
                  <a:pt x="405422" y="854710"/>
                </a:lnTo>
                <a:lnTo>
                  <a:pt x="407949" y="852170"/>
                </a:lnTo>
                <a:lnTo>
                  <a:pt x="409613" y="852170"/>
                </a:lnTo>
                <a:lnTo>
                  <a:pt x="411340" y="854710"/>
                </a:lnTo>
                <a:lnTo>
                  <a:pt x="412013" y="854710"/>
                </a:lnTo>
                <a:lnTo>
                  <a:pt x="412813" y="857250"/>
                </a:lnTo>
                <a:lnTo>
                  <a:pt x="413054" y="857250"/>
                </a:lnTo>
                <a:lnTo>
                  <a:pt x="413550" y="859790"/>
                </a:lnTo>
                <a:lnTo>
                  <a:pt x="413778" y="862330"/>
                </a:lnTo>
                <a:lnTo>
                  <a:pt x="413905" y="862330"/>
                </a:lnTo>
                <a:lnTo>
                  <a:pt x="414185" y="867410"/>
                </a:lnTo>
                <a:lnTo>
                  <a:pt x="414185" y="825500"/>
                </a:lnTo>
                <a:lnTo>
                  <a:pt x="413372" y="825500"/>
                </a:lnTo>
                <a:lnTo>
                  <a:pt x="412711" y="824230"/>
                </a:lnTo>
                <a:lnTo>
                  <a:pt x="410502" y="822782"/>
                </a:lnTo>
                <a:lnTo>
                  <a:pt x="410502" y="840740"/>
                </a:lnTo>
                <a:lnTo>
                  <a:pt x="408368" y="844550"/>
                </a:lnTo>
                <a:lnTo>
                  <a:pt x="403809" y="847090"/>
                </a:lnTo>
                <a:lnTo>
                  <a:pt x="402297" y="847090"/>
                </a:lnTo>
                <a:lnTo>
                  <a:pt x="401650" y="845820"/>
                </a:lnTo>
                <a:lnTo>
                  <a:pt x="400773" y="845820"/>
                </a:lnTo>
                <a:lnTo>
                  <a:pt x="400558" y="845515"/>
                </a:lnTo>
                <a:lnTo>
                  <a:pt x="400558" y="900430"/>
                </a:lnTo>
                <a:lnTo>
                  <a:pt x="400469" y="901700"/>
                </a:lnTo>
                <a:lnTo>
                  <a:pt x="385127" y="927100"/>
                </a:lnTo>
                <a:lnTo>
                  <a:pt x="378612" y="927100"/>
                </a:lnTo>
                <a:lnTo>
                  <a:pt x="378193" y="926642"/>
                </a:lnTo>
                <a:lnTo>
                  <a:pt x="378193" y="934720"/>
                </a:lnTo>
                <a:lnTo>
                  <a:pt x="377913" y="935990"/>
                </a:lnTo>
                <a:lnTo>
                  <a:pt x="376288" y="942340"/>
                </a:lnTo>
                <a:lnTo>
                  <a:pt x="373672" y="948690"/>
                </a:lnTo>
                <a:lnTo>
                  <a:pt x="370039" y="955040"/>
                </a:lnTo>
                <a:lnTo>
                  <a:pt x="369557" y="955040"/>
                </a:lnTo>
                <a:lnTo>
                  <a:pt x="368909" y="956310"/>
                </a:lnTo>
                <a:lnTo>
                  <a:pt x="364972" y="956310"/>
                </a:lnTo>
                <a:lnTo>
                  <a:pt x="361200" y="955065"/>
                </a:lnTo>
                <a:lnTo>
                  <a:pt x="361200" y="971550"/>
                </a:lnTo>
                <a:lnTo>
                  <a:pt x="353453" y="986790"/>
                </a:lnTo>
                <a:lnTo>
                  <a:pt x="352577" y="988060"/>
                </a:lnTo>
                <a:lnTo>
                  <a:pt x="350012" y="988060"/>
                </a:lnTo>
                <a:lnTo>
                  <a:pt x="350012" y="999490"/>
                </a:lnTo>
                <a:lnTo>
                  <a:pt x="349897" y="1002030"/>
                </a:lnTo>
                <a:lnTo>
                  <a:pt x="349707" y="1003300"/>
                </a:lnTo>
                <a:lnTo>
                  <a:pt x="349262" y="1004570"/>
                </a:lnTo>
                <a:lnTo>
                  <a:pt x="347865" y="1014730"/>
                </a:lnTo>
                <a:lnTo>
                  <a:pt x="344614" y="1023620"/>
                </a:lnTo>
                <a:lnTo>
                  <a:pt x="341287" y="1023620"/>
                </a:lnTo>
                <a:lnTo>
                  <a:pt x="340106" y="1024890"/>
                </a:lnTo>
                <a:lnTo>
                  <a:pt x="332943" y="1024890"/>
                </a:lnTo>
                <a:lnTo>
                  <a:pt x="331927" y="1023620"/>
                </a:lnTo>
                <a:lnTo>
                  <a:pt x="331139" y="1023620"/>
                </a:lnTo>
                <a:lnTo>
                  <a:pt x="329488" y="1021080"/>
                </a:lnTo>
                <a:lnTo>
                  <a:pt x="328409" y="1018540"/>
                </a:lnTo>
                <a:lnTo>
                  <a:pt x="327533" y="1014730"/>
                </a:lnTo>
                <a:lnTo>
                  <a:pt x="327126" y="1010920"/>
                </a:lnTo>
                <a:lnTo>
                  <a:pt x="327228" y="1008380"/>
                </a:lnTo>
                <a:lnTo>
                  <a:pt x="328752" y="1003300"/>
                </a:lnTo>
                <a:lnTo>
                  <a:pt x="329463" y="1002030"/>
                </a:lnTo>
                <a:lnTo>
                  <a:pt x="330860" y="999490"/>
                </a:lnTo>
                <a:lnTo>
                  <a:pt x="333895" y="995680"/>
                </a:lnTo>
                <a:lnTo>
                  <a:pt x="334975" y="994410"/>
                </a:lnTo>
                <a:lnTo>
                  <a:pt x="336296" y="994410"/>
                </a:lnTo>
                <a:lnTo>
                  <a:pt x="339775" y="993140"/>
                </a:lnTo>
                <a:lnTo>
                  <a:pt x="346925" y="993140"/>
                </a:lnTo>
                <a:lnTo>
                  <a:pt x="348907" y="994410"/>
                </a:lnTo>
                <a:lnTo>
                  <a:pt x="350012" y="999490"/>
                </a:lnTo>
                <a:lnTo>
                  <a:pt x="350012" y="988060"/>
                </a:lnTo>
                <a:lnTo>
                  <a:pt x="342633" y="988060"/>
                </a:lnTo>
                <a:lnTo>
                  <a:pt x="340309" y="986790"/>
                </a:lnTo>
                <a:lnTo>
                  <a:pt x="338226" y="984250"/>
                </a:lnTo>
                <a:lnTo>
                  <a:pt x="336981" y="982980"/>
                </a:lnTo>
                <a:lnTo>
                  <a:pt x="336181" y="981710"/>
                </a:lnTo>
                <a:lnTo>
                  <a:pt x="335445" y="979170"/>
                </a:lnTo>
                <a:lnTo>
                  <a:pt x="335038" y="975360"/>
                </a:lnTo>
                <a:lnTo>
                  <a:pt x="335114" y="972820"/>
                </a:lnTo>
                <a:lnTo>
                  <a:pt x="336359" y="969010"/>
                </a:lnTo>
                <a:lnTo>
                  <a:pt x="337908" y="966470"/>
                </a:lnTo>
                <a:lnTo>
                  <a:pt x="341160" y="962660"/>
                </a:lnTo>
                <a:lnTo>
                  <a:pt x="342226" y="961390"/>
                </a:lnTo>
                <a:lnTo>
                  <a:pt x="344843" y="960120"/>
                </a:lnTo>
                <a:lnTo>
                  <a:pt x="347941" y="958850"/>
                </a:lnTo>
                <a:lnTo>
                  <a:pt x="351193" y="957580"/>
                </a:lnTo>
                <a:lnTo>
                  <a:pt x="354279" y="958850"/>
                </a:lnTo>
                <a:lnTo>
                  <a:pt x="361200" y="971550"/>
                </a:lnTo>
                <a:lnTo>
                  <a:pt x="361200" y="955065"/>
                </a:lnTo>
                <a:lnTo>
                  <a:pt x="358889" y="953770"/>
                </a:lnTo>
                <a:lnTo>
                  <a:pt x="354736" y="953770"/>
                </a:lnTo>
                <a:lnTo>
                  <a:pt x="352755" y="952500"/>
                </a:lnTo>
                <a:lnTo>
                  <a:pt x="349059" y="952500"/>
                </a:lnTo>
                <a:lnTo>
                  <a:pt x="347027" y="949960"/>
                </a:lnTo>
                <a:lnTo>
                  <a:pt x="347586" y="948690"/>
                </a:lnTo>
                <a:lnTo>
                  <a:pt x="347675" y="947420"/>
                </a:lnTo>
                <a:lnTo>
                  <a:pt x="347954" y="943610"/>
                </a:lnTo>
                <a:lnTo>
                  <a:pt x="349173" y="939800"/>
                </a:lnTo>
                <a:lnTo>
                  <a:pt x="350583" y="937260"/>
                </a:lnTo>
                <a:lnTo>
                  <a:pt x="351701" y="934720"/>
                </a:lnTo>
                <a:lnTo>
                  <a:pt x="353237" y="932180"/>
                </a:lnTo>
                <a:lnTo>
                  <a:pt x="355180" y="929640"/>
                </a:lnTo>
                <a:lnTo>
                  <a:pt x="356603" y="928370"/>
                </a:lnTo>
                <a:lnTo>
                  <a:pt x="360438" y="928370"/>
                </a:lnTo>
                <a:lnTo>
                  <a:pt x="361619" y="927100"/>
                </a:lnTo>
                <a:lnTo>
                  <a:pt x="362800" y="927100"/>
                </a:lnTo>
                <a:lnTo>
                  <a:pt x="363982" y="928370"/>
                </a:lnTo>
                <a:lnTo>
                  <a:pt x="368630" y="928370"/>
                </a:lnTo>
                <a:lnTo>
                  <a:pt x="373265" y="929640"/>
                </a:lnTo>
                <a:lnTo>
                  <a:pt x="375246" y="930910"/>
                </a:lnTo>
                <a:lnTo>
                  <a:pt x="377634" y="933450"/>
                </a:lnTo>
                <a:lnTo>
                  <a:pt x="378193" y="934720"/>
                </a:lnTo>
                <a:lnTo>
                  <a:pt x="378193" y="926642"/>
                </a:lnTo>
                <a:lnTo>
                  <a:pt x="377456" y="925830"/>
                </a:lnTo>
                <a:lnTo>
                  <a:pt x="378142" y="923290"/>
                </a:lnTo>
                <a:lnTo>
                  <a:pt x="378688" y="922020"/>
                </a:lnTo>
                <a:lnTo>
                  <a:pt x="379196" y="920750"/>
                </a:lnTo>
                <a:lnTo>
                  <a:pt x="379945" y="919480"/>
                </a:lnTo>
                <a:lnTo>
                  <a:pt x="382739" y="914400"/>
                </a:lnTo>
                <a:lnTo>
                  <a:pt x="384683" y="911860"/>
                </a:lnTo>
                <a:lnTo>
                  <a:pt x="386308" y="908050"/>
                </a:lnTo>
                <a:lnTo>
                  <a:pt x="388569" y="904240"/>
                </a:lnTo>
                <a:lnTo>
                  <a:pt x="391439" y="900430"/>
                </a:lnTo>
                <a:lnTo>
                  <a:pt x="394906" y="896620"/>
                </a:lnTo>
                <a:lnTo>
                  <a:pt x="395528" y="896620"/>
                </a:lnTo>
                <a:lnTo>
                  <a:pt x="396189" y="895350"/>
                </a:lnTo>
                <a:lnTo>
                  <a:pt x="398119" y="895350"/>
                </a:lnTo>
                <a:lnTo>
                  <a:pt x="399034" y="896620"/>
                </a:lnTo>
                <a:lnTo>
                  <a:pt x="399669" y="897890"/>
                </a:lnTo>
                <a:lnTo>
                  <a:pt x="400011" y="897890"/>
                </a:lnTo>
                <a:lnTo>
                  <a:pt x="400304" y="899160"/>
                </a:lnTo>
                <a:lnTo>
                  <a:pt x="400519" y="899160"/>
                </a:lnTo>
                <a:lnTo>
                  <a:pt x="400558" y="900430"/>
                </a:lnTo>
                <a:lnTo>
                  <a:pt x="400558" y="845515"/>
                </a:lnTo>
                <a:lnTo>
                  <a:pt x="399021" y="843280"/>
                </a:lnTo>
                <a:lnTo>
                  <a:pt x="398322" y="842010"/>
                </a:lnTo>
                <a:lnTo>
                  <a:pt x="397637" y="840740"/>
                </a:lnTo>
                <a:lnTo>
                  <a:pt x="396303" y="838200"/>
                </a:lnTo>
                <a:lnTo>
                  <a:pt x="396290" y="835660"/>
                </a:lnTo>
                <a:lnTo>
                  <a:pt x="396481" y="833120"/>
                </a:lnTo>
                <a:lnTo>
                  <a:pt x="397116" y="830580"/>
                </a:lnTo>
                <a:lnTo>
                  <a:pt x="398183" y="828040"/>
                </a:lnTo>
                <a:lnTo>
                  <a:pt x="398894" y="826770"/>
                </a:lnTo>
                <a:lnTo>
                  <a:pt x="400138" y="825500"/>
                </a:lnTo>
                <a:lnTo>
                  <a:pt x="405041" y="825500"/>
                </a:lnTo>
                <a:lnTo>
                  <a:pt x="408292" y="828040"/>
                </a:lnTo>
                <a:lnTo>
                  <a:pt x="409740" y="831850"/>
                </a:lnTo>
                <a:lnTo>
                  <a:pt x="410324" y="834390"/>
                </a:lnTo>
                <a:lnTo>
                  <a:pt x="410502" y="840740"/>
                </a:lnTo>
                <a:lnTo>
                  <a:pt x="410502" y="822782"/>
                </a:lnTo>
                <a:lnTo>
                  <a:pt x="406946" y="820420"/>
                </a:lnTo>
                <a:lnTo>
                  <a:pt x="404139" y="817880"/>
                </a:lnTo>
                <a:lnTo>
                  <a:pt x="403250" y="817880"/>
                </a:lnTo>
                <a:lnTo>
                  <a:pt x="402463" y="816610"/>
                </a:lnTo>
                <a:lnTo>
                  <a:pt x="401789" y="815340"/>
                </a:lnTo>
                <a:lnTo>
                  <a:pt x="400939" y="814070"/>
                </a:lnTo>
                <a:lnTo>
                  <a:pt x="408482" y="803910"/>
                </a:lnTo>
                <a:lnTo>
                  <a:pt x="408838" y="803910"/>
                </a:lnTo>
                <a:lnTo>
                  <a:pt x="410756" y="802640"/>
                </a:lnTo>
                <a:lnTo>
                  <a:pt x="417817" y="802640"/>
                </a:lnTo>
                <a:lnTo>
                  <a:pt x="419481" y="803910"/>
                </a:lnTo>
                <a:lnTo>
                  <a:pt x="420801" y="805180"/>
                </a:lnTo>
                <a:lnTo>
                  <a:pt x="421894" y="806450"/>
                </a:lnTo>
                <a:lnTo>
                  <a:pt x="422770" y="807720"/>
                </a:lnTo>
                <a:lnTo>
                  <a:pt x="423227" y="807720"/>
                </a:lnTo>
                <a:lnTo>
                  <a:pt x="423583" y="808990"/>
                </a:lnTo>
                <a:lnTo>
                  <a:pt x="423849" y="808990"/>
                </a:lnTo>
                <a:lnTo>
                  <a:pt x="425627" y="815340"/>
                </a:lnTo>
                <a:lnTo>
                  <a:pt x="425627" y="797560"/>
                </a:lnTo>
                <a:lnTo>
                  <a:pt x="424294" y="797560"/>
                </a:lnTo>
                <a:lnTo>
                  <a:pt x="422313" y="798830"/>
                </a:lnTo>
                <a:lnTo>
                  <a:pt x="420839" y="797560"/>
                </a:lnTo>
                <a:lnTo>
                  <a:pt x="420395" y="796290"/>
                </a:lnTo>
                <a:lnTo>
                  <a:pt x="419747" y="795020"/>
                </a:lnTo>
                <a:lnTo>
                  <a:pt x="419569" y="793750"/>
                </a:lnTo>
                <a:lnTo>
                  <a:pt x="419874" y="792480"/>
                </a:lnTo>
                <a:lnTo>
                  <a:pt x="420738" y="787400"/>
                </a:lnTo>
                <a:lnTo>
                  <a:pt x="421779" y="784860"/>
                </a:lnTo>
                <a:lnTo>
                  <a:pt x="422287" y="783590"/>
                </a:lnTo>
                <a:lnTo>
                  <a:pt x="423049" y="782320"/>
                </a:lnTo>
                <a:lnTo>
                  <a:pt x="424548" y="779780"/>
                </a:lnTo>
                <a:lnTo>
                  <a:pt x="426110" y="777240"/>
                </a:lnTo>
                <a:lnTo>
                  <a:pt x="428447" y="775970"/>
                </a:lnTo>
                <a:lnTo>
                  <a:pt x="432409" y="775970"/>
                </a:lnTo>
                <a:lnTo>
                  <a:pt x="433108" y="777240"/>
                </a:lnTo>
                <a:lnTo>
                  <a:pt x="435368" y="778510"/>
                </a:lnTo>
                <a:lnTo>
                  <a:pt x="436638" y="781050"/>
                </a:lnTo>
                <a:lnTo>
                  <a:pt x="437527" y="783590"/>
                </a:lnTo>
                <a:lnTo>
                  <a:pt x="437794" y="783590"/>
                </a:lnTo>
                <a:lnTo>
                  <a:pt x="437972" y="784860"/>
                </a:lnTo>
                <a:lnTo>
                  <a:pt x="438086" y="786130"/>
                </a:lnTo>
                <a:lnTo>
                  <a:pt x="438556" y="788670"/>
                </a:lnTo>
                <a:lnTo>
                  <a:pt x="438556" y="772160"/>
                </a:lnTo>
                <a:lnTo>
                  <a:pt x="437134" y="772160"/>
                </a:lnTo>
                <a:lnTo>
                  <a:pt x="433095" y="770890"/>
                </a:lnTo>
                <a:lnTo>
                  <a:pt x="431444" y="770890"/>
                </a:lnTo>
                <a:lnTo>
                  <a:pt x="427456" y="772160"/>
                </a:lnTo>
                <a:lnTo>
                  <a:pt x="425246" y="773430"/>
                </a:lnTo>
                <a:lnTo>
                  <a:pt x="422478" y="775970"/>
                </a:lnTo>
                <a:lnTo>
                  <a:pt x="421195" y="778510"/>
                </a:lnTo>
                <a:lnTo>
                  <a:pt x="417753" y="782320"/>
                </a:lnTo>
                <a:lnTo>
                  <a:pt x="416610" y="782320"/>
                </a:lnTo>
                <a:lnTo>
                  <a:pt x="412534" y="779780"/>
                </a:lnTo>
                <a:lnTo>
                  <a:pt x="411619" y="779399"/>
                </a:lnTo>
                <a:lnTo>
                  <a:pt x="411619" y="787400"/>
                </a:lnTo>
                <a:lnTo>
                  <a:pt x="411289" y="789940"/>
                </a:lnTo>
                <a:lnTo>
                  <a:pt x="410946" y="791210"/>
                </a:lnTo>
                <a:lnTo>
                  <a:pt x="410540" y="791210"/>
                </a:lnTo>
                <a:lnTo>
                  <a:pt x="407987" y="796290"/>
                </a:lnTo>
                <a:lnTo>
                  <a:pt x="404977" y="798830"/>
                </a:lnTo>
                <a:lnTo>
                  <a:pt x="401497" y="802640"/>
                </a:lnTo>
                <a:lnTo>
                  <a:pt x="400850" y="802640"/>
                </a:lnTo>
                <a:lnTo>
                  <a:pt x="400164" y="803910"/>
                </a:lnTo>
                <a:lnTo>
                  <a:pt x="396430" y="803910"/>
                </a:lnTo>
                <a:lnTo>
                  <a:pt x="395757" y="802640"/>
                </a:lnTo>
                <a:lnTo>
                  <a:pt x="395122" y="802640"/>
                </a:lnTo>
                <a:lnTo>
                  <a:pt x="395122" y="852170"/>
                </a:lnTo>
                <a:lnTo>
                  <a:pt x="394995" y="853236"/>
                </a:lnTo>
                <a:lnTo>
                  <a:pt x="394995" y="886460"/>
                </a:lnTo>
                <a:lnTo>
                  <a:pt x="394284" y="889000"/>
                </a:lnTo>
                <a:lnTo>
                  <a:pt x="392531" y="890270"/>
                </a:lnTo>
                <a:lnTo>
                  <a:pt x="390906" y="892810"/>
                </a:lnTo>
                <a:lnTo>
                  <a:pt x="389051" y="894080"/>
                </a:lnTo>
                <a:lnTo>
                  <a:pt x="386232" y="895350"/>
                </a:lnTo>
                <a:lnTo>
                  <a:pt x="383552" y="895350"/>
                </a:lnTo>
                <a:lnTo>
                  <a:pt x="382676" y="894080"/>
                </a:lnTo>
                <a:lnTo>
                  <a:pt x="381901" y="892810"/>
                </a:lnTo>
                <a:lnTo>
                  <a:pt x="381241" y="891540"/>
                </a:lnTo>
                <a:lnTo>
                  <a:pt x="380504" y="890270"/>
                </a:lnTo>
                <a:lnTo>
                  <a:pt x="379869" y="889000"/>
                </a:lnTo>
                <a:lnTo>
                  <a:pt x="379323" y="887730"/>
                </a:lnTo>
                <a:lnTo>
                  <a:pt x="379145" y="887222"/>
                </a:lnTo>
                <a:lnTo>
                  <a:pt x="379145" y="911860"/>
                </a:lnTo>
                <a:lnTo>
                  <a:pt x="362470" y="922020"/>
                </a:lnTo>
                <a:lnTo>
                  <a:pt x="360438" y="920750"/>
                </a:lnTo>
                <a:lnTo>
                  <a:pt x="358648" y="915670"/>
                </a:lnTo>
                <a:lnTo>
                  <a:pt x="358292" y="913130"/>
                </a:lnTo>
                <a:lnTo>
                  <a:pt x="358114" y="911860"/>
                </a:lnTo>
                <a:lnTo>
                  <a:pt x="357936" y="910590"/>
                </a:lnTo>
                <a:lnTo>
                  <a:pt x="358025" y="906780"/>
                </a:lnTo>
                <a:lnTo>
                  <a:pt x="358038" y="904240"/>
                </a:lnTo>
                <a:lnTo>
                  <a:pt x="360172" y="896620"/>
                </a:lnTo>
                <a:lnTo>
                  <a:pt x="363232" y="891540"/>
                </a:lnTo>
                <a:lnTo>
                  <a:pt x="365912" y="890270"/>
                </a:lnTo>
                <a:lnTo>
                  <a:pt x="367601" y="891540"/>
                </a:lnTo>
                <a:lnTo>
                  <a:pt x="370928" y="892810"/>
                </a:lnTo>
                <a:lnTo>
                  <a:pt x="373608" y="895350"/>
                </a:lnTo>
                <a:lnTo>
                  <a:pt x="376097" y="899160"/>
                </a:lnTo>
                <a:lnTo>
                  <a:pt x="376428" y="899160"/>
                </a:lnTo>
                <a:lnTo>
                  <a:pt x="376631" y="900430"/>
                </a:lnTo>
                <a:lnTo>
                  <a:pt x="377088" y="901700"/>
                </a:lnTo>
                <a:lnTo>
                  <a:pt x="377431" y="904240"/>
                </a:lnTo>
                <a:lnTo>
                  <a:pt x="378358" y="909320"/>
                </a:lnTo>
                <a:lnTo>
                  <a:pt x="379145" y="911860"/>
                </a:lnTo>
                <a:lnTo>
                  <a:pt x="379145" y="887222"/>
                </a:lnTo>
                <a:lnTo>
                  <a:pt x="378447" y="885190"/>
                </a:lnTo>
                <a:lnTo>
                  <a:pt x="378802" y="883920"/>
                </a:lnTo>
                <a:lnTo>
                  <a:pt x="379095" y="882650"/>
                </a:lnTo>
                <a:lnTo>
                  <a:pt x="379857" y="880110"/>
                </a:lnTo>
                <a:lnTo>
                  <a:pt x="381406" y="877570"/>
                </a:lnTo>
                <a:lnTo>
                  <a:pt x="383743" y="876300"/>
                </a:lnTo>
                <a:lnTo>
                  <a:pt x="385013" y="875030"/>
                </a:lnTo>
                <a:lnTo>
                  <a:pt x="386334" y="875030"/>
                </a:lnTo>
                <a:lnTo>
                  <a:pt x="388353" y="873760"/>
                </a:lnTo>
                <a:lnTo>
                  <a:pt x="392785" y="873760"/>
                </a:lnTo>
                <a:lnTo>
                  <a:pt x="394195" y="880110"/>
                </a:lnTo>
                <a:lnTo>
                  <a:pt x="394995" y="886460"/>
                </a:lnTo>
                <a:lnTo>
                  <a:pt x="394995" y="853236"/>
                </a:lnTo>
                <a:lnTo>
                  <a:pt x="394512" y="857250"/>
                </a:lnTo>
                <a:lnTo>
                  <a:pt x="393090" y="861060"/>
                </a:lnTo>
                <a:lnTo>
                  <a:pt x="390829" y="863600"/>
                </a:lnTo>
                <a:lnTo>
                  <a:pt x="389001" y="866140"/>
                </a:lnTo>
                <a:lnTo>
                  <a:pt x="386257" y="867410"/>
                </a:lnTo>
                <a:lnTo>
                  <a:pt x="383590" y="866140"/>
                </a:lnTo>
                <a:lnTo>
                  <a:pt x="381723" y="866140"/>
                </a:lnTo>
                <a:lnTo>
                  <a:pt x="379933" y="864870"/>
                </a:lnTo>
                <a:lnTo>
                  <a:pt x="378218" y="863600"/>
                </a:lnTo>
                <a:lnTo>
                  <a:pt x="377177" y="863600"/>
                </a:lnTo>
                <a:lnTo>
                  <a:pt x="376415" y="862533"/>
                </a:lnTo>
                <a:lnTo>
                  <a:pt x="376415" y="873760"/>
                </a:lnTo>
                <a:lnTo>
                  <a:pt x="375754" y="877570"/>
                </a:lnTo>
                <a:lnTo>
                  <a:pt x="372325" y="880110"/>
                </a:lnTo>
                <a:lnTo>
                  <a:pt x="370395" y="881380"/>
                </a:lnTo>
                <a:lnTo>
                  <a:pt x="368261" y="882650"/>
                </a:lnTo>
                <a:lnTo>
                  <a:pt x="366814" y="883920"/>
                </a:lnTo>
                <a:lnTo>
                  <a:pt x="362356" y="883920"/>
                </a:lnTo>
                <a:lnTo>
                  <a:pt x="361378" y="882650"/>
                </a:lnTo>
                <a:lnTo>
                  <a:pt x="360743" y="882650"/>
                </a:lnTo>
                <a:lnTo>
                  <a:pt x="360235" y="881380"/>
                </a:lnTo>
                <a:lnTo>
                  <a:pt x="359727" y="880110"/>
                </a:lnTo>
                <a:lnTo>
                  <a:pt x="359054" y="878840"/>
                </a:lnTo>
                <a:lnTo>
                  <a:pt x="358101" y="876300"/>
                </a:lnTo>
                <a:lnTo>
                  <a:pt x="356971" y="875030"/>
                </a:lnTo>
                <a:lnTo>
                  <a:pt x="356412" y="872490"/>
                </a:lnTo>
                <a:lnTo>
                  <a:pt x="356133" y="869950"/>
                </a:lnTo>
                <a:lnTo>
                  <a:pt x="356069" y="866140"/>
                </a:lnTo>
                <a:lnTo>
                  <a:pt x="356158" y="864870"/>
                </a:lnTo>
                <a:lnTo>
                  <a:pt x="357060" y="862330"/>
                </a:lnTo>
                <a:lnTo>
                  <a:pt x="358190" y="859790"/>
                </a:lnTo>
                <a:lnTo>
                  <a:pt x="360413" y="858520"/>
                </a:lnTo>
                <a:lnTo>
                  <a:pt x="361429" y="857250"/>
                </a:lnTo>
                <a:lnTo>
                  <a:pt x="363728" y="857250"/>
                </a:lnTo>
                <a:lnTo>
                  <a:pt x="366534" y="859790"/>
                </a:lnTo>
                <a:lnTo>
                  <a:pt x="368515" y="862330"/>
                </a:lnTo>
                <a:lnTo>
                  <a:pt x="370941" y="863600"/>
                </a:lnTo>
                <a:lnTo>
                  <a:pt x="371538" y="864870"/>
                </a:lnTo>
                <a:lnTo>
                  <a:pt x="372008" y="864870"/>
                </a:lnTo>
                <a:lnTo>
                  <a:pt x="372351" y="866140"/>
                </a:lnTo>
                <a:lnTo>
                  <a:pt x="373430" y="867410"/>
                </a:lnTo>
                <a:lnTo>
                  <a:pt x="376415" y="873760"/>
                </a:lnTo>
                <a:lnTo>
                  <a:pt x="376415" y="862533"/>
                </a:lnTo>
                <a:lnTo>
                  <a:pt x="376275" y="862330"/>
                </a:lnTo>
                <a:lnTo>
                  <a:pt x="375551" y="861060"/>
                </a:lnTo>
                <a:lnTo>
                  <a:pt x="374142" y="859790"/>
                </a:lnTo>
                <a:lnTo>
                  <a:pt x="372948" y="857250"/>
                </a:lnTo>
                <a:lnTo>
                  <a:pt x="371678" y="855980"/>
                </a:lnTo>
                <a:lnTo>
                  <a:pt x="371500" y="855980"/>
                </a:lnTo>
                <a:lnTo>
                  <a:pt x="371348" y="854710"/>
                </a:lnTo>
                <a:lnTo>
                  <a:pt x="370395" y="852170"/>
                </a:lnTo>
                <a:lnTo>
                  <a:pt x="371119" y="849630"/>
                </a:lnTo>
                <a:lnTo>
                  <a:pt x="372668" y="848360"/>
                </a:lnTo>
                <a:lnTo>
                  <a:pt x="373862" y="847090"/>
                </a:lnTo>
                <a:lnTo>
                  <a:pt x="375132" y="845820"/>
                </a:lnTo>
                <a:lnTo>
                  <a:pt x="376491" y="845820"/>
                </a:lnTo>
                <a:lnTo>
                  <a:pt x="378828" y="843280"/>
                </a:lnTo>
                <a:lnTo>
                  <a:pt x="381406" y="843280"/>
                </a:lnTo>
                <a:lnTo>
                  <a:pt x="384225" y="842010"/>
                </a:lnTo>
                <a:lnTo>
                  <a:pt x="389724" y="842010"/>
                </a:lnTo>
                <a:lnTo>
                  <a:pt x="390436" y="843280"/>
                </a:lnTo>
                <a:lnTo>
                  <a:pt x="391058" y="843280"/>
                </a:lnTo>
                <a:lnTo>
                  <a:pt x="393446" y="845820"/>
                </a:lnTo>
                <a:lnTo>
                  <a:pt x="395084" y="848360"/>
                </a:lnTo>
                <a:lnTo>
                  <a:pt x="395122" y="852170"/>
                </a:lnTo>
                <a:lnTo>
                  <a:pt x="395122" y="802640"/>
                </a:lnTo>
                <a:lnTo>
                  <a:pt x="391680" y="800074"/>
                </a:lnTo>
                <a:lnTo>
                  <a:pt x="391680" y="819150"/>
                </a:lnTo>
                <a:lnTo>
                  <a:pt x="391274" y="821690"/>
                </a:lnTo>
                <a:lnTo>
                  <a:pt x="390715" y="826770"/>
                </a:lnTo>
                <a:lnTo>
                  <a:pt x="389013" y="831850"/>
                </a:lnTo>
                <a:lnTo>
                  <a:pt x="385064" y="834390"/>
                </a:lnTo>
                <a:lnTo>
                  <a:pt x="384009" y="835660"/>
                </a:lnTo>
                <a:lnTo>
                  <a:pt x="382905" y="835660"/>
                </a:lnTo>
                <a:lnTo>
                  <a:pt x="381736" y="834390"/>
                </a:lnTo>
                <a:lnTo>
                  <a:pt x="377723" y="833120"/>
                </a:lnTo>
                <a:lnTo>
                  <a:pt x="375107" y="829310"/>
                </a:lnTo>
                <a:lnTo>
                  <a:pt x="374040" y="826770"/>
                </a:lnTo>
                <a:lnTo>
                  <a:pt x="372452" y="822960"/>
                </a:lnTo>
                <a:lnTo>
                  <a:pt x="372262" y="821690"/>
                </a:lnTo>
                <a:lnTo>
                  <a:pt x="371779" y="819150"/>
                </a:lnTo>
                <a:lnTo>
                  <a:pt x="371640" y="818286"/>
                </a:lnTo>
                <a:lnTo>
                  <a:pt x="371640" y="836930"/>
                </a:lnTo>
                <a:lnTo>
                  <a:pt x="370687" y="839470"/>
                </a:lnTo>
                <a:lnTo>
                  <a:pt x="369912" y="842010"/>
                </a:lnTo>
                <a:lnTo>
                  <a:pt x="368998" y="843280"/>
                </a:lnTo>
                <a:lnTo>
                  <a:pt x="368376" y="844550"/>
                </a:lnTo>
                <a:lnTo>
                  <a:pt x="367626" y="845820"/>
                </a:lnTo>
                <a:lnTo>
                  <a:pt x="366737" y="845820"/>
                </a:lnTo>
                <a:lnTo>
                  <a:pt x="365874" y="847090"/>
                </a:lnTo>
                <a:lnTo>
                  <a:pt x="364871" y="848360"/>
                </a:lnTo>
                <a:lnTo>
                  <a:pt x="360845" y="850900"/>
                </a:lnTo>
                <a:lnTo>
                  <a:pt x="357466" y="850900"/>
                </a:lnTo>
                <a:lnTo>
                  <a:pt x="355904" y="850493"/>
                </a:lnTo>
                <a:lnTo>
                  <a:pt x="355904" y="889000"/>
                </a:lnTo>
                <a:lnTo>
                  <a:pt x="355803" y="892810"/>
                </a:lnTo>
                <a:lnTo>
                  <a:pt x="355434" y="896620"/>
                </a:lnTo>
                <a:lnTo>
                  <a:pt x="354025" y="900430"/>
                </a:lnTo>
                <a:lnTo>
                  <a:pt x="352526" y="902881"/>
                </a:lnTo>
                <a:lnTo>
                  <a:pt x="352526" y="915670"/>
                </a:lnTo>
                <a:lnTo>
                  <a:pt x="352158" y="918210"/>
                </a:lnTo>
                <a:lnTo>
                  <a:pt x="352056" y="919480"/>
                </a:lnTo>
                <a:lnTo>
                  <a:pt x="350926" y="924560"/>
                </a:lnTo>
                <a:lnTo>
                  <a:pt x="349592" y="928370"/>
                </a:lnTo>
                <a:lnTo>
                  <a:pt x="346646" y="933450"/>
                </a:lnTo>
                <a:lnTo>
                  <a:pt x="345732" y="934720"/>
                </a:lnTo>
                <a:lnTo>
                  <a:pt x="344271" y="935990"/>
                </a:lnTo>
                <a:lnTo>
                  <a:pt x="341668" y="935990"/>
                </a:lnTo>
                <a:lnTo>
                  <a:pt x="340398" y="934910"/>
                </a:lnTo>
                <a:lnTo>
                  <a:pt x="340398" y="946150"/>
                </a:lnTo>
                <a:lnTo>
                  <a:pt x="339471" y="951230"/>
                </a:lnTo>
                <a:lnTo>
                  <a:pt x="339598" y="952500"/>
                </a:lnTo>
                <a:lnTo>
                  <a:pt x="338886" y="953770"/>
                </a:lnTo>
                <a:lnTo>
                  <a:pt x="337540" y="956310"/>
                </a:lnTo>
                <a:lnTo>
                  <a:pt x="335584" y="958850"/>
                </a:lnTo>
                <a:lnTo>
                  <a:pt x="333032" y="961390"/>
                </a:lnTo>
                <a:lnTo>
                  <a:pt x="331393" y="962660"/>
                </a:lnTo>
                <a:lnTo>
                  <a:pt x="331063" y="962660"/>
                </a:lnTo>
                <a:lnTo>
                  <a:pt x="331063" y="984250"/>
                </a:lnTo>
                <a:lnTo>
                  <a:pt x="330530" y="986790"/>
                </a:lnTo>
                <a:lnTo>
                  <a:pt x="330149" y="988060"/>
                </a:lnTo>
                <a:lnTo>
                  <a:pt x="329692" y="989330"/>
                </a:lnTo>
                <a:lnTo>
                  <a:pt x="329488" y="990600"/>
                </a:lnTo>
                <a:lnTo>
                  <a:pt x="329184" y="991870"/>
                </a:lnTo>
                <a:lnTo>
                  <a:pt x="328168" y="993140"/>
                </a:lnTo>
                <a:lnTo>
                  <a:pt x="327418" y="994410"/>
                </a:lnTo>
                <a:lnTo>
                  <a:pt x="325843" y="995680"/>
                </a:lnTo>
                <a:lnTo>
                  <a:pt x="324878" y="996950"/>
                </a:lnTo>
                <a:lnTo>
                  <a:pt x="324091" y="999490"/>
                </a:lnTo>
                <a:lnTo>
                  <a:pt x="323545" y="999490"/>
                </a:lnTo>
                <a:lnTo>
                  <a:pt x="323545" y="1039342"/>
                </a:lnTo>
                <a:lnTo>
                  <a:pt x="322605" y="1040638"/>
                </a:lnTo>
                <a:lnTo>
                  <a:pt x="322795" y="1040130"/>
                </a:lnTo>
                <a:lnTo>
                  <a:pt x="323519" y="1037907"/>
                </a:lnTo>
                <a:lnTo>
                  <a:pt x="323545" y="1039342"/>
                </a:lnTo>
                <a:lnTo>
                  <a:pt x="323545" y="999490"/>
                </a:lnTo>
                <a:lnTo>
                  <a:pt x="323075" y="1000760"/>
                </a:lnTo>
                <a:lnTo>
                  <a:pt x="321894" y="1001979"/>
                </a:lnTo>
                <a:lnTo>
                  <a:pt x="321894" y="1025817"/>
                </a:lnTo>
                <a:lnTo>
                  <a:pt x="321868" y="1027430"/>
                </a:lnTo>
                <a:lnTo>
                  <a:pt x="319671" y="1031138"/>
                </a:lnTo>
                <a:lnTo>
                  <a:pt x="319671" y="1050937"/>
                </a:lnTo>
                <a:lnTo>
                  <a:pt x="319328" y="1053312"/>
                </a:lnTo>
                <a:lnTo>
                  <a:pt x="319176" y="1053312"/>
                </a:lnTo>
                <a:lnTo>
                  <a:pt x="319176" y="1055649"/>
                </a:lnTo>
                <a:lnTo>
                  <a:pt x="317512" y="1059180"/>
                </a:lnTo>
                <a:lnTo>
                  <a:pt x="315950" y="1062990"/>
                </a:lnTo>
                <a:lnTo>
                  <a:pt x="314096" y="1066800"/>
                </a:lnTo>
                <a:lnTo>
                  <a:pt x="313397" y="1068070"/>
                </a:lnTo>
                <a:lnTo>
                  <a:pt x="312026" y="1069340"/>
                </a:lnTo>
                <a:lnTo>
                  <a:pt x="311111" y="1069340"/>
                </a:lnTo>
                <a:lnTo>
                  <a:pt x="311111" y="1076960"/>
                </a:lnTo>
                <a:lnTo>
                  <a:pt x="310692" y="1077442"/>
                </a:lnTo>
                <a:lnTo>
                  <a:pt x="308241" y="1078712"/>
                </a:lnTo>
                <a:lnTo>
                  <a:pt x="306031" y="1076960"/>
                </a:lnTo>
                <a:lnTo>
                  <a:pt x="311111" y="1076960"/>
                </a:lnTo>
                <a:lnTo>
                  <a:pt x="311111" y="1069340"/>
                </a:lnTo>
                <a:lnTo>
                  <a:pt x="304139" y="1069340"/>
                </a:lnTo>
                <a:lnTo>
                  <a:pt x="302793" y="1068120"/>
                </a:lnTo>
                <a:lnTo>
                  <a:pt x="303034" y="1067282"/>
                </a:lnTo>
                <a:lnTo>
                  <a:pt x="303453" y="1066012"/>
                </a:lnTo>
                <a:lnTo>
                  <a:pt x="303949" y="1064742"/>
                </a:lnTo>
                <a:lnTo>
                  <a:pt x="305511" y="1062202"/>
                </a:lnTo>
                <a:lnTo>
                  <a:pt x="307124" y="1058392"/>
                </a:lnTo>
                <a:lnTo>
                  <a:pt x="308787" y="1055852"/>
                </a:lnTo>
                <a:lnTo>
                  <a:pt x="309219" y="1054582"/>
                </a:lnTo>
                <a:lnTo>
                  <a:pt x="309689" y="1054582"/>
                </a:lnTo>
                <a:lnTo>
                  <a:pt x="310222" y="1053312"/>
                </a:lnTo>
                <a:lnTo>
                  <a:pt x="311734" y="1052042"/>
                </a:lnTo>
                <a:lnTo>
                  <a:pt x="313766" y="1050772"/>
                </a:lnTo>
                <a:lnTo>
                  <a:pt x="319570" y="1050772"/>
                </a:lnTo>
                <a:lnTo>
                  <a:pt x="319671" y="1050937"/>
                </a:lnTo>
                <a:lnTo>
                  <a:pt x="319671" y="1031138"/>
                </a:lnTo>
                <a:lnTo>
                  <a:pt x="318096" y="1033780"/>
                </a:lnTo>
                <a:lnTo>
                  <a:pt x="315887" y="1035050"/>
                </a:lnTo>
                <a:lnTo>
                  <a:pt x="313296" y="1035050"/>
                </a:lnTo>
                <a:lnTo>
                  <a:pt x="313296" y="1043152"/>
                </a:lnTo>
                <a:lnTo>
                  <a:pt x="311124" y="1043152"/>
                </a:lnTo>
                <a:lnTo>
                  <a:pt x="310921" y="1042670"/>
                </a:lnTo>
                <a:lnTo>
                  <a:pt x="312851" y="1042670"/>
                </a:lnTo>
                <a:lnTo>
                  <a:pt x="313296" y="1043152"/>
                </a:lnTo>
                <a:lnTo>
                  <a:pt x="313296" y="1035050"/>
                </a:lnTo>
                <a:lnTo>
                  <a:pt x="310769" y="1035050"/>
                </a:lnTo>
                <a:lnTo>
                  <a:pt x="307987" y="1033780"/>
                </a:lnTo>
                <a:lnTo>
                  <a:pt x="307047" y="1033780"/>
                </a:lnTo>
                <a:lnTo>
                  <a:pt x="307047" y="1032992"/>
                </a:lnTo>
                <a:lnTo>
                  <a:pt x="307568" y="1031722"/>
                </a:lnTo>
                <a:lnTo>
                  <a:pt x="308025" y="1030452"/>
                </a:lnTo>
                <a:lnTo>
                  <a:pt x="308813" y="1029182"/>
                </a:lnTo>
                <a:lnTo>
                  <a:pt x="309930" y="1027912"/>
                </a:lnTo>
                <a:lnTo>
                  <a:pt x="311632" y="1026642"/>
                </a:lnTo>
                <a:lnTo>
                  <a:pt x="316153" y="1021562"/>
                </a:lnTo>
                <a:lnTo>
                  <a:pt x="318414" y="1021562"/>
                </a:lnTo>
                <a:lnTo>
                  <a:pt x="319519" y="1022832"/>
                </a:lnTo>
                <a:lnTo>
                  <a:pt x="320814" y="1024102"/>
                </a:lnTo>
                <a:lnTo>
                  <a:pt x="321729" y="1025372"/>
                </a:lnTo>
                <a:lnTo>
                  <a:pt x="321894" y="1025817"/>
                </a:lnTo>
                <a:lnTo>
                  <a:pt x="321894" y="1001979"/>
                </a:lnTo>
                <a:lnTo>
                  <a:pt x="320522" y="1002030"/>
                </a:lnTo>
                <a:lnTo>
                  <a:pt x="320522" y="1016482"/>
                </a:lnTo>
                <a:lnTo>
                  <a:pt x="315810" y="1016482"/>
                </a:lnTo>
                <a:lnTo>
                  <a:pt x="313296" y="1017752"/>
                </a:lnTo>
                <a:lnTo>
                  <a:pt x="308914" y="1022832"/>
                </a:lnTo>
                <a:lnTo>
                  <a:pt x="306641" y="1025372"/>
                </a:lnTo>
                <a:lnTo>
                  <a:pt x="305536" y="1026579"/>
                </a:lnTo>
                <a:lnTo>
                  <a:pt x="305536" y="1045692"/>
                </a:lnTo>
                <a:lnTo>
                  <a:pt x="305054" y="1048232"/>
                </a:lnTo>
                <a:lnTo>
                  <a:pt x="304266" y="1052042"/>
                </a:lnTo>
                <a:lnTo>
                  <a:pt x="303110" y="1054582"/>
                </a:lnTo>
                <a:lnTo>
                  <a:pt x="301586" y="1058392"/>
                </a:lnTo>
                <a:lnTo>
                  <a:pt x="301117" y="1059319"/>
                </a:lnTo>
                <a:lnTo>
                  <a:pt x="301117" y="1091412"/>
                </a:lnTo>
                <a:lnTo>
                  <a:pt x="301091" y="1093952"/>
                </a:lnTo>
                <a:lnTo>
                  <a:pt x="300964" y="1095222"/>
                </a:lnTo>
                <a:lnTo>
                  <a:pt x="299935" y="1097762"/>
                </a:lnTo>
                <a:lnTo>
                  <a:pt x="299643" y="1099032"/>
                </a:lnTo>
                <a:lnTo>
                  <a:pt x="299275" y="1100302"/>
                </a:lnTo>
                <a:lnTo>
                  <a:pt x="298323" y="1102842"/>
                </a:lnTo>
                <a:lnTo>
                  <a:pt x="297434" y="1103376"/>
                </a:lnTo>
                <a:lnTo>
                  <a:pt x="297434" y="1148562"/>
                </a:lnTo>
                <a:lnTo>
                  <a:pt x="296684" y="1152372"/>
                </a:lnTo>
                <a:lnTo>
                  <a:pt x="295490" y="1154912"/>
                </a:lnTo>
                <a:lnTo>
                  <a:pt x="294843" y="1156855"/>
                </a:lnTo>
                <a:lnTo>
                  <a:pt x="294843" y="1167739"/>
                </a:lnTo>
                <a:lnTo>
                  <a:pt x="294386" y="1167612"/>
                </a:lnTo>
                <a:lnTo>
                  <a:pt x="294779" y="1167612"/>
                </a:lnTo>
                <a:lnTo>
                  <a:pt x="294843" y="1167739"/>
                </a:lnTo>
                <a:lnTo>
                  <a:pt x="294843" y="1156855"/>
                </a:lnTo>
                <a:lnTo>
                  <a:pt x="293789" y="1159992"/>
                </a:lnTo>
                <a:lnTo>
                  <a:pt x="292862" y="1161262"/>
                </a:lnTo>
                <a:lnTo>
                  <a:pt x="291287" y="1162011"/>
                </a:lnTo>
                <a:lnTo>
                  <a:pt x="291287" y="1181100"/>
                </a:lnTo>
                <a:lnTo>
                  <a:pt x="290639" y="1183640"/>
                </a:lnTo>
                <a:lnTo>
                  <a:pt x="290004" y="1187450"/>
                </a:lnTo>
                <a:lnTo>
                  <a:pt x="286435" y="1191260"/>
                </a:lnTo>
                <a:lnTo>
                  <a:pt x="284924" y="1193711"/>
                </a:lnTo>
                <a:lnTo>
                  <a:pt x="284619" y="1193012"/>
                </a:lnTo>
                <a:lnTo>
                  <a:pt x="284848" y="1191742"/>
                </a:lnTo>
                <a:lnTo>
                  <a:pt x="285445" y="1186662"/>
                </a:lnTo>
                <a:lnTo>
                  <a:pt x="285496" y="1184122"/>
                </a:lnTo>
                <a:lnTo>
                  <a:pt x="285115" y="1180312"/>
                </a:lnTo>
                <a:lnTo>
                  <a:pt x="286004" y="1177772"/>
                </a:lnTo>
                <a:lnTo>
                  <a:pt x="287756" y="1173822"/>
                </a:lnTo>
                <a:lnTo>
                  <a:pt x="288963" y="1174750"/>
                </a:lnTo>
                <a:lnTo>
                  <a:pt x="290893" y="1178560"/>
                </a:lnTo>
                <a:lnTo>
                  <a:pt x="291198" y="1179830"/>
                </a:lnTo>
                <a:lnTo>
                  <a:pt x="291287" y="1181100"/>
                </a:lnTo>
                <a:lnTo>
                  <a:pt x="291287" y="1162011"/>
                </a:lnTo>
                <a:lnTo>
                  <a:pt x="290182" y="1162532"/>
                </a:lnTo>
                <a:lnTo>
                  <a:pt x="288607" y="1163802"/>
                </a:lnTo>
                <a:lnTo>
                  <a:pt x="287794" y="1164844"/>
                </a:lnTo>
                <a:lnTo>
                  <a:pt x="287274" y="1164590"/>
                </a:lnTo>
                <a:lnTo>
                  <a:pt x="286969" y="1164590"/>
                </a:lnTo>
                <a:lnTo>
                  <a:pt x="285915" y="1163320"/>
                </a:lnTo>
                <a:lnTo>
                  <a:pt x="282765" y="1159510"/>
                </a:lnTo>
                <a:lnTo>
                  <a:pt x="282486" y="1158900"/>
                </a:lnTo>
                <a:lnTo>
                  <a:pt x="282486" y="1169517"/>
                </a:lnTo>
                <a:lnTo>
                  <a:pt x="281470" y="1170152"/>
                </a:lnTo>
                <a:lnTo>
                  <a:pt x="279908" y="1171168"/>
                </a:lnTo>
                <a:lnTo>
                  <a:pt x="279908" y="1189202"/>
                </a:lnTo>
                <a:lnTo>
                  <a:pt x="279768" y="1195552"/>
                </a:lnTo>
                <a:lnTo>
                  <a:pt x="278549" y="1197610"/>
                </a:lnTo>
                <a:lnTo>
                  <a:pt x="277571" y="1197610"/>
                </a:lnTo>
                <a:lnTo>
                  <a:pt x="276999" y="1196340"/>
                </a:lnTo>
                <a:lnTo>
                  <a:pt x="276364" y="1195565"/>
                </a:lnTo>
                <a:lnTo>
                  <a:pt x="276364" y="1215872"/>
                </a:lnTo>
                <a:lnTo>
                  <a:pt x="276263" y="1217142"/>
                </a:lnTo>
                <a:lnTo>
                  <a:pt x="276110" y="1218412"/>
                </a:lnTo>
                <a:lnTo>
                  <a:pt x="275882" y="1219682"/>
                </a:lnTo>
                <a:lnTo>
                  <a:pt x="275526" y="1226032"/>
                </a:lnTo>
                <a:lnTo>
                  <a:pt x="260870" y="1239774"/>
                </a:lnTo>
                <a:lnTo>
                  <a:pt x="260870" y="1260322"/>
                </a:lnTo>
                <a:lnTo>
                  <a:pt x="260870" y="1262862"/>
                </a:lnTo>
                <a:lnTo>
                  <a:pt x="260578" y="1265402"/>
                </a:lnTo>
                <a:lnTo>
                  <a:pt x="259918" y="1266672"/>
                </a:lnTo>
                <a:lnTo>
                  <a:pt x="256286" y="1266672"/>
                </a:lnTo>
                <a:lnTo>
                  <a:pt x="256286" y="1283182"/>
                </a:lnTo>
                <a:lnTo>
                  <a:pt x="247167" y="1297152"/>
                </a:lnTo>
                <a:lnTo>
                  <a:pt x="244195" y="1293342"/>
                </a:lnTo>
                <a:lnTo>
                  <a:pt x="243662" y="1293342"/>
                </a:lnTo>
                <a:lnTo>
                  <a:pt x="240322" y="1286713"/>
                </a:lnTo>
                <a:lnTo>
                  <a:pt x="240322" y="1312392"/>
                </a:lnTo>
                <a:lnTo>
                  <a:pt x="239395" y="1314932"/>
                </a:lnTo>
                <a:lnTo>
                  <a:pt x="237617" y="1318742"/>
                </a:lnTo>
                <a:lnTo>
                  <a:pt x="235712" y="1320012"/>
                </a:lnTo>
                <a:lnTo>
                  <a:pt x="231521" y="1318742"/>
                </a:lnTo>
                <a:lnTo>
                  <a:pt x="230822" y="1318488"/>
                </a:lnTo>
                <a:lnTo>
                  <a:pt x="230822" y="1328902"/>
                </a:lnTo>
                <a:lnTo>
                  <a:pt x="230378" y="1330172"/>
                </a:lnTo>
                <a:lnTo>
                  <a:pt x="229463" y="1333982"/>
                </a:lnTo>
                <a:lnTo>
                  <a:pt x="228333" y="1336522"/>
                </a:lnTo>
                <a:lnTo>
                  <a:pt x="224929" y="1342872"/>
                </a:lnTo>
                <a:lnTo>
                  <a:pt x="220319" y="1354302"/>
                </a:lnTo>
                <a:lnTo>
                  <a:pt x="218020" y="1358112"/>
                </a:lnTo>
                <a:lnTo>
                  <a:pt x="215633" y="1360652"/>
                </a:lnTo>
                <a:lnTo>
                  <a:pt x="210566" y="1360652"/>
                </a:lnTo>
                <a:lnTo>
                  <a:pt x="210566" y="1382242"/>
                </a:lnTo>
                <a:lnTo>
                  <a:pt x="204076" y="1393672"/>
                </a:lnTo>
                <a:lnTo>
                  <a:pt x="201142" y="1397482"/>
                </a:lnTo>
                <a:lnTo>
                  <a:pt x="200177" y="1397863"/>
                </a:lnTo>
                <a:lnTo>
                  <a:pt x="200177" y="1420342"/>
                </a:lnTo>
                <a:lnTo>
                  <a:pt x="200063" y="1422882"/>
                </a:lnTo>
                <a:lnTo>
                  <a:pt x="199009" y="1427962"/>
                </a:lnTo>
                <a:lnTo>
                  <a:pt x="199199" y="1430502"/>
                </a:lnTo>
                <a:lnTo>
                  <a:pt x="198437" y="1434312"/>
                </a:lnTo>
                <a:lnTo>
                  <a:pt x="197993" y="1436852"/>
                </a:lnTo>
                <a:lnTo>
                  <a:pt x="196684" y="1443202"/>
                </a:lnTo>
                <a:lnTo>
                  <a:pt x="196456" y="1445742"/>
                </a:lnTo>
                <a:lnTo>
                  <a:pt x="196519" y="1452092"/>
                </a:lnTo>
                <a:lnTo>
                  <a:pt x="196037" y="1453362"/>
                </a:lnTo>
                <a:lnTo>
                  <a:pt x="195427" y="1453362"/>
                </a:lnTo>
                <a:lnTo>
                  <a:pt x="195033" y="1452092"/>
                </a:lnTo>
                <a:lnTo>
                  <a:pt x="194449" y="1452092"/>
                </a:lnTo>
                <a:lnTo>
                  <a:pt x="191592" y="1448282"/>
                </a:lnTo>
                <a:lnTo>
                  <a:pt x="191122" y="1445742"/>
                </a:lnTo>
                <a:lnTo>
                  <a:pt x="190195" y="1441932"/>
                </a:lnTo>
                <a:lnTo>
                  <a:pt x="189268" y="1440662"/>
                </a:lnTo>
                <a:lnTo>
                  <a:pt x="188493" y="1439392"/>
                </a:lnTo>
                <a:lnTo>
                  <a:pt x="187680" y="1435582"/>
                </a:lnTo>
                <a:lnTo>
                  <a:pt x="187109" y="1433042"/>
                </a:lnTo>
                <a:lnTo>
                  <a:pt x="186194" y="1430502"/>
                </a:lnTo>
                <a:lnTo>
                  <a:pt x="184950" y="1427962"/>
                </a:lnTo>
                <a:lnTo>
                  <a:pt x="183426" y="1424152"/>
                </a:lnTo>
                <a:lnTo>
                  <a:pt x="183057" y="1421612"/>
                </a:lnTo>
                <a:lnTo>
                  <a:pt x="183857" y="1417802"/>
                </a:lnTo>
                <a:lnTo>
                  <a:pt x="184200" y="1415262"/>
                </a:lnTo>
                <a:lnTo>
                  <a:pt x="184696" y="1413992"/>
                </a:lnTo>
                <a:lnTo>
                  <a:pt x="185318" y="1411452"/>
                </a:lnTo>
                <a:lnTo>
                  <a:pt x="185788" y="1410182"/>
                </a:lnTo>
                <a:lnTo>
                  <a:pt x="187807" y="1410182"/>
                </a:lnTo>
                <a:lnTo>
                  <a:pt x="189674" y="1408912"/>
                </a:lnTo>
                <a:lnTo>
                  <a:pt x="196811" y="1408912"/>
                </a:lnTo>
                <a:lnTo>
                  <a:pt x="198729" y="1410182"/>
                </a:lnTo>
                <a:lnTo>
                  <a:pt x="199377" y="1413992"/>
                </a:lnTo>
                <a:lnTo>
                  <a:pt x="199567" y="1415262"/>
                </a:lnTo>
                <a:lnTo>
                  <a:pt x="199669" y="1416532"/>
                </a:lnTo>
                <a:lnTo>
                  <a:pt x="200177" y="1420342"/>
                </a:lnTo>
                <a:lnTo>
                  <a:pt x="200177" y="1397863"/>
                </a:lnTo>
                <a:lnTo>
                  <a:pt x="197904" y="1398752"/>
                </a:lnTo>
                <a:lnTo>
                  <a:pt x="194348" y="1401292"/>
                </a:lnTo>
                <a:lnTo>
                  <a:pt x="193268" y="1401292"/>
                </a:lnTo>
                <a:lnTo>
                  <a:pt x="192151" y="1402562"/>
                </a:lnTo>
                <a:lnTo>
                  <a:pt x="187960" y="1402562"/>
                </a:lnTo>
                <a:lnTo>
                  <a:pt x="184162" y="1403832"/>
                </a:lnTo>
                <a:lnTo>
                  <a:pt x="182524" y="1403832"/>
                </a:lnTo>
                <a:lnTo>
                  <a:pt x="181521" y="1401292"/>
                </a:lnTo>
                <a:lnTo>
                  <a:pt x="181190" y="1401292"/>
                </a:lnTo>
                <a:lnTo>
                  <a:pt x="180898" y="1400022"/>
                </a:lnTo>
                <a:lnTo>
                  <a:pt x="180670" y="1398752"/>
                </a:lnTo>
                <a:lnTo>
                  <a:pt x="180225" y="1397482"/>
                </a:lnTo>
                <a:lnTo>
                  <a:pt x="180047" y="1396212"/>
                </a:lnTo>
                <a:lnTo>
                  <a:pt x="179565" y="1392402"/>
                </a:lnTo>
                <a:lnTo>
                  <a:pt x="179374" y="1391132"/>
                </a:lnTo>
                <a:lnTo>
                  <a:pt x="179298" y="1389862"/>
                </a:lnTo>
                <a:lnTo>
                  <a:pt x="178892" y="1384782"/>
                </a:lnTo>
                <a:lnTo>
                  <a:pt x="179844" y="1379702"/>
                </a:lnTo>
                <a:lnTo>
                  <a:pt x="183515" y="1373352"/>
                </a:lnTo>
                <a:lnTo>
                  <a:pt x="184746" y="1370812"/>
                </a:lnTo>
                <a:lnTo>
                  <a:pt x="186220" y="1368272"/>
                </a:lnTo>
                <a:lnTo>
                  <a:pt x="187147" y="1367002"/>
                </a:lnTo>
                <a:lnTo>
                  <a:pt x="188404" y="1365732"/>
                </a:lnTo>
                <a:lnTo>
                  <a:pt x="190004" y="1365732"/>
                </a:lnTo>
                <a:lnTo>
                  <a:pt x="193573" y="1364462"/>
                </a:lnTo>
                <a:lnTo>
                  <a:pt x="197040" y="1364462"/>
                </a:lnTo>
                <a:lnTo>
                  <a:pt x="200418" y="1367002"/>
                </a:lnTo>
                <a:lnTo>
                  <a:pt x="202196" y="1367002"/>
                </a:lnTo>
                <a:lnTo>
                  <a:pt x="202819" y="1368272"/>
                </a:lnTo>
                <a:lnTo>
                  <a:pt x="203403" y="1368272"/>
                </a:lnTo>
                <a:lnTo>
                  <a:pt x="205790" y="1370812"/>
                </a:lnTo>
                <a:lnTo>
                  <a:pt x="207695" y="1374622"/>
                </a:lnTo>
                <a:lnTo>
                  <a:pt x="209118" y="1377162"/>
                </a:lnTo>
                <a:lnTo>
                  <a:pt x="210108" y="1379702"/>
                </a:lnTo>
                <a:lnTo>
                  <a:pt x="210566" y="1382242"/>
                </a:lnTo>
                <a:lnTo>
                  <a:pt x="210566" y="1360652"/>
                </a:lnTo>
                <a:lnTo>
                  <a:pt x="202869" y="1360652"/>
                </a:lnTo>
                <a:lnTo>
                  <a:pt x="199986" y="1359382"/>
                </a:lnTo>
                <a:lnTo>
                  <a:pt x="197751" y="1356842"/>
                </a:lnTo>
                <a:lnTo>
                  <a:pt x="196507" y="1353032"/>
                </a:lnTo>
                <a:lnTo>
                  <a:pt x="196113" y="1351762"/>
                </a:lnTo>
                <a:lnTo>
                  <a:pt x="195872" y="1351762"/>
                </a:lnTo>
                <a:lnTo>
                  <a:pt x="195541" y="1350492"/>
                </a:lnTo>
                <a:lnTo>
                  <a:pt x="195376" y="1349222"/>
                </a:lnTo>
                <a:lnTo>
                  <a:pt x="219976" y="1323822"/>
                </a:lnTo>
                <a:lnTo>
                  <a:pt x="228625" y="1323822"/>
                </a:lnTo>
                <a:lnTo>
                  <a:pt x="230568" y="1327632"/>
                </a:lnTo>
                <a:lnTo>
                  <a:pt x="230822" y="1328902"/>
                </a:lnTo>
                <a:lnTo>
                  <a:pt x="230822" y="1318488"/>
                </a:lnTo>
                <a:lnTo>
                  <a:pt x="224713" y="1316202"/>
                </a:lnTo>
                <a:lnTo>
                  <a:pt x="222402" y="1316202"/>
                </a:lnTo>
                <a:lnTo>
                  <a:pt x="220573" y="1314932"/>
                </a:lnTo>
                <a:lnTo>
                  <a:pt x="218833" y="1311122"/>
                </a:lnTo>
                <a:lnTo>
                  <a:pt x="218503" y="1311122"/>
                </a:lnTo>
                <a:lnTo>
                  <a:pt x="217525" y="1307312"/>
                </a:lnTo>
                <a:lnTo>
                  <a:pt x="217385" y="1304772"/>
                </a:lnTo>
                <a:lnTo>
                  <a:pt x="218033" y="1300962"/>
                </a:lnTo>
                <a:lnTo>
                  <a:pt x="218313" y="1300962"/>
                </a:lnTo>
                <a:lnTo>
                  <a:pt x="218706" y="1299692"/>
                </a:lnTo>
                <a:lnTo>
                  <a:pt x="220052" y="1297152"/>
                </a:lnTo>
                <a:lnTo>
                  <a:pt x="220941" y="1295882"/>
                </a:lnTo>
                <a:lnTo>
                  <a:pt x="221818" y="1294612"/>
                </a:lnTo>
                <a:lnTo>
                  <a:pt x="226783" y="1293342"/>
                </a:lnTo>
                <a:lnTo>
                  <a:pt x="228714" y="1292072"/>
                </a:lnTo>
                <a:lnTo>
                  <a:pt x="231025" y="1290802"/>
                </a:lnTo>
                <a:lnTo>
                  <a:pt x="234175" y="1290802"/>
                </a:lnTo>
                <a:lnTo>
                  <a:pt x="235546" y="1292072"/>
                </a:lnTo>
                <a:lnTo>
                  <a:pt x="237274" y="1293342"/>
                </a:lnTo>
                <a:lnTo>
                  <a:pt x="238366" y="1294612"/>
                </a:lnTo>
                <a:lnTo>
                  <a:pt x="238798" y="1297152"/>
                </a:lnTo>
                <a:lnTo>
                  <a:pt x="239268" y="1298422"/>
                </a:lnTo>
                <a:lnTo>
                  <a:pt x="239725" y="1302232"/>
                </a:lnTo>
                <a:lnTo>
                  <a:pt x="239801" y="1303502"/>
                </a:lnTo>
                <a:lnTo>
                  <a:pt x="239903" y="1307312"/>
                </a:lnTo>
                <a:lnTo>
                  <a:pt x="240322" y="1312392"/>
                </a:lnTo>
                <a:lnTo>
                  <a:pt x="240322" y="1286713"/>
                </a:lnTo>
                <a:lnTo>
                  <a:pt x="237578" y="1284452"/>
                </a:lnTo>
                <a:lnTo>
                  <a:pt x="237312" y="1283182"/>
                </a:lnTo>
                <a:lnTo>
                  <a:pt x="237020" y="1283182"/>
                </a:lnTo>
                <a:lnTo>
                  <a:pt x="236575" y="1281912"/>
                </a:lnTo>
                <a:lnTo>
                  <a:pt x="236562" y="1280642"/>
                </a:lnTo>
                <a:lnTo>
                  <a:pt x="236969" y="1279372"/>
                </a:lnTo>
                <a:lnTo>
                  <a:pt x="237782" y="1276832"/>
                </a:lnTo>
                <a:lnTo>
                  <a:pt x="238188" y="1275562"/>
                </a:lnTo>
                <a:lnTo>
                  <a:pt x="240004" y="1271752"/>
                </a:lnTo>
                <a:lnTo>
                  <a:pt x="242912" y="1269212"/>
                </a:lnTo>
                <a:lnTo>
                  <a:pt x="243624" y="1267942"/>
                </a:lnTo>
                <a:lnTo>
                  <a:pt x="247484" y="1267942"/>
                </a:lnTo>
                <a:lnTo>
                  <a:pt x="248589" y="1269212"/>
                </a:lnTo>
                <a:lnTo>
                  <a:pt x="248920" y="1269212"/>
                </a:lnTo>
                <a:lnTo>
                  <a:pt x="250482" y="1270482"/>
                </a:lnTo>
                <a:lnTo>
                  <a:pt x="255993" y="1281912"/>
                </a:lnTo>
                <a:lnTo>
                  <a:pt x="256171" y="1281912"/>
                </a:lnTo>
                <a:lnTo>
                  <a:pt x="256286" y="1283182"/>
                </a:lnTo>
                <a:lnTo>
                  <a:pt x="256286" y="1266672"/>
                </a:lnTo>
                <a:lnTo>
                  <a:pt x="255752" y="1266672"/>
                </a:lnTo>
                <a:lnTo>
                  <a:pt x="255066" y="1265402"/>
                </a:lnTo>
                <a:lnTo>
                  <a:pt x="254419" y="1265402"/>
                </a:lnTo>
                <a:lnTo>
                  <a:pt x="252196" y="1264132"/>
                </a:lnTo>
                <a:lnTo>
                  <a:pt x="250050" y="1261592"/>
                </a:lnTo>
                <a:lnTo>
                  <a:pt x="247827" y="1260322"/>
                </a:lnTo>
                <a:lnTo>
                  <a:pt x="244957" y="1257782"/>
                </a:lnTo>
                <a:lnTo>
                  <a:pt x="242709" y="1255242"/>
                </a:lnTo>
                <a:lnTo>
                  <a:pt x="241058" y="1252702"/>
                </a:lnTo>
                <a:lnTo>
                  <a:pt x="240030" y="1250162"/>
                </a:lnTo>
                <a:lnTo>
                  <a:pt x="240042" y="1247622"/>
                </a:lnTo>
                <a:lnTo>
                  <a:pt x="241134" y="1246352"/>
                </a:lnTo>
                <a:lnTo>
                  <a:pt x="242379" y="1243812"/>
                </a:lnTo>
                <a:lnTo>
                  <a:pt x="244017" y="1241272"/>
                </a:lnTo>
                <a:lnTo>
                  <a:pt x="246075" y="1240002"/>
                </a:lnTo>
                <a:lnTo>
                  <a:pt x="247218" y="1238732"/>
                </a:lnTo>
                <a:lnTo>
                  <a:pt x="248297" y="1238732"/>
                </a:lnTo>
                <a:lnTo>
                  <a:pt x="249301" y="1240002"/>
                </a:lnTo>
                <a:lnTo>
                  <a:pt x="253517" y="1245082"/>
                </a:lnTo>
                <a:lnTo>
                  <a:pt x="256070" y="1247622"/>
                </a:lnTo>
                <a:lnTo>
                  <a:pt x="256489" y="1248892"/>
                </a:lnTo>
                <a:lnTo>
                  <a:pt x="257835" y="1251432"/>
                </a:lnTo>
                <a:lnTo>
                  <a:pt x="258902" y="1253972"/>
                </a:lnTo>
                <a:lnTo>
                  <a:pt x="259740" y="1255242"/>
                </a:lnTo>
                <a:lnTo>
                  <a:pt x="260210" y="1257782"/>
                </a:lnTo>
                <a:lnTo>
                  <a:pt x="260591" y="1259052"/>
                </a:lnTo>
                <a:lnTo>
                  <a:pt x="260870" y="1260322"/>
                </a:lnTo>
                <a:lnTo>
                  <a:pt x="260870" y="1239774"/>
                </a:lnTo>
                <a:lnTo>
                  <a:pt x="260184" y="1240002"/>
                </a:lnTo>
                <a:lnTo>
                  <a:pt x="257898" y="1240002"/>
                </a:lnTo>
                <a:lnTo>
                  <a:pt x="256908" y="1238732"/>
                </a:lnTo>
                <a:lnTo>
                  <a:pt x="256108" y="1238732"/>
                </a:lnTo>
                <a:lnTo>
                  <a:pt x="253149" y="1234922"/>
                </a:lnTo>
                <a:lnTo>
                  <a:pt x="250329" y="1232382"/>
                </a:lnTo>
                <a:lnTo>
                  <a:pt x="246976" y="1228572"/>
                </a:lnTo>
                <a:lnTo>
                  <a:pt x="246430" y="1228572"/>
                </a:lnTo>
                <a:lnTo>
                  <a:pt x="245948" y="1227302"/>
                </a:lnTo>
                <a:lnTo>
                  <a:pt x="245554" y="1227302"/>
                </a:lnTo>
                <a:lnTo>
                  <a:pt x="244576" y="1226032"/>
                </a:lnTo>
                <a:lnTo>
                  <a:pt x="244487" y="1222222"/>
                </a:lnTo>
                <a:lnTo>
                  <a:pt x="245376" y="1220952"/>
                </a:lnTo>
                <a:lnTo>
                  <a:pt x="246380" y="1219682"/>
                </a:lnTo>
                <a:lnTo>
                  <a:pt x="247675" y="1218412"/>
                </a:lnTo>
                <a:lnTo>
                  <a:pt x="249262" y="1217142"/>
                </a:lnTo>
                <a:lnTo>
                  <a:pt x="251472" y="1214602"/>
                </a:lnTo>
                <a:lnTo>
                  <a:pt x="253657" y="1213332"/>
                </a:lnTo>
                <a:lnTo>
                  <a:pt x="257454" y="1212062"/>
                </a:lnTo>
                <a:lnTo>
                  <a:pt x="258533" y="1212062"/>
                </a:lnTo>
                <a:lnTo>
                  <a:pt x="259626" y="1210792"/>
                </a:lnTo>
                <a:lnTo>
                  <a:pt x="260705" y="1210792"/>
                </a:lnTo>
                <a:lnTo>
                  <a:pt x="261810" y="1209522"/>
                </a:lnTo>
                <a:lnTo>
                  <a:pt x="266014" y="1209522"/>
                </a:lnTo>
                <a:lnTo>
                  <a:pt x="266496" y="1208252"/>
                </a:lnTo>
                <a:lnTo>
                  <a:pt x="271322" y="1208252"/>
                </a:lnTo>
                <a:lnTo>
                  <a:pt x="273469" y="1209522"/>
                </a:lnTo>
                <a:lnTo>
                  <a:pt x="275196" y="1213332"/>
                </a:lnTo>
                <a:lnTo>
                  <a:pt x="275856" y="1214602"/>
                </a:lnTo>
                <a:lnTo>
                  <a:pt x="276225" y="1215872"/>
                </a:lnTo>
                <a:lnTo>
                  <a:pt x="276364" y="1215872"/>
                </a:lnTo>
                <a:lnTo>
                  <a:pt x="276364" y="1195565"/>
                </a:lnTo>
                <a:lnTo>
                  <a:pt x="274802" y="1193647"/>
                </a:lnTo>
                <a:lnTo>
                  <a:pt x="274802" y="1201902"/>
                </a:lnTo>
                <a:lnTo>
                  <a:pt x="263855" y="1201902"/>
                </a:lnTo>
                <a:lnTo>
                  <a:pt x="258826" y="1204442"/>
                </a:lnTo>
                <a:lnTo>
                  <a:pt x="256590" y="1205712"/>
                </a:lnTo>
                <a:lnTo>
                  <a:pt x="251968" y="1208252"/>
                </a:lnTo>
                <a:lnTo>
                  <a:pt x="249275" y="1208252"/>
                </a:lnTo>
                <a:lnTo>
                  <a:pt x="244983" y="1209522"/>
                </a:lnTo>
                <a:lnTo>
                  <a:pt x="243217" y="1208252"/>
                </a:lnTo>
                <a:lnTo>
                  <a:pt x="242798" y="1206982"/>
                </a:lnTo>
                <a:lnTo>
                  <a:pt x="242493" y="1205712"/>
                </a:lnTo>
                <a:lnTo>
                  <a:pt x="241973" y="1203172"/>
                </a:lnTo>
                <a:lnTo>
                  <a:pt x="241604" y="1201902"/>
                </a:lnTo>
                <a:lnTo>
                  <a:pt x="242595" y="1196822"/>
                </a:lnTo>
                <a:lnTo>
                  <a:pt x="242824" y="1193012"/>
                </a:lnTo>
                <a:lnTo>
                  <a:pt x="243243" y="1190472"/>
                </a:lnTo>
                <a:lnTo>
                  <a:pt x="243649" y="1186662"/>
                </a:lnTo>
                <a:lnTo>
                  <a:pt x="245313" y="1184122"/>
                </a:lnTo>
                <a:lnTo>
                  <a:pt x="249250" y="1181582"/>
                </a:lnTo>
                <a:lnTo>
                  <a:pt x="250342" y="1181582"/>
                </a:lnTo>
                <a:lnTo>
                  <a:pt x="251371" y="1180312"/>
                </a:lnTo>
                <a:lnTo>
                  <a:pt x="252730" y="1180312"/>
                </a:lnTo>
                <a:lnTo>
                  <a:pt x="254190" y="1179042"/>
                </a:lnTo>
                <a:lnTo>
                  <a:pt x="255752" y="1179042"/>
                </a:lnTo>
                <a:lnTo>
                  <a:pt x="262648" y="1177861"/>
                </a:lnTo>
                <a:lnTo>
                  <a:pt x="262915" y="1178560"/>
                </a:lnTo>
                <a:lnTo>
                  <a:pt x="263664" y="1182370"/>
                </a:lnTo>
                <a:lnTo>
                  <a:pt x="265455" y="1184910"/>
                </a:lnTo>
                <a:lnTo>
                  <a:pt x="266255" y="1187450"/>
                </a:lnTo>
                <a:lnTo>
                  <a:pt x="268135" y="1191260"/>
                </a:lnTo>
                <a:lnTo>
                  <a:pt x="270433" y="1196340"/>
                </a:lnTo>
                <a:lnTo>
                  <a:pt x="272402" y="1198880"/>
                </a:lnTo>
                <a:lnTo>
                  <a:pt x="274599" y="1201420"/>
                </a:lnTo>
                <a:lnTo>
                  <a:pt x="274802" y="1201902"/>
                </a:lnTo>
                <a:lnTo>
                  <a:pt x="274802" y="1193647"/>
                </a:lnTo>
                <a:lnTo>
                  <a:pt x="273900" y="1192530"/>
                </a:lnTo>
                <a:lnTo>
                  <a:pt x="271602" y="1188720"/>
                </a:lnTo>
                <a:lnTo>
                  <a:pt x="270103" y="1183640"/>
                </a:lnTo>
                <a:lnTo>
                  <a:pt x="268681" y="1179830"/>
                </a:lnTo>
                <a:lnTo>
                  <a:pt x="267754" y="1177772"/>
                </a:lnTo>
                <a:lnTo>
                  <a:pt x="273481" y="1177772"/>
                </a:lnTo>
                <a:lnTo>
                  <a:pt x="276821" y="1180312"/>
                </a:lnTo>
                <a:lnTo>
                  <a:pt x="279908" y="1189202"/>
                </a:lnTo>
                <a:lnTo>
                  <a:pt x="279908" y="1171168"/>
                </a:lnTo>
                <a:lnTo>
                  <a:pt x="279514" y="1171422"/>
                </a:lnTo>
                <a:lnTo>
                  <a:pt x="269189" y="1171422"/>
                </a:lnTo>
                <a:lnTo>
                  <a:pt x="266103" y="1170152"/>
                </a:lnTo>
                <a:lnTo>
                  <a:pt x="264401" y="1170152"/>
                </a:lnTo>
                <a:lnTo>
                  <a:pt x="264363" y="1169670"/>
                </a:lnTo>
                <a:lnTo>
                  <a:pt x="263766" y="1167130"/>
                </a:lnTo>
                <a:lnTo>
                  <a:pt x="265925" y="1164590"/>
                </a:lnTo>
                <a:lnTo>
                  <a:pt x="269240" y="1163320"/>
                </a:lnTo>
                <a:lnTo>
                  <a:pt x="277482" y="1163320"/>
                </a:lnTo>
                <a:lnTo>
                  <a:pt x="278650" y="1164590"/>
                </a:lnTo>
                <a:lnTo>
                  <a:pt x="281254" y="1168400"/>
                </a:lnTo>
                <a:lnTo>
                  <a:pt x="282486" y="1169517"/>
                </a:lnTo>
                <a:lnTo>
                  <a:pt x="282486" y="1158900"/>
                </a:lnTo>
                <a:lnTo>
                  <a:pt x="281622" y="1156970"/>
                </a:lnTo>
                <a:lnTo>
                  <a:pt x="280466" y="1154430"/>
                </a:lnTo>
                <a:lnTo>
                  <a:pt x="281571" y="1149350"/>
                </a:lnTo>
                <a:lnTo>
                  <a:pt x="281800" y="1148080"/>
                </a:lnTo>
                <a:lnTo>
                  <a:pt x="282333" y="1146810"/>
                </a:lnTo>
                <a:lnTo>
                  <a:pt x="284924" y="1144270"/>
                </a:lnTo>
                <a:lnTo>
                  <a:pt x="287147" y="1143000"/>
                </a:lnTo>
                <a:lnTo>
                  <a:pt x="289598" y="1141806"/>
                </a:lnTo>
                <a:lnTo>
                  <a:pt x="290601" y="1142212"/>
                </a:lnTo>
                <a:lnTo>
                  <a:pt x="293408" y="1144752"/>
                </a:lnTo>
                <a:lnTo>
                  <a:pt x="296011" y="1147292"/>
                </a:lnTo>
                <a:lnTo>
                  <a:pt x="297040" y="1147292"/>
                </a:lnTo>
                <a:lnTo>
                  <a:pt x="297434" y="1148562"/>
                </a:lnTo>
                <a:lnTo>
                  <a:pt x="297434" y="1103376"/>
                </a:lnTo>
                <a:lnTo>
                  <a:pt x="296202" y="1104112"/>
                </a:lnTo>
                <a:lnTo>
                  <a:pt x="295554" y="1104112"/>
                </a:lnTo>
                <a:lnTo>
                  <a:pt x="295554" y="1125220"/>
                </a:lnTo>
                <a:lnTo>
                  <a:pt x="295452" y="1129030"/>
                </a:lnTo>
                <a:lnTo>
                  <a:pt x="295363" y="1130300"/>
                </a:lnTo>
                <a:lnTo>
                  <a:pt x="295224" y="1130300"/>
                </a:lnTo>
                <a:lnTo>
                  <a:pt x="295033" y="1131570"/>
                </a:lnTo>
                <a:lnTo>
                  <a:pt x="294360" y="1132738"/>
                </a:lnTo>
                <a:lnTo>
                  <a:pt x="292773" y="1133322"/>
                </a:lnTo>
                <a:lnTo>
                  <a:pt x="285838" y="1133322"/>
                </a:lnTo>
                <a:lnTo>
                  <a:pt x="280936" y="1132052"/>
                </a:lnTo>
                <a:lnTo>
                  <a:pt x="279184" y="1130782"/>
                </a:lnTo>
                <a:lnTo>
                  <a:pt x="278091" y="1128242"/>
                </a:lnTo>
                <a:lnTo>
                  <a:pt x="277469" y="1126972"/>
                </a:lnTo>
                <a:lnTo>
                  <a:pt x="277368" y="1125702"/>
                </a:lnTo>
                <a:lnTo>
                  <a:pt x="277799" y="1125702"/>
                </a:lnTo>
                <a:lnTo>
                  <a:pt x="278015" y="1124432"/>
                </a:lnTo>
                <a:lnTo>
                  <a:pt x="278269" y="1123162"/>
                </a:lnTo>
                <a:lnTo>
                  <a:pt x="278574" y="1123162"/>
                </a:lnTo>
                <a:lnTo>
                  <a:pt x="280149" y="1119352"/>
                </a:lnTo>
                <a:lnTo>
                  <a:pt x="280670" y="1118082"/>
                </a:lnTo>
                <a:lnTo>
                  <a:pt x="283184" y="1114272"/>
                </a:lnTo>
                <a:lnTo>
                  <a:pt x="287477" y="1110462"/>
                </a:lnTo>
                <a:lnTo>
                  <a:pt x="289445" y="1110462"/>
                </a:lnTo>
                <a:lnTo>
                  <a:pt x="291515" y="1112520"/>
                </a:lnTo>
                <a:lnTo>
                  <a:pt x="292392" y="1113790"/>
                </a:lnTo>
                <a:lnTo>
                  <a:pt x="293573" y="1116330"/>
                </a:lnTo>
                <a:lnTo>
                  <a:pt x="293878" y="1116330"/>
                </a:lnTo>
                <a:lnTo>
                  <a:pt x="295084" y="1121410"/>
                </a:lnTo>
                <a:lnTo>
                  <a:pt x="295554" y="1125220"/>
                </a:lnTo>
                <a:lnTo>
                  <a:pt x="295554" y="1104112"/>
                </a:lnTo>
                <a:lnTo>
                  <a:pt x="295021" y="1103630"/>
                </a:lnTo>
                <a:lnTo>
                  <a:pt x="293712" y="1102360"/>
                </a:lnTo>
                <a:lnTo>
                  <a:pt x="290906" y="1085850"/>
                </a:lnTo>
                <a:lnTo>
                  <a:pt x="291566" y="1083310"/>
                </a:lnTo>
                <a:lnTo>
                  <a:pt x="292963" y="1080770"/>
                </a:lnTo>
                <a:lnTo>
                  <a:pt x="293814" y="1079500"/>
                </a:lnTo>
                <a:lnTo>
                  <a:pt x="295059" y="1078230"/>
                </a:lnTo>
                <a:lnTo>
                  <a:pt x="296684" y="1078230"/>
                </a:lnTo>
                <a:lnTo>
                  <a:pt x="298792" y="1077366"/>
                </a:lnTo>
                <a:lnTo>
                  <a:pt x="299643" y="1078712"/>
                </a:lnTo>
                <a:lnTo>
                  <a:pt x="300304" y="1083792"/>
                </a:lnTo>
                <a:lnTo>
                  <a:pt x="300418" y="1085062"/>
                </a:lnTo>
                <a:lnTo>
                  <a:pt x="300558" y="1086332"/>
                </a:lnTo>
                <a:lnTo>
                  <a:pt x="300710" y="1086332"/>
                </a:lnTo>
                <a:lnTo>
                  <a:pt x="301117" y="1091412"/>
                </a:lnTo>
                <a:lnTo>
                  <a:pt x="301117" y="1059319"/>
                </a:lnTo>
                <a:lnTo>
                  <a:pt x="300939" y="1059662"/>
                </a:lnTo>
                <a:lnTo>
                  <a:pt x="299974" y="1060932"/>
                </a:lnTo>
                <a:lnTo>
                  <a:pt x="298704" y="1062202"/>
                </a:lnTo>
                <a:lnTo>
                  <a:pt x="297853" y="1062875"/>
                </a:lnTo>
                <a:lnTo>
                  <a:pt x="296799" y="1061720"/>
                </a:lnTo>
                <a:lnTo>
                  <a:pt x="294538" y="1059180"/>
                </a:lnTo>
                <a:lnTo>
                  <a:pt x="293547" y="1057910"/>
                </a:lnTo>
                <a:lnTo>
                  <a:pt x="292747" y="1056640"/>
                </a:lnTo>
                <a:lnTo>
                  <a:pt x="292214" y="1055573"/>
                </a:lnTo>
                <a:lnTo>
                  <a:pt x="292214" y="1066012"/>
                </a:lnTo>
                <a:lnTo>
                  <a:pt x="291503" y="1066012"/>
                </a:lnTo>
                <a:lnTo>
                  <a:pt x="289102" y="1064742"/>
                </a:lnTo>
                <a:lnTo>
                  <a:pt x="288353" y="1062202"/>
                </a:lnTo>
                <a:lnTo>
                  <a:pt x="288010" y="1060450"/>
                </a:lnTo>
                <a:lnTo>
                  <a:pt x="289521" y="1064260"/>
                </a:lnTo>
                <a:lnTo>
                  <a:pt x="291769" y="1065530"/>
                </a:lnTo>
                <a:lnTo>
                  <a:pt x="292214" y="1066012"/>
                </a:lnTo>
                <a:lnTo>
                  <a:pt x="292214" y="1055573"/>
                </a:lnTo>
                <a:lnTo>
                  <a:pt x="292112" y="1055370"/>
                </a:lnTo>
                <a:lnTo>
                  <a:pt x="291541" y="1054100"/>
                </a:lnTo>
                <a:lnTo>
                  <a:pt x="290969" y="1052830"/>
                </a:lnTo>
                <a:lnTo>
                  <a:pt x="291172" y="1050290"/>
                </a:lnTo>
                <a:lnTo>
                  <a:pt x="292735" y="1049020"/>
                </a:lnTo>
                <a:lnTo>
                  <a:pt x="293547" y="1047750"/>
                </a:lnTo>
                <a:lnTo>
                  <a:pt x="294347" y="1046480"/>
                </a:lnTo>
                <a:lnTo>
                  <a:pt x="296392" y="1043940"/>
                </a:lnTo>
                <a:lnTo>
                  <a:pt x="299974" y="1043940"/>
                </a:lnTo>
                <a:lnTo>
                  <a:pt x="304596" y="1042885"/>
                </a:lnTo>
                <a:lnTo>
                  <a:pt x="305295" y="1044422"/>
                </a:lnTo>
                <a:lnTo>
                  <a:pt x="305536" y="1045692"/>
                </a:lnTo>
                <a:lnTo>
                  <a:pt x="305536" y="1026579"/>
                </a:lnTo>
                <a:lnTo>
                  <a:pt x="304304" y="1027912"/>
                </a:lnTo>
                <a:lnTo>
                  <a:pt x="303301" y="1029182"/>
                </a:lnTo>
                <a:lnTo>
                  <a:pt x="302031" y="1030452"/>
                </a:lnTo>
                <a:lnTo>
                  <a:pt x="300494" y="1030452"/>
                </a:lnTo>
                <a:lnTo>
                  <a:pt x="299135" y="1031265"/>
                </a:lnTo>
                <a:lnTo>
                  <a:pt x="298462" y="1028700"/>
                </a:lnTo>
                <a:lnTo>
                  <a:pt x="297649" y="1027430"/>
                </a:lnTo>
                <a:lnTo>
                  <a:pt x="297167" y="1024890"/>
                </a:lnTo>
                <a:lnTo>
                  <a:pt x="297014" y="1022350"/>
                </a:lnTo>
                <a:lnTo>
                  <a:pt x="296913" y="1021080"/>
                </a:lnTo>
                <a:lnTo>
                  <a:pt x="296811" y="1019810"/>
                </a:lnTo>
                <a:lnTo>
                  <a:pt x="297256" y="1018540"/>
                </a:lnTo>
                <a:lnTo>
                  <a:pt x="297713" y="1017270"/>
                </a:lnTo>
                <a:lnTo>
                  <a:pt x="299732" y="1016000"/>
                </a:lnTo>
                <a:lnTo>
                  <a:pt x="300951" y="1014730"/>
                </a:lnTo>
                <a:lnTo>
                  <a:pt x="302234" y="1013460"/>
                </a:lnTo>
                <a:lnTo>
                  <a:pt x="303568" y="1013460"/>
                </a:lnTo>
                <a:lnTo>
                  <a:pt x="306019" y="1010920"/>
                </a:lnTo>
                <a:lnTo>
                  <a:pt x="311569" y="1010920"/>
                </a:lnTo>
                <a:lnTo>
                  <a:pt x="313512" y="1012190"/>
                </a:lnTo>
                <a:lnTo>
                  <a:pt x="315379" y="1012190"/>
                </a:lnTo>
                <a:lnTo>
                  <a:pt x="319112" y="1014730"/>
                </a:lnTo>
                <a:lnTo>
                  <a:pt x="320332" y="1016000"/>
                </a:lnTo>
                <a:lnTo>
                  <a:pt x="320522" y="1016482"/>
                </a:lnTo>
                <a:lnTo>
                  <a:pt x="320522" y="1002030"/>
                </a:lnTo>
                <a:lnTo>
                  <a:pt x="318808" y="1002030"/>
                </a:lnTo>
                <a:lnTo>
                  <a:pt x="316776" y="1000760"/>
                </a:lnTo>
                <a:lnTo>
                  <a:pt x="314947" y="999490"/>
                </a:lnTo>
                <a:lnTo>
                  <a:pt x="313296" y="996950"/>
                </a:lnTo>
                <a:lnTo>
                  <a:pt x="311823" y="995680"/>
                </a:lnTo>
                <a:lnTo>
                  <a:pt x="310870" y="994410"/>
                </a:lnTo>
                <a:lnTo>
                  <a:pt x="310426" y="991870"/>
                </a:lnTo>
                <a:lnTo>
                  <a:pt x="309867" y="989330"/>
                </a:lnTo>
                <a:lnTo>
                  <a:pt x="309041" y="984250"/>
                </a:lnTo>
                <a:lnTo>
                  <a:pt x="308914" y="982980"/>
                </a:lnTo>
                <a:lnTo>
                  <a:pt x="308825" y="981710"/>
                </a:lnTo>
                <a:lnTo>
                  <a:pt x="308737" y="979170"/>
                </a:lnTo>
                <a:lnTo>
                  <a:pt x="308686" y="977900"/>
                </a:lnTo>
                <a:lnTo>
                  <a:pt x="314261" y="969010"/>
                </a:lnTo>
                <a:lnTo>
                  <a:pt x="318249" y="969010"/>
                </a:lnTo>
                <a:lnTo>
                  <a:pt x="319786" y="970280"/>
                </a:lnTo>
                <a:lnTo>
                  <a:pt x="322757" y="970280"/>
                </a:lnTo>
                <a:lnTo>
                  <a:pt x="325539" y="971550"/>
                </a:lnTo>
                <a:lnTo>
                  <a:pt x="327558" y="972820"/>
                </a:lnTo>
                <a:lnTo>
                  <a:pt x="329018" y="977900"/>
                </a:lnTo>
                <a:lnTo>
                  <a:pt x="329869" y="980440"/>
                </a:lnTo>
                <a:lnTo>
                  <a:pt x="330974" y="982980"/>
                </a:lnTo>
                <a:lnTo>
                  <a:pt x="331063" y="984250"/>
                </a:lnTo>
                <a:lnTo>
                  <a:pt x="331063" y="962660"/>
                </a:lnTo>
                <a:lnTo>
                  <a:pt x="325183" y="962660"/>
                </a:lnTo>
                <a:lnTo>
                  <a:pt x="320243" y="960120"/>
                </a:lnTo>
                <a:lnTo>
                  <a:pt x="317881" y="958850"/>
                </a:lnTo>
                <a:lnTo>
                  <a:pt x="316814" y="957580"/>
                </a:lnTo>
                <a:lnTo>
                  <a:pt x="316179" y="957580"/>
                </a:lnTo>
                <a:lnTo>
                  <a:pt x="315976" y="956310"/>
                </a:lnTo>
                <a:lnTo>
                  <a:pt x="315696" y="955040"/>
                </a:lnTo>
                <a:lnTo>
                  <a:pt x="315747" y="952500"/>
                </a:lnTo>
                <a:lnTo>
                  <a:pt x="316090" y="949960"/>
                </a:lnTo>
                <a:lnTo>
                  <a:pt x="316623" y="948690"/>
                </a:lnTo>
                <a:lnTo>
                  <a:pt x="318592" y="943610"/>
                </a:lnTo>
                <a:lnTo>
                  <a:pt x="320687" y="941070"/>
                </a:lnTo>
                <a:lnTo>
                  <a:pt x="325031" y="938530"/>
                </a:lnTo>
                <a:lnTo>
                  <a:pt x="327482" y="938530"/>
                </a:lnTo>
                <a:lnTo>
                  <a:pt x="328980" y="937260"/>
                </a:lnTo>
                <a:lnTo>
                  <a:pt x="330149" y="935990"/>
                </a:lnTo>
                <a:lnTo>
                  <a:pt x="331304" y="937260"/>
                </a:lnTo>
                <a:lnTo>
                  <a:pt x="334530" y="937260"/>
                </a:lnTo>
                <a:lnTo>
                  <a:pt x="336981" y="939800"/>
                </a:lnTo>
                <a:lnTo>
                  <a:pt x="338683" y="942340"/>
                </a:lnTo>
                <a:lnTo>
                  <a:pt x="340017" y="944880"/>
                </a:lnTo>
                <a:lnTo>
                  <a:pt x="340398" y="946150"/>
                </a:lnTo>
                <a:lnTo>
                  <a:pt x="340398" y="934910"/>
                </a:lnTo>
                <a:lnTo>
                  <a:pt x="340182" y="934720"/>
                </a:lnTo>
                <a:lnTo>
                  <a:pt x="338734" y="934720"/>
                </a:lnTo>
                <a:lnTo>
                  <a:pt x="335927" y="933450"/>
                </a:lnTo>
                <a:lnTo>
                  <a:pt x="333349" y="930910"/>
                </a:lnTo>
                <a:lnTo>
                  <a:pt x="329819" y="928370"/>
                </a:lnTo>
                <a:lnTo>
                  <a:pt x="329095" y="925830"/>
                </a:lnTo>
                <a:lnTo>
                  <a:pt x="328853" y="924560"/>
                </a:lnTo>
                <a:lnTo>
                  <a:pt x="328256" y="922020"/>
                </a:lnTo>
                <a:lnTo>
                  <a:pt x="328980" y="919480"/>
                </a:lnTo>
                <a:lnTo>
                  <a:pt x="331038" y="916940"/>
                </a:lnTo>
                <a:lnTo>
                  <a:pt x="332651" y="915670"/>
                </a:lnTo>
                <a:lnTo>
                  <a:pt x="334543" y="914400"/>
                </a:lnTo>
                <a:lnTo>
                  <a:pt x="338137" y="913130"/>
                </a:lnTo>
                <a:lnTo>
                  <a:pt x="350126" y="913130"/>
                </a:lnTo>
                <a:lnTo>
                  <a:pt x="352526" y="915670"/>
                </a:lnTo>
                <a:lnTo>
                  <a:pt x="352526" y="902881"/>
                </a:lnTo>
                <a:lnTo>
                  <a:pt x="351688" y="904240"/>
                </a:lnTo>
                <a:lnTo>
                  <a:pt x="350824" y="906780"/>
                </a:lnTo>
                <a:lnTo>
                  <a:pt x="345440" y="906780"/>
                </a:lnTo>
                <a:lnTo>
                  <a:pt x="342620" y="905510"/>
                </a:lnTo>
                <a:lnTo>
                  <a:pt x="340741" y="904240"/>
                </a:lnTo>
                <a:lnTo>
                  <a:pt x="340220" y="900430"/>
                </a:lnTo>
                <a:lnTo>
                  <a:pt x="339991" y="899160"/>
                </a:lnTo>
                <a:lnTo>
                  <a:pt x="339940" y="895350"/>
                </a:lnTo>
                <a:lnTo>
                  <a:pt x="339991" y="894080"/>
                </a:lnTo>
                <a:lnTo>
                  <a:pt x="340271" y="892810"/>
                </a:lnTo>
                <a:lnTo>
                  <a:pt x="340791" y="891540"/>
                </a:lnTo>
                <a:lnTo>
                  <a:pt x="342265" y="889000"/>
                </a:lnTo>
                <a:lnTo>
                  <a:pt x="344233" y="886460"/>
                </a:lnTo>
                <a:lnTo>
                  <a:pt x="346671" y="883920"/>
                </a:lnTo>
                <a:lnTo>
                  <a:pt x="347306" y="883920"/>
                </a:lnTo>
                <a:lnTo>
                  <a:pt x="348843" y="882650"/>
                </a:lnTo>
                <a:lnTo>
                  <a:pt x="350380" y="881380"/>
                </a:lnTo>
                <a:lnTo>
                  <a:pt x="354571" y="883920"/>
                </a:lnTo>
                <a:lnTo>
                  <a:pt x="355358" y="886460"/>
                </a:lnTo>
                <a:lnTo>
                  <a:pt x="355803" y="887730"/>
                </a:lnTo>
                <a:lnTo>
                  <a:pt x="355904" y="889000"/>
                </a:lnTo>
                <a:lnTo>
                  <a:pt x="355904" y="850493"/>
                </a:lnTo>
                <a:lnTo>
                  <a:pt x="352717" y="849630"/>
                </a:lnTo>
                <a:lnTo>
                  <a:pt x="351586" y="849630"/>
                </a:lnTo>
                <a:lnTo>
                  <a:pt x="350532" y="848360"/>
                </a:lnTo>
                <a:lnTo>
                  <a:pt x="349237" y="848360"/>
                </a:lnTo>
                <a:lnTo>
                  <a:pt x="349237" y="861060"/>
                </a:lnTo>
                <a:lnTo>
                  <a:pt x="349186" y="862330"/>
                </a:lnTo>
                <a:lnTo>
                  <a:pt x="348983" y="863600"/>
                </a:lnTo>
                <a:lnTo>
                  <a:pt x="348894" y="867410"/>
                </a:lnTo>
                <a:lnTo>
                  <a:pt x="348627" y="869950"/>
                </a:lnTo>
                <a:lnTo>
                  <a:pt x="348386" y="869950"/>
                </a:lnTo>
                <a:lnTo>
                  <a:pt x="347980" y="871220"/>
                </a:lnTo>
                <a:lnTo>
                  <a:pt x="346036" y="875030"/>
                </a:lnTo>
                <a:lnTo>
                  <a:pt x="343687" y="877570"/>
                </a:lnTo>
                <a:lnTo>
                  <a:pt x="340918" y="880110"/>
                </a:lnTo>
                <a:lnTo>
                  <a:pt x="339699" y="881380"/>
                </a:lnTo>
                <a:lnTo>
                  <a:pt x="338239" y="882650"/>
                </a:lnTo>
                <a:lnTo>
                  <a:pt x="336562" y="881380"/>
                </a:lnTo>
                <a:lnTo>
                  <a:pt x="333781" y="881380"/>
                </a:lnTo>
                <a:lnTo>
                  <a:pt x="333159" y="881075"/>
                </a:lnTo>
                <a:lnTo>
                  <a:pt x="333159" y="897890"/>
                </a:lnTo>
                <a:lnTo>
                  <a:pt x="333133" y="902970"/>
                </a:lnTo>
                <a:lnTo>
                  <a:pt x="332892" y="904240"/>
                </a:lnTo>
                <a:lnTo>
                  <a:pt x="332473" y="904240"/>
                </a:lnTo>
                <a:lnTo>
                  <a:pt x="330898" y="908050"/>
                </a:lnTo>
                <a:lnTo>
                  <a:pt x="328764" y="909320"/>
                </a:lnTo>
                <a:lnTo>
                  <a:pt x="326059" y="911860"/>
                </a:lnTo>
                <a:lnTo>
                  <a:pt x="322338" y="911860"/>
                </a:lnTo>
                <a:lnTo>
                  <a:pt x="322338" y="929640"/>
                </a:lnTo>
                <a:lnTo>
                  <a:pt x="321945" y="930910"/>
                </a:lnTo>
                <a:lnTo>
                  <a:pt x="320675" y="933450"/>
                </a:lnTo>
                <a:lnTo>
                  <a:pt x="318731" y="935990"/>
                </a:lnTo>
                <a:lnTo>
                  <a:pt x="316547" y="938530"/>
                </a:lnTo>
                <a:lnTo>
                  <a:pt x="313855" y="942340"/>
                </a:lnTo>
                <a:lnTo>
                  <a:pt x="313474" y="942340"/>
                </a:lnTo>
                <a:lnTo>
                  <a:pt x="312293" y="943610"/>
                </a:lnTo>
                <a:lnTo>
                  <a:pt x="309816" y="943610"/>
                </a:lnTo>
                <a:lnTo>
                  <a:pt x="309156" y="943216"/>
                </a:lnTo>
                <a:lnTo>
                  <a:pt x="309156" y="962660"/>
                </a:lnTo>
                <a:lnTo>
                  <a:pt x="308889" y="963930"/>
                </a:lnTo>
                <a:lnTo>
                  <a:pt x="307555" y="966470"/>
                </a:lnTo>
                <a:lnTo>
                  <a:pt x="306603" y="967740"/>
                </a:lnTo>
                <a:lnTo>
                  <a:pt x="304901" y="970280"/>
                </a:lnTo>
                <a:lnTo>
                  <a:pt x="304609" y="970762"/>
                </a:lnTo>
                <a:lnTo>
                  <a:pt x="304609" y="998220"/>
                </a:lnTo>
                <a:lnTo>
                  <a:pt x="304292" y="1003300"/>
                </a:lnTo>
                <a:lnTo>
                  <a:pt x="303898" y="1003300"/>
                </a:lnTo>
                <a:lnTo>
                  <a:pt x="303199" y="1004570"/>
                </a:lnTo>
                <a:lnTo>
                  <a:pt x="302996" y="1005840"/>
                </a:lnTo>
                <a:lnTo>
                  <a:pt x="302488" y="1005840"/>
                </a:lnTo>
                <a:lnTo>
                  <a:pt x="300659" y="1007110"/>
                </a:lnTo>
                <a:lnTo>
                  <a:pt x="298742" y="1008380"/>
                </a:lnTo>
                <a:lnTo>
                  <a:pt x="295516" y="1012190"/>
                </a:lnTo>
                <a:lnTo>
                  <a:pt x="294601" y="1013460"/>
                </a:lnTo>
                <a:lnTo>
                  <a:pt x="293878" y="1014044"/>
                </a:lnTo>
                <a:lnTo>
                  <a:pt x="293878" y="1034732"/>
                </a:lnTo>
                <a:lnTo>
                  <a:pt x="292773" y="1035532"/>
                </a:lnTo>
                <a:lnTo>
                  <a:pt x="287858" y="1038072"/>
                </a:lnTo>
                <a:lnTo>
                  <a:pt x="286867" y="1039342"/>
                </a:lnTo>
                <a:lnTo>
                  <a:pt x="286372" y="1040676"/>
                </a:lnTo>
                <a:lnTo>
                  <a:pt x="286372" y="1094740"/>
                </a:lnTo>
                <a:lnTo>
                  <a:pt x="286321" y="1098550"/>
                </a:lnTo>
                <a:lnTo>
                  <a:pt x="285381" y="1100328"/>
                </a:lnTo>
                <a:lnTo>
                  <a:pt x="284708" y="1095222"/>
                </a:lnTo>
                <a:lnTo>
                  <a:pt x="284607" y="1092682"/>
                </a:lnTo>
                <a:lnTo>
                  <a:pt x="284543" y="1090142"/>
                </a:lnTo>
                <a:lnTo>
                  <a:pt x="284708" y="1090142"/>
                </a:lnTo>
                <a:lnTo>
                  <a:pt x="284848" y="1089571"/>
                </a:lnTo>
                <a:lnTo>
                  <a:pt x="285661" y="1092200"/>
                </a:lnTo>
                <a:lnTo>
                  <a:pt x="286258" y="1093470"/>
                </a:lnTo>
                <a:lnTo>
                  <a:pt x="286372" y="1094740"/>
                </a:lnTo>
                <a:lnTo>
                  <a:pt x="286372" y="1040676"/>
                </a:lnTo>
                <a:lnTo>
                  <a:pt x="284975" y="1044422"/>
                </a:lnTo>
                <a:lnTo>
                  <a:pt x="284149" y="1046822"/>
                </a:lnTo>
                <a:lnTo>
                  <a:pt x="284149" y="1069822"/>
                </a:lnTo>
                <a:lnTo>
                  <a:pt x="284035" y="1072362"/>
                </a:lnTo>
                <a:lnTo>
                  <a:pt x="283794" y="1073150"/>
                </a:lnTo>
                <a:lnTo>
                  <a:pt x="283502" y="1073150"/>
                </a:lnTo>
                <a:lnTo>
                  <a:pt x="281317" y="1072667"/>
                </a:lnTo>
                <a:lnTo>
                  <a:pt x="281317" y="1080731"/>
                </a:lnTo>
                <a:lnTo>
                  <a:pt x="280441" y="1082154"/>
                </a:lnTo>
                <a:lnTo>
                  <a:pt x="280441" y="1101178"/>
                </a:lnTo>
                <a:lnTo>
                  <a:pt x="279044" y="1101471"/>
                </a:lnTo>
                <a:lnTo>
                  <a:pt x="279044" y="1109116"/>
                </a:lnTo>
                <a:lnTo>
                  <a:pt x="277977" y="1111732"/>
                </a:lnTo>
                <a:lnTo>
                  <a:pt x="276707" y="1115542"/>
                </a:lnTo>
                <a:lnTo>
                  <a:pt x="275818" y="1116812"/>
                </a:lnTo>
                <a:lnTo>
                  <a:pt x="274358" y="1118082"/>
                </a:lnTo>
                <a:lnTo>
                  <a:pt x="272338" y="1119352"/>
                </a:lnTo>
                <a:lnTo>
                  <a:pt x="271691" y="1119352"/>
                </a:lnTo>
                <a:lnTo>
                  <a:pt x="271691" y="1154430"/>
                </a:lnTo>
                <a:lnTo>
                  <a:pt x="270205" y="1155700"/>
                </a:lnTo>
                <a:lnTo>
                  <a:pt x="268820" y="1155700"/>
                </a:lnTo>
                <a:lnTo>
                  <a:pt x="266496" y="1156970"/>
                </a:lnTo>
                <a:lnTo>
                  <a:pt x="261835" y="1156970"/>
                </a:lnTo>
                <a:lnTo>
                  <a:pt x="262267" y="1156182"/>
                </a:lnTo>
                <a:lnTo>
                  <a:pt x="265112" y="1151102"/>
                </a:lnTo>
                <a:lnTo>
                  <a:pt x="268439" y="1147292"/>
                </a:lnTo>
                <a:lnTo>
                  <a:pt x="270687" y="1144828"/>
                </a:lnTo>
                <a:lnTo>
                  <a:pt x="270802" y="1145540"/>
                </a:lnTo>
                <a:lnTo>
                  <a:pt x="271081" y="1146810"/>
                </a:lnTo>
                <a:lnTo>
                  <a:pt x="271513" y="1148080"/>
                </a:lnTo>
                <a:lnTo>
                  <a:pt x="271691" y="1154430"/>
                </a:lnTo>
                <a:lnTo>
                  <a:pt x="271691" y="1119352"/>
                </a:lnTo>
                <a:lnTo>
                  <a:pt x="267766" y="1119352"/>
                </a:lnTo>
                <a:lnTo>
                  <a:pt x="267817" y="1118870"/>
                </a:lnTo>
                <a:lnTo>
                  <a:pt x="268770" y="1117600"/>
                </a:lnTo>
                <a:lnTo>
                  <a:pt x="270764" y="1112520"/>
                </a:lnTo>
                <a:lnTo>
                  <a:pt x="274408" y="1109980"/>
                </a:lnTo>
                <a:lnTo>
                  <a:pt x="279044" y="1109116"/>
                </a:lnTo>
                <a:lnTo>
                  <a:pt x="279044" y="1101471"/>
                </a:lnTo>
                <a:lnTo>
                  <a:pt x="274561" y="1102360"/>
                </a:lnTo>
                <a:lnTo>
                  <a:pt x="267665" y="1102360"/>
                </a:lnTo>
                <a:lnTo>
                  <a:pt x="267665" y="1137678"/>
                </a:lnTo>
                <a:lnTo>
                  <a:pt x="265709" y="1140942"/>
                </a:lnTo>
                <a:lnTo>
                  <a:pt x="262216" y="1146022"/>
                </a:lnTo>
                <a:lnTo>
                  <a:pt x="260743" y="1147457"/>
                </a:lnTo>
                <a:lnTo>
                  <a:pt x="260743" y="1164590"/>
                </a:lnTo>
                <a:lnTo>
                  <a:pt x="260299" y="1167130"/>
                </a:lnTo>
                <a:lnTo>
                  <a:pt x="260057" y="1167130"/>
                </a:lnTo>
                <a:lnTo>
                  <a:pt x="259994" y="1167460"/>
                </a:lnTo>
                <a:lnTo>
                  <a:pt x="259283" y="1166342"/>
                </a:lnTo>
                <a:lnTo>
                  <a:pt x="259905" y="1161973"/>
                </a:lnTo>
                <a:lnTo>
                  <a:pt x="260108" y="1162050"/>
                </a:lnTo>
                <a:lnTo>
                  <a:pt x="260743" y="1164590"/>
                </a:lnTo>
                <a:lnTo>
                  <a:pt x="260743" y="1147457"/>
                </a:lnTo>
                <a:lnTo>
                  <a:pt x="258279" y="1149832"/>
                </a:lnTo>
                <a:lnTo>
                  <a:pt x="257708" y="1151102"/>
                </a:lnTo>
                <a:lnTo>
                  <a:pt x="256349" y="1151102"/>
                </a:lnTo>
                <a:lnTo>
                  <a:pt x="255943" y="1152372"/>
                </a:lnTo>
                <a:lnTo>
                  <a:pt x="253936" y="1149832"/>
                </a:lnTo>
                <a:lnTo>
                  <a:pt x="253580" y="1149832"/>
                </a:lnTo>
                <a:lnTo>
                  <a:pt x="253187" y="1148562"/>
                </a:lnTo>
                <a:lnTo>
                  <a:pt x="253022" y="1148562"/>
                </a:lnTo>
                <a:lnTo>
                  <a:pt x="252349" y="1146467"/>
                </a:lnTo>
                <a:lnTo>
                  <a:pt x="252349" y="1167612"/>
                </a:lnTo>
                <a:lnTo>
                  <a:pt x="252107" y="1168882"/>
                </a:lnTo>
                <a:lnTo>
                  <a:pt x="251421" y="1168882"/>
                </a:lnTo>
                <a:lnTo>
                  <a:pt x="249770" y="1171422"/>
                </a:lnTo>
                <a:lnTo>
                  <a:pt x="245579" y="1176502"/>
                </a:lnTo>
                <a:lnTo>
                  <a:pt x="244957" y="1176502"/>
                </a:lnTo>
                <a:lnTo>
                  <a:pt x="244221" y="1177772"/>
                </a:lnTo>
                <a:lnTo>
                  <a:pt x="241973" y="1177772"/>
                </a:lnTo>
                <a:lnTo>
                  <a:pt x="239649" y="1179042"/>
                </a:lnTo>
                <a:lnTo>
                  <a:pt x="237261" y="1177772"/>
                </a:lnTo>
                <a:lnTo>
                  <a:pt x="236067" y="1177772"/>
                </a:lnTo>
                <a:lnTo>
                  <a:pt x="235115" y="1176502"/>
                </a:lnTo>
                <a:lnTo>
                  <a:pt x="234403" y="1175232"/>
                </a:lnTo>
                <a:lnTo>
                  <a:pt x="230632" y="1170152"/>
                </a:lnTo>
                <a:lnTo>
                  <a:pt x="228841" y="1166342"/>
                </a:lnTo>
                <a:lnTo>
                  <a:pt x="228269" y="1165072"/>
                </a:lnTo>
                <a:lnTo>
                  <a:pt x="227838" y="1165072"/>
                </a:lnTo>
                <a:lnTo>
                  <a:pt x="226999" y="1161262"/>
                </a:lnTo>
                <a:lnTo>
                  <a:pt x="226771" y="1159992"/>
                </a:lnTo>
                <a:lnTo>
                  <a:pt x="225412" y="1156182"/>
                </a:lnTo>
                <a:lnTo>
                  <a:pt x="225221" y="1153642"/>
                </a:lnTo>
                <a:lnTo>
                  <a:pt x="225501" y="1152372"/>
                </a:lnTo>
                <a:lnTo>
                  <a:pt x="225755" y="1149832"/>
                </a:lnTo>
                <a:lnTo>
                  <a:pt x="225793" y="1146022"/>
                </a:lnTo>
                <a:lnTo>
                  <a:pt x="225856" y="1144752"/>
                </a:lnTo>
                <a:lnTo>
                  <a:pt x="227406" y="1143482"/>
                </a:lnTo>
                <a:lnTo>
                  <a:pt x="228180" y="1143482"/>
                </a:lnTo>
                <a:lnTo>
                  <a:pt x="230505" y="1142212"/>
                </a:lnTo>
                <a:lnTo>
                  <a:pt x="232841" y="1142212"/>
                </a:lnTo>
                <a:lnTo>
                  <a:pt x="235204" y="1143482"/>
                </a:lnTo>
                <a:lnTo>
                  <a:pt x="237502" y="1143482"/>
                </a:lnTo>
                <a:lnTo>
                  <a:pt x="239725" y="1144752"/>
                </a:lnTo>
                <a:lnTo>
                  <a:pt x="241871" y="1146022"/>
                </a:lnTo>
                <a:lnTo>
                  <a:pt x="244360" y="1147216"/>
                </a:lnTo>
                <a:lnTo>
                  <a:pt x="244754" y="1149350"/>
                </a:lnTo>
                <a:lnTo>
                  <a:pt x="246443" y="1151890"/>
                </a:lnTo>
                <a:lnTo>
                  <a:pt x="247942" y="1154430"/>
                </a:lnTo>
                <a:lnTo>
                  <a:pt x="249529" y="1156970"/>
                </a:lnTo>
                <a:lnTo>
                  <a:pt x="250786" y="1157744"/>
                </a:lnTo>
                <a:lnTo>
                  <a:pt x="251269" y="1159992"/>
                </a:lnTo>
                <a:lnTo>
                  <a:pt x="252006" y="1165072"/>
                </a:lnTo>
                <a:lnTo>
                  <a:pt x="252158" y="1166342"/>
                </a:lnTo>
                <a:lnTo>
                  <a:pt x="252349" y="1167612"/>
                </a:lnTo>
                <a:lnTo>
                  <a:pt x="252349" y="1146467"/>
                </a:lnTo>
                <a:lnTo>
                  <a:pt x="251802" y="1144752"/>
                </a:lnTo>
                <a:lnTo>
                  <a:pt x="250812" y="1142212"/>
                </a:lnTo>
                <a:lnTo>
                  <a:pt x="249339" y="1138402"/>
                </a:lnTo>
                <a:lnTo>
                  <a:pt x="248373" y="1135862"/>
                </a:lnTo>
                <a:lnTo>
                  <a:pt x="248018" y="1134592"/>
                </a:lnTo>
                <a:lnTo>
                  <a:pt x="248272" y="1132052"/>
                </a:lnTo>
                <a:lnTo>
                  <a:pt x="248323" y="1130782"/>
                </a:lnTo>
                <a:lnTo>
                  <a:pt x="248577" y="1129512"/>
                </a:lnTo>
                <a:lnTo>
                  <a:pt x="249047" y="1129512"/>
                </a:lnTo>
                <a:lnTo>
                  <a:pt x="249351" y="1129030"/>
                </a:lnTo>
                <a:lnTo>
                  <a:pt x="250431" y="1129030"/>
                </a:lnTo>
                <a:lnTo>
                  <a:pt x="254482" y="1127760"/>
                </a:lnTo>
                <a:lnTo>
                  <a:pt x="258318" y="1129030"/>
                </a:lnTo>
                <a:lnTo>
                  <a:pt x="261937" y="1130300"/>
                </a:lnTo>
                <a:lnTo>
                  <a:pt x="262648" y="1131570"/>
                </a:lnTo>
                <a:lnTo>
                  <a:pt x="263817" y="1131570"/>
                </a:lnTo>
                <a:lnTo>
                  <a:pt x="266103" y="1135380"/>
                </a:lnTo>
                <a:lnTo>
                  <a:pt x="267665" y="1137678"/>
                </a:lnTo>
                <a:lnTo>
                  <a:pt x="267665" y="1102360"/>
                </a:lnTo>
                <a:lnTo>
                  <a:pt x="265480" y="1102360"/>
                </a:lnTo>
                <a:lnTo>
                  <a:pt x="264566" y="1101369"/>
                </a:lnTo>
                <a:lnTo>
                  <a:pt x="264566" y="1109980"/>
                </a:lnTo>
                <a:lnTo>
                  <a:pt x="264490" y="1113790"/>
                </a:lnTo>
                <a:lnTo>
                  <a:pt x="264007" y="1115060"/>
                </a:lnTo>
                <a:lnTo>
                  <a:pt x="263055" y="1115060"/>
                </a:lnTo>
                <a:lnTo>
                  <a:pt x="260540" y="1117688"/>
                </a:lnTo>
                <a:lnTo>
                  <a:pt x="254635" y="1106652"/>
                </a:lnTo>
                <a:lnTo>
                  <a:pt x="254787" y="1105382"/>
                </a:lnTo>
                <a:lnTo>
                  <a:pt x="256451" y="1102842"/>
                </a:lnTo>
                <a:lnTo>
                  <a:pt x="256794" y="1102347"/>
                </a:lnTo>
                <a:lnTo>
                  <a:pt x="260007" y="1104900"/>
                </a:lnTo>
                <a:lnTo>
                  <a:pt x="264248" y="1108710"/>
                </a:lnTo>
                <a:lnTo>
                  <a:pt x="264566" y="1109980"/>
                </a:lnTo>
                <a:lnTo>
                  <a:pt x="264566" y="1101369"/>
                </a:lnTo>
                <a:lnTo>
                  <a:pt x="263144" y="1099820"/>
                </a:lnTo>
                <a:lnTo>
                  <a:pt x="262369" y="1097064"/>
                </a:lnTo>
                <a:lnTo>
                  <a:pt x="263309" y="1096492"/>
                </a:lnTo>
                <a:lnTo>
                  <a:pt x="265303" y="1095222"/>
                </a:lnTo>
                <a:lnTo>
                  <a:pt x="270002" y="1093952"/>
                </a:lnTo>
                <a:lnTo>
                  <a:pt x="272173" y="1093952"/>
                </a:lnTo>
                <a:lnTo>
                  <a:pt x="275831" y="1092682"/>
                </a:lnTo>
                <a:lnTo>
                  <a:pt x="278726" y="1093952"/>
                </a:lnTo>
                <a:lnTo>
                  <a:pt x="279717" y="1096492"/>
                </a:lnTo>
                <a:lnTo>
                  <a:pt x="280060" y="1099032"/>
                </a:lnTo>
                <a:lnTo>
                  <a:pt x="280441" y="1101178"/>
                </a:lnTo>
                <a:lnTo>
                  <a:pt x="280441" y="1082154"/>
                </a:lnTo>
                <a:lnTo>
                  <a:pt x="280212" y="1082522"/>
                </a:lnTo>
                <a:lnTo>
                  <a:pt x="276567" y="1085062"/>
                </a:lnTo>
                <a:lnTo>
                  <a:pt x="275704" y="1086332"/>
                </a:lnTo>
                <a:lnTo>
                  <a:pt x="274561" y="1087602"/>
                </a:lnTo>
                <a:lnTo>
                  <a:pt x="273354" y="1086332"/>
                </a:lnTo>
                <a:lnTo>
                  <a:pt x="267906" y="1086332"/>
                </a:lnTo>
                <a:lnTo>
                  <a:pt x="265277" y="1085062"/>
                </a:lnTo>
                <a:lnTo>
                  <a:pt x="263220" y="1085062"/>
                </a:lnTo>
                <a:lnTo>
                  <a:pt x="263258" y="1084580"/>
                </a:lnTo>
                <a:lnTo>
                  <a:pt x="263918" y="1079500"/>
                </a:lnTo>
                <a:lnTo>
                  <a:pt x="265480" y="1078230"/>
                </a:lnTo>
                <a:lnTo>
                  <a:pt x="269328" y="1075690"/>
                </a:lnTo>
                <a:lnTo>
                  <a:pt x="274853" y="1075690"/>
                </a:lnTo>
                <a:lnTo>
                  <a:pt x="277863" y="1076960"/>
                </a:lnTo>
                <a:lnTo>
                  <a:pt x="279450" y="1078230"/>
                </a:lnTo>
                <a:lnTo>
                  <a:pt x="280771" y="1079500"/>
                </a:lnTo>
                <a:lnTo>
                  <a:pt x="281317" y="1080731"/>
                </a:lnTo>
                <a:lnTo>
                  <a:pt x="281317" y="1072667"/>
                </a:lnTo>
                <a:lnTo>
                  <a:pt x="277863" y="1071880"/>
                </a:lnTo>
                <a:lnTo>
                  <a:pt x="275602" y="1068070"/>
                </a:lnTo>
                <a:lnTo>
                  <a:pt x="275666" y="1064260"/>
                </a:lnTo>
                <a:lnTo>
                  <a:pt x="275856" y="1062990"/>
                </a:lnTo>
                <a:lnTo>
                  <a:pt x="276174" y="1062990"/>
                </a:lnTo>
                <a:lnTo>
                  <a:pt x="277304" y="1060450"/>
                </a:lnTo>
                <a:lnTo>
                  <a:pt x="278676" y="1057910"/>
                </a:lnTo>
                <a:lnTo>
                  <a:pt x="279031" y="1057122"/>
                </a:lnTo>
                <a:lnTo>
                  <a:pt x="280136" y="1057122"/>
                </a:lnTo>
                <a:lnTo>
                  <a:pt x="282232" y="1058392"/>
                </a:lnTo>
                <a:lnTo>
                  <a:pt x="283591" y="1064742"/>
                </a:lnTo>
                <a:lnTo>
                  <a:pt x="283921" y="1068552"/>
                </a:lnTo>
                <a:lnTo>
                  <a:pt x="284149" y="1069822"/>
                </a:lnTo>
                <a:lnTo>
                  <a:pt x="284149" y="1046822"/>
                </a:lnTo>
                <a:lnTo>
                  <a:pt x="284099" y="1046962"/>
                </a:lnTo>
                <a:lnTo>
                  <a:pt x="281584" y="1045210"/>
                </a:lnTo>
                <a:lnTo>
                  <a:pt x="275856" y="1042670"/>
                </a:lnTo>
                <a:lnTo>
                  <a:pt x="273380" y="1041400"/>
                </a:lnTo>
                <a:lnTo>
                  <a:pt x="271233" y="1040180"/>
                </a:lnTo>
                <a:lnTo>
                  <a:pt x="271233" y="1050290"/>
                </a:lnTo>
                <a:lnTo>
                  <a:pt x="271081" y="1051560"/>
                </a:lnTo>
                <a:lnTo>
                  <a:pt x="270865" y="1054100"/>
                </a:lnTo>
                <a:lnTo>
                  <a:pt x="270776" y="1054798"/>
                </a:lnTo>
                <a:lnTo>
                  <a:pt x="269900" y="1055370"/>
                </a:lnTo>
                <a:lnTo>
                  <a:pt x="269900" y="1060386"/>
                </a:lnTo>
                <a:lnTo>
                  <a:pt x="269633" y="1061720"/>
                </a:lnTo>
                <a:lnTo>
                  <a:pt x="268732" y="1064260"/>
                </a:lnTo>
                <a:lnTo>
                  <a:pt x="267055" y="1068070"/>
                </a:lnTo>
                <a:lnTo>
                  <a:pt x="262775" y="1068070"/>
                </a:lnTo>
                <a:lnTo>
                  <a:pt x="264299" y="1066012"/>
                </a:lnTo>
                <a:lnTo>
                  <a:pt x="265430" y="1063472"/>
                </a:lnTo>
                <a:lnTo>
                  <a:pt x="266827" y="1062202"/>
                </a:lnTo>
                <a:lnTo>
                  <a:pt x="268478" y="1060932"/>
                </a:lnTo>
                <a:lnTo>
                  <a:pt x="269481" y="1060932"/>
                </a:lnTo>
                <a:lnTo>
                  <a:pt x="269900" y="1060386"/>
                </a:lnTo>
                <a:lnTo>
                  <a:pt x="269900" y="1055370"/>
                </a:lnTo>
                <a:lnTo>
                  <a:pt x="267182" y="1057122"/>
                </a:lnTo>
                <a:lnTo>
                  <a:pt x="265772" y="1058392"/>
                </a:lnTo>
                <a:lnTo>
                  <a:pt x="263055" y="1059662"/>
                </a:lnTo>
                <a:lnTo>
                  <a:pt x="261251" y="1058392"/>
                </a:lnTo>
                <a:lnTo>
                  <a:pt x="260337" y="1054582"/>
                </a:lnTo>
                <a:lnTo>
                  <a:pt x="259791" y="1050772"/>
                </a:lnTo>
                <a:lnTo>
                  <a:pt x="259105" y="1049502"/>
                </a:lnTo>
                <a:lnTo>
                  <a:pt x="258076" y="1048232"/>
                </a:lnTo>
                <a:lnTo>
                  <a:pt x="257238" y="1046276"/>
                </a:lnTo>
                <a:lnTo>
                  <a:pt x="257238" y="1088351"/>
                </a:lnTo>
                <a:lnTo>
                  <a:pt x="256603" y="1089660"/>
                </a:lnTo>
                <a:lnTo>
                  <a:pt x="255701" y="1089660"/>
                </a:lnTo>
                <a:lnTo>
                  <a:pt x="253377" y="1090510"/>
                </a:lnTo>
                <a:lnTo>
                  <a:pt x="253377" y="1098321"/>
                </a:lnTo>
                <a:lnTo>
                  <a:pt x="251891" y="1100302"/>
                </a:lnTo>
                <a:lnTo>
                  <a:pt x="250164" y="1102207"/>
                </a:lnTo>
                <a:lnTo>
                  <a:pt x="250164" y="1118082"/>
                </a:lnTo>
                <a:lnTo>
                  <a:pt x="249618" y="1119352"/>
                </a:lnTo>
                <a:lnTo>
                  <a:pt x="248272" y="1121892"/>
                </a:lnTo>
                <a:lnTo>
                  <a:pt x="246443" y="1123950"/>
                </a:lnTo>
                <a:lnTo>
                  <a:pt x="245262" y="1123950"/>
                </a:lnTo>
                <a:lnTo>
                  <a:pt x="244525" y="1125220"/>
                </a:lnTo>
                <a:lnTo>
                  <a:pt x="242976" y="1125220"/>
                </a:lnTo>
                <a:lnTo>
                  <a:pt x="241211" y="1124115"/>
                </a:lnTo>
                <a:lnTo>
                  <a:pt x="241211" y="1130503"/>
                </a:lnTo>
                <a:lnTo>
                  <a:pt x="240296" y="1132052"/>
                </a:lnTo>
                <a:lnTo>
                  <a:pt x="239496" y="1133322"/>
                </a:lnTo>
                <a:lnTo>
                  <a:pt x="238594" y="1133322"/>
                </a:lnTo>
                <a:lnTo>
                  <a:pt x="237617" y="1134592"/>
                </a:lnTo>
                <a:lnTo>
                  <a:pt x="236258" y="1134592"/>
                </a:lnTo>
                <a:lnTo>
                  <a:pt x="234759" y="1135862"/>
                </a:lnTo>
                <a:lnTo>
                  <a:pt x="233121" y="1134592"/>
                </a:lnTo>
                <a:lnTo>
                  <a:pt x="229323" y="1134592"/>
                </a:lnTo>
                <a:lnTo>
                  <a:pt x="226733" y="1132052"/>
                </a:lnTo>
                <a:lnTo>
                  <a:pt x="225831" y="1129512"/>
                </a:lnTo>
                <a:lnTo>
                  <a:pt x="226822" y="1125702"/>
                </a:lnTo>
                <a:lnTo>
                  <a:pt x="227152" y="1124432"/>
                </a:lnTo>
                <a:lnTo>
                  <a:pt x="229120" y="1120622"/>
                </a:lnTo>
                <a:lnTo>
                  <a:pt x="231597" y="1117371"/>
                </a:lnTo>
                <a:lnTo>
                  <a:pt x="231571" y="1117600"/>
                </a:lnTo>
                <a:lnTo>
                  <a:pt x="232029" y="1120140"/>
                </a:lnTo>
                <a:lnTo>
                  <a:pt x="233883" y="1123950"/>
                </a:lnTo>
                <a:lnTo>
                  <a:pt x="234315" y="1125220"/>
                </a:lnTo>
                <a:lnTo>
                  <a:pt x="235305" y="1126490"/>
                </a:lnTo>
                <a:lnTo>
                  <a:pt x="236143" y="1127760"/>
                </a:lnTo>
                <a:lnTo>
                  <a:pt x="237324" y="1127760"/>
                </a:lnTo>
                <a:lnTo>
                  <a:pt x="238048" y="1129030"/>
                </a:lnTo>
                <a:lnTo>
                  <a:pt x="239534" y="1129030"/>
                </a:lnTo>
                <a:lnTo>
                  <a:pt x="241122" y="1130300"/>
                </a:lnTo>
                <a:lnTo>
                  <a:pt x="241211" y="1130503"/>
                </a:lnTo>
                <a:lnTo>
                  <a:pt x="241211" y="1124115"/>
                </a:lnTo>
                <a:lnTo>
                  <a:pt x="240957" y="1123950"/>
                </a:lnTo>
                <a:lnTo>
                  <a:pt x="239293" y="1122680"/>
                </a:lnTo>
                <a:lnTo>
                  <a:pt x="237998" y="1121410"/>
                </a:lnTo>
                <a:lnTo>
                  <a:pt x="237477" y="1121410"/>
                </a:lnTo>
                <a:lnTo>
                  <a:pt x="237070" y="1120140"/>
                </a:lnTo>
                <a:lnTo>
                  <a:pt x="236791" y="1120140"/>
                </a:lnTo>
                <a:lnTo>
                  <a:pt x="236474" y="1118870"/>
                </a:lnTo>
                <a:lnTo>
                  <a:pt x="236220" y="1117600"/>
                </a:lnTo>
                <a:lnTo>
                  <a:pt x="236029" y="1116330"/>
                </a:lnTo>
                <a:lnTo>
                  <a:pt x="235458" y="1113574"/>
                </a:lnTo>
                <a:lnTo>
                  <a:pt x="235940" y="1113002"/>
                </a:lnTo>
                <a:lnTo>
                  <a:pt x="238874" y="1111732"/>
                </a:lnTo>
                <a:lnTo>
                  <a:pt x="239649" y="1111732"/>
                </a:lnTo>
                <a:lnTo>
                  <a:pt x="244729" y="1113002"/>
                </a:lnTo>
                <a:lnTo>
                  <a:pt x="247091" y="1114272"/>
                </a:lnTo>
                <a:lnTo>
                  <a:pt x="249047" y="1116812"/>
                </a:lnTo>
                <a:lnTo>
                  <a:pt x="249974" y="1116812"/>
                </a:lnTo>
                <a:lnTo>
                  <a:pt x="250164" y="1118082"/>
                </a:lnTo>
                <a:lnTo>
                  <a:pt x="250164" y="1102207"/>
                </a:lnTo>
                <a:lnTo>
                  <a:pt x="248424" y="1104112"/>
                </a:lnTo>
                <a:lnTo>
                  <a:pt x="247421" y="1105382"/>
                </a:lnTo>
                <a:lnTo>
                  <a:pt x="246329" y="1105382"/>
                </a:lnTo>
                <a:lnTo>
                  <a:pt x="245122" y="1104112"/>
                </a:lnTo>
                <a:lnTo>
                  <a:pt x="242671" y="1102842"/>
                </a:lnTo>
                <a:lnTo>
                  <a:pt x="240639" y="1101572"/>
                </a:lnTo>
                <a:lnTo>
                  <a:pt x="240233" y="1101090"/>
                </a:lnTo>
                <a:lnTo>
                  <a:pt x="241211" y="1099820"/>
                </a:lnTo>
                <a:lnTo>
                  <a:pt x="243776" y="1097280"/>
                </a:lnTo>
                <a:lnTo>
                  <a:pt x="245173" y="1097280"/>
                </a:lnTo>
                <a:lnTo>
                  <a:pt x="245922" y="1096010"/>
                </a:lnTo>
                <a:lnTo>
                  <a:pt x="248285" y="1096010"/>
                </a:lnTo>
                <a:lnTo>
                  <a:pt x="249440" y="1097280"/>
                </a:lnTo>
                <a:lnTo>
                  <a:pt x="252374" y="1097280"/>
                </a:lnTo>
                <a:lnTo>
                  <a:pt x="253377" y="1098321"/>
                </a:lnTo>
                <a:lnTo>
                  <a:pt x="253377" y="1090510"/>
                </a:lnTo>
                <a:lnTo>
                  <a:pt x="252209" y="1090930"/>
                </a:lnTo>
                <a:lnTo>
                  <a:pt x="245046" y="1090930"/>
                </a:lnTo>
                <a:lnTo>
                  <a:pt x="242785" y="1089660"/>
                </a:lnTo>
                <a:lnTo>
                  <a:pt x="240652" y="1088390"/>
                </a:lnTo>
                <a:lnTo>
                  <a:pt x="238442" y="1087120"/>
                </a:lnTo>
                <a:lnTo>
                  <a:pt x="237261" y="1086192"/>
                </a:lnTo>
                <a:lnTo>
                  <a:pt x="237744" y="1085062"/>
                </a:lnTo>
                <a:lnTo>
                  <a:pt x="239102" y="1083792"/>
                </a:lnTo>
                <a:lnTo>
                  <a:pt x="240093" y="1082522"/>
                </a:lnTo>
                <a:lnTo>
                  <a:pt x="242087" y="1079982"/>
                </a:lnTo>
                <a:lnTo>
                  <a:pt x="243763" y="1078712"/>
                </a:lnTo>
                <a:lnTo>
                  <a:pt x="247294" y="1077442"/>
                </a:lnTo>
                <a:lnTo>
                  <a:pt x="248869" y="1077442"/>
                </a:lnTo>
                <a:lnTo>
                  <a:pt x="256755" y="1085062"/>
                </a:lnTo>
                <a:lnTo>
                  <a:pt x="257238" y="1088351"/>
                </a:lnTo>
                <a:lnTo>
                  <a:pt x="257238" y="1046276"/>
                </a:lnTo>
                <a:lnTo>
                  <a:pt x="256451" y="1044422"/>
                </a:lnTo>
                <a:lnTo>
                  <a:pt x="256247" y="1044143"/>
                </a:lnTo>
                <a:lnTo>
                  <a:pt x="256247" y="1058392"/>
                </a:lnTo>
                <a:lnTo>
                  <a:pt x="256184" y="1062266"/>
                </a:lnTo>
                <a:lnTo>
                  <a:pt x="254317" y="1060450"/>
                </a:lnTo>
                <a:lnTo>
                  <a:pt x="252539" y="1057910"/>
                </a:lnTo>
                <a:lnTo>
                  <a:pt x="251904" y="1056754"/>
                </a:lnTo>
                <a:lnTo>
                  <a:pt x="251904" y="1068578"/>
                </a:lnTo>
                <a:lnTo>
                  <a:pt x="248539" y="1071092"/>
                </a:lnTo>
                <a:lnTo>
                  <a:pt x="236982" y="1076172"/>
                </a:lnTo>
                <a:lnTo>
                  <a:pt x="235483" y="1077442"/>
                </a:lnTo>
                <a:lnTo>
                  <a:pt x="235191" y="1075690"/>
                </a:lnTo>
                <a:lnTo>
                  <a:pt x="235000" y="1074420"/>
                </a:lnTo>
                <a:lnTo>
                  <a:pt x="235686" y="1073150"/>
                </a:lnTo>
                <a:lnTo>
                  <a:pt x="237756" y="1069340"/>
                </a:lnTo>
                <a:lnTo>
                  <a:pt x="242493" y="1066800"/>
                </a:lnTo>
                <a:lnTo>
                  <a:pt x="243522" y="1065530"/>
                </a:lnTo>
                <a:lnTo>
                  <a:pt x="247916" y="1065530"/>
                </a:lnTo>
                <a:lnTo>
                  <a:pt x="249694" y="1066800"/>
                </a:lnTo>
                <a:lnTo>
                  <a:pt x="251218" y="1068070"/>
                </a:lnTo>
                <a:lnTo>
                  <a:pt x="251904" y="1068578"/>
                </a:lnTo>
                <a:lnTo>
                  <a:pt x="251904" y="1056754"/>
                </a:lnTo>
                <a:lnTo>
                  <a:pt x="249758" y="1052830"/>
                </a:lnTo>
                <a:lnTo>
                  <a:pt x="248742" y="1050290"/>
                </a:lnTo>
                <a:lnTo>
                  <a:pt x="247319" y="1047750"/>
                </a:lnTo>
                <a:lnTo>
                  <a:pt x="247573" y="1046480"/>
                </a:lnTo>
                <a:lnTo>
                  <a:pt x="247929" y="1045210"/>
                </a:lnTo>
                <a:lnTo>
                  <a:pt x="248462" y="1044422"/>
                </a:lnTo>
                <a:lnTo>
                  <a:pt x="249732" y="1044422"/>
                </a:lnTo>
                <a:lnTo>
                  <a:pt x="250875" y="1045692"/>
                </a:lnTo>
                <a:lnTo>
                  <a:pt x="252564" y="1048232"/>
                </a:lnTo>
                <a:lnTo>
                  <a:pt x="253695" y="1049502"/>
                </a:lnTo>
                <a:lnTo>
                  <a:pt x="255739" y="1053312"/>
                </a:lnTo>
                <a:lnTo>
                  <a:pt x="255778" y="1055852"/>
                </a:lnTo>
                <a:lnTo>
                  <a:pt x="256247" y="1058392"/>
                </a:lnTo>
                <a:lnTo>
                  <a:pt x="256247" y="1044143"/>
                </a:lnTo>
                <a:lnTo>
                  <a:pt x="254609" y="1041882"/>
                </a:lnTo>
                <a:lnTo>
                  <a:pt x="253580" y="1041400"/>
                </a:lnTo>
                <a:lnTo>
                  <a:pt x="262483" y="1041400"/>
                </a:lnTo>
                <a:lnTo>
                  <a:pt x="263880" y="1042670"/>
                </a:lnTo>
                <a:lnTo>
                  <a:pt x="265938" y="1043940"/>
                </a:lnTo>
                <a:lnTo>
                  <a:pt x="267741" y="1045210"/>
                </a:lnTo>
                <a:lnTo>
                  <a:pt x="270637" y="1047750"/>
                </a:lnTo>
                <a:lnTo>
                  <a:pt x="271233" y="1050290"/>
                </a:lnTo>
                <a:lnTo>
                  <a:pt x="271233" y="1040180"/>
                </a:lnTo>
                <a:lnTo>
                  <a:pt x="269138" y="1037590"/>
                </a:lnTo>
                <a:lnTo>
                  <a:pt x="268249" y="1037590"/>
                </a:lnTo>
                <a:lnTo>
                  <a:pt x="267627" y="1036320"/>
                </a:lnTo>
                <a:lnTo>
                  <a:pt x="267258" y="1035050"/>
                </a:lnTo>
                <a:lnTo>
                  <a:pt x="266496" y="1032510"/>
                </a:lnTo>
                <a:lnTo>
                  <a:pt x="272300" y="1022350"/>
                </a:lnTo>
                <a:lnTo>
                  <a:pt x="275475" y="1022350"/>
                </a:lnTo>
                <a:lnTo>
                  <a:pt x="278345" y="1021080"/>
                </a:lnTo>
                <a:lnTo>
                  <a:pt x="281825" y="1021080"/>
                </a:lnTo>
                <a:lnTo>
                  <a:pt x="285534" y="1022350"/>
                </a:lnTo>
                <a:lnTo>
                  <a:pt x="293878" y="1034732"/>
                </a:lnTo>
                <a:lnTo>
                  <a:pt x="293878" y="1014044"/>
                </a:lnTo>
                <a:lnTo>
                  <a:pt x="293027" y="1014730"/>
                </a:lnTo>
                <a:lnTo>
                  <a:pt x="291973" y="1016000"/>
                </a:lnTo>
                <a:lnTo>
                  <a:pt x="290868" y="1016000"/>
                </a:lnTo>
                <a:lnTo>
                  <a:pt x="289712" y="1014730"/>
                </a:lnTo>
                <a:lnTo>
                  <a:pt x="288366" y="1014730"/>
                </a:lnTo>
                <a:lnTo>
                  <a:pt x="287807" y="1013460"/>
                </a:lnTo>
                <a:lnTo>
                  <a:pt x="286512" y="1012190"/>
                </a:lnTo>
                <a:lnTo>
                  <a:pt x="285356" y="1010920"/>
                </a:lnTo>
                <a:lnTo>
                  <a:pt x="284353" y="1008380"/>
                </a:lnTo>
                <a:lnTo>
                  <a:pt x="282841" y="1005840"/>
                </a:lnTo>
                <a:lnTo>
                  <a:pt x="281533" y="1003300"/>
                </a:lnTo>
                <a:lnTo>
                  <a:pt x="280276" y="1000760"/>
                </a:lnTo>
                <a:lnTo>
                  <a:pt x="279857" y="999490"/>
                </a:lnTo>
                <a:lnTo>
                  <a:pt x="279666" y="998220"/>
                </a:lnTo>
                <a:lnTo>
                  <a:pt x="279704" y="994410"/>
                </a:lnTo>
                <a:lnTo>
                  <a:pt x="279704" y="993140"/>
                </a:lnTo>
                <a:lnTo>
                  <a:pt x="280898" y="990600"/>
                </a:lnTo>
                <a:lnTo>
                  <a:pt x="283502" y="986790"/>
                </a:lnTo>
                <a:lnTo>
                  <a:pt x="284746" y="985520"/>
                </a:lnTo>
                <a:lnTo>
                  <a:pt x="287147" y="985520"/>
                </a:lnTo>
                <a:lnTo>
                  <a:pt x="287921" y="984250"/>
                </a:lnTo>
                <a:lnTo>
                  <a:pt x="294157" y="984250"/>
                </a:lnTo>
                <a:lnTo>
                  <a:pt x="296951" y="986790"/>
                </a:lnTo>
                <a:lnTo>
                  <a:pt x="298157" y="988060"/>
                </a:lnTo>
                <a:lnTo>
                  <a:pt x="299173" y="989330"/>
                </a:lnTo>
                <a:lnTo>
                  <a:pt x="300393" y="990600"/>
                </a:lnTo>
                <a:lnTo>
                  <a:pt x="301523" y="991870"/>
                </a:lnTo>
                <a:lnTo>
                  <a:pt x="302564" y="993140"/>
                </a:lnTo>
                <a:lnTo>
                  <a:pt x="303999" y="995680"/>
                </a:lnTo>
                <a:lnTo>
                  <a:pt x="304609" y="998220"/>
                </a:lnTo>
                <a:lnTo>
                  <a:pt x="304609" y="970762"/>
                </a:lnTo>
                <a:lnTo>
                  <a:pt x="304126" y="971550"/>
                </a:lnTo>
                <a:lnTo>
                  <a:pt x="301612" y="976630"/>
                </a:lnTo>
                <a:lnTo>
                  <a:pt x="298996" y="977900"/>
                </a:lnTo>
                <a:lnTo>
                  <a:pt x="295910" y="979170"/>
                </a:lnTo>
                <a:lnTo>
                  <a:pt x="290042" y="979170"/>
                </a:lnTo>
                <a:lnTo>
                  <a:pt x="288912" y="977900"/>
                </a:lnTo>
                <a:lnTo>
                  <a:pt x="287807" y="977900"/>
                </a:lnTo>
                <a:lnTo>
                  <a:pt x="286232" y="976630"/>
                </a:lnTo>
                <a:lnTo>
                  <a:pt x="285076" y="976630"/>
                </a:lnTo>
                <a:lnTo>
                  <a:pt x="284314" y="975360"/>
                </a:lnTo>
                <a:lnTo>
                  <a:pt x="282194" y="970280"/>
                </a:lnTo>
                <a:lnTo>
                  <a:pt x="280200" y="965822"/>
                </a:lnTo>
                <a:lnTo>
                  <a:pt x="280200" y="981710"/>
                </a:lnTo>
                <a:lnTo>
                  <a:pt x="279857" y="982980"/>
                </a:lnTo>
                <a:lnTo>
                  <a:pt x="278955" y="985520"/>
                </a:lnTo>
                <a:lnTo>
                  <a:pt x="278866" y="985710"/>
                </a:lnTo>
                <a:lnTo>
                  <a:pt x="278866" y="1008380"/>
                </a:lnTo>
                <a:lnTo>
                  <a:pt x="268262" y="1018540"/>
                </a:lnTo>
                <a:lnTo>
                  <a:pt x="266153" y="1017270"/>
                </a:lnTo>
                <a:lnTo>
                  <a:pt x="265252" y="1016000"/>
                </a:lnTo>
                <a:lnTo>
                  <a:pt x="264820" y="1016000"/>
                </a:lnTo>
                <a:lnTo>
                  <a:pt x="262890" y="1013460"/>
                </a:lnTo>
                <a:lnTo>
                  <a:pt x="261962" y="1010920"/>
                </a:lnTo>
                <a:lnTo>
                  <a:pt x="261645" y="1009053"/>
                </a:lnTo>
                <a:lnTo>
                  <a:pt x="261645" y="1027430"/>
                </a:lnTo>
                <a:lnTo>
                  <a:pt x="259994" y="1031240"/>
                </a:lnTo>
                <a:lnTo>
                  <a:pt x="259181" y="1032510"/>
                </a:lnTo>
                <a:lnTo>
                  <a:pt x="257860" y="1033780"/>
                </a:lnTo>
                <a:lnTo>
                  <a:pt x="256032" y="1035050"/>
                </a:lnTo>
                <a:lnTo>
                  <a:pt x="255358" y="1035050"/>
                </a:lnTo>
                <a:lnTo>
                  <a:pt x="254660" y="1036320"/>
                </a:lnTo>
                <a:lnTo>
                  <a:pt x="253923" y="1036320"/>
                </a:lnTo>
                <a:lnTo>
                  <a:pt x="249250" y="1038072"/>
                </a:lnTo>
                <a:lnTo>
                  <a:pt x="248640" y="1038072"/>
                </a:lnTo>
                <a:lnTo>
                  <a:pt x="248285" y="1035532"/>
                </a:lnTo>
                <a:lnTo>
                  <a:pt x="251231" y="1029182"/>
                </a:lnTo>
                <a:lnTo>
                  <a:pt x="252222" y="1026642"/>
                </a:lnTo>
                <a:lnTo>
                  <a:pt x="252476" y="1024102"/>
                </a:lnTo>
                <a:lnTo>
                  <a:pt x="252006" y="1022832"/>
                </a:lnTo>
                <a:lnTo>
                  <a:pt x="251802" y="1020292"/>
                </a:lnTo>
                <a:lnTo>
                  <a:pt x="251218" y="1019022"/>
                </a:lnTo>
                <a:lnTo>
                  <a:pt x="250266" y="1017752"/>
                </a:lnTo>
                <a:lnTo>
                  <a:pt x="249364" y="1016482"/>
                </a:lnTo>
                <a:lnTo>
                  <a:pt x="249631" y="1015212"/>
                </a:lnTo>
                <a:lnTo>
                  <a:pt x="251117" y="1012672"/>
                </a:lnTo>
                <a:lnTo>
                  <a:pt x="252234" y="1012672"/>
                </a:lnTo>
                <a:lnTo>
                  <a:pt x="253631" y="1010132"/>
                </a:lnTo>
                <a:lnTo>
                  <a:pt x="253695" y="1009878"/>
                </a:lnTo>
                <a:lnTo>
                  <a:pt x="254812" y="1010920"/>
                </a:lnTo>
                <a:lnTo>
                  <a:pt x="256806" y="1014730"/>
                </a:lnTo>
                <a:lnTo>
                  <a:pt x="258013" y="1016000"/>
                </a:lnTo>
                <a:lnTo>
                  <a:pt x="259067" y="1018540"/>
                </a:lnTo>
                <a:lnTo>
                  <a:pt x="259994" y="1021080"/>
                </a:lnTo>
                <a:lnTo>
                  <a:pt x="261632" y="1023620"/>
                </a:lnTo>
                <a:lnTo>
                  <a:pt x="261645" y="1027430"/>
                </a:lnTo>
                <a:lnTo>
                  <a:pt x="261645" y="1009053"/>
                </a:lnTo>
                <a:lnTo>
                  <a:pt x="261531" y="1008380"/>
                </a:lnTo>
                <a:lnTo>
                  <a:pt x="261315" y="1007110"/>
                </a:lnTo>
                <a:lnTo>
                  <a:pt x="261010" y="1005840"/>
                </a:lnTo>
                <a:lnTo>
                  <a:pt x="260718" y="1003300"/>
                </a:lnTo>
                <a:lnTo>
                  <a:pt x="260375" y="998220"/>
                </a:lnTo>
                <a:lnTo>
                  <a:pt x="261277" y="995680"/>
                </a:lnTo>
                <a:lnTo>
                  <a:pt x="264109" y="994410"/>
                </a:lnTo>
                <a:lnTo>
                  <a:pt x="265607" y="994410"/>
                </a:lnTo>
                <a:lnTo>
                  <a:pt x="267055" y="995680"/>
                </a:lnTo>
                <a:lnTo>
                  <a:pt x="269786" y="996950"/>
                </a:lnTo>
                <a:lnTo>
                  <a:pt x="272199" y="999490"/>
                </a:lnTo>
                <a:lnTo>
                  <a:pt x="274294" y="1002030"/>
                </a:lnTo>
                <a:lnTo>
                  <a:pt x="275551" y="1003300"/>
                </a:lnTo>
                <a:lnTo>
                  <a:pt x="276682" y="1004570"/>
                </a:lnTo>
                <a:lnTo>
                  <a:pt x="277685" y="1007110"/>
                </a:lnTo>
                <a:lnTo>
                  <a:pt x="278866" y="1008380"/>
                </a:lnTo>
                <a:lnTo>
                  <a:pt x="278866" y="985710"/>
                </a:lnTo>
                <a:lnTo>
                  <a:pt x="277723" y="988060"/>
                </a:lnTo>
                <a:lnTo>
                  <a:pt x="276161" y="989330"/>
                </a:lnTo>
                <a:lnTo>
                  <a:pt x="275475" y="990600"/>
                </a:lnTo>
                <a:lnTo>
                  <a:pt x="273215" y="991870"/>
                </a:lnTo>
                <a:lnTo>
                  <a:pt x="271843" y="991870"/>
                </a:lnTo>
                <a:lnTo>
                  <a:pt x="269849" y="990600"/>
                </a:lnTo>
                <a:lnTo>
                  <a:pt x="268084" y="990600"/>
                </a:lnTo>
                <a:lnTo>
                  <a:pt x="266268" y="989330"/>
                </a:lnTo>
                <a:lnTo>
                  <a:pt x="265595" y="989330"/>
                </a:lnTo>
                <a:lnTo>
                  <a:pt x="263359" y="986790"/>
                </a:lnTo>
                <a:lnTo>
                  <a:pt x="261734" y="984250"/>
                </a:lnTo>
                <a:lnTo>
                  <a:pt x="260540" y="980440"/>
                </a:lnTo>
                <a:lnTo>
                  <a:pt x="260299" y="977900"/>
                </a:lnTo>
                <a:lnTo>
                  <a:pt x="260019" y="976630"/>
                </a:lnTo>
                <a:lnTo>
                  <a:pt x="259930" y="975360"/>
                </a:lnTo>
                <a:lnTo>
                  <a:pt x="259842" y="974090"/>
                </a:lnTo>
                <a:lnTo>
                  <a:pt x="259765" y="971550"/>
                </a:lnTo>
                <a:lnTo>
                  <a:pt x="267373" y="960120"/>
                </a:lnTo>
                <a:lnTo>
                  <a:pt x="270967" y="961390"/>
                </a:lnTo>
                <a:lnTo>
                  <a:pt x="272148" y="962660"/>
                </a:lnTo>
                <a:lnTo>
                  <a:pt x="272618" y="963930"/>
                </a:lnTo>
                <a:lnTo>
                  <a:pt x="272948" y="963930"/>
                </a:lnTo>
                <a:lnTo>
                  <a:pt x="279184" y="977900"/>
                </a:lnTo>
                <a:lnTo>
                  <a:pt x="279679" y="979170"/>
                </a:lnTo>
                <a:lnTo>
                  <a:pt x="280149" y="980440"/>
                </a:lnTo>
                <a:lnTo>
                  <a:pt x="280200" y="981710"/>
                </a:lnTo>
                <a:lnTo>
                  <a:pt x="280200" y="965822"/>
                </a:lnTo>
                <a:lnTo>
                  <a:pt x="278218" y="961390"/>
                </a:lnTo>
                <a:lnTo>
                  <a:pt x="277774" y="960120"/>
                </a:lnTo>
                <a:lnTo>
                  <a:pt x="277723" y="958850"/>
                </a:lnTo>
                <a:lnTo>
                  <a:pt x="278079" y="958850"/>
                </a:lnTo>
                <a:lnTo>
                  <a:pt x="278333" y="957580"/>
                </a:lnTo>
                <a:lnTo>
                  <a:pt x="278803" y="956310"/>
                </a:lnTo>
                <a:lnTo>
                  <a:pt x="279095" y="955040"/>
                </a:lnTo>
                <a:lnTo>
                  <a:pt x="279692" y="952500"/>
                </a:lnTo>
                <a:lnTo>
                  <a:pt x="280733" y="951230"/>
                </a:lnTo>
                <a:lnTo>
                  <a:pt x="282270" y="949960"/>
                </a:lnTo>
                <a:lnTo>
                  <a:pt x="284391" y="948690"/>
                </a:lnTo>
                <a:lnTo>
                  <a:pt x="286537" y="946150"/>
                </a:lnTo>
                <a:lnTo>
                  <a:pt x="288721" y="944880"/>
                </a:lnTo>
                <a:lnTo>
                  <a:pt x="290068" y="943610"/>
                </a:lnTo>
                <a:lnTo>
                  <a:pt x="297307" y="943610"/>
                </a:lnTo>
                <a:lnTo>
                  <a:pt x="300799" y="946150"/>
                </a:lnTo>
                <a:lnTo>
                  <a:pt x="305168" y="949960"/>
                </a:lnTo>
                <a:lnTo>
                  <a:pt x="306057" y="952500"/>
                </a:lnTo>
                <a:lnTo>
                  <a:pt x="307060" y="953770"/>
                </a:lnTo>
                <a:lnTo>
                  <a:pt x="308178" y="955040"/>
                </a:lnTo>
                <a:lnTo>
                  <a:pt x="308813" y="957580"/>
                </a:lnTo>
                <a:lnTo>
                  <a:pt x="309156" y="962660"/>
                </a:lnTo>
                <a:lnTo>
                  <a:pt x="309156" y="943216"/>
                </a:lnTo>
                <a:lnTo>
                  <a:pt x="305574" y="941070"/>
                </a:lnTo>
                <a:lnTo>
                  <a:pt x="302387" y="939800"/>
                </a:lnTo>
                <a:lnTo>
                  <a:pt x="298272" y="937260"/>
                </a:lnTo>
                <a:lnTo>
                  <a:pt x="297459" y="935990"/>
                </a:lnTo>
                <a:lnTo>
                  <a:pt x="296875" y="935990"/>
                </a:lnTo>
                <a:lnTo>
                  <a:pt x="295783" y="933450"/>
                </a:lnTo>
                <a:lnTo>
                  <a:pt x="294792" y="930910"/>
                </a:lnTo>
                <a:lnTo>
                  <a:pt x="293916" y="929640"/>
                </a:lnTo>
                <a:lnTo>
                  <a:pt x="292887" y="927100"/>
                </a:lnTo>
                <a:lnTo>
                  <a:pt x="293357" y="924560"/>
                </a:lnTo>
                <a:lnTo>
                  <a:pt x="294640" y="922020"/>
                </a:lnTo>
                <a:lnTo>
                  <a:pt x="295884" y="920750"/>
                </a:lnTo>
                <a:lnTo>
                  <a:pt x="297459" y="918210"/>
                </a:lnTo>
                <a:lnTo>
                  <a:pt x="299351" y="916940"/>
                </a:lnTo>
                <a:lnTo>
                  <a:pt x="299948" y="916940"/>
                </a:lnTo>
                <a:lnTo>
                  <a:pt x="300634" y="915670"/>
                </a:lnTo>
                <a:lnTo>
                  <a:pt x="301371" y="915670"/>
                </a:lnTo>
                <a:lnTo>
                  <a:pt x="303631" y="914400"/>
                </a:lnTo>
                <a:lnTo>
                  <a:pt x="305892" y="914400"/>
                </a:lnTo>
                <a:lnTo>
                  <a:pt x="309803" y="913130"/>
                </a:lnTo>
                <a:lnTo>
                  <a:pt x="311277" y="913130"/>
                </a:lnTo>
                <a:lnTo>
                  <a:pt x="312610" y="914400"/>
                </a:lnTo>
                <a:lnTo>
                  <a:pt x="315849" y="916940"/>
                </a:lnTo>
                <a:lnTo>
                  <a:pt x="318465" y="919480"/>
                </a:lnTo>
                <a:lnTo>
                  <a:pt x="320840" y="923290"/>
                </a:lnTo>
                <a:lnTo>
                  <a:pt x="321170" y="924560"/>
                </a:lnTo>
                <a:lnTo>
                  <a:pt x="321437" y="925830"/>
                </a:lnTo>
                <a:lnTo>
                  <a:pt x="321754" y="925830"/>
                </a:lnTo>
                <a:lnTo>
                  <a:pt x="321843" y="927100"/>
                </a:lnTo>
                <a:lnTo>
                  <a:pt x="322338" y="929640"/>
                </a:lnTo>
                <a:lnTo>
                  <a:pt x="322338" y="911860"/>
                </a:lnTo>
                <a:lnTo>
                  <a:pt x="321767" y="911860"/>
                </a:lnTo>
                <a:lnTo>
                  <a:pt x="319989" y="910590"/>
                </a:lnTo>
                <a:lnTo>
                  <a:pt x="318465" y="909320"/>
                </a:lnTo>
                <a:lnTo>
                  <a:pt x="316471" y="908050"/>
                </a:lnTo>
                <a:lnTo>
                  <a:pt x="314579" y="905510"/>
                </a:lnTo>
                <a:lnTo>
                  <a:pt x="311823" y="901700"/>
                </a:lnTo>
                <a:lnTo>
                  <a:pt x="311188" y="900430"/>
                </a:lnTo>
                <a:lnTo>
                  <a:pt x="309981" y="899160"/>
                </a:lnTo>
                <a:lnTo>
                  <a:pt x="309930" y="897890"/>
                </a:lnTo>
                <a:lnTo>
                  <a:pt x="310248" y="896620"/>
                </a:lnTo>
                <a:lnTo>
                  <a:pt x="310654" y="895350"/>
                </a:lnTo>
                <a:lnTo>
                  <a:pt x="310934" y="895350"/>
                </a:lnTo>
                <a:lnTo>
                  <a:pt x="313042" y="891540"/>
                </a:lnTo>
                <a:lnTo>
                  <a:pt x="314642" y="890270"/>
                </a:lnTo>
                <a:lnTo>
                  <a:pt x="316090" y="887730"/>
                </a:lnTo>
                <a:lnTo>
                  <a:pt x="317627" y="886460"/>
                </a:lnTo>
                <a:lnTo>
                  <a:pt x="319557" y="885190"/>
                </a:lnTo>
                <a:lnTo>
                  <a:pt x="321856" y="883920"/>
                </a:lnTo>
                <a:lnTo>
                  <a:pt x="324980" y="883920"/>
                </a:lnTo>
                <a:lnTo>
                  <a:pt x="326453" y="885190"/>
                </a:lnTo>
                <a:lnTo>
                  <a:pt x="329730" y="886460"/>
                </a:lnTo>
                <a:lnTo>
                  <a:pt x="331914" y="889000"/>
                </a:lnTo>
                <a:lnTo>
                  <a:pt x="332803" y="894080"/>
                </a:lnTo>
                <a:lnTo>
                  <a:pt x="332879" y="895350"/>
                </a:lnTo>
                <a:lnTo>
                  <a:pt x="333159" y="897890"/>
                </a:lnTo>
                <a:lnTo>
                  <a:pt x="333159" y="881075"/>
                </a:lnTo>
                <a:lnTo>
                  <a:pt x="331190" y="880110"/>
                </a:lnTo>
                <a:lnTo>
                  <a:pt x="327748" y="878840"/>
                </a:lnTo>
                <a:lnTo>
                  <a:pt x="326948" y="877570"/>
                </a:lnTo>
                <a:lnTo>
                  <a:pt x="324599" y="872490"/>
                </a:lnTo>
                <a:lnTo>
                  <a:pt x="323837" y="868680"/>
                </a:lnTo>
                <a:lnTo>
                  <a:pt x="325069" y="864870"/>
                </a:lnTo>
                <a:lnTo>
                  <a:pt x="325526" y="863600"/>
                </a:lnTo>
                <a:lnTo>
                  <a:pt x="326059" y="862330"/>
                </a:lnTo>
                <a:lnTo>
                  <a:pt x="327837" y="857250"/>
                </a:lnTo>
                <a:lnTo>
                  <a:pt x="329806" y="854710"/>
                </a:lnTo>
                <a:lnTo>
                  <a:pt x="333883" y="852170"/>
                </a:lnTo>
                <a:lnTo>
                  <a:pt x="335153" y="852170"/>
                </a:lnTo>
                <a:lnTo>
                  <a:pt x="336727" y="850900"/>
                </a:lnTo>
                <a:lnTo>
                  <a:pt x="337908" y="850900"/>
                </a:lnTo>
                <a:lnTo>
                  <a:pt x="340918" y="852170"/>
                </a:lnTo>
                <a:lnTo>
                  <a:pt x="343725" y="853440"/>
                </a:lnTo>
                <a:lnTo>
                  <a:pt x="346329" y="855980"/>
                </a:lnTo>
                <a:lnTo>
                  <a:pt x="347992" y="855980"/>
                </a:lnTo>
                <a:lnTo>
                  <a:pt x="348856" y="858520"/>
                </a:lnTo>
                <a:lnTo>
                  <a:pt x="349148" y="861060"/>
                </a:lnTo>
                <a:lnTo>
                  <a:pt x="349237" y="848360"/>
                </a:lnTo>
                <a:lnTo>
                  <a:pt x="348488" y="847090"/>
                </a:lnTo>
                <a:lnTo>
                  <a:pt x="346100" y="845820"/>
                </a:lnTo>
                <a:lnTo>
                  <a:pt x="345262" y="842010"/>
                </a:lnTo>
                <a:lnTo>
                  <a:pt x="346633" y="840740"/>
                </a:lnTo>
                <a:lnTo>
                  <a:pt x="348513" y="836930"/>
                </a:lnTo>
                <a:lnTo>
                  <a:pt x="358038" y="828040"/>
                </a:lnTo>
                <a:lnTo>
                  <a:pt x="359524" y="828040"/>
                </a:lnTo>
                <a:lnTo>
                  <a:pt x="360984" y="826770"/>
                </a:lnTo>
                <a:lnTo>
                  <a:pt x="364540" y="826770"/>
                </a:lnTo>
                <a:lnTo>
                  <a:pt x="366420" y="828040"/>
                </a:lnTo>
                <a:lnTo>
                  <a:pt x="369493" y="829310"/>
                </a:lnTo>
                <a:lnTo>
                  <a:pt x="370433" y="830580"/>
                </a:lnTo>
                <a:lnTo>
                  <a:pt x="371221" y="833120"/>
                </a:lnTo>
                <a:lnTo>
                  <a:pt x="371322" y="834390"/>
                </a:lnTo>
                <a:lnTo>
                  <a:pt x="371589" y="834390"/>
                </a:lnTo>
                <a:lnTo>
                  <a:pt x="371640" y="836930"/>
                </a:lnTo>
                <a:lnTo>
                  <a:pt x="371640" y="818286"/>
                </a:lnTo>
                <a:lnTo>
                  <a:pt x="370967" y="814070"/>
                </a:lnTo>
                <a:lnTo>
                  <a:pt x="372503" y="810260"/>
                </a:lnTo>
                <a:lnTo>
                  <a:pt x="377151" y="808990"/>
                </a:lnTo>
                <a:lnTo>
                  <a:pt x="378218" y="807720"/>
                </a:lnTo>
                <a:lnTo>
                  <a:pt x="379247" y="807720"/>
                </a:lnTo>
                <a:lnTo>
                  <a:pt x="381939" y="806450"/>
                </a:lnTo>
                <a:lnTo>
                  <a:pt x="383463" y="806450"/>
                </a:lnTo>
                <a:lnTo>
                  <a:pt x="384898" y="807720"/>
                </a:lnTo>
                <a:lnTo>
                  <a:pt x="385914" y="807720"/>
                </a:lnTo>
                <a:lnTo>
                  <a:pt x="386803" y="808990"/>
                </a:lnTo>
                <a:lnTo>
                  <a:pt x="387553" y="810260"/>
                </a:lnTo>
                <a:lnTo>
                  <a:pt x="388239" y="810260"/>
                </a:lnTo>
                <a:lnTo>
                  <a:pt x="388861" y="811530"/>
                </a:lnTo>
                <a:lnTo>
                  <a:pt x="389420" y="812800"/>
                </a:lnTo>
                <a:lnTo>
                  <a:pt x="391248" y="815340"/>
                </a:lnTo>
                <a:lnTo>
                  <a:pt x="391680" y="819150"/>
                </a:lnTo>
                <a:lnTo>
                  <a:pt x="391680" y="800074"/>
                </a:lnTo>
                <a:lnTo>
                  <a:pt x="390029" y="798830"/>
                </a:lnTo>
                <a:lnTo>
                  <a:pt x="389978" y="796290"/>
                </a:lnTo>
                <a:lnTo>
                  <a:pt x="393128" y="789940"/>
                </a:lnTo>
                <a:lnTo>
                  <a:pt x="393547" y="789940"/>
                </a:lnTo>
                <a:lnTo>
                  <a:pt x="394068" y="788670"/>
                </a:lnTo>
                <a:lnTo>
                  <a:pt x="398132" y="786130"/>
                </a:lnTo>
                <a:lnTo>
                  <a:pt x="399097" y="784860"/>
                </a:lnTo>
                <a:lnTo>
                  <a:pt x="409930" y="784860"/>
                </a:lnTo>
                <a:lnTo>
                  <a:pt x="411314" y="786130"/>
                </a:lnTo>
                <a:lnTo>
                  <a:pt x="411619" y="787400"/>
                </a:lnTo>
                <a:lnTo>
                  <a:pt x="411619" y="779399"/>
                </a:lnTo>
                <a:lnTo>
                  <a:pt x="409511" y="778510"/>
                </a:lnTo>
                <a:lnTo>
                  <a:pt x="403479" y="779780"/>
                </a:lnTo>
                <a:lnTo>
                  <a:pt x="400697" y="779780"/>
                </a:lnTo>
                <a:lnTo>
                  <a:pt x="397954" y="781050"/>
                </a:lnTo>
                <a:lnTo>
                  <a:pt x="396354" y="781050"/>
                </a:lnTo>
                <a:lnTo>
                  <a:pt x="394944" y="782320"/>
                </a:lnTo>
                <a:lnTo>
                  <a:pt x="393750" y="783590"/>
                </a:lnTo>
                <a:lnTo>
                  <a:pt x="391033" y="784860"/>
                </a:lnTo>
                <a:lnTo>
                  <a:pt x="388823" y="788670"/>
                </a:lnTo>
                <a:lnTo>
                  <a:pt x="387121" y="791210"/>
                </a:lnTo>
                <a:lnTo>
                  <a:pt x="386321" y="792480"/>
                </a:lnTo>
                <a:lnTo>
                  <a:pt x="385965" y="795020"/>
                </a:lnTo>
                <a:lnTo>
                  <a:pt x="386092" y="797560"/>
                </a:lnTo>
                <a:lnTo>
                  <a:pt x="386334" y="798830"/>
                </a:lnTo>
                <a:lnTo>
                  <a:pt x="386359" y="801370"/>
                </a:lnTo>
                <a:lnTo>
                  <a:pt x="385902" y="802640"/>
                </a:lnTo>
                <a:lnTo>
                  <a:pt x="376618" y="802640"/>
                </a:lnTo>
                <a:lnTo>
                  <a:pt x="374561" y="803910"/>
                </a:lnTo>
                <a:lnTo>
                  <a:pt x="373595" y="805180"/>
                </a:lnTo>
                <a:lnTo>
                  <a:pt x="372541" y="805180"/>
                </a:lnTo>
                <a:lnTo>
                  <a:pt x="371208" y="806450"/>
                </a:lnTo>
                <a:lnTo>
                  <a:pt x="370611" y="806450"/>
                </a:lnTo>
                <a:lnTo>
                  <a:pt x="369684" y="807720"/>
                </a:lnTo>
                <a:lnTo>
                  <a:pt x="369074" y="808990"/>
                </a:lnTo>
                <a:lnTo>
                  <a:pt x="368795" y="810260"/>
                </a:lnTo>
                <a:lnTo>
                  <a:pt x="368236" y="814070"/>
                </a:lnTo>
                <a:lnTo>
                  <a:pt x="368033" y="816610"/>
                </a:lnTo>
                <a:lnTo>
                  <a:pt x="366915" y="821690"/>
                </a:lnTo>
                <a:lnTo>
                  <a:pt x="366102" y="821690"/>
                </a:lnTo>
                <a:lnTo>
                  <a:pt x="365582" y="822960"/>
                </a:lnTo>
                <a:lnTo>
                  <a:pt x="360108" y="822960"/>
                </a:lnTo>
                <a:lnTo>
                  <a:pt x="357378" y="824230"/>
                </a:lnTo>
                <a:lnTo>
                  <a:pt x="355790" y="824230"/>
                </a:lnTo>
                <a:lnTo>
                  <a:pt x="354380" y="825500"/>
                </a:lnTo>
                <a:lnTo>
                  <a:pt x="351078" y="828040"/>
                </a:lnTo>
                <a:lnTo>
                  <a:pt x="348869" y="829310"/>
                </a:lnTo>
                <a:lnTo>
                  <a:pt x="343801" y="834390"/>
                </a:lnTo>
                <a:lnTo>
                  <a:pt x="341096" y="838200"/>
                </a:lnTo>
                <a:lnTo>
                  <a:pt x="340588" y="843280"/>
                </a:lnTo>
                <a:lnTo>
                  <a:pt x="340385" y="844550"/>
                </a:lnTo>
                <a:lnTo>
                  <a:pt x="339648" y="845820"/>
                </a:lnTo>
                <a:lnTo>
                  <a:pt x="336524" y="845820"/>
                </a:lnTo>
                <a:lnTo>
                  <a:pt x="334606" y="847090"/>
                </a:lnTo>
                <a:lnTo>
                  <a:pt x="331939" y="848360"/>
                </a:lnTo>
                <a:lnTo>
                  <a:pt x="330822" y="849630"/>
                </a:lnTo>
                <a:lnTo>
                  <a:pt x="327164" y="853440"/>
                </a:lnTo>
                <a:lnTo>
                  <a:pt x="324561" y="855980"/>
                </a:lnTo>
                <a:lnTo>
                  <a:pt x="320713" y="863600"/>
                </a:lnTo>
                <a:lnTo>
                  <a:pt x="319189" y="867410"/>
                </a:lnTo>
                <a:lnTo>
                  <a:pt x="320294" y="872490"/>
                </a:lnTo>
                <a:lnTo>
                  <a:pt x="320624" y="873760"/>
                </a:lnTo>
                <a:lnTo>
                  <a:pt x="320763" y="875030"/>
                </a:lnTo>
                <a:lnTo>
                  <a:pt x="320713" y="877570"/>
                </a:lnTo>
                <a:lnTo>
                  <a:pt x="320306" y="878840"/>
                </a:lnTo>
                <a:lnTo>
                  <a:pt x="319786" y="878840"/>
                </a:lnTo>
                <a:lnTo>
                  <a:pt x="318084" y="881380"/>
                </a:lnTo>
                <a:lnTo>
                  <a:pt x="315315" y="882650"/>
                </a:lnTo>
                <a:lnTo>
                  <a:pt x="313436" y="885190"/>
                </a:lnTo>
                <a:lnTo>
                  <a:pt x="310730" y="887730"/>
                </a:lnTo>
                <a:lnTo>
                  <a:pt x="308279" y="890270"/>
                </a:lnTo>
                <a:lnTo>
                  <a:pt x="305663" y="895350"/>
                </a:lnTo>
                <a:lnTo>
                  <a:pt x="305358" y="895350"/>
                </a:lnTo>
                <a:lnTo>
                  <a:pt x="304800" y="897890"/>
                </a:lnTo>
                <a:lnTo>
                  <a:pt x="306070" y="900430"/>
                </a:lnTo>
                <a:lnTo>
                  <a:pt x="307263" y="902970"/>
                </a:lnTo>
                <a:lnTo>
                  <a:pt x="308864" y="905510"/>
                </a:lnTo>
                <a:lnTo>
                  <a:pt x="308317" y="906780"/>
                </a:lnTo>
                <a:lnTo>
                  <a:pt x="306920" y="908050"/>
                </a:lnTo>
                <a:lnTo>
                  <a:pt x="304914" y="909320"/>
                </a:lnTo>
                <a:lnTo>
                  <a:pt x="302729" y="910590"/>
                </a:lnTo>
                <a:lnTo>
                  <a:pt x="300380" y="910590"/>
                </a:lnTo>
                <a:lnTo>
                  <a:pt x="297903" y="911860"/>
                </a:lnTo>
                <a:lnTo>
                  <a:pt x="288442" y="927100"/>
                </a:lnTo>
                <a:lnTo>
                  <a:pt x="288823" y="928370"/>
                </a:lnTo>
                <a:lnTo>
                  <a:pt x="289636" y="930910"/>
                </a:lnTo>
                <a:lnTo>
                  <a:pt x="290423" y="932180"/>
                </a:lnTo>
                <a:lnTo>
                  <a:pt x="290982" y="933450"/>
                </a:lnTo>
                <a:lnTo>
                  <a:pt x="291338" y="934720"/>
                </a:lnTo>
                <a:lnTo>
                  <a:pt x="291477" y="935990"/>
                </a:lnTo>
                <a:lnTo>
                  <a:pt x="290893" y="937260"/>
                </a:lnTo>
                <a:lnTo>
                  <a:pt x="289090" y="938530"/>
                </a:lnTo>
                <a:lnTo>
                  <a:pt x="288112" y="939800"/>
                </a:lnTo>
                <a:lnTo>
                  <a:pt x="283781" y="942340"/>
                </a:lnTo>
                <a:lnTo>
                  <a:pt x="281317" y="944880"/>
                </a:lnTo>
                <a:lnTo>
                  <a:pt x="277444" y="949960"/>
                </a:lnTo>
                <a:lnTo>
                  <a:pt x="275805" y="952500"/>
                </a:lnTo>
                <a:lnTo>
                  <a:pt x="273253" y="955040"/>
                </a:lnTo>
                <a:lnTo>
                  <a:pt x="269405" y="955040"/>
                </a:lnTo>
                <a:lnTo>
                  <a:pt x="268414" y="953770"/>
                </a:lnTo>
                <a:lnTo>
                  <a:pt x="269074" y="949960"/>
                </a:lnTo>
                <a:lnTo>
                  <a:pt x="268706" y="946150"/>
                </a:lnTo>
                <a:lnTo>
                  <a:pt x="266420" y="942340"/>
                </a:lnTo>
                <a:lnTo>
                  <a:pt x="266141" y="941070"/>
                </a:lnTo>
                <a:lnTo>
                  <a:pt x="265950" y="941070"/>
                </a:lnTo>
                <a:lnTo>
                  <a:pt x="265404" y="937260"/>
                </a:lnTo>
                <a:lnTo>
                  <a:pt x="264363" y="934720"/>
                </a:lnTo>
                <a:lnTo>
                  <a:pt x="264045" y="934199"/>
                </a:lnTo>
                <a:lnTo>
                  <a:pt x="264045" y="947420"/>
                </a:lnTo>
                <a:lnTo>
                  <a:pt x="263410" y="952500"/>
                </a:lnTo>
                <a:lnTo>
                  <a:pt x="262521" y="955040"/>
                </a:lnTo>
                <a:lnTo>
                  <a:pt x="258445" y="960120"/>
                </a:lnTo>
                <a:lnTo>
                  <a:pt x="257810" y="960945"/>
                </a:lnTo>
                <a:lnTo>
                  <a:pt x="258610" y="956792"/>
                </a:lnTo>
                <a:lnTo>
                  <a:pt x="257632" y="952982"/>
                </a:lnTo>
                <a:lnTo>
                  <a:pt x="257086" y="950391"/>
                </a:lnTo>
                <a:lnTo>
                  <a:pt x="257086" y="990600"/>
                </a:lnTo>
                <a:lnTo>
                  <a:pt x="256755" y="991870"/>
                </a:lnTo>
                <a:lnTo>
                  <a:pt x="256006" y="995387"/>
                </a:lnTo>
                <a:lnTo>
                  <a:pt x="254889" y="987272"/>
                </a:lnTo>
                <a:lnTo>
                  <a:pt x="254431" y="983132"/>
                </a:lnTo>
                <a:lnTo>
                  <a:pt x="255447" y="985520"/>
                </a:lnTo>
                <a:lnTo>
                  <a:pt x="256552" y="988060"/>
                </a:lnTo>
                <a:lnTo>
                  <a:pt x="257022" y="989330"/>
                </a:lnTo>
                <a:lnTo>
                  <a:pt x="257086" y="990600"/>
                </a:lnTo>
                <a:lnTo>
                  <a:pt x="257086" y="950391"/>
                </a:lnTo>
                <a:lnTo>
                  <a:pt x="256832" y="949172"/>
                </a:lnTo>
                <a:lnTo>
                  <a:pt x="256603" y="947902"/>
                </a:lnTo>
                <a:lnTo>
                  <a:pt x="256286" y="946632"/>
                </a:lnTo>
                <a:lnTo>
                  <a:pt x="255892" y="946632"/>
                </a:lnTo>
                <a:lnTo>
                  <a:pt x="255206" y="945362"/>
                </a:lnTo>
                <a:lnTo>
                  <a:pt x="254215" y="942822"/>
                </a:lnTo>
                <a:lnTo>
                  <a:pt x="254330" y="941552"/>
                </a:lnTo>
                <a:lnTo>
                  <a:pt x="256120" y="939012"/>
                </a:lnTo>
                <a:lnTo>
                  <a:pt x="257251" y="937742"/>
                </a:lnTo>
                <a:lnTo>
                  <a:pt x="258699" y="935202"/>
                </a:lnTo>
                <a:lnTo>
                  <a:pt x="259054" y="934567"/>
                </a:lnTo>
                <a:lnTo>
                  <a:pt x="259168" y="934720"/>
                </a:lnTo>
                <a:lnTo>
                  <a:pt x="261378" y="939800"/>
                </a:lnTo>
                <a:lnTo>
                  <a:pt x="263334" y="944880"/>
                </a:lnTo>
                <a:lnTo>
                  <a:pt x="263880" y="946150"/>
                </a:lnTo>
                <a:lnTo>
                  <a:pt x="264045" y="947420"/>
                </a:lnTo>
                <a:lnTo>
                  <a:pt x="264045" y="934199"/>
                </a:lnTo>
                <a:lnTo>
                  <a:pt x="262839" y="932180"/>
                </a:lnTo>
                <a:lnTo>
                  <a:pt x="261988" y="929640"/>
                </a:lnTo>
                <a:lnTo>
                  <a:pt x="261112" y="928370"/>
                </a:lnTo>
                <a:lnTo>
                  <a:pt x="259765" y="926452"/>
                </a:lnTo>
                <a:lnTo>
                  <a:pt x="259702" y="925042"/>
                </a:lnTo>
                <a:lnTo>
                  <a:pt x="259511" y="922502"/>
                </a:lnTo>
                <a:lnTo>
                  <a:pt x="259422" y="921232"/>
                </a:lnTo>
                <a:lnTo>
                  <a:pt x="258749" y="917333"/>
                </a:lnTo>
                <a:lnTo>
                  <a:pt x="258914" y="916940"/>
                </a:lnTo>
                <a:lnTo>
                  <a:pt x="259321" y="915670"/>
                </a:lnTo>
                <a:lnTo>
                  <a:pt x="260502" y="911860"/>
                </a:lnTo>
                <a:lnTo>
                  <a:pt x="264134" y="900430"/>
                </a:lnTo>
                <a:lnTo>
                  <a:pt x="265188" y="894080"/>
                </a:lnTo>
                <a:lnTo>
                  <a:pt x="263639" y="885190"/>
                </a:lnTo>
                <a:lnTo>
                  <a:pt x="263321" y="882650"/>
                </a:lnTo>
                <a:lnTo>
                  <a:pt x="262915" y="878840"/>
                </a:lnTo>
                <a:lnTo>
                  <a:pt x="262750" y="877570"/>
                </a:lnTo>
                <a:lnTo>
                  <a:pt x="262585" y="876300"/>
                </a:lnTo>
                <a:lnTo>
                  <a:pt x="261696" y="873760"/>
                </a:lnTo>
                <a:lnTo>
                  <a:pt x="260248" y="872490"/>
                </a:lnTo>
                <a:lnTo>
                  <a:pt x="260096" y="872210"/>
                </a:lnTo>
                <a:lnTo>
                  <a:pt x="260096" y="894080"/>
                </a:lnTo>
                <a:lnTo>
                  <a:pt x="260070" y="895350"/>
                </a:lnTo>
                <a:lnTo>
                  <a:pt x="259930" y="895350"/>
                </a:lnTo>
                <a:lnTo>
                  <a:pt x="258495" y="901153"/>
                </a:lnTo>
                <a:lnTo>
                  <a:pt x="258394" y="900912"/>
                </a:lnTo>
                <a:lnTo>
                  <a:pt x="255981" y="893292"/>
                </a:lnTo>
                <a:lnTo>
                  <a:pt x="255282" y="891476"/>
                </a:lnTo>
                <a:lnTo>
                  <a:pt x="255282" y="928535"/>
                </a:lnTo>
                <a:lnTo>
                  <a:pt x="255231" y="931392"/>
                </a:lnTo>
                <a:lnTo>
                  <a:pt x="255066" y="932662"/>
                </a:lnTo>
                <a:lnTo>
                  <a:pt x="254850" y="933932"/>
                </a:lnTo>
                <a:lnTo>
                  <a:pt x="254165" y="933932"/>
                </a:lnTo>
                <a:lnTo>
                  <a:pt x="253873" y="934262"/>
                </a:lnTo>
                <a:lnTo>
                  <a:pt x="253873" y="963142"/>
                </a:lnTo>
                <a:lnTo>
                  <a:pt x="252691" y="965682"/>
                </a:lnTo>
                <a:lnTo>
                  <a:pt x="252425" y="966520"/>
                </a:lnTo>
                <a:lnTo>
                  <a:pt x="252425" y="988542"/>
                </a:lnTo>
                <a:lnTo>
                  <a:pt x="252425" y="989812"/>
                </a:lnTo>
                <a:lnTo>
                  <a:pt x="251879" y="993622"/>
                </a:lnTo>
                <a:lnTo>
                  <a:pt x="250202" y="1003300"/>
                </a:lnTo>
                <a:lnTo>
                  <a:pt x="249262" y="1003300"/>
                </a:lnTo>
                <a:lnTo>
                  <a:pt x="248627" y="1003160"/>
                </a:lnTo>
                <a:lnTo>
                  <a:pt x="248627" y="1008380"/>
                </a:lnTo>
                <a:lnTo>
                  <a:pt x="248475" y="1008862"/>
                </a:lnTo>
                <a:lnTo>
                  <a:pt x="248158" y="1008862"/>
                </a:lnTo>
                <a:lnTo>
                  <a:pt x="248158" y="1024102"/>
                </a:lnTo>
                <a:lnTo>
                  <a:pt x="246913" y="1026642"/>
                </a:lnTo>
                <a:lnTo>
                  <a:pt x="246037" y="1029182"/>
                </a:lnTo>
                <a:lnTo>
                  <a:pt x="244957" y="1031722"/>
                </a:lnTo>
                <a:lnTo>
                  <a:pt x="243662" y="1032992"/>
                </a:lnTo>
                <a:lnTo>
                  <a:pt x="241185" y="1037666"/>
                </a:lnTo>
                <a:lnTo>
                  <a:pt x="241185" y="1057910"/>
                </a:lnTo>
                <a:lnTo>
                  <a:pt x="239433" y="1060450"/>
                </a:lnTo>
                <a:lnTo>
                  <a:pt x="239255" y="1061720"/>
                </a:lnTo>
                <a:lnTo>
                  <a:pt x="234721" y="1066800"/>
                </a:lnTo>
                <a:lnTo>
                  <a:pt x="232194" y="1069340"/>
                </a:lnTo>
                <a:lnTo>
                  <a:pt x="230962" y="1070610"/>
                </a:lnTo>
                <a:lnTo>
                  <a:pt x="229565" y="1071880"/>
                </a:lnTo>
                <a:lnTo>
                  <a:pt x="228269" y="1071880"/>
                </a:lnTo>
                <a:lnTo>
                  <a:pt x="228231" y="1069822"/>
                </a:lnTo>
                <a:lnTo>
                  <a:pt x="229095" y="1066012"/>
                </a:lnTo>
                <a:lnTo>
                  <a:pt x="229603" y="1064742"/>
                </a:lnTo>
                <a:lnTo>
                  <a:pt x="229933" y="1063472"/>
                </a:lnTo>
                <a:lnTo>
                  <a:pt x="231660" y="1058392"/>
                </a:lnTo>
                <a:lnTo>
                  <a:pt x="235191" y="1052042"/>
                </a:lnTo>
                <a:lnTo>
                  <a:pt x="238239" y="1049312"/>
                </a:lnTo>
                <a:lnTo>
                  <a:pt x="239496" y="1051560"/>
                </a:lnTo>
                <a:lnTo>
                  <a:pt x="239903" y="1051560"/>
                </a:lnTo>
                <a:lnTo>
                  <a:pt x="240055" y="1052830"/>
                </a:lnTo>
                <a:lnTo>
                  <a:pt x="241046" y="1055370"/>
                </a:lnTo>
                <a:lnTo>
                  <a:pt x="241185" y="1057910"/>
                </a:lnTo>
                <a:lnTo>
                  <a:pt x="241185" y="1037666"/>
                </a:lnTo>
                <a:lnTo>
                  <a:pt x="240969" y="1038072"/>
                </a:lnTo>
                <a:lnTo>
                  <a:pt x="240347" y="1038860"/>
                </a:lnTo>
                <a:lnTo>
                  <a:pt x="239598" y="1038860"/>
                </a:lnTo>
                <a:lnTo>
                  <a:pt x="237845" y="1037590"/>
                </a:lnTo>
                <a:lnTo>
                  <a:pt x="234886" y="1035392"/>
                </a:lnTo>
                <a:lnTo>
                  <a:pt x="234886" y="1044803"/>
                </a:lnTo>
                <a:lnTo>
                  <a:pt x="233946" y="1045692"/>
                </a:lnTo>
                <a:lnTo>
                  <a:pt x="232689" y="1045692"/>
                </a:lnTo>
                <a:lnTo>
                  <a:pt x="231813" y="1046962"/>
                </a:lnTo>
                <a:lnTo>
                  <a:pt x="230949" y="1045692"/>
                </a:lnTo>
                <a:lnTo>
                  <a:pt x="227876" y="1045692"/>
                </a:lnTo>
                <a:lnTo>
                  <a:pt x="227876" y="1104900"/>
                </a:lnTo>
                <a:lnTo>
                  <a:pt x="227584" y="1104900"/>
                </a:lnTo>
                <a:lnTo>
                  <a:pt x="227520" y="1110602"/>
                </a:lnTo>
                <a:lnTo>
                  <a:pt x="226148" y="1113002"/>
                </a:lnTo>
                <a:lnTo>
                  <a:pt x="224472" y="1116812"/>
                </a:lnTo>
                <a:lnTo>
                  <a:pt x="220548" y="1123162"/>
                </a:lnTo>
                <a:lnTo>
                  <a:pt x="219913" y="1124432"/>
                </a:lnTo>
                <a:lnTo>
                  <a:pt x="218986" y="1124432"/>
                </a:lnTo>
                <a:lnTo>
                  <a:pt x="217779" y="1125702"/>
                </a:lnTo>
                <a:lnTo>
                  <a:pt x="213893" y="1125702"/>
                </a:lnTo>
                <a:lnTo>
                  <a:pt x="206870" y="1114272"/>
                </a:lnTo>
                <a:lnTo>
                  <a:pt x="205740" y="1113002"/>
                </a:lnTo>
                <a:lnTo>
                  <a:pt x="203784" y="1107922"/>
                </a:lnTo>
                <a:lnTo>
                  <a:pt x="202857" y="1106652"/>
                </a:lnTo>
                <a:lnTo>
                  <a:pt x="201803" y="1104112"/>
                </a:lnTo>
                <a:lnTo>
                  <a:pt x="200596" y="1101572"/>
                </a:lnTo>
                <a:lnTo>
                  <a:pt x="200152" y="1099032"/>
                </a:lnTo>
                <a:lnTo>
                  <a:pt x="200469" y="1096492"/>
                </a:lnTo>
                <a:lnTo>
                  <a:pt x="200647" y="1092682"/>
                </a:lnTo>
                <a:lnTo>
                  <a:pt x="201853" y="1090142"/>
                </a:lnTo>
                <a:lnTo>
                  <a:pt x="204076" y="1088872"/>
                </a:lnTo>
                <a:lnTo>
                  <a:pt x="204660" y="1088275"/>
                </a:lnTo>
                <a:lnTo>
                  <a:pt x="206057" y="1090930"/>
                </a:lnTo>
                <a:lnTo>
                  <a:pt x="207594" y="1092200"/>
                </a:lnTo>
                <a:lnTo>
                  <a:pt x="209372" y="1094740"/>
                </a:lnTo>
                <a:lnTo>
                  <a:pt x="213067" y="1097280"/>
                </a:lnTo>
                <a:lnTo>
                  <a:pt x="216471" y="1101090"/>
                </a:lnTo>
                <a:lnTo>
                  <a:pt x="217893" y="1102360"/>
                </a:lnTo>
                <a:lnTo>
                  <a:pt x="222377" y="1107440"/>
                </a:lnTo>
                <a:lnTo>
                  <a:pt x="225590" y="1109980"/>
                </a:lnTo>
                <a:lnTo>
                  <a:pt x="227520" y="1110602"/>
                </a:lnTo>
                <a:lnTo>
                  <a:pt x="227520" y="1104836"/>
                </a:lnTo>
                <a:lnTo>
                  <a:pt x="226504" y="1103630"/>
                </a:lnTo>
                <a:lnTo>
                  <a:pt x="225475" y="1103630"/>
                </a:lnTo>
                <a:lnTo>
                  <a:pt x="224510" y="1102360"/>
                </a:lnTo>
                <a:lnTo>
                  <a:pt x="222313" y="1101090"/>
                </a:lnTo>
                <a:lnTo>
                  <a:pt x="220243" y="1098550"/>
                </a:lnTo>
                <a:lnTo>
                  <a:pt x="218300" y="1097280"/>
                </a:lnTo>
                <a:lnTo>
                  <a:pt x="215595" y="1093470"/>
                </a:lnTo>
                <a:lnTo>
                  <a:pt x="209892" y="1088390"/>
                </a:lnTo>
                <a:lnTo>
                  <a:pt x="207924" y="1085850"/>
                </a:lnTo>
                <a:lnTo>
                  <a:pt x="207772" y="1085735"/>
                </a:lnTo>
                <a:lnTo>
                  <a:pt x="209169" y="1085062"/>
                </a:lnTo>
                <a:lnTo>
                  <a:pt x="211988" y="1083792"/>
                </a:lnTo>
                <a:lnTo>
                  <a:pt x="213880" y="1082522"/>
                </a:lnTo>
                <a:lnTo>
                  <a:pt x="215773" y="1082522"/>
                </a:lnTo>
                <a:lnTo>
                  <a:pt x="217678" y="1083792"/>
                </a:lnTo>
                <a:lnTo>
                  <a:pt x="220243" y="1085062"/>
                </a:lnTo>
                <a:lnTo>
                  <a:pt x="222275" y="1086332"/>
                </a:lnTo>
                <a:lnTo>
                  <a:pt x="223761" y="1088872"/>
                </a:lnTo>
                <a:lnTo>
                  <a:pt x="225399" y="1091412"/>
                </a:lnTo>
                <a:lnTo>
                  <a:pt x="226822" y="1093952"/>
                </a:lnTo>
                <a:lnTo>
                  <a:pt x="227050" y="1099032"/>
                </a:lnTo>
                <a:lnTo>
                  <a:pt x="227190" y="1099032"/>
                </a:lnTo>
                <a:lnTo>
                  <a:pt x="227279" y="1100302"/>
                </a:lnTo>
                <a:lnTo>
                  <a:pt x="227596" y="1102842"/>
                </a:lnTo>
                <a:lnTo>
                  <a:pt x="227761" y="1104112"/>
                </a:lnTo>
                <a:lnTo>
                  <a:pt x="227876" y="1104900"/>
                </a:lnTo>
                <a:lnTo>
                  <a:pt x="227876" y="1045692"/>
                </a:lnTo>
                <a:lnTo>
                  <a:pt x="227380" y="1045692"/>
                </a:lnTo>
                <a:lnTo>
                  <a:pt x="225920" y="1044422"/>
                </a:lnTo>
                <a:lnTo>
                  <a:pt x="225717" y="1044067"/>
                </a:lnTo>
                <a:lnTo>
                  <a:pt x="225717" y="1053312"/>
                </a:lnTo>
                <a:lnTo>
                  <a:pt x="225399" y="1054582"/>
                </a:lnTo>
                <a:lnTo>
                  <a:pt x="224688" y="1059662"/>
                </a:lnTo>
                <a:lnTo>
                  <a:pt x="223266" y="1064742"/>
                </a:lnTo>
                <a:lnTo>
                  <a:pt x="223113" y="1069822"/>
                </a:lnTo>
                <a:lnTo>
                  <a:pt x="222478" y="1071092"/>
                </a:lnTo>
                <a:lnTo>
                  <a:pt x="222364" y="1071257"/>
                </a:lnTo>
                <a:lnTo>
                  <a:pt x="219849" y="1070610"/>
                </a:lnTo>
                <a:lnTo>
                  <a:pt x="216458" y="1069340"/>
                </a:lnTo>
                <a:lnTo>
                  <a:pt x="210743" y="1068070"/>
                </a:lnTo>
                <a:lnTo>
                  <a:pt x="208876" y="1066800"/>
                </a:lnTo>
                <a:lnTo>
                  <a:pt x="205409" y="1062990"/>
                </a:lnTo>
                <a:lnTo>
                  <a:pt x="204939" y="1061072"/>
                </a:lnTo>
                <a:lnTo>
                  <a:pt x="204939" y="1081252"/>
                </a:lnTo>
                <a:lnTo>
                  <a:pt x="204711" y="1080770"/>
                </a:lnTo>
                <a:lnTo>
                  <a:pt x="204736" y="1079931"/>
                </a:lnTo>
                <a:lnTo>
                  <a:pt x="204876" y="1079982"/>
                </a:lnTo>
                <a:lnTo>
                  <a:pt x="204939" y="1081252"/>
                </a:lnTo>
                <a:lnTo>
                  <a:pt x="204939" y="1061072"/>
                </a:lnTo>
                <a:lnTo>
                  <a:pt x="204787" y="1060450"/>
                </a:lnTo>
                <a:lnTo>
                  <a:pt x="208051" y="1054569"/>
                </a:lnTo>
                <a:lnTo>
                  <a:pt x="210248" y="1053312"/>
                </a:lnTo>
                <a:lnTo>
                  <a:pt x="212382" y="1052042"/>
                </a:lnTo>
                <a:lnTo>
                  <a:pt x="215252" y="1050772"/>
                </a:lnTo>
                <a:lnTo>
                  <a:pt x="223888" y="1050772"/>
                </a:lnTo>
                <a:lnTo>
                  <a:pt x="224726" y="1052042"/>
                </a:lnTo>
                <a:lnTo>
                  <a:pt x="225717" y="1053312"/>
                </a:lnTo>
                <a:lnTo>
                  <a:pt x="225717" y="1044067"/>
                </a:lnTo>
                <a:lnTo>
                  <a:pt x="224485" y="1041882"/>
                </a:lnTo>
                <a:lnTo>
                  <a:pt x="222592" y="1040612"/>
                </a:lnTo>
                <a:lnTo>
                  <a:pt x="222084" y="1038860"/>
                </a:lnTo>
                <a:lnTo>
                  <a:pt x="223227" y="1038860"/>
                </a:lnTo>
                <a:lnTo>
                  <a:pt x="226352" y="1040130"/>
                </a:lnTo>
                <a:lnTo>
                  <a:pt x="229323" y="1041400"/>
                </a:lnTo>
                <a:lnTo>
                  <a:pt x="233159" y="1042670"/>
                </a:lnTo>
                <a:lnTo>
                  <a:pt x="234048" y="1043940"/>
                </a:lnTo>
                <a:lnTo>
                  <a:pt x="234886" y="1044803"/>
                </a:lnTo>
                <a:lnTo>
                  <a:pt x="234886" y="1035392"/>
                </a:lnTo>
                <a:lnTo>
                  <a:pt x="234429" y="1035050"/>
                </a:lnTo>
                <a:lnTo>
                  <a:pt x="231368" y="1032510"/>
                </a:lnTo>
                <a:lnTo>
                  <a:pt x="228409" y="1029970"/>
                </a:lnTo>
                <a:lnTo>
                  <a:pt x="228168" y="1028700"/>
                </a:lnTo>
                <a:lnTo>
                  <a:pt x="227965" y="1028700"/>
                </a:lnTo>
                <a:lnTo>
                  <a:pt x="226314" y="1026160"/>
                </a:lnTo>
                <a:lnTo>
                  <a:pt x="226237" y="1025918"/>
                </a:lnTo>
                <a:lnTo>
                  <a:pt x="226771" y="1025372"/>
                </a:lnTo>
                <a:lnTo>
                  <a:pt x="227723" y="1024102"/>
                </a:lnTo>
                <a:lnTo>
                  <a:pt x="228942" y="1022832"/>
                </a:lnTo>
                <a:lnTo>
                  <a:pt x="230390" y="1021562"/>
                </a:lnTo>
                <a:lnTo>
                  <a:pt x="231813" y="1021562"/>
                </a:lnTo>
                <a:lnTo>
                  <a:pt x="235889" y="1019022"/>
                </a:lnTo>
                <a:lnTo>
                  <a:pt x="239356" y="1019022"/>
                </a:lnTo>
                <a:lnTo>
                  <a:pt x="242925" y="1020292"/>
                </a:lnTo>
                <a:lnTo>
                  <a:pt x="244055" y="1020292"/>
                </a:lnTo>
                <a:lnTo>
                  <a:pt x="246888" y="1021562"/>
                </a:lnTo>
                <a:lnTo>
                  <a:pt x="248158" y="1024102"/>
                </a:lnTo>
                <a:lnTo>
                  <a:pt x="248158" y="1008862"/>
                </a:lnTo>
                <a:lnTo>
                  <a:pt x="247256" y="1008862"/>
                </a:lnTo>
                <a:lnTo>
                  <a:pt x="241096" y="1012672"/>
                </a:lnTo>
                <a:lnTo>
                  <a:pt x="236372" y="1015212"/>
                </a:lnTo>
                <a:lnTo>
                  <a:pt x="234556" y="1013104"/>
                </a:lnTo>
                <a:lnTo>
                  <a:pt x="237172" y="1010920"/>
                </a:lnTo>
                <a:lnTo>
                  <a:pt x="238912" y="1009650"/>
                </a:lnTo>
                <a:lnTo>
                  <a:pt x="241757" y="1009650"/>
                </a:lnTo>
                <a:lnTo>
                  <a:pt x="244284" y="1008380"/>
                </a:lnTo>
                <a:lnTo>
                  <a:pt x="248627" y="1008380"/>
                </a:lnTo>
                <a:lnTo>
                  <a:pt x="248627" y="1003160"/>
                </a:lnTo>
                <a:lnTo>
                  <a:pt x="243674" y="1002030"/>
                </a:lnTo>
                <a:lnTo>
                  <a:pt x="240106" y="1002030"/>
                </a:lnTo>
                <a:lnTo>
                  <a:pt x="238734" y="1000760"/>
                </a:lnTo>
                <a:lnTo>
                  <a:pt x="236766" y="998270"/>
                </a:lnTo>
                <a:lnTo>
                  <a:pt x="237172" y="996162"/>
                </a:lnTo>
                <a:lnTo>
                  <a:pt x="238036" y="993622"/>
                </a:lnTo>
                <a:lnTo>
                  <a:pt x="239293" y="991082"/>
                </a:lnTo>
                <a:lnTo>
                  <a:pt x="240614" y="987272"/>
                </a:lnTo>
                <a:lnTo>
                  <a:pt x="243763" y="982192"/>
                </a:lnTo>
                <a:lnTo>
                  <a:pt x="244436" y="980922"/>
                </a:lnTo>
                <a:lnTo>
                  <a:pt x="245364" y="980922"/>
                </a:lnTo>
                <a:lnTo>
                  <a:pt x="246519" y="979652"/>
                </a:lnTo>
                <a:lnTo>
                  <a:pt x="248119" y="979652"/>
                </a:lnTo>
                <a:lnTo>
                  <a:pt x="248704" y="980922"/>
                </a:lnTo>
                <a:lnTo>
                  <a:pt x="250659" y="982192"/>
                </a:lnTo>
                <a:lnTo>
                  <a:pt x="251853" y="984732"/>
                </a:lnTo>
                <a:lnTo>
                  <a:pt x="252425" y="988542"/>
                </a:lnTo>
                <a:lnTo>
                  <a:pt x="252425" y="966520"/>
                </a:lnTo>
                <a:lnTo>
                  <a:pt x="252031" y="967740"/>
                </a:lnTo>
                <a:lnTo>
                  <a:pt x="250469" y="967740"/>
                </a:lnTo>
                <a:lnTo>
                  <a:pt x="248335" y="965200"/>
                </a:lnTo>
                <a:lnTo>
                  <a:pt x="247484" y="963930"/>
                </a:lnTo>
                <a:lnTo>
                  <a:pt x="246926" y="962660"/>
                </a:lnTo>
                <a:lnTo>
                  <a:pt x="246634" y="961390"/>
                </a:lnTo>
                <a:lnTo>
                  <a:pt x="246240" y="960120"/>
                </a:lnTo>
                <a:lnTo>
                  <a:pt x="245579" y="956310"/>
                </a:lnTo>
                <a:lnTo>
                  <a:pt x="245465" y="955040"/>
                </a:lnTo>
                <a:lnTo>
                  <a:pt x="245211" y="949960"/>
                </a:lnTo>
                <a:lnTo>
                  <a:pt x="245338" y="948690"/>
                </a:lnTo>
                <a:lnTo>
                  <a:pt x="246011" y="944880"/>
                </a:lnTo>
                <a:lnTo>
                  <a:pt x="246380" y="942822"/>
                </a:lnTo>
                <a:lnTo>
                  <a:pt x="247929" y="942822"/>
                </a:lnTo>
                <a:lnTo>
                  <a:pt x="248894" y="944092"/>
                </a:lnTo>
                <a:lnTo>
                  <a:pt x="250329" y="946632"/>
                </a:lnTo>
                <a:lnTo>
                  <a:pt x="253085" y="952982"/>
                </a:lnTo>
                <a:lnTo>
                  <a:pt x="253352" y="955522"/>
                </a:lnTo>
                <a:lnTo>
                  <a:pt x="253555" y="956792"/>
                </a:lnTo>
                <a:lnTo>
                  <a:pt x="253568" y="958062"/>
                </a:lnTo>
                <a:lnTo>
                  <a:pt x="253720" y="959332"/>
                </a:lnTo>
                <a:lnTo>
                  <a:pt x="253873" y="963142"/>
                </a:lnTo>
                <a:lnTo>
                  <a:pt x="253873" y="934262"/>
                </a:lnTo>
                <a:lnTo>
                  <a:pt x="253022" y="935202"/>
                </a:lnTo>
                <a:lnTo>
                  <a:pt x="247815" y="935202"/>
                </a:lnTo>
                <a:lnTo>
                  <a:pt x="250444" y="929640"/>
                </a:lnTo>
                <a:lnTo>
                  <a:pt x="250761" y="929640"/>
                </a:lnTo>
                <a:lnTo>
                  <a:pt x="251866" y="928370"/>
                </a:lnTo>
                <a:lnTo>
                  <a:pt x="255193" y="928370"/>
                </a:lnTo>
                <a:lnTo>
                  <a:pt x="255282" y="928535"/>
                </a:lnTo>
                <a:lnTo>
                  <a:pt x="255282" y="891476"/>
                </a:lnTo>
                <a:lnTo>
                  <a:pt x="255270" y="909802"/>
                </a:lnTo>
                <a:lnTo>
                  <a:pt x="253517" y="912342"/>
                </a:lnTo>
                <a:lnTo>
                  <a:pt x="251447" y="913612"/>
                </a:lnTo>
                <a:lnTo>
                  <a:pt x="248793" y="913612"/>
                </a:lnTo>
                <a:lnTo>
                  <a:pt x="248513" y="913130"/>
                </a:lnTo>
                <a:lnTo>
                  <a:pt x="247040" y="910590"/>
                </a:lnTo>
                <a:lnTo>
                  <a:pt x="245110" y="908050"/>
                </a:lnTo>
                <a:lnTo>
                  <a:pt x="244944" y="907808"/>
                </a:lnTo>
                <a:lnTo>
                  <a:pt x="244944" y="927100"/>
                </a:lnTo>
                <a:lnTo>
                  <a:pt x="244703" y="927582"/>
                </a:lnTo>
                <a:lnTo>
                  <a:pt x="242468" y="930376"/>
                </a:lnTo>
                <a:lnTo>
                  <a:pt x="242468" y="970280"/>
                </a:lnTo>
                <a:lnTo>
                  <a:pt x="242011" y="971550"/>
                </a:lnTo>
                <a:lnTo>
                  <a:pt x="240804" y="972820"/>
                </a:lnTo>
                <a:lnTo>
                  <a:pt x="240284" y="974090"/>
                </a:lnTo>
                <a:lnTo>
                  <a:pt x="239661" y="974090"/>
                </a:lnTo>
                <a:lnTo>
                  <a:pt x="239483" y="974229"/>
                </a:lnTo>
                <a:lnTo>
                  <a:pt x="239001" y="973302"/>
                </a:lnTo>
                <a:lnTo>
                  <a:pt x="238404" y="973302"/>
                </a:lnTo>
                <a:lnTo>
                  <a:pt x="236994" y="971829"/>
                </a:lnTo>
                <a:lnTo>
                  <a:pt x="236994" y="982776"/>
                </a:lnTo>
                <a:lnTo>
                  <a:pt x="236969" y="983462"/>
                </a:lnTo>
                <a:lnTo>
                  <a:pt x="234289" y="987272"/>
                </a:lnTo>
                <a:lnTo>
                  <a:pt x="231902" y="988542"/>
                </a:lnTo>
                <a:lnTo>
                  <a:pt x="231635" y="988758"/>
                </a:lnTo>
                <a:lnTo>
                  <a:pt x="231863" y="988060"/>
                </a:lnTo>
                <a:lnTo>
                  <a:pt x="232206" y="986790"/>
                </a:lnTo>
                <a:lnTo>
                  <a:pt x="232981" y="985520"/>
                </a:lnTo>
                <a:lnTo>
                  <a:pt x="233718" y="984250"/>
                </a:lnTo>
                <a:lnTo>
                  <a:pt x="234708" y="984250"/>
                </a:lnTo>
                <a:lnTo>
                  <a:pt x="236677" y="982980"/>
                </a:lnTo>
                <a:lnTo>
                  <a:pt x="236994" y="982776"/>
                </a:lnTo>
                <a:lnTo>
                  <a:pt x="236994" y="971829"/>
                </a:lnTo>
                <a:lnTo>
                  <a:pt x="235419" y="970178"/>
                </a:lnTo>
                <a:lnTo>
                  <a:pt x="235419" y="977442"/>
                </a:lnTo>
                <a:lnTo>
                  <a:pt x="233146" y="979170"/>
                </a:lnTo>
                <a:lnTo>
                  <a:pt x="228701" y="981163"/>
                </a:lnTo>
                <a:lnTo>
                  <a:pt x="228701" y="1006322"/>
                </a:lnTo>
                <a:lnTo>
                  <a:pt x="228371" y="1007592"/>
                </a:lnTo>
                <a:lnTo>
                  <a:pt x="228269" y="1008862"/>
                </a:lnTo>
                <a:lnTo>
                  <a:pt x="228104" y="1008862"/>
                </a:lnTo>
                <a:lnTo>
                  <a:pt x="227901" y="1010132"/>
                </a:lnTo>
                <a:lnTo>
                  <a:pt x="227584" y="1011224"/>
                </a:lnTo>
                <a:lnTo>
                  <a:pt x="226631" y="1012190"/>
                </a:lnTo>
                <a:lnTo>
                  <a:pt x="220713" y="1012190"/>
                </a:lnTo>
                <a:lnTo>
                  <a:pt x="220332" y="1010920"/>
                </a:lnTo>
                <a:lnTo>
                  <a:pt x="219900" y="1010754"/>
                </a:lnTo>
                <a:lnTo>
                  <a:pt x="219900" y="1022604"/>
                </a:lnTo>
                <a:lnTo>
                  <a:pt x="219646" y="1022832"/>
                </a:lnTo>
                <a:lnTo>
                  <a:pt x="217868" y="1022832"/>
                </a:lnTo>
                <a:lnTo>
                  <a:pt x="217868" y="1041882"/>
                </a:lnTo>
                <a:lnTo>
                  <a:pt x="216687" y="1044422"/>
                </a:lnTo>
                <a:lnTo>
                  <a:pt x="214210" y="1045692"/>
                </a:lnTo>
                <a:lnTo>
                  <a:pt x="213512" y="1045692"/>
                </a:lnTo>
                <a:lnTo>
                  <a:pt x="212763" y="1046137"/>
                </a:lnTo>
                <a:lnTo>
                  <a:pt x="214706" y="1042670"/>
                </a:lnTo>
                <a:lnTo>
                  <a:pt x="217195" y="1040460"/>
                </a:lnTo>
                <a:lnTo>
                  <a:pt x="217868" y="1041882"/>
                </a:lnTo>
                <a:lnTo>
                  <a:pt x="217868" y="1022832"/>
                </a:lnTo>
                <a:lnTo>
                  <a:pt x="217424" y="1022832"/>
                </a:lnTo>
                <a:lnTo>
                  <a:pt x="215684" y="1019937"/>
                </a:lnTo>
                <a:lnTo>
                  <a:pt x="215684" y="1037170"/>
                </a:lnTo>
                <a:lnTo>
                  <a:pt x="214833" y="1037590"/>
                </a:lnTo>
                <a:lnTo>
                  <a:pt x="212509" y="1038860"/>
                </a:lnTo>
                <a:lnTo>
                  <a:pt x="211772" y="1038860"/>
                </a:lnTo>
                <a:lnTo>
                  <a:pt x="211378" y="1040130"/>
                </a:lnTo>
                <a:lnTo>
                  <a:pt x="207924" y="1040130"/>
                </a:lnTo>
                <a:lnTo>
                  <a:pt x="204406" y="1041400"/>
                </a:lnTo>
                <a:lnTo>
                  <a:pt x="201523" y="1041400"/>
                </a:lnTo>
                <a:lnTo>
                  <a:pt x="201523" y="1069340"/>
                </a:lnTo>
                <a:lnTo>
                  <a:pt x="200964" y="1070025"/>
                </a:lnTo>
                <a:lnTo>
                  <a:pt x="200863" y="1069822"/>
                </a:lnTo>
                <a:lnTo>
                  <a:pt x="200240" y="1068552"/>
                </a:lnTo>
                <a:lnTo>
                  <a:pt x="198323" y="1066012"/>
                </a:lnTo>
                <a:lnTo>
                  <a:pt x="198056" y="1060932"/>
                </a:lnTo>
                <a:lnTo>
                  <a:pt x="199555" y="1059307"/>
                </a:lnTo>
                <a:lnTo>
                  <a:pt x="200113" y="1060450"/>
                </a:lnTo>
                <a:lnTo>
                  <a:pt x="200558" y="1062990"/>
                </a:lnTo>
                <a:lnTo>
                  <a:pt x="201066" y="1066800"/>
                </a:lnTo>
                <a:lnTo>
                  <a:pt x="201523" y="1069340"/>
                </a:lnTo>
                <a:lnTo>
                  <a:pt x="201523" y="1041400"/>
                </a:lnTo>
                <a:lnTo>
                  <a:pt x="198577" y="1041400"/>
                </a:lnTo>
                <a:lnTo>
                  <a:pt x="196900" y="1040130"/>
                </a:lnTo>
                <a:lnTo>
                  <a:pt x="196443" y="1039660"/>
                </a:lnTo>
                <a:lnTo>
                  <a:pt x="196443" y="1072502"/>
                </a:lnTo>
                <a:lnTo>
                  <a:pt x="195465" y="1073150"/>
                </a:lnTo>
                <a:lnTo>
                  <a:pt x="193929" y="1073150"/>
                </a:lnTo>
                <a:lnTo>
                  <a:pt x="191401" y="1071880"/>
                </a:lnTo>
                <a:lnTo>
                  <a:pt x="190398" y="1070610"/>
                </a:lnTo>
                <a:lnTo>
                  <a:pt x="186347" y="1068070"/>
                </a:lnTo>
                <a:lnTo>
                  <a:pt x="183311" y="1065530"/>
                </a:lnTo>
                <a:lnTo>
                  <a:pt x="180174" y="1062990"/>
                </a:lnTo>
                <a:lnTo>
                  <a:pt x="175793" y="1059180"/>
                </a:lnTo>
                <a:lnTo>
                  <a:pt x="167068" y="1046480"/>
                </a:lnTo>
                <a:lnTo>
                  <a:pt x="166890" y="1045210"/>
                </a:lnTo>
                <a:lnTo>
                  <a:pt x="167462" y="1043940"/>
                </a:lnTo>
                <a:lnTo>
                  <a:pt x="170345" y="1041400"/>
                </a:lnTo>
                <a:lnTo>
                  <a:pt x="171983" y="1040130"/>
                </a:lnTo>
                <a:lnTo>
                  <a:pt x="177711" y="1041400"/>
                </a:lnTo>
                <a:lnTo>
                  <a:pt x="182054" y="1041400"/>
                </a:lnTo>
                <a:lnTo>
                  <a:pt x="182308" y="1043152"/>
                </a:lnTo>
                <a:lnTo>
                  <a:pt x="182372" y="1044422"/>
                </a:lnTo>
                <a:lnTo>
                  <a:pt x="182562" y="1044422"/>
                </a:lnTo>
                <a:lnTo>
                  <a:pt x="182867" y="1045692"/>
                </a:lnTo>
                <a:lnTo>
                  <a:pt x="184073" y="1048232"/>
                </a:lnTo>
                <a:lnTo>
                  <a:pt x="184899" y="1050772"/>
                </a:lnTo>
                <a:lnTo>
                  <a:pt x="186931" y="1053312"/>
                </a:lnTo>
                <a:lnTo>
                  <a:pt x="187464" y="1054582"/>
                </a:lnTo>
                <a:lnTo>
                  <a:pt x="188099" y="1054582"/>
                </a:lnTo>
                <a:lnTo>
                  <a:pt x="188747" y="1055852"/>
                </a:lnTo>
                <a:lnTo>
                  <a:pt x="190182" y="1055852"/>
                </a:lnTo>
                <a:lnTo>
                  <a:pt x="191287" y="1057122"/>
                </a:lnTo>
                <a:lnTo>
                  <a:pt x="192354" y="1057122"/>
                </a:lnTo>
                <a:lnTo>
                  <a:pt x="194576" y="1058392"/>
                </a:lnTo>
                <a:lnTo>
                  <a:pt x="195008" y="1059662"/>
                </a:lnTo>
                <a:lnTo>
                  <a:pt x="194678" y="1060932"/>
                </a:lnTo>
                <a:lnTo>
                  <a:pt x="193929" y="1063472"/>
                </a:lnTo>
                <a:lnTo>
                  <a:pt x="194157" y="1067282"/>
                </a:lnTo>
                <a:lnTo>
                  <a:pt x="195364" y="1069822"/>
                </a:lnTo>
                <a:lnTo>
                  <a:pt x="196443" y="1072502"/>
                </a:lnTo>
                <a:lnTo>
                  <a:pt x="196443" y="1039660"/>
                </a:lnTo>
                <a:lnTo>
                  <a:pt x="195694" y="1038860"/>
                </a:lnTo>
                <a:lnTo>
                  <a:pt x="195478" y="1038567"/>
                </a:lnTo>
                <a:lnTo>
                  <a:pt x="195478" y="1050772"/>
                </a:lnTo>
                <a:lnTo>
                  <a:pt x="190728" y="1050772"/>
                </a:lnTo>
                <a:lnTo>
                  <a:pt x="189522" y="1048232"/>
                </a:lnTo>
                <a:lnTo>
                  <a:pt x="187921" y="1045692"/>
                </a:lnTo>
                <a:lnTo>
                  <a:pt x="186740" y="1043152"/>
                </a:lnTo>
                <a:lnTo>
                  <a:pt x="186524" y="1041400"/>
                </a:lnTo>
                <a:lnTo>
                  <a:pt x="188607" y="1041400"/>
                </a:lnTo>
                <a:lnTo>
                  <a:pt x="191719" y="1043940"/>
                </a:lnTo>
                <a:lnTo>
                  <a:pt x="192925" y="1045210"/>
                </a:lnTo>
                <a:lnTo>
                  <a:pt x="193776" y="1047750"/>
                </a:lnTo>
                <a:lnTo>
                  <a:pt x="195237" y="1050290"/>
                </a:lnTo>
                <a:lnTo>
                  <a:pt x="195478" y="1050772"/>
                </a:lnTo>
                <a:lnTo>
                  <a:pt x="195478" y="1038567"/>
                </a:lnTo>
                <a:lnTo>
                  <a:pt x="194779" y="1037590"/>
                </a:lnTo>
                <a:lnTo>
                  <a:pt x="193992" y="1035050"/>
                </a:lnTo>
                <a:lnTo>
                  <a:pt x="193167" y="1033780"/>
                </a:lnTo>
                <a:lnTo>
                  <a:pt x="192519" y="1033780"/>
                </a:lnTo>
                <a:lnTo>
                  <a:pt x="192341" y="1032510"/>
                </a:lnTo>
                <a:lnTo>
                  <a:pt x="192595" y="1031240"/>
                </a:lnTo>
                <a:lnTo>
                  <a:pt x="192786" y="1029970"/>
                </a:lnTo>
                <a:lnTo>
                  <a:pt x="193167" y="1028700"/>
                </a:lnTo>
                <a:lnTo>
                  <a:pt x="193395" y="1027430"/>
                </a:lnTo>
                <a:lnTo>
                  <a:pt x="193433" y="1023620"/>
                </a:lnTo>
                <a:lnTo>
                  <a:pt x="193649" y="1022350"/>
                </a:lnTo>
                <a:lnTo>
                  <a:pt x="198958" y="1016482"/>
                </a:lnTo>
                <a:lnTo>
                  <a:pt x="204330" y="1016482"/>
                </a:lnTo>
                <a:lnTo>
                  <a:pt x="207111" y="1017752"/>
                </a:lnTo>
                <a:lnTo>
                  <a:pt x="209067" y="1019022"/>
                </a:lnTo>
                <a:lnTo>
                  <a:pt x="210185" y="1022832"/>
                </a:lnTo>
                <a:lnTo>
                  <a:pt x="211340" y="1025372"/>
                </a:lnTo>
                <a:lnTo>
                  <a:pt x="212128" y="1027912"/>
                </a:lnTo>
                <a:lnTo>
                  <a:pt x="215112" y="1034262"/>
                </a:lnTo>
                <a:lnTo>
                  <a:pt x="215519" y="1036802"/>
                </a:lnTo>
                <a:lnTo>
                  <a:pt x="215684" y="1037170"/>
                </a:lnTo>
                <a:lnTo>
                  <a:pt x="215684" y="1019937"/>
                </a:lnTo>
                <a:lnTo>
                  <a:pt x="215138" y="1019022"/>
                </a:lnTo>
                <a:lnTo>
                  <a:pt x="214007" y="1017752"/>
                </a:lnTo>
                <a:lnTo>
                  <a:pt x="213525" y="1016482"/>
                </a:lnTo>
                <a:lnTo>
                  <a:pt x="212559" y="1013942"/>
                </a:lnTo>
                <a:lnTo>
                  <a:pt x="212471" y="1013244"/>
                </a:lnTo>
                <a:lnTo>
                  <a:pt x="212813" y="1013460"/>
                </a:lnTo>
                <a:lnTo>
                  <a:pt x="214401" y="1013460"/>
                </a:lnTo>
                <a:lnTo>
                  <a:pt x="215684" y="1016000"/>
                </a:lnTo>
                <a:lnTo>
                  <a:pt x="216662" y="1017270"/>
                </a:lnTo>
                <a:lnTo>
                  <a:pt x="217563" y="1018540"/>
                </a:lnTo>
                <a:lnTo>
                  <a:pt x="218401" y="1019810"/>
                </a:lnTo>
                <a:lnTo>
                  <a:pt x="219316" y="1021080"/>
                </a:lnTo>
                <a:lnTo>
                  <a:pt x="219875" y="1022350"/>
                </a:lnTo>
                <a:lnTo>
                  <a:pt x="219900" y="1022604"/>
                </a:lnTo>
                <a:lnTo>
                  <a:pt x="219900" y="1010754"/>
                </a:lnTo>
                <a:lnTo>
                  <a:pt x="217055" y="1009650"/>
                </a:lnTo>
                <a:lnTo>
                  <a:pt x="214490" y="1008380"/>
                </a:lnTo>
                <a:lnTo>
                  <a:pt x="212382" y="1006386"/>
                </a:lnTo>
                <a:lnTo>
                  <a:pt x="212826" y="1005052"/>
                </a:lnTo>
                <a:lnTo>
                  <a:pt x="213906" y="1002512"/>
                </a:lnTo>
                <a:lnTo>
                  <a:pt x="215303" y="1002512"/>
                </a:lnTo>
                <a:lnTo>
                  <a:pt x="218846" y="1001242"/>
                </a:lnTo>
                <a:lnTo>
                  <a:pt x="222326" y="1001242"/>
                </a:lnTo>
                <a:lnTo>
                  <a:pt x="225755" y="1002512"/>
                </a:lnTo>
                <a:lnTo>
                  <a:pt x="227520" y="1003782"/>
                </a:lnTo>
                <a:lnTo>
                  <a:pt x="228701" y="1006322"/>
                </a:lnTo>
                <a:lnTo>
                  <a:pt x="228701" y="981163"/>
                </a:lnTo>
                <a:lnTo>
                  <a:pt x="227482" y="981710"/>
                </a:lnTo>
                <a:lnTo>
                  <a:pt x="225209" y="982980"/>
                </a:lnTo>
                <a:lnTo>
                  <a:pt x="223761" y="982980"/>
                </a:lnTo>
                <a:lnTo>
                  <a:pt x="223761" y="992352"/>
                </a:lnTo>
                <a:lnTo>
                  <a:pt x="218846" y="992352"/>
                </a:lnTo>
                <a:lnTo>
                  <a:pt x="216522" y="993622"/>
                </a:lnTo>
                <a:lnTo>
                  <a:pt x="213474" y="992352"/>
                </a:lnTo>
                <a:lnTo>
                  <a:pt x="212864" y="992352"/>
                </a:lnTo>
                <a:lnTo>
                  <a:pt x="212509" y="991565"/>
                </a:lnTo>
                <a:lnTo>
                  <a:pt x="212940" y="990600"/>
                </a:lnTo>
                <a:lnTo>
                  <a:pt x="213791" y="989330"/>
                </a:lnTo>
                <a:lnTo>
                  <a:pt x="220256" y="989330"/>
                </a:lnTo>
                <a:lnTo>
                  <a:pt x="222440" y="990600"/>
                </a:lnTo>
                <a:lnTo>
                  <a:pt x="223100" y="991870"/>
                </a:lnTo>
                <a:lnTo>
                  <a:pt x="223761" y="992352"/>
                </a:lnTo>
                <a:lnTo>
                  <a:pt x="223761" y="982980"/>
                </a:lnTo>
                <a:lnTo>
                  <a:pt x="219240" y="982980"/>
                </a:lnTo>
                <a:lnTo>
                  <a:pt x="216446" y="981710"/>
                </a:lnTo>
                <a:lnTo>
                  <a:pt x="214909" y="980440"/>
                </a:lnTo>
                <a:lnTo>
                  <a:pt x="214477" y="976630"/>
                </a:lnTo>
                <a:lnTo>
                  <a:pt x="214579" y="974610"/>
                </a:lnTo>
                <a:lnTo>
                  <a:pt x="218490" y="970762"/>
                </a:lnTo>
                <a:lnTo>
                  <a:pt x="221183" y="969492"/>
                </a:lnTo>
                <a:lnTo>
                  <a:pt x="224028" y="969492"/>
                </a:lnTo>
                <a:lnTo>
                  <a:pt x="226390" y="970762"/>
                </a:lnTo>
                <a:lnTo>
                  <a:pt x="228574" y="972032"/>
                </a:lnTo>
                <a:lnTo>
                  <a:pt x="230593" y="973302"/>
                </a:lnTo>
                <a:lnTo>
                  <a:pt x="231622" y="973302"/>
                </a:lnTo>
                <a:lnTo>
                  <a:pt x="232524" y="974572"/>
                </a:lnTo>
                <a:lnTo>
                  <a:pt x="234340" y="975842"/>
                </a:lnTo>
                <a:lnTo>
                  <a:pt x="235178" y="977112"/>
                </a:lnTo>
                <a:lnTo>
                  <a:pt x="235419" y="977442"/>
                </a:lnTo>
                <a:lnTo>
                  <a:pt x="235419" y="970178"/>
                </a:lnTo>
                <a:lnTo>
                  <a:pt x="234772" y="969492"/>
                </a:lnTo>
                <a:lnTo>
                  <a:pt x="231000" y="965682"/>
                </a:lnTo>
                <a:lnTo>
                  <a:pt x="228371" y="961872"/>
                </a:lnTo>
                <a:lnTo>
                  <a:pt x="227723" y="960602"/>
                </a:lnTo>
                <a:lnTo>
                  <a:pt x="227596" y="959332"/>
                </a:lnTo>
                <a:lnTo>
                  <a:pt x="229349" y="954252"/>
                </a:lnTo>
                <a:lnTo>
                  <a:pt x="230822" y="951382"/>
                </a:lnTo>
                <a:lnTo>
                  <a:pt x="232879" y="952500"/>
                </a:lnTo>
                <a:lnTo>
                  <a:pt x="236067" y="956310"/>
                </a:lnTo>
                <a:lnTo>
                  <a:pt x="239496" y="962660"/>
                </a:lnTo>
                <a:lnTo>
                  <a:pt x="240817" y="966470"/>
                </a:lnTo>
                <a:lnTo>
                  <a:pt x="242468" y="970280"/>
                </a:lnTo>
                <a:lnTo>
                  <a:pt x="242468" y="930376"/>
                </a:lnTo>
                <a:lnTo>
                  <a:pt x="240639" y="932662"/>
                </a:lnTo>
                <a:lnTo>
                  <a:pt x="239763" y="934046"/>
                </a:lnTo>
                <a:lnTo>
                  <a:pt x="239763" y="943368"/>
                </a:lnTo>
                <a:lnTo>
                  <a:pt x="239674" y="943610"/>
                </a:lnTo>
                <a:lnTo>
                  <a:pt x="238201" y="944880"/>
                </a:lnTo>
                <a:lnTo>
                  <a:pt x="236562" y="944880"/>
                </a:lnTo>
                <a:lnTo>
                  <a:pt x="237274" y="944092"/>
                </a:lnTo>
                <a:lnTo>
                  <a:pt x="239763" y="943368"/>
                </a:lnTo>
                <a:lnTo>
                  <a:pt x="239763" y="934046"/>
                </a:lnTo>
                <a:lnTo>
                  <a:pt x="238226" y="936472"/>
                </a:lnTo>
                <a:lnTo>
                  <a:pt x="233629" y="940282"/>
                </a:lnTo>
                <a:lnTo>
                  <a:pt x="232524" y="940282"/>
                </a:lnTo>
                <a:lnTo>
                  <a:pt x="230568" y="942822"/>
                </a:lnTo>
                <a:lnTo>
                  <a:pt x="228955" y="942822"/>
                </a:lnTo>
                <a:lnTo>
                  <a:pt x="228752" y="942771"/>
                </a:lnTo>
                <a:lnTo>
                  <a:pt x="226733" y="940282"/>
                </a:lnTo>
                <a:lnTo>
                  <a:pt x="225856" y="939012"/>
                </a:lnTo>
                <a:lnTo>
                  <a:pt x="224891" y="936472"/>
                </a:lnTo>
                <a:lnTo>
                  <a:pt x="224612" y="935202"/>
                </a:lnTo>
                <a:lnTo>
                  <a:pt x="224243" y="933932"/>
                </a:lnTo>
                <a:lnTo>
                  <a:pt x="224231" y="932662"/>
                </a:lnTo>
                <a:lnTo>
                  <a:pt x="224205" y="931392"/>
                </a:lnTo>
                <a:lnTo>
                  <a:pt x="223913" y="930122"/>
                </a:lnTo>
                <a:lnTo>
                  <a:pt x="224167" y="928852"/>
                </a:lnTo>
                <a:lnTo>
                  <a:pt x="224574" y="926312"/>
                </a:lnTo>
                <a:lnTo>
                  <a:pt x="225082" y="925042"/>
                </a:lnTo>
                <a:lnTo>
                  <a:pt x="225577" y="923772"/>
                </a:lnTo>
                <a:lnTo>
                  <a:pt x="227203" y="921232"/>
                </a:lnTo>
                <a:lnTo>
                  <a:pt x="228930" y="918692"/>
                </a:lnTo>
                <a:lnTo>
                  <a:pt x="231178" y="917422"/>
                </a:lnTo>
                <a:lnTo>
                  <a:pt x="233934" y="916152"/>
                </a:lnTo>
                <a:lnTo>
                  <a:pt x="235115" y="916152"/>
                </a:lnTo>
                <a:lnTo>
                  <a:pt x="238582" y="917422"/>
                </a:lnTo>
                <a:lnTo>
                  <a:pt x="242062" y="917422"/>
                </a:lnTo>
                <a:lnTo>
                  <a:pt x="242925" y="918222"/>
                </a:lnTo>
                <a:lnTo>
                  <a:pt x="243662" y="920750"/>
                </a:lnTo>
                <a:lnTo>
                  <a:pt x="244487" y="924560"/>
                </a:lnTo>
                <a:lnTo>
                  <a:pt x="244944" y="927100"/>
                </a:lnTo>
                <a:lnTo>
                  <a:pt x="244944" y="907808"/>
                </a:lnTo>
                <a:lnTo>
                  <a:pt x="243408" y="905510"/>
                </a:lnTo>
                <a:lnTo>
                  <a:pt x="241922" y="902970"/>
                </a:lnTo>
                <a:lnTo>
                  <a:pt x="241185" y="900430"/>
                </a:lnTo>
                <a:lnTo>
                  <a:pt x="241134" y="897496"/>
                </a:lnTo>
                <a:lnTo>
                  <a:pt x="244246" y="894562"/>
                </a:lnTo>
                <a:lnTo>
                  <a:pt x="245173" y="893292"/>
                </a:lnTo>
                <a:lnTo>
                  <a:pt x="247192" y="893292"/>
                </a:lnTo>
                <a:lnTo>
                  <a:pt x="248069" y="892022"/>
                </a:lnTo>
                <a:lnTo>
                  <a:pt x="249885" y="892022"/>
                </a:lnTo>
                <a:lnTo>
                  <a:pt x="250456" y="893292"/>
                </a:lnTo>
                <a:lnTo>
                  <a:pt x="252260" y="895832"/>
                </a:lnTo>
                <a:lnTo>
                  <a:pt x="253466" y="898372"/>
                </a:lnTo>
                <a:lnTo>
                  <a:pt x="254330" y="902182"/>
                </a:lnTo>
                <a:lnTo>
                  <a:pt x="254533" y="903452"/>
                </a:lnTo>
                <a:lnTo>
                  <a:pt x="254457" y="902182"/>
                </a:lnTo>
                <a:lnTo>
                  <a:pt x="254952" y="905992"/>
                </a:lnTo>
                <a:lnTo>
                  <a:pt x="255270" y="909802"/>
                </a:lnTo>
                <a:lnTo>
                  <a:pt x="255270" y="891438"/>
                </a:lnTo>
                <a:lnTo>
                  <a:pt x="254520" y="889482"/>
                </a:lnTo>
                <a:lnTo>
                  <a:pt x="252056" y="886942"/>
                </a:lnTo>
                <a:lnTo>
                  <a:pt x="246380" y="886942"/>
                </a:lnTo>
                <a:lnTo>
                  <a:pt x="247713" y="885190"/>
                </a:lnTo>
                <a:lnTo>
                  <a:pt x="250469" y="881380"/>
                </a:lnTo>
                <a:lnTo>
                  <a:pt x="254673" y="877570"/>
                </a:lnTo>
                <a:lnTo>
                  <a:pt x="256197" y="877570"/>
                </a:lnTo>
                <a:lnTo>
                  <a:pt x="256819" y="878840"/>
                </a:lnTo>
                <a:lnTo>
                  <a:pt x="257924" y="878840"/>
                </a:lnTo>
                <a:lnTo>
                  <a:pt x="259473" y="887730"/>
                </a:lnTo>
                <a:lnTo>
                  <a:pt x="259854" y="891540"/>
                </a:lnTo>
                <a:lnTo>
                  <a:pt x="259994" y="894080"/>
                </a:lnTo>
                <a:lnTo>
                  <a:pt x="260096" y="872210"/>
                </a:lnTo>
                <a:lnTo>
                  <a:pt x="258889" y="869950"/>
                </a:lnTo>
                <a:lnTo>
                  <a:pt x="257340" y="868680"/>
                </a:lnTo>
                <a:lnTo>
                  <a:pt x="257149" y="867410"/>
                </a:lnTo>
                <a:lnTo>
                  <a:pt x="257581" y="866140"/>
                </a:lnTo>
                <a:lnTo>
                  <a:pt x="258292" y="863600"/>
                </a:lnTo>
                <a:lnTo>
                  <a:pt x="258457" y="861060"/>
                </a:lnTo>
                <a:lnTo>
                  <a:pt x="257797" y="857250"/>
                </a:lnTo>
                <a:lnTo>
                  <a:pt x="257619" y="855980"/>
                </a:lnTo>
                <a:lnTo>
                  <a:pt x="257314" y="852170"/>
                </a:lnTo>
                <a:lnTo>
                  <a:pt x="257784" y="850900"/>
                </a:lnTo>
                <a:lnTo>
                  <a:pt x="258902" y="849630"/>
                </a:lnTo>
                <a:lnTo>
                  <a:pt x="264274" y="843280"/>
                </a:lnTo>
                <a:lnTo>
                  <a:pt x="262915" y="843280"/>
                </a:lnTo>
                <a:lnTo>
                  <a:pt x="264579" y="835660"/>
                </a:lnTo>
                <a:lnTo>
                  <a:pt x="264680" y="834390"/>
                </a:lnTo>
                <a:lnTo>
                  <a:pt x="265036" y="831850"/>
                </a:lnTo>
                <a:lnTo>
                  <a:pt x="265455" y="830580"/>
                </a:lnTo>
                <a:lnTo>
                  <a:pt x="265925" y="829310"/>
                </a:lnTo>
                <a:lnTo>
                  <a:pt x="268693" y="826770"/>
                </a:lnTo>
                <a:lnTo>
                  <a:pt x="269976" y="824230"/>
                </a:lnTo>
                <a:lnTo>
                  <a:pt x="271259" y="821690"/>
                </a:lnTo>
                <a:lnTo>
                  <a:pt x="275767" y="812800"/>
                </a:lnTo>
                <a:lnTo>
                  <a:pt x="281495" y="801370"/>
                </a:lnTo>
                <a:lnTo>
                  <a:pt x="282054" y="800100"/>
                </a:lnTo>
                <a:lnTo>
                  <a:pt x="282333" y="798830"/>
                </a:lnTo>
                <a:lnTo>
                  <a:pt x="282790" y="798830"/>
                </a:lnTo>
                <a:lnTo>
                  <a:pt x="283806" y="796290"/>
                </a:lnTo>
                <a:lnTo>
                  <a:pt x="284213" y="793750"/>
                </a:lnTo>
                <a:lnTo>
                  <a:pt x="283933" y="789940"/>
                </a:lnTo>
                <a:lnTo>
                  <a:pt x="283845" y="787400"/>
                </a:lnTo>
                <a:lnTo>
                  <a:pt x="283768" y="786130"/>
                </a:lnTo>
                <a:lnTo>
                  <a:pt x="284200" y="784860"/>
                </a:lnTo>
                <a:lnTo>
                  <a:pt x="285140" y="783590"/>
                </a:lnTo>
                <a:lnTo>
                  <a:pt x="285788" y="782320"/>
                </a:lnTo>
                <a:lnTo>
                  <a:pt x="286613" y="781050"/>
                </a:lnTo>
                <a:lnTo>
                  <a:pt x="287680" y="779780"/>
                </a:lnTo>
                <a:lnTo>
                  <a:pt x="289826" y="777240"/>
                </a:lnTo>
                <a:lnTo>
                  <a:pt x="291033" y="773430"/>
                </a:lnTo>
                <a:lnTo>
                  <a:pt x="290957" y="767080"/>
                </a:lnTo>
                <a:lnTo>
                  <a:pt x="290728" y="765810"/>
                </a:lnTo>
                <a:lnTo>
                  <a:pt x="290893" y="762000"/>
                </a:lnTo>
                <a:lnTo>
                  <a:pt x="292125" y="760730"/>
                </a:lnTo>
                <a:lnTo>
                  <a:pt x="294386" y="759460"/>
                </a:lnTo>
                <a:lnTo>
                  <a:pt x="295148" y="759460"/>
                </a:lnTo>
                <a:lnTo>
                  <a:pt x="300278" y="756920"/>
                </a:lnTo>
                <a:lnTo>
                  <a:pt x="304190" y="754380"/>
                </a:lnTo>
                <a:lnTo>
                  <a:pt x="307721" y="748030"/>
                </a:lnTo>
                <a:lnTo>
                  <a:pt x="308279" y="748030"/>
                </a:lnTo>
                <a:lnTo>
                  <a:pt x="308940" y="746760"/>
                </a:lnTo>
                <a:lnTo>
                  <a:pt x="309435" y="745490"/>
                </a:lnTo>
                <a:lnTo>
                  <a:pt x="310921" y="745490"/>
                </a:lnTo>
                <a:lnTo>
                  <a:pt x="313245" y="744220"/>
                </a:lnTo>
                <a:lnTo>
                  <a:pt x="315747" y="745490"/>
                </a:lnTo>
                <a:lnTo>
                  <a:pt x="319925" y="741680"/>
                </a:lnTo>
                <a:lnTo>
                  <a:pt x="324396" y="739140"/>
                </a:lnTo>
                <a:lnTo>
                  <a:pt x="324878" y="737870"/>
                </a:lnTo>
                <a:lnTo>
                  <a:pt x="325526" y="737870"/>
                </a:lnTo>
                <a:lnTo>
                  <a:pt x="328637" y="735330"/>
                </a:lnTo>
                <a:lnTo>
                  <a:pt x="331533" y="732790"/>
                </a:lnTo>
                <a:lnTo>
                  <a:pt x="334657" y="730250"/>
                </a:lnTo>
                <a:lnTo>
                  <a:pt x="343103" y="713740"/>
                </a:lnTo>
                <a:lnTo>
                  <a:pt x="343611" y="712470"/>
                </a:lnTo>
                <a:lnTo>
                  <a:pt x="346265" y="711200"/>
                </a:lnTo>
                <a:lnTo>
                  <a:pt x="347713" y="709930"/>
                </a:lnTo>
                <a:lnTo>
                  <a:pt x="349504" y="707390"/>
                </a:lnTo>
                <a:lnTo>
                  <a:pt x="351282" y="704850"/>
                </a:lnTo>
                <a:lnTo>
                  <a:pt x="353542" y="702310"/>
                </a:lnTo>
                <a:lnTo>
                  <a:pt x="357047" y="698500"/>
                </a:lnTo>
                <a:lnTo>
                  <a:pt x="358444" y="697230"/>
                </a:lnTo>
                <a:lnTo>
                  <a:pt x="368109" y="697230"/>
                </a:lnTo>
                <a:lnTo>
                  <a:pt x="370001" y="695960"/>
                </a:lnTo>
                <a:lnTo>
                  <a:pt x="373164" y="694690"/>
                </a:lnTo>
                <a:lnTo>
                  <a:pt x="374688" y="694690"/>
                </a:lnTo>
                <a:lnTo>
                  <a:pt x="378866" y="692150"/>
                </a:lnTo>
                <a:lnTo>
                  <a:pt x="381838" y="690880"/>
                </a:lnTo>
                <a:lnTo>
                  <a:pt x="387108" y="688340"/>
                </a:lnTo>
                <a:lnTo>
                  <a:pt x="389343" y="685800"/>
                </a:lnTo>
                <a:lnTo>
                  <a:pt x="393420" y="683260"/>
                </a:lnTo>
                <a:lnTo>
                  <a:pt x="394906" y="681990"/>
                </a:lnTo>
                <a:lnTo>
                  <a:pt x="396151" y="680720"/>
                </a:lnTo>
                <a:lnTo>
                  <a:pt x="398475" y="678180"/>
                </a:lnTo>
                <a:lnTo>
                  <a:pt x="400519" y="674370"/>
                </a:lnTo>
                <a:lnTo>
                  <a:pt x="400304" y="670560"/>
                </a:lnTo>
                <a:lnTo>
                  <a:pt x="400697" y="670560"/>
                </a:lnTo>
                <a:lnTo>
                  <a:pt x="401142" y="669290"/>
                </a:lnTo>
                <a:lnTo>
                  <a:pt x="401624" y="669290"/>
                </a:lnTo>
                <a:lnTo>
                  <a:pt x="401853" y="668020"/>
                </a:lnTo>
                <a:lnTo>
                  <a:pt x="402361" y="668020"/>
                </a:lnTo>
                <a:lnTo>
                  <a:pt x="407479" y="666750"/>
                </a:lnTo>
                <a:lnTo>
                  <a:pt x="411365" y="664210"/>
                </a:lnTo>
                <a:lnTo>
                  <a:pt x="415874" y="659130"/>
                </a:lnTo>
                <a:lnTo>
                  <a:pt x="416928" y="656590"/>
                </a:lnTo>
                <a:lnTo>
                  <a:pt x="421182" y="654050"/>
                </a:lnTo>
                <a:lnTo>
                  <a:pt x="426377" y="651510"/>
                </a:lnTo>
                <a:lnTo>
                  <a:pt x="427558" y="650240"/>
                </a:lnTo>
                <a:lnTo>
                  <a:pt x="429437" y="648970"/>
                </a:lnTo>
                <a:lnTo>
                  <a:pt x="435089" y="645160"/>
                </a:lnTo>
                <a:lnTo>
                  <a:pt x="439064" y="643890"/>
                </a:lnTo>
                <a:lnTo>
                  <a:pt x="445287" y="635000"/>
                </a:lnTo>
                <a:lnTo>
                  <a:pt x="446227" y="633730"/>
                </a:lnTo>
                <a:lnTo>
                  <a:pt x="447382" y="632460"/>
                </a:lnTo>
                <a:lnTo>
                  <a:pt x="448792" y="631190"/>
                </a:lnTo>
                <a:lnTo>
                  <a:pt x="452183" y="629920"/>
                </a:lnTo>
                <a:lnTo>
                  <a:pt x="455574" y="627380"/>
                </a:lnTo>
                <a:lnTo>
                  <a:pt x="460578" y="623570"/>
                </a:lnTo>
                <a:lnTo>
                  <a:pt x="462178" y="622300"/>
                </a:lnTo>
                <a:lnTo>
                  <a:pt x="463677" y="621030"/>
                </a:lnTo>
                <a:lnTo>
                  <a:pt x="467118" y="618490"/>
                </a:lnTo>
                <a:lnTo>
                  <a:pt x="469074" y="614680"/>
                </a:lnTo>
                <a:lnTo>
                  <a:pt x="469569" y="609600"/>
                </a:lnTo>
                <a:lnTo>
                  <a:pt x="469328" y="608330"/>
                </a:lnTo>
                <a:lnTo>
                  <a:pt x="469138" y="608330"/>
                </a:lnTo>
                <a:lnTo>
                  <a:pt x="468718" y="607060"/>
                </a:lnTo>
                <a:lnTo>
                  <a:pt x="468299" y="605790"/>
                </a:lnTo>
                <a:lnTo>
                  <a:pt x="469036" y="603250"/>
                </a:lnTo>
                <a:lnTo>
                  <a:pt x="471360" y="603250"/>
                </a:lnTo>
                <a:lnTo>
                  <a:pt x="471716" y="601980"/>
                </a:lnTo>
                <a:lnTo>
                  <a:pt x="472097" y="601980"/>
                </a:lnTo>
                <a:lnTo>
                  <a:pt x="476211" y="600710"/>
                </a:lnTo>
                <a:lnTo>
                  <a:pt x="478828" y="598170"/>
                </a:lnTo>
                <a:lnTo>
                  <a:pt x="480999" y="594360"/>
                </a:lnTo>
                <a:lnTo>
                  <a:pt x="481888" y="593090"/>
                </a:lnTo>
                <a:lnTo>
                  <a:pt x="482320" y="591820"/>
                </a:lnTo>
                <a:lnTo>
                  <a:pt x="482193" y="588010"/>
                </a:lnTo>
                <a:lnTo>
                  <a:pt x="482104" y="586740"/>
                </a:lnTo>
                <a:lnTo>
                  <a:pt x="481926" y="586740"/>
                </a:lnTo>
                <a:lnTo>
                  <a:pt x="481761" y="584200"/>
                </a:lnTo>
                <a:lnTo>
                  <a:pt x="482053" y="582930"/>
                </a:lnTo>
                <a:lnTo>
                  <a:pt x="482777" y="581660"/>
                </a:lnTo>
                <a:lnTo>
                  <a:pt x="483793" y="580390"/>
                </a:lnTo>
                <a:lnTo>
                  <a:pt x="484822" y="579120"/>
                </a:lnTo>
                <a:lnTo>
                  <a:pt x="485851" y="576580"/>
                </a:lnTo>
                <a:lnTo>
                  <a:pt x="485876" y="572770"/>
                </a:lnTo>
                <a:lnTo>
                  <a:pt x="486130" y="571500"/>
                </a:lnTo>
                <a:lnTo>
                  <a:pt x="486346" y="570230"/>
                </a:lnTo>
                <a:lnTo>
                  <a:pt x="486981" y="567690"/>
                </a:lnTo>
                <a:lnTo>
                  <a:pt x="486511" y="563880"/>
                </a:lnTo>
                <a:lnTo>
                  <a:pt x="484378" y="560070"/>
                </a:lnTo>
                <a:lnTo>
                  <a:pt x="483895" y="558800"/>
                </a:lnTo>
                <a:lnTo>
                  <a:pt x="483514" y="558800"/>
                </a:lnTo>
                <a:lnTo>
                  <a:pt x="482803" y="556260"/>
                </a:lnTo>
                <a:lnTo>
                  <a:pt x="481660" y="554990"/>
                </a:lnTo>
                <a:lnTo>
                  <a:pt x="480568" y="554139"/>
                </a:lnTo>
                <a:lnTo>
                  <a:pt x="480568" y="572770"/>
                </a:lnTo>
                <a:lnTo>
                  <a:pt x="480568" y="575310"/>
                </a:lnTo>
                <a:lnTo>
                  <a:pt x="479958" y="576580"/>
                </a:lnTo>
                <a:lnTo>
                  <a:pt x="478764" y="577850"/>
                </a:lnTo>
                <a:lnTo>
                  <a:pt x="478231" y="579120"/>
                </a:lnTo>
                <a:lnTo>
                  <a:pt x="477100" y="579120"/>
                </a:lnTo>
                <a:lnTo>
                  <a:pt x="477100" y="589280"/>
                </a:lnTo>
                <a:lnTo>
                  <a:pt x="477050" y="590550"/>
                </a:lnTo>
                <a:lnTo>
                  <a:pt x="476910" y="591820"/>
                </a:lnTo>
                <a:lnTo>
                  <a:pt x="476669" y="591820"/>
                </a:lnTo>
                <a:lnTo>
                  <a:pt x="475615" y="594360"/>
                </a:lnTo>
                <a:lnTo>
                  <a:pt x="473976" y="595630"/>
                </a:lnTo>
                <a:lnTo>
                  <a:pt x="471792" y="596900"/>
                </a:lnTo>
                <a:lnTo>
                  <a:pt x="469658" y="598170"/>
                </a:lnTo>
                <a:lnTo>
                  <a:pt x="467461" y="599440"/>
                </a:lnTo>
                <a:lnTo>
                  <a:pt x="465201" y="599440"/>
                </a:lnTo>
                <a:lnTo>
                  <a:pt x="464426" y="600710"/>
                </a:lnTo>
                <a:lnTo>
                  <a:pt x="463638" y="600710"/>
                </a:lnTo>
                <a:lnTo>
                  <a:pt x="463626" y="612140"/>
                </a:lnTo>
                <a:lnTo>
                  <a:pt x="463169" y="614680"/>
                </a:lnTo>
                <a:lnTo>
                  <a:pt x="461962" y="615950"/>
                </a:lnTo>
                <a:lnTo>
                  <a:pt x="460832" y="617220"/>
                </a:lnTo>
                <a:lnTo>
                  <a:pt x="459600" y="619760"/>
                </a:lnTo>
                <a:lnTo>
                  <a:pt x="454774" y="622300"/>
                </a:lnTo>
                <a:lnTo>
                  <a:pt x="451548" y="624840"/>
                </a:lnTo>
                <a:lnTo>
                  <a:pt x="447865" y="627380"/>
                </a:lnTo>
                <a:lnTo>
                  <a:pt x="445579" y="627380"/>
                </a:lnTo>
                <a:lnTo>
                  <a:pt x="444601" y="626110"/>
                </a:lnTo>
                <a:lnTo>
                  <a:pt x="444373" y="626110"/>
                </a:lnTo>
                <a:lnTo>
                  <a:pt x="445439" y="621030"/>
                </a:lnTo>
                <a:lnTo>
                  <a:pt x="446544" y="619760"/>
                </a:lnTo>
                <a:lnTo>
                  <a:pt x="447179" y="618490"/>
                </a:lnTo>
                <a:lnTo>
                  <a:pt x="449097" y="614680"/>
                </a:lnTo>
                <a:lnTo>
                  <a:pt x="452056" y="612140"/>
                </a:lnTo>
                <a:lnTo>
                  <a:pt x="455447" y="608330"/>
                </a:lnTo>
                <a:lnTo>
                  <a:pt x="456679" y="607060"/>
                </a:lnTo>
                <a:lnTo>
                  <a:pt x="462026" y="607060"/>
                </a:lnTo>
                <a:lnTo>
                  <a:pt x="462648" y="608330"/>
                </a:lnTo>
                <a:lnTo>
                  <a:pt x="463054" y="608330"/>
                </a:lnTo>
                <a:lnTo>
                  <a:pt x="463105" y="609600"/>
                </a:lnTo>
                <a:lnTo>
                  <a:pt x="463321" y="610870"/>
                </a:lnTo>
                <a:lnTo>
                  <a:pt x="463626" y="612140"/>
                </a:lnTo>
                <a:lnTo>
                  <a:pt x="463626" y="600710"/>
                </a:lnTo>
                <a:lnTo>
                  <a:pt x="460387" y="599440"/>
                </a:lnTo>
                <a:lnTo>
                  <a:pt x="458190" y="599440"/>
                </a:lnTo>
                <a:lnTo>
                  <a:pt x="455980" y="600710"/>
                </a:lnTo>
                <a:lnTo>
                  <a:pt x="454901" y="601980"/>
                </a:lnTo>
                <a:lnTo>
                  <a:pt x="453682" y="600710"/>
                </a:lnTo>
                <a:lnTo>
                  <a:pt x="451446" y="600710"/>
                </a:lnTo>
                <a:lnTo>
                  <a:pt x="450697" y="599440"/>
                </a:lnTo>
                <a:lnTo>
                  <a:pt x="450875" y="598170"/>
                </a:lnTo>
                <a:lnTo>
                  <a:pt x="451548" y="594360"/>
                </a:lnTo>
                <a:lnTo>
                  <a:pt x="452577" y="591820"/>
                </a:lnTo>
                <a:lnTo>
                  <a:pt x="453948" y="589280"/>
                </a:lnTo>
                <a:lnTo>
                  <a:pt x="454494" y="588010"/>
                </a:lnTo>
                <a:lnTo>
                  <a:pt x="455142" y="586740"/>
                </a:lnTo>
                <a:lnTo>
                  <a:pt x="455891" y="585470"/>
                </a:lnTo>
                <a:lnTo>
                  <a:pt x="457835" y="582930"/>
                </a:lnTo>
                <a:lnTo>
                  <a:pt x="460527" y="581660"/>
                </a:lnTo>
                <a:lnTo>
                  <a:pt x="463943" y="581660"/>
                </a:lnTo>
                <a:lnTo>
                  <a:pt x="465988" y="580390"/>
                </a:lnTo>
                <a:lnTo>
                  <a:pt x="467906" y="581660"/>
                </a:lnTo>
                <a:lnTo>
                  <a:pt x="472084" y="584200"/>
                </a:lnTo>
                <a:lnTo>
                  <a:pt x="474230" y="585470"/>
                </a:lnTo>
                <a:lnTo>
                  <a:pt x="476656" y="588010"/>
                </a:lnTo>
                <a:lnTo>
                  <a:pt x="476986" y="589280"/>
                </a:lnTo>
                <a:lnTo>
                  <a:pt x="477100" y="579120"/>
                </a:lnTo>
                <a:lnTo>
                  <a:pt x="476694" y="579120"/>
                </a:lnTo>
                <a:lnTo>
                  <a:pt x="472871" y="577850"/>
                </a:lnTo>
                <a:lnTo>
                  <a:pt x="469214" y="576580"/>
                </a:lnTo>
                <a:lnTo>
                  <a:pt x="465696" y="574040"/>
                </a:lnTo>
                <a:lnTo>
                  <a:pt x="462953" y="574040"/>
                </a:lnTo>
                <a:lnTo>
                  <a:pt x="461314" y="571500"/>
                </a:lnTo>
                <a:lnTo>
                  <a:pt x="460768" y="568960"/>
                </a:lnTo>
                <a:lnTo>
                  <a:pt x="460375" y="565150"/>
                </a:lnTo>
                <a:lnTo>
                  <a:pt x="460324" y="562610"/>
                </a:lnTo>
                <a:lnTo>
                  <a:pt x="460451" y="562610"/>
                </a:lnTo>
                <a:lnTo>
                  <a:pt x="460692" y="561340"/>
                </a:lnTo>
                <a:lnTo>
                  <a:pt x="461035" y="560070"/>
                </a:lnTo>
                <a:lnTo>
                  <a:pt x="461391" y="558800"/>
                </a:lnTo>
                <a:lnTo>
                  <a:pt x="462711" y="557530"/>
                </a:lnTo>
                <a:lnTo>
                  <a:pt x="467080" y="553720"/>
                </a:lnTo>
                <a:lnTo>
                  <a:pt x="471093" y="553720"/>
                </a:lnTo>
                <a:lnTo>
                  <a:pt x="474814" y="556260"/>
                </a:lnTo>
                <a:lnTo>
                  <a:pt x="476021" y="557530"/>
                </a:lnTo>
                <a:lnTo>
                  <a:pt x="478028" y="558800"/>
                </a:lnTo>
                <a:lnTo>
                  <a:pt x="478624" y="560070"/>
                </a:lnTo>
                <a:lnTo>
                  <a:pt x="479323" y="562610"/>
                </a:lnTo>
                <a:lnTo>
                  <a:pt x="479729" y="565150"/>
                </a:lnTo>
                <a:lnTo>
                  <a:pt x="480275" y="567690"/>
                </a:lnTo>
                <a:lnTo>
                  <a:pt x="480453" y="570230"/>
                </a:lnTo>
                <a:lnTo>
                  <a:pt x="480568" y="572770"/>
                </a:lnTo>
                <a:lnTo>
                  <a:pt x="480568" y="554139"/>
                </a:lnTo>
                <a:lnTo>
                  <a:pt x="480047" y="553720"/>
                </a:lnTo>
                <a:lnTo>
                  <a:pt x="474103" y="548640"/>
                </a:lnTo>
                <a:lnTo>
                  <a:pt x="472706" y="548640"/>
                </a:lnTo>
                <a:lnTo>
                  <a:pt x="464642" y="549910"/>
                </a:lnTo>
                <a:lnTo>
                  <a:pt x="463016" y="549910"/>
                </a:lnTo>
                <a:lnTo>
                  <a:pt x="461645" y="551180"/>
                </a:lnTo>
                <a:lnTo>
                  <a:pt x="459219" y="553720"/>
                </a:lnTo>
                <a:lnTo>
                  <a:pt x="458038" y="554990"/>
                </a:lnTo>
                <a:lnTo>
                  <a:pt x="455955" y="557491"/>
                </a:lnTo>
                <a:lnTo>
                  <a:pt x="455955" y="572770"/>
                </a:lnTo>
                <a:lnTo>
                  <a:pt x="455206" y="576580"/>
                </a:lnTo>
                <a:lnTo>
                  <a:pt x="454317" y="579120"/>
                </a:lnTo>
                <a:lnTo>
                  <a:pt x="450888" y="581660"/>
                </a:lnTo>
                <a:lnTo>
                  <a:pt x="449783" y="582930"/>
                </a:lnTo>
                <a:lnTo>
                  <a:pt x="448627" y="584200"/>
                </a:lnTo>
                <a:lnTo>
                  <a:pt x="447662" y="585470"/>
                </a:lnTo>
                <a:lnTo>
                  <a:pt x="446570" y="585470"/>
                </a:lnTo>
                <a:lnTo>
                  <a:pt x="445363" y="584200"/>
                </a:lnTo>
                <a:lnTo>
                  <a:pt x="444106" y="583438"/>
                </a:lnTo>
                <a:lnTo>
                  <a:pt x="444106" y="609600"/>
                </a:lnTo>
                <a:lnTo>
                  <a:pt x="443433" y="612140"/>
                </a:lnTo>
                <a:lnTo>
                  <a:pt x="440042" y="614464"/>
                </a:lnTo>
                <a:lnTo>
                  <a:pt x="440042" y="631190"/>
                </a:lnTo>
                <a:lnTo>
                  <a:pt x="439356" y="635000"/>
                </a:lnTo>
                <a:lnTo>
                  <a:pt x="439166" y="635000"/>
                </a:lnTo>
                <a:lnTo>
                  <a:pt x="438823" y="636270"/>
                </a:lnTo>
                <a:lnTo>
                  <a:pt x="438353" y="636270"/>
                </a:lnTo>
                <a:lnTo>
                  <a:pt x="437832" y="637540"/>
                </a:lnTo>
                <a:lnTo>
                  <a:pt x="437261" y="637540"/>
                </a:lnTo>
                <a:lnTo>
                  <a:pt x="436664" y="638810"/>
                </a:lnTo>
                <a:lnTo>
                  <a:pt x="432422" y="642620"/>
                </a:lnTo>
                <a:lnTo>
                  <a:pt x="427431" y="646430"/>
                </a:lnTo>
                <a:lnTo>
                  <a:pt x="421690" y="647700"/>
                </a:lnTo>
                <a:lnTo>
                  <a:pt x="420306" y="648970"/>
                </a:lnTo>
                <a:lnTo>
                  <a:pt x="419417" y="647700"/>
                </a:lnTo>
                <a:lnTo>
                  <a:pt x="418820" y="646430"/>
                </a:lnTo>
                <a:lnTo>
                  <a:pt x="418668" y="645160"/>
                </a:lnTo>
                <a:lnTo>
                  <a:pt x="418465" y="643890"/>
                </a:lnTo>
                <a:lnTo>
                  <a:pt x="418312" y="640080"/>
                </a:lnTo>
                <a:lnTo>
                  <a:pt x="418680" y="638810"/>
                </a:lnTo>
                <a:lnTo>
                  <a:pt x="419481" y="637540"/>
                </a:lnTo>
                <a:lnTo>
                  <a:pt x="420700" y="635000"/>
                </a:lnTo>
                <a:lnTo>
                  <a:pt x="423240" y="631190"/>
                </a:lnTo>
                <a:lnTo>
                  <a:pt x="423710" y="631190"/>
                </a:lnTo>
                <a:lnTo>
                  <a:pt x="424065" y="629920"/>
                </a:lnTo>
                <a:lnTo>
                  <a:pt x="426554" y="628650"/>
                </a:lnTo>
                <a:lnTo>
                  <a:pt x="428929" y="627380"/>
                </a:lnTo>
                <a:lnTo>
                  <a:pt x="431622" y="627380"/>
                </a:lnTo>
                <a:lnTo>
                  <a:pt x="432816" y="626110"/>
                </a:lnTo>
                <a:lnTo>
                  <a:pt x="433984" y="626110"/>
                </a:lnTo>
                <a:lnTo>
                  <a:pt x="438023" y="628650"/>
                </a:lnTo>
                <a:lnTo>
                  <a:pt x="440042" y="631190"/>
                </a:lnTo>
                <a:lnTo>
                  <a:pt x="440042" y="614464"/>
                </a:lnTo>
                <a:lnTo>
                  <a:pt x="439724" y="614680"/>
                </a:lnTo>
                <a:lnTo>
                  <a:pt x="437413" y="615950"/>
                </a:lnTo>
                <a:lnTo>
                  <a:pt x="433654" y="618490"/>
                </a:lnTo>
                <a:lnTo>
                  <a:pt x="432587" y="618490"/>
                </a:lnTo>
                <a:lnTo>
                  <a:pt x="428447" y="614680"/>
                </a:lnTo>
                <a:lnTo>
                  <a:pt x="427418" y="613410"/>
                </a:lnTo>
                <a:lnTo>
                  <a:pt x="426427" y="609600"/>
                </a:lnTo>
                <a:lnTo>
                  <a:pt x="424535" y="607060"/>
                </a:lnTo>
                <a:lnTo>
                  <a:pt x="423583" y="605790"/>
                </a:lnTo>
                <a:lnTo>
                  <a:pt x="423570" y="621030"/>
                </a:lnTo>
                <a:lnTo>
                  <a:pt x="421601" y="623570"/>
                </a:lnTo>
                <a:lnTo>
                  <a:pt x="419544" y="627380"/>
                </a:lnTo>
                <a:lnTo>
                  <a:pt x="417309" y="629920"/>
                </a:lnTo>
                <a:lnTo>
                  <a:pt x="416026" y="633730"/>
                </a:lnTo>
                <a:lnTo>
                  <a:pt x="415290" y="635000"/>
                </a:lnTo>
                <a:lnTo>
                  <a:pt x="414261" y="635000"/>
                </a:lnTo>
                <a:lnTo>
                  <a:pt x="413588" y="635330"/>
                </a:lnTo>
                <a:lnTo>
                  <a:pt x="413588" y="654050"/>
                </a:lnTo>
                <a:lnTo>
                  <a:pt x="409524" y="659130"/>
                </a:lnTo>
                <a:lnTo>
                  <a:pt x="408101" y="660400"/>
                </a:lnTo>
                <a:lnTo>
                  <a:pt x="406349" y="661670"/>
                </a:lnTo>
                <a:lnTo>
                  <a:pt x="404622" y="661670"/>
                </a:lnTo>
                <a:lnTo>
                  <a:pt x="403567" y="662940"/>
                </a:lnTo>
                <a:lnTo>
                  <a:pt x="400469" y="662940"/>
                </a:lnTo>
                <a:lnTo>
                  <a:pt x="398132" y="661670"/>
                </a:lnTo>
                <a:lnTo>
                  <a:pt x="396392" y="660400"/>
                </a:lnTo>
                <a:lnTo>
                  <a:pt x="394868" y="660400"/>
                </a:lnTo>
                <a:lnTo>
                  <a:pt x="394868" y="673100"/>
                </a:lnTo>
                <a:lnTo>
                  <a:pt x="394652" y="674370"/>
                </a:lnTo>
                <a:lnTo>
                  <a:pt x="394258" y="674370"/>
                </a:lnTo>
                <a:lnTo>
                  <a:pt x="393382" y="676910"/>
                </a:lnTo>
                <a:lnTo>
                  <a:pt x="367690" y="692150"/>
                </a:lnTo>
                <a:lnTo>
                  <a:pt x="363677" y="692150"/>
                </a:lnTo>
                <a:lnTo>
                  <a:pt x="361924" y="690880"/>
                </a:lnTo>
                <a:lnTo>
                  <a:pt x="360578" y="685800"/>
                </a:lnTo>
                <a:lnTo>
                  <a:pt x="360527" y="681990"/>
                </a:lnTo>
                <a:lnTo>
                  <a:pt x="360591" y="680720"/>
                </a:lnTo>
                <a:lnTo>
                  <a:pt x="360781" y="680720"/>
                </a:lnTo>
                <a:lnTo>
                  <a:pt x="361911" y="678180"/>
                </a:lnTo>
                <a:lnTo>
                  <a:pt x="362483" y="676910"/>
                </a:lnTo>
                <a:lnTo>
                  <a:pt x="363537" y="675640"/>
                </a:lnTo>
                <a:lnTo>
                  <a:pt x="366712" y="671830"/>
                </a:lnTo>
                <a:lnTo>
                  <a:pt x="367284" y="670560"/>
                </a:lnTo>
                <a:lnTo>
                  <a:pt x="368592" y="670560"/>
                </a:lnTo>
                <a:lnTo>
                  <a:pt x="372592" y="668020"/>
                </a:lnTo>
                <a:lnTo>
                  <a:pt x="377012" y="665480"/>
                </a:lnTo>
                <a:lnTo>
                  <a:pt x="381508" y="664210"/>
                </a:lnTo>
                <a:lnTo>
                  <a:pt x="384022" y="662940"/>
                </a:lnTo>
                <a:lnTo>
                  <a:pt x="386270" y="664210"/>
                </a:lnTo>
                <a:lnTo>
                  <a:pt x="388239" y="665480"/>
                </a:lnTo>
                <a:lnTo>
                  <a:pt x="390613" y="668020"/>
                </a:lnTo>
                <a:lnTo>
                  <a:pt x="392684" y="670560"/>
                </a:lnTo>
                <a:lnTo>
                  <a:pt x="394868" y="673100"/>
                </a:lnTo>
                <a:lnTo>
                  <a:pt x="394868" y="660400"/>
                </a:lnTo>
                <a:lnTo>
                  <a:pt x="393001" y="660400"/>
                </a:lnTo>
                <a:lnTo>
                  <a:pt x="391439" y="659130"/>
                </a:lnTo>
                <a:lnTo>
                  <a:pt x="388556" y="659130"/>
                </a:lnTo>
                <a:lnTo>
                  <a:pt x="387553" y="656590"/>
                </a:lnTo>
                <a:lnTo>
                  <a:pt x="388099" y="654050"/>
                </a:lnTo>
                <a:lnTo>
                  <a:pt x="388480" y="650240"/>
                </a:lnTo>
                <a:lnTo>
                  <a:pt x="396582" y="640080"/>
                </a:lnTo>
                <a:lnTo>
                  <a:pt x="398881" y="640080"/>
                </a:lnTo>
                <a:lnTo>
                  <a:pt x="401180" y="641350"/>
                </a:lnTo>
                <a:lnTo>
                  <a:pt x="404393" y="642620"/>
                </a:lnTo>
                <a:lnTo>
                  <a:pt x="407250" y="645160"/>
                </a:lnTo>
                <a:lnTo>
                  <a:pt x="409727" y="647700"/>
                </a:lnTo>
                <a:lnTo>
                  <a:pt x="412750" y="650240"/>
                </a:lnTo>
                <a:lnTo>
                  <a:pt x="413588" y="654050"/>
                </a:lnTo>
                <a:lnTo>
                  <a:pt x="413588" y="635330"/>
                </a:lnTo>
                <a:lnTo>
                  <a:pt x="411581" y="636270"/>
                </a:lnTo>
                <a:lnTo>
                  <a:pt x="410273" y="636270"/>
                </a:lnTo>
                <a:lnTo>
                  <a:pt x="408978" y="635000"/>
                </a:lnTo>
                <a:lnTo>
                  <a:pt x="407631" y="635000"/>
                </a:lnTo>
                <a:lnTo>
                  <a:pt x="407047" y="633730"/>
                </a:lnTo>
                <a:lnTo>
                  <a:pt x="405193" y="632460"/>
                </a:lnTo>
                <a:lnTo>
                  <a:pt x="400304" y="626110"/>
                </a:lnTo>
                <a:lnTo>
                  <a:pt x="399757" y="624840"/>
                </a:lnTo>
                <a:lnTo>
                  <a:pt x="399427" y="618490"/>
                </a:lnTo>
                <a:lnTo>
                  <a:pt x="400456" y="615950"/>
                </a:lnTo>
                <a:lnTo>
                  <a:pt x="403656" y="612140"/>
                </a:lnTo>
                <a:lnTo>
                  <a:pt x="405206" y="610870"/>
                </a:lnTo>
                <a:lnTo>
                  <a:pt x="408330" y="607060"/>
                </a:lnTo>
                <a:lnTo>
                  <a:pt x="416864" y="607060"/>
                </a:lnTo>
                <a:lnTo>
                  <a:pt x="419798" y="610870"/>
                </a:lnTo>
                <a:lnTo>
                  <a:pt x="421106" y="613410"/>
                </a:lnTo>
                <a:lnTo>
                  <a:pt x="422160" y="614680"/>
                </a:lnTo>
                <a:lnTo>
                  <a:pt x="423557" y="618490"/>
                </a:lnTo>
                <a:lnTo>
                  <a:pt x="423570" y="621030"/>
                </a:lnTo>
                <a:lnTo>
                  <a:pt x="423570" y="605764"/>
                </a:lnTo>
                <a:lnTo>
                  <a:pt x="422998" y="604520"/>
                </a:lnTo>
                <a:lnTo>
                  <a:pt x="421817" y="601980"/>
                </a:lnTo>
                <a:lnTo>
                  <a:pt x="420890" y="600710"/>
                </a:lnTo>
                <a:lnTo>
                  <a:pt x="420827" y="598170"/>
                </a:lnTo>
                <a:lnTo>
                  <a:pt x="421601" y="596900"/>
                </a:lnTo>
                <a:lnTo>
                  <a:pt x="422427" y="594360"/>
                </a:lnTo>
                <a:lnTo>
                  <a:pt x="423938" y="593090"/>
                </a:lnTo>
                <a:lnTo>
                  <a:pt x="426123" y="591820"/>
                </a:lnTo>
                <a:lnTo>
                  <a:pt x="428193" y="590550"/>
                </a:lnTo>
                <a:lnTo>
                  <a:pt x="430403" y="589280"/>
                </a:lnTo>
                <a:lnTo>
                  <a:pt x="434200" y="588010"/>
                </a:lnTo>
                <a:lnTo>
                  <a:pt x="436930" y="588010"/>
                </a:lnTo>
                <a:lnTo>
                  <a:pt x="437832" y="589280"/>
                </a:lnTo>
                <a:lnTo>
                  <a:pt x="438086" y="590550"/>
                </a:lnTo>
                <a:lnTo>
                  <a:pt x="438518" y="590550"/>
                </a:lnTo>
                <a:lnTo>
                  <a:pt x="439026" y="591820"/>
                </a:lnTo>
                <a:lnTo>
                  <a:pt x="439381" y="593090"/>
                </a:lnTo>
                <a:lnTo>
                  <a:pt x="441960" y="598170"/>
                </a:lnTo>
                <a:lnTo>
                  <a:pt x="443166" y="600710"/>
                </a:lnTo>
                <a:lnTo>
                  <a:pt x="443357" y="603250"/>
                </a:lnTo>
                <a:lnTo>
                  <a:pt x="443649" y="605790"/>
                </a:lnTo>
                <a:lnTo>
                  <a:pt x="443776" y="607060"/>
                </a:lnTo>
                <a:lnTo>
                  <a:pt x="443839" y="608330"/>
                </a:lnTo>
                <a:lnTo>
                  <a:pt x="444106" y="609600"/>
                </a:lnTo>
                <a:lnTo>
                  <a:pt x="444106" y="583438"/>
                </a:lnTo>
                <a:lnTo>
                  <a:pt x="441210" y="581660"/>
                </a:lnTo>
                <a:lnTo>
                  <a:pt x="435889" y="581660"/>
                </a:lnTo>
                <a:lnTo>
                  <a:pt x="433324" y="580390"/>
                </a:lnTo>
                <a:lnTo>
                  <a:pt x="430860" y="579120"/>
                </a:lnTo>
                <a:lnTo>
                  <a:pt x="430187" y="579120"/>
                </a:lnTo>
                <a:lnTo>
                  <a:pt x="429602" y="577850"/>
                </a:lnTo>
                <a:lnTo>
                  <a:pt x="429082" y="577850"/>
                </a:lnTo>
                <a:lnTo>
                  <a:pt x="428155" y="576580"/>
                </a:lnTo>
                <a:lnTo>
                  <a:pt x="428015" y="575310"/>
                </a:lnTo>
                <a:lnTo>
                  <a:pt x="428650" y="574040"/>
                </a:lnTo>
                <a:lnTo>
                  <a:pt x="430187" y="571500"/>
                </a:lnTo>
                <a:lnTo>
                  <a:pt x="436753" y="563880"/>
                </a:lnTo>
                <a:lnTo>
                  <a:pt x="439140" y="562610"/>
                </a:lnTo>
                <a:lnTo>
                  <a:pt x="441642" y="561340"/>
                </a:lnTo>
                <a:lnTo>
                  <a:pt x="442404" y="560070"/>
                </a:lnTo>
                <a:lnTo>
                  <a:pt x="443966" y="560070"/>
                </a:lnTo>
                <a:lnTo>
                  <a:pt x="445541" y="561340"/>
                </a:lnTo>
                <a:lnTo>
                  <a:pt x="448564" y="561340"/>
                </a:lnTo>
                <a:lnTo>
                  <a:pt x="449681" y="562610"/>
                </a:lnTo>
                <a:lnTo>
                  <a:pt x="450672" y="562610"/>
                </a:lnTo>
                <a:lnTo>
                  <a:pt x="451535" y="563880"/>
                </a:lnTo>
                <a:lnTo>
                  <a:pt x="453224" y="565150"/>
                </a:lnTo>
                <a:lnTo>
                  <a:pt x="454545" y="567690"/>
                </a:lnTo>
                <a:lnTo>
                  <a:pt x="455498" y="570230"/>
                </a:lnTo>
                <a:lnTo>
                  <a:pt x="455739" y="570230"/>
                </a:lnTo>
                <a:lnTo>
                  <a:pt x="455891" y="571500"/>
                </a:lnTo>
                <a:lnTo>
                  <a:pt x="455955" y="572770"/>
                </a:lnTo>
                <a:lnTo>
                  <a:pt x="455955" y="557491"/>
                </a:lnTo>
                <a:lnTo>
                  <a:pt x="454736" y="558800"/>
                </a:lnTo>
                <a:lnTo>
                  <a:pt x="452462" y="557530"/>
                </a:lnTo>
                <a:lnTo>
                  <a:pt x="450202" y="556260"/>
                </a:lnTo>
                <a:lnTo>
                  <a:pt x="446519" y="557530"/>
                </a:lnTo>
                <a:lnTo>
                  <a:pt x="443052" y="556260"/>
                </a:lnTo>
                <a:lnTo>
                  <a:pt x="440791" y="556260"/>
                </a:lnTo>
                <a:lnTo>
                  <a:pt x="438696" y="557530"/>
                </a:lnTo>
                <a:lnTo>
                  <a:pt x="436537" y="558800"/>
                </a:lnTo>
                <a:lnTo>
                  <a:pt x="433679" y="561340"/>
                </a:lnTo>
                <a:lnTo>
                  <a:pt x="432498" y="562610"/>
                </a:lnTo>
                <a:lnTo>
                  <a:pt x="431266" y="563880"/>
                </a:lnTo>
                <a:lnTo>
                  <a:pt x="428053" y="566420"/>
                </a:lnTo>
                <a:lnTo>
                  <a:pt x="425678" y="568960"/>
                </a:lnTo>
                <a:lnTo>
                  <a:pt x="424116" y="572770"/>
                </a:lnTo>
                <a:lnTo>
                  <a:pt x="423773" y="574040"/>
                </a:lnTo>
                <a:lnTo>
                  <a:pt x="423379" y="574040"/>
                </a:lnTo>
                <a:lnTo>
                  <a:pt x="422948" y="575310"/>
                </a:lnTo>
                <a:lnTo>
                  <a:pt x="422478" y="576580"/>
                </a:lnTo>
                <a:lnTo>
                  <a:pt x="419849" y="576580"/>
                </a:lnTo>
                <a:lnTo>
                  <a:pt x="419176" y="576021"/>
                </a:lnTo>
                <a:lnTo>
                  <a:pt x="419176" y="585470"/>
                </a:lnTo>
                <a:lnTo>
                  <a:pt x="419074" y="586740"/>
                </a:lnTo>
                <a:lnTo>
                  <a:pt x="418236" y="588010"/>
                </a:lnTo>
                <a:lnTo>
                  <a:pt x="417677" y="589280"/>
                </a:lnTo>
                <a:lnTo>
                  <a:pt x="417017" y="590550"/>
                </a:lnTo>
                <a:lnTo>
                  <a:pt x="416255" y="591820"/>
                </a:lnTo>
                <a:lnTo>
                  <a:pt x="413118" y="594360"/>
                </a:lnTo>
                <a:lnTo>
                  <a:pt x="406476" y="600710"/>
                </a:lnTo>
                <a:lnTo>
                  <a:pt x="402628" y="603250"/>
                </a:lnTo>
                <a:lnTo>
                  <a:pt x="401205" y="603250"/>
                </a:lnTo>
                <a:lnTo>
                  <a:pt x="399681" y="604520"/>
                </a:lnTo>
                <a:lnTo>
                  <a:pt x="395185" y="604520"/>
                </a:lnTo>
                <a:lnTo>
                  <a:pt x="395185" y="621030"/>
                </a:lnTo>
                <a:lnTo>
                  <a:pt x="395173" y="624840"/>
                </a:lnTo>
                <a:lnTo>
                  <a:pt x="392988" y="631190"/>
                </a:lnTo>
                <a:lnTo>
                  <a:pt x="392137" y="632460"/>
                </a:lnTo>
                <a:lnTo>
                  <a:pt x="389661" y="635000"/>
                </a:lnTo>
                <a:lnTo>
                  <a:pt x="382727" y="633730"/>
                </a:lnTo>
                <a:lnTo>
                  <a:pt x="380669" y="633171"/>
                </a:lnTo>
                <a:lnTo>
                  <a:pt x="380669" y="652780"/>
                </a:lnTo>
                <a:lnTo>
                  <a:pt x="380187" y="654050"/>
                </a:lnTo>
                <a:lnTo>
                  <a:pt x="377482" y="655320"/>
                </a:lnTo>
                <a:lnTo>
                  <a:pt x="375678" y="657860"/>
                </a:lnTo>
                <a:lnTo>
                  <a:pt x="372783" y="659130"/>
                </a:lnTo>
                <a:lnTo>
                  <a:pt x="371665" y="660400"/>
                </a:lnTo>
                <a:lnTo>
                  <a:pt x="370459" y="659130"/>
                </a:lnTo>
                <a:lnTo>
                  <a:pt x="368198" y="659130"/>
                </a:lnTo>
                <a:lnTo>
                  <a:pt x="367131" y="657860"/>
                </a:lnTo>
                <a:lnTo>
                  <a:pt x="365760" y="657860"/>
                </a:lnTo>
                <a:lnTo>
                  <a:pt x="365239" y="656590"/>
                </a:lnTo>
                <a:lnTo>
                  <a:pt x="364045" y="655320"/>
                </a:lnTo>
                <a:lnTo>
                  <a:pt x="363004" y="654050"/>
                </a:lnTo>
                <a:lnTo>
                  <a:pt x="361937" y="651510"/>
                </a:lnTo>
                <a:lnTo>
                  <a:pt x="361619" y="651510"/>
                </a:lnTo>
                <a:lnTo>
                  <a:pt x="361543" y="650240"/>
                </a:lnTo>
                <a:lnTo>
                  <a:pt x="361315" y="649503"/>
                </a:lnTo>
                <a:lnTo>
                  <a:pt x="361315" y="664210"/>
                </a:lnTo>
                <a:lnTo>
                  <a:pt x="361149" y="665480"/>
                </a:lnTo>
                <a:lnTo>
                  <a:pt x="360553" y="669290"/>
                </a:lnTo>
                <a:lnTo>
                  <a:pt x="359397" y="673100"/>
                </a:lnTo>
                <a:lnTo>
                  <a:pt x="356793" y="675640"/>
                </a:lnTo>
                <a:lnTo>
                  <a:pt x="354736" y="675640"/>
                </a:lnTo>
                <a:lnTo>
                  <a:pt x="354736" y="693420"/>
                </a:lnTo>
                <a:lnTo>
                  <a:pt x="342112" y="707390"/>
                </a:lnTo>
                <a:lnTo>
                  <a:pt x="338175" y="707390"/>
                </a:lnTo>
                <a:lnTo>
                  <a:pt x="338175" y="717550"/>
                </a:lnTo>
                <a:lnTo>
                  <a:pt x="337540" y="718820"/>
                </a:lnTo>
                <a:lnTo>
                  <a:pt x="337210" y="720090"/>
                </a:lnTo>
                <a:lnTo>
                  <a:pt x="336829" y="720090"/>
                </a:lnTo>
                <a:lnTo>
                  <a:pt x="336410" y="721360"/>
                </a:lnTo>
                <a:lnTo>
                  <a:pt x="334822" y="723900"/>
                </a:lnTo>
                <a:lnTo>
                  <a:pt x="332955" y="725170"/>
                </a:lnTo>
                <a:lnTo>
                  <a:pt x="330822" y="727710"/>
                </a:lnTo>
                <a:lnTo>
                  <a:pt x="328917" y="728980"/>
                </a:lnTo>
                <a:lnTo>
                  <a:pt x="327177" y="730250"/>
                </a:lnTo>
                <a:lnTo>
                  <a:pt x="325615" y="732790"/>
                </a:lnTo>
                <a:lnTo>
                  <a:pt x="323303" y="735330"/>
                </a:lnTo>
                <a:lnTo>
                  <a:pt x="320103" y="736600"/>
                </a:lnTo>
                <a:lnTo>
                  <a:pt x="316496" y="739140"/>
                </a:lnTo>
                <a:lnTo>
                  <a:pt x="312153" y="739140"/>
                </a:lnTo>
                <a:lnTo>
                  <a:pt x="311556" y="736600"/>
                </a:lnTo>
                <a:lnTo>
                  <a:pt x="310908" y="734060"/>
                </a:lnTo>
                <a:lnTo>
                  <a:pt x="310540" y="732790"/>
                </a:lnTo>
                <a:lnTo>
                  <a:pt x="310667" y="730250"/>
                </a:lnTo>
                <a:lnTo>
                  <a:pt x="311289" y="728980"/>
                </a:lnTo>
                <a:lnTo>
                  <a:pt x="311683" y="727710"/>
                </a:lnTo>
                <a:lnTo>
                  <a:pt x="312547" y="725170"/>
                </a:lnTo>
                <a:lnTo>
                  <a:pt x="320802" y="717550"/>
                </a:lnTo>
                <a:lnTo>
                  <a:pt x="323075" y="716280"/>
                </a:lnTo>
                <a:lnTo>
                  <a:pt x="325793" y="713740"/>
                </a:lnTo>
                <a:lnTo>
                  <a:pt x="335902" y="713740"/>
                </a:lnTo>
                <a:lnTo>
                  <a:pt x="337159" y="716280"/>
                </a:lnTo>
                <a:lnTo>
                  <a:pt x="338035" y="717550"/>
                </a:lnTo>
                <a:lnTo>
                  <a:pt x="338175" y="717550"/>
                </a:lnTo>
                <a:lnTo>
                  <a:pt x="338175" y="707390"/>
                </a:lnTo>
                <a:lnTo>
                  <a:pt x="333844" y="707390"/>
                </a:lnTo>
                <a:lnTo>
                  <a:pt x="330454" y="706120"/>
                </a:lnTo>
                <a:lnTo>
                  <a:pt x="324408" y="701040"/>
                </a:lnTo>
                <a:lnTo>
                  <a:pt x="322973" y="699770"/>
                </a:lnTo>
                <a:lnTo>
                  <a:pt x="321322" y="698500"/>
                </a:lnTo>
                <a:lnTo>
                  <a:pt x="320789" y="697230"/>
                </a:lnTo>
                <a:lnTo>
                  <a:pt x="321373" y="694690"/>
                </a:lnTo>
                <a:lnTo>
                  <a:pt x="322059" y="692150"/>
                </a:lnTo>
                <a:lnTo>
                  <a:pt x="322389" y="690880"/>
                </a:lnTo>
                <a:lnTo>
                  <a:pt x="323342" y="688340"/>
                </a:lnTo>
                <a:lnTo>
                  <a:pt x="323811" y="687070"/>
                </a:lnTo>
                <a:lnTo>
                  <a:pt x="326771" y="680720"/>
                </a:lnTo>
                <a:lnTo>
                  <a:pt x="328561" y="679450"/>
                </a:lnTo>
                <a:lnTo>
                  <a:pt x="335775" y="679450"/>
                </a:lnTo>
                <a:lnTo>
                  <a:pt x="337388" y="678180"/>
                </a:lnTo>
                <a:lnTo>
                  <a:pt x="338924" y="679450"/>
                </a:lnTo>
                <a:lnTo>
                  <a:pt x="342849" y="680720"/>
                </a:lnTo>
                <a:lnTo>
                  <a:pt x="345325" y="681990"/>
                </a:lnTo>
                <a:lnTo>
                  <a:pt x="347865" y="683260"/>
                </a:lnTo>
                <a:lnTo>
                  <a:pt x="349288" y="684530"/>
                </a:lnTo>
                <a:lnTo>
                  <a:pt x="350583" y="684530"/>
                </a:lnTo>
                <a:lnTo>
                  <a:pt x="351764" y="685800"/>
                </a:lnTo>
                <a:lnTo>
                  <a:pt x="353364" y="687070"/>
                </a:lnTo>
                <a:lnTo>
                  <a:pt x="354228" y="688340"/>
                </a:lnTo>
                <a:lnTo>
                  <a:pt x="354380" y="690880"/>
                </a:lnTo>
                <a:lnTo>
                  <a:pt x="354736" y="693420"/>
                </a:lnTo>
                <a:lnTo>
                  <a:pt x="354736" y="675640"/>
                </a:lnTo>
                <a:lnTo>
                  <a:pt x="353517" y="675640"/>
                </a:lnTo>
                <a:lnTo>
                  <a:pt x="344881" y="674370"/>
                </a:lnTo>
                <a:lnTo>
                  <a:pt x="344068" y="674370"/>
                </a:lnTo>
                <a:lnTo>
                  <a:pt x="337134" y="668020"/>
                </a:lnTo>
                <a:lnTo>
                  <a:pt x="336003" y="666750"/>
                </a:lnTo>
                <a:lnTo>
                  <a:pt x="333032" y="664210"/>
                </a:lnTo>
                <a:lnTo>
                  <a:pt x="333044" y="661670"/>
                </a:lnTo>
                <a:lnTo>
                  <a:pt x="333057" y="660400"/>
                </a:lnTo>
                <a:lnTo>
                  <a:pt x="333070" y="659130"/>
                </a:lnTo>
                <a:lnTo>
                  <a:pt x="334568" y="657860"/>
                </a:lnTo>
                <a:lnTo>
                  <a:pt x="336067" y="656590"/>
                </a:lnTo>
                <a:lnTo>
                  <a:pt x="338582" y="654050"/>
                </a:lnTo>
                <a:lnTo>
                  <a:pt x="341503" y="651510"/>
                </a:lnTo>
                <a:lnTo>
                  <a:pt x="345567" y="650240"/>
                </a:lnTo>
                <a:lnTo>
                  <a:pt x="349923" y="650240"/>
                </a:lnTo>
                <a:lnTo>
                  <a:pt x="352501" y="651510"/>
                </a:lnTo>
                <a:lnTo>
                  <a:pt x="354647" y="652780"/>
                </a:lnTo>
                <a:lnTo>
                  <a:pt x="357289" y="655320"/>
                </a:lnTo>
                <a:lnTo>
                  <a:pt x="359283" y="659130"/>
                </a:lnTo>
                <a:lnTo>
                  <a:pt x="360667" y="661670"/>
                </a:lnTo>
                <a:lnTo>
                  <a:pt x="361149" y="662940"/>
                </a:lnTo>
                <a:lnTo>
                  <a:pt x="361315" y="664210"/>
                </a:lnTo>
                <a:lnTo>
                  <a:pt x="361315" y="649503"/>
                </a:lnTo>
                <a:lnTo>
                  <a:pt x="360756" y="647700"/>
                </a:lnTo>
                <a:lnTo>
                  <a:pt x="360705" y="643890"/>
                </a:lnTo>
                <a:lnTo>
                  <a:pt x="360883" y="642620"/>
                </a:lnTo>
                <a:lnTo>
                  <a:pt x="361010" y="641350"/>
                </a:lnTo>
                <a:lnTo>
                  <a:pt x="361238" y="641350"/>
                </a:lnTo>
                <a:lnTo>
                  <a:pt x="361569" y="640080"/>
                </a:lnTo>
                <a:lnTo>
                  <a:pt x="362381" y="638810"/>
                </a:lnTo>
                <a:lnTo>
                  <a:pt x="363867" y="637540"/>
                </a:lnTo>
                <a:lnTo>
                  <a:pt x="365988" y="636270"/>
                </a:lnTo>
                <a:lnTo>
                  <a:pt x="372287" y="636270"/>
                </a:lnTo>
                <a:lnTo>
                  <a:pt x="375373" y="637540"/>
                </a:lnTo>
                <a:lnTo>
                  <a:pt x="377634" y="637540"/>
                </a:lnTo>
                <a:lnTo>
                  <a:pt x="378663" y="638810"/>
                </a:lnTo>
                <a:lnTo>
                  <a:pt x="379628" y="638810"/>
                </a:lnTo>
                <a:lnTo>
                  <a:pt x="380606" y="645160"/>
                </a:lnTo>
                <a:lnTo>
                  <a:pt x="380669" y="652780"/>
                </a:lnTo>
                <a:lnTo>
                  <a:pt x="380669" y="633171"/>
                </a:lnTo>
                <a:lnTo>
                  <a:pt x="378053" y="632460"/>
                </a:lnTo>
                <a:lnTo>
                  <a:pt x="372872" y="631190"/>
                </a:lnTo>
                <a:lnTo>
                  <a:pt x="372160" y="629920"/>
                </a:lnTo>
                <a:lnTo>
                  <a:pt x="371475" y="629920"/>
                </a:lnTo>
                <a:lnTo>
                  <a:pt x="368693" y="628650"/>
                </a:lnTo>
                <a:lnTo>
                  <a:pt x="367017" y="624840"/>
                </a:lnTo>
                <a:lnTo>
                  <a:pt x="368147" y="622300"/>
                </a:lnTo>
                <a:lnTo>
                  <a:pt x="369112" y="619760"/>
                </a:lnTo>
                <a:lnTo>
                  <a:pt x="379298" y="605790"/>
                </a:lnTo>
                <a:lnTo>
                  <a:pt x="386397" y="605790"/>
                </a:lnTo>
                <a:lnTo>
                  <a:pt x="387261" y="607060"/>
                </a:lnTo>
                <a:lnTo>
                  <a:pt x="388683" y="608330"/>
                </a:lnTo>
                <a:lnTo>
                  <a:pt x="389813" y="609600"/>
                </a:lnTo>
                <a:lnTo>
                  <a:pt x="390652" y="612140"/>
                </a:lnTo>
                <a:lnTo>
                  <a:pt x="391426" y="613410"/>
                </a:lnTo>
                <a:lnTo>
                  <a:pt x="392023" y="615950"/>
                </a:lnTo>
                <a:lnTo>
                  <a:pt x="395185" y="621030"/>
                </a:lnTo>
                <a:lnTo>
                  <a:pt x="395185" y="604520"/>
                </a:lnTo>
                <a:lnTo>
                  <a:pt x="394627" y="604520"/>
                </a:lnTo>
                <a:lnTo>
                  <a:pt x="391147" y="601980"/>
                </a:lnTo>
                <a:lnTo>
                  <a:pt x="391236" y="595630"/>
                </a:lnTo>
                <a:lnTo>
                  <a:pt x="391680" y="593090"/>
                </a:lnTo>
                <a:lnTo>
                  <a:pt x="393153" y="591820"/>
                </a:lnTo>
                <a:lnTo>
                  <a:pt x="396278" y="589280"/>
                </a:lnTo>
                <a:lnTo>
                  <a:pt x="399288" y="585470"/>
                </a:lnTo>
                <a:lnTo>
                  <a:pt x="402945" y="582930"/>
                </a:lnTo>
                <a:lnTo>
                  <a:pt x="405257" y="581660"/>
                </a:lnTo>
                <a:lnTo>
                  <a:pt x="407822" y="580390"/>
                </a:lnTo>
                <a:lnTo>
                  <a:pt x="415709" y="580390"/>
                </a:lnTo>
                <a:lnTo>
                  <a:pt x="417550" y="581660"/>
                </a:lnTo>
                <a:lnTo>
                  <a:pt x="418515" y="584200"/>
                </a:lnTo>
                <a:lnTo>
                  <a:pt x="419176" y="585470"/>
                </a:lnTo>
                <a:lnTo>
                  <a:pt x="419176" y="576021"/>
                </a:lnTo>
                <a:lnTo>
                  <a:pt x="418325" y="575310"/>
                </a:lnTo>
                <a:lnTo>
                  <a:pt x="410362" y="575310"/>
                </a:lnTo>
                <a:lnTo>
                  <a:pt x="406806" y="576580"/>
                </a:lnTo>
                <a:lnTo>
                  <a:pt x="405676" y="576580"/>
                </a:lnTo>
                <a:lnTo>
                  <a:pt x="404609" y="577850"/>
                </a:lnTo>
                <a:lnTo>
                  <a:pt x="398487" y="580390"/>
                </a:lnTo>
                <a:lnTo>
                  <a:pt x="393369" y="585470"/>
                </a:lnTo>
                <a:lnTo>
                  <a:pt x="387794" y="591820"/>
                </a:lnTo>
                <a:lnTo>
                  <a:pt x="386816" y="594360"/>
                </a:lnTo>
                <a:lnTo>
                  <a:pt x="385330" y="596900"/>
                </a:lnTo>
                <a:lnTo>
                  <a:pt x="384759" y="598170"/>
                </a:lnTo>
                <a:lnTo>
                  <a:pt x="384009" y="598170"/>
                </a:lnTo>
                <a:lnTo>
                  <a:pt x="380288" y="599440"/>
                </a:lnTo>
                <a:lnTo>
                  <a:pt x="376783" y="601980"/>
                </a:lnTo>
                <a:lnTo>
                  <a:pt x="372643" y="604520"/>
                </a:lnTo>
                <a:lnTo>
                  <a:pt x="370967" y="603250"/>
                </a:lnTo>
                <a:lnTo>
                  <a:pt x="370649" y="601980"/>
                </a:lnTo>
                <a:lnTo>
                  <a:pt x="370205" y="600710"/>
                </a:lnTo>
                <a:lnTo>
                  <a:pt x="370306" y="599440"/>
                </a:lnTo>
                <a:lnTo>
                  <a:pt x="371576" y="596900"/>
                </a:lnTo>
                <a:lnTo>
                  <a:pt x="372605" y="595630"/>
                </a:lnTo>
                <a:lnTo>
                  <a:pt x="375424" y="593090"/>
                </a:lnTo>
                <a:lnTo>
                  <a:pt x="376859" y="593090"/>
                </a:lnTo>
                <a:lnTo>
                  <a:pt x="379603" y="591820"/>
                </a:lnTo>
                <a:lnTo>
                  <a:pt x="380834" y="590550"/>
                </a:lnTo>
                <a:lnTo>
                  <a:pt x="381889" y="589280"/>
                </a:lnTo>
                <a:lnTo>
                  <a:pt x="386245" y="584200"/>
                </a:lnTo>
                <a:lnTo>
                  <a:pt x="389140" y="579120"/>
                </a:lnTo>
                <a:lnTo>
                  <a:pt x="392176" y="572770"/>
                </a:lnTo>
                <a:lnTo>
                  <a:pt x="392315" y="571500"/>
                </a:lnTo>
                <a:lnTo>
                  <a:pt x="393026" y="567690"/>
                </a:lnTo>
                <a:lnTo>
                  <a:pt x="394779" y="563880"/>
                </a:lnTo>
                <a:lnTo>
                  <a:pt x="394411" y="560070"/>
                </a:lnTo>
                <a:lnTo>
                  <a:pt x="394398" y="558800"/>
                </a:lnTo>
                <a:lnTo>
                  <a:pt x="394614" y="556260"/>
                </a:lnTo>
                <a:lnTo>
                  <a:pt x="395338" y="554990"/>
                </a:lnTo>
                <a:lnTo>
                  <a:pt x="401408" y="551180"/>
                </a:lnTo>
                <a:lnTo>
                  <a:pt x="403288" y="549910"/>
                </a:lnTo>
                <a:lnTo>
                  <a:pt x="404787" y="548640"/>
                </a:lnTo>
                <a:lnTo>
                  <a:pt x="407809" y="546100"/>
                </a:lnTo>
                <a:lnTo>
                  <a:pt x="411099" y="542290"/>
                </a:lnTo>
                <a:lnTo>
                  <a:pt x="414591" y="532130"/>
                </a:lnTo>
                <a:lnTo>
                  <a:pt x="415925" y="529590"/>
                </a:lnTo>
                <a:lnTo>
                  <a:pt x="417461" y="524510"/>
                </a:lnTo>
                <a:lnTo>
                  <a:pt x="418045" y="524510"/>
                </a:lnTo>
                <a:lnTo>
                  <a:pt x="420776" y="521970"/>
                </a:lnTo>
                <a:lnTo>
                  <a:pt x="422262" y="521970"/>
                </a:lnTo>
                <a:lnTo>
                  <a:pt x="439305" y="502920"/>
                </a:lnTo>
                <a:lnTo>
                  <a:pt x="444868" y="492760"/>
                </a:lnTo>
                <a:lnTo>
                  <a:pt x="443738" y="491490"/>
                </a:lnTo>
                <a:lnTo>
                  <a:pt x="443014" y="482600"/>
                </a:lnTo>
                <a:lnTo>
                  <a:pt x="442912" y="481330"/>
                </a:lnTo>
                <a:lnTo>
                  <a:pt x="444131" y="478790"/>
                </a:lnTo>
                <a:lnTo>
                  <a:pt x="446646" y="477520"/>
                </a:lnTo>
                <a:lnTo>
                  <a:pt x="448945" y="476250"/>
                </a:lnTo>
                <a:lnTo>
                  <a:pt x="449948" y="474980"/>
                </a:lnTo>
                <a:lnTo>
                  <a:pt x="450951" y="473710"/>
                </a:lnTo>
                <a:lnTo>
                  <a:pt x="452653" y="471170"/>
                </a:lnTo>
                <a:lnTo>
                  <a:pt x="454634" y="468630"/>
                </a:lnTo>
                <a:lnTo>
                  <a:pt x="455599" y="467360"/>
                </a:lnTo>
                <a:lnTo>
                  <a:pt x="457619" y="464820"/>
                </a:lnTo>
                <a:lnTo>
                  <a:pt x="459193" y="462280"/>
                </a:lnTo>
                <a:lnTo>
                  <a:pt x="460959" y="458470"/>
                </a:lnTo>
                <a:lnTo>
                  <a:pt x="462089" y="457200"/>
                </a:lnTo>
                <a:lnTo>
                  <a:pt x="463727" y="455930"/>
                </a:lnTo>
                <a:lnTo>
                  <a:pt x="466890" y="454660"/>
                </a:lnTo>
                <a:lnTo>
                  <a:pt x="469188" y="453390"/>
                </a:lnTo>
                <a:lnTo>
                  <a:pt x="470166" y="452120"/>
                </a:lnTo>
                <a:lnTo>
                  <a:pt x="474078" y="447040"/>
                </a:lnTo>
                <a:lnTo>
                  <a:pt x="477393" y="443230"/>
                </a:lnTo>
                <a:lnTo>
                  <a:pt x="479450" y="438150"/>
                </a:lnTo>
                <a:lnTo>
                  <a:pt x="479844" y="438150"/>
                </a:lnTo>
                <a:lnTo>
                  <a:pt x="480364" y="436880"/>
                </a:lnTo>
                <a:lnTo>
                  <a:pt x="480999" y="436880"/>
                </a:lnTo>
                <a:lnTo>
                  <a:pt x="483120" y="435610"/>
                </a:lnTo>
                <a:lnTo>
                  <a:pt x="484733" y="433070"/>
                </a:lnTo>
                <a:lnTo>
                  <a:pt x="485813" y="430530"/>
                </a:lnTo>
                <a:lnTo>
                  <a:pt x="486498" y="429260"/>
                </a:lnTo>
                <a:lnTo>
                  <a:pt x="487337" y="426720"/>
                </a:lnTo>
                <a:lnTo>
                  <a:pt x="488327" y="425450"/>
                </a:lnTo>
                <a:lnTo>
                  <a:pt x="489051" y="425450"/>
                </a:lnTo>
                <a:lnTo>
                  <a:pt x="490080" y="424180"/>
                </a:lnTo>
                <a:lnTo>
                  <a:pt x="492988" y="424180"/>
                </a:lnTo>
                <a:lnTo>
                  <a:pt x="494525" y="425450"/>
                </a:lnTo>
                <a:lnTo>
                  <a:pt x="497192" y="424180"/>
                </a:lnTo>
                <a:lnTo>
                  <a:pt x="502513" y="421640"/>
                </a:lnTo>
                <a:lnTo>
                  <a:pt x="503262" y="420370"/>
                </a:lnTo>
                <a:lnTo>
                  <a:pt x="504291" y="419100"/>
                </a:lnTo>
                <a:lnTo>
                  <a:pt x="508393" y="414020"/>
                </a:lnTo>
                <a:lnTo>
                  <a:pt x="510311" y="411480"/>
                </a:lnTo>
                <a:lnTo>
                  <a:pt x="511784" y="410210"/>
                </a:lnTo>
                <a:lnTo>
                  <a:pt x="512940" y="407670"/>
                </a:lnTo>
                <a:lnTo>
                  <a:pt x="513765" y="405130"/>
                </a:lnTo>
                <a:lnTo>
                  <a:pt x="514273" y="403860"/>
                </a:lnTo>
                <a:lnTo>
                  <a:pt x="515518" y="401320"/>
                </a:lnTo>
                <a:lnTo>
                  <a:pt x="515975" y="400050"/>
                </a:lnTo>
                <a:lnTo>
                  <a:pt x="521500" y="400050"/>
                </a:lnTo>
                <a:lnTo>
                  <a:pt x="522757" y="398780"/>
                </a:lnTo>
                <a:lnTo>
                  <a:pt x="524471" y="397510"/>
                </a:lnTo>
                <a:lnTo>
                  <a:pt x="526300" y="394970"/>
                </a:lnTo>
                <a:lnTo>
                  <a:pt x="528256" y="393700"/>
                </a:lnTo>
                <a:lnTo>
                  <a:pt x="532638" y="391160"/>
                </a:lnTo>
                <a:lnTo>
                  <a:pt x="536168" y="387350"/>
                </a:lnTo>
                <a:lnTo>
                  <a:pt x="542124" y="379730"/>
                </a:lnTo>
                <a:lnTo>
                  <a:pt x="544347" y="377190"/>
                </a:lnTo>
                <a:lnTo>
                  <a:pt x="544144" y="372110"/>
                </a:lnTo>
                <a:lnTo>
                  <a:pt x="544753" y="370840"/>
                </a:lnTo>
                <a:lnTo>
                  <a:pt x="545198" y="367030"/>
                </a:lnTo>
                <a:lnTo>
                  <a:pt x="546188" y="365760"/>
                </a:lnTo>
                <a:lnTo>
                  <a:pt x="547903" y="364490"/>
                </a:lnTo>
                <a:lnTo>
                  <a:pt x="555790" y="358140"/>
                </a:lnTo>
                <a:lnTo>
                  <a:pt x="557364" y="356870"/>
                </a:lnTo>
                <a:lnTo>
                  <a:pt x="557974" y="356870"/>
                </a:lnTo>
                <a:lnTo>
                  <a:pt x="558546" y="355600"/>
                </a:lnTo>
                <a:lnTo>
                  <a:pt x="559054" y="355600"/>
                </a:lnTo>
                <a:lnTo>
                  <a:pt x="560971" y="353060"/>
                </a:lnTo>
                <a:lnTo>
                  <a:pt x="562381" y="350520"/>
                </a:lnTo>
                <a:lnTo>
                  <a:pt x="562190" y="346710"/>
                </a:lnTo>
                <a:lnTo>
                  <a:pt x="562165" y="341630"/>
                </a:lnTo>
                <a:lnTo>
                  <a:pt x="562787" y="340360"/>
                </a:lnTo>
                <a:lnTo>
                  <a:pt x="565429" y="339090"/>
                </a:lnTo>
                <a:lnTo>
                  <a:pt x="567093" y="339090"/>
                </a:lnTo>
                <a:lnTo>
                  <a:pt x="570852" y="335280"/>
                </a:lnTo>
                <a:lnTo>
                  <a:pt x="579945" y="311150"/>
                </a:lnTo>
                <a:lnTo>
                  <a:pt x="579602" y="308610"/>
                </a:lnTo>
                <a:lnTo>
                  <a:pt x="580707" y="304800"/>
                </a:lnTo>
                <a:lnTo>
                  <a:pt x="580771" y="303530"/>
                </a:lnTo>
                <a:lnTo>
                  <a:pt x="580910" y="302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51820" y="13100332"/>
            <a:ext cx="81879" cy="819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70060" y="13246538"/>
            <a:ext cx="665047" cy="10981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77748" y="14434249"/>
            <a:ext cx="81879" cy="8199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179776" y="145933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912" y="19485"/>
                </a:moveTo>
                <a:lnTo>
                  <a:pt x="19456" y="38970"/>
                </a:lnTo>
                <a:lnTo>
                  <a:pt x="16875" y="38970"/>
                </a:lnTo>
                <a:lnTo>
                  <a:pt x="1481" y="26941"/>
                </a:lnTo>
                <a:lnTo>
                  <a:pt x="493" y="24554"/>
                </a:lnTo>
                <a:lnTo>
                  <a:pt x="0" y="22069"/>
                </a:lnTo>
                <a:lnTo>
                  <a:pt x="0" y="19485"/>
                </a:lnTo>
                <a:lnTo>
                  <a:pt x="0" y="16901"/>
                </a:lnTo>
                <a:lnTo>
                  <a:pt x="493" y="14415"/>
                </a:lnTo>
                <a:lnTo>
                  <a:pt x="1481" y="12028"/>
                </a:lnTo>
                <a:lnTo>
                  <a:pt x="2468" y="9641"/>
                </a:lnTo>
                <a:lnTo>
                  <a:pt x="3874" y="7533"/>
                </a:lnTo>
                <a:lnTo>
                  <a:pt x="5698" y="5707"/>
                </a:lnTo>
                <a:lnTo>
                  <a:pt x="7522" y="3879"/>
                </a:lnTo>
                <a:lnTo>
                  <a:pt x="9626" y="2471"/>
                </a:lnTo>
                <a:lnTo>
                  <a:pt x="12010" y="1483"/>
                </a:lnTo>
                <a:lnTo>
                  <a:pt x="14394" y="494"/>
                </a:lnTo>
                <a:lnTo>
                  <a:pt x="16875" y="0"/>
                </a:lnTo>
                <a:lnTo>
                  <a:pt x="19456" y="0"/>
                </a:lnTo>
                <a:lnTo>
                  <a:pt x="22036" y="0"/>
                </a:lnTo>
                <a:lnTo>
                  <a:pt x="33213" y="5707"/>
                </a:lnTo>
                <a:lnTo>
                  <a:pt x="35037" y="7533"/>
                </a:lnTo>
                <a:lnTo>
                  <a:pt x="36443" y="9641"/>
                </a:lnTo>
                <a:lnTo>
                  <a:pt x="37430" y="12028"/>
                </a:lnTo>
                <a:lnTo>
                  <a:pt x="38418" y="14415"/>
                </a:lnTo>
                <a:lnTo>
                  <a:pt x="38911" y="16901"/>
                </a:lnTo>
                <a:lnTo>
                  <a:pt x="38912" y="19485"/>
                </a:lnTo>
                <a:close/>
              </a:path>
            </a:pathLst>
          </a:custGeom>
          <a:ln w="78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42988" y="12925333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9456" y="9742"/>
                </a:moveTo>
                <a:lnTo>
                  <a:pt x="9728" y="19485"/>
                </a:lnTo>
                <a:lnTo>
                  <a:pt x="7041" y="19485"/>
                </a:lnTo>
                <a:lnTo>
                  <a:pt x="4748" y="18534"/>
                </a:lnTo>
                <a:lnTo>
                  <a:pt x="2849" y="16631"/>
                </a:lnTo>
                <a:lnTo>
                  <a:pt x="949" y="14729"/>
                </a:lnTo>
                <a:lnTo>
                  <a:pt x="0" y="12432"/>
                </a:lnTo>
                <a:lnTo>
                  <a:pt x="0" y="9742"/>
                </a:lnTo>
                <a:lnTo>
                  <a:pt x="0" y="7052"/>
                </a:lnTo>
                <a:lnTo>
                  <a:pt x="949" y="4755"/>
                </a:lnTo>
                <a:lnTo>
                  <a:pt x="2849" y="2853"/>
                </a:lnTo>
                <a:lnTo>
                  <a:pt x="4748" y="951"/>
                </a:lnTo>
                <a:lnTo>
                  <a:pt x="7041" y="0"/>
                </a:lnTo>
                <a:lnTo>
                  <a:pt x="9728" y="0"/>
                </a:lnTo>
                <a:lnTo>
                  <a:pt x="12414" y="0"/>
                </a:lnTo>
                <a:lnTo>
                  <a:pt x="14707" y="951"/>
                </a:lnTo>
                <a:lnTo>
                  <a:pt x="16606" y="2853"/>
                </a:lnTo>
                <a:lnTo>
                  <a:pt x="18506" y="4755"/>
                </a:lnTo>
                <a:lnTo>
                  <a:pt x="19455" y="7052"/>
                </a:lnTo>
                <a:lnTo>
                  <a:pt x="19456" y="9742"/>
                </a:lnTo>
                <a:close/>
              </a:path>
            </a:pathLst>
          </a:custGeom>
          <a:ln w="78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6133" y="13396400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9456" y="9742"/>
                </a:moveTo>
                <a:lnTo>
                  <a:pt x="19456" y="12432"/>
                </a:lnTo>
                <a:lnTo>
                  <a:pt x="18506" y="14729"/>
                </a:lnTo>
                <a:lnTo>
                  <a:pt x="16606" y="16631"/>
                </a:lnTo>
                <a:lnTo>
                  <a:pt x="14707" y="18534"/>
                </a:lnTo>
                <a:lnTo>
                  <a:pt x="12414" y="19485"/>
                </a:lnTo>
                <a:lnTo>
                  <a:pt x="9728" y="19485"/>
                </a:lnTo>
                <a:lnTo>
                  <a:pt x="7041" y="19485"/>
                </a:lnTo>
                <a:lnTo>
                  <a:pt x="4748" y="18534"/>
                </a:lnTo>
                <a:lnTo>
                  <a:pt x="2849" y="16631"/>
                </a:lnTo>
                <a:lnTo>
                  <a:pt x="949" y="14729"/>
                </a:lnTo>
                <a:lnTo>
                  <a:pt x="0" y="12432"/>
                </a:lnTo>
                <a:lnTo>
                  <a:pt x="0" y="9742"/>
                </a:lnTo>
                <a:lnTo>
                  <a:pt x="0" y="7052"/>
                </a:lnTo>
                <a:lnTo>
                  <a:pt x="949" y="4755"/>
                </a:lnTo>
                <a:lnTo>
                  <a:pt x="2849" y="2853"/>
                </a:lnTo>
                <a:lnTo>
                  <a:pt x="4748" y="951"/>
                </a:lnTo>
                <a:lnTo>
                  <a:pt x="7041" y="0"/>
                </a:lnTo>
                <a:lnTo>
                  <a:pt x="9728" y="0"/>
                </a:lnTo>
                <a:lnTo>
                  <a:pt x="12414" y="0"/>
                </a:lnTo>
                <a:lnTo>
                  <a:pt x="14707" y="951"/>
                </a:lnTo>
                <a:lnTo>
                  <a:pt x="16606" y="2853"/>
                </a:lnTo>
                <a:lnTo>
                  <a:pt x="18506" y="4755"/>
                </a:lnTo>
                <a:lnTo>
                  <a:pt x="19456" y="7052"/>
                </a:lnTo>
                <a:lnTo>
                  <a:pt x="19456" y="9742"/>
                </a:lnTo>
                <a:close/>
              </a:path>
            </a:pathLst>
          </a:custGeom>
          <a:ln w="7808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62082" y="4570757"/>
            <a:ext cx="199072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140" b="1">
                <a:latin typeface="Georgia"/>
                <a:cs typeface="Georgia"/>
              </a:rPr>
              <a:t>C</a:t>
            </a:r>
            <a:r>
              <a:rPr dirty="0" sz="2400" spc="-85" b="1">
                <a:latin typeface="Georgia"/>
                <a:cs typeface="Georgia"/>
              </a:rPr>
              <a:t>O</a:t>
            </a:r>
            <a:r>
              <a:rPr dirty="0" sz="2400" spc="-50" b="1">
                <a:latin typeface="Georgia"/>
                <a:cs typeface="Georgia"/>
              </a:rPr>
              <a:t>N</a:t>
            </a:r>
            <a:r>
              <a:rPr dirty="0" sz="2400" spc="-140" b="1">
                <a:latin typeface="Georgia"/>
                <a:cs typeface="Georgia"/>
              </a:rPr>
              <a:t>C</a:t>
            </a:r>
            <a:r>
              <a:rPr dirty="0" sz="2400" spc="-240" b="1">
                <a:latin typeface="Georgia"/>
                <a:cs typeface="Georgia"/>
              </a:rPr>
              <a:t>L</a:t>
            </a:r>
            <a:r>
              <a:rPr dirty="0" sz="2400" spc="-70" b="1">
                <a:latin typeface="Georgia"/>
                <a:cs typeface="Georgia"/>
              </a:rPr>
              <a:t>U</a:t>
            </a:r>
            <a:r>
              <a:rPr dirty="0" sz="2400" spc="-300" b="1">
                <a:latin typeface="Georgia"/>
                <a:cs typeface="Georgia"/>
              </a:rPr>
              <a:t>S</a:t>
            </a:r>
            <a:r>
              <a:rPr dirty="0" sz="2400" spc="180" b="1">
                <a:latin typeface="Georgia"/>
                <a:cs typeface="Georgia"/>
              </a:rPr>
              <a:t>Ã</a:t>
            </a:r>
            <a:r>
              <a:rPr dirty="0" sz="2400" spc="-120" b="1">
                <a:latin typeface="Georgia"/>
                <a:cs typeface="Georgia"/>
              </a:rPr>
              <a:t>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713" y="6317667"/>
            <a:ext cx="6417310" cy="16579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70485" marR="62865" indent="-635">
              <a:lnSpc>
                <a:spcPct val="102299"/>
              </a:lnSpc>
              <a:spcBef>
                <a:spcPts val="65"/>
              </a:spcBef>
            </a:pPr>
            <a:r>
              <a:rPr dirty="0" sz="1500" spc="45">
                <a:latin typeface="Tahoma"/>
                <a:cs typeface="Tahoma"/>
              </a:rPr>
              <a:t>Os </a:t>
            </a:r>
            <a:r>
              <a:rPr dirty="0" sz="1500" spc="95">
                <a:latin typeface="Tahoma"/>
                <a:cs typeface="Tahoma"/>
              </a:rPr>
              <a:t>biomas </a:t>
            </a:r>
            <a:r>
              <a:rPr dirty="0" sz="1500" spc="100">
                <a:latin typeface="Tahoma"/>
                <a:cs typeface="Tahoma"/>
              </a:rPr>
              <a:t>marinhos </a:t>
            </a:r>
            <a:r>
              <a:rPr dirty="0" sz="1500" spc="95">
                <a:latin typeface="Tahoma"/>
                <a:cs typeface="Tahoma"/>
              </a:rPr>
              <a:t>são </a:t>
            </a:r>
            <a:r>
              <a:rPr dirty="0" sz="1500" spc="100">
                <a:latin typeface="Tahoma"/>
                <a:cs typeface="Tahoma"/>
              </a:rPr>
              <a:t>preciosos </a:t>
            </a:r>
            <a:r>
              <a:rPr dirty="0" sz="1500" spc="85">
                <a:latin typeface="Tahoma"/>
                <a:cs typeface="Tahoma"/>
              </a:rPr>
              <a:t>para </a:t>
            </a:r>
            <a:r>
              <a:rPr dirty="0" sz="1500" spc="40">
                <a:latin typeface="Tahoma"/>
                <a:cs typeface="Tahoma"/>
              </a:rPr>
              <a:t>a </a:t>
            </a:r>
            <a:r>
              <a:rPr dirty="0" sz="1500" spc="80">
                <a:latin typeface="Tahoma"/>
                <a:cs typeface="Tahoma"/>
              </a:rPr>
              <a:t>vida </a:t>
            </a:r>
            <a:r>
              <a:rPr dirty="0" sz="1500" spc="65">
                <a:latin typeface="Tahoma"/>
                <a:cs typeface="Tahoma"/>
              </a:rPr>
              <a:t>na </a:t>
            </a:r>
            <a:r>
              <a:rPr dirty="0" sz="1500" spc="55">
                <a:latin typeface="Tahoma"/>
                <a:cs typeface="Tahoma"/>
              </a:rPr>
              <a:t>Terra, </a:t>
            </a:r>
            <a:r>
              <a:rPr dirty="0" sz="1500" spc="60">
                <a:latin typeface="Tahoma"/>
                <a:cs typeface="Tahoma"/>
              </a:rPr>
              <a:t> </a:t>
            </a:r>
            <a:r>
              <a:rPr dirty="0" sz="1500" spc="90">
                <a:latin typeface="Tahoma"/>
                <a:cs typeface="Tahoma"/>
              </a:rPr>
              <a:t>desempenhando </a:t>
            </a:r>
            <a:r>
              <a:rPr dirty="0" sz="1500" spc="70">
                <a:latin typeface="Tahoma"/>
                <a:cs typeface="Tahoma"/>
              </a:rPr>
              <a:t>um </a:t>
            </a:r>
            <a:r>
              <a:rPr dirty="0" sz="1500" spc="95">
                <a:latin typeface="Tahoma"/>
                <a:cs typeface="Tahoma"/>
              </a:rPr>
              <a:t>papel crucial </a:t>
            </a:r>
            <a:r>
              <a:rPr dirty="0" sz="1500" spc="65">
                <a:latin typeface="Tahoma"/>
                <a:cs typeface="Tahoma"/>
              </a:rPr>
              <a:t>na </a:t>
            </a:r>
            <a:r>
              <a:rPr dirty="0" sz="1500" spc="90">
                <a:latin typeface="Tahoma"/>
                <a:cs typeface="Tahoma"/>
              </a:rPr>
              <a:t>regulação </a:t>
            </a:r>
            <a:r>
              <a:rPr dirty="0" sz="1500" spc="65">
                <a:latin typeface="Tahoma"/>
                <a:cs typeface="Tahoma"/>
              </a:rPr>
              <a:t>do </a:t>
            </a:r>
            <a:r>
              <a:rPr dirty="0" sz="1500" spc="75">
                <a:latin typeface="Tahoma"/>
                <a:cs typeface="Tahoma"/>
              </a:rPr>
              <a:t>clima, </a:t>
            </a:r>
            <a:r>
              <a:rPr dirty="0" sz="1500" spc="65">
                <a:latin typeface="Tahoma"/>
                <a:cs typeface="Tahoma"/>
              </a:rPr>
              <a:t>na </a:t>
            </a:r>
            <a:r>
              <a:rPr dirty="0" sz="1500" spc="70">
                <a:latin typeface="Tahoma"/>
                <a:cs typeface="Tahoma"/>
              </a:rPr>
              <a:t> </a:t>
            </a:r>
            <a:r>
              <a:rPr dirty="0" sz="1500" spc="90">
                <a:latin typeface="Tahoma"/>
                <a:cs typeface="Tahoma"/>
              </a:rPr>
              <a:t>produção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de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80">
                <a:latin typeface="Tahoma"/>
                <a:cs typeface="Tahoma"/>
              </a:rPr>
              <a:t>oxigênio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20">
                <a:latin typeface="Tahoma"/>
                <a:cs typeface="Tahoma"/>
              </a:rPr>
              <a:t>e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65">
                <a:latin typeface="Tahoma"/>
                <a:cs typeface="Tahoma"/>
              </a:rPr>
              <a:t>na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100">
                <a:latin typeface="Tahoma"/>
                <a:cs typeface="Tahoma"/>
              </a:rPr>
              <a:t>sustentação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55">
                <a:latin typeface="Tahoma"/>
                <a:cs typeface="Tahoma"/>
              </a:rPr>
              <a:t>de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75">
                <a:latin typeface="Tahoma"/>
                <a:cs typeface="Tahoma"/>
              </a:rPr>
              <a:t>uma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85">
                <a:latin typeface="Tahoma"/>
                <a:cs typeface="Tahoma"/>
              </a:rPr>
              <a:t>rica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80">
                <a:latin typeface="Tahoma"/>
                <a:cs typeface="Tahoma"/>
              </a:rPr>
              <a:t>biodiversidade.</a:t>
            </a:r>
            <a:endParaRPr sz="1500">
              <a:latin typeface="Tahoma"/>
              <a:cs typeface="Tahoma"/>
            </a:endParaRPr>
          </a:p>
          <a:p>
            <a:pPr algn="ctr" marL="12700" marR="5080" indent="-635">
              <a:lnSpc>
                <a:spcPct val="102299"/>
              </a:lnSpc>
            </a:pPr>
            <a:r>
              <a:rPr dirty="0" sz="1500" spc="75">
                <a:latin typeface="Tahoma"/>
                <a:cs typeface="Tahoma"/>
              </a:rPr>
              <a:t>No entanto, </a:t>
            </a:r>
            <a:r>
              <a:rPr dirty="0" sz="1500" spc="95">
                <a:latin typeface="Tahoma"/>
                <a:cs typeface="Tahoma"/>
              </a:rPr>
              <a:t>enfrentam </a:t>
            </a:r>
            <a:r>
              <a:rPr dirty="0" sz="1500" spc="105">
                <a:latin typeface="Tahoma"/>
                <a:cs typeface="Tahoma"/>
              </a:rPr>
              <a:t>desafios </a:t>
            </a:r>
            <a:r>
              <a:rPr dirty="0" sz="1500" spc="100">
                <a:latin typeface="Tahoma"/>
                <a:cs typeface="Tahoma"/>
              </a:rPr>
              <a:t>importantes </a:t>
            </a:r>
            <a:r>
              <a:rPr dirty="0" sz="1500" spc="95">
                <a:latin typeface="Tahoma"/>
                <a:cs typeface="Tahoma"/>
              </a:rPr>
              <a:t>decorrentes </a:t>
            </a:r>
            <a:r>
              <a:rPr dirty="0" sz="1500" spc="65">
                <a:latin typeface="Tahoma"/>
                <a:cs typeface="Tahoma"/>
              </a:rPr>
              <a:t>da </a:t>
            </a:r>
            <a:r>
              <a:rPr dirty="0" sz="1500" spc="70">
                <a:latin typeface="Tahoma"/>
                <a:cs typeface="Tahoma"/>
              </a:rPr>
              <a:t> </a:t>
            </a:r>
            <a:r>
              <a:rPr dirty="0" sz="1500" spc="90">
                <a:latin typeface="Tahoma"/>
                <a:cs typeface="Tahoma"/>
              </a:rPr>
              <a:t>atividade </a:t>
            </a:r>
            <a:r>
              <a:rPr dirty="0" sz="1500" spc="65">
                <a:latin typeface="Tahoma"/>
                <a:cs typeface="Tahoma"/>
              </a:rPr>
              <a:t>humana. </a:t>
            </a:r>
            <a:r>
              <a:rPr dirty="0" sz="1500">
                <a:latin typeface="Tahoma"/>
                <a:cs typeface="Tahoma"/>
              </a:rPr>
              <a:t>É </a:t>
            </a:r>
            <a:r>
              <a:rPr dirty="0" sz="1500" spc="95">
                <a:latin typeface="Tahoma"/>
                <a:cs typeface="Tahoma"/>
              </a:rPr>
              <a:t>imperativo </a:t>
            </a:r>
            <a:r>
              <a:rPr dirty="0" sz="1500" spc="60">
                <a:latin typeface="Tahoma"/>
                <a:cs typeface="Tahoma"/>
              </a:rPr>
              <a:t>que </a:t>
            </a:r>
            <a:r>
              <a:rPr dirty="0" sz="1500" spc="100">
                <a:latin typeface="Tahoma"/>
                <a:cs typeface="Tahoma"/>
              </a:rPr>
              <a:t>tomemos </a:t>
            </a:r>
            <a:r>
              <a:rPr dirty="0" sz="1500" spc="90">
                <a:latin typeface="Tahoma"/>
                <a:cs typeface="Tahoma"/>
              </a:rPr>
              <a:t>medidas </a:t>
            </a:r>
            <a:r>
              <a:rPr dirty="0" sz="1500" spc="85">
                <a:latin typeface="Tahoma"/>
                <a:cs typeface="Tahoma"/>
              </a:rPr>
              <a:t>para </a:t>
            </a:r>
            <a:r>
              <a:rPr dirty="0" sz="1500" spc="90">
                <a:latin typeface="Tahoma"/>
                <a:cs typeface="Tahoma"/>
              </a:rPr>
              <a:t> proteger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20">
                <a:latin typeface="Tahoma"/>
                <a:cs typeface="Tahoma"/>
              </a:rPr>
              <a:t>e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100">
                <a:latin typeface="Tahoma"/>
                <a:cs typeface="Tahoma"/>
              </a:rPr>
              <a:t>conservar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110">
                <a:latin typeface="Tahoma"/>
                <a:cs typeface="Tahoma"/>
              </a:rPr>
              <a:t>esses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110">
                <a:latin typeface="Tahoma"/>
                <a:cs typeface="Tahoma"/>
              </a:rPr>
              <a:t>ecossistemas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110">
                <a:latin typeface="Tahoma"/>
                <a:cs typeface="Tahoma"/>
              </a:rPr>
              <a:t>restritos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85">
                <a:latin typeface="Tahoma"/>
                <a:cs typeface="Tahoma"/>
              </a:rPr>
              <a:t>para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90">
                <a:latin typeface="Tahoma"/>
                <a:cs typeface="Tahoma"/>
              </a:rPr>
              <a:t>garantir</a:t>
            </a:r>
            <a:r>
              <a:rPr dirty="0" sz="1500" spc="-15">
                <a:latin typeface="Tahoma"/>
                <a:cs typeface="Tahoma"/>
              </a:rPr>
              <a:t> </a:t>
            </a:r>
            <a:r>
              <a:rPr dirty="0" sz="1500" spc="70">
                <a:latin typeface="Tahoma"/>
                <a:cs typeface="Tahoma"/>
              </a:rPr>
              <a:t>um </a:t>
            </a:r>
            <a:r>
              <a:rPr dirty="0" sz="1500" spc="-455">
                <a:latin typeface="Tahoma"/>
                <a:cs typeface="Tahoma"/>
              </a:rPr>
              <a:t> </a:t>
            </a:r>
            <a:r>
              <a:rPr dirty="0" sz="1500" spc="95">
                <a:latin typeface="Tahoma"/>
                <a:cs typeface="Tahoma"/>
              </a:rPr>
              <a:t>futuro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105">
                <a:latin typeface="Tahoma"/>
                <a:cs typeface="Tahoma"/>
              </a:rPr>
              <a:t>sustentável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85">
                <a:latin typeface="Tahoma"/>
                <a:cs typeface="Tahoma"/>
              </a:rPr>
              <a:t>para</a:t>
            </a:r>
            <a:r>
              <a:rPr dirty="0" sz="1500" spc="-5">
                <a:latin typeface="Tahoma"/>
                <a:cs typeface="Tahoma"/>
              </a:rPr>
              <a:t> </a:t>
            </a:r>
            <a:r>
              <a:rPr dirty="0" sz="1500" spc="40">
                <a:latin typeface="Tahoma"/>
                <a:cs typeface="Tahoma"/>
              </a:rPr>
              <a:t>o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105">
                <a:latin typeface="Tahoma"/>
                <a:cs typeface="Tahoma"/>
              </a:rPr>
              <a:t>nosso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95">
                <a:latin typeface="Tahoma"/>
                <a:cs typeface="Tahoma"/>
              </a:rPr>
              <a:t>planeta</a:t>
            </a:r>
            <a:r>
              <a:rPr dirty="0" sz="1500" spc="-5">
                <a:latin typeface="Tahoma"/>
                <a:cs typeface="Tahoma"/>
              </a:rPr>
              <a:t> </a:t>
            </a:r>
            <a:r>
              <a:rPr dirty="0" sz="1500" spc="20">
                <a:latin typeface="Tahoma"/>
                <a:cs typeface="Tahoma"/>
              </a:rPr>
              <a:t>e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85">
                <a:latin typeface="Tahoma"/>
                <a:cs typeface="Tahoma"/>
              </a:rPr>
              <a:t>para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95">
                <a:latin typeface="Tahoma"/>
                <a:cs typeface="Tahoma"/>
              </a:rPr>
              <a:t>as</a:t>
            </a:r>
            <a:r>
              <a:rPr dirty="0" sz="1500" spc="-5">
                <a:latin typeface="Tahoma"/>
                <a:cs typeface="Tahoma"/>
              </a:rPr>
              <a:t> </a:t>
            </a:r>
            <a:r>
              <a:rPr dirty="0" sz="1500" spc="90">
                <a:latin typeface="Tahoma"/>
                <a:cs typeface="Tahoma"/>
              </a:rPr>
              <a:t>gerações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 spc="85">
                <a:latin typeface="Tahoma"/>
                <a:cs typeface="Tahoma"/>
              </a:rPr>
              <a:t>futuras.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5162" y="1526644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50019" y="24845"/>
                </a:moveTo>
                <a:lnTo>
                  <a:pt x="50018" y="28140"/>
                </a:lnTo>
                <a:lnTo>
                  <a:pt x="49384" y="31309"/>
                </a:lnTo>
                <a:lnTo>
                  <a:pt x="48115" y="34353"/>
                </a:lnTo>
                <a:lnTo>
                  <a:pt x="46845" y="37397"/>
                </a:lnTo>
                <a:lnTo>
                  <a:pt x="25009" y="49691"/>
                </a:lnTo>
                <a:lnTo>
                  <a:pt x="21693" y="49691"/>
                </a:lnTo>
                <a:lnTo>
                  <a:pt x="0" y="28140"/>
                </a:lnTo>
                <a:lnTo>
                  <a:pt x="0" y="24845"/>
                </a:lnTo>
                <a:lnTo>
                  <a:pt x="0" y="21550"/>
                </a:lnTo>
                <a:lnTo>
                  <a:pt x="7325" y="7277"/>
                </a:lnTo>
                <a:lnTo>
                  <a:pt x="9670" y="4947"/>
                </a:lnTo>
                <a:lnTo>
                  <a:pt x="12374" y="3152"/>
                </a:lnTo>
                <a:lnTo>
                  <a:pt x="15438" y="1891"/>
                </a:lnTo>
                <a:lnTo>
                  <a:pt x="18502" y="630"/>
                </a:lnTo>
                <a:lnTo>
                  <a:pt x="21693" y="0"/>
                </a:lnTo>
                <a:lnTo>
                  <a:pt x="25009" y="0"/>
                </a:lnTo>
                <a:lnTo>
                  <a:pt x="28325" y="0"/>
                </a:lnTo>
                <a:lnTo>
                  <a:pt x="50018" y="21550"/>
                </a:lnTo>
                <a:lnTo>
                  <a:pt x="50019" y="24845"/>
                </a:lnTo>
                <a:close/>
              </a:path>
            </a:pathLst>
          </a:custGeom>
          <a:ln w="5251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86463" y="13652806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5">
                <a:moveTo>
                  <a:pt x="50019" y="24845"/>
                </a:moveTo>
                <a:lnTo>
                  <a:pt x="50018" y="28140"/>
                </a:lnTo>
                <a:lnTo>
                  <a:pt x="49384" y="31309"/>
                </a:lnTo>
                <a:lnTo>
                  <a:pt x="48115" y="34353"/>
                </a:lnTo>
                <a:lnTo>
                  <a:pt x="46845" y="37397"/>
                </a:lnTo>
                <a:lnTo>
                  <a:pt x="25009" y="49691"/>
                </a:lnTo>
                <a:lnTo>
                  <a:pt x="21693" y="49691"/>
                </a:lnTo>
                <a:lnTo>
                  <a:pt x="0" y="28140"/>
                </a:lnTo>
                <a:lnTo>
                  <a:pt x="0" y="24845"/>
                </a:lnTo>
                <a:lnTo>
                  <a:pt x="0" y="21550"/>
                </a:lnTo>
                <a:lnTo>
                  <a:pt x="7325" y="7277"/>
                </a:lnTo>
                <a:lnTo>
                  <a:pt x="9670" y="4947"/>
                </a:lnTo>
                <a:lnTo>
                  <a:pt x="12374" y="3152"/>
                </a:lnTo>
                <a:lnTo>
                  <a:pt x="15438" y="1891"/>
                </a:lnTo>
                <a:lnTo>
                  <a:pt x="18502" y="630"/>
                </a:lnTo>
                <a:lnTo>
                  <a:pt x="21693" y="0"/>
                </a:lnTo>
                <a:lnTo>
                  <a:pt x="25009" y="0"/>
                </a:lnTo>
                <a:lnTo>
                  <a:pt x="28325" y="0"/>
                </a:lnTo>
                <a:lnTo>
                  <a:pt x="50018" y="21550"/>
                </a:lnTo>
                <a:lnTo>
                  <a:pt x="50019" y="24845"/>
                </a:lnTo>
                <a:close/>
              </a:path>
            </a:pathLst>
          </a:custGeom>
          <a:ln w="5251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willian kohl</dc:creator>
  <cp:keywords>DAFvplNo1MA,BAFhmUHqV9Y</cp:keywords>
  <dc:title>Post sobre a importância dos biomas aquáticos</dc:title>
  <dcterms:created xsi:type="dcterms:W3CDTF">2023-09-30T19:38:08Z</dcterms:created>
  <dcterms:modified xsi:type="dcterms:W3CDTF">2023-09-30T19:38:08Z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Canva</vt:lpwstr>
  </property>
  <property fmtid="{D5CDD505-2E9C-101B-9397-08002B2CF9AE}" pid="4" name="LastSaved">
    <vt:filetime>2023-09-30T00:00:00Z</vt:filetime>
  </property>
</Properties>
</file>