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03E"/>
    <a:srgbClr val="A98693"/>
    <a:srgbClr val="81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94"/>
  </p:normalViewPr>
  <p:slideViewPr>
    <p:cSldViewPr snapToGrid="0" snapToObjects="1">
      <p:cViewPr>
        <p:scale>
          <a:sx n="158" d="100"/>
          <a:sy n="158" d="100"/>
        </p:scale>
        <p:origin x="-4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3C3D-F723-0348-9470-C329A20CA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CEB6-3631-6B46-926A-AF534DF61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7E39-871C-DA48-BB79-4B0A4B1C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A961-EA36-B140-924A-371EF0AD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865E-DF4A-C947-80B2-DDF807C9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1B25-C785-8E40-8DD0-53BA9B6A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282EB-957E-2C48-8E00-64069A27D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6BFA-8A13-A04A-A434-2D67878C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C467-1267-CB49-91C9-660DED12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FCDD-5C4B-974F-B6CA-001E3D95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9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EE66-A727-BF4C-81EA-875253EDB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DCA8-FD29-B142-8EB3-B61B799E7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EFE8-9169-FC4E-8501-D37B0E5F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77E2-BBF5-E045-82D8-9B2F6BA8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8A0E-E9DC-E247-971A-CD4CEC70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C21F-0397-AE4B-ABEE-90F8DC2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98C9-49A6-B44C-AF0B-39CDAE86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A434-ED6C-9441-AF64-A06DCC5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D2B5-19A5-0748-B624-135B3867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D0FE-7FF9-E64C-B0FF-0C3260EE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24E6-F812-6947-B898-FE32686D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27E9-5080-2541-AF03-C2E0020B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B4CB-14D5-B248-A6E6-C8B43B8D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D73A-AF83-5946-A6BE-9BE66370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13C7-48DC-164A-9D76-83AB9C55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8098-B511-3C4D-A2BD-15D546AE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8F62-3F6B-8D4C-AC2C-B1B3350B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07EA4-79E9-C641-A3D5-84CF1A5A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E06DD-889B-C546-81FD-784183B1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320B1-0957-D447-9BD1-FC2296C0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AD436-5C08-1E45-8F77-EA6720A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85CB-A69E-A248-98D9-319C0F64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84B7-EF43-8540-91C5-A1F1BD42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1011-0EE0-2746-B5A9-5AC68257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657B-FFD1-E544-850E-94AB31A69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2747A-1BB0-5047-AFB3-08F67DA0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760AD-193C-514C-BB8C-7522AB7E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42C4A-3958-9341-8E1A-779383DF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35F71-7F2E-704F-B756-85643651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6A3C-F84F-074F-80AC-5F7D8AC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7482-7F6E-6F4A-AE57-10445DFC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88217-130B-1442-8390-1B7DA5AE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6990F-86CA-2946-8323-CC8F171C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9CE89-3A2E-FB48-BC41-4C467EA8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8F9C3-8A50-6E45-9074-F1F63F65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EEEA-299D-DA4A-8D59-FC7C57C0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0C8D-E07C-7349-8FAB-FB94ED5A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D962-B66E-9241-B1F8-D02C02AF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6BC-6253-9045-AA14-98D5E7669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F7C7B-C3E9-6A40-ABBC-9EDE7547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C253-DBBD-FF47-91BB-01A758EA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DB46-133C-4641-ADCE-7F86FC1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7B05-4F87-D645-8B69-9F3608D5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8F4A9-DD33-974A-87E6-965A88065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73746-29BC-CF43-B801-9E8361344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309B1-856A-2741-9381-BBBE8259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98FEA-B7CB-C846-9E3E-0A1A1AFD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6BFB-99DD-4F4D-8C9C-4C108992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F99A5-A75D-A146-BC97-76A014B6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FE572-879D-694E-A0A5-627207DC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EF1E-79BD-5E4B-A70C-1AA59FC2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F86D-6E8C-8C4F-AD8B-4EFE8B2A68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552B-0B08-364A-8976-3C4FADC87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D6-626A-D149-95D5-F5FC810F7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79753-989A-9446-8262-23395BF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0E0F47-23E2-6A47-B221-085EEFD8DFA7}"/>
              </a:ext>
            </a:extLst>
          </p:cNvPr>
          <p:cNvGrpSpPr/>
          <p:nvPr/>
        </p:nvGrpSpPr>
        <p:grpSpPr>
          <a:xfrm>
            <a:off x="3083745" y="1216815"/>
            <a:ext cx="217187" cy="225343"/>
            <a:chOff x="1424288" y="981116"/>
            <a:chExt cx="217187" cy="22534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B0024F-59B3-024D-AEF8-6A65BF560A28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38" y="981116"/>
              <a:ext cx="0" cy="8568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D2B499-EDF6-E143-8B8C-2A17124615B4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38" y="1120775"/>
              <a:ext cx="0" cy="8568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575DF6-AE99-524E-ACDF-7EE8275D6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3988" y="1095375"/>
              <a:ext cx="77487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D8CA2C-DA95-634E-BDD9-E570D9BB2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288" y="1095375"/>
              <a:ext cx="77487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D03F0F-DA4A-0941-A2AE-7CDE136290DB}"/>
              </a:ext>
            </a:extLst>
          </p:cNvPr>
          <p:cNvGrpSpPr/>
          <p:nvPr/>
        </p:nvGrpSpPr>
        <p:grpSpPr>
          <a:xfrm rot="10800000">
            <a:off x="1105566" y="3479314"/>
            <a:ext cx="1559908" cy="75295"/>
            <a:chOff x="3914759" y="2836202"/>
            <a:chExt cx="1559908" cy="75295"/>
          </a:xfrm>
        </p:grpSpPr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EFF86FE0-C28C-AE43-9BD4-EF3A7256F561}"/>
                </a:ext>
              </a:extLst>
            </p:cNvPr>
            <p:cNvSpPr/>
            <p:nvPr/>
          </p:nvSpPr>
          <p:spPr>
            <a:xfrm rot="16200000">
              <a:off x="4657065" y="2093896"/>
              <a:ext cx="75295" cy="1559908"/>
            </a:xfrm>
            <a:prstGeom prst="trapezoid">
              <a:avLst>
                <a:gd name="adj" fmla="val 31109"/>
              </a:avLst>
            </a:prstGeom>
            <a:solidFill>
              <a:srgbClr val="8153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898D1B22-40BB-AE4F-914C-8515FC66ED0F}"/>
                </a:ext>
              </a:extLst>
            </p:cNvPr>
            <p:cNvSpPr/>
            <p:nvPr/>
          </p:nvSpPr>
          <p:spPr>
            <a:xfrm rot="16200000">
              <a:off x="4411622" y="2351128"/>
              <a:ext cx="51715" cy="1045442"/>
            </a:xfrm>
            <a:prstGeom prst="trapezoid">
              <a:avLst>
                <a:gd name="adj" fmla="val 31109"/>
              </a:avLst>
            </a:prstGeom>
            <a:solidFill>
              <a:srgbClr val="D3A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2530E5-8ED6-7D49-9DE7-BF1C341C2D9F}"/>
              </a:ext>
            </a:extLst>
          </p:cNvPr>
          <p:cNvGrpSpPr/>
          <p:nvPr/>
        </p:nvGrpSpPr>
        <p:grpSpPr>
          <a:xfrm>
            <a:off x="827192" y="595397"/>
            <a:ext cx="1468181" cy="1468181"/>
            <a:chOff x="827192" y="595397"/>
            <a:chExt cx="1468181" cy="14681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9A819E5-FC65-2649-B25D-A8A6D668DB2B}"/>
                </a:ext>
              </a:extLst>
            </p:cNvPr>
            <p:cNvSpPr/>
            <p:nvPr/>
          </p:nvSpPr>
          <p:spPr>
            <a:xfrm>
              <a:off x="827192" y="595397"/>
              <a:ext cx="1468181" cy="14681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837DF7-34F7-FB4D-9745-30BFD90FF794}"/>
                </a:ext>
              </a:extLst>
            </p:cNvPr>
            <p:cNvSpPr/>
            <p:nvPr/>
          </p:nvSpPr>
          <p:spPr>
            <a:xfrm>
              <a:off x="1193029" y="962820"/>
              <a:ext cx="736508" cy="7365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1FB1D9D-394E-3946-B1FB-DCC0D6A0429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>
              <a:off x="1561282" y="595397"/>
              <a:ext cx="1" cy="146818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E8BF55-965F-864A-B53F-4F876461DAE3}"/>
                </a:ext>
              </a:extLst>
            </p:cNvPr>
            <p:cNvCxnSpPr>
              <a:cxnSpLocks/>
              <a:stCxn id="4" idx="6"/>
              <a:endCxn id="4" idx="2"/>
            </p:cNvCxnSpPr>
            <p:nvPr/>
          </p:nvCxnSpPr>
          <p:spPr>
            <a:xfrm flipH="1">
              <a:off x="827192" y="1329488"/>
              <a:ext cx="1468181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37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Kiefl</dc:creator>
  <cp:lastModifiedBy>Evan Kiefl</cp:lastModifiedBy>
  <cp:revision>11</cp:revision>
  <dcterms:created xsi:type="dcterms:W3CDTF">2021-07-29T02:33:06Z</dcterms:created>
  <dcterms:modified xsi:type="dcterms:W3CDTF">2021-07-29T23:26:31Z</dcterms:modified>
</cp:coreProperties>
</file>