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  <p:sldId id="266" r:id="rId12"/>
  </p:sldIdLst>
  <p:sldSz cx="14630400" cy="8229600"/>
  <p:notesSz cx="8229600" cy="14630400"/>
  <p:embeddedFontLst>
    <p:embeddedFont>
      <p:font typeface="Inconsolata" pitchFamily="1" charset="0"/>
      <p:regular r:id="rId14"/>
    </p:embeddedFont>
    <p:embeddedFont>
      <p:font typeface="Inconsolata Bold" pitchFamily="1" charset="0"/>
      <p:bold r:id="rId15"/>
    </p:embeddedFont>
    <p:embeddedFont>
      <p:font typeface="Montserrat Black" panose="00000A00000000000000" pitchFamily="2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8789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DFD9B-1218-33C7-77D2-AE3AB970B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8E158-F088-B66B-C766-A54FF9E2E5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2108F1-53BC-721D-A130-19CB2005B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610E3-7FEA-4866-703C-C207B21486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11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A3BBE-4623-CF26-55C9-7333397EE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FCCE54-42AF-F47E-611C-1C9ABE7A64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045298-E87B-43D0-17A1-868D9221B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64B9A-F7E7-A28D-D774-6112E75ADC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667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4698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Sentiment Analysis of British Airways Reviews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30470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This presentation delivers key insights from customer reviews of British Airways.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3025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756440" y="5285661"/>
            <a:ext cx="3825597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by Srinivasan Sankaralingam</a:t>
            </a: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FCEDF1-1D50-7034-9DED-60ADE3788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2822" y="7711395"/>
            <a:ext cx="2057578" cy="5182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95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Negative Themes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Top Words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time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delayed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refund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854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food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55496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Quote: ‘Flight delayed 6 hours with no compensation.’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12194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Action: Address delays and refund transparency to reduce negativity.</a:t>
            </a:r>
            <a:endParaRPr lang="en-US" sz="17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6B2DF64-918D-3123-4456-CC85EAA50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822" y="7643936"/>
            <a:ext cx="2057578" cy="5182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AF282-E9AF-E25E-850A-369E96C64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C5EF71A-8AAA-E898-DF7B-5936282C5A39}"/>
              </a:ext>
            </a:extLst>
          </p:cNvPr>
          <p:cNvSpPr/>
          <p:nvPr/>
        </p:nvSpPr>
        <p:spPr>
          <a:xfrm>
            <a:off x="793790" y="230195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Thank you.</a:t>
            </a:r>
            <a:endParaRPr lang="en-US" sz="44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ECA4DC8-B45B-72F2-3325-DBDB45AB0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822" y="7602507"/>
            <a:ext cx="2057578" cy="5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9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59612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Deep Dive: British Airways Customer Sentiment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381262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530906" y="43812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Title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487168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Deep Dive: British Airways Customer Sentiment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5716548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530906" y="5716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Subtitle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530906" y="620696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Key Insights from Text Analytics &amp; Review Trends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146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Project Objective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663547"/>
            <a:ext cx="3664863" cy="2402324"/>
          </a:xfrm>
          <a:prstGeom prst="roundRect">
            <a:avLst>
              <a:gd name="adj" fmla="val 381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514624" y="2897981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Quantify sentiment distribution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742730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Measure positive, negative, and neutral review amounts.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663547"/>
            <a:ext cx="3664863" cy="2402324"/>
          </a:xfrm>
          <a:prstGeom prst="roundRect">
            <a:avLst>
              <a:gd name="adj" fmla="val 381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0406301" y="2897981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Identify pain points &amp; strengths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742730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Find frequent words revealing key customer themes.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292685"/>
            <a:ext cx="7556421" cy="1322189"/>
          </a:xfrm>
          <a:prstGeom prst="roundRect">
            <a:avLst>
              <a:gd name="adj" fmla="val 6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6514624" y="5527119"/>
            <a:ext cx="56161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Correlate review length &amp; sentiment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6017538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Analyse how length relates to sentiment intensity.</a:t>
            </a:r>
            <a:endParaRPr lang="en-US" sz="17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EA47A9-EA49-BC74-403E-F9E687587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507" y="7711395"/>
            <a:ext cx="2057578" cy="5182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9884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Dataset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51854"/>
            <a:ext cx="1327904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Total reviews exceed 1,500, capturing diverse customer voices. Columns: sentiment (Positive, Negative, Neutral), </a:t>
            </a:r>
            <a:r>
              <a:rPr lang="en-US" sz="1750" dirty="0" err="1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review_length</a:t>
            </a: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, </a:t>
            </a:r>
            <a:r>
              <a:rPr lang="en-US" sz="1750" dirty="0" err="1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cleaned_reviews</a:t>
            </a: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. Most reviews are under 200 words; longer ones &gt;300 words indicate detailed complaints.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38173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6804298" y="32886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A6927C-FF13-F273-98DC-CE1FA6D4D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822" y="7711395"/>
            <a:ext cx="2057578" cy="5182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FEC560-D549-FDF7-6859-D0A6DC2B78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288629"/>
            <a:ext cx="10925336" cy="44227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98840"/>
            <a:ext cx="70793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Sentiment Distribution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51854"/>
            <a:ext cx="110488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Majority lean negative, overtaking positive just by a 50-60 reviews out of the 1000 with neutrals highlighting nuanced feedback.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38173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64CDA-F40E-6F15-138F-D2E25F98F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822" y="7711395"/>
            <a:ext cx="2057578" cy="5182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49C319-4B7A-7B58-C25F-EE6A45737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291412"/>
            <a:ext cx="6988146" cy="441998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690833"/>
            <a:ext cx="718816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Top 20 Frequent Words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1447945"/>
            <a:ext cx="7321987" cy="2666856"/>
          </a:xfrm>
          <a:prstGeom prst="roundRect">
            <a:avLst>
              <a:gd name="adj" fmla="val 543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028224" y="17400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Brand Mentions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2230451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"British Airways" and "BA" show strong brand identity connection.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26914" y="3092344"/>
            <a:ext cx="283654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Operational Terms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6914" y="3446674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Words like flight, time, food, and seat dominate discussions.</a:t>
            </a:r>
            <a:endParaRPr lang="en-US" sz="17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B41263-4575-6603-476F-B5DEF8392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822" y="7677941"/>
            <a:ext cx="2057578" cy="5182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1F0F12-DCA3-A7E7-C8E8-7341FD688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16" y="4406889"/>
            <a:ext cx="6440584" cy="34324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601F1-3A18-A53B-5A22-E6A46E3A1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53611261-3FCF-905B-F593-285E2EF42B57}"/>
              </a:ext>
            </a:extLst>
          </p:cNvPr>
          <p:cNvSpPr/>
          <p:nvPr/>
        </p:nvSpPr>
        <p:spPr>
          <a:xfrm>
            <a:off x="793790" y="690833"/>
            <a:ext cx="79153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20 most frequently used Words</a:t>
            </a:r>
            <a:endParaRPr lang="en-US" sz="44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C3145D-35A3-C2C7-FBC2-2E1388ECF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822" y="7677941"/>
            <a:ext cx="2057578" cy="518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407225-19C1-D89B-444C-96FCC3469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1693667"/>
            <a:ext cx="11422776" cy="584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92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65115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Sentiment-Length Correlation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664029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530906" y="3664029"/>
            <a:ext cx="33741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Average Word Counts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4154448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Positive: 130 words | Negative: 180 words | Neutral: 110 words.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5362218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530906" y="5362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Insight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530906" y="5852636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Negative reviews are about 38% longer, indicating detailed complaints.</a:t>
            </a:r>
            <a:endParaRPr lang="en-US" sz="17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08EADF-C3B3-EFBE-682E-F4D30AAAA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822" y="7711395"/>
            <a:ext cx="2057578" cy="5182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95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Positive Themes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Top Words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crew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service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good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854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comfortable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55496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Sample quote: ‘Crew was exceptionally helpful during delay.’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BAE8F2-6838-0390-010D-2DBBE6A6E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2822" y="7602507"/>
            <a:ext cx="2057578" cy="5182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291</Words>
  <Application>Microsoft Office PowerPoint</Application>
  <PresentationFormat>Custom</PresentationFormat>
  <Paragraphs>57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Inconsolata</vt:lpstr>
      <vt:lpstr>Montserrat Black</vt:lpstr>
      <vt:lpstr>Inconsolata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Srinivasan S</cp:lastModifiedBy>
  <cp:revision>2</cp:revision>
  <dcterms:created xsi:type="dcterms:W3CDTF">2025-04-26T12:22:11Z</dcterms:created>
  <dcterms:modified xsi:type="dcterms:W3CDTF">2025-04-26T12:34:27Z</dcterms:modified>
</cp:coreProperties>
</file>