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70" r:id="rId8"/>
    <p:sldId id="268" r:id="rId9"/>
    <p:sldId id="261" r:id="rId10"/>
    <p:sldId id="267" r:id="rId11"/>
    <p:sldId id="269" r:id="rId12"/>
    <p:sldId id="263" r:id="rId13"/>
    <p:sldId id="262" r:id="rId14"/>
    <p:sldId id="265" r:id="rId15"/>
    <p:sldId id="266" r:id="rId16"/>
    <p:sldId id="272" r:id="rId17"/>
    <p:sldId id="274" r:id="rId18"/>
    <p:sldId id="282" r:id="rId19"/>
    <p:sldId id="277" r:id="rId20"/>
    <p:sldId id="278" r:id="rId21"/>
    <p:sldId id="279" r:id="rId22"/>
    <p:sldId id="281" r:id="rId23"/>
    <p:sldId id="285" r:id="rId24"/>
    <p:sldId id="291" r:id="rId25"/>
    <p:sldId id="290" r:id="rId26"/>
    <p:sldId id="292" r:id="rId27"/>
    <p:sldId id="293" r:id="rId28"/>
    <p:sldId id="294" r:id="rId29"/>
    <p:sldId id="301" r:id="rId30"/>
    <p:sldId id="300" r:id="rId31"/>
    <p:sldId id="306" r:id="rId32"/>
    <p:sldId id="307" r:id="rId33"/>
    <p:sldId id="302" r:id="rId34"/>
    <p:sldId id="308" r:id="rId35"/>
    <p:sldId id="311" r:id="rId36"/>
    <p:sldId id="310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8" r:id="rId53"/>
    <p:sldId id="331" r:id="rId54"/>
    <p:sldId id="332" r:id="rId55"/>
    <p:sldId id="33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482E-8F2E-4889-8552-04C312C39D0B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59E-4105-4636-BE56-E38516A0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198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482E-8F2E-4889-8552-04C312C39D0B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59E-4105-4636-BE56-E38516A0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963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482E-8F2E-4889-8552-04C312C39D0B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59E-4105-4636-BE56-E38516A0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31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482E-8F2E-4889-8552-04C312C39D0B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59E-4105-4636-BE56-E38516A0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913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482E-8F2E-4889-8552-04C312C39D0B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59E-4105-4636-BE56-E38516A0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801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482E-8F2E-4889-8552-04C312C39D0B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59E-4105-4636-BE56-E38516A0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57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482E-8F2E-4889-8552-04C312C39D0B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59E-4105-4636-BE56-E38516A0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407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482E-8F2E-4889-8552-04C312C39D0B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59E-4105-4636-BE56-E38516A0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34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482E-8F2E-4889-8552-04C312C39D0B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59E-4105-4636-BE56-E38516A0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623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482E-8F2E-4889-8552-04C312C39D0B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59E-4105-4636-BE56-E38516A0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068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482E-8F2E-4889-8552-04C312C39D0B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59E-4105-4636-BE56-E38516A0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507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482E-8F2E-4889-8552-04C312C39D0B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859E-4105-4636-BE56-E38516A0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63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891"/>
            <a:ext cx="9144000" cy="103001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Django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33903"/>
            <a:ext cx="9144000" cy="42251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/>
              <a:t>                                             Django </a:t>
            </a:r>
            <a:r>
              <a:rPr lang="en-US" dirty="0" smtClean="0"/>
              <a:t>is High-Level Python web Framework</a:t>
            </a:r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                                                                                    </a:t>
            </a:r>
          </a:p>
          <a:p>
            <a:pPr algn="l"/>
            <a:endParaRPr lang="en-US" b="1" dirty="0"/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                                                                                                 Presented by :Anchan</a:t>
            </a:r>
          </a:p>
          <a:p>
            <a:pPr algn="l"/>
            <a:r>
              <a:rPr lang="en-US" b="1" dirty="0"/>
              <a:t> </a:t>
            </a:r>
            <a:r>
              <a:rPr lang="en-US" b="1" dirty="0" smtClean="0"/>
              <a:t>                                                                                                Date: 02/08/2021 </a:t>
            </a:r>
            <a:endParaRPr lang="en-US" b="1" dirty="0"/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                                                                                 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0673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03" y="388884"/>
            <a:ext cx="9858704" cy="4845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36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104"/>
            <a:ext cx="10515600" cy="423151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Admin.py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88276"/>
            <a:ext cx="10515600" cy="5167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892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" y="342572"/>
            <a:ext cx="11172496" cy="54801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34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1" y="357187"/>
            <a:ext cx="11088414" cy="65008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95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60" y="448167"/>
            <a:ext cx="6845191" cy="4448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9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848"/>
            <a:ext cx="12192000" cy="55662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52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166" y="2046781"/>
            <a:ext cx="10515600" cy="2188888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Thankyou</a:t>
            </a:r>
            <a:endParaRPr lang="en-US" sz="9600" b="1" dirty="0"/>
          </a:p>
        </p:txBody>
      </p:sp>
    </p:spTree>
    <p:extLst>
      <p:ext uri="{BB962C8B-B14F-4D97-AF65-F5344CB8AC3E}">
        <p14:creationId xmlns="" xmlns:p14="http://schemas.microsoft.com/office/powerpoint/2010/main" val="248874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96390"/>
            <a:ext cx="10515600" cy="244275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Arial Black" pitchFamily="34" charset="0"/>
              </a:rPr>
              <a:t>Query &amp; Model Relationship</a:t>
            </a:r>
            <a:br>
              <a:rPr lang="en-US" sz="3200" b="1" dirty="0" smtClean="0">
                <a:latin typeface="Arial Black" pitchFamily="34" charset="0"/>
              </a:rPr>
            </a:br>
            <a:r>
              <a:rPr lang="en-US" sz="3200" b="1" dirty="0" smtClean="0">
                <a:latin typeface="Arial Black" pitchFamily="34" charset="0"/>
              </a:rPr>
              <a:t>                                   . </a:t>
            </a:r>
            <a:r>
              <a:rPr lang="en-US" sz="2800" b="1" dirty="0" smtClean="0"/>
              <a:t>Many-to-many relationships</a:t>
            </a:r>
            <a:br>
              <a:rPr lang="en-US" sz="2800" b="1" dirty="0" smtClean="0"/>
            </a:br>
            <a:r>
              <a:rPr lang="en-US" sz="2800" b="1" dirty="0" smtClean="0"/>
              <a:t>                                    </a:t>
            </a:r>
            <a:r>
              <a:rPr lang="en-US" sz="2800" b="1" dirty="0" smtClean="0">
                <a:latin typeface="Arial Black" pitchFamily="34" charset="0"/>
              </a:rPr>
              <a:t>                . </a:t>
            </a:r>
            <a:r>
              <a:rPr lang="en-US" sz="2800" b="1" dirty="0" smtClean="0"/>
              <a:t>Many-to-one relationships</a:t>
            </a:r>
            <a:br>
              <a:rPr lang="en-US" sz="2800" b="1" dirty="0" smtClean="0"/>
            </a:br>
            <a:r>
              <a:rPr lang="en-US" sz="2800" b="1" dirty="0" smtClean="0"/>
              <a:t>                                                            </a:t>
            </a:r>
            <a:r>
              <a:rPr lang="en-US" sz="2800" b="1" dirty="0" smtClean="0">
                <a:latin typeface="Arial Black" pitchFamily="34" charset="0"/>
              </a:rPr>
              <a:t>. </a:t>
            </a:r>
            <a:r>
              <a:rPr lang="en-US" sz="2800" b="1" dirty="0" smtClean="0"/>
              <a:t>One-to-one relationships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200" b="1" dirty="0"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                                                                                               </a:t>
            </a:r>
            <a:r>
              <a:rPr lang="en-US" b="1" dirty="0" smtClean="0">
                <a:solidFill>
                  <a:sysClr val="windowText" lastClr="000000"/>
                </a:solidFill>
              </a:rPr>
              <a:t>Presented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ysClr val="windowText" lastClr="000000"/>
                </a:solidFill>
              </a:rPr>
              <a:t>by</a:t>
            </a:r>
            <a:r>
              <a:rPr lang="en-US" b="1" dirty="0" smtClean="0"/>
              <a:t> :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Anchan</a:t>
            </a:r>
            <a:endParaRPr lang="en-US" b="1" dirty="0" smtClean="0">
              <a:solidFill>
                <a:sysClr val="windowText" lastClr="000000"/>
              </a:solidFill>
            </a:endParaRPr>
          </a:p>
          <a:p>
            <a:r>
              <a:rPr lang="en-US" b="1" dirty="0" smtClean="0"/>
              <a:t>                                                                                                 </a:t>
            </a:r>
            <a:r>
              <a:rPr lang="en-US" b="1" dirty="0" smtClean="0">
                <a:solidFill>
                  <a:sysClr val="windowText" lastClr="000000"/>
                </a:solidFill>
              </a:rPr>
              <a:t>Date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ysClr val="windowText" lastClr="000000"/>
                </a:solidFill>
              </a:rPr>
              <a:t>15/09/2021</a:t>
            </a:r>
            <a:r>
              <a:rPr lang="en-US" b="1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4" y="156755"/>
            <a:ext cx="10515600" cy="32720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 Black" pitchFamily="34" charset="0"/>
              </a:rPr>
              <a:t>Model.py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39" b="6173"/>
          <a:stretch>
            <a:fillRect/>
          </a:stretch>
        </p:blipFill>
        <p:spPr bwMode="auto">
          <a:xfrm>
            <a:off x="6257109" y="1802674"/>
            <a:ext cx="5934890" cy="198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26463"/>
            <a:ext cx="6225268" cy="211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 l="8845" r="20025" b="19753"/>
          <a:stretch>
            <a:fillRect/>
          </a:stretch>
        </p:blipFill>
        <p:spPr bwMode="auto">
          <a:xfrm>
            <a:off x="0" y="3801292"/>
            <a:ext cx="7001691" cy="189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67006" y="4988650"/>
            <a:ext cx="5124993" cy="186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070" y="222068"/>
            <a:ext cx="10515600" cy="757645"/>
          </a:xfrm>
        </p:spPr>
        <p:txBody>
          <a:bodyPr/>
          <a:lstStyle/>
          <a:p>
            <a:r>
              <a:rPr lang="en-US" sz="3200" b="1" dirty="0" smtClean="0">
                <a:latin typeface="Arial Black" pitchFamily="34" charset="0"/>
              </a:rPr>
              <a:t>Superuser</a:t>
            </a:r>
            <a:endParaRPr lang="en-US" sz="3200" b="1" dirty="0"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395" y="796836"/>
            <a:ext cx="10776856" cy="566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7" y="228491"/>
            <a:ext cx="7315200" cy="63335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User</a:t>
            </a:r>
            <a:r>
              <a:rPr lang="en-US" sz="2800" dirty="0" smtClean="0"/>
              <a:t> </a:t>
            </a:r>
            <a:r>
              <a:rPr lang="en-US" sz="2800" b="1" dirty="0" smtClean="0"/>
              <a:t>Authentication in Django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" y="704193"/>
            <a:ext cx="10993821" cy="60014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39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 Black" pitchFamily="34" charset="0"/>
              </a:rPr>
              <a:t>Django adminstration</a:t>
            </a:r>
            <a:endParaRPr lang="en-US" sz="3200" b="1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006" t="27948" r="10090" b="13027"/>
          <a:stretch>
            <a:fillRect/>
          </a:stretch>
        </p:blipFill>
        <p:spPr bwMode="auto">
          <a:xfrm>
            <a:off x="755340" y="771476"/>
            <a:ext cx="4545106" cy="256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1900" y="742404"/>
            <a:ext cx="59340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 r="390" b="3562"/>
          <a:stretch>
            <a:fillRect/>
          </a:stretch>
        </p:blipFill>
        <p:spPr bwMode="auto">
          <a:xfrm>
            <a:off x="836023" y="3566160"/>
            <a:ext cx="10450287" cy="313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0" y="182246"/>
            <a:ext cx="10515600" cy="54927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OneToOne Relationship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753" y="849087"/>
            <a:ext cx="5525589" cy="3670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1646" y="2833280"/>
            <a:ext cx="5900057" cy="3724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2" y="169183"/>
            <a:ext cx="10515600" cy="5362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 Black" pitchFamily="34" charset="0"/>
              </a:rPr>
              <a:t>ManyToOneRelationship</a:t>
            </a:r>
            <a:endParaRPr lang="en-US" sz="3200" b="1" dirty="0">
              <a:latin typeface="Arial Black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3711" y="754900"/>
            <a:ext cx="5105400" cy="2811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7840" y="3485744"/>
            <a:ext cx="5008651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257" y="3618411"/>
            <a:ext cx="5107578" cy="289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36142" y="776695"/>
            <a:ext cx="5019538" cy="258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93" y="300445"/>
            <a:ext cx="10515600" cy="4310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Arial Black" pitchFamily="34" charset="0"/>
              </a:rPr>
              <a:t>ManyToManyRelationship</a:t>
            </a:r>
            <a:endParaRPr lang="en-US" sz="32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8822" y="769863"/>
            <a:ext cx="5133704" cy="295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8402" y="784317"/>
            <a:ext cx="5457825" cy="283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 l="2660" t="8414" r="579" b="5456"/>
          <a:stretch>
            <a:fillRect/>
          </a:stretch>
        </p:blipFill>
        <p:spPr bwMode="auto">
          <a:xfrm>
            <a:off x="404949" y="3958046"/>
            <a:ext cx="10763794" cy="2664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63885" y="953589"/>
            <a:ext cx="1162595" cy="53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3074" y="1615439"/>
            <a:ext cx="1079860" cy="55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4613" y="2547257"/>
            <a:ext cx="1685109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2543" y="2508070"/>
            <a:ext cx="167204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40606" y="2477586"/>
            <a:ext cx="167204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18468" y="2455816"/>
            <a:ext cx="1663338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6385" y="3444239"/>
            <a:ext cx="1685109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Registration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5906" y="4432663"/>
            <a:ext cx="1685109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58489" y="5525589"/>
            <a:ext cx="1685109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84271" y="3470366"/>
            <a:ext cx="1685109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College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820195" y="91441"/>
            <a:ext cx="1371601" cy="574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5434151" y="1789614"/>
            <a:ext cx="182877" cy="52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2"/>
          </p:cNvCxnSpPr>
          <p:nvPr/>
        </p:nvCxnSpPr>
        <p:spPr>
          <a:xfrm rot="16200000" flipH="1">
            <a:off x="904578" y="4405423"/>
            <a:ext cx="2651760" cy="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2"/>
            <a:endCxn id="12" idx="2"/>
          </p:cNvCxnSpPr>
          <p:nvPr/>
        </p:nvCxnSpPr>
        <p:spPr>
          <a:xfrm rot="16200000" flipH="1">
            <a:off x="4431548" y="3510665"/>
            <a:ext cx="962296" cy="2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3"/>
            <a:endCxn id="5" idx="1"/>
          </p:cNvCxnSpPr>
          <p:nvPr/>
        </p:nvCxnSpPr>
        <p:spPr>
          <a:xfrm flipV="1">
            <a:off x="3069722" y="2775859"/>
            <a:ext cx="992821" cy="39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" idx="3"/>
          </p:cNvCxnSpPr>
          <p:nvPr/>
        </p:nvCxnSpPr>
        <p:spPr>
          <a:xfrm flipV="1">
            <a:off x="5734589" y="2730137"/>
            <a:ext cx="1384668" cy="4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543109" y="2730137"/>
            <a:ext cx="1214845" cy="3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" idx="2"/>
          </p:cNvCxnSpPr>
          <p:nvPr/>
        </p:nvCxnSpPr>
        <p:spPr>
          <a:xfrm rot="16200000" flipH="1">
            <a:off x="4773387" y="1398816"/>
            <a:ext cx="1502227" cy="3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52" y="365126"/>
            <a:ext cx="10515600" cy="41864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Model.py &amp;Forms.py</a:t>
            </a:r>
            <a:endParaRPr lang="en-US" sz="2800" b="1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9833" y="875212"/>
            <a:ext cx="4914578" cy="539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3234" y="862149"/>
            <a:ext cx="5159829" cy="536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91" y="208370"/>
            <a:ext cx="10515600" cy="40558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Arial Black" pitchFamily="34" charset="0"/>
              </a:rPr>
              <a:t>View.py</a:t>
            </a:r>
            <a:endParaRPr lang="en-US" sz="3200" b="1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949" y="692330"/>
            <a:ext cx="11430000" cy="585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82691"/>
            <a:ext cx="10515600" cy="431709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 Black" pitchFamily="34" charset="0"/>
              </a:rPr>
              <a:t>Update.html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002664"/>
            <a:ext cx="10672354" cy="462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66393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 Black" pitchFamily="34" charset="0"/>
              </a:rPr>
              <a:t>Urls.py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7131" y="779530"/>
            <a:ext cx="10868297" cy="435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3" y="208372"/>
            <a:ext cx="10515600" cy="39252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 Black" pitchFamily="34" charset="0"/>
              </a:rPr>
              <a:t>Signup and Login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9450" y="702218"/>
            <a:ext cx="50683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3822" y="3407093"/>
            <a:ext cx="4453481" cy="307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79" y="344104"/>
            <a:ext cx="11070021" cy="38110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/>
              <a:t>AbstractUser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79" y="725213"/>
            <a:ext cx="10783614" cy="55704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56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7" y="365126"/>
            <a:ext cx="10515600" cy="44477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Database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743" y="2325189"/>
            <a:ext cx="2140131" cy="10189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3" y="837521"/>
            <a:ext cx="10829108" cy="5380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146" y="235132"/>
            <a:ext cx="32289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0445" y="158798"/>
            <a:ext cx="4676775" cy="257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5292" y="4076700"/>
            <a:ext cx="2981325" cy="2781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33082" y="2798173"/>
            <a:ext cx="4019550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128" y="313509"/>
            <a:ext cx="4981575" cy="436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846" y="457200"/>
            <a:ext cx="5551714" cy="3370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6072" y="4396333"/>
            <a:ext cx="3638550" cy="221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147" y="51614"/>
            <a:ext cx="10515600" cy="32720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Black" pitchFamily="34" charset="0"/>
              </a:rPr>
              <a:t>Update &amp; Delete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570" y="509448"/>
            <a:ext cx="10489473" cy="1449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76550" y="2050869"/>
            <a:ext cx="9315450" cy="1524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 b="18990"/>
          <a:stretch>
            <a:fillRect/>
          </a:stretch>
        </p:blipFill>
        <p:spPr bwMode="auto">
          <a:xfrm>
            <a:off x="233768" y="3661003"/>
            <a:ext cx="3946345" cy="1211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8714" y="4924289"/>
            <a:ext cx="9801225" cy="1685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777" y="2102485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rial Black" pitchFamily="34" charset="0"/>
              </a:rPr>
              <a:t>Thank  you</a:t>
            </a:r>
            <a:endParaRPr lang="en-US" sz="9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891"/>
            <a:ext cx="9144000" cy="103001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Django Rest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33903"/>
            <a:ext cx="9144000" cy="42251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/>
              <a:t>                                       </a:t>
            </a:r>
            <a:r>
              <a:rPr lang="en-US" b="1" dirty="0" smtClean="0"/>
              <a:t>Django Rest Framework </a:t>
            </a:r>
            <a:r>
              <a:rPr lang="en-US" dirty="0" smtClean="0"/>
              <a:t>is Powerful and flexible                                         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                                                                                                 </a:t>
            </a:r>
            <a:r>
              <a:rPr lang="en-US" dirty="0" smtClean="0"/>
              <a:t>toolkit for building Web APIs. </a:t>
            </a:r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                                                                                    </a:t>
            </a:r>
          </a:p>
          <a:p>
            <a:pPr algn="l"/>
            <a:endParaRPr lang="en-US" b="1" dirty="0"/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                                                                                                 Presented by :Anchan</a:t>
            </a:r>
          </a:p>
          <a:p>
            <a:pPr algn="l"/>
            <a:r>
              <a:rPr lang="en-US" b="1" dirty="0"/>
              <a:t> </a:t>
            </a:r>
            <a:r>
              <a:rPr lang="en-US" b="1" dirty="0" smtClean="0"/>
              <a:t>                                                                                                Date: </a:t>
            </a:r>
            <a:r>
              <a:rPr lang="en-US" b="1" dirty="0" smtClean="0"/>
              <a:t>01/10/2021 </a:t>
            </a:r>
            <a:endParaRPr lang="en-US" b="1" dirty="0"/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                                                                                 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0673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58" y="365127"/>
            <a:ext cx="10515600" cy="340268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Arial Black" pitchFamily="34" charset="0"/>
              </a:rPr>
              <a:t>m</a:t>
            </a:r>
            <a:r>
              <a:rPr lang="en-US" sz="2800" dirty="0" smtClean="0">
                <a:latin typeface="Arial Black" pitchFamily="34" charset="0"/>
              </a:rPr>
              <a:t>odels.py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044" y="741405"/>
            <a:ext cx="10986082" cy="569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43" y="248181"/>
            <a:ext cx="10515600" cy="25377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Black" pitchFamily="34" charset="0"/>
              </a:rPr>
              <a:t>s</a:t>
            </a:r>
            <a:r>
              <a:rPr lang="en-US" sz="2800" dirty="0" smtClean="0">
                <a:latin typeface="Arial Black" pitchFamily="34" charset="0"/>
              </a:rPr>
              <a:t>erializers.py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203" y="571576"/>
            <a:ext cx="10939163" cy="5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0" y="222056"/>
            <a:ext cx="10515600" cy="31908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Black" pitchFamily="34" charset="0"/>
              </a:rPr>
              <a:t>Views.py(</a:t>
            </a:r>
            <a:r>
              <a:rPr lang="en-US" sz="2800" dirty="0" err="1" smtClean="0">
                <a:latin typeface="Arial Black" pitchFamily="34" charset="0"/>
              </a:rPr>
              <a:t>SchoolView</a:t>
            </a:r>
            <a:r>
              <a:rPr lang="en-US" sz="2800" dirty="0" smtClean="0">
                <a:latin typeface="Arial Black" pitchFamily="34" charset="0"/>
              </a:rPr>
              <a:t>)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564" y="709123"/>
            <a:ext cx="11943806" cy="580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4" y="261246"/>
            <a:ext cx="10515600" cy="39746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Black" pitchFamily="34" charset="0"/>
              </a:rPr>
              <a:t>Views.py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9460" y="767521"/>
            <a:ext cx="11701431" cy="577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3" y="154918"/>
            <a:ext cx="7378263" cy="47570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UserCreationForm (Forms.py)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703" y="651642"/>
            <a:ext cx="10583918" cy="5927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43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4883" y="365761"/>
            <a:ext cx="10931060" cy="617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35" y="195931"/>
            <a:ext cx="10515600" cy="266835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Arial Black" pitchFamily="34" charset="0"/>
              </a:rPr>
              <a:t>Views.py(</a:t>
            </a:r>
            <a:r>
              <a:rPr lang="en-US" sz="3100" dirty="0" err="1" smtClean="0">
                <a:latin typeface="Arial Black" pitchFamily="34" charset="0"/>
              </a:rPr>
              <a:t>ClassView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567" y="649954"/>
            <a:ext cx="11338560" cy="58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1" y="78364"/>
            <a:ext cx="10515600" cy="397465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Arial Black" pitchFamily="34" charset="0"/>
              </a:rPr>
              <a:t>Views.py(</a:t>
            </a:r>
            <a:r>
              <a:rPr lang="en-US" sz="3100" dirty="0" err="1" smtClean="0">
                <a:latin typeface="Arial Black" pitchFamily="34" charset="0"/>
              </a:rPr>
              <a:t>SectionView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642" y="558529"/>
            <a:ext cx="11576369" cy="606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91" y="208994"/>
            <a:ext cx="10515600" cy="38440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Black" pitchFamily="34" charset="0"/>
              </a:rPr>
              <a:t>Urls.py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2217" y="597330"/>
            <a:ext cx="11604172" cy="60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87" y="182244"/>
            <a:ext cx="10515600" cy="732156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Arial Black" pitchFamily="34" charset="0"/>
              </a:rPr>
              <a:t>Post</a:t>
            </a:r>
            <a:br>
              <a:rPr lang="en-US" sz="2800" b="1" dirty="0" smtClean="0">
                <a:latin typeface="Arial Black" pitchFamily="34" charset="0"/>
              </a:rPr>
            </a:br>
            <a:r>
              <a:rPr lang="en-US" sz="2800" b="1" dirty="0" smtClean="0">
                <a:latin typeface="Arial Black" pitchFamily="34" charset="0"/>
              </a:rPr>
              <a:t>. </a:t>
            </a:r>
            <a:r>
              <a:rPr lang="en-US" sz="2000" dirty="0" smtClean="0">
                <a:latin typeface="Arial Black" pitchFamily="34" charset="0"/>
              </a:rPr>
              <a:t>adding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000" b="1" dirty="0" smtClean="0">
                <a:latin typeface="Arial Black" pitchFamily="34" charset="0"/>
              </a:rPr>
              <a:t>school </a:t>
            </a:r>
            <a:endParaRPr lang="en-US" sz="2000" b="1" dirty="0"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5"/>
            <a:ext cx="860624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445" y="919981"/>
            <a:ext cx="10933611" cy="578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2" y="208369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Arial Black" pitchFamily="34" charset="0"/>
              </a:rPr>
              <a:t>Get</a:t>
            </a:r>
            <a:r>
              <a:rPr lang="en-US" sz="2800" dirty="0" smtClean="0">
                <a:latin typeface="Arial Rounded MT Bold" pitchFamily="34" charset="0"/>
              </a:rPr>
              <a:t/>
            </a:r>
            <a:br>
              <a:rPr lang="en-US" sz="2800" dirty="0" smtClean="0">
                <a:latin typeface="Arial Rounded MT Bold" pitchFamily="34" charset="0"/>
              </a:rPr>
            </a:br>
            <a:r>
              <a:rPr lang="en-US" sz="2800" dirty="0" smtClean="0">
                <a:latin typeface="Arial Rounded MT Bold" pitchFamily="34" charset="0"/>
              </a:rPr>
              <a:t>getting all school list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007" y="923519"/>
            <a:ext cx="11456124" cy="563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36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Getting school with section &amp; classes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54" y="928964"/>
            <a:ext cx="11025051" cy="5705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0" y="52238"/>
            <a:ext cx="10515600" cy="410528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Arial Black" pitchFamily="34" charset="0"/>
              </a:rPr>
              <a:t>PUT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576" y="596528"/>
            <a:ext cx="10515600" cy="41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Arial Black" pitchFamily="34" charset="0"/>
                <a:ea typeface="+mj-ea"/>
                <a:cs typeface="+mj-cs"/>
              </a:rPr>
              <a:t>g</a:t>
            </a:r>
            <a:r>
              <a:rPr lang="en-US" sz="2800" dirty="0" smtClean="0">
                <a:latin typeface="Arial Black" pitchFamily="34" charset="0"/>
                <a:ea typeface="+mj-ea"/>
                <a:cs typeface="+mj-cs"/>
              </a:rPr>
              <a:t>et id                          create id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655" y="1076053"/>
            <a:ext cx="3866639" cy="5507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926" y="1245602"/>
            <a:ext cx="3644545" cy="5124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924478" y="1394546"/>
            <a:ext cx="415901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98" y="221432"/>
            <a:ext cx="10515600" cy="39252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Update exiting data</a:t>
            </a:r>
            <a:endParaRPr lang="en-US" b="1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770" y="813710"/>
            <a:ext cx="5545893" cy="575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298515" y="6449902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44046" y="862150"/>
            <a:ext cx="5355771" cy="5458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35" y="169181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Arial Black" pitchFamily="34" charset="0"/>
              </a:rPr>
              <a:t>Deleting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sz="3100" dirty="0" smtClean="0">
                <a:latin typeface="Arial Black" pitchFamily="34" charset="0"/>
              </a:rPr>
              <a:t>data</a:t>
            </a:r>
            <a:endParaRPr lang="en-US" sz="3100" dirty="0">
              <a:latin typeface="Arial Black" pitchFamily="34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077" y="776934"/>
            <a:ext cx="4116162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66098" y="1760464"/>
            <a:ext cx="4211693" cy="3619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 l="3412" r="5415"/>
          <a:stretch>
            <a:fillRect/>
          </a:stretch>
        </p:blipFill>
        <p:spPr bwMode="auto">
          <a:xfrm>
            <a:off x="8530047" y="2952217"/>
            <a:ext cx="3592286" cy="3870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7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Templates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03890"/>
            <a:ext cx="10515600" cy="52730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0786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6" y="182244"/>
            <a:ext cx="10515600" cy="35333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Black" pitchFamily="34" charset="0"/>
              </a:rPr>
              <a:t> Creating CLASS 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262" y="815612"/>
            <a:ext cx="4624251" cy="520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5042" y="661988"/>
            <a:ext cx="4881815" cy="553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24" y="208994"/>
            <a:ext cx="10515600" cy="444149"/>
          </a:xfrm>
        </p:spPr>
        <p:txBody>
          <a:bodyPr>
            <a:noAutofit/>
          </a:bodyPr>
          <a:lstStyle/>
          <a:p>
            <a:r>
              <a:rPr lang="en-US" sz="2800" dirty="0" smtClean="0"/>
              <a:t>Patch </a:t>
            </a:r>
            <a:br>
              <a:rPr lang="en-US" sz="2800" dirty="0" smtClean="0"/>
            </a:br>
            <a:r>
              <a:rPr lang="en-US" sz="2800" dirty="0" smtClean="0"/>
              <a:t>updating exiting data</a:t>
            </a: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868" y="849226"/>
            <a:ext cx="3460481" cy="5838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5263" y="1057275"/>
            <a:ext cx="4181475" cy="474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8350244" y="6037678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07483" y="716281"/>
            <a:ext cx="3067050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1" y="39176"/>
            <a:ext cx="10515600" cy="488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hidden">
          <a:xfrm>
            <a:off x="1716740" y="1825625"/>
            <a:ext cx="342451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757" y="777489"/>
            <a:ext cx="4745631" cy="5276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41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99463" y="809893"/>
            <a:ext cx="5734593" cy="5172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18" y="143056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Arial Black" pitchFamily="34" charset="0"/>
              </a:rPr>
              <a:t>View.py(</a:t>
            </a:r>
            <a:r>
              <a:rPr lang="en-US" sz="3100" dirty="0" err="1" smtClean="0">
                <a:latin typeface="Arial Black" pitchFamily="34" charset="0"/>
              </a:rPr>
              <a:t>SectionView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8010" y="692332"/>
            <a:ext cx="11403875" cy="59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09" y="312874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Arial Black" pitchFamily="34" charset="0"/>
              </a:rPr>
              <a:t>POST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 smtClean="0"/>
              <a:t>adding</a:t>
            </a:r>
            <a:r>
              <a:rPr lang="en-US" dirty="0" smtClean="0"/>
              <a:t> </a:t>
            </a:r>
            <a:r>
              <a:rPr lang="en-US" sz="3100" b="1" dirty="0" smtClean="0"/>
              <a:t>section </a:t>
            </a:r>
            <a:endParaRPr lang="en-US" sz="3100" b="1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78" y="1120222"/>
            <a:ext cx="5368836" cy="5163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6745" y="1064898"/>
            <a:ext cx="5379564" cy="5276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91" y="208370"/>
            <a:ext cx="10515600" cy="4578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3224" y="872026"/>
            <a:ext cx="6065952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854" y="977266"/>
            <a:ext cx="4581525" cy="508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7" y="67661"/>
            <a:ext cx="10597055" cy="49672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View.py</a:t>
            </a:r>
            <a:endParaRPr lang="en-US" sz="28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97" y="564383"/>
            <a:ext cx="5885793" cy="6109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24" y="564383"/>
            <a:ext cx="5322175" cy="58407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98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Urls.py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756746"/>
            <a:ext cx="10607566" cy="49413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595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2825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Signup/Login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893379"/>
            <a:ext cx="5183188" cy="505419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893379"/>
            <a:ext cx="5157787" cy="51710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706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53" y="291552"/>
            <a:ext cx="10985937" cy="423151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DbSqlLite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4" y="714703"/>
            <a:ext cx="11740055" cy="60014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93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150</Words>
  <Application>Microsoft Office PowerPoint</Application>
  <PresentationFormat>Custom</PresentationFormat>
  <Paragraphs>83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Django Framework</vt:lpstr>
      <vt:lpstr>User Authentication in Django</vt:lpstr>
      <vt:lpstr>AbstractUser</vt:lpstr>
      <vt:lpstr>UserCreationForm (Forms.py)</vt:lpstr>
      <vt:lpstr>Templates</vt:lpstr>
      <vt:lpstr>View.py</vt:lpstr>
      <vt:lpstr>Urls.py</vt:lpstr>
      <vt:lpstr>Signup/Login</vt:lpstr>
      <vt:lpstr>DbSqlLite</vt:lpstr>
      <vt:lpstr>Slide 10</vt:lpstr>
      <vt:lpstr>Admin.py</vt:lpstr>
      <vt:lpstr>Slide 12</vt:lpstr>
      <vt:lpstr>Slide 13</vt:lpstr>
      <vt:lpstr>Slide 14</vt:lpstr>
      <vt:lpstr>Slide 15</vt:lpstr>
      <vt:lpstr>Thankyou</vt:lpstr>
      <vt:lpstr>Query &amp; Model Relationship                                    . Many-to-many relationships                                                     . Many-to-one relationships                                                             . One-to-one relationships </vt:lpstr>
      <vt:lpstr>Model.py</vt:lpstr>
      <vt:lpstr>Superuser</vt:lpstr>
      <vt:lpstr>Django adminstration</vt:lpstr>
      <vt:lpstr>OneToOne Relationship</vt:lpstr>
      <vt:lpstr>ManyToOneRelationship</vt:lpstr>
      <vt:lpstr>ManyToManyRelationship</vt:lpstr>
      <vt:lpstr>Slide 24</vt:lpstr>
      <vt:lpstr>Model.py &amp;Forms.py</vt:lpstr>
      <vt:lpstr>View.py</vt:lpstr>
      <vt:lpstr>Update.html</vt:lpstr>
      <vt:lpstr>Urls.py</vt:lpstr>
      <vt:lpstr>Signup and Login</vt:lpstr>
      <vt:lpstr>Database</vt:lpstr>
      <vt:lpstr>Slide 31</vt:lpstr>
      <vt:lpstr>Slide 32</vt:lpstr>
      <vt:lpstr>Update &amp; Delete</vt:lpstr>
      <vt:lpstr>Thank  you</vt:lpstr>
      <vt:lpstr>Django Rest Framework</vt:lpstr>
      <vt:lpstr>models.py</vt:lpstr>
      <vt:lpstr>serializers.py</vt:lpstr>
      <vt:lpstr>Views.py(SchoolView)</vt:lpstr>
      <vt:lpstr>Views.py</vt:lpstr>
      <vt:lpstr>Slide 40</vt:lpstr>
      <vt:lpstr>Views.py(ClassView)</vt:lpstr>
      <vt:lpstr>Views.py(SectionView)</vt:lpstr>
      <vt:lpstr>Urls.py</vt:lpstr>
      <vt:lpstr>Post . adding school </vt:lpstr>
      <vt:lpstr>Get getting all school list</vt:lpstr>
      <vt:lpstr>Getting school with section &amp; classes</vt:lpstr>
      <vt:lpstr>PUT</vt:lpstr>
      <vt:lpstr>Update exiting data</vt:lpstr>
      <vt:lpstr>Deleting data</vt:lpstr>
      <vt:lpstr> Creating CLASS </vt:lpstr>
      <vt:lpstr>Patch  updating exiting data</vt:lpstr>
      <vt:lpstr>Delete</vt:lpstr>
      <vt:lpstr>View.py(SectionView)</vt:lpstr>
      <vt:lpstr>POST adding section </vt:lpstr>
      <vt:lpstr>Delete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Framework</dc:title>
  <dc:creator>poonam</dc:creator>
  <cp:lastModifiedBy>abc</cp:lastModifiedBy>
  <cp:revision>137</cp:revision>
  <dcterms:created xsi:type="dcterms:W3CDTF">2021-09-01T16:29:05Z</dcterms:created>
  <dcterms:modified xsi:type="dcterms:W3CDTF">2021-10-01T12:58:35Z</dcterms:modified>
</cp:coreProperties>
</file>