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6459-A4DE-4A64-9B9B-56DA431758C6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DF91-CF33-418E-8996-DEF105D2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altLang="zh-CN" dirty="0" smtClean="0"/>
              <a:t>sonar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A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4339" y="1550504"/>
            <a:ext cx="856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 remove the city name containing “UCO” get the data_df_no_UCO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4339" y="2126974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  Get  100000 sampling from      data_df_no_UCO without replacement   , get the   </a:t>
            </a:r>
            <a:r>
              <a:rPr lang="en-US" dirty="0" err="1" smtClean="0"/>
              <a:t>first_sample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4339" y="2735883"/>
            <a:ext cx="817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 Select  MA state records from </a:t>
            </a:r>
            <a:r>
              <a:rPr lang="en-US" dirty="0" err="1" smtClean="0"/>
              <a:t>first_sample</a:t>
            </a:r>
            <a:r>
              <a:rPr lang="en-US" dirty="0" smtClean="0"/>
              <a:t>  get the </a:t>
            </a:r>
            <a:r>
              <a:rPr lang="en-US" dirty="0" err="1" smtClean="0"/>
              <a:t>first_sample_MA_part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24339" y="3344792"/>
            <a:ext cx="874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 Extend the </a:t>
            </a:r>
            <a:r>
              <a:rPr lang="en-US" dirty="0" err="1" smtClean="0"/>
              <a:t>first_sample_MA_part</a:t>
            </a:r>
            <a:r>
              <a:rPr lang="en-US" dirty="0" smtClean="0"/>
              <a:t> into 500000 records with replacement get </a:t>
            </a:r>
            <a:r>
              <a:rPr lang="en-US" dirty="0" err="1" smtClean="0"/>
              <a:t>extend_MA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1148" y="4510277"/>
            <a:ext cx="820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 Combine  4 and 5 step to get 1000000 records , </a:t>
            </a:r>
            <a:r>
              <a:rPr lang="en-US" dirty="0" err="1" smtClean="0"/>
              <a:t>combine_MA_NO_MA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24338" y="3863946"/>
            <a:ext cx="874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 Extend the </a:t>
            </a:r>
            <a:r>
              <a:rPr lang="en-US" dirty="0" smtClean="0"/>
              <a:t>non MA part  into 500000 records with replacement get </a:t>
            </a:r>
            <a:r>
              <a:rPr lang="en-US" dirty="0" err="1" smtClean="0"/>
              <a:t>extend_NO_MA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12743" y="5119186"/>
            <a:ext cx="820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 Keep the records with in 3 sigma range of 100 ,for </a:t>
            </a:r>
            <a:r>
              <a:rPr lang="en-US" dirty="0" err="1" smtClean="0"/>
              <a:t>transaction_amt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A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7443" y="1500809"/>
            <a:ext cx="1093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 Keep the records with in 3 sigma away from 100 ,for </a:t>
            </a:r>
            <a:r>
              <a:rPr lang="en-US" dirty="0" err="1" smtClean="0"/>
              <a:t>transaction_amt</a:t>
            </a:r>
            <a:r>
              <a:rPr lang="en-US" dirty="0" smtClean="0"/>
              <a:t>, get combine_MA_NO_MA_within_3sigma 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7442" y="2319663"/>
            <a:ext cx="1117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 Generate normal random variable with mean 100 ,</a:t>
            </a:r>
            <a:r>
              <a:rPr lang="en-US" dirty="0" err="1" smtClean="0"/>
              <a:t>std</a:t>
            </a:r>
            <a:r>
              <a:rPr lang="en-US" dirty="0" smtClean="0"/>
              <a:t> 10 ,to replace those outside range of 3 sigma from 100</a:t>
            </a:r>
            <a:endParaRPr lang="en-US" dirty="0" smtClean="0"/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7442" y="2948638"/>
            <a:ext cx="1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  Combine </a:t>
            </a:r>
            <a:r>
              <a:rPr lang="en-US" dirty="0" smtClean="0"/>
              <a:t>combine_MA_NO_MA_within_3sigma and combine_MA_NO_MA_outside_3sigma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0208" y="3577613"/>
            <a:ext cx="1117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Add 100 z score records , randomly select some from above step and assign </a:t>
            </a:r>
            <a:r>
              <a:rPr lang="en-US" dirty="0" err="1" smtClean="0"/>
              <a:t>transaction_amt</a:t>
            </a:r>
            <a:r>
              <a:rPr lang="en-US" dirty="0" smtClean="0"/>
              <a:t> to 130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9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837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Get the </a:t>
            </a:r>
            <a:r>
              <a:rPr lang="en-US" dirty="0" err="1" smtClean="0"/>
              <a:t>adjasent</a:t>
            </a:r>
            <a:r>
              <a:rPr lang="en-US" dirty="0" smtClean="0"/>
              <a:t>  matrix to conduct </a:t>
            </a:r>
            <a:r>
              <a:rPr lang="en-US" dirty="0" err="1" smtClean="0"/>
              <a:t>chisquare</a:t>
            </a:r>
            <a:r>
              <a:rPr lang="en-US" dirty="0" smtClean="0"/>
              <a:t> test 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646919"/>
            <a:ext cx="8375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US" dirty="0" smtClean="0"/>
              <a:t>Select four data set </a:t>
            </a:r>
          </a:p>
          <a:p>
            <a:pPr marL="342900" indent="-342900">
              <a:buAutoNum type="arabicPlain" startAt="2"/>
            </a:pPr>
            <a:endParaRPr lang="en-US" dirty="0" smtClean="0"/>
          </a:p>
          <a:p>
            <a:r>
              <a:rPr lang="en-US" dirty="0" err="1" smtClean="0"/>
              <a:t>Final_result_data_scientist_dem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r>
              <a:rPr lang="en-US" dirty="0" err="1" smtClean="0"/>
              <a:t>Final_result_data_scientist_not_dem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Final_result_data_not_scientist_dem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Final_result_data_not_scientist_not_dem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4217" y="1690688"/>
            <a:ext cx="667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 dirty="0" smtClean="0"/>
              <a:t>Conduct test</a:t>
            </a:r>
          </a:p>
          <a:p>
            <a:endParaRPr lang="en-US" dirty="0" smtClean="0"/>
          </a:p>
          <a:p>
            <a:r>
              <a:rPr lang="en-US" dirty="0" smtClean="0"/>
              <a:t>d = </a:t>
            </a:r>
            <a:r>
              <a:rPr lang="en-US" dirty="0" err="1" smtClean="0"/>
              <a:t>np.array</a:t>
            </a:r>
            <a:r>
              <a:rPr lang="en-US" dirty="0" smtClean="0"/>
              <a:t>([[149320,383627 ], [61775,405378]])</a:t>
            </a:r>
          </a:p>
          <a:p>
            <a:r>
              <a:rPr lang="en-US" dirty="0" smtClean="0"/>
              <a:t>chi2_contingency(d)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3304" y="3458817"/>
            <a:ext cx="1001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get result 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32718.45675431845, 0.0, 1, array([[112491.19784522, 420455.80215478], [ 98603.80215478, 368549.19784522]]))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46" y="3427572"/>
            <a:ext cx="4775445" cy="4318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1357" y="4055165"/>
            <a:ext cx="832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small p-Value indication significant relation </a:t>
            </a:r>
            <a:r>
              <a:rPr lang="en-US" dirty="0" err="1" smtClean="0"/>
              <a:t>wrt</a:t>
            </a:r>
            <a:r>
              <a:rPr lang="en-US" dirty="0" smtClean="0"/>
              <a:t>  Scientist is prone to DEM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93304" y="4840357"/>
            <a:ext cx="79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 Calculate </a:t>
            </a:r>
            <a:r>
              <a:rPr lang="en-US" dirty="0" smtClean="0"/>
              <a:t>average </a:t>
            </a:r>
            <a:r>
              <a:rPr lang="en-US" dirty="0" smtClean="0"/>
              <a:t>scientist donation for DEM equal to  99.934166   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99.93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1463" y="5440883"/>
            <a:ext cx="790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  Calculate </a:t>
            </a:r>
            <a:r>
              <a:rPr lang="en-US" dirty="0" smtClean="0"/>
              <a:t>average non-</a:t>
            </a:r>
            <a:r>
              <a:rPr lang="en-US" dirty="0" smtClean="0"/>
              <a:t>scientist donation for DEM equal to  99.746522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40565" y="1690688"/>
            <a:ext cx="879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scientists usually donate more to the democratic party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33061" y="3081130"/>
            <a:ext cx="85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work is done in </a:t>
            </a:r>
            <a:r>
              <a:rPr lang="en-US" dirty="0" err="1" smtClean="0"/>
              <a:t>Jupyter</a:t>
            </a:r>
            <a:r>
              <a:rPr lang="en-US" dirty="0" smtClean="0"/>
              <a:t> notebook Python3 , also I tried to load the data into </a:t>
            </a:r>
            <a:r>
              <a:rPr lang="en-US" dirty="0" err="1" smtClean="0"/>
              <a:t>mongodb</a:t>
            </a:r>
            <a:r>
              <a:rPr lang="en-US" dirty="0" smtClean="0"/>
              <a:t>  compass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626" y="862082"/>
            <a:ext cx="10515600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8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277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Jsonar </vt:lpstr>
      <vt:lpstr>STEP A</vt:lpstr>
      <vt:lpstr>STEP A</vt:lpstr>
      <vt:lpstr>STEP B</vt:lpstr>
      <vt:lpstr>Step B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Jsonar</dc:title>
  <dc:creator>Windows 用户</dc:creator>
  <cp:lastModifiedBy>Windows 用户</cp:lastModifiedBy>
  <cp:revision>10</cp:revision>
  <dcterms:created xsi:type="dcterms:W3CDTF">2019-08-07T08:01:31Z</dcterms:created>
  <dcterms:modified xsi:type="dcterms:W3CDTF">2019-08-07T08:36:01Z</dcterms:modified>
</cp:coreProperties>
</file>