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E24482-873D-41D1-8BA1-B2D03D74AE4B}">
  <a:tblStyle styleId="{ECE24482-873D-41D1-8BA1-B2D03D74A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5549" r="17698" t="0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4294967295" type="title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{ECE24482-873D-41D1-8BA1-B2D03D74AE4B}</a:tableStyleId>
              </a:tblPr>
              <a:tblGrid>
                <a:gridCol w="1168975"/>
                <a:gridCol w="1168975"/>
                <a:gridCol w="1168975"/>
                <a:gridCol w="1168975"/>
              </a:tblGrid>
              <a:tr h="615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4294967295" type="title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fmla="val -21725" name="adj1"/>
              <a:gd fmla="val 14576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4294967295" type="ctrTitle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/>
          <p:nvPr>
            <p:ph idx="4294967295" type="subTitle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/>
          <p:nvPr>
            <p:ph idx="4294967295" type="ctrTitle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/>
          <p:nvPr>
            <p:ph idx="4294967295" type="subTitle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/>
          <p:nvPr>
            <p:ph idx="4294967295" type="ctrTitle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/>
          <p:nvPr>
            <p:ph idx="4294967295" type="subTitle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4294967295"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body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/>
          <p:nvPr>
            <p:ph idx="4294967295" type="body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/>
          <p:nvPr>
            <p:ph idx="4294967295" type="body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/>
          <p:nvPr>
            <p:ph idx="2" type="body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POWERPOINT®</a:t>
            </a:r>
            <a:endParaRPr sz="1200">
              <a:solidFill>
                <a:srgbClr val="3796B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96B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3796B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3796B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3796B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GOOGLE SLIDES</a:t>
            </a:r>
            <a:endParaRPr sz="1200">
              <a:solidFill>
                <a:srgbClr val="3796B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2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Any questions?</a:t>
            </a:r>
            <a:endParaRPr b="1" sz="3600">
              <a:solidFill>
                <a:srgbClr val="3796B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Roboto Condensed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b="1" lang="en" sz="1400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b="1" lang="en" sz="1400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b="1" lang="en" sz="1400">
                <a:solidFill>
                  <a:srgbClr val="81D1EC"/>
                </a:solidFill>
              </a:rPr>
              <a:t>#81d1ec</a:t>
            </a:r>
            <a:endParaRPr b="1" sz="1400">
              <a:solidFill>
                <a:srgbClr val="81D1EC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b="1" lang="en" sz="1400">
                <a:solidFill>
                  <a:srgbClr val="FF9900"/>
                </a:solidFill>
              </a:rPr>
              <a:t>#ff9900</a:t>
            </a:r>
            <a:endParaRPr b="1" sz="1400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682" name="Google Shape;682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HELLO!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I am Jayden Smith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34030216411-0b793f4b4173.jpg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18591" r="15761" t="0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1.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Here you have a list of items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And some text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4294967295" type="ctrTitle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/>
          <p:nvPr>
            <p:ph idx="4294967295" type="subTitle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