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93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6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8530-A47C-4412-9984-519A95CA05FE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8A2-607E-45A1-8898-73B50EF365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t="21614" r="20278" b="17448"/>
          <a:stretch/>
        </p:blipFill>
        <p:spPr bwMode="auto">
          <a:xfrm>
            <a:off x="-30336" y="0"/>
            <a:ext cx="9197822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0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THEVENOT Etienne 207099</dc:creator>
  <cp:lastModifiedBy>THEVENOT Etienne 207099</cp:lastModifiedBy>
  <cp:revision>5</cp:revision>
  <dcterms:created xsi:type="dcterms:W3CDTF">2014-09-30T16:24:46Z</dcterms:created>
  <dcterms:modified xsi:type="dcterms:W3CDTF">2015-03-21T16:14:53Z</dcterms:modified>
</cp:coreProperties>
</file>