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e4dbb3ef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e4dbb3ef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e4dbb3ef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e4dbb3ef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e4dbb3ef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e4dbb3ef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e4dbb3ef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e4dbb3ef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e4dbb3ef3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e4dbb3ef3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Extensibility via Factory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21"/>
            <a:ext cx="8222100" cy="7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Understanding the design practice where object creation is done at one place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Factory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Factory is the class that is responsible for creation of objects of Concrete Data type of one hierarchy of ADT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Factory creates the objects of subclasses based on certain parameters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no other places objects are created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other modules or code reference of ADT will be declared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promotes loose-coupling by eliminating the need to bind application specific classes into the code.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Rest of the code deals only with ADT, that means it is not dependent on the actual implementations and works only on the specifications.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Anytime new concrete data types can be added to provide extensibility.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will allow multi level of parallel class hierarchy.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Zoo Problem with Factory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3539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</a:t>
            </a:r>
            <a:r>
              <a:rPr lang="en" sz="1400"/>
              <a:t>nterface Animal {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</a:t>
            </a:r>
            <a:r>
              <a:rPr lang="en" sz="1400"/>
              <a:t>public String makeSound();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}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5154700" y="1919075"/>
            <a:ext cx="3539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class Sparrow{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public String makeSound() {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/>
              <a:t>	return "Chirping";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/>
              <a:t>  }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}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class Tiger{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public String makeSound() {</a:t>
            </a:r>
            <a:endParaRPr sz="14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return "Roar";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}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}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Zoo Problem with Factory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71900" y="1919075"/>
            <a:ext cx="3551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class AnimalFactory {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public static Animal create(String type) {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endParaRPr sz="14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Animal animal = null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  if(“Bird”.equals(type) {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	animal = new Sparrow();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	}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endParaRPr sz="1400"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5142900" y="1919075"/>
            <a:ext cx="3551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else if(“Mammal”.equals(type); {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	animal = new Tiger();</a:t>
            </a:r>
            <a:endParaRPr sz="14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}</a:t>
            </a:r>
            <a:endParaRPr sz="14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return animal;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}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}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