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2937230"/>
            <a:ext cx="10896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                 HARISH RAGAV KUMAR. S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 212401295 </a:t>
            </a:r>
            <a:r>
              <a:rPr lang="en-US" sz="2400" b="1" dirty="0"/>
              <a:t>AND 2CAFEEDAF17A265BE0E4D869499FFF26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                      COMPUTER APPLICATION AND II BCA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                              </a:t>
            </a:r>
            <a:r>
              <a:rPr lang="en-US" sz="2400" b="1" dirty="0" smtClean="0"/>
              <a:t>SRIRAM COLLEGE OF ARTS AND SCIENCE 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4192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04130"/>
            <a:ext cx="9448800" cy="39304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479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srvm</cp:lastModifiedBy>
  <cp:revision>29</cp:revision>
  <dcterms:created xsi:type="dcterms:W3CDTF">2024-03-29T15:07:22Z</dcterms:created>
  <dcterms:modified xsi:type="dcterms:W3CDTF">2025-09-22T04:48:31Z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