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3817600" cy="7772400"/>
  <p:notesSz cx="138176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796" y="2409444"/>
            <a:ext cx="11750358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304" y="103072"/>
            <a:ext cx="13315340" cy="170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304" y="1865756"/>
            <a:ext cx="13315340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706" y="526745"/>
            <a:ext cx="9130030" cy="199453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 sz="6450">
                <a:solidFill>
                  <a:srgbClr val="FFFFFF"/>
                </a:solidFill>
              </a:rPr>
              <a:t>Database  </a:t>
            </a:r>
            <a:r>
              <a:rPr dirty="0" sz="6450" spc="-5">
                <a:solidFill>
                  <a:srgbClr val="FFFFFF"/>
                </a:solidFill>
              </a:rPr>
              <a:t>Management</a:t>
            </a:r>
            <a:r>
              <a:rPr dirty="0" sz="6450" spc="-30">
                <a:solidFill>
                  <a:srgbClr val="FFFFFF"/>
                </a:solidFill>
              </a:rPr>
              <a:t> </a:t>
            </a:r>
            <a:r>
              <a:rPr dirty="0" sz="6450" spc="-15">
                <a:solidFill>
                  <a:srgbClr val="FFFFFF"/>
                </a:solidFill>
              </a:rPr>
              <a:t>Systems</a:t>
            </a:r>
            <a:endParaRPr sz="6450"/>
          </a:p>
        </p:txBody>
      </p:sp>
      <p:sp>
        <p:nvSpPr>
          <p:cNvPr id="6" name="object 6"/>
          <p:cNvSpPr txBox="1"/>
          <p:nvPr/>
        </p:nvSpPr>
        <p:spPr>
          <a:xfrm>
            <a:off x="393903" y="4844542"/>
            <a:ext cx="5513705" cy="14071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35"/>
              </a:spcBef>
              <a:buSzPct val="75555"/>
              <a:buFont typeface="Wingdings"/>
              <a:buChar char="◼"/>
              <a:tabLst>
                <a:tab pos="535305" algn="l"/>
                <a:tab pos="535940" algn="l"/>
              </a:tabLst>
            </a:pPr>
            <a:r>
              <a:rPr dirty="0" sz="4500" spc="-45">
                <a:solidFill>
                  <a:srgbClr val="FFFFFF"/>
                </a:solidFill>
                <a:latin typeface="Verdana"/>
                <a:cs typeface="Verdana"/>
              </a:rPr>
              <a:t>Key-Value</a:t>
            </a:r>
            <a:r>
              <a:rPr dirty="0" sz="4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15">
                <a:solidFill>
                  <a:srgbClr val="FFFFFF"/>
                </a:solidFill>
                <a:latin typeface="Verdana"/>
                <a:cs typeface="Verdana"/>
              </a:rPr>
              <a:t>Stores</a:t>
            </a:r>
            <a:endParaRPr sz="4500">
              <a:latin typeface="Verdana"/>
              <a:cs typeface="Verdana"/>
            </a:endParaRPr>
          </a:p>
          <a:p>
            <a:pPr marL="535305" indent="-523240">
              <a:lnSpc>
                <a:spcPct val="100000"/>
              </a:lnSpc>
              <a:spcBef>
                <a:spcPts val="35"/>
              </a:spcBef>
              <a:buSzPct val="75555"/>
              <a:buFont typeface="Wingdings"/>
              <a:buChar char="◼"/>
              <a:tabLst>
                <a:tab pos="535305" algn="l"/>
                <a:tab pos="535940" algn="l"/>
              </a:tabLst>
            </a:pPr>
            <a:r>
              <a:rPr dirty="0" sz="4500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r>
              <a:rPr dirty="0" sz="45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15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96899"/>
            <a:ext cx="671004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Suitable </a:t>
            </a:r>
            <a:r>
              <a:rPr dirty="0" spc="-5"/>
              <a:t>Use</a:t>
            </a:r>
            <a:r>
              <a:rPr dirty="0" spc="5"/>
              <a:t> </a:t>
            </a:r>
            <a:r>
              <a:rPr dirty="0" spc="-5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74977"/>
            <a:ext cx="7362190" cy="2957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Storing </a:t>
            </a:r>
            <a:r>
              <a:rPr dirty="0" sz="3850" spc="-5">
                <a:latin typeface="Verdana"/>
                <a:cs typeface="Verdana"/>
              </a:rPr>
              <a:t>Session</a:t>
            </a:r>
            <a:r>
              <a:rPr dirty="0" sz="3850" spc="-100">
                <a:latin typeface="Verdana"/>
                <a:cs typeface="Verdana"/>
              </a:rPr>
              <a:t> </a:t>
            </a:r>
            <a:r>
              <a:rPr dirty="0" sz="3850">
                <a:latin typeface="Verdana"/>
                <a:cs typeface="Verdana"/>
              </a:rPr>
              <a:t>Information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User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Profiles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Shopping Cart</a:t>
            </a:r>
            <a:r>
              <a:rPr dirty="0" sz="3850" spc="-25">
                <a:latin typeface="Verdana"/>
                <a:cs typeface="Verdana"/>
              </a:rPr>
              <a:t> </a:t>
            </a:r>
            <a:r>
              <a:rPr dirty="0" sz="3850">
                <a:latin typeface="Verdana"/>
                <a:cs typeface="Verdana"/>
              </a:rPr>
              <a:t>Data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368300"/>
            <a:ext cx="64884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 </a:t>
            </a:r>
            <a:r>
              <a:rPr dirty="0" spc="-5"/>
              <a:t>Use</a:t>
            </a:r>
            <a:r>
              <a:rPr dirty="0" spc="-35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1955292" y="1371600"/>
            <a:ext cx="8756904" cy="614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69213"/>
            <a:ext cx="64884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 </a:t>
            </a:r>
            <a:r>
              <a:rPr dirty="0" spc="-5"/>
              <a:t>Use</a:t>
            </a:r>
            <a:r>
              <a:rPr dirty="0" spc="-35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3098292" y="1709927"/>
            <a:ext cx="6585204" cy="5518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1814"/>
            <a:ext cx="64884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 </a:t>
            </a:r>
            <a:r>
              <a:rPr dirty="0" spc="-5"/>
              <a:t>Use</a:t>
            </a:r>
            <a:r>
              <a:rPr dirty="0" spc="-35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879347" y="2036064"/>
            <a:ext cx="1205026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9825"/>
            <a:ext cx="64884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 </a:t>
            </a:r>
            <a:r>
              <a:rPr dirty="0" spc="-5"/>
              <a:t>Use</a:t>
            </a:r>
            <a:r>
              <a:rPr dirty="0" spc="-35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869692" y="1848611"/>
            <a:ext cx="711708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7705"/>
            <a:ext cx="648271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Example </a:t>
            </a:r>
            <a:r>
              <a:rPr dirty="0" spc="-5"/>
              <a:t>Use</a:t>
            </a:r>
            <a:r>
              <a:rPr dirty="0" spc="-40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260092" y="1676400"/>
            <a:ext cx="8828532" cy="573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31" y="615187"/>
            <a:ext cx="64884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 </a:t>
            </a:r>
            <a:r>
              <a:rPr dirty="0" spc="-5"/>
              <a:t>Use</a:t>
            </a:r>
            <a:r>
              <a:rPr dirty="0" spc="-35"/>
              <a:t> </a:t>
            </a:r>
            <a:r>
              <a:rPr dirty="0" spc="-1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81072"/>
            <a:ext cx="12679680" cy="407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9176"/>
            <a:ext cx="596328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When </a:t>
            </a:r>
            <a:r>
              <a:rPr dirty="0" spc="-10"/>
              <a:t>Not </a:t>
            </a:r>
            <a:r>
              <a:rPr dirty="0" spc="-5"/>
              <a:t>to</a:t>
            </a:r>
            <a:r>
              <a:rPr dirty="0" spc="-55"/>
              <a:t> </a:t>
            </a:r>
            <a:r>
              <a:rPr dirty="0" spc="-5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53311"/>
            <a:ext cx="8366125" cy="413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15">
                <a:latin typeface="Verdana"/>
                <a:cs typeface="Verdana"/>
              </a:rPr>
              <a:t>Relationships </a:t>
            </a:r>
            <a:r>
              <a:rPr dirty="0" sz="3850" spc="-5">
                <a:latin typeface="Verdana"/>
                <a:cs typeface="Verdana"/>
              </a:rPr>
              <a:t>between data</a:t>
            </a:r>
            <a:r>
              <a:rPr dirty="0" sz="3850" spc="-9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sets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10">
                <a:latin typeface="Verdana"/>
                <a:cs typeface="Verdana"/>
              </a:rPr>
              <a:t>Multioperation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transactions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Query </a:t>
            </a:r>
            <a:r>
              <a:rPr dirty="0" sz="3850" spc="-10">
                <a:latin typeface="Verdana"/>
                <a:cs typeface="Verdana"/>
              </a:rPr>
              <a:t>by</a:t>
            </a:r>
            <a:r>
              <a:rPr dirty="0" sz="3850" spc="-4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data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10">
                <a:latin typeface="Verdana"/>
                <a:cs typeface="Verdana"/>
              </a:rPr>
              <a:t>Operation by</a:t>
            </a:r>
            <a:r>
              <a:rPr dirty="0" sz="3850" spc="-2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sets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46329"/>
            <a:ext cx="634682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Neo4J Data</a:t>
            </a:r>
            <a:r>
              <a:rPr dirty="0" spc="-8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6651752"/>
            <a:ext cx="1022477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1795" algn="l"/>
              </a:tabLst>
            </a:pPr>
            <a:r>
              <a:rPr dirty="0" sz="3850" spc="-5">
                <a:latin typeface="Verdana"/>
                <a:cs typeface="Verdana"/>
              </a:rPr>
              <a:t>“Learning </a:t>
            </a:r>
            <a:r>
              <a:rPr dirty="0" sz="3850" spc="-65">
                <a:latin typeface="Verdana"/>
                <a:cs typeface="Verdana"/>
              </a:rPr>
              <a:t>Neo4J”,</a:t>
            </a:r>
            <a:r>
              <a:rPr dirty="0" sz="3850" spc="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Rik	</a:t>
            </a:r>
            <a:r>
              <a:rPr dirty="0" sz="3850" spc="-70">
                <a:latin typeface="Verdana"/>
                <a:cs typeface="Verdana"/>
              </a:rPr>
              <a:t>Van </a:t>
            </a:r>
            <a:r>
              <a:rPr dirty="0" sz="3850" spc="-5">
                <a:latin typeface="Verdana"/>
                <a:cs typeface="Verdana"/>
              </a:rPr>
              <a:t>Bruggen, </a:t>
            </a:r>
            <a:r>
              <a:rPr dirty="0" sz="3850">
                <a:latin typeface="Verdana"/>
                <a:cs typeface="Verdana"/>
              </a:rPr>
              <a:t>2014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0492" y="1318260"/>
            <a:ext cx="9220200" cy="511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27101"/>
            <a:ext cx="634492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Neo4J </a:t>
            </a:r>
            <a:r>
              <a:rPr dirty="0" spc="-5"/>
              <a:t>Data</a:t>
            </a:r>
            <a:r>
              <a:rPr dirty="0" spc="-6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31291" y="1883664"/>
            <a:ext cx="12435840" cy="566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92405"/>
            <a:ext cx="1901189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/>
              <a:t>R</a:t>
            </a:r>
            <a:r>
              <a:rPr dirty="0" spc="-5"/>
              <a:t>edis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103756"/>
            <a:ext cx="6839584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60">
                <a:latin typeface="Verdana"/>
                <a:cs typeface="Verdana"/>
              </a:rPr>
              <a:t>Key-Value</a:t>
            </a:r>
            <a:r>
              <a:rPr dirty="0" sz="3850" spc="-2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pairs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3850" spc="35">
                <a:latin typeface="Times New Roman"/>
                <a:cs typeface="Times New Roman"/>
              </a:rPr>
              <a:t>–</a:t>
            </a:r>
            <a:r>
              <a:rPr dirty="0" sz="3850" spc="35">
                <a:latin typeface="Verdana"/>
                <a:cs typeface="Verdana"/>
              </a:rPr>
              <a:t>Limited </a:t>
            </a:r>
            <a:r>
              <a:rPr dirty="0" sz="3850" spc="-5">
                <a:latin typeface="Verdana"/>
                <a:cs typeface="Verdana"/>
              </a:rPr>
              <a:t>data</a:t>
            </a:r>
            <a:r>
              <a:rPr dirty="0" sz="3850" spc="-7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types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In-memory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database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dirty="0" sz="3850" spc="60">
                <a:latin typeface="Times New Roman"/>
                <a:cs typeface="Times New Roman"/>
              </a:rPr>
              <a:t>–</a:t>
            </a:r>
            <a:r>
              <a:rPr dirty="0" sz="3850" spc="60">
                <a:latin typeface="Verdana"/>
                <a:cs typeface="Verdana"/>
              </a:rPr>
              <a:t>What </a:t>
            </a:r>
            <a:r>
              <a:rPr dirty="0" sz="3850">
                <a:latin typeface="Verdana"/>
                <a:cs typeface="Verdana"/>
              </a:rPr>
              <a:t>about</a:t>
            </a:r>
            <a:r>
              <a:rPr dirty="0" sz="3850" spc="-16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persistence?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7060" y="4200144"/>
            <a:ext cx="7403592" cy="357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8" y="161879"/>
            <a:ext cx="12161520" cy="1625600"/>
          </a:xfrm>
          <a:prstGeom prst="rect"/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pc="-10"/>
              <a:t>Neo4J </a:t>
            </a:r>
            <a:r>
              <a:rPr dirty="0" spc="-5"/>
              <a:t>Data Model – </a:t>
            </a:r>
            <a:r>
              <a:rPr dirty="0"/>
              <a:t>Best</a:t>
            </a:r>
            <a:r>
              <a:rPr dirty="0" spc="5"/>
              <a:t> </a:t>
            </a:r>
            <a:r>
              <a:rPr dirty="0" spc="-20"/>
              <a:t>Practices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82905" algn="l"/>
              </a:tabLst>
            </a:pPr>
            <a:r>
              <a:rPr dirty="0" sz="2400" spc="1180">
                <a:solidFill>
                  <a:srgbClr val="00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0000"/>
                </a:solidFill>
              </a:rPr>
              <a:t>Design for</a:t>
            </a:r>
            <a:r>
              <a:rPr dirty="0" sz="3200" spc="-35">
                <a:solidFill>
                  <a:srgbClr val="000000"/>
                </a:solidFill>
              </a:rPr>
              <a:t> </a:t>
            </a:r>
            <a:r>
              <a:rPr dirty="0" sz="3200" spc="-15">
                <a:solidFill>
                  <a:srgbClr val="000000"/>
                </a:solidFill>
              </a:rPr>
              <a:t>query-ability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378" y="2248611"/>
            <a:ext cx="725424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dirty="0" sz="3200">
                <a:latin typeface="Verdana"/>
                <a:cs typeface="Verdana"/>
              </a:rPr>
              <a:t>Align </a:t>
            </a:r>
            <a:r>
              <a:rPr dirty="0" sz="3200" spc="-10">
                <a:latin typeface="Verdana"/>
                <a:cs typeface="Verdana"/>
              </a:rPr>
              <a:t>relationships </a:t>
            </a:r>
            <a:r>
              <a:rPr dirty="0" sz="3200" spc="-5">
                <a:latin typeface="Verdana"/>
                <a:cs typeface="Verdana"/>
              </a:rPr>
              <a:t>with </a:t>
            </a:r>
            <a:r>
              <a:rPr dirty="0" sz="3200">
                <a:latin typeface="Verdana"/>
                <a:cs typeface="Verdana"/>
              </a:rPr>
              <a:t>use</a:t>
            </a:r>
            <a:r>
              <a:rPr dirty="0" sz="3200" spc="-65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cases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dirty="0" sz="3200">
                <a:latin typeface="Verdana"/>
                <a:cs typeface="Verdana"/>
              </a:rPr>
              <a:t>Look for </a:t>
            </a:r>
            <a:r>
              <a:rPr dirty="0" sz="3200" spc="-10">
                <a:latin typeface="Verdana"/>
                <a:cs typeface="Verdana"/>
              </a:rPr>
              <a:t>n-ary</a:t>
            </a:r>
            <a:r>
              <a:rPr dirty="0" sz="3200" spc="-2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relationships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291" y="3899915"/>
            <a:ext cx="9608820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215900"/>
            <a:ext cx="1216342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Neo4J </a:t>
            </a:r>
            <a:r>
              <a:rPr dirty="0" spc="-5"/>
              <a:t>Data Model – </a:t>
            </a:r>
            <a:r>
              <a:rPr dirty="0"/>
              <a:t>Best</a:t>
            </a:r>
            <a:r>
              <a:rPr dirty="0" spc="-20"/>
              <a:t> </a:t>
            </a:r>
            <a:r>
              <a:rPr dirty="0" spc="-15"/>
              <a:t>Practices</a:t>
            </a:r>
          </a:p>
        </p:txBody>
      </p:sp>
      <p:sp>
        <p:nvSpPr>
          <p:cNvPr id="3" name="object 3"/>
          <p:cNvSpPr/>
          <p:nvPr/>
        </p:nvSpPr>
        <p:spPr>
          <a:xfrm>
            <a:off x="2031492" y="1293875"/>
            <a:ext cx="8545068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0092" y="4114800"/>
            <a:ext cx="8122920" cy="3480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67614"/>
            <a:ext cx="1005141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Neo4J </a:t>
            </a:r>
            <a:r>
              <a:rPr dirty="0" spc="-5"/>
              <a:t>Data Model –</a:t>
            </a:r>
            <a:r>
              <a:rPr dirty="0" spc="-40"/>
              <a:t> </a:t>
            </a:r>
            <a:r>
              <a:rPr dirty="0" spc="-15"/>
              <a:t>Indexes</a:t>
            </a:r>
          </a:p>
        </p:txBody>
      </p:sp>
      <p:sp>
        <p:nvSpPr>
          <p:cNvPr id="3" name="object 3"/>
          <p:cNvSpPr/>
          <p:nvPr/>
        </p:nvSpPr>
        <p:spPr>
          <a:xfrm>
            <a:off x="707136" y="1676398"/>
            <a:ext cx="11791188" cy="601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41782"/>
            <a:ext cx="1005141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Neo4J Data Model –</a:t>
            </a:r>
            <a:r>
              <a:rPr dirty="0" spc="-70"/>
              <a:t> </a:t>
            </a:r>
            <a:r>
              <a:rPr dirty="0" spc="-15"/>
              <a:t>Indexes</a:t>
            </a:r>
          </a:p>
        </p:txBody>
      </p:sp>
      <p:sp>
        <p:nvSpPr>
          <p:cNvPr id="3" name="object 3"/>
          <p:cNvSpPr/>
          <p:nvPr/>
        </p:nvSpPr>
        <p:spPr>
          <a:xfrm>
            <a:off x="2173223" y="1345691"/>
            <a:ext cx="7871459" cy="6426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277749"/>
            <a:ext cx="1172591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Modelling </a:t>
            </a:r>
            <a:r>
              <a:rPr dirty="0" spc="-10"/>
              <a:t>Pitfalls: Rich</a:t>
            </a:r>
            <a:r>
              <a:rPr dirty="0" spc="135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4413503" y="1114044"/>
            <a:ext cx="4523232" cy="2135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0092" y="3352798"/>
            <a:ext cx="8828532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72795"/>
            <a:ext cx="587692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Modelling</a:t>
            </a:r>
            <a:r>
              <a:rPr dirty="0" spc="-60"/>
              <a:t> </a:t>
            </a:r>
            <a:r>
              <a:rPr dirty="0" spc="-5"/>
              <a:t>Pitfalls</a:t>
            </a:r>
          </a:p>
        </p:txBody>
      </p:sp>
      <p:sp>
        <p:nvSpPr>
          <p:cNvPr id="3" name="object 3"/>
          <p:cNvSpPr/>
          <p:nvPr/>
        </p:nvSpPr>
        <p:spPr>
          <a:xfrm>
            <a:off x="1037844" y="1926335"/>
            <a:ext cx="3357372" cy="5414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22164" y="1926335"/>
            <a:ext cx="7470648" cy="541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Modelling </a:t>
            </a:r>
            <a:r>
              <a:rPr dirty="0" spc="-5"/>
              <a:t>Pitfalls: Unconnected  </a:t>
            </a:r>
            <a:r>
              <a:rPr dirty="0" spc="-25"/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1574291" y="1816607"/>
            <a:ext cx="10265664" cy="582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4469"/>
            <a:ext cx="1103376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Modelling </a:t>
            </a:r>
            <a:r>
              <a:rPr dirty="0" spc="-5"/>
              <a:t>Pitfalls: </a:t>
            </a:r>
            <a:r>
              <a:rPr dirty="0"/>
              <a:t>Dense</a:t>
            </a:r>
            <a:r>
              <a:rPr dirty="0" spc="55"/>
              <a:t> </a:t>
            </a:r>
            <a:r>
              <a:rPr dirty="0" spc="-1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1040891" y="1720594"/>
            <a:ext cx="11335512" cy="5926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1731"/>
            <a:ext cx="526224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Other</a:t>
            </a:r>
            <a:r>
              <a:rPr dirty="0" spc="-85"/>
              <a:t> </a:t>
            </a:r>
            <a:r>
              <a:rPr dirty="0" spc="-2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659381"/>
            <a:ext cx="3513454" cy="413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Consistency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45">
                <a:latin typeface="Verdana"/>
                <a:cs typeface="Verdana"/>
              </a:rPr>
              <a:t>Transactions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25">
                <a:latin typeface="Verdana"/>
                <a:cs typeface="Verdana"/>
              </a:rPr>
              <a:t>Availability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Scaling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30" y="519176"/>
            <a:ext cx="361061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Use</a:t>
            </a:r>
            <a:r>
              <a:rPr dirty="0" spc="-75"/>
              <a:t> </a:t>
            </a:r>
            <a:r>
              <a:rPr dirty="0" spc="-1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865756"/>
            <a:ext cx="11028045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Connected</a:t>
            </a:r>
            <a:r>
              <a:rPr dirty="0" sz="3850" spc="-20">
                <a:latin typeface="Verdana"/>
                <a:cs typeface="Verdana"/>
              </a:rPr>
              <a:t> </a:t>
            </a:r>
            <a:r>
              <a:rPr dirty="0" sz="3850">
                <a:latin typeface="Verdana"/>
                <a:cs typeface="Verdana"/>
              </a:rPr>
              <a:t>Data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15">
                <a:latin typeface="Verdana"/>
                <a:cs typeface="Verdana"/>
              </a:rPr>
              <a:t>Routing, </a:t>
            </a:r>
            <a:r>
              <a:rPr dirty="0" sz="3850" spc="-5">
                <a:latin typeface="Verdana"/>
                <a:cs typeface="Verdana"/>
              </a:rPr>
              <a:t>Dispatch, Location-based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services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10">
                <a:latin typeface="Verdana"/>
                <a:cs typeface="Verdana"/>
              </a:rPr>
              <a:t>Recommendation</a:t>
            </a:r>
            <a:r>
              <a:rPr dirty="0" sz="3850" spc="-3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Engines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7877"/>
            <a:ext cx="391414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 spc="-114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31" y="1853311"/>
            <a:ext cx="1953260" cy="530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S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>
                <a:latin typeface="Verdana"/>
                <a:cs typeface="Verdana"/>
              </a:rPr>
              <a:t>ring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List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Set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Hash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Zset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30" y="519176"/>
            <a:ext cx="587311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Practice</a:t>
            </a:r>
            <a:r>
              <a:rPr dirty="0" spc="-30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865756"/>
            <a:ext cx="12621260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25">
                <a:latin typeface="Verdana"/>
                <a:cs typeface="Verdana"/>
              </a:rPr>
              <a:t>Write </a:t>
            </a:r>
            <a:r>
              <a:rPr dirty="0" sz="3850">
                <a:latin typeface="Verdana"/>
                <a:cs typeface="Verdana"/>
              </a:rPr>
              <a:t>a </a:t>
            </a:r>
            <a:r>
              <a:rPr dirty="0" sz="3850" spc="-5">
                <a:latin typeface="Verdana"/>
                <a:cs typeface="Verdana"/>
              </a:rPr>
              <a:t>query that will determine </a:t>
            </a:r>
            <a:r>
              <a:rPr dirty="0" sz="3850">
                <a:latin typeface="Verdana"/>
                <a:cs typeface="Verdana"/>
              </a:rPr>
              <a:t>actors </a:t>
            </a:r>
            <a:r>
              <a:rPr dirty="0" sz="3850" spc="-5">
                <a:latin typeface="Verdana"/>
                <a:cs typeface="Verdana"/>
              </a:rPr>
              <a:t>that</a:t>
            </a:r>
            <a:r>
              <a:rPr dirty="0" sz="3850" spc="-160">
                <a:latin typeface="Verdana"/>
                <a:cs typeface="Verdana"/>
              </a:rPr>
              <a:t> </a:t>
            </a:r>
            <a:r>
              <a:rPr dirty="0" sz="3850" spc="-140">
                <a:latin typeface="Verdana"/>
                <a:cs typeface="Verdana"/>
              </a:rPr>
              <a:t>Tom  </a:t>
            </a:r>
            <a:r>
              <a:rPr dirty="0" sz="3850" spc="-5">
                <a:latin typeface="Verdana"/>
                <a:cs typeface="Verdana"/>
              </a:rPr>
              <a:t>Hanks </a:t>
            </a:r>
            <a:r>
              <a:rPr dirty="0" sz="3850">
                <a:latin typeface="Verdana"/>
                <a:cs typeface="Verdana"/>
              </a:rPr>
              <a:t>has </a:t>
            </a:r>
            <a:r>
              <a:rPr dirty="0" u="heavy" sz="38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not</a:t>
            </a:r>
            <a:r>
              <a:rPr dirty="0" sz="385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worked</a:t>
            </a:r>
            <a:r>
              <a:rPr dirty="0" sz="3850" spc="-8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with.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◼"/>
            </a:pPr>
            <a:endParaRPr sz="4150">
              <a:latin typeface="Times New Roman"/>
              <a:cs typeface="Times New Roman"/>
            </a:endParaRPr>
          </a:p>
          <a:p>
            <a:pPr marL="12700" marR="1007744">
              <a:lnSpc>
                <a:spcPts val="461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25">
                <a:latin typeface="Verdana"/>
                <a:cs typeface="Verdana"/>
              </a:rPr>
              <a:t>Write </a:t>
            </a:r>
            <a:r>
              <a:rPr dirty="0" sz="3850">
                <a:latin typeface="Verdana"/>
                <a:cs typeface="Verdana"/>
              </a:rPr>
              <a:t>a </a:t>
            </a:r>
            <a:r>
              <a:rPr dirty="0" sz="3850" spc="-5">
                <a:latin typeface="Verdana"/>
                <a:cs typeface="Verdana"/>
              </a:rPr>
              <a:t>query that will </a:t>
            </a:r>
            <a:r>
              <a:rPr dirty="0" sz="3850">
                <a:latin typeface="Verdana"/>
                <a:cs typeface="Verdana"/>
              </a:rPr>
              <a:t>find </a:t>
            </a:r>
            <a:r>
              <a:rPr dirty="0" sz="3850" spc="-5">
                <a:latin typeface="Verdana"/>
                <a:cs typeface="Verdana"/>
              </a:rPr>
              <a:t>someone who </a:t>
            </a:r>
            <a:r>
              <a:rPr dirty="0" sz="3850">
                <a:latin typeface="Verdana"/>
                <a:cs typeface="Verdana"/>
              </a:rPr>
              <a:t>has  </a:t>
            </a:r>
            <a:r>
              <a:rPr dirty="0" sz="3850" spc="-10">
                <a:latin typeface="Verdana"/>
                <a:cs typeface="Verdana"/>
              </a:rPr>
              <a:t>worked </a:t>
            </a:r>
            <a:r>
              <a:rPr dirty="0" sz="3850" spc="-5">
                <a:latin typeface="Verdana"/>
                <a:cs typeface="Verdana"/>
              </a:rPr>
              <a:t>with both </a:t>
            </a:r>
            <a:r>
              <a:rPr dirty="0" sz="3850" spc="-140">
                <a:latin typeface="Verdana"/>
                <a:cs typeface="Verdana"/>
              </a:rPr>
              <a:t>Tom </a:t>
            </a:r>
            <a:r>
              <a:rPr dirty="0" sz="3850" spc="-5">
                <a:latin typeface="Verdana"/>
                <a:cs typeface="Verdana"/>
              </a:rPr>
              <a:t>Hanks </a:t>
            </a:r>
            <a:r>
              <a:rPr dirty="0" sz="3850">
                <a:latin typeface="Verdana"/>
                <a:cs typeface="Verdana"/>
              </a:rPr>
              <a:t>and </a:t>
            </a:r>
            <a:r>
              <a:rPr dirty="0" sz="3850" spc="-140">
                <a:latin typeface="Verdana"/>
                <a:cs typeface="Verdana"/>
              </a:rPr>
              <a:t>Tom</a:t>
            </a:r>
            <a:r>
              <a:rPr dirty="0" sz="3850" spc="1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Cruise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75894"/>
            <a:ext cx="25006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7527"/>
            <a:ext cx="3612515" cy="2372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850">
                <a:latin typeface="Verdana"/>
                <a:cs typeface="Verdana"/>
              </a:rPr>
              <a:t>set </a:t>
            </a:r>
            <a:r>
              <a:rPr dirty="0" sz="3850" spc="-5">
                <a:latin typeface="Verdana"/>
                <a:cs typeface="Verdana"/>
              </a:rPr>
              <a:t>hello</a:t>
            </a:r>
            <a:r>
              <a:rPr dirty="0" sz="3850" spc="-12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world  get</a:t>
            </a:r>
            <a:r>
              <a:rPr dirty="0" sz="3850" spc="-3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hello</a:t>
            </a:r>
            <a:endParaRPr sz="3850">
              <a:latin typeface="Verdana"/>
              <a:cs typeface="Verdana"/>
            </a:endParaRPr>
          </a:p>
          <a:p>
            <a:pPr marL="12700" marR="1469390">
              <a:lnSpc>
                <a:spcPts val="4620"/>
              </a:lnSpc>
              <a:spcBef>
                <a:spcPts val="140"/>
              </a:spcBef>
            </a:pPr>
            <a:r>
              <a:rPr dirty="0" sz="3850" spc="-5">
                <a:latin typeface="Verdana"/>
                <a:cs typeface="Verdana"/>
              </a:rPr>
              <a:t>del </a:t>
            </a:r>
            <a:r>
              <a:rPr dirty="0" sz="3850" spc="-10">
                <a:latin typeface="Verdana"/>
                <a:cs typeface="Verdana"/>
              </a:rPr>
              <a:t>hello  </a:t>
            </a:r>
            <a:r>
              <a:rPr dirty="0" sz="3850" spc="-5">
                <a:latin typeface="Verdana"/>
                <a:cs typeface="Verdana"/>
              </a:rPr>
              <a:t>get</a:t>
            </a:r>
            <a:r>
              <a:rPr dirty="0" sz="3850" spc="-114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hello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38988"/>
            <a:ext cx="160909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578356"/>
            <a:ext cx="4121150" cy="5391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Verdana"/>
                <a:cs typeface="Verdana"/>
              </a:rPr>
              <a:t>rpush </a:t>
            </a:r>
            <a:r>
              <a:rPr dirty="0" sz="3200" spc="-15">
                <a:latin typeface="Verdana"/>
                <a:cs typeface="Verdana"/>
              </a:rPr>
              <a:t>list-key </a:t>
            </a:r>
            <a:r>
              <a:rPr dirty="0" sz="3200" spc="-10">
                <a:latin typeface="Verdana"/>
                <a:cs typeface="Verdana"/>
              </a:rPr>
              <a:t>item  </a:t>
            </a:r>
            <a:r>
              <a:rPr dirty="0" sz="3200">
                <a:latin typeface="Verdana"/>
                <a:cs typeface="Verdana"/>
              </a:rPr>
              <a:t>rpush </a:t>
            </a:r>
            <a:r>
              <a:rPr dirty="0" sz="3200" spc="-15">
                <a:latin typeface="Verdana"/>
                <a:cs typeface="Verdana"/>
              </a:rPr>
              <a:t>list-key</a:t>
            </a:r>
            <a:r>
              <a:rPr dirty="0" sz="3200" spc="-6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item2  </a:t>
            </a:r>
            <a:r>
              <a:rPr dirty="0" sz="3200">
                <a:latin typeface="Verdana"/>
                <a:cs typeface="Verdana"/>
              </a:rPr>
              <a:t>rpush </a:t>
            </a:r>
            <a:r>
              <a:rPr dirty="0" sz="3200" spc="-15">
                <a:latin typeface="Verdana"/>
                <a:cs typeface="Verdana"/>
              </a:rPr>
              <a:t>list-key</a:t>
            </a:r>
            <a:r>
              <a:rPr dirty="0" sz="3200" spc="-5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item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15">
                <a:latin typeface="Verdana"/>
                <a:cs typeface="Verdana"/>
              </a:rPr>
              <a:t>lrange list-key </a:t>
            </a:r>
            <a:r>
              <a:rPr dirty="0" sz="3200">
                <a:latin typeface="Verdana"/>
                <a:cs typeface="Verdana"/>
              </a:rPr>
              <a:t>0</a:t>
            </a:r>
            <a:r>
              <a:rPr dirty="0" sz="3200" spc="-1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-1</a:t>
            </a:r>
            <a:endParaRPr sz="3200">
              <a:latin typeface="Verdana"/>
              <a:cs typeface="Verdana"/>
            </a:endParaRPr>
          </a:p>
          <a:p>
            <a:pPr marL="12700" marR="201930">
              <a:lnSpc>
                <a:spcPct val="200000"/>
              </a:lnSpc>
              <a:spcBef>
                <a:spcPts val="5"/>
              </a:spcBef>
            </a:pPr>
            <a:r>
              <a:rPr dirty="0" sz="3200" spc="-15">
                <a:latin typeface="Verdana"/>
                <a:cs typeface="Verdana"/>
              </a:rPr>
              <a:t>lindex </a:t>
            </a:r>
            <a:r>
              <a:rPr dirty="0" sz="3200" spc="-5">
                <a:latin typeface="Verdana"/>
                <a:cs typeface="Verdana"/>
              </a:rPr>
              <a:t>list-key </a:t>
            </a:r>
            <a:r>
              <a:rPr dirty="0" sz="3200">
                <a:latin typeface="Verdana"/>
                <a:cs typeface="Verdana"/>
              </a:rPr>
              <a:t>1  </a:t>
            </a:r>
            <a:r>
              <a:rPr dirty="0" sz="3200" spc="-15">
                <a:latin typeface="Verdana"/>
                <a:cs typeface="Verdana"/>
              </a:rPr>
              <a:t>lpop </a:t>
            </a:r>
            <a:r>
              <a:rPr dirty="0" sz="3200" spc="-10">
                <a:latin typeface="Verdana"/>
                <a:cs typeface="Verdana"/>
              </a:rPr>
              <a:t>list-key  </a:t>
            </a:r>
            <a:r>
              <a:rPr dirty="0" sz="3200" spc="-15">
                <a:latin typeface="Verdana"/>
                <a:cs typeface="Verdana"/>
              </a:rPr>
              <a:t>lrange list-key </a:t>
            </a:r>
            <a:r>
              <a:rPr dirty="0" sz="3200">
                <a:latin typeface="Verdana"/>
                <a:cs typeface="Verdana"/>
              </a:rPr>
              <a:t>0</a:t>
            </a:r>
            <a:r>
              <a:rPr dirty="0" sz="3200" spc="-10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-1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155829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732279"/>
            <a:ext cx="4571365" cy="600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1696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sadd </a:t>
            </a:r>
            <a:r>
              <a:rPr dirty="0" sz="2800" spc="-15">
                <a:latin typeface="Verdana"/>
                <a:cs typeface="Verdana"/>
              </a:rPr>
              <a:t>set-key </a:t>
            </a:r>
            <a:r>
              <a:rPr dirty="0" sz="2800" spc="-20">
                <a:latin typeface="Verdana"/>
                <a:cs typeface="Verdana"/>
              </a:rPr>
              <a:t>item  </a:t>
            </a:r>
            <a:r>
              <a:rPr dirty="0" sz="2800" spc="-5">
                <a:latin typeface="Verdana"/>
                <a:cs typeface="Verdana"/>
              </a:rPr>
              <a:t>sadd </a:t>
            </a:r>
            <a:r>
              <a:rPr dirty="0" sz="2800" spc="-15">
                <a:latin typeface="Verdana"/>
                <a:cs typeface="Verdana"/>
              </a:rPr>
              <a:t>set-key item2  </a:t>
            </a:r>
            <a:r>
              <a:rPr dirty="0" sz="2800" spc="-5">
                <a:latin typeface="Verdana"/>
                <a:cs typeface="Verdana"/>
              </a:rPr>
              <a:t>sadd </a:t>
            </a:r>
            <a:r>
              <a:rPr dirty="0" sz="2800" spc="-15">
                <a:latin typeface="Verdana"/>
                <a:cs typeface="Verdana"/>
              </a:rPr>
              <a:t>set-key item3  </a:t>
            </a:r>
            <a:r>
              <a:rPr dirty="0" sz="2800" spc="-5">
                <a:latin typeface="Verdana"/>
                <a:cs typeface="Verdana"/>
              </a:rPr>
              <a:t>sadd </a:t>
            </a:r>
            <a:r>
              <a:rPr dirty="0" sz="2800" spc="-15">
                <a:latin typeface="Verdana"/>
                <a:cs typeface="Verdana"/>
              </a:rPr>
              <a:t>set-key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item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smembers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set-key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sismember </a:t>
            </a:r>
            <a:r>
              <a:rPr dirty="0" sz="2800" spc="-15">
                <a:latin typeface="Verdana"/>
                <a:cs typeface="Verdana"/>
              </a:rPr>
              <a:t>set-key item4  </a:t>
            </a:r>
            <a:r>
              <a:rPr dirty="0" sz="2800" spc="-5">
                <a:latin typeface="Verdana"/>
                <a:cs typeface="Verdana"/>
              </a:rPr>
              <a:t>sismember </a:t>
            </a:r>
            <a:r>
              <a:rPr dirty="0" sz="2800" spc="-15">
                <a:latin typeface="Verdana"/>
                <a:cs typeface="Verdana"/>
              </a:rPr>
              <a:t>set-key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item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06743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srem </a:t>
            </a:r>
            <a:r>
              <a:rPr dirty="0" sz="2800" spc="-15">
                <a:latin typeface="Verdana"/>
                <a:cs typeface="Verdana"/>
              </a:rPr>
              <a:t>set-key item2  </a:t>
            </a:r>
            <a:r>
              <a:rPr dirty="0" sz="2800" spc="-10">
                <a:latin typeface="Verdana"/>
                <a:cs typeface="Verdana"/>
              </a:rPr>
              <a:t>srem </a:t>
            </a:r>
            <a:r>
              <a:rPr dirty="0" sz="2800" spc="-15">
                <a:latin typeface="Verdana"/>
                <a:cs typeface="Verdana"/>
              </a:rPr>
              <a:t>set-key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item2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smembers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set-key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255206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Hashes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2027377"/>
            <a:ext cx="6438900" cy="5391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Verdana"/>
                <a:cs typeface="Verdana"/>
              </a:rPr>
              <a:t>hset </a:t>
            </a:r>
            <a:r>
              <a:rPr dirty="0" sz="3200" spc="-5">
                <a:latin typeface="Verdana"/>
                <a:cs typeface="Verdana"/>
              </a:rPr>
              <a:t>hash-key sub-key1 </a:t>
            </a:r>
            <a:r>
              <a:rPr dirty="0" sz="3200" spc="-10">
                <a:latin typeface="Verdana"/>
                <a:cs typeface="Verdana"/>
              </a:rPr>
              <a:t>value1  </a:t>
            </a:r>
            <a:r>
              <a:rPr dirty="0" sz="3200">
                <a:latin typeface="Verdana"/>
                <a:cs typeface="Verdana"/>
              </a:rPr>
              <a:t>hset </a:t>
            </a:r>
            <a:r>
              <a:rPr dirty="0" sz="3200" spc="-5">
                <a:latin typeface="Verdana"/>
                <a:cs typeface="Verdana"/>
              </a:rPr>
              <a:t>hash-key sub-key2 </a:t>
            </a:r>
            <a:r>
              <a:rPr dirty="0" sz="3200" spc="-10">
                <a:latin typeface="Verdana"/>
                <a:cs typeface="Verdana"/>
              </a:rPr>
              <a:t>value2  </a:t>
            </a:r>
            <a:r>
              <a:rPr dirty="0" sz="3200">
                <a:latin typeface="Verdana"/>
                <a:cs typeface="Verdana"/>
              </a:rPr>
              <a:t>hset </a:t>
            </a:r>
            <a:r>
              <a:rPr dirty="0" sz="3200" spc="-5">
                <a:latin typeface="Verdana"/>
                <a:cs typeface="Verdana"/>
              </a:rPr>
              <a:t>hash-key sub-key1</a:t>
            </a:r>
            <a:r>
              <a:rPr dirty="0" sz="3200" spc="-6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value1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3200" spc="-5">
                <a:latin typeface="Verdana"/>
                <a:cs typeface="Verdana"/>
              </a:rPr>
              <a:t>hgetall</a:t>
            </a:r>
            <a:r>
              <a:rPr dirty="0" sz="3200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hash-key1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algn="just" marL="12700" marR="1456690">
              <a:lnSpc>
                <a:spcPct val="100000"/>
              </a:lnSpc>
            </a:pPr>
            <a:r>
              <a:rPr dirty="0" sz="3200">
                <a:latin typeface="Verdana"/>
                <a:cs typeface="Verdana"/>
              </a:rPr>
              <a:t>hdel </a:t>
            </a:r>
            <a:r>
              <a:rPr dirty="0" sz="3200" spc="-10">
                <a:latin typeface="Verdana"/>
                <a:cs typeface="Verdana"/>
              </a:rPr>
              <a:t>hash-key </a:t>
            </a:r>
            <a:r>
              <a:rPr dirty="0" sz="3200" spc="-5">
                <a:latin typeface="Verdana"/>
                <a:cs typeface="Verdana"/>
              </a:rPr>
              <a:t>sub-key2  </a:t>
            </a:r>
            <a:r>
              <a:rPr dirty="0" sz="3200">
                <a:latin typeface="Verdana"/>
                <a:cs typeface="Verdana"/>
              </a:rPr>
              <a:t>hdel </a:t>
            </a:r>
            <a:r>
              <a:rPr dirty="0" sz="3200" spc="-5">
                <a:latin typeface="Verdana"/>
                <a:cs typeface="Verdana"/>
              </a:rPr>
              <a:t>hash-key sub-key2  </a:t>
            </a:r>
            <a:r>
              <a:rPr dirty="0" sz="3200">
                <a:latin typeface="Verdana"/>
                <a:cs typeface="Verdana"/>
              </a:rPr>
              <a:t>hget </a:t>
            </a:r>
            <a:r>
              <a:rPr dirty="0" sz="3200" spc="-5">
                <a:latin typeface="Verdana"/>
                <a:cs typeface="Verdana"/>
              </a:rPr>
              <a:t>hash-key</a:t>
            </a:r>
            <a:r>
              <a:rPr dirty="0" sz="3200" spc="-75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sub-key1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latin typeface="Verdana"/>
                <a:cs typeface="Verdana"/>
              </a:rPr>
              <a:t>hgetall hash-key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187"/>
            <a:ext cx="192151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Zsets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84679"/>
            <a:ext cx="7410450" cy="514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26695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zadd </a:t>
            </a:r>
            <a:r>
              <a:rPr dirty="0" sz="2800" spc="-15">
                <a:latin typeface="Verdana"/>
                <a:cs typeface="Verdana"/>
              </a:rPr>
              <a:t>zset-key </a:t>
            </a:r>
            <a:r>
              <a:rPr dirty="0" sz="2800" spc="-5">
                <a:latin typeface="Verdana"/>
                <a:cs typeface="Verdana"/>
              </a:rPr>
              <a:t>728 member1  </a:t>
            </a:r>
            <a:r>
              <a:rPr dirty="0" sz="2800" spc="-10">
                <a:latin typeface="Verdana"/>
                <a:cs typeface="Verdana"/>
              </a:rPr>
              <a:t>zadd </a:t>
            </a:r>
            <a:r>
              <a:rPr dirty="0" sz="2800" spc="-15">
                <a:latin typeface="Verdana"/>
                <a:cs typeface="Verdana"/>
              </a:rPr>
              <a:t>zset-key </a:t>
            </a:r>
            <a:r>
              <a:rPr dirty="0" sz="2800" spc="-5">
                <a:latin typeface="Verdana"/>
                <a:cs typeface="Verdana"/>
              </a:rPr>
              <a:t>982 member0  </a:t>
            </a:r>
            <a:r>
              <a:rPr dirty="0" sz="2800" spc="-10">
                <a:latin typeface="Verdana"/>
                <a:cs typeface="Verdana"/>
              </a:rPr>
              <a:t>zadd </a:t>
            </a:r>
            <a:r>
              <a:rPr dirty="0" sz="2800" spc="-15">
                <a:latin typeface="Verdana"/>
                <a:cs typeface="Verdana"/>
              </a:rPr>
              <a:t>zset-key </a:t>
            </a:r>
            <a:r>
              <a:rPr dirty="0" sz="2800" spc="-5">
                <a:latin typeface="Verdana"/>
                <a:cs typeface="Verdana"/>
              </a:rPr>
              <a:t>982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member0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latin typeface="Verdana"/>
                <a:cs typeface="Verdana"/>
              </a:rPr>
              <a:t>zrange zset-key </a:t>
            </a:r>
            <a:r>
              <a:rPr dirty="0" sz="2800" spc="-5">
                <a:latin typeface="Verdana"/>
                <a:cs typeface="Verdana"/>
              </a:rPr>
              <a:t>0 -1</a:t>
            </a:r>
            <a:r>
              <a:rPr dirty="0" sz="2800" spc="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withscores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dirty="0" sz="2800" spc="-10">
                <a:latin typeface="Verdana"/>
                <a:cs typeface="Verdana"/>
              </a:rPr>
              <a:t>zrangebyscore </a:t>
            </a:r>
            <a:r>
              <a:rPr dirty="0" sz="2800" spc="-15">
                <a:latin typeface="Verdana"/>
                <a:cs typeface="Verdana"/>
              </a:rPr>
              <a:t>zset-key </a:t>
            </a:r>
            <a:r>
              <a:rPr dirty="0" sz="2800" spc="-5">
                <a:latin typeface="Verdana"/>
                <a:cs typeface="Verdana"/>
              </a:rPr>
              <a:t>0 800 </a:t>
            </a:r>
            <a:r>
              <a:rPr dirty="0" sz="2800" spc="-10">
                <a:latin typeface="Verdana"/>
                <a:cs typeface="Verdana"/>
              </a:rPr>
              <a:t>withscores  zrem </a:t>
            </a:r>
            <a:r>
              <a:rPr dirty="0" sz="2800" spc="-15">
                <a:latin typeface="Verdana"/>
                <a:cs typeface="Verdana"/>
              </a:rPr>
              <a:t>zset-key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member1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zrem </a:t>
            </a:r>
            <a:r>
              <a:rPr dirty="0" sz="2800" spc="-15">
                <a:latin typeface="Verdana"/>
                <a:cs typeface="Verdana"/>
              </a:rPr>
              <a:t>zset-key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member1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latin typeface="Verdana"/>
                <a:cs typeface="Verdana"/>
              </a:rPr>
              <a:t>zrange zset-key </a:t>
            </a:r>
            <a:r>
              <a:rPr dirty="0" sz="2800" spc="-5">
                <a:latin typeface="Verdana"/>
                <a:cs typeface="Verdana"/>
              </a:rPr>
              <a:t>0 -1</a:t>
            </a:r>
            <a:r>
              <a:rPr dirty="0" sz="2800" spc="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withscores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187"/>
            <a:ext cx="397637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P</a:t>
            </a:r>
            <a:r>
              <a:rPr dirty="0" spc="-5"/>
              <a:t>ersistence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19782"/>
            <a:ext cx="5619115" cy="1784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>
                <a:latin typeface="Verdana"/>
                <a:cs typeface="Verdana"/>
              </a:rPr>
              <a:t>Snapshots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dirty="0" sz="3850" spc="-5">
                <a:latin typeface="Verdana"/>
                <a:cs typeface="Verdana"/>
              </a:rPr>
              <a:t>Append </a:t>
            </a:r>
            <a:r>
              <a:rPr dirty="0" sz="3850" spc="-20">
                <a:latin typeface="Verdana"/>
                <a:cs typeface="Verdana"/>
              </a:rPr>
              <a:t>only-log</a:t>
            </a:r>
            <a:r>
              <a:rPr dirty="0" sz="3850" spc="-60">
                <a:latin typeface="Verdana"/>
                <a:cs typeface="Verdana"/>
              </a:rPr>
              <a:t> </a:t>
            </a:r>
            <a:r>
              <a:rPr dirty="0" sz="3850">
                <a:latin typeface="Verdana"/>
                <a:cs typeface="Verdana"/>
              </a:rPr>
              <a:t>files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terms:created xsi:type="dcterms:W3CDTF">2019-11-25T20:06:18Z</dcterms:created>
  <dcterms:modified xsi:type="dcterms:W3CDTF">2019-11-25T20:06:18Z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2019-11-25T00:00:00Z</vt:filetime>
  </property>
</Properties>
</file>