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396" y="-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9C506-C5D8-4D73-831F-B296275CD9E5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0F15-BE4B-44D2-8E11-44A4F627BAD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287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9C506-C5D8-4D73-831F-B296275CD9E5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0F15-BE4B-44D2-8E11-44A4F627B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30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9C506-C5D8-4D73-831F-B296275CD9E5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0F15-BE4B-44D2-8E11-44A4F627B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04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9C506-C5D8-4D73-831F-B296275CD9E5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0F15-BE4B-44D2-8E11-44A4F627B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048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9C506-C5D8-4D73-831F-B296275CD9E5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0F15-BE4B-44D2-8E11-44A4F627BAD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72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9C506-C5D8-4D73-831F-B296275CD9E5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0F15-BE4B-44D2-8E11-44A4F627B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33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9C506-C5D8-4D73-831F-B296275CD9E5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0F15-BE4B-44D2-8E11-44A4F627B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433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9C506-C5D8-4D73-831F-B296275CD9E5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0F15-BE4B-44D2-8E11-44A4F627B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2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9C506-C5D8-4D73-831F-B296275CD9E5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0F15-BE4B-44D2-8E11-44A4F627B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56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D69C506-C5D8-4D73-831F-B296275CD9E5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820F15-BE4B-44D2-8E11-44A4F627B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6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9C506-C5D8-4D73-831F-B296275CD9E5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20F15-BE4B-44D2-8E11-44A4F627BA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631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69C506-C5D8-4D73-831F-B296275CD9E5}" type="datetimeFigureOut">
              <a:rPr lang="zh-TW" altLang="en-US" smtClean="0"/>
              <a:t>2022/10/27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E820F15-BE4B-44D2-8E11-44A4F627BAD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24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爬蟲專案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113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能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從劍橋牛津辭典網站把我列出來的單字都爬下來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要爬的單字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列表   爬完結果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r="83771" b="32219"/>
          <a:stretch/>
        </p:blipFill>
        <p:spPr>
          <a:xfrm>
            <a:off x="1207008" y="2734962"/>
            <a:ext cx="2111704" cy="340980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b="44399"/>
          <a:stretch/>
        </p:blipFill>
        <p:spPr>
          <a:xfrm>
            <a:off x="3428440" y="2734962"/>
            <a:ext cx="6992571" cy="264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0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方法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先分析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tag(ex:&lt;head&gt;&lt;/head&gt;)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找到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特定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tag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後再對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tag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的資料進行處理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處裡完寫到文件裡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要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注意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偽裝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header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不然有可能被偵測到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642620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</TotalTime>
  <Words>63</Words>
  <Application>Microsoft Office PowerPoint</Application>
  <PresentationFormat>寬螢幕</PresentationFormat>
  <Paragraphs>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標楷體</vt:lpstr>
      <vt:lpstr>Calibri</vt:lpstr>
      <vt:lpstr>Calibri Light</vt:lpstr>
      <vt:lpstr>回顧</vt:lpstr>
      <vt:lpstr>爬蟲專案</vt:lpstr>
      <vt:lpstr>功能</vt:lpstr>
      <vt:lpstr>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爬蟲專案</dc:title>
  <dc:creator>HELLO</dc:creator>
  <cp:lastModifiedBy>HELLO</cp:lastModifiedBy>
  <cp:revision>3</cp:revision>
  <dcterms:created xsi:type="dcterms:W3CDTF">2022-10-27T10:15:14Z</dcterms:created>
  <dcterms:modified xsi:type="dcterms:W3CDTF">2022-10-27T10:25:54Z</dcterms:modified>
</cp:coreProperties>
</file>