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93" r:id="rId1"/>
  </p:sldMasterIdLst>
  <p:sldIdLst>
    <p:sldId id="256" r:id="rId2"/>
    <p:sldId id="263" r:id="rId3"/>
    <p:sldId id="264" r:id="rId4"/>
    <p:sldId id="265" r:id="rId5"/>
    <p:sldId id="266" r:id="rId6"/>
    <p:sldId id="26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79" autoAdjust="0"/>
    <p:restoredTop sz="94660"/>
  </p:normalViewPr>
  <p:slideViewPr>
    <p:cSldViewPr snapToGrid="0">
      <p:cViewPr>
        <p:scale>
          <a:sx n="100" d="100"/>
          <a:sy n="100" d="100"/>
        </p:scale>
        <p:origin x="-60" y="-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5498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293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618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034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1932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770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475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580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448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586B75A-687E-405C-8A0B-8D00578BA2C3}" type="datetimeFigureOut">
              <a:rPr lang="en-US" smtClean="0"/>
              <a:pPr/>
              <a:t>10/27/2022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726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693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10/27/2022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0614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4" r:id="rId1"/>
    <p:sldLayoutId id="2147483895" r:id="rId2"/>
    <p:sldLayoutId id="2147483896" r:id="rId3"/>
    <p:sldLayoutId id="2147483897" r:id="rId4"/>
    <p:sldLayoutId id="2147483898" r:id="rId5"/>
    <p:sldLayoutId id="2147483899" r:id="rId6"/>
    <p:sldLayoutId id="2147483900" r:id="rId7"/>
    <p:sldLayoutId id="2147483901" r:id="rId8"/>
    <p:sldLayoutId id="2147483902" r:id="rId9"/>
    <p:sldLayoutId id="2147483903" r:id="rId10"/>
    <p:sldLayoutId id="2147483904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英文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APP</a:t>
            </a: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網站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3830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功能列表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新增單字庫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從檔案新增單字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測驗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權限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zh-TW" dirty="0" smtClean="0"/>
          </a:p>
          <a:p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71261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新增單字庫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點選新增單字庫後能新增單字並顯示單字數量</a:t>
            </a:r>
          </a:p>
          <a:p>
            <a:pPr marL="0" indent="0">
              <a:buNone/>
            </a:pPr>
            <a:endParaRPr lang="en-US" altLang="zh-TW" dirty="0" smtClean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" t="7554" r="63098" b="56628"/>
          <a:stretch/>
        </p:blipFill>
        <p:spPr>
          <a:xfrm>
            <a:off x="1097280" y="2297837"/>
            <a:ext cx="2951544" cy="2025571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3" t="7194" r="33142" b="40818"/>
          <a:stretch/>
        </p:blipFill>
        <p:spPr>
          <a:xfrm>
            <a:off x="4048824" y="2297837"/>
            <a:ext cx="6099859" cy="2939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262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從檔案新增單字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能直接上傳檔案新增單字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 smtClean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381342"/>
            <a:ext cx="3140286" cy="2952143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3"/>
          <a:srcRect l="7506" t="779" r="12217" b="508"/>
          <a:stretch/>
        </p:blipFill>
        <p:spPr>
          <a:xfrm>
            <a:off x="6699462" y="2275689"/>
            <a:ext cx="5276850" cy="3648075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3" t="7699" r="69981" b="48846"/>
          <a:stretch/>
        </p:blipFill>
        <p:spPr>
          <a:xfrm>
            <a:off x="4237566" y="2381342"/>
            <a:ext cx="2305050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665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測驗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抽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10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題測驗，能顯示答對的單字和錯誤的單字還有分數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 smtClean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865" y="2381843"/>
            <a:ext cx="5249037" cy="2951142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 rotWithShape="1">
          <a:blip r:embed="rId3"/>
          <a:srcRect l="3691" r="18533"/>
          <a:stretch/>
        </p:blipFill>
        <p:spPr>
          <a:xfrm>
            <a:off x="6589487" y="2381843"/>
            <a:ext cx="4862286" cy="3514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513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權限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能給使用者權限。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新增權限：新增權限項目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獲取權限：獲取權限項目的權限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8039" y="1845734"/>
            <a:ext cx="6806760" cy="382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403493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143</TotalTime>
  <Words>77</Words>
  <Application>Microsoft Office PowerPoint</Application>
  <PresentationFormat>寬螢幕</PresentationFormat>
  <Paragraphs>17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2" baseType="lpstr">
      <vt:lpstr>新細明體</vt:lpstr>
      <vt:lpstr>標楷體</vt:lpstr>
      <vt:lpstr>Calibri</vt:lpstr>
      <vt:lpstr>Calibri Light</vt:lpstr>
      <vt:lpstr>Wingdings</vt:lpstr>
      <vt:lpstr>回顧</vt:lpstr>
      <vt:lpstr>英文APP網站</vt:lpstr>
      <vt:lpstr>功能列表 </vt:lpstr>
      <vt:lpstr>新增單字庫</vt:lpstr>
      <vt:lpstr>從檔案新增單字</vt:lpstr>
      <vt:lpstr>測驗</vt:lpstr>
      <vt:lpstr>權限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英文APP功能</dc:title>
  <dc:creator>HELLO</dc:creator>
  <cp:lastModifiedBy>HELLO</cp:lastModifiedBy>
  <cp:revision>15</cp:revision>
  <dcterms:created xsi:type="dcterms:W3CDTF">2022-10-27T06:51:21Z</dcterms:created>
  <dcterms:modified xsi:type="dcterms:W3CDTF">2022-10-27T10:05:13Z</dcterms:modified>
</cp:coreProperties>
</file>