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62" r:id="rId2"/>
    <p:sldId id="281" r:id="rId3"/>
    <p:sldId id="269" r:id="rId4"/>
    <p:sldId id="302" r:id="rId5"/>
    <p:sldId id="301" r:id="rId6"/>
    <p:sldId id="303" r:id="rId7"/>
    <p:sldId id="307" r:id="rId8"/>
    <p:sldId id="304" r:id="rId9"/>
    <p:sldId id="305" r:id="rId10"/>
    <p:sldId id="306" r:id="rId11"/>
    <p:sldId id="282" r:id="rId12"/>
    <p:sldId id="308" r:id="rId13"/>
    <p:sldId id="309" r:id="rId14"/>
    <p:sldId id="310" r:id="rId15"/>
    <p:sldId id="311" r:id="rId16"/>
    <p:sldId id="283" r:id="rId17"/>
    <p:sldId id="313" r:id="rId18"/>
    <p:sldId id="312" r:id="rId19"/>
    <p:sldId id="300" r:id="rId20"/>
    <p:sldId id="314" r:id="rId21"/>
    <p:sldId id="284" r:id="rId22"/>
    <p:sldId id="286" r:id="rId23"/>
    <p:sldId id="285" r:id="rId24"/>
    <p:sldId id="287" r:id="rId25"/>
    <p:sldId id="288" r:id="rId26"/>
    <p:sldId id="289" r:id="rId27"/>
    <p:sldId id="290" r:id="rId28"/>
    <p:sldId id="292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5759C"/>
    <a:srgbClr val="E17219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089" autoAdjust="0"/>
    <p:restoredTop sz="86443" autoAdjust="0"/>
  </p:normalViewPr>
  <p:slideViewPr>
    <p:cSldViewPr snapToGrid="0">
      <p:cViewPr varScale="1">
        <p:scale>
          <a:sx n="67" d="100"/>
          <a:sy n="67" d="100"/>
        </p:scale>
        <p:origin x="780" y="72"/>
      </p:cViewPr>
      <p:guideLst/>
    </p:cSldViewPr>
  </p:slideViewPr>
  <p:outlineViewPr>
    <p:cViewPr>
      <p:scale>
        <a:sx n="100" d="100"/>
        <a:sy n="100" d="100"/>
      </p:scale>
      <p:origin x="0" y="-74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33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AF2CED-6FC5-4BB9-AD2B-DC166C56F139}" type="datetimeFigureOut">
              <a:rPr lang="zh-CN" altLang="en-US" smtClean="0"/>
              <a:t>2016/12/13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40F8A8-4E40-424B-AF1E-42CD9D4A73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18088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bb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40F8A8-4E40-424B-AF1E-42CD9D4A73AE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73996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bb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40F8A8-4E40-424B-AF1E-42CD9D4A73AE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60143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bb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40F8A8-4E40-424B-AF1E-42CD9D4A73AE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71600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1127125" y="648962"/>
            <a:ext cx="3411556" cy="816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b="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[</a:t>
            </a:r>
            <a:r>
              <a:rPr lang="zh-CN" altLang="zh-CN" sz="2400" b="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定量城市研究技能培训</a:t>
            </a:r>
            <a:r>
              <a:rPr lang="en-US" altLang="zh-CN" sz="2400" b="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]</a:t>
            </a:r>
            <a:endParaRPr lang="zh-CN" altLang="zh-CN" sz="2400" b="0" kern="12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800" b="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用</a:t>
            </a:r>
            <a:r>
              <a:rPr lang="en-US" altLang="zh-CN" sz="1800" b="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Python</a:t>
            </a:r>
            <a:r>
              <a:rPr lang="zh-CN" altLang="zh-CN" sz="1800" b="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来辅助定量城市研究</a:t>
            </a:r>
            <a:endParaRPr lang="zh-CN" altLang="en-US" sz="1800" b="0" kern="12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1130465" y="1099126"/>
            <a:ext cx="3408219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 userDrawn="1"/>
        </p:nvSpPr>
        <p:spPr>
          <a:xfrm>
            <a:off x="4794421" y="826221"/>
            <a:ext cx="51033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kern="12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章节五：</a:t>
            </a:r>
            <a:r>
              <a:rPr lang="zh-CN" altLang="zh-CN" sz="2400" b="1" kern="12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面向</a:t>
            </a:r>
            <a:r>
              <a:rPr lang="en-US" altLang="zh-CN" sz="2400" b="1" kern="12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ArcGIS</a:t>
            </a:r>
            <a:r>
              <a:rPr lang="zh-CN" altLang="zh-CN" sz="2400" b="1" kern="12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的</a:t>
            </a:r>
            <a:r>
              <a:rPr lang="en-US" altLang="zh-CN" sz="2400" b="1" kern="12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Python</a:t>
            </a:r>
            <a:r>
              <a:rPr lang="zh-CN" altLang="zh-CN" sz="2400" b="1" kern="12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编程</a:t>
            </a:r>
            <a:endParaRPr lang="zh-CN" altLang="en-US" sz="2400" b="1" kern="1200" dirty="0">
              <a:solidFill>
                <a:srgbClr val="00B050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4692919" y="738130"/>
            <a:ext cx="0" cy="603308"/>
          </a:xfrm>
          <a:prstGeom prst="line">
            <a:avLst/>
          </a:prstGeom>
          <a:ln w="69850" cmpd="sng">
            <a:solidFill>
              <a:schemeClr val="bg1">
                <a:lumMod val="85000"/>
                <a:alpha val="9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74771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标题幻灯片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>
          <a:xfrm>
            <a:off x="1125416" y="438648"/>
            <a:ext cx="541460" cy="541460"/>
          </a:xfrm>
          <a:prstGeom prst="rect">
            <a:avLst/>
          </a:prstGeom>
          <a:solidFill>
            <a:srgbClr val="00B05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B050"/>
              </a:solidFill>
            </a:endParaRPr>
          </a:p>
        </p:txBody>
      </p:sp>
      <p:sp>
        <p:nvSpPr>
          <p:cNvPr id="12" name="文本框 11"/>
          <p:cNvSpPr txBox="1">
            <a:spLocks noChangeArrowheads="1"/>
          </p:cNvSpPr>
          <p:nvPr userDrawn="1"/>
        </p:nvSpPr>
        <p:spPr bwMode="auto">
          <a:xfrm>
            <a:off x="1666876" y="438647"/>
            <a:ext cx="996889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FFFFFF"/>
                </a:solidFill>
                <a:latin typeface="Gill Sans"/>
                <a:ea typeface="宋体" panose="02010600030101010101" pitchFamily="2" charset="-122"/>
                <a:cs typeface="+mn-cs"/>
                <a:sym typeface="Gill San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FFFFFF"/>
                </a:solidFill>
                <a:latin typeface="Gill Sans"/>
                <a:ea typeface="宋体" panose="02010600030101010101" pitchFamily="2" charset="-122"/>
                <a:cs typeface="+mn-cs"/>
                <a:sym typeface="Gill San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FFFFFF"/>
                </a:solidFill>
                <a:latin typeface="Gill Sans"/>
                <a:ea typeface="宋体" panose="02010600030101010101" pitchFamily="2" charset="-122"/>
                <a:cs typeface="+mn-cs"/>
                <a:sym typeface="Gill San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FFFFFF"/>
                </a:solidFill>
                <a:latin typeface="Gill Sans"/>
                <a:ea typeface="宋体" panose="02010600030101010101" pitchFamily="2" charset="-122"/>
                <a:cs typeface="+mn-cs"/>
                <a:sym typeface="Gill San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FFFFFF"/>
                </a:solidFill>
                <a:latin typeface="Gill Sans"/>
                <a:ea typeface="宋体" panose="02010600030101010101" pitchFamily="2" charset="-122"/>
                <a:cs typeface="+mn-cs"/>
                <a:sym typeface="Gill Sans"/>
              </a:defRPr>
            </a:lvl5pPr>
            <a:lvl6pPr marL="2286000" algn="l" defTabSz="914400" rtl="0" eaLnBrk="1" latinLnBrk="0" hangingPunct="1">
              <a:defRPr sz="4200" kern="1200">
                <a:solidFill>
                  <a:srgbClr val="FFFFFF"/>
                </a:solidFill>
                <a:latin typeface="Gill Sans"/>
                <a:ea typeface="宋体" panose="02010600030101010101" pitchFamily="2" charset="-122"/>
                <a:cs typeface="+mn-cs"/>
                <a:sym typeface="Gill Sans"/>
              </a:defRPr>
            </a:lvl6pPr>
            <a:lvl7pPr marL="2743200" algn="l" defTabSz="914400" rtl="0" eaLnBrk="1" latinLnBrk="0" hangingPunct="1">
              <a:defRPr sz="4200" kern="1200">
                <a:solidFill>
                  <a:srgbClr val="FFFFFF"/>
                </a:solidFill>
                <a:latin typeface="Gill Sans"/>
                <a:ea typeface="宋体" panose="02010600030101010101" pitchFamily="2" charset="-122"/>
                <a:cs typeface="+mn-cs"/>
                <a:sym typeface="Gill Sans"/>
              </a:defRPr>
            </a:lvl7pPr>
            <a:lvl8pPr marL="3200400" algn="l" defTabSz="914400" rtl="0" eaLnBrk="1" latinLnBrk="0" hangingPunct="1">
              <a:defRPr sz="4200" kern="1200">
                <a:solidFill>
                  <a:srgbClr val="FFFFFF"/>
                </a:solidFill>
                <a:latin typeface="Gill Sans"/>
                <a:ea typeface="宋体" panose="02010600030101010101" pitchFamily="2" charset="-122"/>
                <a:cs typeface="+mn-cs"/>
                <a:sym typeface="Gill Sans"/>
              </a:defRPr>
            </a:lvl8pPr>
            <a:lvl9pPr marL="3657600" algn="l" defTabSz="914400" rtl="0" eaLnBrk="1" latinLnBrk="0" hangingPunct="1">
              <a:defRPr sz="4200" kern="1200">
                <a:solidFill>
                  <a:srgbClr val="FFFFFF"/>
                </a:solidFill>
                <a:latin typeface="Gill Sans"/>
                <a:ea typeface="宋体" panose="02010600030101010101" pitchFamily="2" charset="-122"/>
                <a:cs typeface="+mn-cs"/>
                <a:sym typeface="Gill Sans"/>
              </a:defRPr>
            </a:lvl9pPr>
          </a:lstStyle>
          <a:p>
            <a:r>
              <a:rPr lang="zh-CN" altLang="en-US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表单数据抓取实践</a:t>
            </a:r>
            <a:endParaRPr lang="zh-CN" altLang="zh-CN" sz="32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23408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标题幻灯片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>
          <a:xfrm>
            <a:off x="1125416" y="438648"/>
            <a:ext cx="541460" cy="541460"/>
          </a:xfrm>
          <a:prstGeom prst="rect">
            <a:avLst/>
          </a:prstGeom>
          <a:solidFill>
            <a:srgbClr val="00B05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B050"/>
              </a:solidFill>
            </a:endParaRPr>
          </a:p>
        </p:txBody>
      </p:sp>
      <p:sp>
        <p:nvSpPr>
          <p:cNvPr id="12" name="文本框 11"/>
          <p:cNvSpPr txBox="1">
            <a:spLocks noChangeArrowheads="1"/>
          </p:cNvSpPr>
          <p:nvPr userDrawn="1"/>
        </p:nvSpPr>
        <p:spPr bwMode="auto">
          <a:xfrm>
            <a:off x="1666876" y="438647"/>
            <a:ext cx="996889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FFFFFF"/>
                </a:solidFill>
                <a:latin typeface="Gill Sans"/>
                <a:ea typeface="宋体" panose="02010600030101010101" pitchFamily="2" charset="-122"/>
                <a:cs typeface="+mn-cs"/>
                <a:sym typeface="Gill San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FFFFFF"/>
                </a:solidFill>
                <a:latin typeface="Gill Sans"/>
                <a:ea typeface="宋体" panose="02010600030101010101" pitchFamily="2" charset="-122"/>
                <a:cs typeface="+mn-cs"/>
                <a:sym typeface="Gill San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FFFFFF"/>
                </a:solidFill>
                <a:latin typeface="Gill Sans"/>
                <a:ea typeface="宋体" panose="02010600030101010101" pitchFamily="2" charset="-122"/>
                <a:cs typeface="+mn-cs"/>
                <a:sym typeface="Gill San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FFFFFF"/>
                </a:solidFill>
                <a:latin typeface="Gill Sans"/>
                <a:ea typeface="宋体" panose="02010600030101010101" pitchFamily="2" charset="-122"/>
                <a:cs typeface="+mn-cs"/>
                <a:sym typeface="Gill San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FFFFFF"/>
                </a:solidFill>
                <a:latin typeface="Gill Sans"/>
                <a:ea typeface="宋体" panose="02010600030101010101" pitchFamily="2" charset="-122"/>
                <a:cs typeface="+mn-cs"/>
                <a:sym typeface="Gill Sans"/>
              </a:defRPr>
            </a:lvl5pPr>
            <a:lvl6pPr marL="2286000" algn="l" defTabSz="914400" rtl="0" eaLnBrk="1" latinLnBrk="0" hangingPunct="1">
              <a:defRPr sz="4200" kern="1200">
                <a:solidFill>
                  <a:srgbClr val="FFFFFF"/>
                </a:solidFill>
                <a:latin typeface="Gill Sans"/>
                <a:ea typeface="宋体" panose="02010600030101010101" pitchFamily="2" charset="-122"/>
                <a:cs typeface="+mn-cs"/>
                <a:sym typeface="Gill Sans"/>
              </a:defRPr>
            </a:lvl6pPr>
            <a:lvl7pPr marL="2743200" algn="l" defTabSz="914400" rtl="0" eaLnBrk="1" latinLnBrk="0" hangingPunct="1">
              <a:defRPr sz="4200" kern="1200">
                <a:solidFill>
                  <a:srgbClr val="FFFFFF"/>
                </a:solidFill>
                <a:latin typeface="Gill Sans"/>
                <a:ea typeface="宋体" panose="02010600030101010101" pitchFamily="2" charset="-122"/>
                <a:cs typeface="+mn-cs"/>
                <a:sym typeface="Gill Sans"/>
              </a:defRPr>
            </a:lvl7pPr>
            <a:lvl8pPr marL="3200400" algn="l" defTabSz="914400" rtl="0" eaLnBrk="1" latinLnBrk="0" hangingPunct="1">
              <a:defRPr sz="4200" kern="1200">
                <a:solidFill>
                  <a:srgbClr val="FFFFFF"/>
                </a:solidFill>
                <a:latin typeface="Gill Sans"/>
                <a:ea typeface="宋体" panose="02010600030101010101" pitchFamily="2" charset="-122"/>
                <a:cs typeface="+mn-cs"/>
                <a:sym typeface="Gill Sans"/>
              </a:defRPr>
            </a:lvl8pPr>
            <a:lvl9pPr marL="3657600" algn="l" defTabSz="914400" rtl="0" eaLnBrk="1" latinLnBrk="0" hangingPunct="1">
              <a:defRPr sz="4200" kern="1200">
                <a:solidFill>
                  <a:srgbClr val="FFFFFF"/>
                </a:solidFill>
                <a:latin typeface="Gill Sans"/>
                <a:ea typeface="宋体" panose="02010600030101010101" pitchFamily="2" charset="-122"/>
                <a:cs typeface="+mn-cs"/>
                <a:sym typeface="Gill Sans"/>
              </a:defRPr>
            </a:lvl9pPr>
          </a:lstStyle>
          <a:p>
            <a:r>
              <a:rPr lang="zh-CN" altLang="en-US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作业：大众点评网数据抓取</a:t>
            </a:r>
            <a:endParaRPr lang="zh-CN" altLang="zh-CN" sz="32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699918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标题幻灯片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>
          <a:xfrm>
            <a:off x="1125416" y="438648"/>
            <a:ext cx="541460" cy="541460"/>
          </a:xfrm>
          <a:prstGeom prst="rect">
            <a:avLst/>
          </a:prstGeom>
          <a:solidFill>
            <a:srgbClr val="00B05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B050"/>
              </a:solidFill>
            </a:endParaRPr>
          </a:p>
        </p:txBody>
      </p:sp>
      <p:sp>
        <p:nvSpPr>
          <p:cNvPr id="12" name="文本框 11"/>
          <p:cNvSpPr txBox="1">
            <a:spLocks noChangeArrowheads="1"/>
          </p:cNvSpPr>
          <p:nvPr userDrawn="1"/>
        </p:nvSpPr>
        <p:spPr bwMode="auto">
          <a:xfrm>
            <a:off x="1666876" y="438647"/>
            <a:ext cx="996889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FFFFFF"/>
                </a:solidFill>
                <a:latin typeface="Gill Sans"/>
                <a:ea typeface="宋体" panose="02010600030101010101" pitchFamily="2" charset="-122"/>
                <a:cs typeface="+mn-cs"/>
                <a:sym typeface="Gill San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FFFFFF"/>
                </a:solidFill>
                <a:latin typeface="Gill Sans"/>
                <a:ea typeface="宋体" panose="02010600030101010101" pitchFamily="2" charset="-122"/>
                <a:cs typeface="+mn-cs"/>
                <a:sym typeface="Gill San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FFFFFF"/>
                </a:solidFill>
                <a:latin typeface="Gill Sans"/>
                <a:ea typeface="宋体" panose="02010600030101010101" pitchFamily="2" charset="-122"/>
                <a:cs typeface="+mn-cs"/>
                <a:sym typeface="Gill San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FFFFFF"/>
                </a:solidFill>
                <a:latin typeface="Gill Sans"/>
                <a:ea typeface="宋体" panose="02010600030101010101" pitchFamily="2" charset="-122"/>
                <a:cs typeface="+mn-cs"/>
                <a:sym typeface="Gill San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FFFFFF"/>
                </a:solidFill>
                <a:latin typeface="Gill Sans"/>
                <a:ea typeface="宋体" panose="02010600030101010101" pitchFamily="2" charset="-122"/>
                <a:cs typeface="+mn-cs"/>
                <a:sym typeface="Gill Sans"/>
              </a:defRPr>
            </a:lvl5pPr>
            <a:lvl6pPr marL="2286000" algn="l" defTabSz="914400" rtl="0" eaLnBrk="1" latinLnBrk="0" hangingPunct="1">
              <a:defRPr sz="4200" kern="1200">
                <a:solidFill>
                  <a:srgbClr val="FFFFFF"/>
                </a:solidFill>
                <a:latin typeface="Gill Sans"/>
                <a:ea typeface="宋体" panose="02010600030101010101" pitchFamily="2" charset="-122"/>
                <a:cs typeface="+mn-cs"/>
                <a:sym typeface="Gill Sans"/>
              </a:defRPr>
            </a:lvl6pPr>
            <a:lvl7pPr marL="2743200" algn="l" defTabSz="914400" rtl="0" eaLnBrk="1" latinLnBrk="0" hangingPunct="1">
              <a:defRPr sz="4200" kern="1200">
                <a:solidFill>
                  <a:srgbClr val="FFFFFF"/>
                </a:solidFill>
                <a:latin typeface="Gill Sans"/>
                <a:ea typeface="宋体" panose="02010600030101010101" pitchFamily="2" charset="-122"/>
                <a:cs typeface="+mn-cs"/>
                <a:sym typeface="Gill Sans"/>
              </a:defRPr>
            </a:lvl7pPr>
            <a:lvl8pPr marL="3200400" algn="l" defTabSz="914400" rtl="0" eaLnBrk="1" latinLnBrk="0" hangingPunct="1">
              <a:defRPr sz="4200" kern="1200">
                <a:solidFill>
                  <a:srgbClr val="FFFFFF"/>
                </a:solidFill>
                <a:latin typeface="Gill Sans"/>
                <a:ea typeface="宋体" panose="02010600030101010101" pitchFamily="2" charset="-122"/>
                <a:cs typeface="+mn-cs"/>
                <a:sym typeface="Gill Sans"/>
              </a:defRPr>
            </a:lvl8pPr>
            <a:lvl9pPr marL="3657600" algn="l" defTabSz="914400" rtl="0" eaLnBrk="1" latinLnBrk="0" hangingPunct="1">
              <a:defRPr sz="4200" kern="1200">
                <a:solidFill>
                  <a:srgbClr val="FFFFFF"/>
                </a:solidFill>
                <a:latin typeface="Gill Sans"/>
                <a:ea typeface="宋体" panose="02010600030101010101" pitchFamily="2" charset="-122"/>
                <a:cs typeface="+mn-cs"/>
                <a:sym typeface="Gill Sans"/>
              </a:defRPr>
            </a:lvl9pPr>
          </a:lstStyle>
          <a:p>
            <a:r>
              <a:rPr lang="en-US" altLang="zh-CN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常用标准库</a:t>
            </a:r>
            <a:endParaRPr lang="zh-CN" altLang="zh-CN" sz="32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345561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>
          <a:xfrm>
            <a:off x="1125416" y="438648"/>
            <a:ext cx="541460" cy="541460"/>
          </a:xfrm>
          <a:prstGeom prst="rect">
            <a:avLst/>
          </a:prstGeom>
          <a:solidFill>
            <a:srgbClr val="00B05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B050"/>
              </a:solidFill>
            </a:endParaRPr>
          </a:p>
        </p:txBody>
      </p:sp>
      <p:sp>
        <p:nvSpPr>
          <p:cNvPr id="12" name="文本框 11"/>
          <p:cNvSpPr txBox="1">
            <a:spLocks noChangeArrowheads="1"/>
          </p:cNvSpPr>
          <p:nvPr userDrawn="1"/>
        </p:nvSpPr>
        <p:spPr bwMode="auto">
          <a:xfrm>
            <a:off x="1666876" y="438647"/>
            <a:ext cx="996889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FFFFFF"/>
                </a:solidFill>
                <a:latin typeface="Gill Sans"/>
                <a:ea typeface="宋体" panose="02010600030101010101" pitchFamily="2" charset="-122"/>
                <a:cs typeface="+mn-cs"/>
                <a:sym typeface="Gill San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FFFFFF"/>
                </a:solidFill>
                <a:latin typeface="Gill Sans"/>
                <a:ea typeface="宋体" panose="02010600030101010101" pitchFamily="2" charset="-122"/>
                <a:cs typeface="+mn-cs"/>
                <a:sym typeface="Gill San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FFFFFF"/>
                </a:solidFill>
                <a:latin typeface="Gill Sans"/>
                <a:ea typeface="宋体" panose="02010600030101010101" pitchFamily="2" charset="-122"/>
                <a:cs typeface="+mn-cs"/>
                <a:sym typeface="Gill San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FFFFFF"/>
                </a:solidFill>
                <a:latin typeface="Gill Sans"/>
                <a:ea typeface="宋体" panose="02010600030101010101" pitchFamily="2" charset="-122"/>
                <a:cs typeface="+mn-cs"/>
                <a:sym typeface="Gill San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FFFFFF"/>
                </a:solidFill>
                <a:latin typeface="Gill Sans"/>
                <a:ea typeface="宋体" panose="02010600030101010101" pitchFamily="2" charset="-122"/>
                <a:cs typeface="+mn-cs"/>
                <a:sym typeface="Gill Sans"/>
              </a:defRPr>
            </a:lvl5pPr>
            <a:lvl6pPr marL="2286000" algn="l" defTabSz="914400" rtl="0" eaLnBrk="1" latinLnBrk="0" hangingPunct="1">
              <a:defRPr sz="4200" kern="1200">
                <a:solidFill>
                  <a:srgbClr val="FFFFFF"/>
                </a:solidFill>
                <a:latin typeface="Gill Sans"/>
                <a:ea typeface="宋体" panose="02010600030101010101" pitchFamily="2" charset="-122"/>
                <a:cs typeface="+mn-cs"/>
                <a:sym typeface="Gill Sans"/>
              </a:defRPr>
            </a:lvl6pPr>
            <a:lvl7pPr marL="2743200" algn="l" defTabSz="914400" rtl="0" eaLnBrk="1" latinLnBrk="0" hangingPunct="1">
              <a:defRPr sz="4200" kern="1200">
                <a:solidFill>
                  <a:srgbClr val="FFFFFF"/>
                </a:solidFill>
                <a:latin typeface="Gill Sans"/>
                <a:ea typeface="宋体" panose="02010600030101010101" pitchFamily="2" charset="-122"/>
                <a:cs typeface="+mn-cs"/>
                <a:sym typeface="Gill Sans"/>
              </a:defRPr>
            </a:lvl7pPr>
            <a:lvl8pPr marL="3200400" algn="l" defTabSz="914400" rtl="0" eaLnBrk="1" latinLnBrk="0" hangingPunct="1">
              <a:defRPr sz="4200" kern="1200">
                <a:solidFill>
                  <a:srgbClr val="FFFFFF"/>
                </a:solidFill>
                <a:latin typeface="Gill Sans"/>
                <a:ea typeface="宋体" panose="02010600030101010101" pitchFamily="2" charset="-122"/>
                <a:cs typeface="+mn-cs"/>
                <a:sym typeface="Gill Sans"/>
              </a:defRPr>
            </a:lvl8pPr>
            <a:lvl9pPr marL="3657600" algn="l" defTabSz="914400" rtl="0" eaLnBrk="1" latinLnBrk="0" hangingPunct="1">
              <a:defRPr sz="4200" kern="1200">
                <a:solidFill>
                  <a:srgbClr val="FFFFFF"/>
                </a:solidFill>
                <a:latin typeface="Gill Sans"/>
                <a:ea typeface="宋体" panose="02010600030101010101" pitchFamily="2" charset="-122"/>
                <a:cs typeface="+mn-cs"/>
                <a:sym typeface="Gill Sans"/>
              </a:defRPr>
            </a:lvl9pPr>
          </a:lstStyle>
          <a:p>
            <a:r>
              <a:rPr lang="zh-CN" altLang="zh-CN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内容提要</a:t>
            </a:r>
            <a:endParaRPr lang="zh-CN" altLang="zh-CN" sz="32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894810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>
          <a:xfrm>
            <a:off x="1125416" y="438648"/>
            <a:ext cx="541460" cy="541460"/>
          </a:xfrm>
          <a:prstGeom prst="rect">
            <a:avLst/>
          </a:prstGeom>
          <a:solidFill>
            <a:srgbClr val="00B05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B050"/>
              </a:solidFill>
            </a:endParaRPr>
          </a:p>
        </p:txBody>
      </p:sp>
      <p:sp>
        <p:nvSpPr>
          <p:cNvPr id="12" name="文本框 11"/>
          <p:cNvSpPr txBox="1">
            <a:spLocks noChangeArrowheads="1"/>
          </p:cNvSpPr>
          <p:nvPr userDrawn="1"/>
        </p:nvSpPr>
        <p:spPr bwMode="auto">
          <a:xfrm>
            <a:off x="1666876" y="438647"/>
            <a:ext cx="996889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FFFFFF"/>
                </a:solidFill>
                <a:latin typeface="Gill Sans"/>
                <a:ea typeface="宋体" panose="02010600030101010101" pitchFamily="2" charset="-122"/>
                <a:cs typeface="+mn-cs"/>
                <a:sym typeface="Gill San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FFFFFF"/>
                </a:solidFill>
                <a:latin typeface="Gill Sans"/>
                <a:ea typeface="宋体" panose="02010600030101010101" pitchFamily="2" charset="-122"/>
                <a:cs typeface="+mn-cs"/>
                <a:sym typeface="Gill San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FFFFFF"/>
                </a:solidFill>
                <a:latin typeface="Gill Sans"/>
                <a:ea typeface="宋体" panose="02010600030101010101" pitchFamily="2" charset="-122"/>
                <a:cs typeface="+mn-cs"/>
                <a:sym typeface="Gill San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FFFFFF"/>
                </a:solidFill>
                <a:latin typeface="Gill Sans"/>
                <a:ea typeface="宋体" panose="02010600030101010101" pitchFamily="2" charset="-122"/>
                <a:cs typeface="+mn-cs"/>
                <a:sym typeface="Gill San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FFFFFF"/>
                </a:solidFill>
                <a:latin typeface="Gill Sans"/>
                <a:ea typeface="宋体" panose="02010600030101010101" pitchFamily="2" charset="-122"/>
                <a:cs typeface="+mn-cs"/>
                <a:sym typeface="Gill Sans"/>
              </a:defRPr>
            </a:lvl5pPr>
            <a:lvl6pPr marL="2286000" algn="l" defTabSz="914400" rtl="0" eaLnBrk="1" latinLnBrk="0" hangingPunct="1">
              <a:defRPr sz="4200" kern="1200">
                <a:solidFill>
                  <a:srgbClr val="FFFFFF"/>
                </a:solidFill>
                <a:latin typeface="Gill Sans"/>
                <a:ea typeface="宋体" panose="02010600030101010101" pitchFamily="2" charset="-122"/>
                <a:cs typeface="+mn-cs"/>
                <a:sym typeface="Gill Sans"/>
              </a:defRPr>
            </a:lvl6pPr>
            <a:lvl7pPr marL="2743200" algn="l" defTabSz="914400" rtl="0" eaLnBrk="1" latinLnBrk="0" hangingPunct="1">
              <a:defRPr sz="4200" kern="1200">
                <a:solidFill>
                  <a:srgbClr val="FFFFFF"/>
                </a:solidFill>
                <a:latin typeface="Gill Sans"/>
                <a:ea typeface="宋体" panose="02010600030101010101" pitchFamily="2" charset="-122"/>
                <a:cs typeface="+mn-cs"/>
                <a:sym typeface="Gill Sans"/>
              </a:defRPr>
            </a:lvl7pPr>
            <a:lvl8pPr marL="3200400" algn="l" defTabSz="914400" rtl="0" eaLnBrk="1" latinLnBrk="0" hangingPunct="1">
              <a:defRPr sz="4200" kern="1200">
                <a:solidFill>
                  <a:srgbClr val="FFFFFF"/>
                </a:solidFill>
                <a:latin typeface="Gill Sans"/>
                <a:ea typeface="宋体" panose="02010600030101010101" pitchFamily="2" charset="-122"/>
                <a:cs typeface="+mn-cs"/>
                <a:sym typeface="Gill Sans"/>
              </a:defRPr>
            </a:lvl8pPr>
            <a:lvl9pPr marL="3657600" algn="l" defTabSz="914400" rtl="0" eaLnBrk="1" latinLnBrk="0" hangingPunct="1">
              <a:defRPr sz="4200" kern="1200">
                <a:solidFill>
                  <a:srgbClr val="FFFFFF"/>
                </a:solidFill>
                <a:latin typeface="Gill Sans"/>
                <a:ea typeface="宋体" panose="02010600030101010101" pitchFamily="2" charset="-122"/>
                <a:cs typeface="+mn-cs"/>
                <a:sym typeface="Gill Sans"/>
              </a:defRPr>
            </a:lvl9pPr>
          </a:lstStyle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r>
              <a:rPr lang="en-US" altLang="zh-CN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进行地处理：用</a:t>
            </a:r>
            <a:r>
              <a:rPr lang="en-US" altLang="zh-CN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</a:t>
            </a:r>
            <a:r>
              <a:rPr lang="en-US" altLang="zh-CN" sz="28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ArcToolbox</a:t>
            </a:r>
            <a:r>
              <a:rPr lang="zh-CN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工具</a:t>
            </a:r>
            <a:endParaRPr lang="zh-CN" altLang="zh-CN" sz="28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001948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>
          <a:xfrm>
            <a:off x="1125416" y="438648"/>
            <a:ext cx="541460" cy="541460"/>
          </a:xfrm>
          <a:prstGeom prst="rect">
            <a:avLst/>
          </a:prstGeom>
          <a:solidFill>
            <a:srgbClr val="00B05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B050"/>
              </a:solidFill>
            </a:endParaRPr>
          </a:p>
        </p:txBody>
      </p:sp>
      <p:sp>
        <p:nvSpPr>
          <p:cNvPr id="12" name="文本框 11"/>
          <p:cNvSpPr txBox="1">
            <a:spLocks noChangeArrowheads="1"/>
          </p:cNvSpPr>
          <p:nvPr userDrawn="1"/>
        </p:nvSpPr>
        <p:spPr bwMode="auto">
          <a:xfrm>
            <a:off x="1666876" y="438647"/>
            <a:ext cx="996889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FFFFFF"/>
                </a:solidFill>
                <a:latin typeface="Gill Sans"/>
                <a:ea typeface="宋体" panose="02010600030101010101" pitchFamily="2" charset="-122"/>
                <a:cs typeface="+mn-cs"/>
                <a:sym typeface="Gill San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FFFFFF"/>
                </a:solidFill>
                <a:latin typeface="Gill Sans"/>
                <a:ea typeface="宋体" panose="02010600030101010101" pitchFamily="2" charset="-122"/>
                <a:cs typeface="+mn-cs"/>
                <a:sym typeface="Gill San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FFFFFF"/>
                </a:solidFill>
                <a:latin typeface="Gill Sans"/>
                <a:ea typeface="宋体" panose="02010600030101010101" pitchFamily="2" charset="-122"/>
                <a:cs typeface="+mn-cs"/>
                <a:sym typeface="Gill San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FFFFFF"/>
                </a:solidFill>
                <a:latin typeface="Gill Sans"/>
                <a:ea typeface="宋体" panose="02010600030101010101" pitchFamily="2" charset="-122"/>
                <a:cs typeface="+mn-cs"/>
                <a:sym typeface="Gill San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FFFFFF"/>
                </a:solidFill>
                <a:latin typeface="Gill Sans"/>
                <a:ea typeface="宋体" panose="02010600030101010101" pitchFamily="2" charset="-122"/>
                <a:cs typeface="+mn-cs"/>
                <a:sym typeface="Gill Sans"/>
              </a:defRPr>
            </a:lvl5pPr>
            <a:lvl6pPr marL="2286000" algn="l" defTabSz="914400" rtl="0" eaLnBrk="1" latinLnBrk="0" hangingPunct="1">
              <a:defRPr sz="4200" kern="1200">
                <a:solidFill>
                  <a:srgbClr val="FFFFFF"/>
                </a:solidFill>
                <a:latin typeface="Gill Sans"/>
                <a:ea typeface="宋体" panose="02010600030101010101" pitchFamily="2" charset="-122"/>
                <a:cs typeface="+mn-cs"/>
                <a:sym typeface="Gill Sans"/>
              </a:defRPr>
            </a:lvl6pPr>
            <a:lvl7pPr marL="2743200" algn="l" defTabSz="914400" rtl="0" eaLnBrk="1" latinLnBrk="0" hangingPunct="1">
              <a:defRPr sz="4200" kern="1200">
                <a:solidFill>
                  <a:srgbClr val="FFFFFF"/>
                </a:solidFill>
                <a:latin typeface="Gill Sans"/>
                <a:ea typeface="宋体" panose="02010600030101010101" pitchFamily="2" charset="-122"/>
                <a:cs typeface="+mn-cs"/>
                <a:sym typeface="Gill Sans"/>
              </a:defRPr>
            </a:lvl7pPr>
            <a:lvl8pPr marL="3200400" algn="l" defTabSz="914400" rtl="0" eaLnBrk="1" latinLnBrk="0" hangingPunct="1">
              <a:defRPr sz="4200" kern="1200">
                <a:solidFill>
                  <a:srgbClr val="FFFFFF"/>
                </a:solidFill>
                <a:latin typeface="Gill Sans"/>
                <a:ea typeface="宋体" panose="02010600030101010101" pitchFamily="2" charset="-122"/>
                <a:cs typeface="+mn-cs"/>
                <a:sym typeface="Gill Sans"/>
              </a:defRPr>
            </a:lvl8pPr>
            <a:lvl9pPr marL="3657600" algn="l" defTabSz="914400" rtl="0" eaLnBrk="1" latinLnBrk="0" hangingPunct="1">
              <a:defRPr sz="4200" kern="1200">
                <a:solidFill>
                  <a:srgbClr val="FFFFFF"/>
                </a:solidFill>
                <a:latin typeface="Gill Sans"/>
                <a:ea typeface="宋体" panose="02010600030101010101" pitchFamily="2" charset="-122"/>
                <a:cs typeface="+mn-cs"/>
                <a:sym typeface="Gill Sans"/>
              </a:defRPr>
            </a:lvl9pPr>
          </a:lstStyle>
          <a:p>
            <a:r>
              <a:rPr lang="zh-CN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访问与处理空间数据（</a:t>
            </a:r>
            <a:r>
              <a:rPr lang="en-US" altLang="zh-CN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）：</a:t>
            </a:r>
            <a:r>
              <a:rPr lang="en-US" altLang="zh-CN" sz="28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arcpy.da</a:t>
            </a:r>
            <a:r>
              <a:rPr lang="zh-CN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模块使用方法基础</a:t>
            </a:r>
            <a:endParaRPr lang="zh-CN" altLang="zh-CN" sz="28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284000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>
          <a:xfrm>
            <a:off x="1125416" y="438648"/>
            <a:ext cx="541460" cy="541460"/>
          </a:xfrm>
          <a:prstGeom prst="rect">
            <a:avLst/>
          </a:prstGeom>
          <a:solidFill>
            <a:srgbClr val="00B05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B050"/>
              </a:solidFill>
            </a:endParaRPr>
          </a:p>
        </p:txBody>
      </p:sp>
      <p:sp>
        <p:nvSpPr>
          <p:cNvPr id="4" name="文本框 3"/>
          <p:cNvSpPr txBox="1">
            <a:spLocks noChangeArrowheads="1"/>
          </p:cNvSpPr>
          <p:nvPr userDrawn="1"/>
        </p:nvSpPr>
        <p:spPr bwMode="auto">
          <a:xfrm>
            <a:off x="1666876" y="438647"/>
            <a:ext cx="996889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FFFFFF"/>
                </a:solidFill>
                <a:latin typeface="Gill Sans"/>
                <a:ea typeface="宋体" panose="02010600030101010101" pitchFamily="2" charset="-122"/>
                <a:cs typeface="+mn-cs"/>
                <a:sym typeface="Gill San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FFFFFF"/>
                </a:solidFill>
                <a:latin typeface="Gill Sans"/>
                <a:ea typeface="宋体" panose="02010600030101010101" pitchFamily="2" charset="-122"/>
                <a:cs typeface="+mn-cs"/>
                <a:sym typeface="Gill San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FFFFFF"/>
                </a:solidFill>
                <a:latin typeface="Gill Sans"/>
                <a:ea typeface="宋体" panose="02010600030101010101" pitchFamily="2" charset="-122"/>
                <a:cs typeface="+mn-cs"/>
                <a:sym typeface="Gill San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FFFFFF"/>
                </a:solidFill>
                <a:latin typeface="Gill Sans"/>
                <a:ea typeface="宋体" panose="02010600030101010101" pitchFamily="2" charset="-122"/>
                <a:cs typeface="+mn-cs"/>
                <a:sym typeface="Gill San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FFFFFF"/>
                </a:solidFill>
                <a:latin typeface="Gill Sans"/>
                <a:ea typeface="宋体" panose="02010600030101010101" pitchFamily="2" charset="-122"/>
                <a:cs typeface="+mn-cs"/>
                <a:sym typeface="Gill Sans"/>
              </a:defRPr>
            </a:lvl5pPr>
            <a:lvl6pPr marL="2286000" algn="l" defTabSz="914400" rtl="0" eaLnBrk="1" latinLnBrk="0" hangingPunct="1">
              <a:defRPr sz="4200" kern="1200">
                <a:solidFill>
                  <a:srgbClr val="FFFFFF"/>
                </a:solidFill>
                <a:latin typeface="Gill Sans"/>
                <a:ea typeface="宋体" panose="02010600030101010101" pitchFamily="2" charset="-122"/>
                <a:cs typeface="+mn-cs"/>
                <a:sym typeface="Gill Sans"/>
              </a:defRPr>
            </a:lvl6pPr>
            <a:lvl7pPr marL="2743200" algn="l" defTabSz="914400" rtl="0" eaLnBrk="1" latinLnBrk="0" hangingPunct="1">
              <a:defRPr sz="4200" kern="1200">
                <a:solidFill>
                  <a:srgbClr val="FFFFFF"/>
                </a:solidFill>
                <a:latin typeface="Gill Sans"/>
                <a:ea typeface="宋体" panose="02010600030101010101" pitchFamily="2" charset="-122"/>
                <a:cs typeface="+mn-cs"/>
                <a:sym typeface="Gill Sans"/>
              </a:defRPr>
            </a:lvl7pPr>
            <a:lvl8pPr marL="3200400" algn="l" defTabSz="914400" rtl="0" eaLnBrk="1" latinLnBrk="0" hangingPunct="1">
              <a:defRPr sz="4200" kern="1200">
                <a:solidFill>
                  <a:srgbClr val="FFFFFF"/>
                </a:solidFill>
                <a:latin typeface="Gill Sans"/>
                <a:ea typeface="宋体" panose="02010600030101010101" pitchFamily="2" charset="-122"/>
                <a:cs typeface="+mn-cs"/>
                <a:sym typeface="Gill Sans"/>
              </a:defRPr>
            </a:lvl8pPr>
            <a:lvl9pPr marL="3657600" algn="l" defTabSz="914400" rtl="0" eaLnBrk="1" latinLnBrk="0" hangingPunct="1">
              <a:defRPr sz="4200" kern="1200">
                <a:solidFill>
                  <a:srgbClr val="FFFFFF"/>
                </a:solidFill>
                <a:latin typeface="Gill Sans"/>
                <a:ea typeface="宋体" panose="02010600030101010101" pitchFamily="2" charset="-122"/>
                <a:cs typeface="+mn-cs"/>
                <a:sym typeface="Gill Sans"/>
              </a:defRPr>
            </a:lvl9pPr>
          </a:lstStyle>
          <a:p>
            <a:r>
              <a:rPr lang="zh-CN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访问与处理空间数据（</a:t>
            </a:r>
            <a:r>
              <a:rPr lang="en-US" altLang="zh-CN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）：</a:t>
            </a:r>
            <a:r>
              <a:rPr lang="en-US" altLang="zh-CN" sz="28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arcpy.da</a:t>
            </a:r>
            <a:r>
              <a:rPr lang="zh-CN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模块使用方法基础</a:t>
            </a:r>
            <a:endParaRPr lang="zh-CN" altLang="zh-CN" sz="28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414999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幻灯片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>
          <a:xfrm>
            <a:off x="1125416" y="438648"/>
            <a:ext cx="541460" cy="541460"/>
          </a:xfrm>
          <a:prstGeom prst="rect">
            <a:avLst/>
          </a:prstGeom>
          <a:solidFill>
            <a:srgbClr val="00B05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B050"/>
              </a:solidFill>
            </a:endParaRPr>
          </a:p>
        </p:txBody>
      </p:sp>
      <p:sp>
        <p:nvSpPr>
          <p:cNvPr id="12" name="文本框 11"/>
          <p:cNvSpPr txBox="1">
            <a:spLocks noChangeArrowheads="1"/>
          </p:cNvSpPr>
          <p:nvPr userDrawn="1"/>
        </p:nvSpPr>
        <p:spPr bwMode="auto">
          <a:xfrm>
            <a:off x="1666876" y="438647"/>
            <a:ext cx="996889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FFFFFF"/>
                </a:solidFill>
                <a:latin typeface="Gill Sans"/>
                <a:ea typeface="宋体" panose="02010600030101010101" pitchFamily="2" charset="-122"/>
                <a:cs typeface="+mn-cs"/>
                <a:sym typeface="Gill San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FFFFFF"/>
                </a:solidFill>
                <a:latin typeface="Gill Sans"/>
                <a:ea typeface="宋体" panose="02010600030101010101" pitchFamily="2" charset="-122"/>
                <a:cs typeface="+mn-cs"/>
                <a:sym typeface="Gill San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FFFFFF"/>
                </a:solidFill>
                <a:latin typeface="Gill Sans"/>
                <a:ea typeface="宋体" panose="02010600030101010101" pitchFamily="2" charset="-122"/>
                <a:cs typeface="+mn-cs"/>
                <a:sym typeface="Gill San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FFFFFF"/>
                </a:solidFill>
                <a:latin typeface="Gill Sans"/>
                <a:ea typeface="宋体" panose="02010600030101010101" pitchFamily="2" charset="-122"/>
                <a:cs typeface="+mn-cs"/>
                <a:sym typeface="Gill San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FFFFFF"/>
                </a:solidFill>
                <a:latin typeface="Gill Sans"/>
                <a:ea typeface="宋体" panose="02010600030101010101" pitchFamily="2" charset="-122"/>
                <a:cs typeface="+mn-cs"/>
                <a:sym typeface="Gill Sans"/>
              </a:defRPr>
            </a:lvl5pPr>
            <a:lvl6pPr marL="2286000" algn="l" defTabSz="914400" rtl="0" eaLnBrk="1" latinLnBrk="0" hangingPunct="1">
              <a:defRPr sz="4200" kern="1200">
                <a:solidFill>
                  <a:srgbClr val="FFFFFF"/>
                </a:solidFill>
                <a:latin typeface="Gill Sans"/>
                <a:ea typeface="宋体" panose="02010600030101010101" pitchFamily="2" charset="-122"/>
                <a:cs typeface="+mn-cs"/>
                <a:sym typeface="Gill Sans"/>
              </a:defRPr>
            </a:lvl6pPr>
            <a:lvl7pPr marL="2743200" algn="l" defTabSz="914400" rtl="0" eaLnBrk="1" latinLnBrk="0" hangingPunct="1">
              <a:defRPr sz="4200" kern="1200">
                <a:solidFill>
                  <a:srgbClr val="FFFFFF"/>
                </a:solidFill>
                <a:latin typeface="Gill Sans"/>
                <a:ea typeface="宋体" panose="02010600030101010101" pitchFamily="2" charset="-122"/>
                <a:cs typeface="+mn-cs"/>
                <a:sym typeface="Gill Sans"/>
              </a:defRPr>
            </a:lvl7pPr>
            <a:lvl8pPr marL="3200400" algn="l" defTabSz="914400" rtl="0" eaLnBrk="1" latinLnBrk="0" hangingPunct="1">
              <a:defRPr sz="4200" kern="1200">
                <a:solidFill>
                  <a:srgbClr val="FFFFFF"/>
                </a:solidFill>
                <a:latin typeface="Gill Sans"/>
                <a:ea typeface="宋体" panose="02010600030101010101" pitchFamily="2" charset="-122"/>
                <a:cs typeface="+mn-cs"/>
                <a:sym typeface="Gill Sans"/>
              </a:defRPr>
            </a:lvl8pPr>
            <a:lvl9pPr marL="3657600" algn="l" defTabSz="914400" rtl="0" eaLnBrk="1" latinLnBrk="0" hangingPunct="1">
              <a:defRPr sz="4200" kern="1200">
                <a:solidFill>
                  <a:srgbClr val="FFFFFF"/>
                </a:solidFill>
                <a:latin typeface="Gill Sans"/>
                <a:ea typeface="宋体" panose="02010600030101010101" pitchFamily="2" charset="-122"/>
                <a:cs typeface="+mn-cs"/>
                <a:sym typeface="Gill Sans"/>
              </a:defRPr>
            </a:lvl9pPr>
          </a:lstStyle>
          <a:p>
            <a:r>
              <a:rPr lang="zh-CN" altLang="en-US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数据采集三方库</a:t>
            </a:r>
            <a:endParaRPr lang="zh-CN" altLang="zh-CN" sz="32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425685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标题幻灯片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>
          <a:xfrm>
            <a:off x="1125416" y="438648"/>
            <a:ext cx="541460" cy="541460"/>
          </a:xfrm>
          <a:prstGeom prst="rect">
            <a:avLst/>
          </a:prstGeom>
          <a:solidFill>
            <a:srgbClr val="00B05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B050"/>
              </a:solidFill>
            </a:endParaRPr>
          </a:p>
        </p:txBody>
      </p:sp>
      <p:sp>
        <p:nvSpPr>
          <p:cNvPr id="12" name="文本框 11"/>
          <p:cNvSpPr txBox="1">
            <a:spLocks noChangeArrowheads="1"/>
          </p:cNvSpPr>
          <p:nvPr userDrawn="1"/>
        </p:nvSpPr>
        <p:spPr bwMode="auto">
          <a:xfrm>
            <a:off x="1666876" y="438647"/>
            <a:ext cx="996889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FFFFFF"/>
                </a:solidFill>
                <a:latin typeface="Gill Sans"/>
                <a:ea typeface="宋体" panose="02010600030101010101" pitchFamily="2" charset="-122"/>
                <a:cs typeface="+mn-cs"/>
                <a:sym typeface="Gill San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FFFFFF"/>
                </a:solidFill>
                <a:latin typeface="Gill Sans"/>
                <a:ea typeface="宋体" panose="02010600030101010101" pitchFamily="2" charset="-122"/>
                <a:cs typeface="+mn-cs"/>
                <a:sym typeface="Gill San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FFFFFF"/>
                </a:solidFill>
                <a:latin typeface="Gill Sans"/>
                <a:ea typeface="宋体" panose="02010600030101010101" pitchFamily="2" charset="-122"/>
                <a:cs typeface="+mn-cs"/>
                <a:sym typeface="Gill San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FFFFFF"/>
                </a:solidFill>
                <a:latin typeface="Gill Sans"/>
                <a:ea typeface="宋体" panose="02010600030101010101" pitchFamily="2" charset="-122"/>
                <a:cs typeface="+mn-cs"/>
                <a:sym typeface="Gill San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FFFFFF"/>
                </a:solidFill>
                <a:latin typeface="Gill Sans"/>
                <a:ea typeface="宋体" panose="02010600030101010101" pitchFamily="2" charset="-122"/>
                <a:cs typeface="+mn-cs"/>
                <a:sym typeface="Gill Sans"/>
              </a:defRPr>
            </a:lvl5pPr>
            <a:lvl6pPr marL="2286000" algn="l" defTabSz="914400" rtl="0" eaLnBrk="1" latinLnBrk="0" hangingPunct="1">
              <a:defRPr sz="4200" kern="1200">
                <a:solidFill>
                  <a:srgbClr val="FFFFFF"/>
                </a:solidFill>
                <a:latin typeface="Gill Sans"/>
                <a:ea typeface="宋体" panose="02010600030101010101" pitchFamily="2" charset="-122"/>
                <a:cs typeface="+mn-cs"/>
                <a:sym typeface="Gill Sans"/>
              </a:defRPr>
            </a:lvl6pPr>
            <a:lvl7pPr marL="2743200" algn="l" defTabSz="914400" rtl="0" eaLnBrk="1" latinLnBrk="0" hangingPunct="1">
              <a:defRPr sz="4200" kern="1200">
                <a:solidFill>
                  <a:srgbClr val="FFFFFF"/>
                </a:solidFill>
                <a:latin typeface="Gill Sans"/>
                <a:ea typeface="宋体" panose="02010600030101010101" pitchFamily="2" charset="-122"/>
                <a:cs typeface="+mn-cs"/>
                <a:sym typeface="Gill Sans"/>
              </a:defRPr>
            </a:lvl7pPr>
            <a:lvl8pPr marL="3200400" algn="l" defTabSz="914400" rtl="0" eaLnBrk="1" latinLnBrk="0" hangingPunct="1">
              <a:defRPr sz="4200" kern="1200">
                <a:solidFill>
                  <a:srgbClr val="FFFFFF"/>
                </a:solidFill>
                <a:latin typeface="Gill Sans"/>
                <a:ea typeface="宋体" panose="02010600030101010101" pitchFamily="2" charset="-122"/>
                <a:cs typeface="+mn-cs"/>
                <a:sym typeface="Gill Sans"/>
              </a:defRPr>
            </a:lvl8pPr>
            <a:lvl9pPr marL="3657600" algn="l" defTabSz="914400" rtl="0" eaLnBrk="1" latinLnBrk="0" hangingPunct="1">
              <a:defRPr sz="4200" kern="1200">
                <a:solidFill>
                  <a:srgbClr val="FFFFFF"/>
                </a:solidFill>
                <a:latin typeface="Gill Sans"/>
                <a:ea typeface="宋体" panose="02010600030101010101" pitchFamily="2" charset="-122"/>
                <a:cs typeface="+mn-cs"/>
                <a:sym typeface="Gill Sans"/>
              </a:defRPr>
            </a:lvl9pPr>
          </a:lstStyle>
          <a:p>
            <a:r>
              <a:rPr lang="zh-CN" altLang="en-US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小型数据抓取实践</a:t>
            </a:r>
            <a:endParaRPr lang="zh-CN" altLang="zh-CN" sz="32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046386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标题幻灯片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>
          <a:xfrm>
            <a:off x="1125416" y="438648"/>
            <a:ext cx="541460" cy="541460"/>
          </a:xfrm>
          <a:prstGeom prst="rect">
            <a:avLst/>
          </a:prstGeom>
          <a:solidFill>
            <a:srgbClr val="00B05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B050"/>
              </a:solidFill>
            </a:endParaRPr>
          </a:p>
        </p:txBody>
      </p:sp>
      <p:sp>
        <p:nvSpPr>
          <p:cNvPr id="12" name="文本框 11"/>
          <p:cNvSpPr txBox="1">
            <a:spLocks noChangeArrowheads="1"/>
          </p:cNvSpPr>
          <p:nvPr userDrawn="1"/>
        </p:nvSpPr>
        <p:spPr bwMode="auto">
          <a:xfrm>
            <a:off x="1666876" y="438647"/>
            <a:ext cx="996889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FFFFFF"/>
                </a:solidFill>
                <a:latin typeface="Gill Sans"/>
                <a:ea typeface="宋体" panose="02010600030101010101" pitchFamily="2" charset="-122"/>
                <a:cs typeface="+mn-cs"/>
                <a:sym typeface="Gill San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FFFFFF"/>
                </a:solidFill>
                <a:latin typeface="Gill Sans"/>
                <a:ea typeface="宋体" panose="02010600030101010101" pitchFamily="2" charset="-122"/>
                <a:cs typeface="+mn-cs"/>
                <a:sym typeface="Gill San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FFFFFF"/>
                </a:solidFill>
                <a:latin typeface="Gill Sans"/>
                <a:ea typeface="宋体" panose="02010600030101010101" pitchFamily="2" charset="-122"/>
                <a:cs typeface="+mn-cs"/>
                <a:sym typeface="Gill San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FFFFFF"/>
                </a:solidFill>
                <a:latin typeface="Gill Sans"/>
                <a:ea typeface="宋体" panose="02010600030101010101" pitchFamily="2" charset="-122"/>
                <a:cs typeface="+mn-cs"/>
                <a:sym typeface="Gill San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FFFFFF"/>
                </a:solidFill>
                <a:latin typeface="Gill Sans"/>
                <a:ea typeface="宋体" panose="02010600030101010101" pitchFamily="2" charset="-122"/>
                <a:cs typeface="+mn-cs"/>
                <a:sym typeface="Gill Sans"/>
              </a:defRPr>
            </a:lvl5pPr>
            <a:lvl6pPr marL="2286000" algn="l" defTabSz="914400" rtl="0" eaLnBrk="1" latinLnBrk="0" hangingPunct="1">
              <a:defRPr sz="4200" kern="1200">
                <a:solidFill>
                  <a:srgbClr val="FFFFFF"/>
                </a:solidFill>
                <a:latin typeface="Gill Sans"/>
                <a:ea typeface="宋体" panose="02010600030101010101" pitchFamily="2" charset="-122"/>
                <a:cs typeface="+mn-cs"/>
                <a:sym typeface="Gill Sans"/>
              </a:defRPr>
            </a:lvl6pPr>
            <a:lvl7pPr marL="2743200" algn="l" defTabSz="914400" rtl="0" eaLnBrk="1" latinLnBrk="0" hangingPunct="1">
              <a:defRPr sz="4200" kern="1200">
                <a:solidFill>
                  <a:srgbClr val="FFFFFF"/>
                </a:solidFill>
                <a:latin typeface="Gill Sans"/>
                <a:ea typeface="宋体" panose="02010600030101010101" pitchFamily="2" charset="-122"/>
                <a:cs typeface="+mn-cs"/>
                <a:sym typeface="Gill Sans"/>
              </a:defRPr>
            </a:lvl7pPr>
            <a:lvl8pPr marL="3200400" algn="l" defTabSz="914400" rtl="0" eaLnBrk="1" latinLnBrk="0" hangingPunct="1">
              <a:defRPr sz="4200" kern="1200">
                <a:solidFill>
                  <a:srgbClr val="FFFFFF"/>
                </a:solidFill>
                <a:latin typeface="Gill Sans"/>
                <a:ea typeface="宋体" panose="02010600030101010101" pitchFamily="2" charset="-122"/>
                <a:cs typeface="+mn-cs"/>
                <a:sym typeface="Gill Sans"/>
              </a:defRPr>
            </a:lvl8pPr>
            <a:lvl9pPr marL="3657600" algn="l" defTabSz="914400" rtl="0" eaLnBrk="1" latinLnBrk="0" hangingPunct="1">
              <a:defRPr sz="4200" kern="1200">
                <a:solidFill>
                  <a:srgbClr val="FFFFFF"/>
                </a:solidFill>
                <a:latin typeface="Gill Sans"/>
                <a:ea typeface="宋体" panose="02010600030101010101" pitchFamily="2" charset="-122"/>
                <a:cs typeface="+mn-cs"/>
                <a:sym typeface="Gill Sans"/>
              </a:defRPr>
            </a:lvl9pPr>
          </a:lstStyle>
          <a:p>
            <a:r>
              <a:rPr lang="en-US" altLang="zh-CN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接口数据抓取实践</a:t>
            </a:r>
            <a:endParaRPr lang="zh-CN" altLang="zh-CN" sz="32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061597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标题幻灯片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>
          <a:xfrm>
            <a:off x="1125416" y="438648"/>
            <a:ext cx="541460" cy="541460"/>
          </a:xfrm>
          <a:prstGeom prst="rect">
            <a:avLst/>
          </a:prstGeom>
          <a:solidFill>
            <a:srgbClr val="00B05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B050"/>
              </a:solidFill>
            </a:endParaRPr>
          </a:p>
        </p:txBody>
      </p:sp>
      <p:sp>
        <p:nvSpPr>
          <p:cNvPr id="12" name="文本框 11"/>
          <p:cNvSpPr txBox="1">
            <a:spLocks noChangeArrowheads="1"/>
          </p:cNvSpPr>
          <p:nvPr userDrawn="1"/>
        </p:nvSpPr>
        <p:spPr bwMode="auto">
          <a:xfrm>
            <a:off x="1666876" y="438647"/>
            <a:ext cx="996889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FFFFFF"/>
                </a:solidFill>
                <a:latin typeface="Gill Sans"/>
                <a:ea typeface="宋体" panose="02010600030101010101" pitchFamily="2" charset="-122"/>
                <a:cs typeface="+mn-cs"/>
                <a:sym typeface="Gill San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FFFFFF"/>
                </a:solidFill>
                <a:latin typeface="Gill Sans"/>
                <a:ea typeface="宋体" panose="02010600030101010101" pitchFamily="2" charset="-122"/>
                <a:cs typeface="+mn-cs"/>
                <a:sym typeface="Gill San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FFFFFF"/>
                </a:solidFill>
                <a:latin typeface="Gill Sans"/>
                <a:ea typeface="宋体" panose="02010600030101010101" pitchFamily="2" charset="-122"/>
                <a:cs typeface="+mn-cs"/>
                <a:sym typeface="Gill San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FFFFFF"/>
                </a:solidFill>
                <a:latin typeface="Gill Sans"/>
                <a:ea typeface="宋体" panose="02010600030101010101" pitchFamily="2" charset="-122"/>
                <a:cs typeface="+mn-cs"/>
                <a:sym typeface="Gill San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FFFFFF"/>
                </a:solidFill>
                <a:latin typeface="Gill Sans"/>
                <a:ea typeface="宋体" panose="02010600030101010101" pitchFamily="2" charset="-122"/>
                <a:cs typeface="+mn-cs"/>
                <a:sym typeface="Gill Sans"/>
              </a:defRPr>
            </a:lvl5pPr>
            <a:lvl6pPr marL="2286000" algn="l" defTabSz="914400" rtl="0" eaLnBrk="1" latinLnBrk="0" hangingPunct="1">
              <a:defRPr sz="4200" kern="1200">
                <a:solidFill>
                  <a:srgbClr val="FFFFFF"/>
                </a:solidFill>
                <a:latin typeface="Gill Sans"/>
                <a:ea typeface="宋体" panose="02010600030101010101" pitchFamily="2" charset="-122"/>
                <a:cs typeface="+mn-cs"/>
                <a:sym typeface="Gill Sans"/>
              </a:defRPr>
            </a:lvl6pPr>
            <a:lvl7pPr marL="2743200" algn="l" defTabSz="914400" rtl="0" eaLnBrk="1" latinLnBrk="0" hangingPunct="1">
              <a:defRPr sz="4200" kern="1200">
                <a:solidFill>
                  <a:srgbClr val="FFFFFF"/>
                </a:solidFill>
                <a:latin typeface="Gill Sans"/>
                <a:ea typeface="宋体" panose="02010600030101010101" pitchFamily="2" charset="-122"/>
                <a:cs typeface="+mn-cs"/>
                <a:sym typeface="Gill Sans"/>
              </a:defRPr>
            </a:lvl7pPr>
            <a:lvl8pPr marL="3200400" algn="l" defTabSz="914400" rtl="0" eaLnBrk="1" latinLnBrk="0" hangingPunct="1">
              <a:defRPr sz="4200" kern="1200">
                <a:solidFill>
                  <a:srgbClr val="FFFFFF"/>
                </a:solidFill>
                <a:latin typeface="Gill Sans"/>
                <a:ea typeface="宋体" panose="02010600030101010101" pitchFamily="2" charset="-122"/>
                <a:cs typeface="+mn-cs"/>
                <a:sym typeface="Gill Sans"/>
              </a:defRPr>
            </a:lvl8pPr>
            <a:lvl9pPr marL="3657600" algn="l" defTabSz="914400" rtl="0" eaLnBrk="1" latinLnBrk="0" hangingPunct="1">
              <a:defRPr sz="4200" kern="1200">
                <a:solidFill>
                  <a:srgbClr val="FFFFFF"/>
                </a:solidFill>
                <a:latin typeface="Gill Sans"/>
                <a:ea typeface="宋体" panose="02010600030101010101" pitchFamily="2" charset="-122"/>
                <a:cs typeface="+mn-cs"/>
                <a:sym typeface="Gill Sans"/>
              </a:defRPr>
            </a:lvl9pPr>
          </a:lstStyle>
          <a:p>
            <a:r>
              <a:rPr lang="zh-CN" altLang="en-US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大型数据抓取实践</a:t>
            </a:r>
            <a:endParaRPr lang="zh-CN" altLang="zh-CN" sz="32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043951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2494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3" r:id="rId3"/>
    <p:sldLayoutId id="2147483652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731" userDrawn="1">
          <p15:clr>
            <a:srgbClr val="F26B43"/>
          </p15:clr>
        </p15:guide>
        <p15:guide id="2" pos="710" userDrawn="1">
          <p15:clr>
            <a:srgbClr val="F26B43"/>
          </p15:clr>
        </p15:guide>
        <p15:guide id="3" pos="7401" userDrawn="1">
          <p15:clr>
            <a:srgbClr val="F26B43"/>
          </p15:clr>
        </p15:guide>
        <p15:guide id="4" orient="horz" pos="4065" userDrawn="1">
          <p15:clr>
            <a:srgbClr val="F26B43"/>
          </p15:clr>
        </p15:guide>
        <p15:guide id="5" orient="horz" pos="845" userDrawn="1">
          <p15:clr>
            <a:srgbClr val="F26B43"/>
          </p15:clr>
        </p15:guide>
        <p15:guide id="6" pos="3931" userDrawn="1">
          <p15:clr>
            <a:srgbClr val="F26B43"/>
          </p15:clr>
        </p15:guide>
        <p15:guide id="7" pos="415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69"/>
          <p:cNvSpPr>
            <a:spLocks/>
          </p:cNvSpPr>
          <p:nvPr/>
        </p:nvSpPr>
        <p:spPr bwMode="auto">
          <a:xfrm>
            <a:off x="1491973" y="2579937"/>
            <a:ext cx="1790700" cy="1789113"/>
          </a:xfrm>
          <a:custGeom>
            <a:avLst/>
            <a:gdLst>
              <a:gd name="T0" fmla="*/ 781 w 793"/>
              <a:gd name="T1" fmla="*/ 296 h 793"/>
              <a:gd name="T2" fmla="*/ 715 w 793"/>
              <a:gd name="T3" fmla="*/ 271 h 793"/>
              <a:gd name="T4" fmla="*/ 708 w 793"/>
              <a:gd name="T5" fmla="*/ 155 h 793"/>
              <a:gd name="T6" fmla="*/ 645 w 793"/>
              <a:gd name="T7" fmla="*/ 162 h 793"/>
              <a:gd name="T8" fmla="*/ 595 w 793"/>
              <a:gd name="T9" fmla="*/ 55 h 793"/>
              <a:gd name="T10" fmla="*/ 534 w 793"/>
              <a:gd name="T11" fmla="*/ 83 h 793"/>
              <a:gd name="T12" fmla="*/ 446 w 793"/>
              <a:gd name="T13" fmla="*/ 4 h 793"/>
              <a:gd name="T14" fmla="*/ 407 w 793"/>
              <a:gd name="T15" fmla="*/ 53 h 793"/>
              <a:gd name="T16" fmla="*/ 296 w 793"/>
              <a:gd name="T17" fmla="*/ 12 h 793"/>
              <a:gd name="T18" fmla="*/ 272 w 793"/>
              <a:gd name="T19" fmla="*/ 76 h 793"/>
              <a:gd name="T20" fmla="*/ 155 w 793"/>
              <a:gd name="T21" fmla="*/ 83 h 793"/>
              <a:gd name="T22" fmla="*/ 162 w 793"/>
              <a:gd name="T23" fmla="*/ 146 h 793"/>
              <a:gd name="T24" fmla="*/ 56 w 793"/>
              <a:gd name="T25" fmla="*/ 195 h 793"/>
              <a:gd name="T26" fmla="*/ 83 w 793"/>
              <a:gd name="T27" fmla="*/ 257 h 793"/>
              <a:gd name="T28" fmla="*/ 5 w 793"/>
              <a:gd name="T29" fmla="*/ 344 h 793"/>
              <a:gd name="T30" fmla="*/ 53 w 793"/>
              <a:gd name="T31" fmla="*/ 384 h 793"/>
              <a:gd name="T32" fmla="*/ 12 w 793"/>
              <a:gd name="T33" fmla="*/ 494 h 793"/>
              <a:gd name="T34" fmla="*/ 76 w 793"/>
              <a:gd name="T35" fmla="*/ 519 h 793"/>
              <a:gd name="T36" fmla="*/ 83 w 793"/>
              <a:gd name="T37" fmla="*/ 635 h 793"/>
              <a:gd name="T38" fmla="*/ 145 w 793"/>
              <a:gd name="T39" fmla="*/ 630 h 793"/>
              <a:gd name="T40" fmla="*/ 195 w 793"/>
              <a:gd name="T41" fmla="*/ 735 h 793"/>
              <a:gd name="T42" fmla="*/ 257 w 793"/>
              <a:gd name="T43" fmla="*/ 709 h 793"/>
              <a:gd name="T44" fmla="*/ 344 w 793"/>
              <a:gd name="T45" fmla="*/ 786 h 793"/>
              <a:gd name="T46" fmla="*/ 385 w 793"/>
              <a:gd name="T47" fmla="*/ 740 h 793"/>
              <a:gd name="T48" fmla="*/ 495 w 793"/>
              <a:gd name="T49" fmla="*/ 781 h 793"/>
              <a:gd name="T50" fmla="*/ 520 w 793"/>
              <a:gd name="T51" fmla="*/ 716 h 793"/>
              <a:gd name="T52" fmla="*/ 636 w 793"/>
              <a:gd name="T53" fmla="*/ 708 h 793"/>
              <a:gd name="T54" fmla="*/ 630 w 793"/>
              <a:gd name="T55" fmla="*/ 645 h 793"/>
              <a:gd name="T56" fmla="*/ 735 w 793"/>
              <a:gd name="T57" fmla="*/ 595 h 793"/>
              <a:gd name="T58" fmla="*/ 709 w 793"/>
              <a:gd name="T59" fmla="*/ 533 h 793"/>
              <a:gd name="T60" fmla="*/ 786 w 793"/>
              <a:gd name="T61" fmla="*/ 446 h 793"/>
              <a:gd name="T62" fmla="*/ 739 w 793"/>
              <a:gd name="T63" fmla="*/ 406 h 7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793" h="793">
                <a:moveTo>
                  <a:pt x="793" y="381"/>
                </a:moveTo>
                <a:cubicBezTo>
                  <a:pt x="781" y="296"/>
                  <a:pt x="781" y="296"/>
                  <a:pt x="781" y="296"/>
                </a:cubicBezTo>
                <a:cubicBezTo>
                  <a:pt x="721" y="287"/>
                  <a:pt x="721" y="287"/>
                  <a:pt x="721" y="287"/>
                </a:cubicBezTo>
                <a:cubicBezTo>
                  <a:pt x="720" y="281"/>
                  <a:pt x="717" y="276"/>
                  <a:pt x="715" y="271"/>
                </a:cubicBezTo>
                <a:cubicBezTo>
                  <a:pt x="753" y="228"/>
                  <a:pt x="753" y="228"/>
                  <a:pt x="753" y="228"/>
                </a:cubicBezTo>
                <a:cubicBezTo>
                  <a:pt x="708" y="155"/>
                  <a:pt x="708" y="155"/>
                  <a:pt x="708" y="155"/>
                </a:cubicBezTo>
                <a:cubicBezTo>
                  <a:pt x="651" y="168"/>
                  <a:pt x="651" y="168"/>
                  <a:pt x="651" y="168"/>
                </a:cubicBezTo>
                <a:cubicBezTo>
                  <a:pt x="649" y="166"/>
                  <a:pt x="647" y="164"/>
                  <a:pt x="645" y="162"/>
                </a:cubicBezTo>
                <a:cubicBezTo>
                  <a:pt x="664" y="107"/>
                  <a:pt x="664" y="107"/>
                  <a:pt x="664" y="107"/>
                </a:cubicBezTo>
                <a:cubicBezTo>
                  <a:pt x="595" y="55"/>
                  <a:pt x="595" y="55"/>
                  <a:pt x="595" y="55"/>
                </a:cubicBezTo>
                <a:cubicBezTo>
                  <a:pt x="548" y="89"/>
                  <a:pt x="548" y="89"/>
                  <a:pt x="548" y="89"/>
                </a:cubicBezTo>
                <a:cubicBezTo>
                  <a:pt x="543" y="87"/>
                  <a:pt x="538" y="85"/>
                  <a:pt x="534" y="83"/>
                </a:cubicBezTo>
                <a:cubicBezTo>
                  <a:pt x="530" y="25"/>
                  <a:pt x="530" y="25"/>
                  <a:pt x="530" y="25"/>
                </a:cubicBezTo>
                <a:cubicBezTo>
                  <a:pt x="446" y="4"/>
                  <a:pt x="446" y="4"/>
                  <a:pt x="446" y="4"/>
                </a:cubicBezTo>
                <a:cubicBezTo>
                  <a:pt x="416" y="54"/>
                  <a:pt x="416" y="54"/>
                  <a:pt x="416" y="54"/>
                </a:cubicBezTo>
                <a:cubicBezTo>
                  <a:pt x="413" y="54"/>
                  <a:pt x="410" y="53"/>
                  <a:pt x="407" y="53"/>
                </a:cubicBezTo>
                <a:cubicBezTo>
                  <a:pt x="381" y="0"/>
                  <a:pt x="381" y="0"/>
                  <a:pt x="381" y="0"/>
                </a:cubicBezTo>
                <a:cubicBezTo>
                  <a:pt x="296" y="12"/>
                  <a:pt x="296" y="12"/>
                  <a:pt x="296" y="12"/>
                </a:cubicBezTo>
                <a:cubicBezTo>
                  <a:pt x="287" y="71"/>
                  <a:pt x="287" y="71"/>
                  <a:pt x="287" y="71"/>
                </a:cubicBezTo>
                <a:cubicBezTo>
                  <a:pt x="282" y="72"/>
                  <a:pt x="277" y="74"/>
                  <a:pt x="272" y="76"/>
                </a:cubicBezTo>
                <a:cubicBezTo>
                  <a:pt x="228" y="38"/>
                  <a:pt x="228" y="38"/>
                  <a:pt x="228" y="38"/>
                </a:cubicBezTo>
                <a:cubicBezTo>
                  <a:pt x="155" y="83"/>
                  <a:pt x="155" y="83"/>
                  <a:pt x="155" y="83"/>
                </a:cubicBezTo>
                <a:cubicBezTo>
                  <a:pt x="169" y="139"/>
                  <a:pt x="169" y="139"/>
                  <a:pt x="169" y="139"/>
                </a:cubicBezTo>
                <a:cubicBezTo>
                  <a:pt x="167" y="141"/>
                  <a:pt x="164" y="143"/>
                  <a:pt x="162" y="146"/>
                </a:cubicBezTo>
                <a:cubicBezTo>
                  <a:pt x="107" y="127"/>
                  <a:pt x="107" y="127"/>
                  <a:pt x="107" y="127"/>
                </a:cubicBezTo>
                <a:cubicBezTo>
                  <a:pt x="56" y="195"/>
                  <a:pt x="56" y="195"/>
                  <a:pt x="56" y="195"/>
                </a:cubicBezTo>
                <a:cubicBezTo>
                  <a:pt x="90" y="242"/>
                  <a:pt x="90" y="242"/>
                  <a:pt x="90" y="242"/>
                </a:cubicBezTo>
                <a:cubicBezTo>
                  <a:pt x="87" y="247"/>
                  <a:pt x="85" y="252"/>
                  <a:pt x="83" y="257"/>
                </a:cubicBezTo>
                <a:cubicBezTo>
                  <a:pt x="25" y="261"/>
                  <a:pt x="25" y="261"/>
                  <a:pt x="25" y="261"/>
                </a:cubicBezTo>
                <a:cubicBezTo>
                  <a:pt x="5" y="344"/>
                  <a:pt x="5" y="344"/>
                  <a:pt x="5" y="344"/>
                </a:cubicBezTo>
                <a:cubicBezTo>
                  <a:pt x="54" y="374"/>
                  <a:pt x="54" y="374"/>
                  <a:pt x="54" y="374"/>
                </a:cubicBezTo>
                <a:cubicBezTo>
                  <a:pt x="54" y="377"/>
                  <a:pt x="53" y="381"/>
                  <a:pt x="53" y="384"/>
                </a:cubicBezTo>
                <a:cubicBezTo>
                  <a:pt x="0" y="409"/>
                  <a:pt x="0" y="409"/>
                  <a:pt x="0" y="409"/>
                </a:cubicBezTo>
                <a:cubicBezTo>
                  <a:pt x="12" y="494"/>
                  <a:pt x="12" y="494"/>
                  <a:pt x="12" y="494"/>
                </a:cubicBezTo>
                <a:cubicBezTo>
                  <a:pt x="70" y="504"/>
                  <a:pt x="70" y="504"/>
                  <a:pt x="70" y="504"/>
                </a:cubicBezTo>
                <a:cubicBezTo>
                  <a:pt x="71" y="509"/>
                  <a:pt x="74" y="514"/>
                  <a:pt x="76" y="519"/>
                </a:cubicBezTo>
                <a:cubicBezTo>
                  <a:pt x="38" y="562"/>
                  <a:pt x="38" y="562"/>
                  <a:pt x="38" y="562"/>
                </a:cubicBezTo>
                <a:cubicBezTo>
                  <a:pt x="83" y="635"/>
                  <a:pt x="83" y="635"/>
                  <a:pt x="83" y="635"/>
                </a:cubicBezTo>
                <a:cubicBezTo>
                  <a:pt x="138" y="622"/>
                  <a:pt x="138" y="622"/>
                  <a:pt x="138" y="622"/>
                </a:cubicBezTo>
                <a:cubicBezTo>
                  <a:pt x="140" y="625"/>
                  <a:pt x="143" y="627"/>
                  <a:pt x="145" y="630"/>
                </a:cubicBezTo>
                <a:cubicBezTo>
                  <a:pt x="127" y="683"/>
                  <a:pt x="127" y="683"/>
                  <a:pt x="127" y="683"/>
                </a:cubicBezTo>
                <a:cubicBezTo>
                  <a:pt x="195" y="735"/>
                  <a:pt x="195" y="735"/>
                  <a:pt x="195" y="735"/>
                </a:cubicBezTo>
                <a:cubicBezTo>
                  <a:pt x="241" y="702"/>
                  <a:pt x="241" y="702"/>
                  <a:pt x="241" y="702"/>
                </a:cubicBezTo>
                <a:cubicBezTo>
                  <a:pt x="247" y="704"/>
                  <a:pt x="252" y="707"/>
                  <a:pt x="257" y="709"/>
                </a:cubicBezTo>
                <a:cubicBezTo>
                  <a:pt x="261" y="766"/>
                  <a:pt x="261" y="766"/>
                  <a:pt x="261" y="766"/>
                </a:cubicBezTo>
                <a:cubicBezTo>
                  <a:pt x="344" y="786"/>
                  <a:pt x="344" y="786"/>
                  <a:pt x="344" y="786"/>
                </a:cubicBezTo>
                <a:cubicBezTo>
                  <a:pt x="374" y="738"/>
                  <a:pt x="374" y="738"/>
                  <a:pt x="374" y="738"/>
                </a:cubicBezTo>
                <a:cubicBezTo>
                  <a:pt x="377" y="738"/>
                  <a:pt x="381" y="740"/>
                  <a:pt x="385" y="740"/>
                </a:cubicBezTo>
                <a:cubicBezTo>
                  <a:pt x="410" y="793"/>
                  <a:pt x="410" y="793"/>
                  <a:pt x="410" y="793"/>
                </a:cubicBezTo>
                <a:cubicBezTo>
                  <a:pt x="495" y="781"/>
                  <a:pt x="495" y="781"/>
                  <a:pt x="495" y="781"/>
                </a:cubicBezTo>
                <a:cubicBezTo>
                  <a:pt x="504" y="722"/>
                  <a:pt x="504" y="722"/>
                  <a:pt x="504" y="722"/>
                </a:cubicBezTo>
                <a:cubicBezTo>
                  <a:pt x="509" y="721"/>
                  <a:pt x="515" y="718"/>
                  <a:pt x="520" y="716"/>
                </a:cubicBezTo>
                <a:cubicBezTo>
                  <a:pt x="563" y="753"/>
                  <a:pt x="563" y="753"/>
                  <a:pt x="563" y="753"/>
                </a:cubicBezTo>
                <a:cubicBezTo>
                  <a:pt x="636" y="708"/>
                  <a:pt x="636" y="708"/>
                  <a:pt x="636" y="708"/>
                </a:cubicBezTo>
                <a:cubicBezTo>
                  <a:pt x="622" y="652"/>
                  <a:pt x="622" y="652"/>
                  <a:pt x="622" y="652"/>
                </a:cubicBezTo>
                <a:cubicBezTo>
                  <a:pt x="625" y="650"/>
                  <a:pt x="628" y="648"/>
                  <a:pt x="630" y="645"/>
                </a:cubicBezTo>
                <a:cubicBezTo>
                  <a:pt x="684" y="664"/>
                  <a:pt x="684" y="664"/>
                  <a:pt x="684" y="664"/>
                </a:cubicBezTo>
                <a:cubicBezTo>
                  <a:pt x="735" y="595"/>
                  <a:pt x="735" y="595"/>
                  <a:pt x="735" y="595"/>
                </a:cubicBezTo>
                <a:cubicBezTo>
                  <a:pt x="702" y="549"/>
                  <a:pt x="702" y="549"/>
                  <a:pt x="702" y="549"/>
                </a:cubicBezTo>
                <a:cubicBezTo>
                  <a:pt x="704" y="544"/>
                  <a:pt x="707" y="539"/>
                  <a:pt x="709" y="533"/>
                </a:cubicBezTo>
                <a:cubicBezTo>
                  <a:pt x="766" y="529"/>
                  <a:pt x="766" y="529"/>
                  <a:pt x="766" y="529"/>
                </a:cubicBezTo>
                <a:cubicBezTo>
                  <a:pt x="786" y="446"/>
                  <a:pt x="786" y="446"/>
                  <a:pt x="786" y="446"/>
                </a:cubicBezTo>
                <a:cubicBezTo>
                  <a:pt x="737" y="416"/>
                  <a:pt x="737" y="416"/>
                  <a:pt x="737" y="416"/>
                </a:cubicBezTo>
                <a:cubicBezTo>
                  <a:pt x="737" y="413"/>
                  <a:pt x="739" y="410"/>
                  <a:pt x="739" y="406"/>
                </a:cubicBezTo>
                <a:lnTo>
                  <a:pt x="793" y="381"/>
                </a:lnTo>
                <a:close/>
              </a:path>
            </a:pathLst>
          </a:custGeom>
          <a:solidFill>
            <a:srgbClr val="D3D3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Freeform 70"/>
          <p:cNvSpPr>
            <a:spLocks/>
          </p:cNvSpPr>
          <p:nvPr/>
        </p:nvSpPr>
        <p:spPr bwMode="auto">
          <a:xfrm>
            <a:off x="1653898" y="2741862"/>
            <a:ext cx="1460500" cy="1458913"/>
          </a:xfrm>
          <a:custGeom>
            <a:avLst/>
            <a:gdLst>
              <a:gd name="T0" fmla="*/ 623 w 647"/>
              <a:gd name="T1" fmla="*/ 280 h 646"/>
              <a:gd name="T2" fmla="*/ 280 w 647"/>
              <a:gd name="T3" fmla="*/ 24 h 646"/>
              <a:gd name="T4" fmla="*/ 24 w 647"/>
              <a:gd name="T5" fmla="*/ 367 h 646"/>
              <a:gd name="T6" fmla="*/ 367 w 647"/>
              <a:gd name="T7" fmla="*/ 622 h 646"/>
              <a:gd name="T8" fmla="*/ 623 w 647"/>
              <a:gd name="T9" fmla="*/ 280 h 6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7" h="646">
                <a:moveTo>
                  <a:pt x="623" y="280"/>
                </a:moveTo>
                <a:cubicBezTo>
                  <a:pt x="599" y="114"/>
                  <a:pt x="445" y="0"/>
                  <a:pt x="280" y="24"/>
                </a:cubicBezTo>
                <a:cubicBezTo>
                  <a:pt x="115" y="48"/>
                  <a:pt x="0" y="201"/>
                  <a:pt x="24" y="367"/>
                </a:cubicBezTo>
                <a:cubicBezTo>
                  <a:pt x="48" y="532"/>
                  <a:pt x="202" y="646"/>
                  <a:pt x="367" y="622"/>
                </a:cubicBezTo>
                <a:cubicBezTo>
                  <a:pt x="532" y="598"/>
                  <a:pt x="647" y="445"/>
                  <a:pt x="623" y="280"/>
                </a:cubicBezTo>
                <a:close/>
              </a:path>
            </a:pathLst>
          </a:custGeom>
          <a:solidFill>
            <a:srgbClr val="EFF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Freeform 71"/>
          <p:cNvSpPr>
            <a:spLocks/>
          </p:cNvSpPr>
          <p:nvPr/>
        </p:nvSpPr>
        <p:spPr bwMode="auto">
          <a:xfrm>
            <a:off x="1733273" y="2819649"/>
            <a:ext cx="1304925" cy="1303338"/>
          </a:xfrm>
          <a:custGeom>
            <a:avLst/>
            <a:gdLst>
              <a:gd name="T0" fmla="*/ 556 w 578"/>
              <a:gd name="T1" fmla="*/ 250 h 578"/>
              <a:gd name="T2" fmla="*/ 250 w 578"/>
              <a:gd name="T3" fmla="*/ 22 h 578"/>
              <a:gd name="T4" fmla="*/ 21 w 578"/>
              <a:gd name="T5" fmla="*/ 328 h 578"/>
              <a:gd name="T6" fmla="*/ 327 w 578"/>
              <a:gd name="T7" fmla="*/ 557 h 578"/>
              <a:gd name="T8" fmla="*/ 556 w 578"/>
              <a:gd name="T9" fmla="*/ 250 h 5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78" h="578">
                <a:moveTo>
                  <a:pt x="556" y="250"/>
                </a:moveTo>
                <a:cubicBezTo>
                  <a:pt x="535" y="103"/>
                  <a:pt x="397" y="0"/>
                  <a:pt x="250" y="22"/>
                </a:cubicBezTo>
                <a:cubicBezTo>
                  <a:pt x="102" y="43"/>
                  <a:pt x="0" y="180"/>
                  <a:pt x="21" y="328"/>
                </a:cubicBezTo>
                <a:cubicBezTo>
                  <a:pt x="43" y="476"/>
                  <a:pt x="180" y="578"/>
                  <a:pt x="327" y="557"/>
                </a:cubicBezTo>
                <a:cubicBezTo>
                  <a:pt x="475" y="535"/>
                  <a:pt x="578" y="398"/>
                  <a:pt x="556" y="250"/>
                </a:cubicBezTo>
                <a:close/>
              </a:path>
            </a:pathLst>
          </a:custGeom>
          <a:solidFill>
            <a:srgbClr val="EEA23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458476" y="2559670"/>
            <a:ext cx="12186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Meiryo UI" panose="020B0604030504040204" pitchFamily="34" charset="-128"/>
              </a:defRPr>
            </a:lvl1pPr>
          </a:lstStyle>
          <a:p>
            <a:r>
              <a:rPr lang="zh-CN" altLang="en-US" dirty="0" smtClean="0"/>
              <a:t>课时</a:t>
            </a:r>
            <a:r>
              <a:rPr lang="en-US" altLang="zh-CN" dirty="0" smtClean="0"/>
              <a:t> </a:t>
            </a:r>
            <a:r>
              <a:rPr lang="en-US" altLang="zh-CN" dirty="0"/>
              <a:t>28</a:t>
            </a:r>
            <a:endParaRPr lang="zh-CN" altLang="en-US" dirty="0"/>
          </a:p>
        </p:txBody>
      </p:sp>
      <p:grpSp>
        <p:nvGrpSpPr>
          <p:cNvPr id="8" name="组合 7"/>
          <p:cNvGrpSpPr/>
          <p:nvPr/>
        </p:nvGrpSpPr>
        <p:grpSpPr>
          <a:xfrm>
            <a:off x="2058572" y="3001991"/>
            <a:ext cx="651152" cy="949747"/>
            <a:chOff x="6959600" y="935462"/>
            <a:chExt cx="862013" cy="1257300"/>
          </a:xfrm>
        </p:grpSpPr>
        <p:sp>
          <p:nvSpPr>
            <p:cNvPr id="9" name="Freeform 61"/>
            <p:cNvSpPr>
              <a:spLocks noEditPoints="1"/>
            </p:cNvSpPr>
            <p:nvPr/>
          </p:nvSpPr>
          <p:spPr bwMode="auto">
            <a:xfrm>
              <a:off x="6959600" y="935462"/>
              <a:ext cx="862013" cy="1038225"/>
            </a:xfrm>
            <a:custGeom>
              <a:avLst/>
              <a:gdLst>
                <a:gd name="T0" fmla="*/ 191 w 382"/>
                <a:gd name="T1" fmla="*/ 0 h 460"/>
                <a:gd name="T2" fmla="*/ 0 w 382"/>
                <a:gd name="T3" fmla="*/ 191 h 460"/>
                <a:gd name="T4" fmla="*/ 49 w 382"/>
                <a:gd name="T5" fmla="*/ 319 h 460"/>
                <a:gd name="T6" fmla="*/ 49 w 382"/>
                <a:gd name="T7" fmla="*/ 319 h 460"/>
                <a:gd name="T8" fmla="*/ 49 w 382"/>
                <a:gd name="T9" fmla="*/ 319 h 460"/>
                <a:gd name="T10" fmla="*/ 58 w 382"/>
                <a:gd name="T11" fmla="*/ 328 h 460"/>
                <a:gd name="T12" fmla="*/ 102 w 382"/>
                <a:gd name="T13" fmla="*/ 383 h 460"/>
                <a:gd name="T14" fmla="*/ 157 w 382"/>
                <a:gd name="T15" fmla="*/ 460 h 460"/>
                <a:gd name="T16" fmla="*/ 186 w 382"/>
                <a:gd name="T17" fmla="*/ 460 h 460"/>
                <a:gd name="T18" fmla="*/ 196 w 382"/>
                <a:gd name="T19" fmla="*/ 460 h 460"/>
                <a:gd name="T20" fmla="*/ 225 w 382"/>
                <a:gd name="T21" fmla="*/ 460 h 460"/>
                <a:gd name="T22" fmla="*/ 280 w 382"/>
                <a:gd name="T23" fmla="*/ 383 h 460"/>
                <a:gd name="T24" fmla="*/ 323 w 382"/>
                <a:gd name="T25" fmla="*/ 330 h 460"/>
                <a:gd name="T26" fmla="*/ 382 w 382"/>
                <a:gd name="T27" fmla="*/ 191 h 460"/>
                <a:gd name="T28" fmla="*/ 191 w 382"/>
                <a:gd name="T29" fmla="*/ 0 h 460"/>
                <a:gd name="T30" fmla="*/ 262 w 382"/>
                <a:gd name="T31" fmla="*/ 276 h 460"/>
                <a:gd name="T32" fmla="*/ 239 w 382"/>
                <a:gd name="T33" fmla="*/ 307 h 460"/>
                <a:gd name="T34" fmla="*/ 209 w 382"/>
                <a:gd name="T35" fmla="*/ 351 h 460"/>
                <a:gd name="T36" fmla="*/ 194 w 382"/>
                <a:gd name="T37" fmla="*/ 351 h 460"/>
                <a:gd name="T38" fmla="*/ 188 w 382"/>
                <a:gd name="T39" fmla="*/ 351 h 460"/>
                <a:gd name="T40" fmla="*/ 173 w 382"/>
                <a:gd name="T41" fmla="*/ 351 h 460"/>
                <a:gd name="T42" fmla="*/ 143 w 382"/>
                <a:gd name="T43" fmla="*/ 307 h 460"/>
                <a:gd name="T44" fmla="*/ 119 w 382"/>
                <a:gd name="T45" fmla="*/ 276 h 460"/>
                <a:gd name="T46" fmla="*/ 114 w 382"/>
                <a:gd name="T47" fmla="*/ 271 h 460"/>
                <a:gd name="T48" fmla="*/ 114 w 382"/>
                <a:gd name="T49" fmla="*/ 270 h 460"/>
                <a:gd name="T50" fmla="*/ 114 w 382"/>
                <a:gd name="T51" fmla="*/ 270 h 460"/>
                <a:gd name="T52" fmla="*/ 88 w 382"/>
                <a:gd name="T53" fmla="*/ 197 h 460"/>
                <a:gd name="T54" fmla="*/ 191 w 382"/>
                <a:gd name="T55" fmla="*/ 87 h 460"/>
                <a:gd name="T56" fmla="*/ 294 w 382"/>
                <a:gd name="T57" fmla="*/ 197 h 460"/>
                <a:gd name="T58" fmla="*/ 262 w 382"/>
                <a:gd name="T59" fmla="*/ 276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82" h="460">
                  <a:moveTo>
                    <a:pt x="191" y="0"/>
                  </a:moveTo>
                  <a:cubicBezTo>
                    <a:pt x="85" y="0"/>
                    <a:pt x="0" y="86"/>
                    <a:pt x="0" y="191"/>
                  </a:cubicBezTo>
                  <a:cubicBezTo>
                    <a:pt x="0" y="240"/>
                    <a:pt x="18" y="285"/>
                    <a:pt x="49" y="319"/>
                  </a:cubicBezTo>
                  <a:cubicBezTo>
                    <a:pt x="49" y="319"/>
                    <a:pt x="49" y="319"/>
                    <a:pt x="49" y="319"/>
                  </a:cubicBezTo>
                  <a:cubicBezTo>
                    <a:pt x="49" y="319"/>
                    <a:pt x="49" y="319"/>
                    <a:pt x="49" y="319"/>
                  </a:cubicBezTo>
                  <a:cubicBezTo>
                    <a:pt x="52" y="322"/>
                    <a:pt x="55" y="325"/>
                    <a:pt x="58" y="328"/>
                  </a:cubicBezTo>
                  <a:cubicBezTo>
                    <a:pt x="69" y="340"/>
                    <a:pt x="89" y="362"/>
                    <a:pt x="102" y="383"/>
                  </a:cubicBezTo>
                  <a:cubicBezTo>
                    <a:pt x="122" y="415"/>
                    <a:pt x="112" y="460"/>
                    <a:pt x="157" y="460"/>
                  </a:cubicBezTo>
                  <a:cubicBezTo>
                    <a:pt x="186" y="460"/>
                    <a:pt x="186" y="460"/>
                    <a:pt x="186" y="460"/>
                  </a:cubicBezTo>
                  <a:cubicBezTo>
                    <a:pt x="196" y="460"/>
                    <a:pt x="196" y="460"/>
                    <a:pt x="196" y="460"/>
                  </a:cubicBezTo>
                  <a:cubicBezTo>
                    <a:pt x="225" y="460"/>
                    <a:pt x="225" y="460"/>
                    <a:pt x="225" y="460"/>
                  </a:cubicBezTo>
                  <a:cubicBezTo>
                    <a:pt x="270" y="460"/>
                    <a:pt x="260" y="415"/>
                    <a:pt x="280" y="383"/>
                  </a:cubicBezTo>
                  <a:cubicBezTo>
                    <a:pt x="292" y="363"/>
                    <a:pt x="311" y="342"/>
                    <a:pt x="323" y="330"/>
                  </a:cubicBezTo>
                  <a:cubicBezTo>
                    <a:pt x="359" y="295"/>
                    <a:pt x="382" y="246"/>
                    <a:pt x="382" y="191"/>
                  </a:cubicBezTo>
                  <a:cubicBezTo>
                    <a:pt x="382" y="86"/>
                    <a:pt x="297" y="0"/>
                    <a:pt x="191" y="0"/>
                  </a:cubicBezTo>
                  <a:close/>
                  <a:moveTo>
                    <a:pt x="262" y="276"/>
                  </a:moveTo>
                  <a:cubicBezTo>
                    <a:pt x="256" y="284"/>
                    <a:pt x="246" y="296"/>
                    <a:pt x="239" y="307"/>
                  </a:cubicBezTo>
                  <a:cubicBezTo>
                    <a:pt x="228" y="326"/>
                    <a:pt x="234" y="351"/>
                    <a:pt x="209" y="351"/>
                  </a:cubicBezTo>
                  <a:cubicBezTo>
                    <a:pt x="194" y="351"/>
                    <a:pt x="194" y="351"/>
                    <a:pt x="194" y="351"/>
                  </a:cubicBezTo>
                  <a:cubicBezTo>
                    <a:pt x="188" y="351"/>
                    <a:pt x="188" y="351"/>
                    <a:pt x="188" y="351"/>
                  </a:cubicBezTo>
                  <a:cubicBezTo>
                    <a:pt x="173" y="351"/>
                    <a:pt x="173" y="351"/>
                    <a:pt x="173" y="351"/>
                  </a:cubicBezTo>
                  <a:cubicBezTo>
                    <a:pt x="148" y="351"/>
                    <a:pt x="153" y="326"/>
                    <a:pt x="143" y="307"/>
                  </a:cubicBezTo>
                  <a:cubicBezTo>
                    <a:pt x="136" y="295"/>
                    <a:pt x="125" y="283"/>
                    <a:pt x="119" y="276"/>
                  </a:cubicBezTo>
                  <a:cubicBezTo>
                    <a:pt x="117" y="274"/>
                    <a:pt x="116" y="272"/>
                    <a:pt x="114" y="271"/>
                  </a:cubicBezTo>
                  <a:cubicBezTo>
                    <a:pt x="114" y="270"/>
                    <a:pt x="114" y="270"/>
                    <a:pt x="114" y="270"/>
                  </a:cubicBezTo>
                  <a:cubicBezTo>
                    <a:pt x="114" y="270"/>
                    <a:pt x="114" y="270"/>
                    <a:pt x="114" y="270"/>
                  </a:cubicBezTo>
                  <a:cubicBezTo>
                    <a:pt x="98" y="251"/>
                    <a:pt x="88" y="225"/>
                    <a:pt x="88" y="197"/>
                  </a:cubicBezTo>
                  <a:cubicBezTo>
                    <a:pt x="88" y="136"/>
                    <a:pt x="134" y="87"/>
                    <a:pt x="191" y="87"/>
                  </a:cubicBezTo>
                  <a:cubicBezTo>
                    <a:pt x="248" y="87"/>
                    <a:pt x="294" y="136"/>
                    <a:pt x="294" y="197"/>
                  </a:cubicBezTo>
                  <a:cubicBezTo>
                    <a:pt x="294" y="228"/>
                    <a:pt x="282" y="256"/>
                    <a:pt x="262" y="276"/>
                  </a:cubicBezTo>
                  <a:close/>
                </a:path>
              </a:pathLst>
            </a:custGeom>
            <a:solidFill>
              <a:srgbClr val="EFF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0" name="Freeform 62"/>
            <p:cNvSpPr>
              <a:spLocks/>
            </p:cNvSpPr>
            <p:nvPr/>
          </p:nvSpPr>
          <p:spPr bwMode="auto">
            <a:xfrm>
              <a:off x="7245350" y="1980037"/>
              <a:ext cx="288925" cy="69850"/>
            </a:xfrm>
            <a:custGeom>
              <a:avLst/>
              <a:gdLst>
                <a:gd name="T0" fmla="*/ 128 w 128"/>
                <a:gd name="T1" fmla="*/ 16 h 31"/>
                <a:gd name="T2" fmla="*/ 113 w 128"/>
                <a:gd name="T3" fmla="*/ 31 h 31"/>
                <a:gd name="T4" fmla="*/ 13 w 128"/>
                <a:gd name="T5" fmla="*/ 31 h 31"/>
                <a:gd name="T6" fmla="*/ 0 w 128"/>
                <a:gd name="T7" fmla="*/ 16 h 31"/>
                <a:gd name="T8" fmla="*/ 0 w 128"/>
                <a:gd name="T9" fmla="*/ 16 h 31"/>
                <a:gd name="T10" fmla="*/ 13 w 128"/>
                <a:gd name="T11" fmla="*/ 0 h 31"/>
                <a:gd name="T12" fmla="*/ 113 w 128"/>
                <a:gd name="T13" fmla="*/ 0 h 31"/>
                <a:gd name="T14" fmla="*/ 128 w 128"/>
                <a:gd name="T15" fmla="*/ 16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8" h="31">
                  <a:moveTo>
                    <a:pt x="128" y="16"/>
                  </a:moveTo>
                  <a:cubicBezTo>
                    <a:pt x="128" y="23"/>
                    <a:pt x="121" y="31"/>
                    <a:pt x="113" y="31"/>
                  </a:cubicBezTo>
                  <a:cubicBezTo>
                    <a:pt x="13" y="31"/>
                    <a:pt x="13" y="31"/>
                    <a:pt x="13" y="31"/>
                  </a:cubicBezTo>
                  <a:cubicBezTo>
                    <a:pt x="5" y="31"/>
                    <a:pt x="0" y="23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8"/>
                    <a:pt x="5" y="0"/>
                    <a:pt x="13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21" y="0"/>
                    <a:pt x="128" y="8"/>
                    <a:pt x="128" y="16"/>
                  </a:cubicBezTo>
                  <a:close/>
                </a:path>
              </a:pathLst>
            </a:custGeom>
            <a:solidFill>
              <a:srgbClr val="EFF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1" name="Freeform 63"/>
            <p:cNvSpPr>
              <a:spLocks/>
            </p:cNvSpPr>
            <p:nvPr/>
          </p:nvSpPr>
          <p:spPr bwMode="auto">
            <a:xfrm>
              <a:off x="7245350" y="2064175"/>
              <a:ext cx="288925" cy="63500"/>
            </a:xfrm>
            <a:custGeom>
              <a:avLst/>
              <a:gdLst>
                <a:gd name="T0" fmla="*/ 128 w 128"/>
                <a:gd name="T1" fmla="*/ 15 h 28"/>
                <a:gd name="T2" fmla="*/ 113 w 128"/>
                <a:gd name="T3" fmla="*/ 28 h 28"/>
                <a:gd name="T4" fmla="*/ 13 w 128"/>
                <a:gd name="T5" fmla="*/ 28 h 28"/>
                <a:gd name="T6" fmla="*/ 0 w 128"/>
                <a:gd name="T7" fmla="*/ 15 h 28"/>
                <a:gd name="T8" fmla="*/ 0 w 128"/>
                <a:gd name="T9" fmla="*/ 14 h 28"/>
                <a:gd name="T10" fmla="*/ 13 w 128"/>
                <a:gd name="T11" fmla="*/ 0 h 28"/>
                <a:gd name="T12" fmla="*/ 113 w 128"/>
                <a:gd name="T13" fmla="*/ 0 h 28"/>
                <a:gd name="T14" fmla="*/ 128 w 128"/>
                <a:gd name="T15" fmla="*/ 14 h 28"/>
                <a:gd name="T16" fmla="*/ 128 w 128"/>
                <a:gd name="T17" fmla="*/ 15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8" h="28">
                  <a:moveTo>
                    <a:pt x="128" y="15"/>
                  </a:moveTo>
                  <a:cubicBezTo>
                    <a:pt x="128" y="22"/>
                    <a:pt x="121" y="28"/>
                    <a:pt x="113" y="28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5" y="28"/>
                    <a:pt x="0" y="22"/>
                    <a:pt x="0" y="15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7"/>
                    <a:pt x="5" y="0"/>
                    <a:pt x="13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21" y="0"/>
                    <a:pt x="128" y="7"/>
                    <a:pt x="128" y="14"/>
                  </a:cubicBezTo>
                  <a:lnTo>
                    <a:pt x="128" y="15"/>
                  </a:lnTo>
                  <a:close/>
                </a:path>
              </a:pathLst>
            </a:custGeom>
            <a:solidFill>
              <a:srgbClr val="EFF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2" name="Oval 64"/>
            <p:cNvSpPr>
              <a:spLocks noChangeArrowheads="1"/>
            </p:cNvSpPr>
            <p:nvPr/>
          </p:nvSpPr>
          <p:spPr bwMode="auto">
            <a:xfrm>
              <a:off x="7318375" y="2072112"/>
              <a:ext cx="141288" cy="120650"/>
            </a:xfrm>
            <a:prstGeom prst="ellipse">
              <a:avLst/>
            </a:prstGeom>
            <a:solidFill>
              <a:srgbClr val="EFF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13" name="矩形 12"/>
          <p:cNvSpPr/>
          <p:nvPr/>
        </p:nvSpPr>
        <p:spPr>
          <a:xfrm>
            <a:off x="3439697" y="3206001"/>
            <a:ext cx="223651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内容提要</a:t>
            </a:r>
            <a:endParaRPr lang="zh-CN" altLang="zh-CN" sz="4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66029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27125" y="1160463"/>
            <a:ext cx="6418680" cy="8156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三、代码组织</a:t>
            </a:r>
            <a:endParaRPr lang="en-US" altLang="zh-CN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一般来说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ArcPy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按工具、环境、函数、类和模块进行组织。</a:t>
            </a:r>
          </a:p>
        </p:txBody>
      </p:sp>
      <p:sp>
        <p:nvSpPr>
          <p:cNvPr id="3" name="矩形 2"/>
          <p:cNvSpPr/>
          <p:nvPr/>
        </p:nvSpPr>
        <p:spPr>
          <a:xfrm>
            <a:off x="1247357" y="2113116"/>
            <a:ext cx="14879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3. </a:t>
            </a: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使用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模块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27124" y="2482448"/>
            <a:ext cx="1062196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宋体" panose="02010600030101010101" pitchFamily="2" charset="-122"/>
              </a:rPr>
              <a:t>ArcPy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宋体" panose="02010600030101010101" pitchFamily="2" charset="-122"/>
              </a:rPr>
              <a:t> </a:t>
            </a:r>
            <a:r>
              <a:rPr lang="zh-CN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宋体" panose="02010600030101010101" pitchFamily="2" charset="-122"/>
              </a:rPr>
              <a:t>包含涉及其他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宋体" panose="02010600030101010101" pitchFamily="2" charset="-122"/>
              </a:rPr>
              <a:t> ArcGIS </a:t>
            </a:r>
            <a:r>
              <a:rPr lang="zh-CN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宋体" panose="02010600030101010101" pitchFamily="2" charset="-122"/>
              </a:rPr>
              <a:t>领域的模块。有一系列模块支持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宋体" panose="02010600030101010101" pitchFamily="2" charset="-122"/>
              </a:rPr>
              <a:t> 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宋体" panose="02010600030101010101" pitchFamily="2" charset="-122"/>
              </a:rPr>
              <a:t>ArcPy</a:t>
            </a:r>
            <a:r>
              <a:rPr lang="zh-CN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宋体" panose="02010600030101010101" pitchFamily="2" charset="-122"/>
              </a:rPr>
              <a:t>，包括数据访问模块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宋体" panose="02010600030101010101" pitchFamily="2" charset="-122"/>
              </a:rPr>
              <a:t> (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宋体" panose="02010600030101010101" pitchFamily="2" charset="-122"/>
              </a:rPr>
              <a:t>arcpy.da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宋体" panose="02010600030101010101" pitchFamily="2" charset="-122"/>
              </a:rPr>
              <a:t>)</a:t>
            </a:r>
            <a:r>
              <a:rPr lang="zh-CN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宋体" panose="02010600030101010101" pitchFamily="2" charset="-122"/>
              </a:rPr>
              <a:t>、 制图模块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宋体" panose="02010600030101010101" pitchFamily="2" charset="-122"/>
              </a:rPr>
              <a:t> (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宋体" panose="02010600030101010101" pitchFamily="2" charset="-122"/>
              </a:rPr>
              <a:t>arcpy.mapping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宋体" panose="02010600030101010101" pitchFamily="2" charset="-122"/>
              </a:rPr>
              <a:t>)</a:t>
            </a:r>
            <a:r>
              <a:rPr lang="zh-CN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宋体" panose="02010600030101010101" pitchFamily="2" charset="-122"/>
              </a:rPr>
              <a:t>、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宋体" panose="02010600030101010101" pitchFamily="2" charset="-122"/>
              </a:rPr>
              <a:t>ArcGIS Spatial Analyst 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宋体" panose="02010600030101010101" pitchFamily="2" charset="-122"/>
              </a:rPr>
              <a:t>空间分析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宋体" panose="02010600030101010101" pitchFamily="2" charset="-122"/>
              </a:rPr>
              <a:t>(arcpy.sa) </a:t>
            </a:r>
            <a:r>
              <a:rPr lang="zh-CN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宋体" panose="02010600030101010101" pitchFamily="2" charset="-122"/>
              </a:rPr>
              <a:t>和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宋体" panose="02010600030101010101" pitchFamily="2" charset="-122"/>
              </a:rPr>
              <a:t>ArcGIS Network Analyst 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宋体" panose="02010600030101010101" pitchFamily="2" charset="-122"/>
              </a:rPr>
              <a:t>网络分析</a:t>
            </a:r>
            <a:r>
              <a:rPr lang="zh-CN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宋体" panose="02010600030101010101" pitchFamily="2" charset="-122"/>
              </a:rPr>
              <a:t>模块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宋体" panose="02010600030101010101" pitchFamily="2" charset="-122"/>
              </a:rPr>
              <a:t>(arcpy.na)</a:t>
            </a:r>
            <a:r>
              <a:rPr lang="zh-CN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宋体" panose="02010600030101010101" pitchFamily="2" charset="-122"/>
              </a:rPr>
              <a:t>。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133704" y="3721959"/>
            <a:ext cx="10615383" cy="258532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dirty="0">
                <a:latin typeface="Consolas" panose="020B0609020204030204" pitchFamily="49" charset="0"/>
              </a:rPr>
              <a:t>import arcpy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import datetime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 smtClean="0">
                <a:latin typeface="Consolas" panose="020B0609020204030204" pitchFamily="49" charset="0"/>
              </a:rPr>
              <a:t>cursor </a:t>
            </a:r>
            <a:r>
              <a:rPr lang="zh-CN" altLang="en-US" dirty="0">
                <a:latin typeface="Consolas" panose="020B0609020204030204" pitchFamily="49" charset="0"/>
              </a:rPr>
              <a:t>= arcpy.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da.InsertCursor</a:t>
            </a:r>
            <a:r>
              <a:rPr lang="zh-CN" altLang="en-US" dirty="0">
                <a:latin typeface="Consolas" panose="020B0609020204030204" pitchFamily="49" charset="0"/>
              </a:rPr>
              <a:t>("D:/data/base.gdb/roads_maint",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                       ("rowid", "distance", "CFCC", "DateInsp"))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 smtClean="0">
                <a:latin typeface="Consolas" panose="020B0609020204030204" pitchFamily="49" charset="0"/>
              </a:rPr>
              <a:t>for </a:t>
            </a:r>
            <a:r>
              <a:rPr lang="zh-CN" altLang="en-US" dirty="0">
                <a:latin typeface="Consolas" panose="020B0609020204030204" pitchFamily="49" charset="0"/>
              </a:rPr>
              <a:t>x in xrange(0, 25):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cursor.insertRow((x, 100, "A10", datetime.datetime.now()))</a:t>
            </a:r>
          </a:p>
          <a:p>
            <a:r>
              <a:rPr lang="zh-CN" altLang="en-US" dirty="0" smtClean="0">
                <a:latin typeface="Consolas" panose="020B0609020204030204" pitchFamily="49" charset="0"/>
              </a:rPr>
              <a:t>del cursor</a:t>
            </a:r>
            <a:endParaRPr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7998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69"/>
          <p:cNvSpPr>
            <a:spLocks/>
          </p:cNvSpPr>
          <p:nvPr/>
        </p:nvSpPr>
        <p:spPr bwMode="auto">
          <a:xfrm>
            <a:off x="1491973" y="2579937"/>
            <a:ext cx="1790700" cy="1789113"/>
          </a:xfrm>
          <a:custGeom>
            <a:avLst/>
            <a:gdLst>
              <a:gd name="T0" fmla="*/ 781 w 793"/>
              <a:gd name="T1" fmla="*/ 296 h 793"/>
              <a:gd name="T2" fmla="*/ 715 w 793"/>
              <a:gd name="T3" fmla="*/ 271 h 793"/>
              <a:gd name="T4" fmla="*/ 708 w 793"/>
              <a:gd name="T5" fmla="*/ 155 h 793"/>
              <a:gd name="T6" fmla="*/ 645 w 793"/>
              <a:gd name="T7" fmla="*/ 162 h 793"/>
              <a:gd name="T8" fmla="*/ 595 w 793"/>
              <a:gd name="T9" fmla="*/ 55 h 793"/>
              <a:gd name="T10" fmla="*/ 534 w 793"/>
              <a:gd name="T11" fmla="*/ 83 h 793"/>
              <a:gd name="T12" fmla="*/ 446 w 793"/>
              <a:gd name="T13" fmla="*/ 4 h 793"/>
              <a:gd name="T14" fmla="*/ 407 w 793"/>
              <a:gd name="T15" fmla="*/ 53 h 793"/>
              <a:gd name="T16" fmla="*/ 296 w 793"/>
              <a:gd name="T17" fmla="*/ 12 h 793"/>
              <a:gd name="T18" fmla="*/ 272 w 793"/>
              <a:gd name="T19" fmla="*/ 76 h 793"/>
              <a:gd name="T20" fmla="*/ 155 w 793"/>
              <a:gd name="T21" fmla="*/ 83 h 793"/>
              <a:gd name="T22" fmla="*/ 162 w 793"/>
              <a:gd name="T23" fmla="*/ 146 h 793"/>
              <a:gd name="T24" fmla="*/ 56 w 793"/>
              <a:gd name="T25" fmla="*/ 195 h 793"/>
              <a:gd name="T26" fmla="*/ 83 w 793"/>
              <a:gd name="T27" fmla="*/ 257 h 793"/>
              <a:gd name="T28" fmla="*/ 5 w 793"/>
              <a:gd name="T29" fmla="*/ 344 h 793"/>
              <a:gd name="T30" fmla="*/ 53 w 793"/>
              <a:gd name="T31" fmla="*/ 384 h 793"/>
              <a:gd name="T32" fmla="*/ 12 w 793"/>
              <a:gd name="T33" fmla="*/ 494 h 793"/>
              <a:gd name="T34" fmla="*/ 76 w 793"/>
              <a:gd name="T35" fmla="*/ 519 h 793"/>
              <a:gd name="T36" fmla="*/ 83 w 793"/>
              <a:gd name="T37" fmla="*/ 635 h 793"/>
              <a:gd name="T38" fmla="*/ 145 w 793"/>
              <a:gd name="T39" fmla="*/ 630 h 793"/>
              <a:gd name="T40" fmla="*/ 195 w 793"/>
              <a:gd name="T41" fmla="*/ 735 h 793"/>
              <a:gd name="T42" fmla="*/ 257 w 793"/>
              <a:gd name="T43" fmla="*/ 709 h 793"/>
              <a:gd name="T44" fmla="*/ 344 w 793"/>
              <a:gd name="T45" fmla="*/ 786 h 793"/>
              <a:gd name="T46" fmla="*/ 385 w 793"/>
              <a:gd name="T47" fmla="*/ 740 h 793"/>
              <a:gd name="T48" fmla="*/ 495 w 793"/>
              <a:gd name="T49" fmla="*/ 781 h 793"/>
              <a:gd name="T50" fmla="*/ 520 w 793"/>
              <a:gd name="T51" fmla="*/ 716 h 793"/>
              <a:gd name="T52" fmla="*/ 636 w 793"/>
              <a:gd name="T53" fmla="*/ 708 h 793"/>
              <a:gd name="T54" fmla="*/ 630 w 793"/>
              <a:gd name="T55" fmla="*/ 645 h 793"/>
              <a:gd name="T56" fmla="*/ 735 w 793"/>
              <a:gd name="T57" fmla="*/ 595 h 793"/>
              <a:gd name="T58" fmla="*/ 709 w 793"/>
              <a:gd name="T59" fmla="*/ 533 h 793"/>
              <a:gd name="T60" fmla="*/ 786 w 793"/>
              <a:gd name="T61" fmla="*/ 446 h 793"/>
              <a:gd name="T62" fmla="*/ 739 w 793"/>
              <a:gd name="T63" fmla="*/ 406 h 7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793" h="793">
                <a:moveTo>
                  <a:pt x="793" y="381"/>
                </a:moveTo>
                <a:cubicBezTo>
                  <a:pt x="781" y="296"/>
                  <a:pt x="781" y="296"/>
                  <a:pt x="781" y="296"/>
                </a:cubicBezTo>
                <a:cubicBezTo>
                  <a:pt x="721" y="287"/>
                  <a:pt x="721" y="287"/>
                  <a:pt x="721" y="287"/>
                </a:cubicBezTo>
                <a:cubicBezTo>
                  <a:pt x="720" y="281"/>
                  <a:pt x="717" y="276"/>
                  <a:pt x="715" y="271"/>
                </a:cubicBezTo>
                <a:cubicBezTo>
                  <a:pt x="753" y="228"/>
                  <a:pt x="753" y="228"/>
                  <a:pt x="753" y="228"/>
                </a:cubicBezTo>
                <a:cubicBezTo>
                  <a:pt x="708" y="155"/>
                  <a:pt x="708" y="155"/>
                  <a:pt x="708" y="155"/>
                </a:cubicBezTo>
                <a:cubicBezTo>
                  <a:pt x="651" y="168"/>
                  <a:pt x="651" y="168"/>
                  <a:pt x="651" y="168"/>
                </a:cubicBezTo>
                <a:cubicBezTo>
                  <a:pt x="649" y="166"/>
                  <a:pt x="647" y="164"/>
                  <a:pt x="645" y="162"/>
                </a:cubicBezTo>
                <a:cubicBezTo>
                  <a:pt x="664" y="107"/>
                  <a:pt x="664" y="107"/>
                  <a:pt x="664" y="107"/>
                </a:cubicBezTo>
                <a:cubicBezTo>
                  <a:pt x="595" y="55"/>
                  <a:pt x="595" y="55"/>
                  <a:pt x="595" y="55"/>
                </a:cubicBezTo>
                <a:cubicBezTo>
                  <a:pt x="548" y="89"/>
                  <a:pt x="548" y="89"/>
                  <a:pt x="548" y="89"/>
                </a:cubicBezTo>
                <a:cubicBezTo>
                  <a:pt x="543" y="87"/>
                  <a:pt x="538" y="85"/>
                  <a:pt x="534" y="83"/>
                </a:cubicBezTo>
                <a:cubicBezTo>
                  <a:pt x="530" y="25"/>
                  <a:pt x="530" y="25"/>
                  <a:pt x="530" y="25"/>
                </a:cubicBezTo>
                <a:cubicBezTo>
                  <a:pt x="446" y="4"/>
                  <a:pt x="446" y="4"/>
                  <a:pt x="446" y="4"/>
                </a:cubicBezTo>
                <a:cubicBezTo>
                  <a:pt x="416" y="54"/>
                  <a:pt x="416" y="54"/>
                  <a:pt x="416" y="54"/>
                </a:cubicBezTo>
                <a:cubicBezTo>
                  <a:pt x="413" y="54"/>
                  <a:pt x="410" y="53"/>
                  <a:pt x="407" y="53"/>
                </a:cubicBezTo>
                <a:cubicBezTo>
                  <a:pt x="381" y="0"/>
                  <a:pt x="381" y="0"/>
                  <a:pt x="381" y="0"/>
                </a:cubicBezTo>
                <a:cubicBezTo>
                  <a:pt x="296" y="12"/>
                  <a:pt x="296" y="12"/>
                  <a:pt x="296" y="12"/>
                </a:cubicBezTo>
                <a:cubicBezTo>
                  <a:pt x="287" y="71"/>
                  <a:pt x="287" y="71"/>
                  <a:pt x="287" y="71"/>
                </a:cubicBezTo>
                <a:cubicBezTo>
                  <a:pt x="282" y="72"/>
                  <a:pt x="277" y="74"/>
                  <a:pt x="272" y="76"/>
                </a:cubicBezTo>
                <a:cubicBezTo>
                  <a:pt x="228" y="38"/>
                  <a:pt x="228" y="38"/>
                  <a:pt x="228" y="38"/>
                </a:cubicBezTo>
                <a:cubicBezTo>
                  <a:pt x="155" y="83"/>
                  <a:pt x="155" y="83"/>
                  <a:pt x="155" y="83"/>
                </a:cubicBezTo>
                <a:cubicBezTo>
                  <a:pt x="169" y="139"/>
                  <a:pt x="169" y="139"/>
                  <a:pt x="169" y="139"/>
                </a:cubicBezTo>
                <a:cubicBezTo>
                  <a:pt x="167" y="141"/>
                  <a:pt x="164" y="143"/>
                  <a:pt x="162" y="146"/>
                </a:cubicBezTo>
                <a:cubicBezTo>
                  <a:pt x="107" y="127"/>
                  <a:pt x="107" y="127"/>
                  <a:pt x="107" y="127"/>
                </a:cubicBezTo>
                <a:cubicBezTo>
                  <a:pt x="56" y="195"/>
                  <a:pt x="56" y="195"/>
                  <a:pt x="56" y="195"/>
                </a:cubicBezTo>
                <a:cubicBezTo>
                  <a:pt x="90" y="242"/>
                  <a:pt x="90" y="242"/>
                  <a:pt x="90" y="242"/>
                </a:cubicBezTo>
                <a:cubicBezTo>
                  <a:pt x="87" y="247"/>
                  <a:pt x="85" y="252"/>
                  <a:pt x="83" y="257"/>
                </a:cubicBezTo>
                <a:cubicBezTo>
                  <a:pt x="25" y="261"/>
                  <a:pt x="25" y="261"/>
                  <a:pt x="25" y="261"/>
                </a:cubicBezTo>
                <a:cubicBezTo>
                  <a:pt x="5" y="344"/>
                  <a:pt x="5" y="344"/>
                  <a:pt x="5" y="344"/>
                </a:cubicBezTo>
                <a:cubicBezTo>
                  <a:pt x="54" y="374"/>
                  <a:pt x="54" y="374"/>
                  <a:pt x="54" y="374"/>
                </a:cubicBezTo>
                <a:cubicBezTo>
                  <a:pt x="54" y="377"/>
                  <a:pt x="53" y="381"/>
                  <a:pt x="53" y="384"/>
                </a:cubicBezTo>
                <a:cubicBezTo>
                  <a:pt x="0" y="409"/>
                  <a:pt x="0" y="409"/>
                  <a:pt x="0" y="409"/>
                </a:cubicBezTo>
                <a:cubicBezTo>
                  <a:pt x="12" y="494"/>
                  <a:pt x="12" y="494"/>
                  <a:pt x="12" y="494"/>
                </a:cubicBezTo>
                <a:cubicBezTo>
                  <a:pt x="70" y="504"/>
                  <a:pt x="70" y="504"/>
                  <a:pt x="70" y="504"/>
                </a:cubicBezTo>
                <a:cubicBezTo>
                  <a:pt x="71" y="509"/>
                  <a:pt x="74" y="514"/>
                  <a:pt x="76" y="519"/>
                </a:cubicBezTo>
                <a:cubicBezTo>
                  <a:pt x="38" y="562"/>
                  <a:pt x="38" y="562"/>
                  <a:pt x="38" y="562"/>
                </a:cubicBezTo>
                <a:cubicBezTo>
                  <a:pt x="83" y="635"/>
                  <a:pt x="83" y="635"/>
                  <a:pt x="83" y="635"/>
                </a:cubicBezTo>
                <a:cubicBezTo>
                  <a:pt x="138" y="622"/>
                  <a:pt x="138" y="622"/>
                  <a:pt x="138" y="622"/>
                </a:cubicBezTo>
                <a:cubicBezTo>
                  <a:pt x="140" y="625"/>
                  <a:pt x="143" y="627"/>
                  <a:pt x="145" y="630"/>
                </a:cubicBezTo>
                <a:cubicBezTo>
                  <a:pt x="127" y="683"/>
                  <a:pt x="127" y="683"/>
                  <a:pt x="127" y="683"/>
                </a:cubicBezTo>
                <a:cubicBezTo>
                  <a:pt x="195" y="735"/>
                  <a:pt x="195" y="735"/>
                  <a:pt x="195" y="735"/>
                </a:cubicBezTo>
                <a:cubicBezTo>
                  <a:pt x="241" y="702"/>
                  <a:pt x="241" y="702"/>
                  <a:pt x="241" y="702"/>
                </a:cubicBezTo>
                <a:cubicBezTo>
                  <a:pt x="247" y="704"/>
                  <a:pt x="252" y="707"/>
                  <a:pt x="257" y="709"/>
                </a:cubicBezTo>
                <a:cubicBezTo>
                  <a:pt x="261" y="766"/>
                  <a:pt x="261" y="766"/>
                  <a:pt x="261" y="766"/>
                </a:cubicBezTo>
                <a:cubicBezTo>
                  <a:pt x="344" y="786"/>
                  <a:pt x="344" y="786"/>
                  <a:pt x="344" y="786"/>
                </a:cubicBezTo>
                <a:cubicBezTo>
                  <a:pt x="374" y="738"/>
                  <a:pt x="374" y="738"/>
                  <a:pt x="374" y="738"/>
                </a:cubicBezTo>
                <a:cubicBezTo>
                  <a:pt x="377" y="738"/>
                  <a:pt x="381" y="740"/>
                  <a:pt x="385" y="740"/>
                </a:cubicBezTo>
                <a:cubicBezTo>
                  <a:pt x="410" y="793"/>
                  <a:pt x="410" y="793"/>
                  <a:pt x="410" y="793"/>
                </a:cubicBezTo>
                <a:cubicBezTo>
                  <a:pt x="495" y="781"/>
                  <a:pt x="495" y="781"/>
                  <a:pt x="495" y="781"/>
                </a:cubicBezTo>
                <a:cubicBezTo>
                  <a:pt x="504" y="722"/>
                  <a:pt x="504" y="722"/>
                  <a:pt x="504" y="722"/>
                </a:cubicBezTo>
                <a:cubicBezTo>
                  <a:pt x="509" y="721"/>
                  <a:pt x="515" y="718"/>
                  <a:pt x="520" y="716"/>
                </a:cubicBezTo>
                <a:cubicBezTo>
                  <a:pt x="563" y="753"/>
                  <a:pt x="563" y="753"/>
                  <a:pt x="563" y="753"/>
                </a:cubicBezTo>
                <a:cubicBezTo>
                  <a:pt x="636" y="708"/>
                  <a:pt x="636" y="708"/>
                  <a:pt x="636" y="708"/>
                </a:cubicBezTo>
                <a:cubicBezTo>
                  <a:pt x="622" y="652"/>
                  <a:pt x="622" y="652"/>
                  <a:pt x="622" y="652"/>
                </a:cubicBezTo>
                <a:cubicBezTo>
                  <a:pt x="625" y="650"/>
                  <a:pt x="628" y="648"/>
                  <a:pt x="630" y="645"/>
                </a:cubicBezTo>
                <a:cubicBezTo>
                  <a:pt x="684" y="664"/>
                  <a:pt x="684" y="664"/>
                  <a:pt x="684" y="664"/>
                </a:cubicBezTo>
                <a:cubicBezTo>
                  <a:pt x="735" y="595"/>
                  <a:pt x="735" y="595"/>
                  <a:pt x="735" y="595"/>
                </a:cubicBezTo>
                <a:cubicBezTo>
                  <a:pt x="702" y="549"/>
                  <a:pt x="702" y="549"/>
                  <a:pt x="702" y="549"/>
                </a:cubicBezTo>
                <a:cubicBezTo>
                  <a:pt x="704" y="544"/>
                  <a:pt x="707" y="539"/>
                  <a:pt x="709" y="533"/>
                </a:cubicBezTo>
                <a:cubicBezTo>
                  <a:pt x="766" y="529"/>
                  <a:pt x="766" y="529"/>
                  <a:pt x="766" y="529"/>
                </a:cubicBezTo>
                <a:cubicBezTo>
                  <a:pt x="786" y="446"/>
                  <a:pt x="786" y="446"/>
                  <a:pt x="786" y="446"/>
                </a:cubicBezTo>
                <a:cubicBezTo>
                  <a:pt x="737" y="416"/>
                  <a:pt x="737" y="416"/>
                  <a:pt x="737" y="416"/>
                </a:cubicBezTo>
                <a:cubicBezTo>
                  <a:pt x="737" y="413"/>
                  <a:pt x="739" y="410"/>
                  <a:pt x="739" y="406"/>
                </a:cubicBezTo>
                <a:lnTo>
                  <a:pt x="793" y="381"/>
                </a:lnTo>
                <a:close/>
              </a:path>
            </a:pathLst>
          </a:custGeom>
          <a:solidFill>
            <a:srgbClr val="D3D3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Freeform 70"/>
          <p:cNvSpPr>
            <a:spLocks/>
          </p:cNvSpPr>
          <p:nvPr/>
        </p:nvSpPr>
        <p:spPr bwMode="auto">
          <a:xfrm>
            <a:off x="1653898" y="2741862"/>
            <a:ext cx="1460500" cy="1458913"/>
          </a:xfrm>
          <a:custGeom>
            <a:avLst/>
            <a:gdLst>
              <a:gd name="T0" fmla="*/ 623 w 647"/>
              <a:gd name="T1" fmla="*/ 280 h 646"/>
              <a:gd name="T2" fmla="*/ 280 w 647"/>
              <a:gd name="T3" fmla="*/ 24 h 646"/>
              <a:gd name="T4" fmla="*/ 24 w 647"/>
              <a:gd name="T5" fmla="*/ 367 h 646"/>
              <a:gd name="T6" fmla="*/ 367 w 647"/>
              <a:gd name="T7" fmla="*/ 622 h 646"/>
              <a:gd name="T8" fmla="*/ 623 w 647"/>
              <a:gd name="T9" fmla="*/ 280 h 6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7" h="646">
                <a:moveTo>
                  <a:pt x="623" y="280"/>
                </a:moveTo>
                <a:cubicBezTo>
                  <a:pt x="599" y="114"/>
                  <a:pt x="445" y="0"/>
                  <a:pt x="280" y="24"/>
                </a:cubicBezTo>
                <a:cubicBezTo>
                  <a:pt x="115" y="48"/>
                  <a:pt x="0" y="201"/>
                  <a:pt x="24" y="367"/>
                </a:cubicBezTo>
                <a:cubicBezTo>
                  <a:pt x="48" y="532"/>
                  <a:pt x="202" y="646"/>
                  <a:pt x="367" y="622"/>
                </a:cubicBezTo>
                <a:cubicBezTo>
                  <a:pt x="532" y="598"/>
                  <a:pt x="647" y="445"/>
                  <a:pt x="623" y="280"/>
                </a:cubicBezTo>
                <a:close/>
              </a:path>
            </a:pathLst>
          </a:custGeom>
          <a:solidFill>
            <a:srgbClr val="EFF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Freeform 71"/>
          <p:cNvSpPr>
            <a:spLocks/>
          </p:cNvSpPr>
          <p:nvPr/>
        </p:nvSpPr>
        <p:spPr bwMode="auto">
          <a:xfrm>
            <a:off x="1733273" y="2819649"/>
            <a:ext cx="1304925" cy="1303338"/>
          </a:xfrm>
          <a:custGeom>
            <a:avLst/>
            <a:gdLst>
              <a:gd name="T0" fmla="*/ 556 w 578"/>
              <a:gd name="T1" fmla="*/ 250 h 578"/>
              <a:gd name="T2" fmla="*/ 250 w 578"/>
              <a:gd name="T3" fmla="*/ 22 h 578"/>
              <a:gd name="T4" fmla="*/ 21 w 578"/>
              <a:gd name="T5" fmla="*/ 328 h 578"/>
              <a:gd name="T6" fmla="*/ 327 w 578"/>
              <a:gd name="T7" fmla="*/ 557 h 578"/>
              <a:gd name="T8" fmla="*/ 556 w 578"/>
              <a:gd name="T9" fmla="*/ 250 h 5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78" h="578">
                <a:moveTo>
                  <a:pt x="556" y="250"/>
                </a:moveTo>
                <a:cubicBezTo>
                  <a:pt x="535" y="103"/>
                  <a:pt x="397" y="0"/>
                  <a:pt x="250" y="22"/>
                </a:cubicBezTo>
                <a:cubicBezTo>
                  <a:pt x="102" y="43"/>
                  <a:pt x="0" y="180"/>
                  <a:pt x="21" y="328"/>
                </a:cubicBezTo>
                <a:cubicBezTo>
                  <a:pt x="43" y="476"/>
                  <a:pt x="180" y="578"/>
                  <a:pt x="327" y="557"/>
                </a:cubicBezTo>
                <a:cubicBezTo>
                  <a:pt x="475" y="535"/>
                  <a:pt x="578" y="398"/>
                  <a:pt x="556" y="250"/>
                </a:cubicBezTo>
                <a:close/>
              </a:path>
            </a:pathLst>
          </a:custGeom>
          <a:solidFill>
            <a:srgbClr val="EEA23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458476" y="2559670"/>
            <a:ext cx="12186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Meiryo UI" panose="020B0604030504040204" pitchFamily="34" charset="-128"/>
              </a:defRPr>
            </a:lvl1pPr>
          </a:lstStyle>
          <a:p>
            <a:r>
              <a:rPr lang="zh-CN" altLang="en-US" dirty="0" smtClean="0"/>
              <a:t>课时</a:t>
            </a:r>
            <a:r>
              <a:rPr lang="en-US" altLang="zh-CN" dirty="0" smtClean="0"/>
              <a:t> </a:t>
            </a:r>
            <a:r>
              <a:rPr lang="en-US" altLang="zh-CN" dirty="0"/>
              <a:t>30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2058572" y="3001991"/>
            <a:ext cx="651152" cy="949747"/>
            <a:chOff x="6959600" y="935462"/>
            <a:chExt cx="862013" cy="1257300"/>
          </a:xfrm>
        </p:grpSpPr>
        <p:sp>
          <p:nvSpPr>
            <p:cNvPr id="9" name="Freeform 61"/>
            <p:cNvSpPr>
              <a:spLocks noEditPoints="1"/>
            </p:cNvSpPr>
            <p:nvPr/>
          </p:nvSpPr>
          <p:spPr bwMode="auto">
            <a:xfrm>
              <a:off x="6959600" y="935462"/>
              <a:ext cx="862013" cy="1038225"/>
            </a:xfrm>
            <a:custGeom>
              <a:avLst/>
              <a:gdLst>
                <a:gd name="T0" fmla="*/ 191 w 382"/>
                <a:gd name="T1" fmla="*/ 0 h 460"/>
                <a:gd name="T2" fmla="*/ 0 w 382"/>
                <a:gd name="T3" fmla="*/ 191 h 460"/>
                <a:gd name="T4" fmla="*/ 49 w 382"/>
                <a:gd name="T5" fmla="*/ 319 h 460"/>
                <a:gd name="T6" fmla="*/ 49 w 382"/>
                <a:gd name="T7" fmla="*/ 319 h 460"/>
                <a:gd name="T8" fmla="*/ 49 w 382"/>
                <a:gd name="T9" fmla="*/ 319 h 460"/>
                <a:gd name="T10" fmla="*/ 58 w 382"/>
                <a:gd name="T11" fmla="*/ 328 h 460"/>
                <a:gd name="T12" fmla="*/ 102 w 382"/>
                <a:gd name="T13" fmla="*/ 383 h 460"/>
                <a:gd name="T14" fmla="*/ 157 w 382"/>
                <a:gd name="T15" fmla="*/ 460 h 460"/>
                <a:gd name="T16" fmla="*/ 186 w 382"/>
                <a:gd name="T17" fmla="*/ 460 h 460"/>
                <a:gd name="T18" fmla="*/ 196 w 382"/>
                <a:gd name="T19" fmla="*/ 460 h 460"/>
                <a:gd name="T20" fmla="*/ 225 w 382"/>
                <a:gd name="T21" fmla="*/ 460 h 460"/>
                <a:gd name="T22" fmla="*/ 280 w 382"/>
                <a:gd name="T23" fmla="*/ 383 h 460"/>
                <a:gd name="T24" fmla="*/ 323 w 382"/>
                <a:gd name="T25" fmla="*/ 330 h 460"/>
                <a:gd name="T26" fmla="*/ 382 w 382"/>
                <a:gd name="T27" fmla="*/ 191 h 460"/>
                <a:gd name="T28" fmla="*/ 191 w 382"/>
                <a:gd name="T29" fmla="*/ 0 h 460"/>
                <a:gd name="T30" fmla="*/ 262 w 382"/>
                <a:gd name="T31" fmla="*/ 276 h 460"/>
                <a:gd name="T32" fmla="*/ 239 w 382"/>
                <a:gd name="T33" fmla="*/ 307 h 460"/>
                <a:gd name="T34" fmla="*/ 209 w 382"/>
                <a:gd name="T35" fmla="*/ 351 h 460"/>
                <a:gd name="T36" fmla="*/ 194 w 382"/>
                <a:gd name="T37" fmla="*/ 351 h 460"/>
                <a:gd name="T38" fmla="*/ 188 w 382"/>
                <a:gd name="T39" fmla="*/ 351 h 460"/>
                <a:gd name="T40" fmla="*/ 173 w 382"/>
                <a:gd name="T41" fmla="*/ 351 h 460"/>
                <a:gd name="T42" fmla="*/ 143 w 382"/>
                <a:gd name="T43" fmla="*/ 307 h 460"/>
                <a:gd name="T44" fmla="*/ 119 w 382"/>
                <a:gd name="T45" fmla="*/ 276 h 460"/>
                <a:gd name="T46" fmla="*/ 114 w 382"/>
                <a:gd name="T47" fmla="*/ 271 h 460"/>
                <a:gd name="T48" fmla="*/ 114 w 382"/>
                <a:gd name="T49" fmla="*/ 270 h 460"/>
                <a:gd name="T50" fmla="*/ 114 w 382"/>
                <a:gd name="T51" fmla="*/ 270 h 460"/>
                <a:gd name="T52" fmla="*/ 88 w 382"/>
                <a:gd name="T53" fmla="*/ 197 h 460"/>
                <a:gd name="T54" fmla="*/ 191 w 382"/>
                <a:gd name="T55" fmla="*/ 87 h 460"/>
                <a:gd name="T56" fmla="*/ 294 w 382"/>
                <a:gd name="T57" fmla="*/ 197 h 460"/>
                <a:gd name="T58" fmla="*/ 262 w 382"/>
                <a:gd name="T59" fmla="*/ 276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82" h="460">
                  <a:moveTo>
                    <a:pt x="191" y="0"/>
                  </a:moveTo>
                  <a:cubicBezTo>
                    <a:pt x="85" y="0"/>
                    <a:pt x="0" y="86"/>
                    <a:pt x="0" y="191"/>
                  </a:cubicBezTo>
                  <a:cubicBezTo>
                    <a:pt x="0" y="240"/>
                    <a:pt x="18" y="285"/>
                    <a:pt x="49" y="319"/>
                  </a:cubicBezTo>
                  <a:cubicBezTo>
                    <a:pt x="49" y="319"/>
                    <a:pt x="49" y="319"/>
                    <a:pt x="49" y="319"/>
                  </a:cubicBezTo>
                  <a:cubicBezTo>
                    <a:pt x="49" y="319"/>
                    <a:pt x="49" y="319"/>
                    <a:pt x="49" y="319"/>
                  </a:cubicBezTo>
                  <a:cubicBezTo>
                    <a:pt x="52" y="322"/>
                    <a:pt x="55" y="325"/>
                    <a:pt x="58" y="328"/>
                  </a:cubicBezTo>
                  <a:cubicBezTo>
                    <a:pt x="69" y="340"/>
                    <a:pt x="89" y="362"/>
                    <a:pt x="102" y="383"/>
                  </a:cubicBezTo>
                  <a:cubicBezTo>
                    <a:pt x="122" y="415"/>
                    <a:pt x="112" y="460"/>
                    <a:pt x="157" y="460"/>
                  </a:cubicBezTo>
                  <a:cubicBezTo>
                    <a:pt x="186" y="460"/>
                    <a:pt x="186" y="460"/>
                    <a:pt x="186" y="460"/>
                  </a:cubicBezTo>
                  <a:cubicBezTo>
                    <a:pt x="196" y="460"/>
                    <a:pt x="196" y="460"/>
                    <a:pt x="196" y="460"/>
                  </a:cubicBezTo>
                  <a:cubicBezTo>
                    <a:pt x="225" y="460"/>
                    <a:pt x="225" y="460"/>
                    <a:pt x="225" y="460"/>
                  </a:cubicBezTo>
                  <a:cubicBezTo>
                    <a:pt x="270" y="460"/>
                    <a:pt x="260" y="415"/>
                    <a:pt x="280" y="383"/>
                  </a:cubicBezTo>
                  <a:cubicBezTo>
                    <a:pt x="292" y="363"/>
                    <a:pt x="311" y="342"/>
                    <a:pt x="323" y="330"/>
                  </a:cubicBezTo>
                  <a:cubicBezTo>
                    <a:pt x="359" y="295"/>
                    <a:pt x="382" y="246"/>
                    <a:pt x="382" y="191"/>
                  </a:cubicBezTo>
                  <a:cubicBezTo>
                    <a:pt x="382" y="86"/>
                    <a:pt x="297" y="0"/>
                    <a:pt x="191" y="0"/>
                  </a:cubicBezTo>
                  <a:close/>
                  <a:moveTo>
                    <a:pt x="262" y="276"/>
                  </a:moveTo>
                  <a:cubicBezTo>
                    <a:pt x="256" y="284"/>
                    <a:pt x="246" y="296"/>
                    <a:pt x="239" y="307"/>
                  </a:cubicBezTo>
                  <a:cubicBezTo>
                    <a:pt x="228" y="326"/>
                    <a:pt x="234" y="351"/>
                    <a:pt x="209" y="351"/>
                  </a:cubicBezTo>
                  <a:cubicBezTo>
                    <a:pt x="194" y="351"/>
                    <a:pt x="194" y="351"/>
                    <a:pt x="194" y="351"/>
                  </a:cubicBezTo>
                  <a:cubicBezTo>
                    <a:pt x="188" y="351"/>
                    <a:pt x="188" y="351"/>
                    <a:pt x="188" y="351"/>
                  </a:cubicBezTo>
                  <a:cubicBezTo>
                    <a:pt x="173" y="351"/>
                    <a:pt x="173" y="351"/>
                    <a:pt x="173" y="351"/>
                  </a:cubicBezTo>
                  <a:cubicBezTo>
                    <a:pt x="148" y="351"/>
                    <a:pt x="153" y="326"/>
                    <a:pt x="143" y="307"/>
                  </a:cubicBezTo>
                  <a:cubicBezTo>
                    <a:pt x="136" y="295"/>
                    <a:pt x="125" y="283"/>
                    <a:pt x="119" y="276"/>
                  </a:cubicBezTo>
                  <a:cubicBezTo>
                    <a:pt x="117" y="274"/>
                    <a:pt x="116" y="272"/>
                    <a:pt x="114" y="271"/>
                  </a:cubicBezTo>
                  <a:cubicBezTo>
                    <a:pt x="114" y="270"/>
                    <a:pt x="114" y="270"/>
                    <a:pt x="114" y="270"/>
                  </a:cubicBezTo>
                  <a:cubicBezTo>
                    <a:pt x="114" y="270"/>
                    <a:pt x="114" y="270"/>
                    <a:pt x="114" y="270"/>
                  </a:cubicBezTo>
                  <a:cubicBezTo>
                    <a:pt x="98" y="251"/>
                    <a:pt x="88" y="225"/>
                    <a:pt x="88" y="197"/>
                  </a:cubicBezTo>
                  <a:cubicBezTo>
                    <a:pt x="88" y="136"/>
                    <a:pt x="134" y="87"/>
                    <a:pt x="191" y="87"/>
                  </a:cubicBezTo>
                  <a:cubicBezTo>
                    <a:pt x="248" y="87"/>
                    <a:pt x="294" y="136"/>
                    <a:pt x="294" y="197"/>
                  </a:cubicBezTo>
                  <a:cubicBezTo>
                    <a:pt x="294" y="228"/>
                    <a:pt x="282" y="256"/>
                    <a:pt x="262" y="276"/>
                  </a:cubicBezTo>
                  <a:close/>
                </a:path>
              </a:pathLst>
            </a:custGeom>
            <a:solidFill>
              <a:srgbClr val="EFF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0" name="Freeform 62"/>
            <p:cNvSpPr>
              <a:spLocks/>
            </p:cNvSpPr>
            <p:nvPr/>
          </p:nvSpPr>
          <p:spPr bwMode="auto">
            <a:xfrm>
              <a:off x="7245350" y="1980037"/>
              <a:ext cx="288925" cy="69850"/>
            </a:xfrm>
            <a:custGeom>
              <a:avLst/>
              <a:gdLst>
                <a:gd name="T0" fmla="*/ 128 w 128"/>
                <a:gd name="T1" fmla="*/ 16 h 31"/>
                <a:gd name="T2" fmla="*/ 113 w 128"/>
                <a:gd name="T3" fmla="*/ 31 h 31"/>
                <a:gd name="T4" fmla="*/ 13 w 128"/>
                <a:gd name="T5" fmla="*/ 31 h 31"/>
                <a:gd name="T6" fmla="*/ 0 w 128"/>
                <a:gd name="T7" fmla="*/ 16 h 31"/>
                <a:gd name="T8" fmla="*/ 0 w 128"/>
                <a:gd name="T9" fmla="*/ 16 h 31"/>
                <a:gd name="T10" fmla="*/ 13 w 128"/>
                <a:gd name="T11" fmla="*/ 0 h 31"/>
                <a:gd name="T12" fmla="*/ 113 w 128"/>
                <a:gd name="T13" fmla="*/ 0 h 31"/>
                <a:gd name="T14" fmla="*/ 128 w 128"/>
                <a:gd name="T15" fmla="*/ 16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8" h="31">
                  <a:moveTo>
                    <a:pt x="128" y="16"/>
                  </a:moveTo>
                  <a:cubicBezTo>
                    <a:pt x="128" y="23"/>
                    <a:pt x="121" y="31"/>
                    <a:pt x="113" y="31"/>
                  </a:cubicBezTo>
                  <a:cubicBezTo>
                    <a:pt x="13" y="31"/>
                    <a:pt x="13" y="31"/>
                    <a:pt x="13" y="31"/>
                  </a:cubicBezTo>
                  <a:cubicBezTo>
                    <a:pt x="5" y="31"/>
                    <a:pt x="0" y="23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8"/>
                    <a:pt x="5" y="0"/>
                    <a:pt x="13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21" y="0"/>
                    <a:pt x="128" y="8"/>
                    <a:pt x="128" y="16"/>
                  </a:cubicBezTo>
                  <a:close/>
                </a:path>
              </a:pathLst>
            </a:custGeom>
            <a:solidFill>
              <a:srgbClr val="EFF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1" name="Freeform 63"/>
            <p:cNvSpPr>
              <a:spLocks/>
            </p:cNvSpPr>
            <p:nvPr/>
          </p:nvSpPr>
          <p:spPr bwMode="auto">
            <a:xfrm>
              <a:off x="7245350" y="2064175"/>
              <a:ext cx="288925" cy="63500"/>
            </a:xfrm>
            <a:custGeom>
              <a:avLst/>
              <a:gdLst>
                <a:gd name="T0" fmla="*/ 128 w 128"/>
                <a:gd name="T1" fmla="*/ 15 h 28"/>
                <a:gd name="T2" fmla="*/ 113 w 128"/>
                <a:gd name="T3" fmla="*/ 28 h 28"/>
                <a:gd name="T4" fmla="*/ 13 w 128"/>
                <a:gd name="T5" fmla="*/ 28 h 28"/>
                <a:gd name="T6" fmla="*/ 0 w 128"/>
                <a:gd name="T7" fmla="*/ 15 h 28"/>
                <a:gd name="T8" fmla="*/ 0 w 128"/>
                <a:gd name="T9" fmla="*/ 14 h 28"/>
                <a:gd name="T10" fmla="*/ 13 w 128"/>
                <a:gd name="T11" fmla="*/ 0 h 28"/>
                <a:gd name="T12" fmla="*/ 113 w 128"/>
                <a:gd name="T13" fmla="*/ 0 h 28"/>
                <a:gd name="T14" fmla="*/ 128 w 128"/>
                <a:gd name="T15" fmla="*/ 14 h 28"/>
                <a:gd name="T16" fmla="*/ 128 w 128"/>
                <a:gd name="T17" fmla="*/ 15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8" h="28">
                  <a:moveTo>
                    <a:pt x="128" y="15"/>
                  </a:moveTo>
                  <a:cubicBezTo>
                    <a:pt x="128" y="22"/>
                    <a:pt x="121" y="28"/>
                    <a:pt x="113" y="28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5" y="28"/>
                    <a:pt x="0" y="22"/>
                    <a:pt x="0" y="15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7"/>
                    <a:pt x="5" y="0"/>
                    <a:pt x="13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21" y="0"/>
                    <a:pt x="128" y="7"/>
                    <a:pt x="128" y="14"/>
                  </a:cubicBezTo>
                  <a:lnTo>
                    <a:pt x="128" y="15"/>
                  </a:lnTo>
                  <a:close/>
                </a:path>
              </a:pathLst>
            </a:custGeom>
            <a:solidFill>
              <a:srgbClr val="EFF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2" name="Oval 64"/>
            <p:cNvSpPr>
              <a:spLocks noChangeArrowheads="1"/>
            </p:cNvSpPr>
            <p:nvPr/>
          </p:nvSpPr>
          <p:spPr bwMode="auto">
            <a:xfrm>
              <a:off x="7318375" y="2072112"/>
              <a:ext cx="141288" cy="120650"/>
            </a:xfrm>
            <a:prstGeom prst="ellipse">
              <a:avLst/>
            </a:prstGeom>
            <a:solidFill>
              <a:srgbClr val="EFF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13" name="矩形 12"/>
          <p:cNvSpPr/>
          <p:nvPr/>
        </p:nvSpPr>
        <p:spPr>
          <a:xfrm>
            <a:off x="3439697" y="3206001"/>
            <a:ext cx="80546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进行地处理：用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</a:t>
            </a:r>
            <a:r>
              <a:rPr lang="en-US" altLang="zh-CN" sz="2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ArcToolbox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工具</a:t>
            </a:r>
            <a:endParaRPr lang="zh-CN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67863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27125" y="1160463"/>
            <a:ext cx="69557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标准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工具箱中的所有地理处理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工具都有哪些？</a:t>
            </a:r>
            <a:endParaRPr lang="en-US" altLang="zh-CN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532728" y="1999913"/>
            <a:ext cx="2712637" cy="3308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系统工具箱</a:t>
            </a:r>
            <a:endParaRPr lang="en-US" altLang="zh-CN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16000" indent="2160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分析工具箱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16000" indent="2160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制图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工具箱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16000" indent="2160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转换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工具箱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16000" indent="2160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数据管理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工具箱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16000" indent="2160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编辑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工具箱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16000" indent="2160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地理编码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工具箱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16000" indent="2160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线性参考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工具箱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16000" indent="2160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多维工具箱</a:t>
            </a:r>
          </a:p>
          <a:p>
            <a:pPr marL="216000" indent="2160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空间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统计工具箱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7113" y="1826492"/>
            <a:ext cx="3559985" cy="4626695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8480879" y="1999913"/>
            <a:ext cx="271263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我的自定义工具箱</a:t>
            </a:r>
            <a:endParaRPr lang="en-US" altLang="zh-CN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90857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27125" y="1160463"/>
            <a:ext cx="69557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标准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工具箱中的所有地理处理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工具都有哪些？</a:t>
            </a:r>
            <a:endParaRPr lang="en-US" altLang="zh-CN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127125" y="1784921"/>
            <a:ext cx="10621963" cy="10002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1. </a:t>
            </a: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系统工具箱</a:t>
            </a:r>
            <a:r>
              <a:rPr lang="en-US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-</a:t>
            </a: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代码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实例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裁剪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(Clip)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示例（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Python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窗口） 以下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Python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窗口脚本演示了如何在即时模式下使用裁剪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(Clip)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函数。</a:t>
            </a:r>
          </a:p>
        </p:txBody>
      </p:sp>
      <p:sp>
        <p:nvSpPr>
          <p:cNvPr id="7" name="矩形 6"/>
          <p:cNvSpPr/>
          <p:nvPr/>
        </p:nvSpPr>
        <p:spPr>
          <a:xfrm>
            <a:off x="1127124" y="2871044"/>
            <a:ext cx="10621963" cy="203132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 arcpy</a:t>
            </a:r>
          </a:p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 arcpy import env</a:t>
            </a:r>
          </a:p>
          <a:p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env.workspace = "C:/data"</a:t>
            </a:r>
          </a:p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arcpy.Clip_analysis("majorrds.shp", 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study_quads.shp", 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C:/output/studyarea.shp")</a:t>
            </a:r>
          </a:p>
        </p:txBody>
      </p:sp>
    </p:spTree>
    <p:extLst>
      <p:ext uri="{BB962C8B-B14F-4D97-AF65-F5344CB8AC3E}">
        <p14:creationId xmlns:p14="http://schemas.microsoft.com/office/powerpoint/2010/main" val="3699856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27125" y="1160463"/>
            <a:ext cx="69557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标准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工具箱中的所有地理处理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工具都有哪些？</a:t>
            </a:r>
            <a:endParaRPr lang="en-US" altLang="zh-CN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127125" y="1784921"/>
            <a:ext cx="10621963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2. </a:t>
            </a: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我的自定义工具箱</a:t>
            </a:r>
            <a:r>
              <a:rPr lang="en-US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-</a:t>
            </a: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代码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实例</a:t>
            </a: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将自定义工具箱导入到 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ArcPy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站点包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。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使用 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ImportToolbox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函数，以便使用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Python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访问自定义工具箱中包含的工具。导入该工具箱后，即能够以 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arcpy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.&lt;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工具名称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&gt;_&lt;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别名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&gt;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形式访问自定义工具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。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27124" y="3301931"/>
            <a:ext cx="10621963" cy="147732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 arcpy</a:t>
            </a:r>
          </a:p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 arcpy import env</a:t>
            </a:r>
          </a:p>
          <a:p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arcpy.ImportToolbox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(“c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:/</a:t>
            </a:r>
            <a:r>
              <a:rPr lang="en-US" altLang="zh-CN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mytools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zh-CN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geometrytools.tbx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”, “</a:t>
            </a:r>
            <a:r>
              <a:rPr lang="en-US" altLang="zh-CN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mytools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”) </a:t>
            </a:r>
            <a:r>
              <a:rPr lang="en-US" altLang="zh-CN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arcpy.CreateRegularPolygons_mytools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27125" y="4996286"/>
            <a:ext cx="1062196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通过 ArcPy 站点包访问某个工具时，该工具所在的工具箱的别名是必填后缀（arcpy.&lt;工具名称&gt;_&lt;别名&gt;）。由于·ArcPy 要根据工具箱别名来访问和执行正确的工具，因此，当导入自定义工具箱时别名极其重要。一种很好的做法是，始终定义自定义工具箱的别名。不过，如果未定义工具箱别名，可设置一个临时别名，使其作为 ImportToolbox 函数的第二个参数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。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3689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27125" y="1160463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二、实例讲解</a:t>
            </a:r>
            <a:endParaRPr lang="en-US" altLang="zh-CN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127125" y="1784921"/>
            <a:ext cx="1062196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1. 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一</a:t>
            </a: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个裁剪与输出的案例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。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。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27124" y="4975860"/>
            <a:ext cx="10621963" cy="147732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 arcpy</a:t>
            </a:r>
          </a:p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 arcpy import env</a:t>
            </a:r>
          </a:p>
          <a:p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arcpy.ImportToolbox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(“c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:/</a:t>
            </a:r>
            <a:r>
              <a:rPr lang="en-US" altLang="zh-CN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mytools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zh-CN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geometrytools.tbx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”, “</a:t>
            </a:r>
            <a:r>
              <a:rPr lang="en-US" altLang="zh-CN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mytools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”) </a:t>
            </a:r>
            <a:r>
              <a:rPr lang="en-US" altLang="zh-CN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arcpy.CreateRegularPolygons_mytools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4566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69"/>
          <p:cNvSpPr>
            <a:spLocks/>
          </p:cNvSpPr>
          <p:nvPr/>
        </p:nvSpPr>
        <p:spPr bwMode="auto">
          <a:xfrm>
            <a:off x="1491973" y="2579937"/>
            <a:ext cx="1790700" cy="1789113"/>
          </a:xfrm>
          <a:custGeom>
            <a:avLst/>
            <a:gdLst>
              <a:gd name="T0" fmla="*/ 781 w 793"/>
              <a:gd name="T1" fmla="*/ 296 h 793"/>
              <a:gd name="T2" fmla="*/ 715 w 793"/>
              <a:gd name="T3" fmla="*/ 271 h 793"/>
              <a:gd name="T4" fmla="*/ 708 w 793"/>
              <a:gd name="T5" fmla="*/ 155 h 793"/>
              <a:gd name="T6" fmla="*/ 645 w 793"/>
              <a:gd name="T7" fmla="*/ 162 h 793"/>
              <a:gd name="T8" fmla="*/ 595 w 793"/>
              <a:gd name="T9" fmla="*/ 55 h 793"/>
              <a:gd name="T10" fmla="*/ 534 w 793"/>
              <a:gd name="T11" fmla="*/ 83 h 793"/>
              <a:gd name="T12" fmla="*/ 446 w 793"/>
              <a:gd name="T13" fmla="*/ 4 h 793"/>
              <a:gd name="T14" fmla="*/ 407 w 793"/>
              <a:gd name="T15" fmla="*/ 53 h 793"/>
              <a:gd name="T16" fmla="*/ 296 w 793"/>
              <a:gd name="T17" fmla="*/ 12 h 793"/>
              <a:gd name="T18" fmla="*/ 272 w 793"/>
              <a:gd name="T19" fmla="*/ 76 h 793"/>
              <a:gd name="T20" fmla="*/ 155 w 793"/>
              <a:gd name="T21" fmla="*/ 83 h 793"/>
              <a:gd name="T22" fmla="*/ 162 w 793"/>
              <a:gd name="T23" fmla="*/ 146 h 793"/>
              <a:gd name="T24" fmla="*/ 56 w 793"/>
              <a:gd name="T25" fmla="*/ 195 h 793"/>
              <a:gd name="T26" fmla="*/ 83 w 793"/>
              <a:gd name="T27" fmla="*/ 257 h 793"/>
              <a:gd name="T28" fmla="*/ 5 w 793"/>
              <a:gd name="T29" fmla="*/ 344 h 793"/>
              <a:gd name="T30" fmla="*/ 53 w 793"/>
              <a:gd name="T31" fmla="*/ 384 h 793"/>
              <a:gd name="T32" fmla="*/ 12 w 793"/>
              <a:gd name="T33" fmla="*/ 494 h 793"/>
              <a:gd name="T34" fmla="*/ 76 w 793"/>
              <a:gd name="T35" fmla="*/ 519 h 793"/>
              <a:gd name="T36" fmla="*/ 83 w 793"/>
              <a:gd name="T37" fmla="*/ 635 h 793"/>
              <a:gd name="T38" fmla="*/ 145 w 793"/>
              <a:gd name="T39" fmla="*/ 630 h 793"/>
              <a:gd name="T40" fmla="*/ 195 w 793"/>
              <a:gd name="T41" fmla="*/ 735 h 793"/>
              <a:gd name="T42" fmla="*/ 257 w 793"/>
              <a:gd name="T43" fmla="*/ 709 h 793"/>
              <a:gd name="T44" fmla="*/ 344 w 793"/>
              <a:gd name="T45" fmla="*/ 786 h 793"/>
              <a:gd name="T46" fmla="*/ 385 w 793"/>
              <a:gd name="T47" fmla="*/ 740 h 793"/>
              <a:gd name="T48" fmla="*/ 495 w 793"/>
              <a:gd name="T49" fmla="*/ 781 h 793"/>
              <a:gd name="T50" fmla="*/ 520 w 793"/>
              <a:gd name="T51" fmla="*/ 716 h 793"/>
              <a:gd name="T52" fmla="*/ 636 w 793"/>
              <a:gd name="T53" fmla="*/ 708 h 793"/>
              <a:gd name="T54" fmla="*/ 630 w 793"/>
              <a:gd name="T55" fmla="*/ 645 h 793"/>
              <a:gd name="T56" fmla="*/ 735 w 793"/>
              <a:gd name="T57" fmla="*/ 595 h 793"/>
              <a:gd name="T58" fmla="*/ 709 w 793"/>
              <a:gd name="T59" fmla="*/ 533 h 793"/>
              <a:gd name="T60" fmla="*/ 786 w 793"/>
              <a:gd name="T61" fmla="*/ 446 h 793"/>
              <a:gd name="T62" fmla="*/ 739 w 793"/>
              <a:gd name="T63" fmla="*/ 406 h 7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793" h="793">
                <a:moveTo>
                  <a:pt x="793" y="381"/>
                </a:moveTo>
                <a:cubicBezTo>
                  <a:pt x="781" y="296"/>
                  <a:pt x="781" y="296"/>
                  <a:pt x="781" y="296"/>
                </a:cubicBezTo>
                <a:cubicBezTo>
                  <a:pt x="721" y="287"/>
                  <a:pt x="721" y="287"/>
                  <a:pt x="721" y="287"/>
                </a:cubicBezTo>
                <a:cubicBezTo>
                  <a:pt x="720" y="281"/>
                  <a:pt x="717" y="276"/>
                  <a:pt x="715" y="271"/>
                </a:cubicBezTo>
                <a:cubicBezTo>
                  <a:pt x="753" y="228"/>
                  <a:pt x="753" y="228"/>
                  <a:pt x="753" y="228"/>
                </a:cubicBezTo>
                <a:cubicBezTo>
                  <a:pt x="708" y="155"/>
                  <a:pt x="708" y="155"/>
                  <a:pt x="708" y="155"/>
                </a:cubicBezTo>
                <a:cubicBezTo>
                  <a:pt x="651" y="168"/>
                  <a:pt x="651" y="168"/>
                  <a:pt x="651" y="168"/>
                </a:cubicBezTo>
                <a:cubicBezTo>
                  <a:pt x="649" y="166"/>
                  <a:pt x="647" y="164"/>
                  <a:pt x="645" y="162"/>
                </a:cubicBezTo>
                <a:cubicBezTo>
                  <a:pt x="664" y="107"/>
                  <a:pt x="664" y="107"/>
                  <a:pt x="664" y="107"/>
                </a:cubicBezTo>
                <a:cubicBezTo>
                  <a:pt x="595" y="55"/>
                  <a:pt x="595" y="55"/>
                  <a:pt x="595" y="55"/>
                </a:cubicBezTo>
                <a:cubicBezTo>
                  <a:pt x="548" y="89"/>
                  <a:pt x="548" y="89"/>
                  <a:pt x="548" y="89"/>
                </a:cubicBezTo>
                <a:cubicBezTo>
                  <a:pt x="543" y="87"/>
                  <a:pt x="538" y="85"/>
                  <a:pt x="534" y="83"/>
                </a:cubicBezTo>
                <a:cubicBezTo>
                  <a:pt x="530" y="25"/>
                  <a:pt x="530" y="25"/>
                  <a:pt x="530" y="25"/>
                </a:cubicBezTo>
                <a:cubicBezTo>
                  <a:pt x="446" y="4"/>
                  <a:pt x="446" y="4"/>
                  <a:pt x="446" y="4"/>
                </a:cubicBezTo>
                <a:cubicBezTo>
                  <a:pt x="416" y="54"/>
                  <a:pt x="416" y="54"/>
                  <a:pt x="416" y="54"/>
                </a:cubicBezTo>
                <a:cubicBezTo>
                  <a:pt x="413" y="54"/>
                  <a:pt x="410" y="53"/>
                  <a:pt x="407" y="53"/>
                </a:cubicBezTo>
                <a:cubicBezTo>
                  <a:pt x="381" y="0"/>
                  <a:pt x="381" y="0"/>
                  <a:pt x="381" y="0"/>
                </a:cubicBezTo>
                <a:cubicBezTo>
                  <a:pt x="296" y="12"/>
                  <a:pt x="296" y="12"/>
                  <a:pt x="296" y="12"/>
                </a:cubicBezTo>
                <a:cubicBezTo>
                  <a:pt x="287" y="71"/>
                  <a:pt x="287" y="71"/>
                  <a:pt x="287" y="71"/>
                </a:cubicBezTo>
                <a:cubicBezTo>
                  <a:pt x="282" y="72"/>
                  <a:pt x="277" y="74"/>
                  <a:pt x="272" y="76"/>
                </a:cubicBezTo>
                <a:cubicBezTo>
                  <a:pt x="228" y="38"/>
                  <a:pt x="228" y="38"/>
                  <a:pt x="228" y="38"/>
                </a:cubicBezTo>
                <a:cubicBezTo>
                  <a:pt x="155" y="83"/>
                  <a:pt x="155" y="83"/>
                  <a:pt x="155" y="83"/>
                </a:cubicBezTo>
                <a:cubicBezTo>
                  <a:pt x="169" y="139"/>
                  <a:pt x="169" y="139"/>
                  <a:pt x="169" y="139"/>
                </a:cubicBezTo>
                <a:cubicBezTo>
                  <a:pt x="167" y="141"/>
                  <a:pt x="164" y="143"/>
                  <a:pt x="162" y="146"/>
                </a:cubicBezTo>
                <a:cubicBezTo>
                  <a:pt x="107" y="127"/>
                  <a:pt x="107" y="127"/>
                  <a:pt x="107" y="127"/>
                </a:cubicBezTo>
                <a:cubicBezTo>
                  <a:pt x="56" y="195"/>
                  <a:pt x="56" y="195"/>
                  <a:pt x="56" y="195"/>
                </a:cubicBezTo>
                <a:cubicBezTo>
                  <a:pt x="90" y="242"/>
                  <a:pt x="90" y="242"/>
                  <a:pt x="90" y="242"/>
                </a:cubicBezTo>
                <a:cubicBezTo>
                  <a:pt x="87" y="247"/>
                  <a:pt x="85" y="252"/>
                  <a:pt x="83" y="257"/>
                </a:cubicBezTo>
                <a:cubicBezTo>
                  <a:pt x="25" y="261"/>
                  <a:pt x="25" y="261"/>
                  <a:pt x="25" y="261"/>
                </a:cubicBezTo>
                <a:cubicBezTo>
                  <a:pt x="5" y="344"/>
                  <a:pt x="5" y="344"/>
                  <a:pt x="5" y="344"/>
                </a:cubicBezTo>
                <a:cubicBezTo>
                  <a:pt x="54" y="374"/>
                  <a:pt x="54" y="374"/>
                  <a:pt x="54" y="374"/>
                </a:cubicBezTo>
                <a:cubicBezTo>
                  <a:pt x="54" y="377"/>
                  <a:pt x="53" y="381"/>
                  <a:pt x="53" y="384"/>
                </a:cubicBezTo>
                <a:cubicBezTo>
                  <a:pt x="0" y="409"/>
                  <a:pt x="0" y="409"/>
                  <a:pt x="0" y="409"/>
                </a:cubicBezTo>
                <a:cubicBezTo>
                  <a:pt x="12" y="494"/>
                  <a:pt x="12" y="494"/>
                  <a:pt x="12" y="494"/>
                </a:cubicBezTo>
                <a:cubicBezTo>
                  <a:pt x="70" y="504"/>
                  <a:pt x="70" y="504"/>
                  <a:pt x="70" y="504"/>
                </a:cubicBezTo>
                <a:cubicBezTo>
                  <a:pt x="71" y="509"/>
                  <a:pt x="74" y="514"/>
                  <a:pt x="76" y="519"/>
                </a:cubicBezTo>
                <a:cubicBezTo>
                  <a:pt x="38" y="562"/>
                  <a:pt x="38" y="562"/>
                  <a:pt x="38" y="562"/>
                </a:cubicBezTo>
                <a:cubicBezTo>
                  <a:pt x="83" y="635"/>
                  <a:pt x="83" y="635"/>
                  <a:pt x="83" y="635"/>
                </a:cubicBezTo>
                <a:cubicBezTo>
                  <a:pt x="138" y="622"/>
                  <a:pt x="138" y="622"/>
                  <a:pt x="138" y="622"/>
                </a:cubicBezTo>
                <a:cubicBezTo>
                  <a:pt x="140" y="625"/>
                  <a:pt x="143" y="627"/>
                  <a:pt x="145" y="630"/>
                </a:cubicBezTo>
                <a:cubicBezTo>
                  <a:pt x="127" y="683"/>
                  <a:pt x="127" y="683"/>
                  <a:pt x="127" y="683"/>
                </a:cubicBezTo>
                <a:cubicBezTo>
                  <a:pt x="195" y="735"/>
                  <a:pt x="195" y="735"/>
                  <a:pt x="195" y="735"/>
                </a:cubicBezTo>
                <a:cubicBezTo>
                  <a:pt x="241" y="702"/>
                  <a:pt x="241" y="702"/>
                  <a:pt x="241" y="702"/>
                </a:cubicBezTo>
                <a:cubicBezTo>
                  <a:pt x="247" y="704"/>
                  <a:pt x="252" y="707"/>
                  <a:pt x="257" y="709"/>
                </a:cubicBezTo>
                <a:cubicBezTo>
                  <a:pt x="261" y="766"/>
                  <a:pt x="261" y="766"/>
                  <a:pt x="261" y="766"/>
                </a:cubicBezTo>
                <a:cubicBezTo>
                  <a:pt x="344" y="786"/>
                  <a:pt x="344" y="786"/>
                  <a:pt x="344" y="786"/>
                </a:cubicBezTo>
                <a:cubicBezTo>
                  <a:pt x="374" y="738"/>
                  <a:pt x="374" y="738"/>
                  <a:pt x="374" y="738"/>
                </a:cubicBezTo>
                <a:cubicBezTo>
                  <a:pt x="377" y="738"/>
                  <a:pt x="381" y="740"/>
                  <a:pt x="385" y="740"/>
                </a:cubicBezTo>
                <a:cubicBezTo>
                  <a:pt x="410" y="793"/>
                  <a:pt x="410" y="793"/>
                  <a:pt x="410" y="793"/>
                </a:cubicBezTo>
                <a:cubicBezTo>
                  <a:pt x="495" y="781"/>
                  <a:pt x="495" y="781"/>
                  <a:pt x="495" y="781"/>
                </a:cubicBezTo>
                <a:cubicBezTo>
                  <a:pt x="504" y="722"/>
                  <a:pt x="504" y="722"/>
                  <a:pt x="504" y="722"/>
                </a:cubicBezTo>
                <a:cubicBezTo>
                  <a:pt x="509" y="721"/>
                  <a:pt x="515" y="718"/>
                  <a:pt x="520" y="716"/>
                </a:cubicBezTo>
                <a:cubicBezTo>
                  <a:pt x="563" y="753"/>
                  <a:pt x="563" y="753"/>
                  <a:pt x="563" y="753"/>
                </a:cubicBezTo>
                <a:cubicBezTo>
                  <a:pt x="636" y="708"/>
                  <a:pt x="636" y="708"/>
                  <a:pt x="636" y="708"/>
                </a:cubicBezTo>
                <a:cubicBezTo>
                  <a:pt x="622" y="652"/>
                  <a:pt x="622" y="652"/>
                  <a:pt x="622" y="652"/>
                </a:cubicBezTo>
                <a:cubicBezTo>
                  <a:pt x="625" y="650"/>
                  <a:pt x="628" y="648"/>
                  <a:pt x="630" y="645"/>
                </a:cubicBezTo>
                <a:cubicBezTo>
                  <a:pt x="684" y="664"/>
                  <a:pt x="684" y="664"/>
                  <a:pt x="684" y="664"/>
                </a:cubicBezTo>
                <a:cubicBezTo>
                  <a:pt x="735" y="595"/>
                  <a:pt x="735" y="595"/>
                  <a:pt x="735" y="595"/>
                </a:cubicBezTo>
                <a:cubicBezTo>
                  <a:pt x="702" y="549"/>
                  <a:pt x="702" y="549"/>
                  <a:pt x="702" y="549"/>
                </a:cubicBezTo>
                <a:cubicBezTo>
                  <a:pt x="704" y="544"/>
                  <a:pt x="707" y="539"/>
                  <a:pt x="709" y="533"/>
                </a:cubicBezTo>
                <a:cubicBezTo>
                  <a:pt x="766" y="529"/>
                  <a:pt x="766" y="529"/>
                  <a:pt x="766" y="529"/>
                </a:cubicBezTo>
                <a:cubicBezTo>
                  <a:pt x="786" y="446"/>
                  <a:pt x="786" y="446"/>
                  <a:pt x="786" y="446"/>
                </a:cubicBezTo>
                <a:cubicBezTo>
                  <a:pt x="737" y="416"/>
                  <a:pt x="737" y="416"/>
                  <a:pt x="737" y="416"/>
                </a:cubicBezTo>
                <a:cubicBezTo>
                  <a:pt x="737" y="413"/>
                  <a:pt x="739" y="410"/>
                  <a:pt x="739" y="406"/>
                </a:cubicBezTo>
                <a:lnTo>
                  <a:pt x="793" y="381"/>
                </a:lnTo>
                <a:close/>
              </a:path>
            </a:pathLst>
          </a:custGeom>
          <a:solidFill>
            <a:srgbClr val="D3D3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Freeform 70"/>
          <p:cNvSpPr>
            <a:spLocks/>
          </p:cNvSpPr>
          <p:nvPr/>
        </p:nvSpPr>
        <p:spPr bwMode="auto">
          <a:xfrm>
            <a:off x="1653898" y="2741862"/>
            <a:ext cx="1460500" cy="1458913"/>
          </a:xfrm>
          <a:custGeom>
            <a:avLst/>
            <a:gdLst>
              <a:gd name="T0" fmla="*/ 623 w 647"/>
              <a:gd name="T1" fmla="*/ 280 h 646"/>
              <a:gd name="T2" fmla="*/ 280 w 647"/>
              <a:gd name="T3" fmla="*/ 24 h 646"/>
              <a:gd name="T4" fmla="*/ 24 w 647"/>
              <a:gd name="T5" fmla="*/ 367 h 646"/>
              <a:gd name="T6" fmla="*/ 367 w 647"/>
              <a:gd name="T7" fmla="*/ 622 h 646"/>
              <a:gd name="T8" fmla="*/ 623 w 647"/>
              <a:gd name="T9" fmla="*/ 280 h 6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7" h="646">
                <a:moveTo>
                  <a:pt x="623" y="280"/>
                </a:moveTo>
                <a:cubicBezTo>
                  <a:pt x="599" y="114"/>
                  <a:pt x="445" y="0"/>
                  <a:pt x="280" y="24"/>
                </a:cubicBezTo>
                <a:cubicBezTo>
                  <a:pt x="115" y="48"/>
                  <a:pt x="0" y="201"/>
                  <a:pt x="24" y="367"/>
                </a:cubicBezTo>
                <a:cubicBezTo>
                  <a:pt x="48" y="532"/>
                  <a:pt x="202" y="646"/>
                  <a:pt x="367" y="622"/>
                </a:cubicBezTo>
                <a:cubicBezTo>
                  <a:pt x="532" y="598"/>
                  <a:pt x="647" y="445"/>
                  <a:pt x="623" y="280"/>
                </a:cubicBezTo>
                <a:close/>
              </a:path>
            </a:pathLst>
          </a:custGeom>
          <a:solidFill>
            <a:srgbClr val="EFF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Freeform 71"/>
          <p:cNvSpPr>
            <a:spLocks/>
          </p:cNvSpPr>
          <p:nvPr/>
        </p:nvSpPr>
        <p:spPr bwMode="auto">
          <a:xfrm>
            <a:off x="1733273" y="2819649"/>
            <a:ext cx="1304925" cy="1303338"/>
          </a:xfrm>
          <a:custGeom>
            <a:avLst/>
            <a:gdLst>
              <a:gd name="T0" fmla="*/ 556 w 578"/>
              <a:gd name="T1" fmla="*/ 250 h 578"/>
              <a:gd name="T2" fmla="*/ 250 w 578"/>
              <a:gd name="T3" fmla="*/ 22 h 578"/>
              <a:gd name="T4" fmla="*/ 21 w 578"/>
              <a:gd name="T5" fmla="*/ 328 h 578"/>
              <a:gd name="T6" fmla="*/ 327 w 578"/>
              <a:gd name="T7" fmla="*/ 557 h 578"/>
              <a:gd name="T8" fmla="*/ 556 w 578"/>
              <a:gd name="T9" fmla="*/ 250 h 5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78" h="578">
                <a:moveTo>
                  <a:pt x="556" y="250"/>
                </a:moveTo>
                <a:cubicBezTo>
                  <a:pt x="535" y="103"/>
                  <a:pt x="397" y="0"/>
                  <a:pt x="250" y="22"/>
                </a:cubicBezTo>
                <a:cubicBezTo>
                  <a:pt x="102" y="43"/>
                  <a:pt x="0" y="180"/>
                  <a:pt x="21" y="328"/>
                </a:cubicBezTo>
                <a:cubicBezTo>
                  <a:pt x="43" y="476"/>
                  <a:pt x="180" y="578"/>
                  <a:pt x="327" y="557"/>
                </a:cubicBezTo>
                <a:cubicBezTo>
                  <a:pt x="475" y="535"/>
                  <a:pt x="578" y="398"/>
                  <a:pt x="556" y="250"/>
                </a:cubicBezTo>
                <a:close/>
              </a:path>
            </a:pathLst>
          </a:custGeom>
          <a:solidFill>
            <a:srgbClr val="EEA23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458476" y="2559670"/>
            <a:ext cx="12186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Meiryo UI" panose="020B0604030504040204" pitchFamily="34" charset="-128"/>
              </a:defRPr>
            </a:lvl1pPr>
          </a:lstStyle>
          <a:p>
            <a:r>
              <a:rPr lang="zh-CN" altLang="en-US" dirty="0" smtClean="0"/>
              <a:t>课时</a:t>
            </a:r>
            <a:r>
              <a:rPr lang="en-US" altLang="zh-CN" dirty="0" smtClean="0"/>
              <a:t> </a:t>
            </a:r>
            <a:r>
              <a:rPr lang="en-US" altLang="zh-CN" dirty="0"/>
              <a:t>31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2058572" y="3001991"/>
            <a:ext cx="651152" cy="949747"/>
            <a:chOff x="6959600" y="935462"/>
            <a:chExt cx="862013" cy="1257300"/>
          </a:xfrm>
        </p:grpSpPr>
        <p:sp>
          <p:nvSpPr>
            <p:cNvPr id="9" name="Freeform 61"/>
            <p:cNvSpPr>
              <a:spLocks noEditPoints="1"/>
            </p:cNvSpPr>
            <p:nvPr/>
          </p:nvSpPr>
          <p:spPr bwMode="auto">
            <a:xfrm>
              <a:off x="6959600" y="935462"/>
              <a:ext cx="862013" cy="1038225"/>
            </a:xfrm>
            <a:custGeom>
              <a:avLst/>
              <a:gdLst>
                <a:gd name="T0" fmla="*/ 191 w 382"/>
                <a:gd name="T1" fmla="*/ 0 h 460"/>
                <a:gd name="T2" fmla="*/ 0 w 382"/>
                <a:gd name="T3" fmla="*/ 191 h 460"/>
                <a:gd name="T4" fmla="*/ 49 w 382"/>
                <a:gd name="T5" fmla="*/ 319 h 460"/>
                <a:gd name="T6" fmla="*/ 49 w 382"/>
                <a:gd name="T7" fmla="*/ 319 h 460"/>
                <a:gd name="T8" fmla="*/ 49 w 382"/>
                <a:gd name="T9" fmla="*/ 319 h 460"/>
                <a:gd name="T10" fmla="*/ 58 w 382"/>
                <a:gd name="T11" fmla="*/ 328 h 460"/>
                <a:gd name="T12" fmla="*/ 102 w 382"/>
                <a:gd name="T13" fmla="*/ 383 h 460"/>
                <a:gd name="T14" fmla="*/ 157 w 382"/>
                <a:gd name="T15" fmla="*/ 460 h 460"/>
                <a:gd name="T16" fmla="*/ 186 w 382"/>
                <a:gd name="T17" fmla="*/ 460 h 460"/>
                <a:gd name="T18" fmla="*/ 196 w 382"/>
                <a:gd name="T19" fmla="*/ 460 h 460"/>
                <a:gd name="T20" fmla="*/ 225 w 382"/>
                <a:gd name="T21" fmla="*/ 460 h 460"/>
                <a:gd name="T22" fmla="*/ 280 w 382"/>
                <a:gd name="T23" fmla="*/ 383 h 460"/>
                <a:gd name="T24" fmla="*/ 323 w 382"/>
                <a:gd name="T25" fmla="*/ 330 h 460"/>
                <a:gd name="T26" fmla="*/ 382 w 382"/>
                <a:gd name="T27" fmla="*/ 191 h 460"/>
                <a:gd name="T28" fmla="*/ 191 w 382"/>
                <a:gd name="T29" fmla="*/ 0 h 460"/>
                <a:gd name="T30" fmla="*/ 262 w 382"/>
                <a:gd name="T31" fmla="*/ 276 h 460"/>
                <a:gd name="T32" fmla="*/ 239 w 382"/>
                <a:gd name="T33" fmla="*/ 307 h 460"/>
                <a:gd name="T34" fmla="*/ 209 w 382"/>
                <a:gd name="T35" fmla="*/ 351 h 460"/>
                <a:gd name="T36" fmla="*/ 194 w 382"/>
                <a:gd name="T37" fmla="*/ 351 h 460"/>
                <a:gd name="T38" fmla="*/ 188 w 382"/>
                <a:gd name="T39" fmla="*/ 351 h 460"/>
                <a:gd name="T40" fmla="*/ 173 w 382"/>
                <a:gd name="T41" fmla="*/ 351 h 460"/>
                <a:gd name="T42" fmla="*/ 143 w 382"/>
                <a:gd name="T43" fmla="*/ 307 h 460"/>
                <a:gd name="T44" fmla="*/ 119 w 382"/>
                <a:gd name="T45" fmla="*/ 276 h 460"/>
                <a:gd name="T46" fmla="*/ 114 w 382"/>
                <a:gd name="T47" fmla="*/ 271 h 460"/>
                <a:gd name="T48" fmla="*/ 114 w 382"/>
                <a:gd name="T49" fmla="*/ 270 h 460"/>
                <a:gd name="T50" fmla="*/ 114 w 382"/>
                <a:gd name="T51" fmla="*/ 270 h 460"/>
                <a:gd name="T52" fmla="*/ 88 w 382"/>
                <a:gd name="T53" fmla="*/ 197 h 460"/>
                <a:gd name="T54" fmla="*/ 191 w 382"/>
                <a:gd name="T55" fmla="*/ 87 h 460"/>
                <a:gd name="T56" fmla="*/ 294 w 382"/>
                <a:gd name="T57" fmla="*/ 197 h 460"/>
                <a:gd name="T58" fmla="*/ 262 w 382"/>
                <a:gd name="T59" fmla="*/ 276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82" h="460">
                  <a:moveTo>
                    <a:pt x="191" y="0"/>
                  </a:moveTo>
                  <a:cubicBezTo>
                    <a:pt x="85" y="0"/>
                    <a:pt x="0" y="86"/>
                    <a:pt x="0" y="191"/>
                  </a:cubicBezTo>
                  <a:cubicBezTo>
                    <a:pt x="0" y="240"/>
                    <a:pt x="18" y="285"/>
                    <a:pt x="49" y="319"/>
                  </a:cubicBezTo>
                  <a:cubicBezTo>
                    <a:pt x="49" y="319"/>
                    <a:pt x="49" y="319"/>
                    <a:pt x="49" y="319"/>
                  </a:cubicBezTo>
                  <a:cubicBezTo>
                    <a:pt x="49" y="319"/>
                    <a:pt x="49" y="319"/>
                    <a:pt x="49" y="319"/>
                  </a:cubicBezTo>
                  <a:cubicBezTo>
                    <a:pt x="52" y="322"/>
                    <a:pt x="55" y="325"/>
                    <a:pt x="58" y="328"/>
                  </a:cubicBezTo>
                  <a:cubicBezTo>
                    <a:pt x="69" y="340"/>
                    <a:pt x="89" y="362"/>
                    <a:pt x="102" y="383"/>
                  </a:cubicBezTo>
                  <a:cubicBezTo>
                    <a:pt x="122" y="415"/>
                    <a:pt x="112" y="460"/>
                    <a:pt x="157" y="460"/>
                  </a:cubicBezTo>
                  <a:cubicBezTo>
                    <a:pt x="186" y="460"/>
                    <a:pt x="186" y="460"/>
                    <a:pt x="186" y="460"/>
                  </a:cubicBezTo>
                  <a:cubicBezTo>
                    <a:pt x="196" y="460"/>
                    <a:pt x="196" y="460"/>
                    <a:pt x="196" y="460"/>
                  </a:cubicBezTo>
                  <a:cubicBezTo>
                    <a:pt x="225" y="460"/>
                    <a:pt x="225" y="460"/>
                    <a:pt x="225" y="460"/>
                  </a:cubicBezTo>
                  <a:cubicBezTo>
                    <a:pt x="270" y="460"/>
                    <a:pt x="260" y="415"/>
                    <a:pt x="280" y="383"/>
                  </a:cubicBezTo>
                  <a:cubicBezTo>
                    <a:pt x="292" y="363"/>
                    <a:pt x="311" y="342"/>
                    <a:pt x="323" y="330"/>
                  </a:cubicBezTo>
                  <a:cubicBezTo>
                    <a:pt x="359" y="295"/>
                    <a:pt x="382" y="246"/>
                    <a:pt x="382" y="191"/>
                  </a:cubicBezTo>
                  <a:cubicBezTo>
                    <a:pt x="382" y="86"/>
                    <a:pt x="297" y="0"/>
                    <a:pt x="191" y="0"/>
                  </a:cubicBezTo>
                  <a:close/>
                  <a:moveTo>
                    <a:pt x="262" y="276"/>
                  </a:moveTo>
                  <a:cubicBezTo>
                    <a:pt x="256" y="284"/>
                    <a:pt x="246" y="296"/>
                    <a:pt x="239" y="307"/>
                  </a:cubicBezTo>
                  <a:cubicBezTo>
                    <a:pt x="228" y="326"/>
                    <a:pt x="234" y="351"/>
                    <a:pt x="209" y="351"/>
                  </a:cubicBezTo>
                  <a:cubicBezTo>
                    <a:pt x="194" y="351"/>
                    <a:pt x="194" y="351"/>
                    <a:pt x="194" y="351"/>
                  </a:cubicBezTo>
                  <a:cubicBezTo>
                    <a:pt x="188" y="351"/>
                    <a:pt x="188" y="351"/>
                    <a:pt x="188" y="351"/>
                  </a:cubicBezTo>
                  <a:cubicBezTo>
                    <a:pt x="173" y="351"/>
                    <a:pt x="173" y="351"/>
                    <a:pt x="173" y="351"/>
                  </a:cubicBezTo>
                  <a:cubicBezTo>
                    <a:pt x="148" y="351"/>
                    <a:pt x="153" y="326"/>
                    <a:pt x="143" y="307"/>
                  </a:cubicBezTo>
                  <a:cubicBezTo>
                    <a:pt x="136" y="295"/>
                    <a:pt x="125" y="283"/>
                    <a:pt x="119" y="276"/>
                  </a:cubicBezTo>
                  <a:cubicBezTo>
                    <a:pt x="117" y="274"/>
                    <a:pt x="116" y="272"/>
                    <a:pt x="114" y="271"/>
                  </a:cubicBezTo>
                  <a:cubicBezTo>
                    <a:pt x="114" y="270"/>
                    <a:pt x="114" y="270"/>
                    <a:pt x="114" y="270"/>
                  </a:cubicBezTo>
                  <a:cubicBezTo>
                    <a:pt x="114" y="270"/>
                    <a:pt x="114" y="270"/>
                    <a:pt x="114" y="270"/>
                  </a:cubicBezTo>
                  <a:cubicBezTo>
                    <a:pt x="98" y="251"/>
                    <a:pt x="88" y="225"/>
                    <a:pt x="88" y="197"/>
                  </a:cubicBezTo>
                  <a:cubicBezTo>
                    <a:pt x="88" y="136"/>
                    <a:pt x="134" y="87"/>
                    <a:pt x="191" y="87"/>
                  </a:cubicBezTo>
                  <a:cubicBezTo>
                    <a:pt x="248" y="87"/>
                    <a:pt x="294" y="136"/>
                    <a:pt x="294" y="197"/>
                  </a:cubicBezTo>
                  <a:cubicBezTo>
                    <a:pt x="294" y="228"/>
                    <a:pt x="282" y="256"/>
                    <a:pt x="262" y="276"/>
                  </a:cubicBezTo>
                  <a:close/>
                </a:path>
              </a:pathLst>
            </a:custGeom>
            <a:solidFill>
              <a:srgbClr val="EFF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0" name="Freeform 62"/>
            <p:cNvSpPr>
              <a:spLocks/>
            </p:cNvSpPr>
            <p:nvPr/>
          </p:nvSpPr>
          <p:spPr bwMode="auto">
            <a:xfrm>
              <a:off x="7245350" y="1980037"/>
              <a:ext cx="288925" cy="69850"/>
            </a:xfrm>
            <a:custGeom>
              <a:avLst/>
              <a:gdLst>
                <a:gd name="T0" fmla="*/ 128 w 128"/>
                <a:gd name="T1" fmla="*/ 16 h 31"/>
                <a:gd name="T2" fmla="*/ 113 w 128"/>
                <a:gd name="T3" fmla="*/ 31 h 31"/>
                <a:gd name="T4" fmla="*/ 13 w 128"/>
                <a:gd name="T5" fmla="*/ 31 h 31"/>
                <a:gd name="T6" fmla="*/ 0 w 128"/>
                <a:gd name="T7" fmla="*/ 16 h 31"/>
                <a:gd name="T8" fmla="*/ 0 w 128"/>
                <a:gd name="T9" fmla="*/ 16 h 31"/>
                <a:gd name="T10" fmla="*/ 13 w 128"/>
                <a:gd name="T11" fmla="*/ 0 h 31"/>
                <a:gd name="T12" fmla="*/ 113 w 128"/>
                <a:gd name="T13" fmla="*/ 0 h 31"/>
                <a:gd name="T14" fmla="*/ 128 w 128"/>
                <a:gd name="T15" fmla="*/ 16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8" h="31">
                  <a:moveTo>
                    <a:pt x="128" y="16"/>
                  </a:moveTo>
                  <a:cubicBezTo>
                    <a:pt x="128" y="23"/>
                    <a:pt x="121" y="31"/>
                    <a:pt x="113" y="31"/>
                  </a:cubicBezTo>
                  <a:cubicBezTo>
                    <a:pt x="13" y="31"/>
                    <a:pt x="13" y="31"/>
                    <a:pt x="13" y="31"/>
                  </a:cubicBezTo>
                  <a:cubicBezTo>
                    <a:pt x="5" y="31"/>
                    <a:pt x="0" y="23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8"/>
                    <a:pt x="5" y="0"/>
                    <a:pt x="13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21" y="0"/>
                    <a:pt x="128" y="8"/>
                    <a:pt x="128" y="16"/>
                  </a:cubicBezTo>
                  <a:close/>
                </a:path>
              </a:pathLst>
            </a:custGeom>
            <a:solidFill>
              <a:srgbClr val="EFF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1" name="Freeform 63"/>
            <p:cNvSpPr>
              <a:spLocks/>
            </p:cNvSpPr>
            <p:nvPr/>
          </p:nvSpPr>
          <p:spPr bwMode="auto">
            <a:xfrm>
              <a:off x="7245350" y="2064175"/>
              <a:ext cx="288925" cy="63500"/>
            </a:xfrm>
            <a:custGeom>
              <a:avLst/>
              <a:gdLst>
                <a:gd name="T0" fmla="*/ 128 w 128"/>
                <a:gd name="T1" fmla="*/ 15 h 28"/>
                <a:gd name="T2" fmla="*/ 113 w 128"/>
                <a:gd name="T3" fmla="*/ 28 h 28"/>
                <a:gd name="T4" fmla="*/ 13 w 128"/>
                <a:gd name="T5" fmla="*/ 28 h 28"/>
                <a:gd name="T6" fmla="*/ 0 w 128"/>
                <a:gd name="T7" fmla="*/ 15 h 28"/>
                <a:gd name="T8" fmla="*/ 0 w 128"/>
                <a:gd name="T9" fmla="*/ 14 h 28"/>
                <a:gd name="T10" fmla="*/ 13 w 128"/>
                <a:gd name="T11" fmla="*/ 0 h 28"/>
                <a:gd name="T12" fmla="*/ 113 w 128"/>
                <a:gd name="T13" fmla="*/ 0 h 28"/>
                <a:gd name="T14" fmla="*/ 128 w 128"/>
                <a:gd name="T15" fmla="*/ 14 h 28"/>
                <a:gd name="T16" fmla="*/ 128 w 128"/>
                <a:gd name="T17" fmla="*/ 15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8" h="28">
                  <a:moveTo>
                    <a:pt x="128" y="15"/>
                  </a:moveTo>
                  <a:cubicBezTo>
                    <a:pt x="128" y="22"/>
                    <a:pt x="121" y="28"/>
                    <a:pt x="113" y="28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5" y="28"/>
                    <a:pt x="0" y="22"/>
                    <a:pt x="0" y="15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7"/>
                    <a:pt x="5" y="0"/>
                    <a:pt x="13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21" y="0"/>
                    <a:pt x="128" y="7"/>
                    <a:pt x="128" y="14"/>
                  </a:cubicBezTo>
                  <a:lnTo>
                    <a:pt x="128" y="15"/>
                  </a:lnTo>
                  <a:close/>
                </a:path>
              </a:pathLst>
            </a:custGeom>
            <a:solidFill>
              <a:srgbClr val="EFF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2" name="Oval 64"/>
            <p:cNvSpPr>
              <a:spLocks noChangeArrowheads="1"/>
            </p:cNvSpPr>
            <p:nvPr/>
          </p:nvSpPr>
          <p:spPr bwMode="auto">
            <a:xfrm>
              <a:off x="7318375" y="2072112"/>
              <a:ext cx="141288" cy="120650"/>
            </a:xfrm>
            <a:prstGeom prst="ellipse">
              <a:avLst/>
            </a:prstGeom>
            <a:solidFill>
              <a:srgbClr val="EFF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13" name="矩形 12"/>
          <p:cNvSpPr/>
          <p:nvPr/>
        </p:nvSpPr>
        <p:spPr>
          <a:xfrm>
            <a:off x="3439697" y="3206001"/>
            <a:ext cx="5348324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访问与处理空间数据（</a:t>
            </a:r>
            <a:r>
              <a:rPr lang="en-US" altLang="zh-CN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8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en-US" altLang="zh-CN" sz="28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arcpy.da</a:t>
            </a:r>
            <a:r>
              <a: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模块使用方法基础</a:t>
            </a:r>
            <a:endParaRPr lang="zh-CN" altLang="zh-CN" sz="28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69515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27125" y="1160463"/>
            <a:ext cx="41060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Arcpy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函数访问空间数据</a:t>
            </a:r>
            <a:endParaRPr lang="en-US" altLang="zh-CN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127126" y="1799099"/>
            <a:ext cx="5113338" cy="28469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600"/>
              </a:spcBef>
              <a:buAutoNum type="arabicPeriod"/>
            </a:pP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检查数据</a:t>
            </a:r>
            <a:endParaRPr lang="en-US" altLang="zh-CN" b="1" dirty="0" smtClean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数据是否存在？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>
              <a:spcBef>
                <a:spcPts val="600"/>
              </a:spcBef>
            </a:pPr>
            <a:r>
              <a:rPr lang="en-US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2. </a:t>
            </a: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描述数据</a:t>
            </a:r>
            <a:endParaRPr lang="en-US" altLang="zh-CN" b="1" dirty="0" smtClean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数据都有哪些属性？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>
              <a:spcBef>
                <a:spcPts val="600"/>
              </a:spcBef>
            </a:pPr>
            <a:endParaRPr lang="en-US" altLang="zh-CN" b="1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>
              <a:spcBef>
                <a:spcPts val="600"/>
              </a:spcBef>
            </a:pPr>
            <a:r>
              <a:rPr lang="en-US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3. </a:t>
            </a: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列出数据</a:t>
            </a:r>
            <a:endParaRPr lang="en-US" altLang="zh-CN" b="1" dirty="0" smtClean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列出数据目录，便于具体分析，进行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for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循环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600825" y="1799099"/>
            <a:ext cx="5148263" cy="723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CN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Arcpy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函数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>
              <a:spcBef>
                <a:spcPts val="600"/>
              </a:spcBef>
            </a:pPr>
            <a:r>
              <a:rPr lang="en-US" altLang="zh-CN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arcpy.da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模块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6937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27125" y="1160463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二、处理空间数据</a:t>
            </a:r>
            <a:endParaRPr lang="en-US" altLang="zh-CN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127126" y="1799099"/>
            <a:ext cx="5113338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处理空间数据的三种形式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：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搜索、插入、更新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。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marL="342900" indent="-342900">
              <a:spcBef>
                <a:spcPts val="600"/>
              </a:spcBef>
              <a:buAutoNum type="arabicPeriod"/>
            </a:pPr>
            <a:endParaRPr lang="en-US" altLang="zh-CN" b="1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>
              <a:spcBef>
                <a:spcPts val="600"/>
              </a:spcBef>
            </a:pPr>
            <a:r>
              <a:rPr lang="en-US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1. </a:t>
            </a: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使用</a:t>
            </a:r>
            <a:r>
              <a:rPr lang="en-US" altLang="zh-CN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Arcpy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函数</a:t>
            </a: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处理空间数据</a:t>
            </a:r>
            <a:endParaRPr lang="en-US" altLang="zh-CN" b="1" dirty="0" smtClean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>
              <a:spcBef>
                <a:spcPts val="600"/>
              </a:spcBef>
            </a:pPr>
            <a:r>
              <a:rPr lang="en-US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2. </a:t>
            </a: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使用</a:t>
            </a:r>
            <a:r>
              <a:rPr lang="en-US" altLang="zh-CN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arcpy.da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模块处理</a:t>
            </a: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空间数据</a:t>
            </a:r>
            <a:endParaRPr lang="en-US" altLang="zh-CN" b="1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600825" y="2492782"/>
            <a:ext cx="5148263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问：为什么有了</a:t>
            </a:r>
            <a:r>
              <a:rPr lang="en-US" altLang="zh-CN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Arcpy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函数的游标访问方法还要有</a:t>
            </a:r>
            <a:r>
              <a:rPr lang="en-US" altLang="zh-CN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arcpy.da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模块？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>
              <a:spcBef>
                <a:spcPts val="600"/>
              </a:spcBef>
            </a:pP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>
              <a:spcBef>
                <a:spcPts val="600"/>
              </a:spcBef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答：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10.1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以后新增，提高空间数据的访问效率。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433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69"/>
          <p:cNvSpPr>
            <a:spLocks/>
          </p:cNvSpPr>
          <p:nvPr/>
        </p:nvSpPr>
        <p:spPr bwMode="auto">
          <a:xfrm>
            <a:off x="1491973" y="2579937"/>
            <a:ext cx="1790700" cy="1789113"/>
          </a:xfrm>
          <a:custGeom>
            <a:avLst/>
            <a:gdLst>
              <a:gd name="T0" fmla="*/ 781 w 793"/>
              <a:gd name="T1" fmla="*/ 296 h 793"/>
              <a:gd name="T2" fmla="*/ 715 w 793"/>
              <a:gd name="T3" fmla="*/ 271 h 793"/>
              <a:gd name="T4" fmla="*/ 708 w 793"/>
              <a:gd name="T5" fmla="*/ 155 h 793"/>
              <a:gd name="T6" fmla="*/ 645 w 793"/>
              <a:gd name="T7" fmla="*/ 162 h 793"/>
              <a:gd name="T8" fmla="*/ 595 w 793"/>
              <a:gd name="T9" fmla="*/ 55 h 793"/>
              <a:gd name="T10" fmla="*/ 534 w 793"/>
              <a:gd name="T11" fmla="*/ 83 h 793"/>
              <a:gd name="T12" fmla="*/ 446 w 793"/>
              <a:gd name="T13" fmla="*/ 4 h 793"/>
              <a:gd name="T14" fmla="*/ 407 w 793"/>
              <a:gd name="T15" fmla="*/ 53 h 793"/>
              <a:gd name="T16" fmla="*/ 296 w 793"/>
              <a:gd name="T17" fmla="*/ 12 h 793"/>
              <a:gd name="T18" fmla="*/ 272 w 793"/>
              <a:gd name="T19" fmla="*/ 76 h 793"/>
              <a:gd name="T20" fmla="*/ 155 w 793"/>
              <a:gd name="T21" fmla="*/ 83 h 793"/>
              <a:gd name="T22" fmla="*/ 162 w 793"/>
              <a:gd name="T23" fmla="*/ 146 h 793"/>
              <a:gd name="T24" fmla="*/ 56 w 793"/>
              <a:gd name="T25" fmla="*/ 195 h 793"/>
              <a:gd name="T26" fmla="*/ 83 w 793"/>
              <a:gd name="T27" fmla="*/ 257 h 793"/>
              <a:gd name="T28" fmla="*/ 5 w 793"/>
              <a:gd name="T29" fmla="*/ 344 h 793"/>
              <a:gd name="T30" fmla="*/ 53 w 793"/>
              <a:gd name="T31" fmla="*/ 384 h 793"/>
              <a:gd name="T32" fmla="*/ 12 w 793"/>
              <a:gd name="T33" fmla="*/ 494 h 793"/>
              <a:gd name="T34" fmla="*/ 76 w 793"/>
              <a:gd name="T35" fmla="*/ 519 h 793"/>
              <a:gd name="T36" fmla="*/ 83 w 793"/>
              <a:gd name="T37" fmla="*/ 635 h 793"/>
              <a:gd name="T38" fmla="*/ 145 w 793"/>
              <a:gd name="T39" fmla="*/ 630 h 793"/>
              <a:gd name="T40" fmla="*/ 195 w 793"/>
              <a:gd name="T41" fmla="*/ 735 h 793"/>
              <a:gd name="T42" fmla="*/ 257 w 793"/>
              <a:gd name="T43" fmla="*/ 709 h 793"/>
              <a:gd name="T44" fmla="*/ 344 w 793"/>
              <a:gd name="T45" fmla="*/ 786 h 793"/>
              <a:gd name="T46" fmla="*/ 385 w 793"/>
              <a:gd name="T47" fmla="*/ 740 h 793"/>
              <a:gd name="T48" fmla="*/ 495 w 793"/>
              <a:gd name="T49" fmla="*/ 781 h 793"/>
              <a:gd name="T50" fmla="*/ 520 w 793"/>
              <a:gd name="T51" fmla="*/ 716 h 793"/>
              <a:gd name="T52" fmla="*/ 636 w 793"/>
              <a:gd name="T53" fmla="*/ 708 h 793"/>
              <a:gd name="T54" fmla="*/ 630 w 793"/>
              <a:gd name="T55" fmla="*/ 645 h 793"/>
              <a:gd name="T56" fmla="*/ 735 w 793"/>
              <a:gd name="T57" fmla="*/ 595 h 793"/>
              <a:gd name="T58" fmla="*/ 709 w 793"/>
              <a:gd name="T59" fmla="*/ 533 h 793"/>
              <a:gd name="T60" fmla="*/ 786 w 793"/>
              <a:gd name="T61" fmla="*/ 446 h 793"/>
              <a:gd name="T62" fmla="*/ 739 w 793"/>
              <a:gd name="T63" fmla="*/ 406 h 7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793" h="793">
                <a:moveTo>
                  <a:pt x="793" y="381"/>
                </a:moveTo>
                <a:cubicBezTo>
                  <a:pt x="781" y="296"/>
                  <a:pt x="781" y="296"/>
                  <a:pt x="781" y="296"/>
                </a:cubicBezTo>
                <a:cubicBezTo>
                  <a:pt x="721" y="287"/>
                  <a:pt x="721" y="287"/>
                  <a:pt x="721" y="287"/>
                </a:cubicBezTo>
                <a:cubicBezTo>
                  <a:pt x="720" y="281"/>
                  <a:pt x="717" y="276"/>
                  <a:pt x="715" y="271"/>
                </a:cubicBezTo>
                <a:cubicBezTo>
                  <a:pt x="753" y="228"/>
                  <a:pt x="753" y="228"/>
                  <a:pt x="753" y="228"/>
                </a:cubicBezTo>
                <a:cubicBezTo>
                  <a:pt x="708" y="155"/>
                  <a:pt x="708" y="155"/>
                  <a:pt x="708" y="155"/>
                </a:cubicBezTo>
                <a:cubicBezTo>
                  <a:pt x="651" y="168"/>
                  <a:pt x="651" y="168"/>
                  <a:pt x="651" y="168"/>
                </a:cubicBezTo>
                <a:cubicBezTo>
                  <a:pt x="649" y="166"/>
                  <a:pt x="647" y="164"/>
                  <a:pt x="645" y="162"/>
                </a:cubicBezTo>
                <a:cubicBezTo>
                  <a:pt x="664" y="107"/>
                  <a:pt x="664" y="107"/>
                  <a:pt x="664" y="107"/>
                </a:cubicBezTo>
                <a:cubicBezTo>
                  <a:pt x="595" y="55"/>
                  <a:pt x="595" y="55"/>
                  <a:pt x="595" y="55"/>
                </a:cubicBezTo>
                <a:cubicBezTo>
                  <a:pt x="548" y="89"/>
                  <a:pt x="548" y="89"/>
                  <a:pt x="548" y="89"/>
                </a:cubicBezTo>
                <a:cubicBezTo>
                  <a:pt x="543" y="87"/>
                  <a:pt x="538" y="85"/>
                  <a:pt x="534" y="83"/>
                </a:cubicBezTo>
                <a:cubicBezTo>
                  <a:pt x="530" y="25"/>
                  <a:pt x="530" y="25"/>
                  <a:pt x="530" y="25"/>
                </a:cubicBezTo>
                <a:cubicBezTo>
                  <a:pt x="446" y="4"/>
                  <a:pt x="446" y="4"/>
                  <a:pt x="446" y="4"/>
                </a:cubicBezTo>
                <a:cubicBezTo>
                  <a:pt x="416" y="54"/>
                  <a:pt x="416" y="54"/>
                  <a:pt x="416" y="54"/>
                </a:cubicBezTo>
                <a:cubicBezTo>
                  <a:pt x="413" y="54"/>
                  <a:pt x="410" y="53"/>
                  <a:pt x="407" y="53"/>
                </a:cubicBezTo>
                <a:cubicBezTo>
                  <a:pt x="381" y="0"/>
                  <a:pt x="381" y="0"/>
                  <a:pt x="381" y="0"/>
                </a:cubicBezTo>
                <a:cubicBezTo>
                  <a:pt x="296" y="12"/>
                  <a:pt x="296" y="12"/>
                  <a:pt x="296" y="12"/>
                </a:cubicBezTo>
                <a:cubicBezTo>
                  <a:pt x="287" y="71"/>
                  <a:pt x="287" y="71"/>
                  <a:pt x="287" y="71"/>
                </a:cubicBezTo>
                <a:cubicBezTo>
                  <a:pt x="282" y="72"/>
                  <a:pt x="277" y="74"/>
                  <a:pt x="272" y="76"/>
                </a:cubicBezTo>
                <a:cubicBezTo>
                  <a:pt x="228" y="38"/>
                  <a:pt x="228" y="38"/>
                  <a:pt x="228" y="38"/>
                </a:cubicBezTo>
                <a:cubicBezTo>
                  <a:pt x="155" y="83"/>
                  <a:pt x="155" y="83"/>
                  <a:pt x="155" y="83"/>
                </a:cubicBezTo>
                <a:cubicBezTo>
                  <a:pt x="169" y="139"/>
                  <a:pt x="169" y="139"/>
                  <a:pt x="169" y="139"/>
                </a:cubicBezTo>
                <a:cubicBezTo>
                  <a:pt x="167" y="141"/>
                  <a:pt x="164" y="143"/>
                  <a:pt x="162" y="146"/>
                </a:cubicBezTo>
                <a:cubicBezTo>
                  <a:pt x="107" y="127"/>
                  <a:pt x="107" y="127"/>
                  <a:pt x="107" y="127"/>
                </a:cubicBezTo>
                <a:cubicBezTo>
                  <a:pt x="56" y="195"/>
                  <a:pt x="56" y="195"/>
                  <a:pt x="56" y="195"/>
                </a:cubicBezTo>
                <a:cubicBezTo>
                  <a:pt x="90" y="242"/>
                  <a:pt x="90" y="242"/>
                  <a:pt x="90" y="242"/>
                </a:cubicBezTo>
                <a:cubicBezTo>
                  <a:pt x="87" y="247"/>
                  <a:pt x="85" y="252"/>
                  <a:pt x="83" y="257"/>
                </a:cubicBezTo>
                <a:cubicBezTo>
                  <a:pt x="25" y="261"/>
                  <a:pt x="25" y="261"/>
                  <a:pt x="25" y="261"/>
                </a:cubicBezTo>
                <a:cubicBezTo>
                  <a:pt x="5" y="344"/>
                  <a:pt x="5" y="344"/>
                  <a:pt x="5" y="344"/>
                </a:cubicBezTo>
                <a:cubicBezTo>
                  <a:pt x="54" y="374"/>
                  <a:pt x="54" y="374"/>
                  <a:pt x="54" y="374"/>
                </a:cubicBezTo>
                <a:cubicBezTo>
                  <a:pt x="54" y="377"/>
                  <a:pt x="53" y="381"/>
                  <a:pt x="53" y="384"/>
                </a:cubicBezTo>
                <a:cubicBezTo>
                  <a:pt x="0" y="409"/>
                  <a:pt x="0" y="409"/>
                  <a:pt x="0" y="409"/>
                </a:cubicBezTo>
                <a:cubicBezTo>
                  <a:pt x="12" y="494"/>
                  <a:pt x="12" y="494"/>
                  <a:pt x="12" y="494"/>
                </a:cubicBezTo>
                <a:cubicBezTo>
                  <a:pt x="70" y="504"/>
                  <a:pt x="70" y="504"/>
                  <a:pt x="70" y="504"/>
                </a:cubicBezTo>
                <a:cubicBezTo>
                  <a:pt x="71" y="509"/>
                  <a:pt x="74" y="514"/>
                  <a:pt x="76" y="519"/>
                </a:cubicBezTo>
                <a:cubicBezTo>
                  <a:pt x="38" y="562"/>
                  <a:pt x="38" y="562"/>
                  <a:pt x="38" y="562"/>
                </a:cubicBezTo>
                <a:cubicBezTo>
                  <a:pt x="83" y="635"/>
                  <a:pt x="83" y="635"/>
                  <a:pt x="83" y="635"/>
                </a:cubicBezTo>
                <a:cubicBezTo>
                  <a:pt x="138" y="622"/>
                  <a:pt x="138" y="622"/>
                  <a:pt x="138" y="622"/>
                </a:cubicBezTo>
                <a:cubicBezTo>
                  <a:pt x="140" y="625"/>
                  <a:pt x="143" y="627"/>
                  <a:pt x="145" y="630"/>
                </a:cubicBezTo>
                <a:cubicBezTo>
                  <a:pt x="127" y="683"/>
                  <a:pt x="127" y="683"/>
                  <a:pt x="127" y="683"/>
                </a:cubicBezTo>
                <a:cubicBezTo>
                  <a:pt x="195" y="735"/>
                  <a:pt x="195" y="735"/>
                  <a:pt x="195" y="735"/>
                </a:cubicBezTo>
                <a:cubicBezTo>
                  <a:pt x="241" y="702"/>
                  <a:pt x="241" y="702"/>
                  <a:pt x="241" y="702"/>
                </a:cubicBezTo>
                <a:cubicBezTo>
                  <a:pt x="247" y="704"/>
                  <a:pt x="252" y="707"/>
                  <a:pt x="257" y="709"/>
                </a:cubicBezTo>
                <a:cubicBezTo>
                  <a:pt x="261" y="766"/>
                  <a:pt x="261" y="766"/>
                  <a:pt x="261" y="766"/>
                </a:cubicBezTo>
                <a:cubicBezTo>
                  <a:pt x="344" y="786"/>
                  <a:pt x="344" y="786"/>
                  <a:pt x="344" y="786"/>
                </a:cubicBezTo>
                <a:cubicBezTo>
                  <a:pt x="374" y="738"/>
                  <a:pt x="374" y="738"/>
                  <a:pt x="374" y="738"/>
                </a:cubicBezTo>
                <a:cubicBezTo>
                  <a:pt x="377" y="738"/>
                  <a:pt x="381" y="740"/>
                  <a:pt x="385" y="740"/>
                </a:cubicBezTo>
                <a:cubicBezTo>
                  <a:pt x="410" y="793"/>
                  <a:pt x="410" y="793"/>
                  <a:pt x="410" y="793"/>
                </a:cubicBezTo>
                <a:cubicBezTo>
                  <a:pt x="495" y="781"/>
                  <a:pt x="495" y="781"/>
                  <a:pt x="495" y="781"/>
                </a:cubicBezTo>
                <a:cubicBezTo>
                  <a:pt x="504" y="722"/>
                  <a:pt x="504" y="722"/>
                  <a:pt x="504" y="722"/>
                </a:cubicBezTo>
                <a:cubicBezTo>
                  <a:pt x="509" y="721"/>
                  <a:pt x="515" y="718"/>
                  <a:pt x="520" y="716"/>
                </a:cubicBezTo>
                <a:cubicBezTo>
                  <a:pt x="563" y="753"/>
                  <a:pt x="563" y="753"/>
                  <a:pt x="563" y="753"/>
                </a:cubicBezTo>
                <a:cubicBezTo>
                  <a:pt x="636" y="708"/>
                  <a:pt x="636" y="708"/>
                  <a:pt x="636" y="708"/>
                </a:cubicBezTo>
                <a:cubicBezTo>
                  <a:pt x="622" y="652"/>
                  <a:pt x="622" y="652"/>
                  <a:pt x="622" y="652"/>
                </a:cubicBezTo>
                <a:cubicBezTo>
                  <a:pt x="625" y="650"/>
                  <a:pt x="628" y="648"/>
                  <a:pt x="630" y="645"/>
                </a:cubicBezTo>
                <a:cubicBezTo>
                  <a:pt x="684" y="664"/>
                  <a:pt x="684" y="664"/>
                  <a:pt x="684" y="664"/>
                </a:cubicBezTo>
                <a:cubicBezTo>
                  <a:pt x="735" y="595"/>
                  <a:pt x="735" y="595"/>
                  <a:pt x="735" y="595"/>
                </a:cubicBezTo>
                <a:cubicBezTo>
                  <a:pt x="702" y="549"/>
                  <a:pt x="702" y="549"/>
                  <a:pt x="702" y="549"/>
                </a:cubicBezTo>
                <a:cubicBezTo>
                  <a:pt x="704" y="544"/>
                  <a:pt x="707" y="539"/>
                  <a:pt x="709" y="533"/>
                </a:cubicBezTo>
                <a:cubicBezTo>
                  <a:pt x="766" y="529"/>
                  <a:pt x="766" y="529"/>
                  <a:pt x="766" y="529"/>
                </a:cubicBezTo>
                <a:cubicBezTo>
                  <a:pt x="786" y="446"/>
                  <a:pt x="786" y="446"/>
                  <a:pt x="786" y="446"/>
                </a:cubicBezTo>
                <a:cubicBezTo>
                  <a:pt x="737" y="416"/>
                  <a:pt x="737" y="416"/>
                  <a:pt x="737" y="416"/>
                </a:cubicBezTo>
                <a:cubicBezTo>
                  <a:pt x="737" y="413"/>
                  <a:pt x="739" y="410"/>
                  <a:pt x="739" y="406"/>
                </a:cubicBezTo>
                <a:lnTo>
                  <a:pt x="793" y="381"/>
                </a:lnTo>
                <a:close/>
              </a:path>
            </a:pathLst>
          </a:custGeom>
          <a:solidFill>
            <a:srgbClr val="D3D3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Freeform 70"/>
          <p:cNvSpPr>
            <a:spLocks/>
          </p:cNvSpPr>
          <p:nvPr/>
        </p:nvSpPr>
        <p:spPr bwMode="auto">
          <a:xfrm>
            <a:off x="1653898" y="2741862"/>
            <a:ext cx="1460500" cy="1458913"/>
          </a:xfrm>
          <a:custGeom>
            <a:avLst/>
            <a:gdLst>
              <a:gd name="T0" fmla="*/ 623 w 647"/>
              <a:gd name="T1" fmla="*/ 280 h 646"/>
              <a:gd name="T2" fmla="*/ 280 w 647"/>
              <a:gd name="T3" fmla="*/ 24 h 646"/>
              <a:gd name="T4" fmla="*/ 24 w 647"/>
              <a:gd name="T5" fmla="*/ 367 h 646"/>
              <a:gd name="T6" fmla="*/ 367 w 647"/>
              <a:gd name="T7" fmla="*/ 622 h 646"/>
              <a:gd name="T8" fmla="*/ 623 w 647"/>
              <a:gd name="T9" fmla="*/ 280 h 6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7" h="646">
                <a:moveTo>
                  <a:pt x="623" y="280"/>
                </a:moveTo>
                <a:cubicBezTo>
                  <a:pt x="599" y="114"/>
                  <a:pt x="445" y="0"/>
                  <a:pt x="280" y="24"/>
                </a:cubicBezTo>
                <a:cubicBezTo>
                  <a:pt x="115" y="48"/>
                  <a:pt x="0" y="201"/>
                  <a:pt x="24" y="367"/>
                </a:cubicBezTo>
                <a:cubicBezTo>
                  <a:pt x="48" y="532"/>
                  <a:pt x="202" y="646"/>
                  <a:pt x="367" y="622"/>
                </a:cubicBezTo>
                <a:cubicBezTo>
                  <a:pt x="532" y="598"/>
                  <a:pt x="647" y="445"/>
                  <a:pt x="623" y="280"/>
                </a:cubicBezTo>
                <a:close/>
              </a:path>
            </a:pathLst>
          </a:custGeom>
          <a:solidFill>
            <a:srgbClr val="EFF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Freeform 71"/>
          <p:cNvSpPr>
            <a:spLocks/>
          </p:cNvSpPr>
          <p:nvPr/>
        </p:nvSpPr>
        <p:spPr bwMode="auto">
          <a:xfrm>
            <a:off x="1733273" y="2819649"/>
            <a:ext cx="1304925" cy="1303338"/>
          </a:xfrm>
          <a:custGeom>
            <a:avLst/>
            <a:gdLst>
              <a:gd name="T0" fmla="*/ 556 w 578"/>
              <a:gd name="T1" fmla="*/ 250 h 578"/>
              <a:gd name="T2" fmla="*/ 250 w 578"/>
              <a:gd name="T3" fmla="*/ 22 h 578"/>
              <a:gd name="T4" fmla="*/ 21 w 578"/>
              <a:gd name="T5" fmla="*/ 328 h 578"/>
              <a:gd name="T6" fmla="*/ 327 w 578"/>
              <a:gd name="T7" fmla="*/ 557 h 578"/>
              <a:gd name="T8" fmla="*/ 556 w 578"/>
              <a:gd name="T9" fmla="*/ 250 h 5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78" h="578">
                <a:moveTo>
                  <a:pt x="556" y="250"/>
                </a:moveTo>
                <a:cubicBezTo>
                  <a:pt x="535" y="103"/>
                  <a:pt x="397" y="0"/>
                  <a:pt x="250" y="22"/>
                </a:cubicBezTo>
                <a:cubicBezTo>
                  <a:pt x="102" y="43"/>
                  <a:pt x="0" y="180"/>
                  <a:pt x="21" y="328"/>
                </a:cubicBezTo>
                <a:cubicBezTo>
                  <a:pt x="43" y="476"/>
                  <a:pt x="180" y="578"/>
                  <a:pt x="327" y="557"/>
                </a:cubicBezTo>
                <a:cubicBezTo>
                  <a:pt x="475" y="535"/>
                  <a:pt x="578" y="398"/>
                  <a:pt x="556" y="250"/>
                </a:cubicBezTo>
                <a:close/>
              </a:path>
            </a:pathLst>
          </a:custGeom>
          <a:solidFill>
            <a:srgbClr val="EEA23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458476" y="2559670"/>
            <a:ext cx="12186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Meiryo UI" panose="020B0604030504040204" pitchFamily="34" charset="-128"/>
              </a:defRPr>
            </a:lvl1pPr>
          </a:lstStyle>
          <a:p>
            <a:r>
              <a:rPr lang="zh-CN" altLang="en-US" dirty="0" smtClean="0"/>
              <a:t>课时</a:t>
            </a:r>
            <a:r>
              <a:rPr lang="en-US" altLang="zh-CN" dirty="0" smtClean="0"/>
              <a:t> </a:t>
            </a:r>
            <a:r>
              <a:rPr lang="en-US" altLang="zh-CN" dirty="0"/>
              <a:t>31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2058572" y="3001991"/>
            <a:ext cx="651152" cy="949747"/>
            <a:chOff x="6959600" y="935462"/>
            <a:chExt cx="862013" cy="1257300"/>
          </a:xfrm>
        </p:grpSpPr>
        <p:sp>
          <p:nvSpPr>
            <p:cNvPr id="9" name="Freeform 61"/>
            <p:cNvSpPr>
              <a:spLocks noEditPoints="1"/>
            </p:cNvSpPr>
            <p:nvPr/>
          </p:nvSpPr>
          <p:spPr bwMode="auto">
            <a:xfrm>
              <a:off x="6959600" y="935462"/>
              <a:ext cx="862013" cy="1038225"/>
            </a:xfrm>
            <a:custGeom>
              <a:avLst/>
              <a:gdLst>
                <a:gd name="T0" fmla="*/ 191 w 382"/>
                <a:gd name="T1" fmla="*/ 0 h 460"/>
                <a:gd name="T2" fmla="*/ 0 w 382"/>
                <a:gd name="T3" fmla="*/ 191 h 460"/>
                <a:gd name="T4" fmla="*/ 49 w 382"/>
                <a:gd name="T5" fmla="*/ 319 h 460"/>
                <a:gd name="T6" fmla="*/ 49 w 382"/>
                <a:gd name="T7" fmla="*/ 319 h 460"/>
                <a:gd name="T8" fmla="*/ 49 w 382"/>
                <a:gd name="T9" fmla="*/ 319 h 460"/>
                <a:gd name="T10" fmla="*/ 58 w 382"/>
                <a:gd name="T11" fmla="*/ 328 h 460"/>
                <a:gd name="T12" fmla="*/ 102 w 382"/>
                <a:gd name="T13" fmla="*/ 383 h 460"/>
                <a:gd name="T14" fmla="*/ 157 w 382"/>
                <a:gd name="T15" fmla="*/ 460 h 460"/>
                <a:gd name="T16" fmla="*/ 186 w 382"/>
                <a:gd name="T17" fmla="*/ 460 h 460"/>
                <a:gd name="T18" fmla="*/ 196 w 382"/>
                <a:gd name="T19" fmla="*/ 460 h 460"/>
                <a:gd name="T20" fmla="*/ 225 w 382"/>
                <a:gd name="T21" fmla="*/ 460 h 460"/>
                <a:gd name="T22" fmla="*/ 280 w 382"/>
                <a:gd name="T23" fmla="*/ 383 h 460"/>
                <a:gd name="T24" fmla="*/ 323 w 382"/>
                <a:gd name="T25" fmla="*/ 330 h 460"/>
                <a:gd name="T26" fmla="*/ 382 w 382"/>
                <a:gd name="T27" fmla="*/ 191 h 460"/>
                <a:gd name="T28" fmla="*/ 191 w 382"/>
                <a:gd name="T29" fmla="*/ 0 h 460"/>
                <a:gd name="T30" fmla="*/ 262 w 382"/>
                <a:gd name="T31" fmla="*/ 276 h 460"/>
                <a:gd name="T32" fmla="*/ 239 w 382"/>
                <a:gd name="T33" fmla="*/ 307 h 460"/>
                <a:gd name="T34" fmla="*/ 209 w 382"/>
                <a:gd name="T35" fmla="*/ 351 h 460"/>
                <a:gd name="T36" fmla="*/ 194 w 382"/>
                <a:gd name="T37" fmla="*/ 351 h 460"/>
                <a:gd name="T38" fmla="*/ 188 w 382"/>
                <a:gd name="T39" fmla="*/ 351 h 460"/>
                <a:gd name="T40" fmla="*/ 173 w 382"/>
                <a:gd name="T41" fmla="*/ 351 h 460"/>
                <a:gd name="T42" fmla="*/ 143 w 382"/>
                <a:gd name="T43" fmla="*/ 307 h 460"/>
                <a:gd name="T44" fmla="*/ 119 w 382"/>
                <a:gd name="T45" fmla="*/ 276 h 460"/>
                <a:gd name="T46" fmla="*/ 114 w 382"/>
                <a:gd name="T47" fmla="*/ 271 h 460"/>
                <a:gd name="T48" fmla="*/ 114 w 382"/>
                <a:gd name="T49" fmla="*/ 270 h 460"/>
                <a:gd name="T50" fmla="*/ 114 w 382"/>
                <a:gd name="T51" fmla="*/ 270 h 460"/>
                <a:gd name="T52" fmla="*/ 88 w 382"/>
                <a:gd name="T53" fmla="*/ 197 h 460"/>
                <a:gd name="T54" fmla="*/ 191 w 382"/>
                <a:gd name="T55" fmla="*/ 87 h 460"/>
                <a:gd name="T56" fmla="*/ 294 w 382"/>
                <a:gd name="T57" fmla="*/ 197 h 460"/>
                <a:gd name="T58" fmla="*/ 262 w 382"/>
                <a:gd name="T59" fmla="*/ 276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82" h="460">
                  <a:moveTo>
                    <a:pt x="191" y="0"/>
                  </a:moveTo>
                  <a:cubicBezTo>
                    <a:pt x="85" y="0"/>
                    <a:pt x="0" y="86"/>
                    <a:pt x="0" y="191"/>
                  </a:cubicBezTo>
                  <a:cubicBezTo>
                    <a:pt x="0" y="240"/>
                    <a:pt x="18" y="285"/>
                    <a:pt x="49" y="319"/>
                  </a:cubicBezTo>
                  <a:cubicBezTo>
                    <a:pt x="49" y="319"/>
                    <a:pt x="49" y="319"/>
                    <a:pt x="49" y="319"/>
                  </a:cubicBezTo>
                  <a:cubicBezTo>
                    <a:pt x="49" y="319"/>
                    <a:pt x="49" y="319"/>
                    <a:pt x="49" y="319"/>
                  </a:cubicBezTo>
                  <a:cubicBezTo>
                    <a:pt x="52" y="322"/>
                    <a:pt x="55" y="325"/>
                    <a:pt x="58" y="328"/>
                  </a:cubicBezTo>
                  <a:cubicBezTo>
                    <a:pt x="69" y="340"/>
                    <a:pt x="89" y="362"/>
                    <a:pt x="102" y="383"/>
                  </a:cubicBezTo>
                  <a:cubicBezTo>
                    <a:pt x="122" y="415"/>
                    <a:pt x="112" y="460"/>
                    <a:pt x="157" y="460"/>
                  </a:cubicBezTo>
                  <a:cubicBezTo>
                    <a:pt x="186" y="460"/>
                    <a:pt x="186" y="460"/>
                    <a:pt x="186" y="460"/>
                  </a:cubicBezTo>
                  <a:cubicBezTo>
                    <a:pt x="196" y="460"/>
                    <a:pt x="196" y="460"/>
                    <a:pt x="196" y="460"/>
                  </a:cubicBezTo>
                  <a:cubicBezTo>
                    <a:pt x="225" y="460"/>
                    <a:pt x="225" y="460"/>
                    <a:pt x="225" y="460"/>
                  </a:cubicBezTo>
                  <a:cubicBezTo>
                    <a:pt x="270" y="460"/>
                    <a:pt x="260" y="415"/>
                    <a:pt x="280" y="383"/>
                  </a:cubicBezTo>
                  <a:cubicBezTo>
                    <a:pt x="292" y="363"/>
                    <a:pt x="311" y="342"/>
                    <a:pt x="323" y="330"/>
                  </a:cubicBezTo>
                  <a:cubicBezTo>
                    <a:pt x="359" y="295"/>
                    <a:pt x="382" y="246"/>
                    <a:pt x="382" y="191"/>
                  </a:cubicBezTo>
                  <a:cubicBezTo>
                    <a:pt x="382" y="86"/>
                    <a:pt x="297" y="0"/>
                    <a:pt x="191" y="0"/>
                  </a:cubicBezTo>
                  <a:close/>
                  <a:moveTo>
                    <a:pt x="262" y="276"/>
                  </a:moveTo>
                  <a:cubicBezTo>
                    <a:pt x="256" y="284"/>
                    <a:pt x="246" y="296"/>
                    <a:pt x="239" y="307"/>
                  </a:cubicBezTo>
                  <a:cubicBezTo>
                    <a:pt x="228" y="326"/>
                    <a:pt x="234" y="351"/>
                    <a:pt x="209" y="351"/>
                  </a:cubicBezTo>
                  <a:cubicBezTo>
                    <a:pt x="194" y="351"/>
                    <a:pt x="194" y="351"/>
                    <a:pt x="194" y="351"/>
                  </a:cubicBezTo>
                  <a:cubicBezTo>
                    <a:pt x="188" y="351"/>
                    <a:pt x="188" y="351"/>
                    <a:pt x="188" y="351"/>
                  </a:cubicBezTo>
                  <a:cubicBezTo>
                    <a:pt x="173" y="351"/>
                    <a:pt x="173" y="351"/>
                    <a:pt x="173" y="351"/>
                  </a:cubicBezTo>
                  <a:cubicBezTo>
                    <a:pt x="148" y="351"/>
                    <a:pt x="153" y="326"/>
                    <a:pt x="143" y="307"/>
                  </a:cubicBezTo>
                  <a:cubicBezTo>
                    <a:pt x="136" y="295"/>
                    <a:pt x="125" y="283"/>
                    <a:pt x="119" y="276"/>
                  </a:cubicBezTo>
                  <a:cubicBezTo>
                    <a:pt x="117" y="274"/>
                    <a:pt x="116" y="272"/>
                    <a:pt x="114" y="271"/>
                  </a:cubicBezTo>
                  <a:cubicBezTo>
                    <a:pt x="114" y="270"/>
                    <a:pt x="114" y="270"/>
                    <a:pt x="114" y="270"/>
                  </a:cubicBezTo>
                  <a:cubicBezTo>
                    <a:pt x="114" y="270"/>
                    <a:pt x="114" y="270"/>
                    <a:pt x="114" y="270"/>
                  </a:cubicBezTo>
                  <a:cubicBezTo>
                    <a:pt x="98" y="251"/>
                    <a:pt x="88" y="225"/>
                    <a:pt x="88" y="197"/>
                  </a:cubicBezTo>
                  <a:cubicBezTo>
                    <a:pt x="88" y="136"/>
                    <a:pt x="134" y="87"/>
                    <a:pt x="191" y="87"/>
                  </a:cubicBezTo>
                  <a:cubicBezTo>
                    <a:pt x="248" y="87"/>
                    <a:pt x="294" y="136"/>
                    <a:pt x="294" y="197"/>
                  </a:cubicBezTo>
                  <a:cubicBezTo>
                    <a:pt x="294" y="228"/>
                    <a:pt x="282" y="256"/>
                    <a:pt x="262" y="276"/>
                  </a:cubicBezTo>
                  <a:close/>
                </a:path>
              </a:pathLst>
            </a:custGeom>
            <a:solidFill>
              <a:srgbClr val="EFF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0" name="Freeform 62"/>
            <p:cNvSpPr>
              <a:spLocks/>
            </p:cNvSpPr>
            <p:nvPr/>
          </p:nvSpPr>
          <p:spPr bwMode="auto">
            <a:xfrm>
              <a:off x="7245350" y="1980037"/>
              <a:ext cx="288925" cy="69850"/>
            </a:xfrm>
            <a:custGeom>
              <a:avLst/>
              <a:gdLst>
                <a:gd name="T0" fmla="*/ 128 w 128"/>
                <a:gd name="T1" fmla="*/ 16 h 31"/>
                <a:gd name="T2" fmla="*/ 113 w 128"/>
                <a:gd name="T3" fmla="*/ 31 h 31"/>
                <a:gd name="T4" fmla="*/ 13 w 128"/>
                <a:gd name="T5" fmla="*/ 31 h 31"/>
                <a:gd name="T6" fmla="*/ 0 w 128"/>
                <a:gd name="T7" fmla="*/ 16 h 31"/>
                <a:gd name="T8" fmla="*/ 0 w 128"/>
                <a:gd name="T9" fmla="*/ 16 h 31"/>
                <a:gd name="T10" fmla="*/ 13 w 128"/>
                <a:gd name="T11" fmla="*/ 0 h 31"/>
                <a:gd name="T12" fmla="*/ 113 w 128"/>
                <a:gd name="T13" fmla="*/ 0 h 31"/>
                <a:gd name="T14" fmla="*/ 128 w 128"/>
                <a:gd name="T15" fmla="*/ 16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8" h="31">
                  <a:moveTo>
                    <a:pt x="128" y="16"/>
                  </a:moveTo>
                  <a:cubicBezTo>
                    <a:pt x="128" y="23"/>
                    <a:pt x="121" y="31"/>
                    <a:pt x="113" y="31"/>
                  </a:cubicBezTo>
                  <a:cubicBezTo>
                    <a:pt x="13" y="31"/>
                    <a:pt x="13" y="31"/>
                    <a:pt x="13" y="31"/>
                  </a:cubicBezTo>
                  <a:cubicBezTo>
                    <a:pt x="5" y="31"/>
                    <a:pt x="0" y="23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8"/>
                    <a:pt x="5" y="0"/>
                    <a:pt x="13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21" y="0"/>
                    <a:pt x="128" y="8"/>
                    <a:pt x="128" y="16"/>
                  </a:cubicBezTo>
                  <a:close/>
                </a:path>
              </a:pathLst>
            </a:custGeom>
            <a:solidFill>
              <a:srgbClr val="EFF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1" name="Freeform 63"/>
            <p:cNvSpPr>
              <a:spLocks/>
            </p:cNvSpPr>
            <p:nvPr/>
          </p:nvSpPr>
          <p:spPr bwMode="auto">
            <a:xfrm>
              <a:off x="7245350" y="2064175"/>
              <a:ext cx="288925" cy="63500"/>
            </a:xfrm>
            <a:custGeom>
              <a:avLst/>
              <a:gdLst>
                <a:gd name="T0" fmla="*/ 128 w 128"/>
                <a:gd name="T1" fmla="*/ 15 h 28"/>
                <a:gd name="T2" fmla="*/ 113 w 128"/>
                <a:gd name="T3" fmla="*/ 28 h 28"/>
                <a:gd name="T4" fmla="*/ 13 w 128"/>
                <a:gd name="T5" fmla="*/ 28 h 28"/>
                <a:gd name="T6" fmla="*/ 0 w 128"/>
                <a:gd name="T7" fmla="*/ 15 h 28"/>
                <a:gd name="T8" fmla="*/ 0 w 128"/>
                <a:gd name="T9" fmla="*/ 14 h 28"/>
                <a:gd name="T10" fmla="*/ 13 w 128"/>
                <a:gd name="T11" fmla="*/ 0 h 28"/>
                <a:gd name="T12" fmla="*/ 113 w 128"/>
                <a:gd name="T13" fmla="*/ 0 h 28"/>
                <a:gd name="T14" fmla="*/ 128 w 128"/>
                <a:gd name="T15" fmla="*/ 14 h 28"/>
                <a:gd name="T16" fmla="*/ 128 w 128"/>
                <a:gd name="T17" fmla="*/ 15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8" h="28">
                  <a:moveTo>
                    <a:pt x="128" y="15"/>
                  </a:moveTo>
                  <a:cubicBezTo>
                    <a:pt x="128" y="22"/>
                    <a:pt x="121" y="28"/>
                    <a:pt x="113" y="28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5" y="28"/>
                    <a:pt x="0" y="22"/>
                    <a:pt x="0" y="15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7"/>
                    <a:pt x="5" y="0"/>
                    <a:pt x="13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21" y="0"/>
                    <a:pt x="128" y="7"/>
                    <a:pt x="128" y="14"/>
                  </a:cubicBezTo>
                  <a:lnTo>
                    <a:pt x="128" y="15"/>
                  </a:lnTo>
                  <a:close/>
                </a:path>
              </a:pathLst>
            </a:custGeom>
            <a:solidFill>
              <a:srgbClr val="EFF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2" name="Oval 64"/>
            <p:cNvSpPr>
              <a:spLocks noChangeArrowheads="1"/>
            </p:cNvSpPr>
            <p:nvPr/>
          </p:nvSpPr>
          <p:spPr bwMode="auto">
            <a:xfrm>
              <a:off x="7318375" y="2072112"/>
              <a:ext cx="141288" cy="120650"/>
            </a:xfrm>
            <a:prstGeom prst="ellipse">
              <a:avLst/>
            </a:prstGeom>
            <a:solidFill>
              <a:srgbClr val="EFF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13" name="矩形 12"/>
          <p:cNvSpPr/>
          <p:nvPr/>
        </p:nvSpPr>
        <p:spPr>
          <a:xfrm>
            <a:off x="3439697" y="3206001"/>
            <a:ext cx="7447744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访问与处理空间数据（</a:t>
            </a:r>
            <a:r>
              <a:rPr lang="en-US" altLang="zh-CN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8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en-US" altLang="zh-CN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ArcGIS</a:t>
            </a:r>
            <a:r>
              <a: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用地现状图分层导出至</a:t>
            </a:r>
            <a:r>
              <a:rPr lang="en-US" altLang="zh-CN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AutoCAD</a:t>
            </a:r>
            <a:endParaRPr lang="zh-CN" altLang="zh-CN" sz="28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20497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127125" y="1341438"/>
            <a:ext cx="10621963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Arcpy</a:t>
            </a:r>
            <a:r>
              <a:rPr lang="zh-CN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基本框架：全面了解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Arcpy</a:t>
            </a:r>
            <a:r>
              <a:rPr lang="zh-CN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框架组成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用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Python</a:t>
            </a:r>
            <a:r>
              <a:rPr lang="zh-CN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进行地处理：用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Python</a:t>
            </a:r>
            <a:r>
              <a:rPr lang="zh-CN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操作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ArcToolbox</a:t>
            </a:r>
            <a:r>
              <a:rPr lang="zh-CN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工具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访问与处理空间数据（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1</a:t>
            </a:r>
            <a:r>
              <a:rPr lang="zh-CN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）：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arcpy.da</a:t>
            </a:r>
            <a:r>
              <a:rPr lang="zh-CN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模块使用方法基础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访问与处理空间数据（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2</a:t>
            </a:r>
            <a:r>
              <a:rPr lang="zh-CN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）：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ArcGIS</a:t>
            </a:r>
            <a:r>
              <a:rPr lang="zh-CN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用地现状图分层导出至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AutoCAD</a:t>
            </a:r>
            <a:endParaRPr lang="zh-CN" altLang="zh-CN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处理栅格数据（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1</a:t>
            </a:r>
            <a:r>
              <a:rPr lang="zh-CN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）：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arcpy.sa</a:t>
            </a:r>
            <a:r>
              <a:rPr lang="zh-CN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模块使用方法基础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处理栅格数据（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2</a:t>
            </a:r>
            <a:r>
              <a:rPr lang="zh-CN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）：建筑控高分析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管理与处理地图文档（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1</a:t>
            </a:r>
            <a:r>
              <a:rPr lang="zh-CN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）：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arcpy.mapping</a:t>
            </a:r>
            <a:r>
              <a:rPr lang="zh-CN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模块使用方法基础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管理与处理地图文档（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2</a:t>
            </a:r>
            <a:r>
              <a:rPr lang="zh-CN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）：用地现状图集制作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MS SQL Server for ArcGIS</a:t>
            </a:r>
            <a:r>
              <a:rPr lang="zh-CN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：用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arcpy</a:t>
            </a:r>
            <a:r>
              <a:rPr lang="zh-CN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分析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2000</a:t>
            </a:r>
            <a:r>
              <a:rPr lang="zh-CN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万条出租车数据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综合</a:t>
            </a:r>
            <a:r>
              <a:rPr lang="zh-CN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实践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（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1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）</a:t>
            </a:r>
            <a:r>
              <a:rPr lang="zh-CN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：</a:t>
            </a:r>
            <a:r>
              <a:rPr lang="zh-CN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制作城市交通时空圈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综合</a:t>
            </a:r>
            <a:r>
              <a:rPr lang="zh-CN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实践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（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2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）</a:t>
            </a:r>
            <a:r>
              <a:rPr lang="zh-CN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：</a:t>
            </a:r>
            <a:r>
              <a:rPr lang="zh-CN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用地破碎度分析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创建并使用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Python</a:t>
            </a:r>
            <a:r>
              <a:rPr lang="zh-CN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脚本工具：创建用地破碎度分析</a:t>
            </a:r>
            <a:r>
              <a:rPr lang="zh-CN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工具</a:t>
            </a:r>
            <a:endParaRPr lang="zh-CN" altLang="zh-CN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1336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27125" y="1160463"/>
            <a:ext cx="41060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Arcpy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函数访问空间数据</a:t>
            </a:r>
            <a:endParaRPr lang="en-US" altLang="zh-CN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127126" y="1799099"/>
            <a:ext cx="5113338" cy="28469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600"/>
              </a:spcBef>
              <a:buAutoNum type="arabicPeriod"/>
            </a:pP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检查数据</a:t>
            </a:r>
            <a:endParaRPr lang="en-US" altLang="zh-CN" b="1" dirty="0" smtClean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数据是否存在？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>
              <a:spcBef>
                <a:spcPts val="600"/>
              </a:spcBef>
            </a:pPr>
            <a:r>
              <a:rPr lang="en-US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2. </a:t>
            </a: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描述数据</a:t>
            </a:r>
            <a:endParaRPr lang="en-US" altLang="zh-CN" b="1" dirty="0" smtClean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数据都有哪些属性？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>
              <a:spcBef>
                <a:spcPts val="600"/>
              </a:spcBef>
            </a:pPr>
            <a:endParaRPr lang="en-US" altLang="zh-CN" b="1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>
              <a:spcBef>
                <a:spcPts val="600"/>
              </a:spcBef>
            </a:pPr>
            <a:r>
              <a:rPr lang="en-US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3. </a:t>
            </a: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列出数据</a:t>
            </a:r>
            <a:endParaRPr lang="en-US" altLang="zh-CN" b="1" dirty="0" smtClean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列出数据目录，便于具体分析，进行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for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循环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600825" y="1799099"/>
            <a:ext cx="5148263" cy="723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CN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Arcpy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函数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>
              <a:spcBef>
                <a:spcPts val="600"/>
              </a:spcBef>
            </a:pPr>
            <a:r>
              <a:rPr lang="en-US" altLang="zh-CN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arcpy.da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模块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9876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69"/>
          <p:cNvSpPr>
            <a:spLocks/>
          </p:cNvSpPr>
          <p:nvPr/>
        </p:nvSpPr>
        <p:spPr bwMode="auto">
          <a:xfrm>
            <a:off x="1491973" y="2579937"/>
            <a:ext cx="1790700" cy="1789113"/>
          </a:xfrm>
          <a:custGeom>
            <a:avLst/>
            <a:gdLst>
              <a:gd name="T0" fmla="*/ 781 w 793"/>
              <a:gd name="T1" fmla="*/ 296 h 793"/>
              <a:gd name="T2" fmla="*/ 715 w 793"/>
              <a:gd name="T3" fmla="*/ 271 h 793"/>
              <a:gd name="T4" fmla="*/ 708 w 793"/>
              <a:gd name="T5" fmla="*/ 155 h 793"/>
              <a:gd name="T6" fmla="*/ 645 w 793"/>
              <a:gd name="T7" fmla="*/ 162 h 793"/>
              <a:gd name="T8" fmla="*/ 595 w 793"/>
              <a:gd name="T9" fmla="*/ 55 h 793"/>
              <a:gd name="T10" fmla="*/ 534 w 793"/>
              <a:gd name="T11" fmla="*/ 83 h 793"/>
              <a:gd name="T12" fmla="*/ 446 w 793"/>
              <a:gd name="T13" fmla="*/ 4 h 793"/>
              <a:gd name="T14" fmla="*/ 407 w 793"/>
              <a:gd name="T15" fmla="*/ 53 h 793"/>
              <a:gd name="T16" fmla="*/ 296 w 793"/>
              <a:gd name="T17" fmla="*/ 12 h 793"/>
              <a:gd name="T18" fmla="*/ 272 w 793"/>
              <a:gd name="T19" fmla="*/ 76 h 793"/>
              <a:gd name="T20" fmla="*/ 155 w 793"/>
              <a:gd name="T21" fmla="*/ 83 h 793"/>
              <a:gd name="T22" fmla="*/ 162 w 793"/>
              <a:gd name="T23" fmla="*/ 146 h 793"/>
              <a:gd name="T24" fmla="*/ 56 w 793"/>
              <a:gd name="T25" fmla="*/ 195 h 793"/>
              <a:gd name="T26" fmla="*/ 83 w 793"/>
              <a:gd name="T27" fmla="*/ 257 h 793"/>
              <a:gd name="T28" fmla="*/ 5 w 793"/>
              <a:gd name="T29" fmla="*/ 344 h 793"/>
              <a:gd name="T30" fmla="*/ 53 w 793"/>
              <a:gd name="T31" fmla="*/ 384 h 793"/>
              <a:gd name="T32" fmla="*/ 12 w 793"/>
              <a:gd name="T33" fmla="*/ 494 h 793"/>
              <a:gd name="T34" fmla="*/ 76 w 793"/>
              <a:gd name="T35" fmla="*/ 519 h 793"/>
              <a:gd name="T36" fmla="*/ 83 w 793"/>
              <a:gd name="T37" fmla="*/ 635 h 793"/>
              <a:gd name="T38" fmla="*/ 145 w 793"/>
              <a:gd name="T39" fmla="*/ 630 h 793"/>
              <a:gd name="T40" fmla="*/ 195 w 793"/>
              <a:gd name="T41" fmla="*/ 735 h 793"/>
              <a:gd name="T42" fmla="*/ 257 w 793"/>
              <a:gd name="T43" fmla="*/ 709 h 793"/>
              <a:gd name="T44" fmla="*/ 344 w 793"/>
              <a:gd name="T45" fmla="*/ 786 h 793"/>
              <a:gd name="T46" fmla="*/ 385 w 793"/>
              <a:gd name="T47" fmla="*/ 740 h 793"/>
              <a:gd name="T48" fmla="*/ 495 w 793"/>
              <a:gd name="T49" fmla="*/ 781 h 793"/>
              <a:gd name="T50" fmla="*/ 520 w 793"/>
              <a:gd name="T51" fmla="*/ 716 h 793"/>
              <a:gd name="T52" fmla="*/ 636 w 793"/>
              <a:gd name="T53" fmla="*/ 708 h 793"/>
              <a:gd name="T54" fmla="*/ 630 w 793"/>
              <a:gd name="T55" fmla="*/ 645 h 793"/>
              <a:gd name="T56" fmla="*/ 735 w 793"/>
              <a:gd name="T57" fmla="*/ 595 h 793"/>
              <a:gd name="T58" fmla="*/ 709 w 793"/>
              <a:gd name="T59" fmla="*/ 533 h 793"/>
              <a:gd name="T60" fmla="*/ 786 w 793"/>
              <a:gd name="T61" fmla="*/ 446 h 793"/>
              <a:gd name="T62" fmla="*/ 739 w 793"/>
              <a:gd name="T63" fmla="*/ 406 h 7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793" h="793">
                <a:moveTo>
                  <a:pt x="793" y="381"/>
                </a:moveTo>
                <a:cubicBezTo>
                  <a:pt x="781" y="296"/>
                  <a:pt x="781" y="296"/>
                  <a:pt x="781" y="296"/>
                </a:cubicBezTo>
                <a:cubicBezTo>
                  <a:pt x="721" y="287"/>
                  <a:pt x="721" y="287"/>
                  <a:pt x="721" y="287"/>
                </a:cubicBezTo>
                <a:cubicBezTo>
                  <a:pt x="720" y="281"/>
                  <a:pt x="717" y="276"/>
                  <a:pt x="715" y="271"/>
                </a:cubicBezTo>
                <a:cubicBezTo>
                  <a:pt x="753" y="228"/>
                  <a:pt x="753" y="228"/>
                  <a:pt x="753" y="228"/>
                </a:cubicBezTo>
                <a:cubicBezTo>
                  <a:pt x="708" y="155"/>
                  <a:pt x="708" y="155"/>
                  <a:pt x="708" y="155"/>
                </a:cubicBezTo>
                <a:cubicBezTo>
                  <a:pt x="651" y="168"/>
                  <a:pt x="651" y="168"/>
                  <a:pt x="651" y="168"/>
                </a:cubicBezTo>
                <a:cubicBezTo>
                  <a:pt x="649" y="166"/>
                  <a:pt x="647" y="164"/>
                  <a:pt x="645" y="162"/>
                </a:cubicBezTo>
                <a:cubicBezTo>
                  <a:pt x="664" y="107"/>
                  <a:pt x="664" y="107"/>
                  <a:pt x="664" y="107"/>
                </a:cubicBezTo>
                <a:cubicBezTo>
                  <a:pt x="595" y="55"/>
                  <a:pt x="595" y="55"/>
                  <a:pt x="595" y="55"/>
                </a:cubicBezTo>
                <a:cubicBezTo>
                  <a:pt x="548" y="89"/>
                  <a:pt x="548" y="89"/>
                  <a:pt x="548" y="89"/>
                </a:cubicBezTo>
                <a:cubicBezTo>
                  <a:pt x="543" y="87"/>
                  <a:pt x="538" y="85"/>
                  <a:pt x="534" y="83"/>
                </a:cubicBezTo>
                <a:cubicBezTo>
                  <a:pt x="530" y="25"/>
                  <a:pt x="530" y="25"/>
                  <a:pt x="530" y="25"/>
                </a:cubicBezTo>
                <a:cubicBezTo>
                  <a:pt x="446" y="4"/>
                  <a:pt x="446" y="4"/>
                  <a:pt x="446" y="4"/>
                </a:cubicBezTo>
                <a:cubicBezTo>
                  <a:pt x="416" y="54"/>
                  <a:pt x="416" y="54"/>
                  <a:pt x="416" y="54"/>
                </a:cubicBezTo>
                <a:cubicBezTo>
                  <a:pt x="413" y="54"/>
                  <a:pt x="410" y="53"/>
                  <a:pt x="407" y="53"/>
                </a:cubicBezTo>
                <a:cubicBezTo>
                  <a:pt x="381" y="0"/>
                  <a:pt x="381" y="0"/>
                  <a:pt x="381" y="0"/>
                </a:cubicBezTo>
                <a:cubicBezTo>
                  <a:pt x="296" y="12"/>
                  <a:pt x="296" y="12"/>
                  <a:pt x="296" y="12"/>
                </a:cubicBezTo>
                <a:cubicBezTo>
                  <a:pt x="287" y="71"/>
                  <a:pt x="287" y="71"/>
                  <a:pt x="287" y="71"/>
                </a:cubicBezTo>
                <a:cubicBezTo>
                  <a:pt x="282" y="72"/>
                  <a:pt x="277" y="74"/>
                  <a:pt x="272" y="76"/>
                </a:cubicBezTo>
                <a:cubicBezTo>
                  <a:pt x="228" y="38"/>
                  <a:pt x="228" y="38"/>
                  <a:pt x="228" y="38"/>
                </a:cubicBezTo>
                <a:cubicBezTo>
                  <a:pt x="155" y="83"/>
                  <a:pt x="155" y="83"/>
                  <a:pt x="155" y="83"/>
                </a:cubicBezTo>
                <a:cubicBezTo>
                  <a:pt x="169" y="139"/>
                  <a:pt x="169" y="139"/>
                  <a:pt x="169" y="139"/>
                </a:cubicBezTo>
                <a:cubicBezTo>
                  <a:pt x="167" y="141"/>
                  <a:pt x="164" y="143"/>
                  <a:pt x="162" y="146"/>
                </a:cubicBezTo>
                <a:cubicBezTo>
                  <a:pt x="107" y="127"/>
                  <a:pt x="107" y="127"/>
                  <a:pt x="107" y="127"/>
                </a:cubicBezTo>
                <a:cubicBezTo>
                  <a:pt x="56" y="195"/>
                  <a:pt x="56" y="195"/>
                  <a:pt x="56" y="195"/>
                </a:cubicBezTo>
                <a:cubicBezTo>
                  <a:pt x="90" y="242"/>
                  <a:pt x="90" y="242"/>
                  <a:pt x="90" y="242"/>
                </a:cubicBezTo>
                <a:cubicBezTo>
                  <a:pt x="87" y="247"/>
                  <a:pt x="85" y="252"/>
                  <a:pt x="83" y="257"/>
                </a:cubicBezTo>
                <a:cubicBezTo>
                  <a:pt x="25" y="261"/>
                  <a:pt x="25" y="261"/>
                  <a:pt x="25" y="261"/>
                </a:cubicBezTo>
                <a:cubicBezTo>
                  <a:pt x="5" y="344"/>
                  <a:pt x="5" y="344"/>
                  <a:pt x="5" y="344"/>
                </a:cubicBezTo>
                <a:cubicBezTo>
                  <a:pt x="54" y="374"/>
                  <a:pt x="54" y="374"/>
                  <a:pt x="54" y="374"/>
                </a:cubicBezTo>
                <a:cubicBezTo>
                  <a:pt x="54" y="377"/>
                  <a:pt x="53" y="381"/>
                  <a:pt x="53" y="384"/>
                </a:cubicBezTo>
                <a:cubicBezTo>
                  <a:pt x="0" y="409"/>
                  <a:pt x="0" y="409"/>
                  <a:pt x="0" y="409"/>
                </a:cubicBezTo>
                <a:cubicBezTo>
                  <a:pt x="12" y="494"/>
                  <a:pt x="12" y="494"/>
                  <a:pt x="12" y="494"/>
                </a:cubicBezTo>
                <a:cubicBezTo>
                  <a:pt x="70" y="504"/>
                  <a:pt x="70" y="504"/>
                  <a:pt x="70" y="504"/>
                </a:cubicBezTo>
                <a:cubicBezTo>
                  <a:pt x="71" y="509"/>
                  <a:pt x="74" y="514"/>
                  <a:pt x="76" y="519"/>
                </a:cubicBezTo>
                <a:cubicBezTo>
                  <a:pt x="38" y="562"/>
                  <a:pt x="38" y="562"/>
                  <a:pt x="38" y="562"/>
                </a:cubicBezTo>
                <a:cubicBezTo>
                  <a:pt x="83" y="635"/>
                  <a:pt x="83" y="635"/>
                  <a:pt x="83" y="635"/>
                </a:cubicBezTo>
                <a:cubicBezTo>
                  <a:pt x="138" y="622"/>
                  <a:pt x="138" y="622"/>
                  <a:pt x="138" y="622"/>
                </a:cubicBezTo>
                <a:cubicBezTo>
                  <a:pt x="140" y="625"/>
                  <a:pt x="143" y="627"/>
                  <a:pt x="145" y="630"/>
                </a:cubicBezTo>
                <a:cubicBezTo>
                  <a:pt x="127" y="683"/>
                  <a:pt x="127" y="683"/>
                  <a:pt x="127" y="683"/>
                </a:cubicBezTo>
                <a:cubicBezTo>
                  <a:pt x="195" y="735"/>
                  <a:pt x="195" y="735"/>
                  <a:pt x="195" y="735"/>
                </a:cubicBezTo>
                <a:cubicBezTo>
                  <a:pt x="241" y="702"/>
                  <a:pt x="241" y="702"/>
                  <a:pt x="241" y="702"/>
                </a:cubicBezTo>
                <a:cubicBezTo>
                  <a:pt x="247" y="704"/>
                  <a:pt x="252" y="707"/>
                  <a:pt x="257" y="709"/>
                </a:cubicBezTo>
                <a:cubicBezTo>
                  <a:pt x="261" y="766"/>
                  <a:pt x="261" y="766"/>
                  <a:pt x="261" y="766"/>
                </a:cubicBezTo>
                <a:cubicBezTo>
                  <a:pt x="344" y="786"/>
                  <a:pt x="344" y="786"/>
                  <a:pt x="344" y="786"/>
                </a:cubicBezTo>
                <a:cubicBezTo>
                  <a:pt x="374" y="738"/>
                  <a:pt x="374" y="738"/>
                  <a:pt x="374" y="738"/>
                </a:cubicBezTo>
                <a:cubicBezTo>
                  <a:pt x="377" y="738"/>
                  <a:pt x="381" y="740"/>
                  <a:pt x="385" y="740"/>
                </a:cubicBezTo>
                <a:cubicBezTo>
                  <a:pt x="410" y="793"/>
                  <a:pt x="410" y="793"/>
                  <a:pt x="410" y="793"/>
                </a:cubicBezTo>
                <a:cubicBezTo>
                  <a:pt x="495" y="781"/>
                  <a:pt x="495" y="781"/>
                  <a:pt x="495" y="781"/>
                </a:cubicBezTo>
                <a:cubicBezTo>
                  <a:pt x="504" y="722"/>
                  <a:pt x="504" y="722"/>
                  <a:pt x="504" y="722"/>
                </a:cubicBezTo>
                <a:cubicBezTo>
                  <a:pt x="509" y="721"/>
                  <a:pt x="515" y="718"/>
                  <a:pt x="520" y="716"/>
                </a:cubicBezTo>
                <a:cubicBezTo>
                  <a:pt x="563" y="753"/>
                  <a:pt x="563" y="753"/>
                  <a:pt x="563" y="753"/>
                </a:cubicBezTo>
                <a:cubicBezTo>
                  <a:pt x="636" y="708"/>
                  <a:pt x="636" y="708"/>
                  <a:pt x="636" y="708"/>
                </a:cubicBezTo>
                <a:cubicBezTo>
                  <a:pt x="622" y="652"/>
                  <a:pt x="622" y="652"/>
                  <a:pt x="622" y="652"/>
                </a:cubicBezTo>
                <a:cubicBezTo>
                  <a:pt x="625" y="650"/>
                  <a:pt x="628" y="648"/>
                  <a:pt x="630" y="645"/>
                </a:cubicBezTo>
                <a:cubicBezTo>
                  <a:pt x="684" y="664"/>
                  <a:pt x="684" y="664"/>
                  <a:pt x="684" y="664"/>
                </a:cubicBezTo>
                <a:cubicBezTo>
                  <a:pt x="735" y="595"/>
                  <a:pt x="735" y="595"/>
                  <a:pt x="735" y="595"/>
                </a:cubicBezTo>
                <a:cubicBezTo>
                  <a:pt x="702" y="549"/>
                  <a:pt x="702" y="549"/>
                  <a:pt x="702" y="549"/>
                </a:cubicBezTo>
                <a:cubicBezTo>
                  <a:pt x="704" y="544"/>
                  <a:pt x="707" y="539"/>
                  <a:pt x="709" y="533"/>
                </a:cubicBezTo>
                <a:cubicBezTo>
                  <a:pt x="766" y="529"/>
                  <a:pt x="766" y="529"/>
                  <a:pt x="766" y="529"/>
                </a:cubicBezTo>
                <a:cubicBezTo>
                  <a:pt x="786" y="446"/>
                  <a:pt x="786" y="446"/>
                  <a:pt x="786" y="446"/>
                </a:cubicBezTo>
                <a:cubicBezTo>
                  <a:pt x="737" y="416"/>
                  <a:pt x="737" y="416"/>
                  <a:pt x="737" y="416"/>
                </a:cubicBezTo>
                <a:cubicBezTo>
                  <a:pt x="737" y="413"/>
                  <a:pt x="739" y="410"/>
                  <a:pt x="739" y="406"/>
                </a:cubicBezTo>
                <a:lnTo>
                  <a:pt x="793" y="381"/>
                </a:lnTo>
                <a:close/>
              </a:path>
            </a:pathLst>
          </a:custGeom>
          <a:solidFill>
            <a:srgbClr val="D3D3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Freeform 70"/>
          <p:cNvSpPr>
            <a:spLocks/>
          </p:cNvSpPr>
          <p:nvPr/>
        </p:nvSpPr>
        <p:spPr bwMode="auto">
          <a:xfrm>
            <a:off x="1653898" y="2741862"/>
            <a:ext cx="1460500" cy="1458913"/>
          </a:xfrm>
          <a:custGeom>
            <a:avLst/>
            <a:gdLst>
              <a:gd name="T0" fmla="*/ 623 w 647"/>
              <a:gd name="T1" fmla="*/ 280 h 646"/>
              <a:gd name="T2" fmla="*/ 280 w 647"/>
              <a:gd name="T3" fmla="*/ 24 h 646"/>
              <a:gd name="T4" fmla="*/ 24 w 647"/>
              <a:gd name="T5" fmla="*/ 367 h 646"/>
              <a:gd name="T6" fmla="*/ 367 w 647"/>
              <a:gd name="T7" fmla="*/ 622 h 646"/>
              <a:gd name="T8" fmla="*/ 623 w 647"/>
              <a:gd name="T9" fmla="*/ 280 h 6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7" h="646">
                <a:moveTo>
                  <a:pt x="623" y="280"/>
                </a:moveTo>
                <a:cubicBezTo>
                  <a:pt x="599" y="114"/>
                  <a:pt x="445" y="0"/>
                  <a:pt x="280" y="24"/>
                </a:cubicBezTo>
                <a:cubicBezTo>
                  <a:pt x="115" y="48"/>
                  <a:pt x="0" y="201"/>
                  <a:pt x="24" y="367"/>
                </a:cubicBezTo>
                <a:cubicBezTo>
                  <a:pt x="48" y="532"/>
                  <a:pt x="202" y="646"/>
                  <a:pt x="367" y="622"/>
                </a:cubicBezTo>
                <a:cubicBezTo>
                  <a:pt x="532" y="598"/>
                  <a:pt x="647" y="445"/>
                  <a:pt x="623" y="280"/>
                </a:cubicBezTo>
                <a:close/>
              </a:path>
            </a:pathLst>
          </a:custGeom>
          <a:solidFill>
            <a:srgbClr val="EFF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Freeform 71"/>
          <p:cNvSpPr>
            <a:spLocks/>
          </p:cNvSpPr>
          <p:nvPr/>
        </p:nvSpPr>
        <p:spPr bwMode="auto">
          <a:xfrm>
            <a:off x="1733273" y="2819649"/>
            <a:ext cx="1304925" cy="1303338"/>
          </a:xfrm>
          <a:custGeom>
            <a:avLst/>
            <a:gdLst>
              <a:gd name="T0" fmla="*/ 556 w 578"/>
              <a:gd name="T1" fmla="*/ 250 h 578"/>
              <a:gd name="T2" fmla="*/ 250 w 578"/>
              <a:gd name="T3" fmla="*/ 22 h 578"/>
              <a:gd name="T4" fmla="*/ 21 w 578"/>
              <a:gd name="T5" fmla="*/ 328 h 578"/>
              <a:gd name="T6" fmla="*/ 327 w 578"/>
              <a:gd name="T7" fmla="*/ 557 h 578"/>
              <a:gd name="T8" fmla="*/ 556 w 578"/>
              <a:gd name="T9" fmla="*/ 250 h 5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78" h="578">
                <a:moveTo>
                  <a:pt x="556" y="250"/>
                </a:moveTo>
                <a:cubicBezTo>
                  <a:pt x="535" y="103"/>
                  <a:pt x="397" y="0"/>
                  <a:pt x="250" y="22"/>
                </a:cubicBezTo>
                <a:cubicBezTo>
                  <a:pt x="102" y="43"/>
                  <a:pt x="0" y="180"/>
                  <a:pt x="21" y="328"/>
                </a:cubicBezTo>
                <a:cubicBezTo>
                  <a:pt x="43" y="476"/>
                  <a:pt x="180" y="578"/>
                  <a:pt x="327" y="557"/>
                </a:cubicBezTo>
                <a:cubicBezTo>
                  <a:pt x="475" y="535"/>
                  <a:pt x="578" y="398"/>
                  <a:pt x="556" y="250"/>
                </a:cubicBezTo>
                <a:close/>
              </a:path>
            </a:pathLst>
          </a:custGeom>
          <a:solidFill>
            <a:srgbClr val="EEA23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458476" y="2559670"/>
            <a:ext cx="12186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Meiryo UI" panose="020B0604030504040204" pitchFamily="34" charset="-128"/>
              </a:defRPr>
            </a:lvl1pPr>
          </a:lstStyle>
          <a:p>
            <a:r>
              <a:rPr lang="zh-CN" altLang="en-US" dirty="0" smtClean="0"/>
              <a:t>课时</a:t>
            </a:r>
            <a:r>
              <a:rPr lang="en-US" altLang="zh-CN" dirty="0" smtClean="0"/>
              <a:t> </a:t>
            </a:r>
            <a:r>
              <a:rPr lang="en-US" altLang="zh-CN" dirty="0"/>
              <a:t>32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2058572" y="3001991"/>
            <a:ext cx="651152" cy="949747"/>
            <a:chOff x="6959600" y="935462"/>
            <a:chExt cx="862013" cy="1257300"/>
          </a:xfrm>
        </p:grpSpPr>
        <p:sp>
          <p:nvSpPr>
            <p:cNvPr id="9" name="Freeform 61"/>
            <p:cNvSpPr>
              <a:spLocks noEditPoints="1"/>
            </p:cNvSpPr>
            <p:nvPr/>
          </p:nvSpPr>
          <p:spPr bwMode="auto">
            <a:xfrm>
              <a:off x="6959600" y="935462"/>
              <a:ext cx="862013" cy="1038225"/>
            </a:xfrm>
            <a:custGeom>
              <a:avLst/>
              <a:gdLst>
                <a:gd name="T0" fmla="*/ 191 w 382"/>
                <a:gd name="T1" fmla="*/ 0 h 460"/>
                <a:gd name="T2" fmla="*/ 0 w 382"/>
                <a:gd name="T3" fmla="*/ 191 h 460"/>
                <a:gd name="T4" fmla="*/ 49 w 382"/>
                <a:gd name="T5" fmla="*/ 319 h 460"/>
                <a:gd name="T6" fmla="*/ 49 w 382"/>
                <a:gd name="T7" fmla="*/ 319 h 460"/>
                <a:gd name="T8" fmla="*/ 49 w 382"/>
                <a:gd name="T9" fmla="*/ 319 h 460"/>
                <a:gd name="T10" fmla="*/ 58 w 382"/>
                <a:gd name="T11" fmla="*/ 328 h 460"/>
                <a:gd name="T12" fmla="*/ 102 w 382"/>
                <a:gd name="T13" fmla="*/ 383 h 460"/>
                <a:gd name="T14" fmla="*/ 157 w 382"/>
                <a:gd name="T15" fmla="*/ 460 h 460"/>
                <a:gd name="T16" fmla="*/ 186 w 382"/>
                <a:gd name="T17" fmla="*/ 460 h 460"/>
                <a:gd name="T18" fmla="*/ 196 w 382"/>
                <a:gd name="T19" fmla="*/ 460 h 460"/>
                <a:gd name="T20" fmla="*/ 225 w 382"/>
                <a:gd name="T21" fmla="*/ 460 h 460"/>
                <a:gd name="T22" fmla="*/ 280 w 382"/>
                <a:gd name="T23" fmla="*/ 383 h 460"/>
                <a:gd name="T24" fmla="*/ 323 w 382"/>
                <a:gd name="T25" fmla="*/ 330 h 460"/>
                <a:gd name="T26" fmla="*/ 382 w 382"/>
                <a:gd name="T27" fmla="*/ 191 h 460"/>
                <a:gd name="T28" fmla="*/ 191 w 382"/>
                <a:gd name="T29" fmla="*/ 0 h 460"/>
                <a:gd name="T30" fmla="*/ 262 w 382"/>
                <a:gd name="T31" fmla="*/ 276 h 460"/>
                <a:gd name="T32" fmla="*/ 239 w 382"/>
                <a:gd name="T33" fmla="*/ 307 h 460"/>
                <a:gd name="T34" fmla="*/ 209 w 382"/>
                <a:gd name="T35" fmla="*/ 351 h 460"/>
                <a:gd name="T36" fmla="*/ 194 w 382"/>
                <a:gd name="T37" fmla="*/ 351 h 460"/>
                <a:gd name="T38" fmla="*/ 188 w 382"/>
                <a:gd name="T39" fmla="*/ 351 h 460"/>
                <a:gd name="T40" fmla="*/ 173 w 382"/>
                <a:gd name="T41" fmla="*/ 351 h 460"/>
                <a:gd name="T42" fmla="*/ 143 w 382"/>
                <a:gd name="T43" fmla="*/ 307 h 460"/>
                <a:gd name="T44" fmla="*/ 119 w 382"/>
                <a:gd name="T45" fmla="*/ 276 h 460"/>
                <a:gd name="T46" fmla="*/ 114 w 382"/>
                <a:gd name="T47" fmla="*/ 271 h 460"/>
                <a:gd name="T48" fmla="*/ 114 w 382"/>
                <a:gd name="T49" fmla="*/ 270 h 460"/>
                <a:gd name="T50" fmla="*/ 114 w 382"/>
                <a:gd name="T51" fmla="*/ 270 h 460"/>
                <a:gd name="T52" fmla="*/ 88 w 382"/>
                <a:gd name="T53" fmla="*/ 197 h 460"/>
                <a:gd name="T54" fmla="*/ 191 w 382"/>
                <a:gd name="T55" fmla="*/ 87 h 460"/>
                <a:gd name="T56" fmla="*/ 294 w 382"/>
                <a:gd name="T57" fmla="*/ 197 h 460"/>
                <a:gd name="T58" fmla="*/ 262 w 382"/>
                <a:gd name="T59" fmla="*/ 276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82" h="460">
                  <a:moveTo>
                    <a:pt x="191" y="0"/>
                  </a:moveTo>
                  <a:cubicBezTo>
                    <a:pt x="85" y="0"/>
                    <a:pt x="0" y="86"/>
                    <a:pt x="0" y="191"/>
                  </a:cubicBezTo>
                  <a:cubicBezTo>
                    <a:pt x="0" y="240"/>
                    <a:pt x="18" y="285"/>
                    <a:pt x="49" y="319"/>
                  </a:cubicBezTo>
                  <a:cubicBezTo>
                    <a:pt x="49" y="319"/>
                    <a:pt x="49" y="319"/>
                    <a:pt x="49" y="319"/>
                  </a:cubicBezTo>
                  <a:cubicBezTo>
                    <a:pt x="49" y="319"/>
                    <a:pt x="49" y="319"/>
                    <a:pt x="49" y="319"/>
                  </a:cubicBezTo>
                  <a:cubicBezTo>
                    <a:pt x="52" y="322"/>
                    <a:pt x="55" y="325"/>
                    <a:pt x="58" y="328"/>
                  </a:cubicBezTo>
                  <a:cubicBezTo>
                    <a:pt x="69" y="340"/>
                    <a:pt x="89" y="362"/>
                    <a:pt x="102" y="383"/>
                  </a:cubicBezTo>
                  <a:cubicBezTo>
                    <a:pt x="122" y="415"/>
                    <a:pt x="112" y="460"/>
                    <a:pt x="157" y="460"/>
                  </a:cubicBezTo>
                  <a:cubicBezTo>
                    <a:pt x="186" y="460"/>
                    <a:pt x="186" y="460"/>
                    <a:pt x="186" y="460"/>
                  </a:cubicBezTo>
                  <a:cubicBezTo>
                    <a:pt x="196" y="460"/>
                    <a:pt x="196" y="460"/>
                    <a:pt x="196" y="460"/>
                  </a:cubicBezTo>
                  <a:cubicBezTo>
                    <a:pt x="225" y="460"/>
                    <a:pt x="225" y="460"/>
                    <a:pt x="225" y="460"/>
                  </a:cubicBezTo>
                  <a:cubicBezTo>
                    <a:pt x="270" y="460"/>
                    <a:pt x="260" y="415"/>
                    <a:pt x="280" y="383"/>
                  </a:cubicBezTo>
                  <a:cubicBezTo>
                    <a:pt x="292" y="363"/>
                    <a:pt x="311" y="342"/>
                    <a:pt x="323" y="330"/>
                  </a:cubicBezTo>
                  <a:cubicBezTo>
                    <a:pt x="359" y="295"/>
                    <a:pt x="382" y="246"/>
                    <a:pt x="382" y="191"/>
                  </a:cubicBezTo>
                  <a:cubicBezTo>
                    <a:pt x="382" y="86"/>
                    <a:pt x="297" y="0"/>
                    <a:pt x="191" y="0"/>
                  </a:cubicBezTo>
                  <a:close/>
                  <a:moveTo>
                    <a:pt x="262" y="276"/>
                  </a:moveTo>
                  <a:cubicBezTo>
                    <a:pt x="256" y="284"/>
                    <a:pt x="246" y="296"/>
                    <a:pt x="239" y="307"/>
                  </a:cubicBezTo>
                  <a:cubicBezTo>
                    <a:pt x="228" y="326"/>
                    <a:pt x="234" y="351"/>
                    <a:pt x="209" y="351"/>
                  </a:cubicBezTo>
                  <a:cubicBezTo>
                    <a:pt x="194" y="351"/>
                    <a:pt x="194" y="351"/>
                    <a:pt x="194" y="351"/>
                  </a:cubicBezTo>
                  <a:cubicBezTo>
                    <a:pt x="188" y="351"/>
                    <a:pt x="188" y="351"/>
                    <a:pt x="188" y="351"/>
                  </a:cubicBezTo>
                  <a:cubicBezTo>
                    <a:pt x="173" y="351"/>
                    <a:pt x="173" y="351"/>
                    <a:pt x="173" y="351"/>
                  </a:cubicBezTo>
                  <a:cubicBezTo>
                    <a:pt x="148" y="351"/>
                    <a:pt x="153" y="326"/>
                    <a:pt x="143" y="307"/>
                  </a:cubicBezTo>
                  <a:cubicBezTo>
                    <a:pt x="136" y="295"/>
                    <a:pt x="125" y="283"/>
                    <a:pt x="119" y="276"/>
                  </a:cubicBezTo>
                  <a:cubicBezTo>
                    <a:pt x="117" y="274"/>
                    <a:pt x="116" y="272"/>
                    <a:pt x="114" y="271"/>
                  </a:cubicBezTo>
                  <a:cubicBezTo>
                    <a:pt x="114" y="270"/>
                    <a:pt x="114" y="270"/>
                    <a:pt x="114" y="270"/>
                  </a:cubicBezTo>
                  <a:cubicBezTo>
                    <a:pt x="114" y="270"/>
                    <a:pt x="114" y="270"/>
                    <a:pt x="114" y="270"/>
                  </a:cubicBezTo>
                  <a:cubicBezTo>
                    <a:pt x="98" y="251"/>
                    <a:pt x="88" y="225"/>
                    <a:pt x="88" y="197"/>
                  </a:cubicBezTo>
                  <a:cubicBezTo>
                    <a:pt x="88" y="136"/>
                    <a:pt x="134" y="87"/>
                    <a:pt x="191" y="87"/>
                  </a:cubicBezTo>
                  <a:cubicBezTo>
                    <a:pt x="248" y="87"/>
                    <a:pt x="294" y="136"/>
                    <a:pt x="294" y="197"/>
                  </a:cubicBezTo>
                  <a:cubicBezTo>
                    <a:pt x="294" y="228"/>
                    <a:pt x="282" y="256"/>
                    <a:pt x="262" y="276"/>
                  </a:cubicBezTo>
                  <a:close/>
                </a:path>
              </a:pathLst>
            </a:custGeom>
            <a:solidFill>
              <a:srgbClr val="EFF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0" name="Freeform 62"/>
            <p:cNvSpPr>
              <a:spLocks/>
            </p:cNvSpPr>
            <p:nvPr/>
          </p:nvSpPr>
          <p:spPr bwMode="auto">
            <a:xfrm>
              <a:off x="7245350" y="1980037"/>
              <a:ext cx="288925" cy="69850"/>
            </a:xfrm>
            <a:custGeom>
              <a:avLst/>
              <a:gdLst>
                <a:gd name="T0" fmla="*/ 128 w 128"/>
                <a:gd name="T1" fmla="*/ 16 h 31"/>
                <a:gd name="T2" fmla="*/ 113 w 128"/>
                <a:gd name="T3" fmla="*/ 31 h 31"/>
                <a:gd name="T4" fmla="*/ 13 w 128"/>
                <a:gd name="T5" fmla="*/ 31 h 31"/>
                <a:gd name="T6" fmla="*/ 0 w 128"/>
                <a:gd name="T7" fmla="*/ 16 h 31"/>
                <a:gd name="T8" fmla="*/ 0 w 128"/>
                <a:gd name="T9" fmla="*/ 16 h 31"/>
                <a:gd name="T10" fmla="*/ 13 w 128"/>
                <a:gd name="T11" fmla="*/ 0 h 31"/>
                <a:gd name="T12" fmla="*/ 113 w 128"/>
                <a:gd name="T13" fmla="*/ 0 h 31"/>
                <a:gd name="T14" fmla="*/ 128 w 128"/>
                <a:gd name="T15" fmla="*/ 16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8" h="31">
                  <a:moveTo>
                    <a:pt x="128" y="16"/>
                  </a:moveTo>
                  <a:cubicBezTo>
                    <a:pt x="128" y="23"/>
                    <a:pt x="121" y="31"/>
                    <a:pt x="113" y="31"/>
                  </a:cubicBezTo>
                  <a:cubicBezTo>
                    <a:pt x="13" y="31"/>
                    <a:pt x="13" y="31"/>
                    <a:pt x="13" y="31"/>
                  </a:cubicBezTo>
                  <a:cubicBezTo>
                    <a:pt x="5" y="31"/>
                    <a:pt x="0" y="23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8"/>
                    <a:pt x="5" y="0"/>
                    <a:pt x="13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21" y="0"/>
                    <a:pt x="128" y="8"/>
                    <a:pt x="128" y="16"/>
                  </a:cubicBezTo>
                  <a:close/>
                </a:path>
              </a:pathLst>
            </a:custGeom>
            <a:solidFill>
              <a:srgbClr val="EFF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1" name="Freeform 63"/>
            <p:cNvSpPr>
              <a:spLocks/>
            </p:cNvSpPr>
            <p:nvPr/>
          </p:nvSpPr>
          <p:spPr bwMode="auto">
            <a:xfrm>
              <a:off x="7245350" y="2064175"/>
              <a:ext cx="288925" cy="63500"/>
            </a:xfrm>
            <a:custGeom>
              <a:avLst/>
              <a:gdLst>
                <a:gd name="T0" fmla="*/ 128 w 128"/>
                <a:gd name="T1" fmla="*/ 15 h 28"/>
                <a:gd name="T2" fmla="*/ 113 w 128"/>
                <a:gd name="T3" fmla="*/ 28 h 28"/>
                <a:gd name="T4" fmla="*/ 13 w 128"/>
                <a:gd name="T5" fmla="*/ 28 h 28"/>
                <a:gd name="T6" fmla="*/ 0 w 128"/>
                <a:gd name="T7" fmla="*/ 15 h 28"/>
                <a:gd name="T8" fmla="*/ 0 w 128"/>
                <a:gd name="T9" fmla="*/ 14 h 28"/>
                <a:gd name="T10" fmla="*/ 13 w 128"/>
                <a:gd name="T11" fmla="*/ 0 h 28"/>
                <a:gd name="T12" fmla="*/ 113 w 128"/>
                <a:gd name="T13" fmla="*/ 0 h 28"/>
                <a:gd name="T14" fmla="*/ 128 w 128"/>
                <a:gd name="T15" fmla="*/ 14 h 28"/>
                <a:gd name="T16" fmla="*/ 128 w 128"/>
                <a:gd name="T17" fmla="*/ 15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8" h="28">
                  <a:moveTo>
                    <a:pt x="128" y="15"/>
                  </a:moveTo>
                  <a:cubicBezTo>
                    <a:pt x="128" y="22"/>
                    <a:pt x="121" y="28"/>
                    <a:pt x="113" y="28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5" y="28"/>
                    <a:pt x="0" y="22"/>
                    <a:pt x="0" y="15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7"/>
                    <a:pt x="5" y="0"/>
                    <a:pt x="13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21" y="0"/>
                    <a:pt x="128" y="7"/>
                    <a:pt x="128" y="14"/>
                  </a:cubicBezTo>
                  <a:lnTo>
                    <a:pt x="128" y="15"/>
                  </a:lnTo>
                  <a:close/>
                </a:path>
              </a:pathLst>
            </a:custGeom>
            <a:solidFill>
              <a:srgbClr val="EFF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2" name="Oval 64"/>
            <p:cNvSpPr>
              <a:spLocks noChangeArrowheads="1"/>
            </p:cNvSpPr>
            <p:nvPr/>
          </p:nvSpPr>
          <p:spPr bwMode="auto">
            <a:xfrm>
              <a:off x="7318375" y="2072112"/>
              <a:ext cx="141288" cy="120650"/>
            </a:xfrm>
            <a:prstGeom prst="ellipse">
              <a:avLst/>
            </a:prstGeom>
            <a:solidFill>
              <a:srgbClr val="EFF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13" name="矩形 12"/>
          <p:cNvSpPr/>
          <p:nvPr/>
        </p:nvSpPr>
        <p:spPr>
          <a:xfrm>
            <a:off x="3439697" y="3206001"/>
            <a:ext cx="79644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处理栅格数据（</a:t>
            </a:r>
            <a:r>
              <a:rPr lang="en-US" altLang="zh-CN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）：</a:t>
            </a:r>
            <a:r>
              <a:rPr lang="en-US" altLang="zh-CN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arcpy.sa</a:t>
            </a:r>
            <a:r>
              <a: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模块使用方法基础</a:t>
            </a:r>
            <a:endParaRPr lang="zh-CN" altLang="zh-CN" sz="28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22312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69"/>
          <p:cNvSpPr>
            <a:spLocks/>
          </p:cNvSpPr>
          <p:nvPr/>
        </p:nvSpPr>
        <p:spPr bwMode="auto">
          <a:xfrm>
            <a:off x="1491973" y="2579937"/>
            <a:ext cx="1790700" cy="1789113"/>
          </a:xfrm>
          <a:custGeom>
            <a:avLst/>
            <a:gdLst>
              <a:gd name="T0" fmla="*/ 781 w 793"/>
              <a:gd name="T1" fmla="*/ 296 h 793"/>
              <a:gd name="T2" fmla="*/ 715 w 793"/>
              <a:gd name="T3" fmla="*/ 271 h 793"/>
              <a:gd name="T4" fmla="*/ 708 w 793"/>
              <a:gd name="T5" fmla="*/ 155 h 793"/>
              <a:gd name="T6" fmla="*/ 645 w 793"/>
              <a:gd name="T7" fmla="*/ 162 h 793"/>
              <a:gd name="T8" fmla="*/ 595 w 793"/>
              <a:gd name="T9" fmla="*/ 55 h 793"/>
              <a:gd name="T10" fmla="*/ 534 w 793"/>
              <a:gd name="T11" fmla="*/ 83 h 793"/>
              <a:gd name="T12" fmla="*/ 446 w 793"/>
              <a:gd name="T13" fmla="*/ 4 h 793"/>
              <a:gd name="T14" fmla="*/ 407 w 793"/>
              <a:gd name="T15" fmla="*/ 53 h 793"/>
              <a:gd name="T16" fmla="*/ 296 w 793"/>
              <a:gd name="T17" fmla="*/ 12 h 793"/>
              <a:gd name="T18" fmla="*/ 272 w 793"/>
              <a:gd name="T19" fmla="*/ 76 h 793"/>
              <a:gd name="T20" fmla="*/ 155 w 793"/>
              <a:gd name="T21" fmla="*/ 83 h 793"/>
              <a:gd name="T22" fmla="*/ 162 w 793"/>
              <a:gd name="T23" fmla="*/ 146 h 793"/>
              <a:gd name="T24" fmla="*/ 56 w 793"/>
              <a:gd name="T25" fmla="*/ 195 h 793"/>
              <a:gd name="T26" fmla="*/ 83 w 793"/>
              <a:gd name="T27" fmla="*/ 257 h 793"/>
              <a:gd name="T28" fmla="*/ 5 w 793"/>
              <a:gd name="T29" fmla="*/ 344 h 793"/>
              <a:gd name="T30" fmla="*/ 53 w 793"/>
              <a:gd name="T31" fmla="*/ 384 h 793"/>
              <a:gd name="T32" fmla="*/ 12 w 793"/>
              <a:gd name="T33" fmla="*/ 494 h 793"/>
              <a:gd name="T34" fmla="*/ 76 w 793"/>
              <a:gd name="T35" fmla="*/ 519 h 793"/>
              <a:gd name="T36" fmla="*/ 83 w 793"/>
              <a:gd name="T37" fmla="*/ 635 h 793"/>
              <a:gd name="T38" fmla="*/ 145 w 793"/>
              <a:gd name="T39" fmla="*/ 630 h 793"/>
              <a:gd name="T40" fmla="*/ 195 w 793"/>
              <a:gd name="T41" fmla="*/ 735 h 793"/>
              <a:gd name="T42" fmla="*/ 257 w 793"/>
              <a:gd name="T43" fmla="*/ 709 h 793"/>
              <a:gd name="T44" fmla="*/ 344 w 793"/>
              <a:gd name="T45" fmla="*/ 786 h 793"/>
              <a:gd name="T46" fmla="*/ 385 w 793"/>
              <a:gd name="T47" fmla="*/ 740 h 793"/>
              <a:gd name="T48" fmla="*/ 495 w 793"/>
              <a:gd name="T49" fmla="*/ 781 h 793"/>
              <a:gd name="T50" fmla="*/ 520 w 793"/>
              <a:gd name="T51" fmla="*/ 716 h 793"/>
              <a:gd name="T52" fmla="*/ 636 w 793"/>
              <a:gd name="T53" fmla="*/ 708 h 793"/>
              <a:gd name="T54" fmla="*/ 630 w 793"/>
              <a:gd name="T55" fmla="*/ 645 h 793"/>
              <a:gd name="T56" fmla="*/ 735 w 793"/>
              <a:gd name="T57" fmla="*/ 595 h 793"/>
              <a:gd name="T58" fmla="*/ 709 w 793"/>
              <a:gd name="T59" fmla="*/ 533 h 793"/>
              <a:gd name="T60" fmla="*/ 786 w 793"/>
              <a:gd name="T61" fmla="*/ 446 h 793"/>
              <a:gd name="T62" fmla="*/ 739 w 793"/>
              <a:gd name="T63" fmla="*/ 406 h 7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793" h="793">
                <a:moveTo>
                  <a:pt x="793" y="381"/>
                </a:moveTo>
                <a:cubicBezTo>
                  <a:pt x="781" y="296"/>
                  <a:pt x="781" y="296"/>
                  <a:pt x="781" y="296"/>
                </a:cubicBezTo>
                <a:cubicBezTo>
                  <a:pt x="721" y="287"/>
                  <a:pt x="721" y="287"/>
                  <a:pt x="721" y="287"/>
                </a:cubicBezTo>
                <a:cubicBezTo>
                  <a:pt x="720" y="281"/>
                  <a:pt x="717" y="276"/>
                  <a:pt x="715" y="271"/>
                </a:cubicBezTo>
                <a:cubicBezTo>
                  <a:pt x="753" y="228"/>
                  <a:pt x="753" y="228"/>
                  <a:pt x="753" y="228"/>
                </a:cubicBezTo>
                <a:cubicBezTo>
                  <a:pt x="708" y="155"/>
                  <a:pt x="708" y="155"/>
                  <a:pt x="708" y="155"/>
                </a:cubicBezTo>
                <a:cubicBezTo>
                  <a:pt x="651" y="168"/>
                  <a:pt x="651" y="168"/>
                  <a:pt x="651" y="168"/>
                </a:cubicBezTo>
                <a:cubicBezTo>
                  <a:pt x="649" y="166"/>
                  <a:pt x="647" y="164"/>
                  <a:pt x="645" y="162"/>
                </a:cubicBezTo>
                <a:cubicBezTo>
                  <a:pt x="664" y="107"/>
                  <a:pt x="664" y="107"/>
                  <a:pt x="664" y="107"/>
                </a:cubicBezTo>
                <a:cubicBezTo>
                  <a:pt x="595" y="55"/>
                  <a:pt x="595" y="55"/>
                  <a:pt x="595" y="55"/>
                </a:cubicBezTo>
                <a:cubicBezTo>
                  <a:pt x="548" y="89"/>
                  <a:pt x="548" y="89"/>
                  <a:pt x="548" y="89"/>
                </a:cubicBezTo>
                <a:cubicBezTo>
                  <a:pt x="543" y="87"/>
                  <a:pt x="538" y="85"/>
                  <a:pt x="534" y="83"/>
                </a:cubicBezTo>
                <a:cubicBezTo>
                  <a:pt x="530" y="25"/>
                  <a:pt x="530" y="25"/>
                  <a:pt x="530" y="25"/>
                </a:cubicBezTo>
                <a:cubicBezTo>
                  <a:pt x="446" y="4"/>
                  <a:pt x="446" y="4"/>
                  <a:pt x="446" y="4"/>
                </a:cubicBezTo>
                <a:cubicBezTo>
                  <a:pt x="416" y="54"/>
                  <a:pt x="416" y="54"/>
                  <a:pt x="416" y="54"/>
                </a:cubicBezTo>
                <a:cubicBezTo>
                  <a:pt x="413" y="54"/>
                  <a:pt x="410" y="53"/>
                  <a:pt x="407" y="53"/>
                </a:cubicBezTo>
                <a:cubicBezTo>
                  <a:pt x="381" y="0"/>
                  <a:pt x="381" y="0"/>
                  <a:pt x="381" y="0"/>
                </a:cubicBezTo>
                <a:cubicBezTo>
                  <a:pt x="296" y="12"/>
                  <a:pt x="296" y="12"/>
                  <a:pt x="296" y="12"/>
                </a:cubicBezTo>
                <a:cubicBezTo>
                  <a:pt x="287" y="71"/>
                  <a:pt x="287" y="71"/>
                  <a:pt x="287" y="71"/>
                </a:cubicBezTo>
                <a:cubicBezTo>
                  <a:pt x="282" y="72"/>
                  <a:pt x="277" y="74"/>
                  <a:pt x="272" y="76"/>
                </a:cubicBezTo>
                <a:cubicBezTo>
                  <a:pt x="228" y="38"/>
                  <a:pt x="228" y="38"/>
                  <a:pt x="228" y="38"/>
                </a:cubicBezTo>
                <a:cubicBezTo>
                  <a:pt x="155" y="83"/>
                  <a:pt x="155" y="83"/>
                  <a:pt x="155" y="83"/>
                </a:cubicBezTo>
                <a:cubicBezTo>
                  <a:pt x="169" y="139"/>
                  <a:pt x="169" y="139"/>
                  <a:pt x="169" y="139"/>
                </a:cubicBezTo>
                <a:cubicBezTo>
                  <a:pt x="167" y="141"/>
                  <a:pt x="164" y="143"/>
                  <a:pt x="162" y="146"/>
                </a:cubicBezTo>
                <a:cubicBezTo>
                  <a:pt x="107" y="127"/>
                  <a:pt x="107" y="127"/>
                  <a:pt x="107" y="127"/>
                </a:cubicBezTo>
                <a:cubicBezTo>
                  <a:pt x="56" y="195"/>
                  <a:pt x="56" y="195"/>
                  <a:pt x="56" y="195"/>
                </a:cubicBezTo>
                <a:cubicBezTo>
                  <a:pt x="90" y="242"/>
                  <a:pt x="90" y="242"/>
                  <a:pt x="90" y="242"/>
                </a:cubicBezTo>
                <a:cubicBezTo>
                  <a:pt x="87" y="247"/>
                  <a:pt x="85" y="252"/>
                  <a:pt x="83" y="257"/>
                </a:cubicBezTo>
                <a:cubicBezTo>
                  <a:pt x="25" y="261"/>
                  <a:pt x="25" y="261"/>
                  <a:pt x="25" y="261"/>
                </a:cubicBezTo>
                <a:cubicBezTo>
                  <a:pt x="5" y="344"/>
                  <a:pt x="5" y="344"/>
                  <a:pt x="5" y="344"/>
                </a:cubicBezTo>
                <a:cubicBezTo>
                  <a:pt x="54" y="374"/>
                  <a:pt x="54" y="374"/>
                  <a:pt x="54" y="374"/>
                </a:cubicBezTo>
                <a:cubicBezTo>
                  <a:pt x="54" y="377"/>
                  <a:pt x="53" y="381"/>
                  <a:pt x="53" y="384"/>
                </a:cubicBezTo>
                <a:cubicBezTo>
                  <a:pt x="0" y="409"/>
                  <a:pt x="0" y="409"/>
                  <a:pt x="0" y="409"/>
                </a:cubicBezTo>
                <a:cubicBezTo>
                  <a:pt x="12" y="494"/>
                  <a:pt x="12" y="494"/>
                  <a:pt x="12" y="494"/>
                </a:cubicBezTo>
                <a:cubicBezTo>
                  <a:pt x="70" y="504"/>
                  <a:pt x="70" y="504"/>
                  <a:pt x="70" y="504"/>
                </a:cubicBezTo>
                <a:cubicBezTo>
                  <a:pt x="71" y="509"/>
                  <a:pt x="74" y="514"/>
                  <a:pt x="76" y="519"/>
                </a:cubicBezTo>
                <a:cubicBezTo>
                  <a:pt x="38" y="562"/>
                  <a:pt x="38" y="562"/>
                  <a:pt x="38" y="562"/>
                </a:cubicBezTo>
                <a:cubicBezTo>
                  <a:pt x="83" y="635"/>
                  <a:pt x="83" y="635"/>
                  <a:pt x="83" y="635"/>
                </a:cubicBezTo>
                <a:cubicBezTo>
                  <a:pt x="138" y="622"/>
                  <a:pt x="138" y="622"/>
                  <a:pt x="138" y="622"/>
                </a:cubicBezTo>
                <a:cubicBezTo>
                  <a:pt x="140" y="625"/>
                  <a:pt x="143" y="627"/>
                  <a:pt x="145" y="630"/>
                </a:cubicBezTo>
                <a:cubicBezTo>
                  <a:pt x="127" y="683"/>
                  <a:pt x="127" y="683"/>
                  <a:pt x="127" y="683"/>
                </a:cubicBezTo>
                <a:cubicBezTo>
                  <a:pt x="195" y="735"/>
                  <a:pt x="195" y="735"/>
                  <a:pt x="195" y="735"/>
                </a:cubicBezTo>
                <a:cubicBezTo>
                  <a:pt x="241" y="702"/>
                  <a:pt x="241" y="702"/>
                  <a:pt x="241" y="702"/>
                </a:cubicBezTo>
                <a:cubicBezTo>
                  <a:pt x="247" y="704"/>
                  <a:pt x="252" y="707"/>
                  <a:pt x="257" y="709"/>
                </a:cubicBezTo>
                <a:cubicBezTo>
                  <a:pt x="261" y="766"/>
                  <a:pt x="261" y="766"/>
                  <a:pt x="261" y="766"/>
                </a:cubicBezTo>
                <a:cubicBezTo>
                  <a:pt x="344" y="786"/>
                  <a:pt x="344" y="786"/>
                  <a:pt x="344" y="786"/>
                </a:cubicBezTo>
                <a:cubicBezTo>
                  <a:pt x="374" y="738"/>
                  <a:pt x="374" y="738"/>
                  <a:pt x="374" y="738"/>
                </a:cubicBezTo>
                <a:cubicBezTo>
                  <a:pt x="377" y="738"/>
                  <a:pt x="381" y="740"/>
                  <a:pt x="385" y="740"/>
                </a:cubicBezTo>
                <a:cubicBezTo>
                  <a:pt x="410" y="793"/>
                  <a:pt x="410" y="793"/>
                  <a:pt x="410" y="793"/>
                </a:cubicBezTo>
                <a:cubicBezTo>
                  <a:pt x="495" y="781"/>
                  <a:pt x="495" y="781"/>
                  <a:pt x="495" y="781"/>
                </a:cubicBezTo>
                <a:cubicBezTo>
                  <a:pt x="504" y="722"/>
                  <a:pt x="504" y="722"/>
                  <a:pt x="504" y="722"/>
                </a:cubicBezTo>
                <a:cubicBezTo>
                  <a:pt x="509" y="721"/>
                  <a:pt x="515" y="718"/>
                  <a:pt x="520" y="716"/>
                </a:cubicBezTo>
                <a:cubicBezTo>
                  <a:pt x="563" y="753"/>
                  <a:pt x="563" y="753"/>
                  <a:pt x="563" y="753"/>
                </a:cubicBezTo>
                <a:cubicBezTo>
                  <a:pt x="636" y="708"/>
                  <a:pt x="636" y="708"/>
                  <a:pt x="636" y="708"/>
                </a:cubicBezTo>
                <a:cubicBezTo>
                  <a:pt x="622" y="652"/>
                  <a:pt x="622" y="652"/>
                  <a:pt x="622" y="652"/>
                </a:cubicBezTo>
                <a:cubicBezTo>
                  <a:pt x="625" y="650"/>
                  <a:pt x="628" y="648"/>
                  <a:pt x="630" y="645"/>
                </a:cubicBezTo>
                <a:cubicBezTo>
                  <a:pt x="684" y="664"/>
                  <a:pt x="684" y="664"/>
                  <a:pt x="684" y="664"/>
                </a:cubicBezTo>
                <a:cubicBezTo>
                  <a:pt x="735" y="595"/>
                  <a:pt x="735" y="595"/>
                  <a:pt x="735" y="595"/>
                </a:cubicBezTo>
                <a:cubicBezTo>
                  <a:pt x="702" y="549"/>
                  <a:pt x="702" y="549"/>
                  <a:pt x="702" y="549"/>
                </a:cubicBezTo>
                <a:cubicBezTo>
                  <a:pt x="704" y="544"/>
                  <a:pt x="707" y="539"/>
                  <a:pt x="709" y="533"/>
                </a:cubicBezTo>
                <a:cubicBezTo>
                  <a:pt x="766" y="529"/>
                  <a:pt x="766" y="529"/>
                  <a:pt x="766" y="529"/>
                </a:cubicBezTo>
                <a:cubicBezTo>
                  <a:pt x="786" y="446"/>
                  <a:pt x="786" y="446"/>
                  <a:pt x="786" y="446"/>
                </a:cubicBezTo>
                <a:cubicBezTo>
                  <a:pt x="737" y="416"/>
                  <a:pt x="737" y="416"/>
                  <a:pt x="737" y="416"/>
                </a:cubicBezTo>
                <a:cubicBezTo>
                  <a:pt x="737" y="413"/>
                  <a:pt x="739" y="410"/>
                  <a:pt x="739" y="406"/>
                </a:cubicBezTo>
                <a:lnTo>
                  <a:pt x="793" y="381"/>
                </a:lnTo>
                <a:close/>
              </a:path>
            </a:pathLst>
          </a:custGeom>
          <a:solidFill>
            <a:srgbClr val="D3D3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Freeform 70"/>
          <p:cNvSpPr>
            <a:spLocks/>
          </p:cNvSpPr>
          <p:nvPr/>
        </p:nvSpPr>
        <p:spPr bwMode="auto">
          <a:xfrm>
            <a:off x="1653898" y="2741862"/>
            <a:ext cx="1460500" cy="1458913"/>
          </a:xfrm>
          <a:custGeom>
            <a:avLst/>
            <a:gdLst>
              <a:gd name="T0" fmla="*/ 623 w 647"/>
              <a:gd name="T1" fmla="*/ 280 h 646"/>
              <a:gd name="T2" fmla="*/ 280 w 647"/>
              <a:gd name="T3" fmla="*/ 24 h 646"/>
              <a:gd name="T4" fmla="*/ 24 w 647"/>
              <a:gd name="T5" fmla="*/ 367 h 646"/>
              <a:gd name="T6" fmla="*/ 367 w 647"/>
              <a:gd name="T7" fmla="*/ 622 h 646"/>
              <a:gd name="T8" fmla="*/ 623 w 647"/>
              <a:gd name="T9" fmla="*/ 280 h 6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7" h="646">
                <a:moveTo>
                  <a:pt x="623" y="280"/>
                </a:moveTo>
                <a:cubicBezTo>
                  <a:pt x="599" y="114"/>
                  <a:pt x="445" y="0"/>
                  <a:pt x="280" y="24"/>
                </a:cubicBezTo>
                <a:cubicBezTo>
                  <a:pt x="115" y="48"/>
                  <a:pt x="0" y="201"/>
                  <a:pt x="24" y="367"/>
                </a:cubicBezTo>
                <a:cubicBezTo>
                  <a:pt x="48" y="532"/>
                  <a:pt x="202" y="646"/>
                  <a:pt x="367" y="622"/>
                </a:cubicBezTo>
                <a:cubicBezTo>
                  <a:pt x="532" y="598"/>
                  <a:pt x="647" y="445"/>
                  <a:pt x="623" y="280"/>
                </a:cubicBezTo>
                <a:close/>
              </a:path>
            </a:pathLst>
          </a:custGeom>
          <a:solidFill>
            <a:srgbClr val="EFF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Freeform 71"/>
          <p:cNvSpPr>
            <a:spLocks/>
          </p:cNvSpPr>
          <p:nvPr/>
        </p:nvSpPr>
        <p:spPr bwMode="auto">
          <a:xfrm>
            <a:off x="1733273" y="2819649"/>
            <a:ext cx="1304925" cy="1303338"/>
          </a:xfrm>
          <a:custGeom>
            <a:avLst/>
            <a:gdLst>
              <a:gd name="T0" fmla="*/ 556 w 578"/>
              <a:gd name="T1" fmla="*/ 250 h 578"/>
              <a:gd name="T2" fmla="*/ 250 w 578"/>
              <a:gd name="T3" fmla="*/ 22 h 578"/>
              <a:gd name="T4" fmla="*/ 21 w 578"/>
              <a:gd name="T5" fmla="*/ 328 h 578"/>
              <a:gd name="T6" fmla="*/ 327 w 578"/>
              <a:gd name="T7" fmla="*/ 557 h 578"/>
              <a:gd name="T8" fmla="*/ 556 w 578"/>
              <a:gd name="T9" fmla="*/ 250 h 5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78" h="578">
                <a:moveTo>
                  <a:pt x="556" y="250"/>
                </a:moveTo>
                <a:cubicBezTo>
                  <a:pt x="535" y="103"/>
                  <a:pt x="397" y="0"/>
                  <a:pt x="250" y="22"/>
                </a:cubicBezTo>
                <a:cubicBezTo>
                  <a:pt x="102" y="43"/>
                  <a:pt x="0" y="180"/>
                  <a:pt x="21" y="328"/>
                </a:cubicBezTo>
                <a:cubicBezTo>
                  <a:pt x="43" y="476"/>
                  <a:pt x="180" y="578"/>
                  <a:pt x="327" y="557"/>
                </a:cubicBezTo>
                <a:cubicBezTo>
                  <a:pt x="475" y="535"/>
                  <a:pt x="578" y="398"/>
                  <a:pt x="556" y="250"/>
                </a:cubicBezTo>
                <a:close/>
              </a:path>
            </a:pathLst>
          </a:custGeom>
          <a:solidFill>
            <a:srgbClr val="EEA23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458476" y="2559670"/>
            <a:ext cx="12186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Meiryo UI" panose="020B0604030504040204" pitchFamily="34" charset="-128"/>
              </a:defRPr>
            </a:lvl1pPr>
          </a:lstStyle>
          <a:p>
            <a:r>
              <a:rPr lang="zh-CN" altLang="en-US" dirty="0" smtClean="0"/>
              <a:t>课时</a:t>
            </a:r>
            <a:r>
              <a:rPr lang="en-US" altLang="zh-CN" dirty="0" smtClean="0"/>
              <a:t> </a:t>
            </a:r>
            <a:r>
              <a:rPr lang="en-US" altLang="zh-CN" dirty="0"/>
              <a:t>33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2058572" y="3001991"/>
            <a:ext cx="651152" cy="949747"/>
            <a:chOff x="6959600" y="935462"/>
            <a:chExt cx="862013" cy="1257300"/>
          </a:xfrm>
        </p:grpSpPr>
        <p:sp>
          <p:nvSpPr>
            <p:cNvPr id="9" name="Freeform 61"/>
            <p:cNvSpPr>
              <a:spLocks noEditPoints="1"/>
            </p:cNvSpPr>
            <p:nvPr/>
          </p:nvSpPr>
          <p:spPr bwMode="auto">
            <a:xfrm>
              <a:off x="6959600" y="935462"/>
              <a:ext cx="862013" cy="1038225"/>
            </a:xfrm>
            <a:custGeom>
              <a:avLst/>
              <a:gdLst>
                <a:gd name="T0" fmla="*/ 191 w 382"/>
                <a:gd name="T1" fmla="*/ 0 h 460"/>
                <a:gd name="T2" fmla="*/ 0 w 382"/>
                <a:gd name="T3" fmla="*/ 191 h 460"/>
                <a:gd name="T4" fmla="*/ 49 w 382"/>
                <a:gd name="T5" fmla="*/ 319 h 460"/>
                <a:gd name="T6" fmla="*/ 49 w 382"/>
                <a:gd name="T7" fmla="*/ 319 h 460"/>
                <a:gd name="T8" fmla="*/ 49 w 382"/>
                <a:gd name="T9" fmla="*/ 319 h 460"/>
                <a:gd name="T10" fmla="*/ 58 w 382"/>
                <a:gd name="T11" fmla="*/ 328 h 460"/>
                <a:gd name="T12" fmla="*/ 102 w 382"/>
                <a:gd name="T13" fmla="*/ 383 h 460"/>
                <a:gd name="T14" fmla="*/ 157 w 382"/>
                <a:gd name="T15" fmla="*/ 460 h 460"/>
                <a:gd name="T16" fmla="*/ 186 w 382"/>
                <a:gd name="T17" fmla="*/ 460 h 460"/>
                <a:gd name="T18" fmla="*/ 196 w 382"/>
                <a:gd name="T19" fmla="*/ 460 h 460"/>
                <a:gd name="T20" fmla="*/ 225 w 382"/>
                <a:gd name="T21" fmla="*/ 460 h 460"/>
                <a:gd name="T22" fmla="*/ 280 w 382"/>
                <a:gd name="T23" fmla="*/ 383 h 460"/>
                <a:gd name="T24" fmla="*/ 323 w 382"/>
                <a:gd name="T25" fmla="*/ 330 h 460"/>
                <a:gd name="T26" fmla="*/ 382 w 382"/>
                <a:gd name="T27" fmla="*/ 191 h 460"/>
                <a:gd name="T28" fmla="*/ 191 w 382"/>
                <a:gd name="T29" fmla="*/ 0 h 460"/>
                <a:gd name="T30" fmla="*/ 262 w 382"/>
                <a:gd name="T31" fmla="*/ 276 h 460"/>
                <a:gd name="T32" fmla="*/ 239 w 382"/>
                <a:gd name="T33" fmla="*/ 307 h 460"/>
                <a:gd name="T34" fmla="*/ 209 w 382"/>
                <a:gd name="T35" fmla="*/ 351 h 460"/>
                <a:gd name="T36" fmla="*/ 194 w 382"/>
                <a:gd name="T37" fmla="*/ 351 h 460"/>
                <a:gd name="T38" fmla="*/ 188 w 382"/>
                <a:gd name="T39" fmla="*/ 351 h 460"/>
                <a:gd name="T40" fmla="*/ 173 w 382"/>
                <a:gd name="T41" fmla="*/ 351 h 460"/>
                <a:gd name="T42" fmla="*/ 143 w 382"/>
                <a:gd name="T43" fmla="*/ 307 h 460"/>
                <a:gd name="T44" fmla="*/ 119 w 382"/>
                <a:gd name="T45" fmla="*/ 276 h 460"/>
                <a:gd name="T46" fmla="*/ 114 w 382"/>
                <a:gd name="T47" fmla="*/ 271 h 460"/>
                <a:gd name="T48" fmla="*/ 114 w 382"/>
                <a:gd name="T49" fmla="*/ 270 h 460"/>
                <a:gd name="T50" fmla="*/ 114 w 382"/>
                <a:gd name="T51" fmla="*/ 270 h 460"/>
                <a:gd name="T52" fmla="*/ 88 w 382"/>
                <a:gd name="T53" fmla="*/ 197 h 460"/>
                <a:gd name="T54" fmla="*/ 191 w 382"/>
                <a:gd name="T55" fmla="*/ 87 h 460"/>
                <a:gd name="T56" fmla="*/ 294 w 382"/>
                <a:gd name="T57" fmla="*/ 197 h 460"/>
                <a:gd name="T58" fmla="*/ 262 w 382"/>
                <a:gd name="T59" fmla="*/ 276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82" h="460">
                  <a:moveTo>
                    <a:pt x="191" y="0"/>
                  </a:moveTo>
                  <a:cubicBezTo>
                    <a:pt x="85" y="0"/>
                    <a:pt x="0" y="86"/>
                    <a:pt x="0" y="191"/>
                  </a:cubicBezTo>
                  <a:cubicBezTo>
                    <a:pt x="0" y="240"/>
                    <a:pt x="18" y="285"/>
                    <a:pt x="49" y="319"/>
                  </a:cubicBezTo>
                  <a:cubicBezTo>
                    <a:pt x="49" y="319"/>
                    <a:pt x="49" y="319"/>
                    <a:pt x="49" y="319"/>
                  </a:cubicBezTo>
                  <a:cubicBezTo>
                    <a:pt x="49" y="319"/>
                    <a:pt x="49" y="319"/>
                    <a:pt x="49" y="319"/>
                  </a:cubicBezTo>
                  <a:cubicBezTo>
                    <a:pt x="52" y="322"/>
                    <a:pt x="55" y="325"/>
                    <a:pt x="58" y="328"/>
                  </a:cubicBezTo>
                  <a:cubicBezTo>
                    <a:pt x="69" y="340"/>
                    <a:pt x="89" y="362"/>
                    <a:pt x="102" y="383"/>
                  </a:cubicBezTo>
                  <a:cubicBezTo>
                    <a:pt x="122" y="415"/>
                    <a:pt x="112" y="460"/>
                    <a:pt x="157" y="460"/>
                  </a:cubicBezTo>
                  <a:cubicBezTo>
                    <a:pt x="186" y="460"/>
                    <a:pt x="186" y="460"/>
                    <a:pt x="186" y="460"/>
                  </a:cubicBezTo>
                  <a:cubicBezTo>
                    <a:pt x="196" y="460"/>
                    <a:pt x="196" y="460"/>
                    <a:pt x="196" y="460"/>
                  </a:cubicBezTo>
                  <a:cubicBezTo>
                    <a:pt x="225" y="460"/>
                    <a:pt x="225" y="460"/>
                    <a:pt x="225" y="460"/>
                  </a:cubicBezTo>
                  <a:cubicBezTo>
                    <a:pt x="270" y="460"/>
                    <a:pt x="260" y="415"/>
                    <a:pt x="280" y="383"/>
                  </a:cubicBezTo>
                  <a:cubicBezTo>
                    <a:pt x="292" y="363"/>
                    <a:pt x="311" y="342"/>
                    <a:pt x="323" y="330"/>
                  </a:cubicBezTo>
                  <a:cubicBezTo>
                    <a:pt x="359" y="295"/>
                    <a:pt x="382" y="246"/>
                    <a:pt x="382" y="191"/>
                  </a:cubicBezTo>
                  <a:cubicBezTo>
                    <a:pt x="382" y="86"/>
                    <a:pt x="297" y="0"/>
                    <a:pt x="191" y="0"/>
                  </a:cubicBezTo>
                  <a:close/>
                  <a:moveTo>
                    <a:pt x="262" y="276"/>
                  </a:moveTo>
                  <a:cubicBezTo>
                    <a:pt x="256" y="284"/>
                    <a:pt x="246" y="296"/>
                    <a:pt x="239" y="307"/>
                  </a:cubicBezTo>
                  <a:cubicBezTo>
                    <a:pt x="228" y="326"/>
                    <a:pt x="234" y="351"/>
                    <a:pt x="209" y="351"/>
                  </a:cubicBezTo>
                  <a:cubicBezTo>
                    <a:pt x="194" y="351"/>
                    <a:pt x="194" y="351"/>
                    <a:pt x="194" y="351"/>
                  </a:cubicBezTo>
                  <a:cubicBezTo>
                    <a:pt x="188" y="351"/>
                    <a:pt x="188" y="351"/>
                    <a:pt x="188" y="351"/>
                  </a:cubicBezTo>
                  <a:cubicBezTo>
                    <a:pt x="173" y="351"/>
                    <a:pt x="173" y="351"/>
                    <a:pt x="173" y="351"/>
                  </a:cubicBezTo>
                  <a:cubicBezTo>
                    <a:pt x="148" y="351"/>
                    <a:pt x="153" y="326"/>
                    <a:pt x="143" y="307"/>
                  </a:cubicBezTo>
                  <a:cubicBezTo>
                    <a:pt x="136" y="295"/>
                    <a:pt x="125" y="283"/>
                    <a:pt x="119" y="276"/>
                  </a:cubicBezTo>
                  <a:cubicBezTo>
                    <a:pt x="117" y="274"/>
                    <a:pt x="116" y="272"/>
                    <a:pt x="114" y="271"/>
                  </a:cubicBezTo>
                  <a:cubicBezTo>
                    <a:pt x="114" y="270"/>
                    <a:pt x="114" y="270"/>
                    <a:pt x="114" y="270"/>
                  </a:cubicBezTo>
                  <a:cubicBezTo>
                    <a:pt x="114" y="270"/>
                    <a:pt x="114" y="270"/>
                    <a:pt x="114" y="270"/>
                  </a:cubicBezTo>
                  <a:cubicBezTo>
                    <a:pt x="98" y="251"/>
                    <a:pt x="88" y="225"/>
                    <a:pt x="88" y="197"/>
                  </a:cubicBezTo>
                  <a:cubicBezTo>
                    <a:pt x="88" y="136"/>
                    <a:pt x="134" y="87"/>
                    <a:pt x="191" y="87"/>
                  </a:cubicBezTo>
                  <a:cubicBezTo>
                    <a:pt x="248" y="87"/>
                    <a:pt x="294" y="136"/>
                    <a:pt x="294" y="197"/>
                  </a:cubicBezTo>
                  <a:cubicBezTo>
                    <a:pt x="294" y="228"/>
                    <a:pt x="282" y="256"/>
                    <a:pt x="262" y="276"/>
                  </a:cubicBezTo>
                  <a:close/>
                </a:path>
              </a:pathLst>
            </a:custGeom>
            <a:solidFill>
              <a:srgbClr val="EFF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0" name="Freeform 62"/>
            <p:cNvSpPr>
              <a:spLocks/>
            </p:cNvSpPr>
            <p:nvPr/>
          </p:nvSpPr>
          <p:spPr bwMode="auto">
            <a:xfrm>
              <a:off x="7245350" y="1980037"/>
              <a:ext cx="288925" cy="69850"/>
            </a:xfrm>
            <a:custGeom>
              <a:avLst/>
              <a:gdLst>
                <a:gd name="T0" fmla="*/ 128 w 128"/>
                <a:gd name="T1" fmla="*/ 16 h 31"/>
                <a:gd name="T2" fmla="*/ 113 w 128"/>
                <a:gd name="T3" fmla="*/ 31 h 31"/>
                <a:gd name="T4" fmla="*/ 13 w 128"/>
                <a:gd name="T5" fmla="*/ 31 h 31"/>
                <a:gd name="T6" fmla="*/ 0 w 128"/>
                <a:gd name="T7" fmla="*/ 16 h 31"/>
                <a:gd name="T8" fmla="*/ 0 w 128"/>
                <a:gd name="T9" fmla="*/ 16 h 31"/>
                <a:gd name="T10" fmla="*/ 13 w 128"/>
                <a:gd name="T11" fmla="*/ 0 h 31"/>
                <a:gd name="T12" fmla="*/ 113 w 128"/>
                <a:gd name="T13" fmla="*/ 0 h 31"/>
                <a:gd name="T14" fmla="*/ 128 w 128"/>
                <a:gd name="T15" fmla="*/ 16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8" h="31">
                  <a:moveTo>
                    <a:pt x="128" y="16"/>
                  </a:moveTo>
                  <a:cubicBezTo>
                    <a:pt x="128" y="23"/>
                    <a:pt x="121" y="31"/>
                    <a:pt x="113" y="31"/>
                  </a:cubicBezTo>
                  <a:cubicBezTo>
                    <a:pt x="13" y="31"/>
                    <a:pt x="13" y="31"/>
                    <a:pt x="13" y="31"/>
                  </a:cubicBezTo>
                  <a:cubicBezTo>
                    <a:pt x="5" y="31"/>
                    <a:pt x="0" y="23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8"/>
                    <a:pt x="5" y="0"/>
                    <a:pt x="13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21" y="0"/>
                    <a:pt x="128" y="8"/>
                    <a:pt x="128" y="16"/>
                  </a:cubicBezTo>
                  <a:close/>
                </a:path>
              </a:pathLst>
            </a:custGeom>
            <a:solidFill>
              <a:srgbClr val="EFF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1" name="Freeform 63"/>
            <p:cNvSpPr>
              <a:spLocks/>
            </p:cNvSpPr>
            <p:nvPr/>
          </p:nvSpPr>
          <p:spPr bwMode="auto">
            <a:xfrm>
              <a:off x="7245350" y="2064175"/>
              <a:ext cx="288925" cy="63500"/>
            </a:xfrm>
            <a:custGeom>
              <a:avLst/>
              <a:gdLst>
                <a:gd name="T0" fmla="*/ 128 w 128"/>
                <a:gd name="T1" fmla="*/ 15 h 28"/>
                <a:gd name="T2" fmla="*/ 113 w 128"/>
                <a:gd name="T3" fmla="*/ 28 h 28"/>
                <a:gd name="T4" fmla="*/ 13 w 128"/>
                <a:gd name="T5" fmla="*/ 28 h 28"/>
                <a:gd name="T6" fmla="*/ 0 w 128"/>
                <a:gd name="T7" fmla="*/ 15 h 28"/>
                <a:gd name="T8" fmla="*/ 0 w 128"/>
                <a:gd name="T9" fmla="*/ 14 h 28"/>
                <a:gd name="T10" fmla="*/ 13 w 128"/>
                <a:gd name="T11" fmla="*/ 0 h 28"/>
                <a:gd name="T12" fmla="*/ 113 w 128"/>
                <a:gd name="T13" fmla="*/ 0 h 28"/>
                <a:gd name="T14" fmla="*/ 128 w 128"/>
                <a:gd name="T15" fmla="*/ 14 h 28"/>
                <a:gd name="T16" fmla="*/ 128 w 128"/>
                <a:gd name="T17" fmla="*/ 15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8" h="28">
                  <a:moveTo>
                    <a:pt x="128" y="15"/>
                  </a:moveTo>
                  <a:cubicBezTo>
                    <a:pt x="128" y="22"/>
                    <a:pt x="121" y="28"/>
                    <a:pt x="113" y="28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5" y="28"/>
                    <a:pt x="0" y="22"/>
                    <a:pt x="0" y="15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7"/>
                    <a:pt x="5" y="0"/>
                    <a:pt x="13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21" y="0"/>
                    <a:pt x="128" y="7"/>
                    <a:pt x="128" y="14"/>
                  </a:cubicBezTo>
                  <a:lnTo>
                    <a:pt x="128" y="15"/>
                  </a:lnTo>
                  <a:close/>
                </a:path>
              </a:pathLst>
            </a:custGeom>
            <a:solidFill>
              <a:srgbClr val="EFF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2" name="Oval 64"/>
            <p:cNvSpPr>
              <a:spLocks noChangeArrowheads="1"/>
            </p:cNvSpPr>
            <p:nvPr/>
          </p:nvSpPr>
          <p:spPr bwMode="auto">
            <a:xfrm>
              <a:off x="7318375" y="2072112"/>
              <a:ext cx="141288" cy="120650"/>
            </a:xfrm>
            <a:prstGeom prst="ellipse">
              <a:avLst/>
            </a:prstGeom>
            <a:solidFill>
              <a:srgbClr val="EFF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13" name="矩形 12"/>
          <p:cNvSpPr/>
          <p:nvPr/>
        </p:nvSpPr>
        <p:spPr>
          <a:xfrm>
            <a:off x="3439697" y="3206001"/>
            <a:ext cx="579197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处理栅格数据（</a:t>
            </a:r>
            <a:r>
              <a:rPr lang="en-US" altLang="zh-CN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）：建筑控高分析</a:t>
            </a:r>
            <a:endParaRPr lang="zh-CN" altLang="zh-CN" sz="28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77543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69"/>
          <p:cNvSpPr>
            <a:spLocks/>
          </p:cNvSpPr>
          <p:nvPr/>
        </p:nvSpPr>
        <p:spPr bwMode="auto">
          <a:xfrm>
            <a:off x="1491973" y="2579937"/>
            <a:ext cx="1790700" cy="1789113"/>
          </a:xfrm>
          <a:custGeom>
            <a:avLst/>
            <a:gdLst>
              <a:gd name="T0" fmla="*/ 781 w 793"/>
              <a:gd name="T1" fmla="*/ 296 h 793"/>
              <a:gd name="T2" fmla="*/ 715 w 793"/>
              <a:gd name="T3" fmla="*/ 271 h 793"/>
              <a:gd name="T4" fmla="*/ 708 w 793"/>
              <a:gd name="T5" fmla="*/ 155 h 793"/>
              <a:gd name="T6" fmla="*/ 645 w 793"/>
              <a:gd name="T7" fmla="*/ 162 h 793"/>
              <a:gd name="T8" fmla="*/ 595 w 793"/>
              <a:gd name="T9" fmla="*/ 55 h 793"/>
              <a:gd name="T10" fmla="*/ 534 w 793"/>
              <a:gd name="T11" fmla="*/ 83 h 793"/>
              <a:gd name="T12" fmla="*/ 446 w 793"/>
              <a:gd name="T13" fmla="*/ 4 h 793"/>
              <a:gd name="T14" fmla="*/ 407 w 793"/>
              <a:gd name="T15" fmla="*/ 53 h 793"/>
              <a:gd name="T16" fmla="*/ 296 w 793"/>
              <a:gd name="T17" fmla="*/ 12 h 793"/>
              <a:gd name="T18" fmla="*/ 272 w 793"/>
              <a:gd name="T19" fmla="*/ 76 h 793"/>
              <a:gd name="T20" fmla="*/ 155 w 793"/>
              <a:gd name="T21" fmla="*/ 83 h 793"/>
              <a:gd name="T22" fmla="*/ 162 w 793"/>
              <a:gd name="T23" fmla="*/ 146 h 793"/>
              <a:gd name="T24" fmla="*/ 56 w 793"/>
              <a:gd name="T25" fmla="*/ 195 h 793"/>
              <a:gd name="T26" fmla="*/ 83 w 793"/>
              <a:gd name="T27" fmla="*/ 257 h 793"/>
              <a:gd name="T28" fmla="*/ 5 w 793"/>
              <a:gd name="T29" fmla="*/ 344 h 793"/>
              <a:gd name="T30" fmla="*/ 53 w 793"/>
              <a:gd name="T31" fmla="*/ 384 h 793"/>
              <a:gd name="T32" fmla="*/ 12 w 793"/>
              <a:gd name="T33" fmla="*/ 494 h 793"/>
              <a:gd name="T34" fmla="*/ 76 w 793"/>
              <a:gd name="T35" fmla="*/ 519 h 793"/>
              <a:gd name="T36" fmla="*/ 83 w 793"/>
              <a:gd name="T37" fmla="*/ 635 h 793"/>
              <a:gd name="T38" fmla="*/ 145 w 793"/>
              <a:gd name="T39" fmla="*/ 630 h 793"/>
              <a:gd name="T40" fmla="*/ 195 w 793"/>
              <a:gd name="T41" fmla="*/ 735 h 793"/>
              <a:gd name="T42" fmla="*/ 257 w 793"/>
              <a:gd name="T43" fmla="*/ 709 h 793"/>
              <a:gd name="T44" fmla="*/ 344 w 793"/>
              <a:gd name="T45" fmla="*/ 786 h 793"/>
              <a:gd name="T46" fmla="*/ 385 w 793"/>
              <a:gd name="T47" fmla="*/ 740 h 793"/>
              <a:gd name="T48" fmla="*/ 495 w 793"/>
              <a:gd name="T49" fmla="*/ 781 h 793"/>
              <a:gd name="T50" fmla="*/ 520 w 793"/>
              <a:gd name="T51" fmla="*/ 716 h 793"/>
              <a:gd name="T52" fmla="*/ 636 w 793"/>
              <a:gd name="T53" fmla="*/ 708 h 793"/>
              <a:gd name="T54" fmla="*/ 630 w 793"/>
              <a:gd name="T55" fmla="*/ 645 h 793"/>
              <a:gd name="T56" fmla="*/ 735 w 793"/>
              <a:gd name="T57" fmla="*/ 595 h 793"/>
              <a:gd name="T58" fmla="*/ 709 w 793"/>
              <a:gd name="T59" fmla="*/ 533 h 793"/>
              <a:gd name="T60" fmla="*/ 786 w 793"/>
              <a:gd name="T61" fmla="*/ 446 h 793"/>
              <a:gd name="T62" fmla="*/ 739 w 793"/>
              <a:gd name="T63" fmla="*/ 406 h 7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793" h="793">
                <a:moveTo>
                  <a:pt x="793" y="381"/>
                </a:moveTo>
                <a:cubicBezTo>
                  <a:pt x="781" y="296"/>
                  <a:pt x="781" y="296"/>
                  <a:pt x="781" y="296"/>
                </a:cubicBezTo>
                <a:cubicBezTo>
                  <a:pt x="721" y="287"/>
                  <a:pt x="721" y="287"/>
                  <a:pt x="721" y="287"/>
                </a:cubicBezTo>
                <a:cubicBezTo>
                  <a:pt x="720" y="281"/>
                  <a:pt x="717" y="276"/>
                  <a:pt x="715" y="271"/>
                </a:cubicBezTo>
                <a:cubicBezTo>
                  <a:pt x="753" y="228"/>
                  <a:pt x="753" y="228"/>
                  <a:pt x="753" y="228"/>
                </a:cubicBezTo>
                <a:cubicBezTo>
                  <a:pt x="708" y="155"/>
                  <a:pt x="708" y="155"/>
                  <a:pt x="708" y="155"/>
                </a:cubicBezTo>
                <a:cubicBezTo>
                  <a:pt x="651" y="168"/>
                  <a:pt x="651" y="168"/>
                  <a:pt x="651" y="168"/>
                </a:cubicBezTo>
                <a:cubicBezTo>
                  <a:pt x="649" y="166"/>
                  <a:pt x="647" y="164"/>
                  <a:pt x="645" y="162"/>
                </a:cubicBezTo>
                <a:cubicBezTo>
                  <a:pt x="664" y="107"/>
                  <a:pt x="664" y="107"/>
                  <a:pt x="664" y="107"/>
                </a:cubicBezTo>
                <a:cubicBezTo>
                  <a:pt x="595" y="55"/>
                  <a:pt x="595" y="55"/>
                  <a:pt x="595" y="55"/>
                </a:cubicBezTo>
                <a:cubicBezTo>
                  <a:pt x="548" y="89"/>
                  <a:pt x="548" y="89"/>
                  <a:pt x="548" y="89"/>
                </a:cubicBezTo>
                <a:cubicBezTo>
                  <a:pt x="543" y="87"/>
                  <a:pt x="538" y="85"/>
                  <a:pt x="534" y="83"/>
                </a:cubicBezTo>
                <a:cubicBezTo>
                  <a:pt x="530" y="25"/>
                  <a:pt x="530" y="25"/>
                  <a:pt x="530" y="25"/>
                </a:cubicBezTo>
                <a:cubicBezTo>
                  <a:pt x="446" y="4"/>
                  <a:pt x="446" y="4"/>
                  <a:pt x="446" y="4"/>
                </a:cubicBezTo>
                <a:cubicBezTo>
                  <a:pt x="416" y="54"/>
                  <a:pt x="416" y="54"/>
                  <a:pt x="416" y="54"/>
                </a:cubicBezTo>
                <a:cubicBezTo>
                  <a:pt x="413" y="54"/>
                  <a:pt x="410" y="53"/>
                  <a:pt x="407" y="53"/>
                </a:cubicBezTo>
                <a:cubicBezTo>
                  <a:pt x="381" y="0"/>
                  <a:pt x="381" y="0"/>
                  <a:pt x="381" y="0"/>
                </a:cubicBezTo>
                <a:cubicBezTo>
                  <a:pt x="296" y="12"/>
                  <a:pt x="296" y="12"/>
                  <a:pt x="296" y="12"/>
                </a:cubicBezTo>
                <a:cubicBezTo>
                  <a:pt x="287" y="71"/>
                  <a:pt x="287" y="71"/>
                  <a:pt x="287" y="71"/>
                </a:cubicBezTo>
                <a:cubicBezTo>
                  <a:pt x="282" y="72"/>
                  <a:pt x="277" y="74"/>
                  <a:pt x="272" y="76"/>
                </a:cubicBezTo>
                <a:cubicBezTo>
                  <a:pt x="228" y="38"/>
                  <a:pt x="228" y="38"/>
                  <a:pt x="228" y="38"/>
                </a:cubicBezTo>
                <a:cubicBezTo>
                  <a:pt x="155" y="83"/>
                  <a:pt x="155" y="83"/>
                  <a:pt x="155" y="83"/>
                </a:cubicBezTo>
                <a:cubicBezTo>
                  <a:pt x="169" y="139"/>
                  <a:pt x="169" y="139"/>
                  <a:pt x="169" y="139"/>
                </a:cubicBezTo>
                <a:cubicBezTo>
                  <a:pt x="167" y="141"/>
                  <a:pt x="164" y="143"/>
                  <a:pt x="162" y="146"/>
                </a:cubicBezTo>
                <a:cubicBezTo>
                  <a:pt x="107" y="127"/>
                  <a:pt x="107" y="127"/>
                  <a:pt x="107" y="127"/>
                </a:cubicBezTo>
                <a:cubicBezTo>
                  <a:pt x="56" y="195"/>
                  <a:pt x="56" y="195"/>
                  <a:pt x="56" y="195"/>
                </a:cubicBezTo>
                <a:cubicBezTo>
                  <a:pt x="90" y="242"/>
                  <a:pt x="90" y="242"/>
                  <a:pt x="90" y="242"/>
                </a:cubicBezTo>
                <a:cubicBezTo>
                  <a:pt x="87" y="247"/>
                  <a:pt x="85" y="252"/>
                  <a:pt x="83" y="257"/>
                </a:cubicBezTo>
                <a:cubicBezTo>
                  <a:pt x="25" y="261"/>
                  <a:pt x="25" y="261"/>
                  <a:pt x="25" y="261"/>
                </a:cubicBezTo>
                <a:cubicBezTo>
                  <a:pt x="5" y="344"/>
                  <a:pt x="5" y="344"/>
                  <a:pt x="5" y="344"/>
                </a:cubicBezTo>
                <a:cubicBezTo>
                  <a:pt x="54" y="374"/>
                  <a:pt x="54" y="374"/>
                  <a:pt x="54" y="374"/>
                </a:cubicBezTo>
                <a:cubicBezTo>
                  <a:pt x="54" y="377"/>
                  <a:pt x="53" y="381"/>
                  <a:pt x="53" y="384"/>
                </a:cubicBezTo>
                <a:cubicBezTo>
                  <a:pt x="0" y="409"/>
                  <a:pt x="0" y="409"/>
                  <a:pt x="0" y="409"/>
                </a:cubicBezTo>
                <a:cubicBezTo>
                  <a:pt x="12" y="494"/>
                  <a:pt x="12" y="494"/>
                  <a:pt x="12" y="494"/>
                </a:cubicBezTo>
                <a:cubicBezTo>
                  <a:pt x="70" y="504"/>
                  <a:pt x="70" y="504"/>
                  <a:pt x="70" y="504"/>
                </a:cubicBezTo>
                <a:cubicBezTo>
                  <a:pt x="71" y="509"/>
                  <a:pt x="74" y="514"/>
                  <a:pt x="76" y="519"/>
                </a:cubicBezTo>
                <a:cubicBezTo>
                  <a:pt x="38" y="562"/>
                  <a:pt x="38" y="562"/>
                  <a:pt x="38" y="562"/>
                </a:cubicBezTo>
                <a:cubicBezTo>
                  <a:pt x="83" y="635"/>
                  <a:pt x="83" y="635"/>
                  <a:pt x="83" y="635"/>
                </a:cubicBezTo>
                <a:cubicBezTo>
                  <a:pt x="138" y="622"/>
                  <a:pt x="138" y="622"/>
                  <a:pt x="138" y="622"/>
                </a:cubicBezTo>
                <a:cubicBezTo>
                  <a:pt x="140" y="625"/>
                  <a:pt x="143" y="627"/>
                  <a:pt x="145" y="630"/>
                </a:cubicBezTo>
                <a:cubicBezTo>
                  <a:pt x="127" y="683"/>
                  <a:pt x="127" y="683"/>
                  <a:pt x="127" y="683"/>
                </a:cubicBezTo>
                <a:cubicBezTo>
                  <a:pt x="195" y="735"/>
                  <a:pt x="195" y="735"/>
                  <a:pt x="195" y="735"/>
                </a:cubicBezTo>
                <a:cubicBezTo>
                  <a:pt x="241" y="702"/>
                  <a:pt x="241" y="702"/>
                  <a:pt x="241" y="702"/>
                </a:cubicBezTo>
                <a:cubicBezTo>
                  <a:pt x="247" y="704"/>
                  <a:pt x="252" y="707"/>
                  <a:pt x="257" y="709"/>
                </a:cubicBezTo>
                <a:cubicBezTo>
                  <a:pt x="261" y="766"/>
                  <a:pt x="261" y="766"/>
                  <a:pt x="261" y="766"/>
                </a:cubicBezTo>
                <a:cubicBezTo>
                  <a:pt x="344" y="786"/>
                  <a:pt x="344" y="786"/>
                  <a:pt x="344" y="786"/>
                </a:cubicBezTo>
                <a:cubicBezTo>
                  <a:pt x="374" y="738"/>
                  <a:pt x="374" y="738"/>
                  <a:pt x="374" y="738"/>
                </a:cubicBezTo>
                <a:cubicBezTo>
                  <a:pt x="377" y="738"/>
                  <a:pt x="381" y="740"/>
                  <a:pt x="385" y="740"/>
                </a:cubicBezTo>
                <a:cubicBezTo>
                  <a:pt x="410" y="793"/>
                  <a:pt x="410" y="793"/>
                  <a:pt x="410" y="793"/>
                </a:cubicBezTo>
                <a:cubicBezTo>
                  <a:pt x="495" y="781"/>
                  <a:pt x="495" y="781"/>
                  <a:pt x="495" y="781"/>
                </a:cubicBezTo>
                <a:cubicBezTo>
                  <a:pt x="504" y="722"/>
                  <a:pt x="504" y="722"/>
                  <a:pt x="504" y="722"/>
                </a:cubicBezTo>
                <a:cubicBezTo>
                  <a:pt x="509" y="721"/>
                  <a:pt x="515" y="718"/>
                  <a:pt x="520" y="716"/>
                </a:cubicBezTo>
                <a:cubicBezTo>
                  <a:pt x="563" y="753"/>
                  <a:pt x="563" y="753"/>
                  <a:pt x="563" y="753"/>
                </a:cubicBezTo>
                <a:cubicBezTo>
                  <a:pt x="636" y="708"/>
                  <a:pt x="636" y="708"/>
                  <a:pt x="636" y="708"/>
                </a:cubicBezTo>
                <a:cubicBezTo>
                  <a:pt x="622" y="652"/>
                  <a:pt x="622" y="652"/>
                  <a:pt x="622" y="652"/>
                </a:cubicBezTo>
                <a:cubicBezTo>
                  <a:pt x="625" y="650"/>
                  <a:pt x="628" y="648"/>
                  <a:pt x="630" y="645"/>
                </a:cubicBezTo>
                <a:cubicBezTo>
                  <a:pt x="684" y="664"/>
                  <a:pt x="684" y="664"/>
                  <a:pt x="684" y="664"/>
                </a:cubicBezTo>
                <a:cubicBezTo>
                  <a:pt x="735" y="595"/>
                  <a:pt x="735" y="595"/>
                  <a:pt x="735" y="595"/>
                </a:cubicBezTo>
                <a:cubicBezTo>
                  <a:pt x="702" y="549"/>
                  <a:pt x="702" y="549"/>
                  <a:pt x="702" y="549"/>
                </a:cubicBezTo>
                <a:cubicBezTo>
                  <a:pt x="704" y="544"/>
                  <a:pt x="707" y="539"/>
                  <a:pt x="709" y="533"/>
                </a:cubicBezTo>
                <a:cubicBezTo>
                  <a:pt x="766" y="529"/>
                  <a:pt x="766" y="529"/>
                  <a:pt x="766" y="529"/>
                </a:cubicBezTo>
                <a:cubicBezTo>
                  <a:pt x="786" y="446"/>
                  <a:pt x="786" y="446"/>
                  <a:pt x="786" y="446"/>
                </a:cubicBezTo>
                <a:cubicBezTo>
                  <a:pt x="737" y="416"/>
                  <a:pt x="737" y="416"/>
                  <a:pt x="737" y="416"/>
                </a:cubicBezTo>
                <a:cubicBezTo>
                  <a:pt x="737" y="413"/>
                  <a:pt x="739" y="410"/>
                  <a:pt x="739" y="406"/>
                </a:cubicBezTo>
                <a:lnTo>
                  <a:pt x="793" y="381"/>
                </a:lnTo>
                <a:close/>
              </a:path>
            </a:pathLst>
          </a:custGeom>
          <a:solidFill>
            <a:srgbClr val="D3D3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Freeform 70"/>
          <p:cNvSpPr>
            <a:spLocks/>
          </p:cNvSpPr>
          <p:nvPr/>
        </p:nvSpPr>
        <p:spPr bwMode="auto">
          <a:xfrm>
            <a:off x="1653898" y="2741862"/>
            <a:ext cx="1460500" cy="1458913"/>
          </a:xfrm>
          <a:custGeom>
            <a:avLst/>
            <a:gdLst>
              <a:gd name="T0" fmla="*/ 623 w 647"/>
              <a:gd name="T1" fmla="*/ 280 h 646"/>
              <a:gd name="T2" fmla="*/ 280 w 647"/>
              <a:gd name="T3" fmla="*/ 24 h 646"/>
              <a:gd name="T4" fmla="*/ 24 w 647"/>
              <a:gd name="T5" fmla="*/ 367 h 646"/>
              <a:gd name="T6" fmla="*/ 367 w 647"/>
              <a:gd name="T7" fmla="*/ 622 h 646"/>
              <a:gd name="T8" fmla="*/ 623 w 647"/>
              <a:gd name="T9" fmla="*/ 280 h 6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7" h="646">
                <a:moveTo>
                  <a:pt x="623" y="280"/>
                </a:moveTo>
                <a:cubicBezTo>
                  <a:pt x="599" y="114"/>
                  <a:pt x="445" y="0"/>
                  <a:pt x="280" y="24"/>
                </a:cubicBezTo>
                <a:cubicBezTo>
                  <a:pt x="115" y="48"/>
                  <a:pt x="0" y="201"/>
                  <a:pt x="24" y="367"/>
                </a:cubicBezTo>
                <a:cubicBezTo>
                  <a:pt x="48" y="532"/>
                  <a:pt x="202" y="646"/>
                  <a:pt x="367" y="622"/>
                </a:cubicBezTo>
                <a:cubicBezTo>
                  <a:pt x="532" y="598"/>
                  <a:pt x="647" y="445"/>
                  <a:pt x="623" y="280"/>
                </a:cubicBezTo>
                <a:close/>
              </a:path>
            </a:pathLst>
          </a:custGeom>
          <a:solidFill>
            <a:srgbClr val="EFF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Freeform 71"/>
          <p:cNvSpPr>
            <a:spLocks/>
          </p:cNvSpPr>
          <p:nvPr/>
        </p:nvSpPr>
        <p:spPr bwMode="auto">
          <a:xfrm>
            <a:off x="1733273" y="2819649"/>
            <a:ext cx="1304925" cy="1303338"/>
          </a:xfrm>
          <a:custGeom>
            <a:avLst/>
            <a:gdLst>
              <a:gd name="T0" fmla="*/ 556 w 578"/>
              <a:gd name="T1" fmla="*/ 250 h 578"/>
              <a:gd name="T2" fmla="*/ 250 w 578"/>
              <a:gd name="T3" fmla="*/ 22 h 578"/>
              <a:gd name="T4" fmla="*/ 21 w 578"/>
              <a:gd name="T5" fmla="*/ 328 h 578"/>
              <a:gd name="T6" fmla="*/ 327 w 578"/>
              <a:gd name="T7" fmla="*/ 557 h 578"/>
              <a:gd name="T8" fmla="*/ 556 w 578"/>
              <a:gd name="T9" fmla="*/ 250 h 5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78" h="578">
                <a:moveTo>
                  <a:pt x="556" y="250"/>
                </a:moveTo>
                <a:cubicBezTo>
                  <a:pt x="535" y="103"/>
                  <a:pt x="397" y="0"/>
                  <a:pt x="250" y="22"/>
                </a:cubicBezTo>
                <a:cubicBezTo>
                  <a:pt x="102" y="43"/>
                  <a:pt x="0" y="180"/>
                  <a:pt x="21" y="328"/>
                </a:cubicBezTo>
                <a:cubicBezTo>
                  <a:pt x="43" y="476"/>
                  <a:pt x="180" y="578"/>
                  <a:pt x="327" y="557"/>
                </a:cubicBezTo>
                <a:cubicBezTo>
                  <a:pt x="475" y="535"/>
                  <a:pt x="578" y="398"/>
                  <a:pt x="556" y="250"/>
                </a:cubicBezTo>
                <a:close/>
              </a:path>
            </a:pathLst>
          </a:custGeom>
          <a:solidFill>
            <a:srgbClr val="EEA23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458476" y="2559670"/>
            <a:ext cx="12186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Meiryo UI" panose="020B0604030504040204" pitchFamily="34" charset="-128"/>
              </a:defRPr>
            </a:lvl1pPr>
          </a:lstStyle>
          <a:p>
            <a:r>
              <a:rPr lang="zh-CN" altLang="en-US" dirty="0" smtClean="0"/>
              <a:t>课时</a:t>
            </a:r>
            <a:r>
              <a:rPr lang="en-US" altLang="zh-CN" dirty="0" smtClean="0"/>
              <a:t> </a:t>
            </a:r>
            <a:r>
              <a:rPr lang="en-US" altLang="zh-CN" dirty="0"/>
              <a:t>34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2058572" y="3001991"/>
            <a:ext cx="651152" cy="949747"/>
            <a:chOff x="6959600" y="935462"/>
            <a:chExt cx="862013" cy="1257300"/>
          </a:xfrm>
        </p:grpSpPr>
        <p:sp>
          <p:nvSpPr>
            <p:cNvPr id="9" name="Freeform 61"/>
            <p:cNvSpPr>
              <a:spLocks noEditPoints="1"/>
            </p:cNvSpPr>
            <p:nvPr/>
          </p:nvSpPr>
          <p:spPr bwMode="auto">
            <a:xfrm>
              <a:off x="6959600" y="935462"/>
              <a:ext cx="862013" cy="1038225"/>
            </a:xfrm>
            <a:custGeom>
              <a:avLst/>
              <a:gdLst>
                <a:gd name="T0" fmla="*/ 191 w 382"/>
                <a:gd name="T1" fmla="*/ 0 h 460"/>
                <a:gd name="T2" fmla="*/ 0 w 382"/>
                <a:gd name="T3" fmla="*/ 191 h 460"/>
                <a:gd name="T4" fmla="*/ 49 w 382"/>
                <a:gd name="T5" fmla="*/ 319 h 460"/>
                <a:gd name="T6" fmla="*/ 49 w 382"/>
                <a:gd name="T7" fmla="*/ 319 h 460"/>
                <a:gd name="T8" fmla="*/ 49 w 382"/>
                <a:gd name="T9" fmla="*/ 319 h 460"/>
                <a:gd name="T10" fmla="*/ 58 w 382"/>
                <a:gd name="T11" fmla="*/ 328 h 460"/>
                <a:gd name="T12" fmla="*/ 102 w 382"/>
                <a:gd name="T13" fmla="*/ 383 h 460"/>
                <a:gd name="T14" fmla="*/ 157 w 382"/>
                <a:gd name="T15" fmla="*/ 460 h 460"/>
                <a:gd name="T16" fmla="*/ 186 w 382"/>
                <a:gd name="T17" fmla="*/ 460 h 460"/>
                <a:gd name="T18" fmla="*/ 196 w 382"/>
                <a:gd name="T19" fmla="*/ 460 h 460"/>
                <a:gd name="T20" fmla="*/ 225 w 382"/>
                <a:gd name="T21" fmla="*/ 460 h 460"/>
                <a:gd name="T22" fmla="*/ 280 w 382"/>
                <a:gd name="T23" fmla="*/ 383 h 460"/>
                <a:gd name="T24" fmla="*/ 323 w 382"/>
                <a:gd name="T25" fmla="*/ 330 h 460"/>
                <a:gd name="T26" fmla="*/ 382 w 382"/>
                <a:gd name="T27" fmla="*/ 191 h 460"/>
                <a:gd name="T28" fmla="*/ 191 w 382"/>
                <a:gd name="T29" fmla="*/ 0 h 460"/>
                <a:gd name="T30" fmla="*/ 262 w 382"/>
                <a:gd name="T31" fmla="*/ 276 h 460"/>
                <a:gd name="T32" fmla="*/ 239 w 382"/>
                <a:gd name="T33" fmla="*/ 307 h 460"/>
                <a:gd name="T34" fmla="*/ 209 w 382"/>
                <a:gd name="T35" fmla="*/ 351 h 460"/>
                <a:gd name="T36" fmla="*/ 194 w 382"/>
                <a:gd name="T37" fmla="*/ 351 h 460"/>
                <a:gd name="T38" fmla="*/ 188 w 382"/>
                <a:gd name="T39" fmla="*/ 351 h 460"/>
                <a:gd name="T40" fmla="*/ 173 w 382"/>
                <a:gd name="T41" fmla="*/ 351 h 460"/>
                <a:gd name="T42" fmla="*/ 143 w 382"/>
                <a:gd name="T43" fmla="*/ 307 h 460"/>
                <a:gd name="T44" fmla="*/ 119 w 382"/>
                <a:gd name="T45" fmla="*/ 276 h 460"/>
                <a:gd name="T46" fmla="*/ 114 w 382"/>
                <a:gd name="T47" fmla="*/ 271 h 460"/>
                <a:gd name="T48" fmla="*/ 114 w 382"/>
                <a:gd name="T49" fmla="*/ 270 h 460"/>
                <a:gd name="T50" fmla="*/ 114 w 382"/>
                <a:gd name="T51" fmla="*/ 270 h 460"/>
                <a:gd name="T52" fmla="*/ 88 w 382"/>
                <a:gd name="T53" fmla="*/ 197 h 460"/>
                <a:gd name="T54" fmla="*/ 191 w 382"/>
                <a:gd name="T55" fmla="*/ 87 h 460"/>
                <a:gd name="T56" fmla="*/ 294 w 382"/>
                <a:gd name="T57" fmla="*/ 197 h 460"/>
                <a:gd name="T58" fmla="*/ 262 w 382"/>
                <a:gd name="T59" fmla="*/ 276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82" h="460">
                  <a:moveTo>
                    <a:pt x="191" y="0"/>
                  </a:moveTo>
                  <a:cubicBezTo>
                    <a:pt x="85" y="0"/>
                    <a:pt x="0" y="86"/>
                    <a:pt x="0" y="191"/>
                  </a:cubicBezTo>
                  <a:cubicBezTo>
                    <a:pt x="0" y="240"/>
                    <a:pt x="18" y="285"/>
                    <a:pt x="49" y="319"/>
                  </a:cubicBezTo>
                  <a:cubicBezTo>
                    <a:pt x="49" y="319"/>
                    <a:pt x="49" y="319"/>
                    <a:pt x="49" y="319"/>
                  </a:cubicBezTo>
                  <a:cubicBezTo>
                    <a:pt x="49" y="319"/>
                    <a:pt x="49" y="319"/>
                    <a:pt x="49" y="319"/>
                  </a:cubicBezTo>
                  <a:cubicBezTo>
                    <a:pt x="52" y="322"/>
                    <a:pt x="55" y="325"/>
                    <a:pt x="58" y="328"/>
                  </a:cubicBezTo>
                  <a:cubicBezTo>
                    <a:pt x="69" y="340"/>
                    <a:pt x="89" y="362"/>
                    <a:pt x="102" y="383"/>
                  </a:cubicBezTo>
                  <a:cubicBezTo>
                    <a:pt x="122" y="415"/>
                    <a:pt x="112" y="460"/>
                    <a:pt x="157" y="460"/>
                  </a:cubicBezTo>
                  <a:cubicBezTo>
                    <a:pt x="186" y="460"/>
                    <a:pt x="186" y="460"/>
                    <a:pt x="186" y="460"/>
                  </a:cubicBezTo>
                  <a:cubicBezTo>
                    <a:pt x="196" y="460"/>
                    <a:pt x="196" y="460"/>
                    <a:pt x="196" y="460"/>
                  </a:cubicBezTo>
                  <a:cubicBezTo>
                    <a:pt x="225" y="460"/>
                    <a:pt x="225" y="460"/>
                    <a:pt x="225" y="460"/>
                  </a:cubicBezTo>
                  <a:cubicBezTo>
                    <a:pt x="270" y="460"/>
                    <a:pt x="260" y="415"/>
                    <a:pt x="280" y="383"/>
                  </a:cubicBezTo>
                  <a:cubicBezTo>
                    <a:pt x="292" y="363"/>
                    <a:pt x="311" y="342"/>
                    <a:pt x="323" y="330"/>
                  </a:cubicBezTo>
                  <a:cubicBezTo>
                    <a:pt x="359" y="295"/>
                    <a:pt x="382" y="246"/>
                    <a:pt x="382" y="191"/>
                  </a:cubicBezTo>
                  <a:cubicBezTo>
                    <a:pt x="382" y="86"/>
                    <a:pt x="297" y="0"/>
                    <a:pt x="191" y="0"/>
                  </a:cubicBezTo>
                  <a:close/>
                  <a:moveTo>
                    <a:pt x="262" y="276"/>
                  </a:moveTo>
                  <a:cubicBezTo>
                    <a:pt x="256" y="284"/>
                    <a:pt x="246" y="296"/>
                    <a:pt x="239" y="307"/>
                  </a:cubicBezTo>
                  <a:cubicBezTo>
                    <a:pt x="228" y="326"/>
                    <a:pt x="234" y="351"/>
                    <a:pt x="209" y="351"/>
                  </a:cubicBezTo>
                  <a:cubicBezTo>
                    <a:pt x="194" y="351"/>
                    <a:pt x="194" y="351"/>
                    <a:pt x="194" y="351"/>
                  </a:cubicBezTo>
                  <a:cubicBezTo>
                    <a:pt x="188" y="351"/>
                    <a:pt x="188" y="351"/>
                    <a:pt x="188" y="351"/>
                  </a:cubicBezTo>
                  <a:cubicBezTo>
                    <a:pt x="173" y="351"/>
                    <a:pt x="173" y="351"/>
                    <a:pt x="173" y="351"/>
                  </a:cubicBezTo>
                  <a:cubicBezTo>
                    <a:pt x="148" y="351"/>
                    <a:pt x="153" y="326"/>
                    <a:pt x="143" y="307"/>
                  </a:cubicBezTo>
                  <a:cubicBezTo>
                    <a:pt x="136" y="295"/>
                    <a:pt x="125" y="283"/>
                    <a:pt x="119" y="276"/>
                  </a:cubicBezTo>
                  <a:cubicBezTo>
                    <a:pt x="117" y="274"/>
                    <a:pt x="116" y="272"/>
                    <a:pt x="114" y="271"/>
                  </a:cubicBezTo>
                  <a:cubicBezTo>
                    <a:pt x="114" y="270"/>
                    <a:pt x="114" y="270"/>
                    <a:pt x="114" y="270"/>
                  </a:cubicBezTo>
                  <a:cubicBezTo>
                    <a:pt x="114" y="270"/>
                    <a:pt x="114" y="270"/>
                    <a:pt x="114" y="270"/>
                  </a:cubicBezTo>
                  <a:cubicBezTo>
                    <a:pt x="98" y="251"/>
                    <a:pt x="88" y="225"/>
                    <a:pt x="88" y="197"/>
                  </a:cubicBezTo>
                  <a:cubicBezTo>
                    <a:pt x="88" y="136"/>
                    <a:pt x="134" y="87"/>
                    <a:pt x="191" y="87"/>
                  </a:cubicBezTo>
                  <a:cubicBezTo>
                    <a:pt x="248" y="87"/>
                    <a:pt x="294" y="136"/>
                    <a:pt x="294" y="197"/>
                  </a:cubicBezTo>
                  <a:cubicBezTo>
                    <a:pt x="294" y="228"/>
                    <a:pt x="282" y="256"/>
                    <a:pt x="262" y="276"/>
                  </a:cubicBezTo>
                  <a:close/>
                </a:path>
              </a:pathLst>
            </a:custGeom>
            <a:solidFill>
              <a:srgbClr val="EFF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0" name="Freeform 62"/>
            <p:cNvSpPr>
              <a:spLocks/>
            </p:cNvSpPr>
            <p:nvPr/>
          </p:nvSpPr>
          <p:spPr bwMode="auto">
            <a:xfrm>
              <a:off x="7245350" y="1980037"/>
              <a:ext cx="288925" cy="69850"/>
            </a:xfrm>
            <a:custGeom>
              <a:avLst/>
              <a:gdLst>
                <a:gd name="T0" fmla="*/ 128 w 128"/>
                <a:gd name="T1" fmla="*/ 16 h 31"/>
                <a:gd name="T2" fmla="*/ 113 w 128"/>
                <a:gd name="T3" fmla="*/ 31 h 31"/>
                <a:gd name="T4" fmla="*/ 13 w 128"/>
                <a:gd name="T5" fmla="*/ 31 h 31"/>
                <a:gd name="T6" fmla="*/ 0 w 128"/>
                <a:gd name="T7" fmla="*/ 16 h 31"/>
                <a:gd name="T8" fmla="*/ 0 w 128"/>
                <a:gd name="T9" fmla="*/ 16 h 31"/>
                <a:gd name="T10" fmla="*/ 13 w 128"/>
                <a:gd name="T11" fmla="*/ 0 h 31"/>
                <a:gd name="T12" fmla="*/ 113 w 128"/>
                <a:gd name="T13" fmla="*/ 0 h 31"/>
                <a:gd name="T14" fmla="*/ 128 w 128"/>
                <a:gd name="T15" fmla="*/ 16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8" h="31">
                  <a:moveTo>
                    <a:pt x="128" y="16"/>
                  </a:moveTo>
                  <a:cubicBezTo>
                    <a:pt x="128" y="23"/>
                    <a:pt x="121" y="31"/>
                    <a:pt x="113" y="31"/>
                  </a:cubicBezTo>
                  <a:cubicBezTo>
                    <a:pt x="13" y="31"/>
                    <a:pt x="13" y="31"/>
                    <a:pt x="13" y="31"/>
                  </a:cubicBezTo>
                  <a:cubicBezTo>
                    <a:pt x="5" y="31"/>
                    <a:pt x="0" y="23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8"/>
                    <a:pt x="5" y="0"/>
                    <a:pt x="13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21" y="0"/>
                    <a:pt x="128" y="8"/>
                    <a:pt x="128" y="16"/>
                  </a:cubicBezTo>
                  <a:close/>
                </a:path>
              </a:pathLst>
            </a:custGeom>
            <a:solidFill>
              <a:srgbClr val="EFF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1" name="Freeform 63"/>
            <p:cNvSpPr>
              <a:spLocks/>
            </p:cNvSpPr>
            <p:nvPr/>
          </p:nvSpPr>
          <p:spPr bwMode="auto">
            <a:xfrm>
              <a:off x="7245350" y="2064175"/>
              <a:ext cx="288925" cy="63500"/>
            </a:xfrm>
            <a:custGeom>
              <a:avLst/>
              <a:gdLst>
                <a:gd name="T0" fmla="*/ 128 w 128"/>
                <a:gd name="T1" fmla="*/ 15 h 28"/>
                <a:gd name="T2" fmla="*/ 113 w 128"/>
                <a:gd name="T3" fmla="*/ 28 h 28"/>
                <a:gd name="T4" fmla="*/ 13 w 128"/>
                <a:gd name="T5" fmla="*/ 28 h 28"/>
                <a:gd name="T6" fmla="*/ 0 w 128"/>
                <a:gd name="T7" fmla="*/ 15 h 28"/>
                <a:gd name="T8" fmla="*/ 0 w 128"/>
                <a:gd name="T9" fmla="*/ 14 h 28"/>
                <a:gd name="T10" fmla="*/ 13 w 128"/>
                <a:gd name="T11" fmla="*/ 0 h 28"/>
                <a:gd name="T12" fmla="*/ 113 w 128"/>
                <a:gd name="T13" fmla="*/ 0 h 28"/>
                <a:gd name="T14" fmla="*/ 128 w 128"/>
                <a:gd name="T15" fmla="*/ 14 h 28"/>
                <a:gd name="T16" fmla="*/ 128 w 128"/>
                <a:gd name="T17" fmla="*/ 15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8" h="28">
                  <a:moveTo>
                    <a:pt x="128" y="15"/>
                  </a:moveTo>
                  <a:cubicBezTo>
                    <a:pt x="128" y="22"/>
                    <a:pt x="121" y="28"/>
                    <a:pt x="113" y="28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5" y="28"/>
                    <a:pt x="0" y="22"/>
                    <a:pt x="0" y="15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7"/>
                    <a:pt x="5" y="0"/>
                    <a:pt x="13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21" y="0"/>
                    <a:pt x="128" y="7"/>
                    <a:pt x="128" y="14"/>
                  </a:cubicBezTo>
                  <a:lnTo>
                    <a:pt x="128" y="15"/>
                  </a:lnTo>
                  <a:close/>
                </a:path>
              </a:pathLst>
            </a:custGeom>
            <a:solidFill>
              <a:srgbClr val="EFF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2" name="Oval 64"/>
            <p:cNvSpPr>
              <a:spLocks noChangeArrowheads="1"/>
            </p:cNvSpPr>
            <p:nvPr/>
          </p:nvSpPr>
          <p:spPr bwMode="auto">
            <a:xfrm>
              <a:off x="7318375" y="2072112"/>
              <a:ext cx="141288" cy="120650"/>
            </a:xfrm>
            <a:prstGeom prst="ellipse">
              <a:avLst/>
            </a:prstGeom>
            <a:solidFill>
              <a:srgbClr val="EFF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13" name="矩形 12"/>
          <p:cNvSpPr/>
          <p:nvPr/>
        </p:nvSpPr>
        <p:spPr>
          <a:xfrm>
            <a:off x="3439697" y="3206001"/>
            <a:ext cx="6516912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管理与处理地图文档（</a:t>
            </a:r>
            <a:r>
              <a:rPr lang="en-US" altLang="zh-CN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8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en-US" altLang="zh-CN" sz="28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arcpy.mapping</a:t>
            </a:r>
            <a:r>
              <a: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模块使用方法基础</a:t>
            </a:r>
            <a:endParaRPr lang="zh-CN" altLang="zh-CN" sz="28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83477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69"/>
          <p:cNvSpPr>
            <a:spLocks/>
          </p:cNvSpPr>
          <p:nvPr/>
        </p:nvSpPr>
        <p:spPr bwMode="auto">
          <a:xfrm>
            <a:off x="1491973" y="2579937"/>
            <a:ext cx="1790700" cy="1789113"/>
          </a:xfrm>
          <a:custGeom>
            <a:avLst/>
            <a:gdLst>
              <a:gd name="T0" fmla="*/ 781 w 793"/>
              <a:gd name="T1" fmla="*/ 296 h 793"/>
              <a:gd name="T2" fmla="*/ 715 w 793"/>
              <a:gd name="T3" fmla="*/ 271 h 793"/>
              <a:gd name="T4" fmla="*/ 708 w 793"/>
              <a:gd name="T5" fmla="*/ 155 h 793"/>
              <a:gd name="T6" fmla="*/ 645 w 793"/>
              <a:gd name="T7" fmla="*/ 162 h 793"/>
              <a:gd name="T8" fmla="*/ 595 w 793"/>
              <a:gd name="T9" fmla="*/ 55 h 793"/>
              <a:gd name="T10" fmla="*/ 534 w 793"/>
              <a:gd name="T11" fmla="*/ 83 h 793"/>
              <a:gd name="T12" fmla="*/ 446 w 793"/>
              <a:gd name="T13" fmla="*/ 4 h 793"/>
              <a:gd name="T14" fmla="*/ 407 w 793"/>
              <a:gd name="T15" fmla="*/ 53 h 793"/>
              <a:gd name="T16" fmla="*/ 296 w 793"/>
              <a:gd name="T17" fmla="*/ 12 h 793"/>
              <a:gd name="T18" fmla="*/ 272 w 793"/>
              <a:gd name="T19" fmla="*/ 76 h 793"/>
              <a:gd name="T20" fmla="*/ 155 w 793"/>
              <a:gd name="T21" fmla="*/ 83 h 793"/>
              <a:gd name="T22" fmla="*/ 162 w 793"/>
              <a:gd name="T23" fmla="*/ 146 h 793"/>
              <a:gd name="T24" fmla="*/ 56 w 793"/>
              <a:gd name="T25" fmla="*/ 195 h 793"/>
              <a:gd name="T26" fmla="*/ 83 w 793"/>
              <a:gd name="T27" fmla="*/ 257 h 793"/>
              <a:gd name="T28" fmla="*/ 5 w 793"/>
              <a:gd name="T29" fmla="*/ 344 h 793"/>
              <a:gd name="T30" fmla="*/ 53 w 793"/>
              <a:gd name="T31" fmla="*/ 384 h 793"/>
              <a:gd name="T32" fmla="*/ 12 w 793"/>
              <a:gd name="T33" fmla="*/ 494 h 793"/>
              <a:gd name="T34" fmla="*/ 76 w 793"/>
              <a:gd name="T35" fmla="*/ 519 h 793"/>
              <a:gd name="T36" fmla="*/ 83 w 793"/>
              <a:gd name="T37" fmla="*/ 635 h 793"/>
              <a:gd name="T38" fmla="*/ 145 w 793"/>
              <a:gd name="T39" fmla="*/ 630 h 793"/>
              <a:gd name="T40" fmla="*/ 195 w 793"/>
              <a:gd name="T41" fmla="*/ 735 h 793"/>
              <a:gd name="T42" fmla="*/ 257 w 793"/>
              <a:gd name="T43" fmla="*/ 709 h 793"/>
              <a:gd name="T44" fmla="*/ 344 w 793"/>
              <a:gd name="T45" fmla="*/ 786 h 793"/>
              <a:gd name="T46" fmla="*/ 385 w 793"/>
              <a:gd name="T47" fmla="*/ 740 h 793"/>
              <a:gd name="T48" fmla="*/ 495 w 793"/>
              <a:gd name="T49" fmla="*/ 781 h 793"/>
              <a:gd name="T50" fmla="*/ 520 w 793"/>
              <a:gd name="T51" fmla="*/ 716 h 793"/>
              <a:gd name="T52" fmla="*/ 636 w 793"/>
              <a:gd name="T53" fmla="*/ 708 h 793"/>
              <a:gd name="T54" fmla="*/ 630 w 793"/>
              <a:gd name="T55" fmla="*/ 645 h 793"/>
              <a:gd name="T56" fmla="*/ 735 w 793"/>
              <a:gd name="T57" fmla="*/ 595 h 793"/>
              <a:gd name="T58" fmla="*/ 709 w 793"/>
              <a:gd name="T59" fmla="*/ 533 h 793"/>
              <a:gd name="T60" fmla="*/ 786 w 793"/>
              <a:gd name="T61" fmla="*/ 446 h 793"/>
              <a:gd name="T62" fmla="*/ 739 w 793"/>
              <a:gd name="T63" fmla="*/ 406 h 7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793" h="793">
                <a:moveTo>
                  <a:pt x="793" y="381"/>
                </a:moveTo>
                <a:cubicBezTo>
                  <a:pt x="781" y="296"/>
                  <a:pt x="781" y="296"/>
                  <a:pt x="781" y="296"/>
                </a:cubicBezTo>
                <a:cubicBezTo>
                  <a:pt x="721" y="287"/>
                  <a:pt x="721" y="287"/>
                  <a:pt x="721" y="287"/>
                </a:cubicBezTo>
                <a:cubicBezTo>
                  <a:pt x="720" y="281"/>
                  <a:pt x="717" y="276"/>
                  <a:pt x="715" y="271"/>
                </a:cubicBezTo>
                <a:cubicBezTo>
                  <a:pt x="753" y="228"/>
                  <a:pt x="753" y="228"/>
                  <a:pt x="753" y="228"/>
                </a:cubicBezTo>
                <a:cubicBezTo>
                  <a:pt x="708" y="155"/>
                  <a:pt x="708" y="155"/>
                  <a:pt x="708" y="155"/>
                </a:cubicBezTo>
                <a:cubicBezTo>
                  <a:pt x="651" y="168"/>
                  <a:pt x="651" y="168"/>
                  <a:pt x="651" y="168"/>
                </a:cubicBezTo>
                <a:cubicBezTo>
                  <a:pt x="649" y="166"/>
                  <a:pt x="647" y="164"/>
                  <a:pt x="645" y="162"/>
                </a:cubicBezTo>
                <a:cubicBezTo>
                  <a:pt x="664" y="107"/>
                  <a:pt x="664" y="107"/>
                  <a:pt x="664" y="107"/>
                </a:cubicBezTo>
                <a:cubicBezTo>
                  <a:pt x="595" y="55"/>
                  <a:pt x="595" y="55"/>
                  <a:pt x="595" y="55"/>
                </a:cubicBezTo>
                <a:cubicBezTo>
                  <a:pt x="548" y="89"/>
                  <a:pt x="548" y="89"/>
                  <a:pt x="548" y="89"/>
                </a:cubicBezTo>
                <a:cubicBezTo>
                  <a:pt x="543" y="87"/>
                  <a:pt x="538" y="85"/>
                  <a:pt x="534" y="83"/>
                </a:cubicBezTo>
                <a:cubicBezTo>
                  <a:pt x="530" y="25"/>
                  <a:pt x="530" y="25"/>
                  <a:pt x="530" y="25"/>
                </a:cubicBezTo>
                <a:cubicBezTo>
                  <a:pt x="446" y="4"/>
                  <a:pt x="446" y="4"/>
                  <a:pt x="446" y="4"/>
                </a:cubicBezTo>
                <a:cubicBezTo>
                  <a:pt x="416" y="54"/>
                  <a:pt x="416" y="54"/>
                  <a:pt x="416" y="54"/>
                </a:cubicBezTo>
                <a:cubicBezTo>
                  <a:pt x="413" y="54"/>
                  <a:pt x="410" y="53"/>
                  <a:pt x="407" y="53"/>
                </a:cubicBezTo>
                <a:cubicBezTo>
                  <a:pt x="381" y="0"/>
                  <a:pt x="381" y="0"/>
                  <a:pt x="381" y="0"/>
                </a:cubicBezTo>
                <a:cubicBezTo>
                  <a:pt x="296" y="12"/>
                  <a:pt x="296" y="12"/>
                  <a:pt x="296" y="12"/>
                </a:cubicBezTo>
                <a:cubicBezTo>
                  <a:pt x="287" y="71"/>
                  <a:pt x="287" y="71"/>
                  <a:pt x="287" y="71"/>
                </a:cubicBezTo>
                <a:cubicBezTo>
                  <a:pt x="282" y="72"/>
                  <a:pt x="277" y="74"/>
                  <a:pt x="272" y="76"/>
                </a:cubicBezTo>
                <a:cubicBezTo>
                  <a:pt x="228" y="38"/>
                  <a:pt x="228" y="38"/>
                  <a:pt x="228" y="38"/>
                </a:cubicBezTo>
                <a:cubicBezTo>
                  <a:pt x="155" y="83"/>
                  <a:pt x="155" y="83"/>
                  <a:pt x="155" y="83"/>
                </a:cubicBezTo>
                <a:cubicBezTo>
                  <a:pt x="169" y="139"/>
                  <a:pt x="169" y="139"/>
                  <a:pt x="169" y="139"/>
                </a:cubicBezTo>
                <a:cubicBezTo>
                  <a:pt x="167" y="141"/>
                  <a:pt x="164" y="143"/>
                  <a:pt x="162" y="146"/>
                </a:cubicBezTo>
                <a:cubicBezTo>
                  <a:pt x="107" y="127"/>
                  <a:pt x="107" y="127"/>
                  <a:pt x="107" y="127"/>
                </a:cubicBezTo>
                <a:cubicBezTo>
                  <a:pt x="56" y="195"/>
                  <a:pt x="56" y="195"/>
                  <a:pt x="56" y="195"/>
                </a:cubicBezTo>
                <a:cubicBezTo>
                  <a:pt x="90" y="242"/>
                  <a:pt x="90" y="242"/>
                  <a:pt x="90" y="242"/>
                </a:cubicBezTo>
                <a:cubicBezTo>
                  <a:pt x="87" y="247"/>
                  <a:pt x="85" y="252"/>
                  <a:pt x="83" y="257"/>
                </a:cubicBezTo>
                <a:cubicBezTo>
                  <a:pt x="25" y="261"/>
                  <a:pt x="25" y="261"/>
                  <a:pt x="25" y="261"/>
                </a:cubicBezTo>
                <a:cubicBezTo>
                  <a:pt x="5" y="344"/>
                  <a:pt x="5" y="344"/>
                  <a:pt x="5" y="344"/>
                </a:cubicBezTo>
                <a:cubicBezTo>
                  <a:pt x="54" y="374"/>
                  <a:pt x="54" y="374"/>
                  <a:pt x="54" y="374"/>
                </a:cubicBezTo>
                <a:cubicBezTo>
                  <a:pt x="54" y="377"/>
                  <a:pt x="53" y="381"/>
                  <a:pt x="53" y="384"/>
                </a:cubicBezTo>
                <a:cubicBezTo>
                  <a:pt x="0" y="409"/>
                  <a:pt x="0" y="409"/>
                  <a:pt x="0" y="409"/>
                </a:cubicBezTo>
                <a:cubicBezTo>
                  <a:pt x="12" y="494"/>
                  <a:pt x="12" y="494"/>
                  <a:pt x="12" y="494"/>
                </a:cubicBezTo>
                <a:cubicBezTo>
                  <a:pt x="70" y="504"/>
                  <a:pt x="70" y="504"/>
                  <a:pt x="70" y="504"/>
                </a:cubicBezTo>
                <a:cubicBezTo>
                  <a:pt x="71" y="509"/>
                  <a:pt x="74" y="514"/>
                  <a:pt x="76" y="519"/>
                </a:cubicBezTo>
                <a:cubicBezTo>
                  <a:pt x="38" y="562"/>
                  <a:pt x="38" y="562"/>
                  <a:pt x="38" y="562"/>
                </a:cubicBezTo>
                <a:cubicBezTo>
                  <a:pt x="83" y="635"/>
                  <a:pt x="83" y="635"/>
                  <a:pt x="83" y="635"/>
                </a:cubicBezTo>
                <a:cubicBezTo>
                  <a:pt x="138" y="622"/>
                  <a:pt x="138" y="622"/>
                  <a:pt x="138" y="622"/>
                </a:cubicBezTo>
                <a:cubicBezTo>
                  <a:pt x="140" y="625"/>
                  <a:pt x="143" y="627"/>
                  <a:pt x="145" y="630"/>
                </a:cubicBezTo>
                <a:cubicBezTo>
                  <a:pt x="127" y="683"/>
                  <a:pt x="127" y="683"/>
                  <a:pt x="127" y="683"/>
                </a:cubicBezTo>
                <a:cubicBezTo>
                  <a:pt x="195" y="735"/>
                  <a:pt x="195" y="735"/>
                  <a:pt x="195" y="735"/>
                </a:cubicBezTo>
                <a:cubicBezTo>
                  <a:pt x="241" y="702"/>
                  <a:pt x="241" y="702"/>
                  <a:pt x="241" y="702"/>
                </a:cubicBezTo>
                <a:cubicBezTo>
                  <a:pt x="247" y="704"/>
                  <a:pt x="252" y="707"/>
                  <a:pt x="257" y="709"/>
                </a:cubicBezTo>
                <a:cubicBezTo>
                  <a:pt x="261" y="766"/>
                  <a:pt x="261" y="766"/>
                  <a:pt x="261" y="766"/>
                </a:cubicBezTo>
                <a:cubicBezTo>
                  <a:pt x="344" y="786"/>
                  <a:pt x="344" y="786"/>
                  <a:pt x="344" y="786"/>
                </a:cubicBezTo>
                <a:cubicBezTo>
                  <a:pt x="374" y="738"/>
                  <a:pt x="374" y="738"/>
                  <a:pt x="374" y="738"/>
                </a:cubicBezTo>
                <a:cubicBezTo>
                  <a:pt x="377" y="738"/>
                  <a:pt x="381" y="740"/>
                  <a:pt x="385" y="740"/>
                </a:cubicBezTo>
                <a:cubicBezTo>
                  <a:pt x="410" y="793"/>
                  <a:pt x="410" y="793"/>
                  <a:pt x="410" y="793"/>
                </a:cubicBezTo>
                <a:cubicBezTo>
                  <a:pt x="495" y="781"/>
                  <a:pt x="495" y="781"/>
                  <a:pt x="495" y="781"/>
                </a:cubicBezTo>
                <a:cubicBezTo>
                  <a:pt x="504" y="722"/>
                  <a:pt x="504" y="722"/>
                  <a:pt x="504" y="722"/>
                </a:cubicBezTo>
                <a:cubicBezTo>
                  <a:pt x="509" y="721"/>
                  <a:pt x="515" y="718"/>
                  <a:pt x="520" y="716"/>
                </a:cubicBezTo>
                <a:cubicBezTo>
                  <a:pt x="563" y="753"/>
                  <a:pt x="563" y="753"/>
                  <a:pt x="563" y="753"/>
                </a:cubicBezTo>
                <a:cubicBezTo>
                  <a:pt x="636" y="708"/>
                  <a:pt x="636" y="708"/>
                  <a:pt x="636" y="708"/>
                </a:cubicBezTo>
                <a:cubicBezTo>
                  <a:pt x="622" y="652"/>
                  <a:pt x="622" y="652"/>
                  <a:pt x="622" y="652"/>
                </a:cubicBezTo>
                <a:cubicBezTo>
                  <a:pt x="625" y="650"/>
                  <a:pt x="628" y="648"/>
                  <a:pt x="630" y="645"/>
                </a:cubicBezTo>
                <a:cubicBezTo>
                  <a:pt x="684" y="664"/>
                  <a:pt x="684" y="664"/>
                  <a:pt x="684" y="664"/>
                </a:cubicBezTo>
                <a:cubicBezTo>
                  <a:pt x="735" y="595"/>
                  <a:pt x="735" y="595"/>
                  <a:pt x="735" y="595"/>
                </a:cubicBezTo>
                <a:cubicBezTo>
                  <a:pt x="702" y="549"/>
                  <a:pt x="702" y="549"/>
                  <a:pt x="702" y="549"/>
                </a:cubicBezTo>
                <a:cubicBezTo>
                  <a:pt x="704" y="544"/>
                  <a:pt x="707" y="539"/>
                  <a:pt x="709" y="533"/>
                </a:cubicBezTo>
                <a:cubicBezTo>
                  <a:pt x="766" y="529"/>
                  <a:pt x="766" y="529"/>
                  <a:pt x="766" y="529"/>
                </a:cubicBezTo>
                <a:cubicBezTo>
                  <a:pt x="786" y="446"/>
                  <a:pt x="786" y="446"/>
                  <a:pt x="786" y="446"/>
                </a:cubicBezTo>
                <a:cubicBezTo>
                  <a:pt x="737" y="416"/>
                  <a:pt x="737" y="416"/>
                  <a:pt x="737" y="416"/>
                </a:cubicBezTo>
                <a:cubicBezTo>
                  <a:pt x="737" y="413"/>
                  <a:pt x="739" y="410"/>
                  <a:pt x="739" y="406"/>
                </a:cubicBezTo>
                <a:lnTo>
                  <a:pt x="793" y="381"/>
                </a:lnTo>
                <a:close/>
              </a:path>
            </a:pathLst>
          </a:custGeom>
          <a:solidFill>
            <a:srgbClr val="D3D3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Freeform 70"/>
          <p:cNvSpPr>
            <a:spLocks/>
          </p:cNvSpPr>
          <p:nvPr/>
        </p:nvSpPr>
        <p:spPr bwMode="auto">
          <a:xfrm>
            <a:off x="1653898" y="2741862"/>
            <a:ext cx="1460500" cy="1458913"/>
          </a:xfrm>
          <a:custGeom>
            <a:avLst/>
            <a:gdLst>
              <a:gd name="T0" fmla="*/ 623 w 647"/>
              <a:gd name="T1" fmla="*/ 280 h 646"/>
              <a:gd name="T2" fmla="*/ 280 w 647"/>
              <a:gd name="T3" fmla="*/ 24 h 646"/>
              <a:gd name="T4" fmla="*/ 24 w 647"/>
              <a:gd name="T5" fmla="*/ 367 h 646"/>
              <a:gd name="T6" fmla="*/ 367 w 647"/>
              <a:gd name="T7" fmla="*/ 622 h 646"/>
              <a:gd name="T8" fmla="*/ 623 w 647"/>
              <a:gd name="T9" fmla="*/ 280 h 6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7" h="646">
                <a:moveTo>
                  <a:pt x="623" y="280"/>
                </a:moveTo>
                <a:cubicBezTo>
                  <a:pt x="599" y="114"/>
                  <a:pt x="445" y="0"/>
                  <a:pt x="280" y="24"/>
                </a:cubicBezTo>
                <a:cubicBezTo>
                  <a:pt x="115" y="48"/>
                  <a:pt x="0" y="201"/>
                  <a:pt x="24" y="367"/>
                </a:cubicBezTo>
                <a:cubicBezTo>
                  <a:pt x="48" y="532"/>
                  <a:pt x="202" y="646"/>
                  <a:pt x="367" y="622"/>
                </a:cubicBezTo>
                <a:cubicBezTo>
                  <a:pt x="532" y="598"/>
                  <a:pt x="647" y="445"/>
                  <a:pt x="623" y="280"/>
                </a:cubicBezTo>
                <a:close/>
              </a:path>
            </a:pathLst>
          </a:custGeom>
          <a:solidFill>
            <a:srgbClr val="EFF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Freeform 71"/>
          <p:cNvSpPr>
            <a:spLocks/>
          </p:cNvSpPr>
          <p:nvPr/>
        </p:nvSpPr>
        <p:spPr bwMode="auto">
          <a:xfrm>
            <a:off x="1733273" y="2819649"/>
            <a:ext cx="1304925" cy="1303338"/>
          </a:xfrm>
          <a:custGeom>
            <a:avLst/>
            <a:gdLst>
              <a:gd name="T0" fmla="*/ 556 w 578"/>
              <a:gd name="T1" fmla="*/ 250 h 578"/>
              <a:gd name="T2" fmla="*/ 250 w 578"/>
              <a:gd name="T3" fmla="*/ 22 h 578"/>
              <a:gd name="T4" fmla="*/ 21 w 578"/>
              <a:gd name="T5" fmla="*/ 328 h 578"/>
              <a:gd name="T6" fmla="*/ 327 w 578"/>
              <a:gd name="T7" fmla="*/ 557 h 578"/>
              <a:gd name="T8" fmla="*/ 556 w 578"/>
              <a:gd name="T9" fmla="*/ 250 h 5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78" h="578">
                <a:moveTo>
                  <a:pt x="556" y="250"/>
                </a:moveTo>
                <a:cubicBezTo>
                  <a:pt x="535" y="103"/>
                  <a:pt x="397" y="0"/>
                  <a:pt x="250" y="22"/>
                </a:cubicBezTo>
                <a:cubicBezTo>
                  <a:pt x="102" y="43"/>
                  <a:pt x="0" y="180"/>
                  <a:pt x="21" y="328"/>
                </a:cubicBezTo>
                <a:cubicBezTo>
                  <a:pt x="43" y="476"/>
                  <a:pt x="180" y="578"/>
                  <a:pt x="327" y="557"/>
                </a:cubicBezTo>
                <a:cubicBezTo>
                  <a:pt x="475" y="535"/>
                  <a:pt x="578" y="398"/>
                  <a:pt x="556" y="250"/>
                </a:cubicBezTo>
                <a:close/>
              </a:path>
            </a:pathLst>
          </a:custGeom>
          <a:solidFill>
            <a:srgbClr val="EEA23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458476" y="2559670"/>
            <a:ext cx="12186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Meiryo UI" panose="020B0604030504040204" pitchFamily="34" charset="-128"/>
              </a:defRPr>
            </a:lvl1pPr>
          </a:lstStyle>
          <a:p>
            <a:r>
              <a:rPr lang="zh-CN" altLang="en-US" dirty="0" smtClean="0"/>
              <a:t>课时</a:t>
            </a:r>
            <a:r>
              <a:rPr lang="en-US" altLang="zh-CN" dirty="0" smtClean="0"/>
              <a:t> </a:t>
            </a:r>
            <a:r>
              <a:rPr lang="en-US" altLang="zh-CN" dirty="0"/>
              <a:t>35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2058572" y="3001991"/>
            <a:ext cx="651152" cy="949747"/>
            <a:chOff x="6959600" y="935462"/>
            <a:chExt cx="862013" cy="1257300"/>
          </a:xfrm>
        </p:grpSpPr>
        <p:sp>
          <p:nvSpPr>
            <p:cNvPr id="9" name="Freeform 61"/>
            <p:cNvSpPr>
              <a:spLocks noEditPoints="1"/>
            </p:cNvSpPr>
            <p:nvPr/>
          </p:nvSpPr>
          <p:spPr bwMode="auto">
            <a:xfrm>
              <a:off x="6959600" y="935462"/>
              <a:ext cx="862013" cy="1038225"/>
            </a:xfrm>
            <a:custGeom>
              <a:avLst/>
              <a:gdLst>
                <a:gd name="T0" fmla="*/ 191 w 382"/>
                <a:gd name="T1" fmla="*/ 0 h 460"/>
                <a:gd name="T2" fmla="*/ 0 w 382"/>
                <a:gd name="T3" fmla="*/ 191 h 460"/>
                <a:gd name="T4" fmla="*/ 49 w 382"/>
                <a:gd name="T5" fmla="*/ 319 h 460"/>
                <a:gd name="T6" fmla="*/ 49 w 382"/>
                <a:gd name="T7" fmla="*/ 319 h 460"/>
                <a:gd name="T8" fmla="*/ 49 w 382"/>
                <a:gd name="T9" fmla="*/ 319 h 460"/>
                <a:gd name="T10" fmla="*/ 58 w 382"/>
                <a:gd name="T11" fmla="*/ 328 h 460"/>
                <a:gd name="T12" fmla="*/ 102 w 382"/>
                <a:gd name="T13" fmla="*/ 383 h 460"/>
                <a:gd name="T14" fmla="*/ 157 w 382"/>
                <a:gd name="T15" fmla="*/ 460 h 460"/>
                <a:gd name="T16" fmla="*/ 186 w 382"/>
                <a:gd name="T17" fmla="*/ 460 h 460"/>
                <a:gd name="T18" fmla="*/ 196 w 382"/>
                <a:gd name="T19" fmla="*/ 460 h 460"/>
                <a:gd name="T20" fmla="*/ 225 w 382"/>
                <a:gd name="T21" fmla="*/ 460 h 460"/>
                <a:gd name="T22" fmla="*/ 280 w 382"/>
                <a:gd name="T23" fmla="*/ 383 h 460"/>
                <a:gd name="T24" fmla="*/ 323 w 382"/>
                <a:gd name="T25" fmla="*/ 330 h 460"/>
                <a:gd name="T26" fmla="*/ 382 w 382"/>
                <a:gd name="T27" fmla="*/ 191 h 460"/>
                <a:gd name="T28" fmla="*/ 191 w 382"/>
                <a:gd name="T29" fmla="*/ 0 h 460"/>
                <a:gd name="T30" fmla="*/ 262 w 382"/>
                <a:gd name="T31" fmla="*/ 276 h 460"/>
                <a:gd name="T32" fmla="*/ 239 w 382"/>
                <a:gd name="T33" fmla="*/ 307 h 460"/>
                <a:gd name="T34" fmla="*/ 209 w 382"/>
                <a:gd name="T35" fmla="*/ 351 h 460"/>
                <a:gd name="T36" fmla="*/ 194 w 382"/>
                <a:gd name="T37" fmla="*/ 351 h 460"/>
                <a:gd name="T38" fmla="*/ 188 w 382"/>
                <a:gd name="T39" fmla="*/ 351 h 460"/>
                <a:gd name="T40" fmla="*/ 173 w 382"/>
                <a:gd name="T41" fmla="*/ 351 h 460"/>
                <a:gd name="T42" fmla="*/ 143 w 382"/>
                <a:gd name="T43" fmla="*/ 307 h 460"/>
                <a:gd name="T44" fmla="*/ 119 w 382"/>
                <a:gd name="T45" fmla="*/ 276 h 460"/>
                <a:gd name="T46" fmla="*/ 114 w 382"/>
                <a:gd name="T47" fmla="*/ 271 h 460"/>
                <a:gd name="T48" fmla="*/ 114 w 382"/>
                <a:gd name="T49" fmla="*/ 270 h 460"/>
                <a:gd name="T50" fmla="*/ 114 w 382"/>
                <a:gd name="T51" fmla="*/ 270 h 460"/>
                <a:gd name="T52" fmla="*/ 88 w 382"/>
                <a:gd name="T53" fmla="*/ 197 h 460"/>
                <a:gd name="T54" fmla="*/ 191 w 382"/>
                <a:gd name="T55" fmla="*/ 87 h 460"/>
                <a:gd name="T56" fmla="*/ 294 w 382"/>
                <a:gd name="T57" fmla="*/ 197 h 460"/>
                <a:gd name="T58" fmla="*/ 262 w 382"/>
                <a:gd name="T59" fmla="*/ 276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82" h="460">
                  <a:moveTo>
                    <a:pt x="191" y="0"/>
                  </a:moveTo>
                  <a:cubicBezTo>
                    <a:pt x="85" y="0"/>
                    <a:pt x="0" y="86"/>
                    <a:pt x="0" y="191"/>
                  </a:cubicBezTo>
                  <a:cubicBezTo>
                    <a:pt x="0" y="240"/>
                    <a:pt x="18" y="285"/>
                    <a:pt x="49" y="319"/>
                  </a:cubicBezTo>
                  <a:cubicBezTo>
                    <a:pt x="49" y="319"/>
                    <a:pt x="49" y="319"/>
                    <a:pt x="49" y="319"/>
                  </a:cubicBezTo>
                  <a:cubicBezTo>
                    <a:pt x="49" y="319"/>
                    <a:pt x="49" y="319"/>
                    <a:pt x="49" y="319"/>
                  </a:cubicBezTo>
                  <a:cubicBezTo>
                    <a:pt x="52" y="322"/>
                    <a:pt x="55" y="325"/>
                    <a:pt x="58" y="328"/>
                  </a:cubicBezTo>
                  <a:cubicBezTo>
                    <a:pt x="69" y="340"/>
                    <a:pt x="89" y="362"/>
                    <a:pt x="102" y="383"/>
                  </a:cubicBezTo>
                  <a:cubicBezTo>
                    <a:pt x="122" y="415"/>
                    <a:pt x="112" y="460"/>
                    <a:pt x="157" y="460"/>
                  </a:cubicBezTo>
                  <a:cubicBezTo>
                    <a:pt x="186" y="460"/>
                    <a:pt x="186" y="460"/>
                    <a:pt x="186" y="460"/>
                  </a:cubicBezTo>
                  <a:cubicBezTo>
                    <a:pt x="196" y="460"/>
                    <a:pt x="196" y="460"/>
                    <a:pt x="196" y="460"/>
                  </a:cubicBezTo>
                  <a:cubicBezTo>
                    <a:pt x="225" y="460"/>
                    <a:pt x="225" y="460"/>
                    <a:pt x="225" y="460"/>
                  </a:cubicBezTo>
                  <a:cubicBezTo>
                    <a:pt x="270" y="460"/>
                    <a:pt x="260" y="415"/>
                    <a:pt x="280" y="383"/>
                  </a:cubicBezTo>
                  <a:cubicBezTo>
                    <a:pt x="292" y="363"/>
                    <a:pt x="311" y="342"/>
                    <a:pt x="323" y="330"/>
                  </a:cubicBezTo>
                  <a:cubicBezTo>
                    <a:pt x="359" y="295"/>
                    <a:pt x="382" y="246"/>
                    <a:pt x="382" y="191"/>
                  </a:cubicBezTo>
                  <a:cubicBezTo>
                    <a:pt x="382" y="86"/>
                    <a:pt x="297" y="0"/>
                    <a:pt x="191" y="0"/>
                  </a:cubicBezTo>
                  <a:close/>
                  <a:moveTo>
                    <a:pt x="262" y="276"/>
                  </a:moveTo>
                  <a:cubicBezTo>
                    <a:pt x="256" y="284"/>
                    <a:pt x="246" y="296"/>
                    <a:pt x="239" y="307"/>
                  </a:cubicBezTo>
                  <a:cubicBezTo>
                    <a:pt x="228" y="326"/>
                    <a:pt x="234" y="351"/>
                    <a:pt x="209" y="351"/>
                  </a:cubicBezTo>
                  <a:cubicBezTo>
                    <a:pt x="194" y="351"/>
                    <a:pt x="194" y="351"/>
                    <a:pt x="194" y="351"/>
                  </a:cubicBezTo>
                  <a:cubicBezTo>
                    <a:pt x="188" y="351"/>
                    <a:pt x="188" y="351"/>
                    <a:pt x="188" y="351"/>
                  </a:cubicBezTo>
                  <a:cubicBezTo>
                    <a:pt x="173" y="351"/>
                    <a:pt x="173" y="351"/>
                    <a:pt x="173" y="351"/>
                  </a:cubicBezTo>
                  <a:cubicBezTo>
                    <a:pt x="148" y="351"/>
                    <a:pt x="153" y="326"/>
                    <a:pt x="143" y="307"/>
                  </a:cubicBezTo>
                  <a:cubicBezTo>
                    <a:pt x="136" y="295"/>
                    <a:pt x="125" y="283"/>
                    <a:pt x="119" y="276"/>
                  </a:cubicBezTo>
                  <a:cubicBezTo>
                    <a:pt x="117" y="274"/>
                    <a:pt x="116" y="272"/>
                    <a:pt x="114" y="271"/>
                  </a:cubicBezTo>
                  <a:cubicBezTo>
                    <a:pt x="114" y="270"/>
                    <a:pt x="114" y="270"/>
                    <a:pt x="114" y="270"/>
                  </a:cubicBezTo>
                  <a:cubicBezTo>
                    <a:pt x="114" y="270"/>
                    <a:pt x="114" y="270"/>
                    <a:pt x="114" y="270"/>
                  </a:cubicBezTo>
                  <a:cubicBezTo>
                    <a:pt x="98" y="251"/>
                    <a:pt x="88" y="225"/>
                    <a:pt x="88" y="197"/>
                  </a:cubicBezTo>
                  <a:cubicBezTo>
                    <a:pt x="88" y="136"/>
                    <a:pt x="134" y="87"/>
                    <a:pt x="191" y="87"/>
                  </a:cubicBezTo>
                  <a:cubicBezTo>
                    <a:pt x="248" y="87"/>
                    <a:pt x="294" y="136"/>
                    <a:pt x="294" y="197"/>
                  </a:cubicBezTo>
                  <a:cubicBezTo>
                    <a:pt x="294" y="228"/>
                    <a:pt x="282" y="256"/>
                    <a:pt x="262" y="276"/>
                  </a:cubicBezTo>
                  <a:close/>
                </a:path>
              </a:pathLst>
            </a:custGeom>
            <a:solidFill>
              <a:srgbClr val="EFF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0" name="Freeform 62"/>
            <p:cNvSpPr>
              <a:spLocks/>
            </p:cNvSpPr>
            <p:nvPr/>
          </p:nvSpPr>
          <p:spPr bwMode="auto">
            <a:xfrm>
              <a:off x="7245350" y="1980037"/>
              <a:ext cx="288925" cy="69850"/>
            </a:xfrm>
            <a:custGeom>
              <a:avLst/>
              <a:gdLst>
                <a:gd name="T0" fmla="*/ 128 w 128"/>
                <a:gd name="T1" fmla="*/ 16 h 31"/>
                <a:gd name="T2" fmla="*/ 113 w 128"/>
                <a:gd name="T3" fmla="*/ 31 h 31"/>
                <a:gd name="T4" fmla="*/ 13 w 128"/>
                <a:gd name="T5" fmla="*/ 31 h 31"/>
                <a:gd name="T6" fmla="*/ 0 w 128"/>
                <a:gd name="T7" fmla="*/ 16 h 31"/>
                <a:gd name="T8" fmla="*/ 0 w 128"/>
                <a:gd name="T9" fmla="*/ 16 h 31"/>
                <a:gd name="T10" fmla="*/ 13 w 128"/>
                <a:gd name="T11" fmla="*/ 0 h 31"/>
                <a:gd name="T12" fmla="*/ 113 w 128"/>
                <a:gd name="T13" fmla="*/ 0 h 31"/>
                <a:gd name="T14" fmla="*/ 128 w 128"/>
                <a:gd name="T15" fmla="*/ 16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8" h="31">
                  <a:moveTo>
                    <a:pt x="128" y="16"/>
                  </a:moveTo>
                  <a:cubicBezTo>
                    <a:pt x="128" y="23"/>
                    <a:pt x="121" y="31"/>
                    <a:pt x="113" y="31"/>
                  </a:cubicBezTo>
                  <a:cubicBezTo>
                    <a:pt x="13" y="31"/>
                    <a:pt x="13" y="31"/>
                    <a:pt x="13" y="31"/>
                  </a:cubicBezTo>
                  <a:cubicBezTo>
                    <a:pt x="5" y="31"/>
                    <a:pt x="0" y="23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8"/>
                    <a:pt x="5" y="0"/>
                    <a:pt x="13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21" y="0"/>
                    <a:pt x="128" y="8"/>
                    <a:pt x="128" y="16"/>
                  </a:cubicBezTo>
                  <a:close/>
                </a:path>
              </a:pathLst>
            </a:custGeom>
            <a:solidFill>
              <a:srgbClr val="EFF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1" name="Freeform 63"/>
            <p:cNvSpPr>
              <a:spLocks/>
            </p:cNvSpPr>
            <p:nvPr/>
          </p:nvSpPr>
          <p:spPr bwMode="auto">
            <a:xfrm>
              <a:off x="7245350" y="2064175"/>
              <a:ext cx="288925" cy="63500"/>
            </a:xfrm>
            <a:custGeom>
              <a:avLst/>
              <a:gdLst>
                <a:gd name="T0" fmla="*/ 128 w 128"/>
                <a:gd name="T1" fmla="*/ 15 h 28"/>
                <a:gd name="T2" fmla="*/ 113 w 128"/>
                <a:gd name="T3" fmla="*/ 28 h 28"/>
                <a:gd name="T4" fmla="*/ 13 w 128"/>
                <a:gd name="T5" fmla="*/ 28 h 28"/>
                <a:gd name="T6" fmla="*/ 0 w 128"/>
                <a:gd name="T7" fmla="*/ 15 h 28"/>
                <a:gd name="T8" fmla="*/ 0 w 128"/>
                <a:gd name="T9" fmla="*/ 14 h 28"/>
                <a:gd name="T10" fmla="*/ 13 w 128"/>
                <a:gd name="T11" fmla="*/ 0 h 28"/>
                <a:gd name="T12" fmla="*/ 113 w 128"/>
                <a:gd name="T13" fmla="*/ 0 h 28"/>
                <a:gd name="T14" fmla="*/ 128 w 128"/>
                <a:gd name="T15" fmla="*/ 14 h 28"/>
                <a:gd name="T16" fmla="*/ 128 w 128"/>
                <a:gd name="T17" fmla="*/ 15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8" h="28">
                  <a:moveTo>
                    <a:pt x="128" y="15"/>
                  </a:moveTo>
                  <a:cubicBezTo>
                    <a:pt x="128" y="22"/>
                    <a:pt x="121" y="28"/>
                    <a:pt x="113" y="28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5" y="28"/>
                    <a:pt x="0" y="22"/>
                    <a:pt x="0" y="15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7"/>
                    <a:pt x="5" y="0"/>
                    <a:pt x="13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21" y="0"/>
                    <a:pt x="128" y="7"/>
                    <a:pt x="128" y="14"/>
                  </a:cubicBezTo>
                  <a:lnTo>
                    <a:pt x="128" y="15"/>
                  </a:lnTo>
                  <a:close/>
                </a:path>
              </a:pathLst>
            </a:custGeom>
            <a:solidFill>
              <a:srgbClr val="EFF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2" name="Oval 64"/>
            <p:cNvSpPr>
              <a:spLocks noChangeArrowheads="1"/>
            </p:cNvSpPr>
            <p:nvPr/>
          </p:nvSpPr>
          <p:spPr bwMode="auto">
            <a:xfrm>
              <a:off x="7318375" y="2072112"/>
              <a:ext cx="141288" cy="120650"/>
            </a:xfrm>
            <a:prstGeom prst="ellipse">
              <a:avLst/>
            </a:prstGeom>
            <a:solidFill>
              <a:srgbClr val="EFF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13" name="矩形 12"/>
          <p:cNvSpPr/>
          <p:nvPr/>
        </p:nvSpPr>
        <p:spPr>
          <a:xfrm>
            <a:off x="3439697" y="3206001"/>
            <a:ext cx="75873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管理与处理地图文档（</a:t>
            </a:r>
            <a:r>
              <a:rPr lang="en-US" altLang="zh-CN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）：用地现状图集制作</a:t>
            </a:r>
            <a:endParaRPr lang="zh-CN" altLang="zh-CN" sz="28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67512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69"/>
          <p:cNvSpPr>
            <a:spLocks/>
          </p:cNvSpPr>
          <p:nvPr/>
        </p:nvSpPr>
        <p:spPr bwMode="auto">
          <a:xfrm>
            <a:off x="1491973" y="2579937"/>
            <a:ext cx="1790700" cy="1789113"/>
          </a:xfrm>
          <a:custGeom>
            <a:avLst/>
            <a:gdLst>
              <a:gd name="T0" fmla="*/ 781 w 793"/>
              <a:gd name="T1" fmla="*/ 296 h 793"/>
              <a:gd name="T2" fmla="*/ 715 w 793"/>
              <a:gd name="T3" fmla="*/ 271 h 793"/>
              <a:gd name="T4" fmla="*/ 708 w 793"/>
              <a:gd name="T5" fmla="*/ 155 h 793"/>
              <a:gd name="T6" fmla="*/ 645 w 793"/>
              <a:gd name="T7" fmla="*/ 162 h 793"/>
              <a:gd name="T8" fmla="*/ 595 w 793"/>
              <a:gd name="T9" fmla="*/ 55 h 793"/>
              <a:gd name="T10" fmla="*/ 534 w 793"/>
              <a:gd name="T11" fmla="*/ 83 h 793"/>
              <a:gd name="T12" fmla="*/ 446 w 793"/>
              <a:gd name="T13" fmla="*/ 4 h 793"/>
              <a:gd name="T14" fmla="*/ 407 w 793"/>
              <a:gd name="T15" fmla="*/ 53 h 793"/>
              <a:gd name="T16" fmla="*/ 296 w 793"/>
              <a:gd name="T17" fmla="*/ 12 h 793"/>
              <a:gd name="T18" fmla="*/ 272 w 793"/>
              <a:gd name="T19" fmla="*/ 76 h 793"/>
              <a:gd name="T20" fmla="*/ 155 w 793"/>
              <a:gd name="T21" fmla="*/ 83 h 793"/>
              <a:gd name="T22" fmla="*/ 162 w 793"/>
              <a:gd name="T23" fmla="*/ 146 h 793"/>
              <a:gd name="T24" fmla="*/ 56 w 793"/>
              <a:gd name="T25" fmla="*/ 195 h 793"/>
              <a:gd name="T26" fmla="*/ 83 w 793"/>
              <a:gd name="T27" fmla="*/ 257 h 793"/>
              <a:gd name="T28" fmla="*/ 5 w 793"/>
              <a:gd name="T29" fmla="*/ 344 h 793"/>
              <a:gd name="T30" fmla="*/ 53 w 793"/>
              <a:gd name="T31" fmla="*/ 384 h 793"/>
              <a:gd name="T32" fmla="*/ 12 w 793"/>
              <a:gd name="T33" fmla="*/ 494 h 793"/>
              <a:gd name="T34" fmla="*/ 76 w 793"/>
              <a:gd name="T35" fmla="*/ 519 h 793"/>
              <a:gd name="T36" fmla="*/ 83 w 793"/>
              <a:gd name="T37" fmla="*/ 635 h 793"/>
              <a:gd name="T38" fmla="*/ 145 w 793"/>
              <a:gd name="T39" fmla="*/ 630 h 793"/>
              <a:gd name="T40" fmla="*/ 195 w 793"/>
              <a:gd name="T41" fmla="*/ 735 h 793"/>
              <a:gd name="T42" fmla="*/ 257 w 793"/>
              <a:gd name="T43" fmla="*/ 709 h 793"/>
              <a:gd name="T44" fmla="*/ 344 w 793"/>
              <a:gd name="T45" fmla="*/ 786 h 793"/>
              <a:gd name="T46" fmla="*/ 385 w 793"/>
              <a:gd name="T47" fmla="*/ 740 h 793"/>
              <a:gd name="T48" fmla="*/ 495 w 793"/>
              <a:gd name="T49" fmla="*/ 781 h 793"/>
              <a:gd name="T50" fmla="*/ 520 w 793"/>
              <a:gd name="T51" fmla="*/ 716 h 793"/>
              <a:gd name="T52" fmla="*/ 636 w 793"/>
              <a:gd name="T53" fmla="*/ 708 h 793"/>
              <a:gd name="T54" fmla="*/ 630 w 793"/>
              <a:gd name="T55" fmla="*/ 645 h 793"/>
              <a:gd name="T56" fmla="*/ 735 w 793"/>
              <a:gd name="T57" fmla="*/ 595 h 793"/>
              <a:gd name="T58" fmla="*/ 709 w 793"/>
              <a:gd name="T59" fmla="*/ 533 h 793"/>
              <a:gd name="T60" fmla="*/ 786 w 793"/>
              <a:gd name="T61" fmla="*/ 446 h 793"/>
              <a:gd name="T62" fmla="*/ 739 w 793"/>
              <a:gd name="T63" fmla="*/ 406 h 7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793" h="793">
                <a:moveTo>
                  <a:pt x="793" y="381"/>
                </a:moveTo>
                <a:cubicBezTo>
                  <a:pt x="781" y="296"/>
                  <a:pt x="781" y="296"/>
                  <a:pt x="781" y="296"/>
                </a:cubicBezTo>
                <a:cubicBezTo>
                  <a:pt x="721" y="287"/>
                  <a:pt x="721" y="287"/>
                  <a:pt x="721" y="287"/>
                </a:cubicBezTo>
                <a:cubicBezTo>
                  <a:pt x="720" y="281"/>
                  <a:pt x="717" y="276"/>
                  <a:pt x="715" y="271"/>
                </a:cubicBezTo>
                <a:cubicBezTo>
                  <a:pt x="753" y="228"/>
                  <a:pt x="753" y="228"/>
                  <a:pt x="753" y="228"/>
                </a:cubicBezTo>
                <a:cubicBezTo>
                  <a:pt x="708" y="155"/>
                  <a:pt x="708" y="155"/>
                  <a:pt x="708" y="155"/>
                </a:cubicBezTo>
                <a:cubicBezTo>
                  <a:pt x="651" y="168"/>
                  <a:pt x="651" y="168"/>
                  <a:pt x="651" y="168"/>
                </a:cubicBezTo>
                <a:cubicBezTo>
                  <a:pt x="649" y="166"/>
                  <a:pt x="647" y="164"/>
                  <a:pt x="645" y="162"/>
                </a:cubicBezTo>
                <a:cubicBezTo>
                  <a:pt x="664" y="107"/>
                  <a:pt x="664" y="107"/>
                  <a:pt x="664" y="107"/>
                </a:cubicBezTo>
                <a:cubicBezTo>
                  <a:pt x="595" y="55"/>
                  <a:pt x="595" y="55"/>
                  <a:pt x="595" y="55"/>
                </a:cubicBezTo>
                <a:cubicBezTo>
                  <a:pt x="548" y="89"/>
                  <a:pt x="548" y="89"/>
                  <a:pt x="548" y="89"/>
                </a:cubicBezTo>
                <a:cubicBezTo>
                  <a:pt x="543" y="87"/>
                  <a:pt x="538" y="85"/>
                  <a:pt x="534" y="83"/>
                </a:cubicBezTo>
                <a:cubicBezTo>
                  <a:pt x="530" y="25"/>
                  <a:pt x="530" y="25"/>
                  <a:pt x="530" y="25"/>
                </a:cubicBezTo>
                <a:cubicBezTo>
                  <a:pt x="446" y="4"/>
                  <a:pt x="446" y="4"/>
                  <a:pt x="446" y="4"/>
                </a:cubicBezTo>
                <a:cubicBezTo>
                  <a:pt x="416" y="54"/>
                  <a:pt x="416" y="54"/>
                  <a:pt x="416" y="54"/>
                </a:cubicBezTo>
                <a:cubicBezTo>
                  <a:pt x="413" y="54"/>
                  <a:pt x="410" y="53"/>
                  <a:pt x="407" y="53"/>
                </a:cubicBezTo>
                <a:cubicBezTo>
                  <a:pt x="381" y="0"/>
                  <a:pt x="381" y="0"/>
                  <a:pt x="381" y="0"/>
                </a:cubicBezTo>
                <a:cubicBezTo>
                  <a:pt x="296" y="12"/>
                  <a:pt x="296" y="12"/>
                  <a:pt x="296" y="12"/>
                </a:cubicBezTo>
                <a:cubicBezTo>
                  <a:pt x="287" y="71"/>
                  <a:pt x="287" y="71"/>
                  <a:pt x="287" y="71"/>
                </a:cubicBezTo>
                <a:cubicBezTo>
                  <a:pt x="282" y="72"/>
                  <a:pt x="277" y="74"/>
                  <a:pt x="272" y="76"/>
                </a:cubicBezTo>
                <a:cubicBezTo>
                  <a:pt x="228" y="38"/>
                  <a:pt x="228" y="38"/>
                  <a:pt x="228" y="38"/>
                </a:cubicBezTo>
                <a:cubicBezTo>
                  <a:pt x="155" y="83"/>
                  <a:pt x="155" y="83"/>
                  <a:pt x="155" y="83"/>
                </a:cubicBezTo>
                <a:cubicBezTo>
                  <a:pt x="169" y="139"/>
                  <a:pt x="169" y="139"/>
                  <a:pt x="169" y="139"/>
                </a:cubicBezTo>
                <a:cubicBezTo>
                  <a:pt x="167" y="141"/>
                  <a:pt x="164" y="143"/>
                  <a:pt x="162" y="146"/>
                </a:cubicBezTo>
                <a:cubicBezTo>
                  <a:pt x="107" y="127"/>
                  <a:pt x="107" y="127"/>
                  <a:pt x="107" y="127"/>
                </a:cubicBezTo>
                <a:cubicBezTo>
                  <a:pt x="56" y="195"/>
                  <a:pt x="56" y="195"/>
                  <a:pt x="56" y="195"/>
                </a:cubicBezTo>
                <a:cubicBezTo>
                  <a:pt x="90" y="242"/>
                  <a:pt x="90" y="242"/>
                  <a:pt x="90" y="242"/>
                </a:cubicBezTo>
                <a:cubicBezTo>
                  <a:pt x="87" y="247"/>
                  <a:pt x="85" y="252"/>
                  <a:pt x="83" y="257"/>
                </a:cubicBezTo>
                <a:cubicBezTo>
                  <a:pt x="25" y="261"/>
                  <a:pt x="25" y="261"/>
                  <a:pt x="25" y="261"/>
                </a:cubicBezTo>
                <a:cubicBezTo>
                  <a:pt x="5" y="344"/>
                  <a:pt x="5" y="344"/>
                  <a:pt x="5" y="344"/>
                </a:cubicBezTo>
                <a:cubicBezTo>
                  <a:pt x="54" y="374"/>
                  <a:pt x="54" y="374"/>
                  <a:pt x="54" y="374"/>
                </a:cubicBezTo>
                <a:cubicBezTo>
                  <a:pt x="54" y="377"/>
                  <a:pt x="53" y="381"/>
                  <a:pt x="53" y="384"/>
                </a:cubicBezTo>
                <a:cubicBezTo>
                  <a:pt x="0" y="409"/>
                  <a:pt x="0" y="409"/>
                  <a:pt x="0" y="409"/>
                </a:cubicBezTo>
                <a:cubicBezTo>
                  <a:pt x="12" y="494"/>
                  <a:pt x="12" y="494"/>
                  <a:pt x="12" y="494"/>
                </a:cubicBezTo>
                <a:cubicBezTo>
                  <a:pt x="70" y="504"/>
                  <a:pt x="70" y="504"/>
                  <a:pt x="70" y="504"/>
                </a:cubicBezTo>
                <a:cubicBezTo>
                  <a:pt x="71" y="509"/>
                  <a:pt x="74" y="514"/>
                  <a:pt x="76" y="519"/>
                </a:cubicBezTo>
                <a:cubicBezTo>
                  <a:pt x="38" y="562"/>
                  <a:pt x="38" y="562"/>
                  <a:pt x="38" y="562"/>
                </a:cubicBezTo>
                <a:cubicBezTo>
                  <a:pt x="83" y="635"/>
                  <a:pt x="83" y="635"/>
                  <a:pt x="83" y="635"/>
                </a:cubicBezTo>
                <a:cubicBezTo>
                  <a:pt x="138" y="622"/>
                  <a:pt x="138" y="622"/>
                  <a:pt x="138" y="622"/>
                </a:cubicBezTo>
                <a:cubicBezTo>
                  <a:pt x="140" y="625"/>
                  <a:pt x="143" y="627"/>
                  <a:pt x="145" y="630"/>
                </a:cubicBezTo>
                <a:cubicBezTo>
                  <a:pt x="127" y="683"/>
                  <a:pt x="127" y="683"/>
                  <a:pt x="127" y="683"/>
                </a:cubicBezTo>
                <a:cubicBezTo>
                  <a:pt x="195" y="735"/>
                  <a:pt x="195" y="735"/>
                  <a:pt x="195" y="735"/>
                </a:cubicBezTo>
                <a:cubicBezTo>
                  <a:pt x="241" y="702"/>
                  <a:pt x="241" y="702"/>
                  <a:pt x="241" y="702"/>
                </a:cubicBezTo>
                <a:cubicBezTo>
                  <a:pt x="247" y="704"/>
                  <a:pt x="252" y="707"/>
                  <a:pt x="257" y="709"/>
                </a:cubicBezTo>
                <a:cubicBezTo>
                  <a:pt x="261" y="766"/>
                  <a:pt x="261" y="766"/>
                  <a:pt x="261" y="766"/>
                </a:cubicBezTo>
                <a:cubicBezTo>
                  <a:pt x="344" y="786"/>
                  <a:pt x="344" y="786"/>
                  <a:pt x="344" y="786"/>
                </a:cubicBezTo>
                <a:cubicBezTo>
                  <a:pt x="374" y="738"/>
                  <a:pt x="374" y="738"/>
                  <a:pt x="374" y="738"/>
                </a:cubicBezTo>
                <a:cubicBezTo>
                  <a:pt x="377" y="738"/>
                  <a:pt x="381" y="740"/>
                  <a:pt x="385" y="740"/>
                </a:cubicBezTo>
                <a:cubicBezTo>
                  <a:pt x="410" y="793"/>
                  <a:pt x="410" y="793"/>
                  <a:pt x="410" y="793"/>
                </a:cubicBezTo>
                <a:cubicBezTo>
                  <a:pt x="495" y="781"/>
                  <a:pt x="495" y="781"/>
                  <a:pt x="495" y="781"/>
                </a:cubicBezTo>
                <a:cubicBezTo>
                  <a:pt x="504" y="722"/>
                  <a:pt x="504" y="722"/>
                  <a:pt x="504" y="722"/>
                </a:cubicBezTo>
                <a:cubicBezTo>
                  <a:pt x="509" y="721"/>
                  <a:pt x="515" y="718"/>
                  <a:pt x="520" y="716"/>
                </a:cubicBezTo>
                <a:cubicBezTo>
                  <a:pt x="563" y="753"/>
                  <a:pt x="563" y="753"/>
                  <a:pt x="563" y="753"/>
                </a:cubicBezTo>
                <a:cubicBezTo>
                  <a:pt x="636" y="708"/>
                  <a:pt x="636" y="708"/>
                  <a:pt x="636" y="708"/>
                </a:cubicBezTo>
                <a:cubicBezTo>
                  <a:pt x="622" y="652"/>
                  <a:pt x="622" y="652"/>
                  <a:pt x="622" y="652"/>
                </a:cubicBezTo>
                <a:cubicBezTo>
                  <a:pt x="625" y="650"/>
                  <a:pt x="628" y="648"/>
                  <a:pt x="630" y="645"/>
                </a:cubicBezTo>
                <a:cubicBezTo>
                  <a:pt x="684" y="664"/>
                  <a:pt x="684" y="664"/>
                  <a:pt x="684" y="664"/>
                </a:cubicBezTo>
                <a:cubicBezTo>
                  <a:pt x="735" y="595"/>
                  <a:pt x="735" y="595"/>
                  <a:pt x="735" y="595"/>
                </a:cubicBezTo>
                <a:cubicBezTo>
                  <a:pt x="702" y="549"/>
                  <a:pt x="702" y="549"/>
                  <a:pt x="702" y="549"/>
                </a:cubicBezTo>
                <a:cubicBezTo>
                  <a:pt x="704" y="544"/>
                  <a:pt x="707" y="539"/>
                  <a:pt x="709" y="533"/>
                </a:cubicBezTo>
                <a:cubicBezTo>
                  <a:pt x="766" y="529"/>
                  <a:pt x="766" y="529"/>
                  <a:pt x="766" y="529"/>
                </a:cubicBezTo>
                <a:cubicBezTo>
                  <a:pt x="786" y="446"/>
                  <a:pt x="786" y="446"/>
                  <a:pt x="786" y="446"/>
                </a:cubicBezTo>
                <a:cubicBezTo>
                  <a:pt x="737" y="416"/>
                  <a:pt x="737" y="416"/>
                  <a:pt x="737" y="416"/>
                </a:cubicBezTo>
                <a:cubicBezTo>
                  <a:pt x="737" y="413"/>
                  <a:pt x="739" y="410"/>
                  <a:pt x="739" y="406"/>
                </a:cubicBezTo>
                <a:lnTo>
                  <a:pt x="793" y="381"/>
                </a:lnTo>
                <a:close/>
              </a:path>
            </a:pathLst>
          </a:custGeom>
          <a:solidFill>
            <a:srgbClr val="D3D3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Freeform 70"/>
          <p:cNvSpPr>
            <a:spLocks/>
          </p:cNvSpPr>
          <p:nvPr/>
        </p:nvSpPr>
        <p:spPr bwMode="auto">
          <a:xfrm>
            <a:off x="1653898" y="2741862"/>
            <a:ext cx="1460500" cy="1458913"/>
          </a:xfrm>
          <a:custGeom>
            <a:avLst/>
            <a:gdLst>
              <a:gd name="T0" fmla="*/ 623 w 647"/>
              <a:gd name="T1" fmla="*/ 280 h 646"/>
              <a:gd name="T2" fmla="*/ 280 w 647"/>
              <a:gd name="T3" fmla="*/ 24 h 646"/>
              <a:gd name="T4" fmla="*/ 24 w 647"/>
              <a:gd name="T5" fmla="*/ 367 h 646"/>
              <a:gd name="T6" fmla="*/ 367 w 647"/>
              <a:gd name="T7" fmla="*/ 622 h 646"/>
              <a:gd name="T8" fmla="*/ 623 w 647"/>
              <a:gd name="T9" fmla="*/ 280 h 6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7" h="646">
                <a:moveTo>
                  <a:pt x="623" y="280"/>
                </a:moveTo>
                <a:cubicBezTo>
                  <a:pt x="599" y="114"/>
                  <a:pt x="445" y="0"/>
                  <a:pt x="280" y="24"/>
                </a:cubicBezTo>
                <a:cubicBezTo>
                  <a:pt x="115" y="48"/>
                  <a:pt x="0" y="201"/>
                  <a:pt x="24" y="367"/>
                </a:cubicBezTo>
                <a:cubicBezTo>
                  <a:pt x="48" y="532"/>
                  <a:pt x="202" y="646"/>
                  <a:pt x="367" y="622"/>
                </a:cubicBezTo>
                <a:cubicBezTo>
                  <a:pt x="532" y="598"/>
                  <a:pt x="647" y="445"/>
                  <a:pt x="623" y="280"/>
                </a:cubicBezTo>
                <a:close/>
              </a:path>
            </a:pathLst>
          </a:custGeom>
          <a:solidFill>
            <a:srgbClr val="EFF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Freeform 71"/>
          <p:cNvSpPr>
            <a:spLocks/>
          </p:cNvSpPr>
          <p:nvPr/>
        </p:nvSpPr>
        <p:spPr bwMode="auto">
          <a:xfrm>
            <a:off x="1733273" y="2819649"/>
            <a:ext cx="1304925" cy="1303338"/>
          </a:xfrm>
          <a:custGeom>
            <a:avLst/>
            <a:gdLst>
              <a:gd name="T0" fmla="*/ 556 w 578"/>
              <a:gd name="T1" fmla="*/ 250 h 578"/>
              <a:gd name="T2" fmla="*/ 250 w 578"/>
              <a:gd name="T3" fmla="*/ 22 h 578"/>
              <a:gd name="T4" fmla="*/ 21 w 578"/>
              <a:gd name="T5" fmla="*/ 328 h 578"/>
              <a:gd name="T6" fmla="*/ 327 w 578"/>
              <a:gd name="T7" fmla="*/ 557 h 578"/>
              <a:gd name="T8" fmla="*/ 556 w 578"/>
              <a:gd name="T9" fmla="*/ 250 h 5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78" h="578">
                <a:moveTo>
                  <a:pt x="556" y="250"/>
                </a:moveTo>
                <a:cubicBezTo>
                  <a:pt x="535" y="103"/>
                  <a:pt x="397" y="0"/>
                  <a:pt x="250" y="22"/>
                </a:cubicBezTo>
                <a:cubicBezTo>
                  <a:pt x="102" y="43"/>
                  <a:pt x="0" y="180"/>
                  <a:pt x="21" y="328"/>
                </a:cubicBezTo>
                <a:cubicBezTo>
                  <a:pt x="43" y="476"/>
                  <a:pt x="180" y="578"/>
                  <a:pt x="327" y="557"/>
                </a:cubicBezTo>
                <a:cubicBezTo>
                  <a:pt x="475" y="535"/>
                  <a:pt x="578" y="398"/>
                  <a:pt x="556" y="250"/>
                </a:cubicBezTo>
                <a:close/>
              </a:path>
            </a:pathLst>
          </a:custGeom>
          <a:solidFill>
            <a:srgbClr val="EEA23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458476" y="2559670"/>
            <a:ext cx="12186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Meiryo UI" panose="020B0604030504040204" pitchFamily="34" charset="-128"/>
              </a:defRPr>
            </a:lvl1pPr>
          </a:lstStyle>
          <a:p>
            <a:r>
              <a:rPr lang="zh-CN" altLang="en-US" dirty="0" smtClean="0"/>
              <a:t>课时</a:t>
            </a:r>
            <a:r>
              <a:rPr lang="en-US" altLang="zh-CN" dirty="0" smtClean="0"/>
              <a:t> </a:t>
            </a:r>
            <a:r>
              <a:rPr lang="en-US" altLang="zh-CN" dirty="0"/>
              <a:t>36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2058572" y="3001991"/>
            <a:ext cx="651152" cy="949747"/>
            <a:chOff x="6959600" y="935462"/>
            <a:chExt cx="862013" cy="1257300"/>
          </a:xfrm>
        </p:grpSpPr>
        <p:sp>
          <p:nvSpPr>
            <p:cNvPr id="9" name="Freeform 61"/>
            <p:cNvSpPr>
              <a:spLocks noEditPoints="1"/>
            </p:cNvSpPr>
            <p:nvPr/>
          </p:nvSpPr>
          <p:spPr bwMode="auto">
            <a:xfrm>
              <a:off x="6959600" y="935462"/>
              <a:ext cx="862013" cy="1038225"/>
            </a:xfrm>
            <a:custGeom>
              <a:avLst/>
              <a:gdLst>
                <a:gd name="T0" fmla="*/ 191 w 382"/>
                <a:gd name="T1" fmla="*/ 0 h 460"/>
                <a:gd name="T2" fmla="*/ 0 w 382"/>
                <a:gd name="T3" fmla="*/ 191 h 460"/>
                <a:gd name="T4" fmla="*/ 49 w 382"/>
                <a:gd name="T5" fmla="*/ 319 h 460"/>
                <a:gd name="T6" fmla="*/ 49 w 382"/>
                <a:gd name="T7" fmla="*/ 319 h 460"/>
                <a:gd name="T8" fmla="*/ 49 w 382"/>
                <a:gd name="T9" fmla="*/ 319 h 460"/>
                <a:gd name="T10" fmla="*/ 58 w 382"/>
                <a:gd name="T11" fmla="*/ 328 h 460"/>
                <a:gd name="T12" fmla="*/ 102 w 382"/>
                <a:gd name="T13" fmla="*/ 383 h 460"/>
                <a:gd name="T14" fmla="*/ 157 w 382"/>
                <a:gd name="T15" fmla="*/ 460 h 460"/>
                <a:gd name="T16" fmla="*/ 186 w 382"/>
                <a:gd name="T17" fmla="*/ 460 h 460"/>
                <a:gd name="T18" fmla="*/ 196 w 382"/>
                <a:gd name="T19" fmla="*/ 460 h 460"/>
                <a:gd name="T20" fmla="*/ 225 w 382"/>
                <a:gd name="T21" fmla="*/ 460 h 460"/>
                <a:gd name="T22" fmla="*/ 280 w 382"/>
                <a:gd name="T23" fmla="*/ 383 h 460"/>
                <a:gd name="T24" fmla="*/ 323 w 382"/>
                <a:gd name="T25" fmla="*/ 330 h 460"/>
                <a:gd name="T26" fmla="*/ 382 w 382"/>
                <a:gd name="T27" fmla="*/ 191 h 460"/>
                <a:gd name="T28" fmla="*/ 191 w 382"/>
                <a:gd name="T29" fmla="*/ 0 h 460"/>
                <a:gd name="T30" fmla="*/ 262 w 382"/>
                <a:gd name="T31" fmla="*/ 276 h 460"/>
                <a:gd name="T32" fmla="*/ 239 w 382"/>
                <a:gd name="T33" fmla="*/ 307 h 460"/>
                <a:gd name="T34" fmla="*/ 209 w 382"/>
                <a:gd name="T35" fmla="*/ 351 h 460"/>
                <a:gd name="T36" fmla="*/ 194 w 382"/>
                <a:gd name="T37" fmla="*/ 351 h 460"/>
                <a:gd name="T38" fmla="*/ 188 w 382"/>
                <a:gd name="T39" fmla="*/ 351 h 460"/>
                <a:gd name="T40" fmla="*/ 173 w 382"/>
                <a:gd name="T41" fmla="*/ 351 h 460"/>
                <a:gd name="T42" fmla="*/ 143 w 382"/>
                <a:gd name="T43" fmla="*/ 307 h 460"/>
                <a:gd name="T44" fmla="*/ 119 w 382"/>
                <a:gd name="T45" fmla="*/ 276 h 460"/>
                <a:gd name="T46" fmla="*/ 114 w 382"/>
                <a:gd name="T47" fmla="*/ 271 h 460"/>
                <a:gd name="T48" fmla="*/ 114 w 382"/>
                <a:gd name="T49" fmla="*/ 270 h 460"/>
                <a:gd name="T50" fmla="*/ 114 w 382"/>
                <a:gd name="T51" fmla="*/ 270 h 460"/>
                <a:gd name="T52" fmla="*/ 88 w 382"/>
                <a:gd name="T53" fmla="*/ 197 h 460"/>
                <a:gd name="T54" fmla="*/ 191 w 382"/>
                <a:gd name="T55" fmla="*/ 87 h 460"/>
                <a:gd name="T56" fmla="*/ 294 w 382"/>
                <a:gd name="T57" fmla="*/ 197 h 460"/>
                <a:gd name="T58" fmla="*/ 262 w 382"/>
                <a:gd name="T59" fmla="*/ 276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82" h="460">
                  <a:moveTo>
                    <a:pt x="191" y="0"/>
                  </a:moveTo>
                  <a:cubicBezTo>
                    <a:pt x="85" y="0"/>
                    <a:pt x="0" y="86"/>
                    <a:pt x="0" y="191"/>
                  </a:cubicBezTo>
                  <a:cubicBezTo>
                    <a:pt x="0" y="240"/>
                    <a:pt x="18" y="285"/>
                    <a:pt x="49" y="319"/>
                  </a:cubicBezTo>
                  <a:cubicBezTo>
                    <a:pt x="49" y="319"/>
                    <a:pt x="49" y="319"/>
                    <a:pt x="49" y="319"/>
                  </a:cubicBezTo>
                  <a:cubicBezTo>
                    <a:pt x="49" y="319"/>
                    <a:pt x="49" y="319"/>
                    <a:pt x="49" y="319"/>
                  </a:cubicBezTo>
                  <a:cubicBezTo>
                    <a:pt x="52" y="322"/>
                    <a:pt x="55" y="325"/>
                    <a:pt x="58" y="328"/>
                  </a:cubicBezTo>
                  <a:cubicBezTo>
                    <a:pt x="69" y="340"/>
                    <a:pt x="89" y="362"/>
                    <a:pt x="102" y="383"/>
                  </a:cubicBezTo>
                  <a:cubicBezTo>
                    <a:pt x="122" y="415"/>
                    <a:pt x="112" y="460"/>
                    <a:pt x="157" y="460"/>
                  </a:cubicBezTo>
                  <a:cubicBezTo>
                    <a:pt x="186" y="460"/>
                    <a:pt x="186" y="460"/>
                    <a:pt x="186" y="460"/>
                  </a:cubicBezTo>
                  <a:cubicBezTo>
                    <a:pt x="196" y="460"/>
                    <a:pt x="196" y="460"/>
                    <a:pt x="196" y="460"/>
                  </a:cubicBezTo>
                  <a:cubicBezTo>
                    <a:pt x="225" y="460"/>
                    <a:pt x="225" y="460"/>
                    <a:pt x="225" y="460"/>
                  </a:cubicBezTo>
                  <a:cubicBezTo>
                    <a:pt x="270" y="460"/>
                    <a:pt x="260" y="415"/>
                    <a:pt x="280" y="383"/>
                  </a:cubicBezTo>
                  <a:cubicBezTo>
                    <a:pt x="292" y="363"/>
                    <a:pt x="311" y="342"/>
                    <a:pt x="323" y="330"/>
                  </a:cubicBezTo>
                  <a:cubicBezTo>
                    <a:pt x="359" y="295"/>
                    <a:pt x="382" y="246"/>
                    <a:pt x="382" y="191"/>
                  </a:cubicBezTo>
                  <a:cubicBezTo>
                    <a:pt x="382" y="86"/>
                    <a:pt x="297" y="0"/>
                    <a:pt x="191" y="0"/>
                  </a:cubicBezTo>
                  <a:close/>
                  <a:moveTo>
                    <a:pt x="262" y="276"/>
                  </a:moveTo>
                  <a:cubicBezTo>
                    <a:pt x="256" y="284"/>
                    <a:pt x="246" y="296"/>
                    <a:pt x="239" y="307"/>
                  </a:cubicBezTo>
                  <a:cubicBezTo>
                    <a:pt x="228" y="326"/>
                    <a:pt x="234" y="351"/>
                    <a:pt x="209" y="351"/>
                  </a:cubicBezTo>
                  <a:cubicBezTo>
                    <a:pt x="194" y="351"/>
                    <a:pt x="194" y="351"/>
                    <a:pt x="194" y="351"/>
                  </a:cubicBezTo>
                  <a:cubicBezTo>
                    <a:pt x="188" y="351"/>
                    <a:pt x="188" y="351"/>
                    <a:pt x="188" y="351"/>
                  </a:cubicBezTo>
                  <a:cubicBezTo>
                    <a:pt x="173" y="351"/>
                    <a:pt x="173" y="351"/>
                    <a:pt x="173" y="351"/>
                  </a:cubicBezTo>
                  <a:cubicBezTo>
                    <a:pt x="148" y="351"/>
                    <a:pt x="153" y="326"/>
                    <a:pt x="143" y="307"/>
                  </a:cubicBezTo>
                  <a:cubicBezTo>
                    <a:pt x="136" y="295"/>
                    <a:pt x="125" y="283"/>
                    <a:pt x="119" y="276"/>
                  </a:cubicBezTo>
                  <a:cubicBezTo>
                    <a:pt x="117" y="274"/>
                    <a:pt x="116" y="272"/>
                    <a:pt x="114" y="271"/>
                  </a:cubicBezTo>
                  <a:cubicBezTo>
                    <a:pt x="114" y="270"/>
                    <a:pt x="114" y="270"/>
                    <a:pt x="114" y="270"/>
                  </a:cubicBezTo>
                  <a:cubicBezTo>
                    <a:pt x="114" y="270"/>
                    <a:pt x="114" y="270"/>
                    <a:pt x="114" y="270"/>
                  </a:cubicBezTo>
                  <a:cubicBezTo>
                    <a:pt x="98" y="251"/>
                    <a:pt x="88" y="225"/>
                    <a:pt x="88" y="197"/>
                  </a:cubicBezTo>
                  <a:cubicBezTo>
                    <a:pt x="88" y="136"/>
                    <a:pt x="134" y="87"/>
                    <a:pt x="191" y="87"/>
                  </a:cubicBezTo>
                  <a:cubicBezTo>
                    <a:pt x="248" y="87"/>
                    <a:pt x="294" y="136"/>
                    <a:pt x="294" y="197"/>
                  </a:cubicBezTo>
                  <a:cubicBezTo>
                    <a:pt x="294" y="228"/>
                    <a:pt x="282" y="256"/>
                    <a:pt x="262" y="276"/>
                  </a:cubicBezTo>
                  <a:close/>
                </a:path>
              </a:pathLst>
            </a:custGeom>
            <a:solidFill>
              <a:srgbClr val="EFF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0" name="Freeform 62"/>
            <p:cNvSpPr>
              <a:spLocks/>
            </p:cNvSpPr>
            <p:nvPr/>
          </p:nvSpPr>
          <p:spPr bwMode="auto">
            <a:xfrm>
              <a:off x="7245350" y="1980037"/>
              <a:ext cx="288925" cy="69850"/>
            </a:xfrm>
            <a:custGeom>
              <a:avLst/>
              <a:gdLst>
                <a:gd name="T0" fmla="*/ 128 w 128"/>
                <a:gd name="T1" fmla="*/ 16 h 31"/>
                <a:gd name="T2" fmla="*/ 113 w 128"/>
                <a:gd name="T3" fmla="*/ 31 h 31"/>
                <a:gd name="T4" fmla="*/ 13 w 128"/>
                <a:gd name="T5" fmla="*/ 31 h 31"/>
                <a:gd name="T6" fmla="*/ 0 w 128"/>
                <a:gd name="T7" fmla="*/ 16 h 31"/>
                <a:gd name="T8" fmla="*/ 0 w 128"/>
                <a:gd name="T9" fmla="*/ 16 h 31"/>
                <a:gd name="T10" fmla="*/ 13 w 128"/>
                <a:gd name="T11" fmla="*/ 0 h 31"/>
                <a:gd name="T12" fmla="*/ 113 w 128"/>
                <a:gd name="T13" fmla="*/ 0 h 31"/>
                <a:gd name="T14" fmla="*/ 128 w 128"/>
                <a:gd name="T15" fmla="*/ 16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8" h="31">
                  <a:moveTo>
                    <a:pt x="128" y="16"/>
                  </a:moveTo>
                  <a:cubicBezTo>
                    <a:pt x="128" y="23"/>
                    <a:pt x="121" y="31"/>
                    <a:pt x="113" y="31"/>
                  </a:cubicBezTo>
                  <a:cubicBezTo>
                    <a:pt x="13" y="31"/>
                    <a:pt x="13" y="31"/>
                    <a:pt x="13" y="31"/>
                  </a:cubicBezTo>
                  <a:cubicBezTo>
                    <a:pt x="5" y="31"/>
                    <a:pt x="0" y="23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8"/>
                    <a:pt x="5" y="0"/>
                    <a:pt x="13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21" y="0"/>
                    <a:pt x="128" y="8"/>
                    <a:pt x="128" y="16"/>
                  </a:cubicBezTo>
                  <a:close/>
                </a:path>
              </a:pathLst>
            </a:custGeom>
            <a:solidFill>
              <a:srgbClr val="EFF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1" name="Freeform 63"/>
            <p:cNvSpPr>
              <a:spLocks/>
            </p:cNvSpPr>
            <p:nvPr/>
          </p:nvSpPr>
          <p:spPr bwMode="auto">
            <a:xfrm>
              <a:off x="7245350" y="2064175"/>
              <a:ext cx="288925" cy="63500"/>
            </a:xfrm>
            <a:custGeom>
              <a:avLst/>
              <a:gdLst>
                <a:gd name="T0" fmla="*/ 128 w 128"/>
                <a:gd name="T1" fmla="*/ 15 h 28"/>
                <a:gd name="T2" fmla="*/ 113 w 128"/>
                <a:gd name="T3" fmla="*/ 28 h 28"/>
                <a:gd name="T4" fmla="*/ 13 w 128"/>
                <a:gd name="T5" fmla="*/ 28 h 28"/>
                <a:gd name="T6" fmla="*/ 0 w 128"/>
                <a:gd name="T7" fmla="*/ 15 h 28"/>
                <a:gd name="T8" fmla="*/ 0 w 128"/>
                <a:gd name="T9" fmla="*/ 14 h 28"/>
                <a:gd name="T10" fmla="*/ 13 w 128"/>
                <a:gd name="T11" fmla="*/ 0 h 28"/>
                <a:gd name="T12" fmla="*/ 113 w 128"/>
                <a:gd name="T13" fmla="*/ 0 h 28"/>
                <a:gd name="T14" fmla="*/ 128 w 128"/>
                <a:gd name="T15" fmla="*/ 14 h 28"/>
                <a:gd name="T16" fmla="*/ 128 w 128"/>
                <a:gd name="T17" fmla="*/ 15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8" h="28">
                  <a:moveTo>
                    <a:pt x="128" y="15"/>
                  </a:moveTo>
                  <a:cubicBezTo>
                    <a:pt x="128" y="22"/>
                    <a:pt x="121" y="28"/>
                    <a:pt x="113" y="28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5" y="28"/>
                    <a:pt x="0" y="22"/>
                    <a:pt x="0" y="15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7"/>
                    <a:pt x="5" y="0"/>
                    <a:pt x="13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21" y="0"/>
                    <a:pt x="128" y="7"/>
                    <a:pt x="128" y="14"/>
                  </a:cubicBezTo>
                  <a:lnTo>
                    <a:pt x="128" y="15"/>
                  </a:lnTo>
                  <a:close/>
                </a:path>
              </a:pathLst>
            </a:custGeom>
            <a:solidFill>
              <a:srgbClr val="EFF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2" name="Oval 64"/>
            <p:cNvSpPr>
              <a:spLocks noChangeArrowheads="1"/>
            </p:cNvSpPr>
            <p:nvPr/>
          </p:nvSpPr>
          <p:spPr bwMode="auto">
            <a:xfrm>
              <a:off x="7318375" y="2072112"/>
              <a:ext cx="141288" cy="120650"/>
            </a:xfrm>
            <a:prstGeom prst="ellipse">
              <a:avLst/>
            </a:prstGeom>
            <a:solidFill>
              <a:srgbClr val="EFF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13" name="矩形 12"/>
          <p:cNvSpPr/>
          <p:nvPr/>
        </p:nvSpPr>
        <p:spPr>
          <a:xfrm>
            <a:off x="3439697" y="3206001"/>
            <a:ext cx="642502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MS SQL Server for </a:t>
            </a:r>
            <a:r>
              <a:rPr lang="en-US" altLang="zh-CN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ArcGIS</a:t>
            </a:r>
          </a:p>
          <a:p>
            <a:r>
              <a:rPr lang="en-US" altLang="zh-CN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r>
              <a:rPr lang="en-US" altLang="zh-CN" sz="28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arcpy</a:t>
            </a:r>
            <a:r>
              <a: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</a:t>
            </a:r>
            <a:r>
              <a:rPr lang="en-US" altLang="zh-CN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2000</a:t>
            </a:r>
            <a:r>
              <a: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万条出租车数据</a:t>
            </a:r>
            <a:endParaRPr lang="zh-CN" altLang="zh-CN" sz="28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9803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69"/>
          <p:cNvSpPr>
            <a:spLocks/>
          </p:cNvSpPr>
          <p:nvPr/>
        </p:nvSpPr>
        <p:spPr bwMode="auto">
          <a:xfrm>
            <a:off x="1491973" y="2579937"/>
            <a:ext cx="1790700" cy="1789113"/>
          </a:xfrm>
          <a:custGeom>
            <a:avLst/>
            <a:gdLst>
              <a:gd name="T0" fmla="*/ 781 w 793"/>
              <a:gd name="T1" fmla="*/ 296 h 793"/>
              <a:gd name="T2" fmla="*/ 715 w 793"/>
              <a:gd name="T3" fmla="*/ 271 h 793"/>
              <a:gd name="T4" fmla="*/ 708 w 793"/>
              <a:gd name="T5" fmla="*/ 155 h 793"/>
              <a:gd name="T6" fmla="*/ 645 w 793"/>
              <a:gd name="T7" fmla="*/ 162 h 793"/>
              <a:gd name="T8" fmla="*/ 595 w 793"/>
              <a:gd name="T9" fmla="*/ 55 h 793"/>
              <a:gd name="T10" fmla="*/ 534 w 793"/>
              <a:gd name="T11" fmla="*/ 83 h 793"/>
              <a:gd name="T12" fmla="*/ 446 w 793"/>
              <a:gd name="T13" fmla="*/ 4 h 793"/>
              <a:gd name="T14" fmla="*/ 407 w 793"/>
              <a:gd name="T15" fmla="*/ 53 h 793"/>
              <a:gd name="T16" fmla="*/ 296 w 793"/>
              <a:gd name="T17" fmla="*/ 12 h 793"/>
              <a:gd name="T18" fmla="*/ 272 w 793"/>
              <a:gd name="T19" fmla="*/ 76 h 793"/>
              <a:gd name="T20" fmla="*/ 155 w 793"/>
              <a:gd name="T21" fmla="*/ 83 h 793"/>
              <a:gd name="T22" fmla="*/ 162 w 793"/>
              <a:gd name="T23" fmla="*/ 146 h 793"/>
              <a:gd name="T24" fmla="*/ 56 w 793"/>
              <a:gd name="T25" fmla="*/ 195 h 793"/>
              <a:gd name="T26" fmla="*/ 83 w 793"/>
              <a:gd name="T27" fmla="*/ 257 h 793"/>
              <a:gd name="T28" fmla="*/ 5 w 793"/>
              <a:gd name="T29" fmla="*/ 344 h 793"/>
              <a:gd name="T30" fmla="*/ 53 w 793"/>
              <a:gd name="T31" fmla="*/ 384 h 793"/>
              <a:gd name="T32" fmla="*/ 12 w 793"/>
              <a:gd name="T33" fmla="*/ 494 h 793"/>
              <a:gd name="T34" fmla="*/ 76 w 793"/>
              <a:gd name="T35" fmla="*/ 519 h 793"/>
              <a:gd name="T36" fmla="*/ 83 w 793"/>
              <a:gd name="T37" fmla="*/ 635 h 793"/>
              <a:gd name="T38" fmla="*/ 145 w 793"/>
              <a:gd name="T39" fmla="*/ 630 h 793"/>
              <a:gd name="T40" fmla="*/ 195 w 793"/>
              <a:gd name="T41" fmla="*/ 735 h 793"/>
              <a:gd name="T42" fmla="*/ 257 w 793"/>
              <a:gd name="T43" fmla="*/ 709 h 793"/>
              <a:gd name="T44" fmla="*/ 344 w 793"/>
              <a:gd name="T45" fmla="*/ 786 h 793"/>
              <a:gd name="T46" fmla="*/ 385 w 793"/>
              <a:gd name="T47" fmla="*/ 740 h 793"/>
              <a:gd name="T48" fmla="*/ 495 w 793"/>
              <a:gd name="T49" fmla="*/ 781 h 793"/>
              <a:gd name="T50" fmla="*/ 520 w 793"/>
              <a:gd name="T51" fmla="*/ 716 h 793"/>
              <a:gd name="T52" fmla="*/ 636 w 793"/>
              <a:gd name="T53" fmla="*/ 708 h 793"/>
              <a:gd name="T54" fmla="*/ 630 w 793"/>
              <a:gd name="T55" fmla="*/ 645 h 793"/>
              <a:gd name="T56" fmla="*/ 735 w 793"/>
              <a:gd name="T57" fmla="*/ 595 h 793"/>
              <a:gd name="T58" fmla="*/ 709 w 793"/>
              <a:gd name="T59" fmla="*/ 533 h 793"/>
              <a:gd name="T60" fmla="*/ 786 w 793"/>
              <a:gd name="T61" fmla="*/ 446 h 793"/>
              <a:gd name="T62" fmla="*/ 739 w 793"/>
              <a:gd name="T63" fmla="*/ 406 h 7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793" h="793">
                <a:moveTo>
                  <a:pt x="793" y="381"/>
                </a:moveTo>
                <a:cubicBezTo>
                  <a:pt x="781" y="296"/>
                  <a:pt x="781" y="296"/>
                  <a:pt x="781" y="296"/>
                </a:cubicBezTo>
                <a:cubicBezTo>
                  <a:pt x="721" y="287"/>
                  <a:pt x="721" y="287"/>
                  <a:pt x="721" y="287"/>
                </a:cubicBezTo>
                <a:cubicBezTo>
                  <a:pt x="720" y="281"/>
                  <a:pt x="717" y="276"/>
                  <a:pt x="715" y="271"/>
                </a:cubicBezTo>
                <a:cubicBezTo>
                  <a:pt x="753" y="228"/>
                  <a:pt x="753" y="228"/>
                  <a:pt x="753" y="228"/>
                </a:cubicBezTo>
                <a:cubicBezTo>
                  <a:pt x="708" y="155"/>
                  <a:pt x="708" y="155"/>
                  <a:pt x="708" y="155"/>
                </a:cubicBezTo>
                <a:cubicBezTo>
                  <a:pt x="651" y="168"/>
                  <a:pt x="651" y="168"/>
                  <a:pt x="651" y="168"/>
                </a:cubicBezTo>
                <a:cubicBezTo>
                  <a:pt x="649" y="166"/>
                  <a:pt x="647" y="164"/>
                  <a:pt x="645" y="162"/>
                </a:cubicBezTo>
                <a:cubicBezTo>
                  <a:pt x="664" y="107"/>
                  <a:pt x="664" y="107"/>
                  <a:pt x="664" y="107"/>
                </a:cubicBezTo>
                <a:cubicBezTo>
                  <a:pt x="595" y="55"/>
                  <a:pt x="595" y="55"/>
                  <a:pt x="595" y="55"/>
                </a:cubicBezTo>
                <a:cubicBezTo>
                  <a:pt x="548" y="89"/>
                  <a:pt x="548" y="89"/>
                  <a:pt x="548" y="89"/>
                </a:cubicBezTo>
                <a:cubicBezTo>
                  <a:pt x="543" y="87"/>
                  <a:pt x="538" y="85"/>
                  <a:pt x="534" y="83"/>
                </a:cubicBezTo>
                <a:cubicBezTo>
                  <a:pt x="530" y="25"/>
                  <a:pt x="530" y="25"/>
                  <a:pt x="530" y="25"/>
                </a:cubicBezTo>
                <a:cubicBezTo>
                  <a:pt x="446" y="4"/>
                  <a:pt x="446" y="4"/>
                  <a:pt x="446" y="4"/>
                </a:cubicBezTo>
                <a:cubicBezTo>
                  <a:pt x="416" y="54"/>
                  <a:pt x="416" y="54"/>
                  <a:pt x="416" y="54"/>
                </a:cubicBezTo>
                <a:cubicBezTo>
                  <a:pt x="413" y="54"/>
                  <a:pt x="410" y="53"/>
                  <a:pt x="407" y="53"/>
                </a:cubicBezTo>
                <a:cubicBezTo>
                  <a:pt x="381" y="0"/>
                  <a:pt x="381" y="0"/>
                  <a:pt x="381" y="0"/>
                </a:cubicBezTo>
                <a:cubicBezTo>
                  <a:pt x="296" y="12"/>
                  <a:pt x="296" y="12"/>
                  <a:pt x="296" y="12"/>
                </a:cubicBezTo>
                <a:cubicBezTo>
                  <a:pt x="287" y="71"/>
                  <a:pt x="287" y="71"/>
                  <a:pt x="287" y="71"/>
                </a:cubicBezTo>
                <a:cubicBezTo>
                  <a:pt x="282" y="72"/>
                  <a:pt x="277" y="74"/>
                  <a:pt x="272" y="76"/>
                </a:cubicBezTo>
                <a:cubicBezTo>
                  <a:pt x="228" y="38"/>
                  <a:pt x="228" y="38"/>
                  <a:pt x="228" y="38"/>
                </a:cubicBezTo>
                <a:cubicBezTo>
                  <a:pt x="155" y="83"/>
                  <a:pt x="155" y="83"/>
                  <a:pt x="155" y="83"/>
                </a:cubicBezTo>
                <a:cubicBezTo>
                  <a:pt x="169" y="139"/>
                  <a:pt x="169" y="139"/>
                  <a:pt x="169" y="139"/>
                </a:cubicBezTo>
                <a:cubicBezTo>
                  <a:pt x="167" y="141"/>
                  <a:pt x="164" y="143"/>
                  <a:pt x="162" y="146"/>
                </a:cubicBezTo>
                <a:cubicBezTo>
                  <a:pt x="107" y="127"/>
                  <a:pt x="107" y="127"/>
                  <a:pt x="107" y="127"/>
                </a:cubicBezTo>
                <a:cubicBezTo>
                  <a:pt x="56" y="195"/>
                  <a:pt x="56" y="195"/>
                  <a:pt x="56" y="195"/>
                </a:cubicBezTo>
                <a:cubicBezTo>
                  <a:pt x="90" y="242"/>
                  <a:pt x="90" y="242"/>
                  <a:pt x="90" y="242"/>
                </a:cubicBezTo>
                <a:cubicBezTo>
                  <a:pt x="87" y="247"/>
                  <a:pt x="85" y="252"/>
                  <a:pt x="83" y="257"/>
                </a:cubicBezTo>
                <a:cubicBezTo>
                  <a:pt x="25" y="261"/>
                  <a:pt x="25" y="261"/>
                  <a:pt x="25" y="261"/>
                </a:cubicBezTo>
                <a:cubicBezTo>
                  <a:pt x="5" y="344"/>
                  <a:pt x="5" y="344"/>
                  <a:pt x="5" y="344"/>
                </a:cubicBezTo>
                <a:cubicBezTo>
                  <a:pt x="54" y="374"/>
                  <a:pt x="54" y="374"/>
                  <a:pt x="54" y="374"/>
                </a:cubicBezTo>
                <a:cubicBezTo>
                  <a:pt x="54" y="377"/>
                  <a:pt x="53" y="381"/>
                  <a:pt x="53" y="384"/>
                </a:cubicBezTo>
                <a:cubicBezTo>
                  <a:pt x="0" y="409"/>
                  <a:pt x="0" y="409"/>
                  <a:pt x="0" y="409"/>
                </a:cubicBezTo>
                <a:cubicBezTo>
                  <a:pt x="12" y="494"/>
                  <a:pt x="12" y="494"/>
                  <a:pt x="12" y="494"/>
                </a:cubicBezTo>
                <a:cubicBezTo>
                  <a:pt x="70" y="504"/>
                  <a:pt x="70" y="504"/>
                  <a:pt x="70" y="504"/>
                </a:cubicBezTo>
                <a:cubicBezTo>
                  <a:pt x="71" y="509"/>
                  <a:pt x="74" y="514"/>
                  <a:pt x="76" y="519"/>
                </a:cubicBezTo>
                <a:cubicBezTo>
                  <a:pt x="38" y="562"/>
                  <a:pt x="38" y="562"/>
                  <a:pt x="38" y="562"/>
                </a:cubicBezTo>
                <a:cubicBezTo>
                  <a:pt x="83" y="635"/>
                  <a:pt x="83" y="635"/>
                  <a:pt x="83" y="635"/>
                </a:cubicBezTo>
                <a:cubicBezTo>
                  <a:pt x="138" y="622"/>
                  <a:pt x="138" y="622"/>
                  <a:pt x="138" y="622"/>
                </a:cubicBezTo>
                <a:cubicBezTo>
                  <a:pt x="140" y="625"/>
                  <a:pt x="143" y="627"/>
                  <a:pt x="145" y="630"/>
                </a:cubicBezTo>
                <a:cubicBezTo>
                  <a:pt x="127" y="683"/>
                  <a:pt x="127" y="683"/>
                  <a:pt x="127" y="683"/>
                </a:cubicBezTo>
                <a:cubicBezTo>
                  <a:pt x="195" y="735"/>
                  <a:pt x="195" y="735"/>
                  <a:pt x="195" y="735"/>
                </a:cubicBezTo>
                <a:cubicBezTo>
                  <a:pt x="241" y="702"/>
                  <a:pt x="241" y="702"/>
                  <a:pt x="241" y="702"/>
                </a:cubicBezTo>
                <a:cubicBezTo>
                  <a:pt x="247" y="704"/>
                  <a:pt x="252" y="707"/>
                  <a:pt x="257" y="709"/>
                </a:cubicBezTo>
                <a:cubicBezTo>
                  <a:pt x="261" y="766"/>
                  <a:pt x="261" y="766"/>
                  <a:pt x="261" y="766"/>
                </a:cubicBezTo>
                <a:cubicBezTo>
                  <a:pt x="344" y="786"/>
                  <a:pt x="344" y="786"/>
                  <a:pt x="344" y="786"/>
                </a:cubicBezTo>
                <a:cubicBezTo>
                  <a:pt x="374" y="738"/>
                  <a:pt x="374" y="738"/>
                  <a:pt x="374" y="738"/>
                </a:cubicBezTo>
                <a:cubicBezTo>
                  <a:pt x="377" y="738"/>
                  <a:pt x="381" y="740"/>
                  <a:pt x="385" y="740"/>
                </a:cubicBezTo>
                <a:cubicBezTo>
                  <a:pt x="410" y="793"/>
                  <a:pt x="410" y="793"/>
                  <a:pt x="410" y="793"/>
                </a:cubicBezTo>
                <a:cubicBezTo>
                  <a:pt x="495" y="781"/>
                  <a:pt x="495" y="781"/>
                  <a:pt x="495" y="781"/>
                </a:cubicBezTo>
                <a:cubicBezTo>
                  <a:pt x="504" y="722"/>
                  <a:pt x="504" y="722"/>
                  <a:pt x="504" y="722"/>
                </a:cubicBezTo>
                <a:cubicBezTo>
                  <a:pt x="509" y="721"/>
                  <a:pt x="515" y="718"/>
                  <a:pt x="520" y="716"/>
                </a:cubicBezTo>
                <a:cubicBezTo>
                  <a:pt x="563" y="753"/>
                  <a:pt x="563" y="753"/>
                  <a:pt x="563" y="753"/>
                </a:cubicBezTo>
                <a:cubicBezTo>
                  <a:pt x="636" y="708"/>
                  <a:pt x="636" y="708"/>
                  <a:pt x="636" y="708"/>
                </a:cubicBezTo>
                <a:cubicBezTo>
                  <a:pt x="622" y="652"/>
                  <a:pt x="622" y="652"/>
                  <a:pt x="622" y="652"/>
                </a:cubicBezTo>
                <a:cubicBezTo>
                  <a:pt x="625" y="650"/>
                  <a:pt x="628" y="648"/>
                  <a:pt x="630" y="645"/>
                </a:cubicBezTo>
                <a:cubicBezTo>
                  <a:pt x="684" y="664"/>
                  <a:pt x="684" y="664"/>
                  <a:pt x="684" y="664"/>
                </a:cubicBezTo>
                <a:cubicBezTo>
                  <a:pt x="735" y="595"/>
                  <a:pt x="735" y="595"/>
                  <a:pt x="735" y="595"/>
                </a:cubicBezTo>
                <a:cubicBezTo>
                  <a:pt x="702" y="549"/>
                  <a:pt x="702" y="549"/>
                  <a:pt x="702" y="549"/>
                </a:cubicBezTo>
                <a:cubicBezTo>
                  <a:pt x="704" y="544"/>
                  <a:pt x="707" y="539"/>
                  <a:pt x="709" y="533"/>
                </a:cubicBezTo>
                <a:cubicBezTo>
                  <a:pt x="766" y="529"/>
                  <a:pt x="766" y="529"/>
                  <a:pt x="766" y="529"/>
                </a:cubicBezTo>
                <a:cubicBezTo>
                  <a:pt x="786" y="446"/>
                  <a:pt x="786" y="446"/>
                  <a:pt x="786" y="446"/>
                </a:cubicBezTo>
                <a:cubicBezTo>
                  <a:pt x="737" y="416"/>
                  <a:pt x="737" y="416"/>
                  <a:pt x="737" y="416"/>
                </a:cubicBezTo>
                <a:cubicBezTo>
                  <a:pt x="737" y="413"/>
                  <a:pt x="739" y="410"/>
                  <a:pt x="739" y="406"/>
                </a:cubicBezTo>
                <a:lnTo>
                  <a:pt x="793" y="381"/>
                </a:lnTo>
                <a:close/>
              </a:path>
            </a:pathLst>
          </a:custGeom>
          <a:solidFill>
            <a:srgbClr val="D3D3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Freeform 70"/>
          <p:cNvSpPr>
            <a:spLocks/>
          </p:cNvSpPr>
          <p:nvPr/>
        </p:nvSpPr>
        <p:spPr bwMode="auto">
          <a:xfrm>
            <a:off x="1653898" y="2741862"/>
            <a:ext cx="1460500" cy="1458913"/>
          </a:xfrm>
          <a:custGeom>
            <a:avLst/>
            <a:gdLst>
              <a:gd name="T0" fmla="*/ 623 w 647"/>
              <a:gd name="T1" fmla="*/ 280 h 646"/>
              <a:gd name="T2" fmla="*/ 280 w 647"/>
              <a:gd name="T3" fmla="*/ 24 h 646"/>
              <a:gd name="T4" fmla="*/ 24 w 647"/>
              <a:gd name="T5" fmla="*/ 367 h 646"/>
              <a:gd name="T6" fmla="*/ 367 w 647"/>
              <a:gd name="T7" fmla="*/ 622 h 646"/>
              <a:gd name="T8" fmla="*/ 623 w 647"/>
              <a:gd name="T9" fmla="*/ 280 h 6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7" h="646">
                <a:moveTo>
                  <a:pt x="623" y="280"/>
                </a:moveTo>
                <a:cubicBezTo>
                  <a:pt x="599" y="114"/>
                  <a:pt x="445" y="0"/>
                  <a:pt x="280" y="24"/>
                </a:cubicBezTo>
                <a:cubicBezTo>
                  <a:pt x="115" y="48"/>
                  <a:pt x="0" y="201"/>
                  <a:pt x="24" y="367"/>
                </a:cubicBezTo>
                <a:cubicBezTo>
                  <a:pt x="48" y="532"/>
                  <a:pt x="202" y="646"/>
                  <a:pt x="367" y="622"/>
                </a:cubicBezTo>
                <a:cubicBezTo>
                  <a:pt x="532" y="598"/>
                  <a:pt x="647" y="445"/>
                  <a:pt x="623" y="280"/>
                </a:cubicBezTo>
                <a:close/>
              </a:path>
            </a:pathLst>
          </a:custGeom>
          <a:solidFill>
            <a:srgbClr val="EFF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Freeform 71"/>
          <p:cNvSpPr>
            <a:spLocks/>
          </p:cNvSpPr>
          <p:nvPr/>
        </p:nvSpPr>
        <p:spPr bwMode="auto">
          <a:xfrm>
            <a:off x="1733273" y="2819649"/>
            <a:ext cx="1304925" cy="1303338"/>
          </a:xfrm>
          <a:custGeom>
            <a:avLst/>
            <a:gdLst>
              <a:gd name="T0" fmla="*/ 556 w 578"/>
              <a:gd name="T1" fmla="*/ 250 h 578"/>
              <a:gd name="T2" fmla="*/ 250 w 578"/>
              <a:gd name="T3" fmla="*/ 22 h 578"/>
              <a:gd name="T4" fmla="*/ 21 w 578"/>
              <a:gd name="T5" fmla="*/ 328 h 578"/>
              <a:gd name="T6" fmla="*/ 327 w 578"/>
              <a:gd name="T7" fmla="*/ 557 h 578"/>
              <a:gd name="T8" fmla="*/ 556 w 578"/>
              <a:gd name="T9" fmla="*/ 250 h 5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78" h="578">
                <a:moveTo>
                  <a:pt x="556" y="250"/>
                </a:moveTo>
                <a:cubicBezTo>
                  <a:pt x="535" y="103"/>
                  <a:pt x="397" y="0"/>
                  <a:pt x="250" y="22"/>
                </a:cubicBezTo>
                <a:cubicBezTo>
                  <a:pt x="102" y="43"/>
                  <a:pt x="0" y="180"/>
                  <a:pt x="21" y="328"/>
                </a:cubicBezTo>
                <a:cubicBezTo>
                  <a:pt x="43" y="476"/>
                  <a:pt x="180" y="578"/>
                  <a:pt x="327" y="557"/>
                </a:cubicBezTo>
                <a:cubicBezTo>
                  <a:pt x="475" y="535"/>
                  <a:pt x="578" y="398"/>
                  <a:pt x="556" y="250"/>
                </a:cubicBezTo>
                <a:close/>
              </a:path>
            </a:pathLst>
          </a:custGeom>
          <a:solidFill>
            <a:srgbClr val="EEA23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458476" y="2559670"/>
            <a:ext cx="12186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Meiryo UI" panose="020B0604030504040204" pitchFamily="34" charset="-128"/>
              </a:defRPr>
            </a:lvl1pPr>
          </a:lstStyle>
          <a:p>
            <a:r>
              <a:rPr lang="zh-CN" altLang="en-US" dirty="0" smtClean="0"/>
              <a:t>课时</a:t>
            </a:r>
            <a:r>
              <a:rPr lang="en-US" altLang="zh-CN" dirty="0" smtClean="0"/>
              <a:t> </a:t>
            </a:r>
            <a:r>
              <a:rPr lang="en-US" altLang="zh-CN" dirty="0"/>
              <a:t>37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2058572" y="3001991"/>
            <a:ext cx="651152" cy="949747"/>
            <a:chOff x="6959600" y="935462"/>
            <a:chExt cx="862013" cy="1257300"/>
          </a:xfrm>
        </p:grpSpPr>
        <p:sp>
          <p:nvSpPr>
            <p:cNvPr id="9" name="Freeform 61"/>
            <p:cNvSpPr>
              <a:spLocks noEditPoints="1"/>
            </p:cNvSpPr>
            <p:nvPr/>
          </p:nvSpPr>
          <p:spPr bwMode="auto">
            <a:xfrm>
              <a:off x="6959600" y="935462"/>
              <a:ext cx="862013" cy="1038225"/>
            </a:xfrm>
            <a:custGeom>
              <a:avLst/>
              <a:gdLst>
                <a:gd name="T0" fmla="*/ 191 w 382"/>
                <a:gd name="T1" fmla="*/ 0 h 460"/>
                <a:gd name="T2" fmla="*/ 0 w 382"/>
                <a:gd name="T3" fmla="*/ 191 h 460"/>
                <a:gd name="T4" fmla="*/ 49 w 382"/>
                <a:gd name="T5" fmla="*/ 319 h 460"/>
                <a:gd name="T6" fmla="*/ 49 w 382"/>
                <a:gd name="T7" fmla="*/ 319 h 460"/>
                <a:gd name="T8" fmla="*/ 49 w 382"/>
                <a:gd name="T9" fmla="*/ 319 h 460"/>
                <a:gd name="T10" fmla="*/ 58 w 382"/>
                <a:gd name="T11" fmla="*/ 328 h 460"/>
                <a:gd name="T12" fmla="*/ 102 w 382"/>
                <a:gd name="T13" fmla="*/ 383 h 460"/>
                <a:gd name="T14" fmla="*/ 157 w 382"/>
                <a:gd name="T15" fmla="*/ 460 h 460"/>
                <a:gd name="T16" fmla="*/ 186 w 382"/>
                <a:gd name="T17" fmla="*/ 460 h 460"/>
                <a:gd name="T18" fmla="*/ 196 w 382"/>
                <a:gd name="T19" fmla="*/ 460 h 460"/>
                <a:gd name="T20" fmla="*/ 225 w 382"/>
                <a:gd name="T21" fmla="*/ 460 h 460"/>
                <a:gd name="T22" fmla="*/ 280 w 382"/>
                <a:gd name="T23" fmla="*/ 383 h 460"/>
                <a:gd name="T24" fmla="*/ 323 w 382"/>
                <a:gd name="T25" fmla="*/ 330 h 460"/>
                <a:gd name="T26" fmla="*/ 382 w 382"/>
                <a:gd name="T27" fmla="*/ 191 h 460"/>
                <a:gd name="T28" fmla="*/ 191 w 382"/>
                <a:gd name="T29" fmla="*/ 0 h 460"/>
                <a:gd name="T30" fmla="*/ 262 w 382"/>
                <a:gd name="T31" fmla="*/ 276 h 460"/>
                <a:gd name="T32" fmla="*/ 239 w 382"/>
                <a:gd name="T33" fmla="*/ 307 h 460"/>
                <a:gd name="T34" fmla="*/ 209 w 382"/>
                <a:gd name="T35" fmla="*/ 351 h 460"/>
                <a:gd name="T36" fmla="*/ 194 w 382"/>
                <a:gd name="T37" fmla="*/ 351 h 460"/>
                <a:gd name="T38" fmla="*/ 188 w 382"/>
                <a:gd name="T39" fmla="*/ 351 h 460"/>
                <a:gd name="T40" fmla="*/ 173 w 382"/>
                <a:gd name="T41" fmla="*/ 351 h 460"/>
                <a:gd name="T42" fmla="*/ 143 w 382"/>
                <a:gd name="T43" fmla="*/ 307 h 460"/>
                <a:gd name="T44" fmla="*/ 119 w 382"/>
                <a:gd name="T45" fmla="*/ 276 h 460"/>
                <a:gd name="T46" fmla="*/ 114 w 382"/>
                <a:gd name="T47" fmla="*/ 271 h 460"/>
                <a:gd name="T48" fmla="*/ 114 w 382"/>
                <a:gd name="T49" fmla="*/ 270 h 460"/>
                <a:gd name="T50" fmla="*/ 114 w 382"/>
                <a:gd name="T51" fmla="*/ 270 h 460"/>
                <a:gd name="T52" fmla="*/ 88 w 382"/>
                <a:gd name="T53" fmla="*/ 197 h 460"/>
                <a:gd name="T54" fmla="*/ 191 w 382"/>
                <a:gd name="T55" fmla="*/ 87 h 460"/>
                <a:gd name="T56" fmla="*/ 294 w 382"/>
                <a:gd name="T57" fmla="*/ 197 h 460"/>
                <a:gd name="T58" fmla="*/ 262 w 382"/>
                <a:gd name="T59" fmla="*/ 276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82" h="460">
                  <a:moveTo>
                    <a:pt x="191" y="0"/>
                  </a:moveTo>
                  <a:cubicBezTo>
                    <a:pt x="85" y="0"/>
                    <a:pt x="0" y="86"/>
                    <a:pt x="0" y="191"/>
                  </a:cubicBezTo>
                  <a:cubicBezTo>
                    <a:pt x="0" y="240"/>
                    <a:pt x="18" y="285"/>
                    <a:pt x="49" y="319"/>
                  </a:cubicBezTo>
                  <a:cubicBezTo>
                    <a:pt x="49" y="319"/>
                    <a:pt x="49" y="319"/>
                    <a:pt x="49" y="319"/>
                  </a:cubicBezTo>
                  <a:cubicBezTo>
                    <a:pt x="49" y="319"/>
                    <a:pt x="49" y="319"/>
                    <a:pt x="49" y="319"/>
                  </a:cubicBezTo>
                  <a:cubicBezTo>
                    <a:pt x="52" y="322"/>
                    <a:pt x="55" y="325"/>
                    <a:pt x="58" y="328"/>
                  </a:cubicBezTo>
                  <a:cubicBezTo>
                    <a:pt x="69" y="340"/>
                    <a:pt x="89" y="362"/>
                    <a:pt x="102" y="383"/>
                  </a:cubicBezTo>
                  <a:cubicBezTo>
                    <a:pt x="122" y="415"/>
                    <a:pt x="112" y="460"/>
                    <a:pt x="157" y="460"/>
                  </a:cubicBezTo>
                  <a:cubicBezTo>
                    <a:pt x="186" y="460"/>
                    <a:pt x="186" y="460"/>
                    <a:pt x="186" y="460"/>
                  </a:cubicBezTo>
                  <a:cubicBezTo>
                    <a:pt x="196" y="460"/>
                    <a:pt x="196" y="460"/>
                    <a:pt x="196" y="460"/>
                  </a:cubicBezTo>
                  <a:cubicBezTo>
                    <a:pt x="225" y="460"/>
                    <a:pt x="225" y="460"/>
                    <a:pt x="225" y="460"/>
                  </a:cubicBezTo>
                  <a:cubicBezTo>
                    <a:pt x="270" y="460"/>
                    <a:pt x="260" y="415"/>
                    <a:pt x="280" y="383"/>
                  </a:cubicBezTo>
                  <a:cubicBezTo>
                    <a:pt x="292" y="363"/>
                    <a:pt x="311" y="342"/>
                    <a:pt x="323" y="330"/>
                  </a:cubicBezTo>
                  <a:cubicBezTo>
                    <a:pt x="359" y="295"/>
                    <a:pt x="382" y="246"/>
                    <a:pt x="382" y="191"/>
                  </a:cubicBezTo>
                  <a:cubicBezTo>
                    <a:pt x="382" y="86"/>
                    <a:pt x="297" y="0"/>
                    <a:pt x="191" y="0"/>
                  </a:cubicBezTo>
                  <a:close/>
                  <a:moveTo>
                    <a:pt x="262" y="276"/>
                  </a:moveTo>
                  <a:cubicBezTo>
                    <a:pt x="256" y="284"/>
                    <a:pt x="246" y="296"/>
                    <a:pt x="239" y="307"/>
                  </a:cubicBezTo>
                  <a:cubicBezTo>
                    <a:pt x="228" y="326"/>
                    <a:pt x="234" y="351"/>
                    <a:pt x="209" y="351"/>
                  </a:cubicBezTo>
                  <a:cubicBezTo>
                    <a:pt x="194" y="351"/>
                    <a:pt x="194" y="351"/>
                    <a:pt x="194" y="351"/>
                  </a:cubicBezTo>
                  <a:cubicBezTo>
                    <a:pt x="188" y="351"/>
                    <a:pt x="188" y="351"/>
                    <a:pt x="188" y="351"/>
                  </a:cubicBezTo>
                  <a:cubicBezTo>
                    <a:pt x="173" y="351"/>
                    <a:pt x="173" y="351"/>
                    <a:pt x="173" y="351"/>
                  </a:cubicBezTo>
                  <a:cubicBezTo>
                    <a:pt x="148" y="351"/>
                    <a:pt x="153" y="326"/>
                    <a:pt x="143" y="307"/>
                  </a:cubicBezTo>
                  <a:cubicBezTo>
                    <a:pt x="136" y="295"/>
                    <a:pt x="125" y="283"/>
                    <a:pt x="119" y="276"/>
                  </a:cubicBezTo>
                  <a:cubicBezTo>
                    <a:pt x="117" y="274"/>
                    <a:pt x="116" y="272"/>
                    <a:pt x="114" y="271"/>
                  </a:cubicBezTo>
                  <a:cubicBezTo>
                    <a:pt x="114" y="270"/>
                    <a:pt x="114" y="270"/>
                    <a:pt x="114" y="270"/>
                  </a:cubicBezTo>
                  <a:cubicBezTo>
                    <a:pt x="114" y="270"/>
                    <a:pt x="114" y="270"/>
                    <a:pt x="114" y="270"/>
                  </a:cubicBezTo>
                  <a:cubicBezTo>
                    <a:pt x="98" y="251"/>
                    <a:pt x="88" y="225"/>
                    <a:pt x="88" y="197"/>
                  </a:cubicBezTo>
                  <a:cubicBezTo>
                    <a:pt x="88" y="136"/>
                    <a:pt x="134" y="87"/>
                    <a:pt x="191" y="87"/>
                  </a:cubicBezTo>
                  <a:cubicBezTo>
                    <a:pt x="248" y="87"/>
                    <a:pt x="294" y="136"/>
                    <a:pt x="294" y="197"/>
                  </a:cubicBezTo>
                  <a:cubicBezTo>
                    <a:pt x="294" y="228"/>
                    <a:pt x="282" y="256"/>
                    <a:pt x="262" y="276"/>
                  </a:cubicBezTo>
                  <a:close/>
                </a:path>
              </a:pathLst>
            </a:custGeom>
            <a:solidFill>
              <a:srgbClr val="EFF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0" name="Freeform 62"/>
            <p:cNvSpPr>
              <a:spLocks/>
            </p:cNvSpPr>
            <p:nvPr/>
          </p:nvSpPr>
          <p:spPr bwMode="auto">
            <a:xfrm>
              <a:off x="7245350" y="1980037"/>
              <a:ext cx="288925" cy="69850"/>
            </a:xfrm>
            <a:custGeom>
              <a:avLst/>
              <a:gdLst>
                <a:gd name="T0" fmla="*/ 128 w 128"/>
                <a:gd name="T1" fmla="*/ 16 h 31"/>
                <a:gd name="T2" fmla="*/ 113 w 128"/>
                <a:gd name="T3" fmla="*/ 31 h 31"/>
                <a:gd name="T4" fmla="*/ 13 w 128"/>
                <a:gd name="T5" fmla="*/ 31 h 31"/>
                <a:gd name="T6" fmla="*/ 0 w 128"/>
                <a:gd name="T7" fmla="*/ 16 h 31"/>
                <a:gd name="T8" fmla="*/ 0 w 128"/>
                <a:gd name="T9" fmla="*/ 16 h 31"/>
                <a:gd name="T10" fmla="*/ 13 w 128"/>
                <a:gd name="T11" fmla="*/ 0 h 31"/>
                <a:gd name="T12" fmla="*/ 113 w 128"/>
                <a:gd name="T13" fmla="*/ 0 h 31"/>
                <a:gd name="T14" fmla="*/ 128 w 128"/>
                <a:gd name="T15" fmla="*/ 16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8" h="31">
                  <a:moveTo>
                    <a:pt x="128" y="16"/>
                  </a:moveTo>
                  <a:cubicBezTo>
                    <a:pt x="128" y="23"/>
                    <a:pt x="121" y="31"/>
                    <a:pt x="113" y="31"/>
                  </a:cubicBezTo>
                  <a:cubicBezTo>
                    <a:pt x="13" y="31"/>
                    <a:pt x="13" y="31"/>
                    <a:pt x="13" y="31"/>
                  </a:cubicBezTo>
                  <a:cubicBezTo>
                    <a:pt x="5" y="31"/>
                    <a:pt x="0" y="23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8"/>
                    <a:pt x="5" y="0"/>
                    <a:pt x="13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21" y="0"/>
                    <a:pt x="128" y="8"/>
                    <a:pt x="128" y="16"/>
                  </a:cubicBezTo>
                  <a:close/>
                </a:path>
              </a:pathLst>
            </a:custGeom>
            <a:solidFill>
              <a:srgbClr val="EFF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1" name="Freeform 63"/>
            <p:cNvSpPr>
              <a:spLocks/>
            </p:cNvSpPr>
            <p:nvPr/>
          </p:nvSpPr>
          <p:spPr bwMode="auto">
            <a:xfrm>
              <a:off x="7245350" y="2064175"/>
              <a:ext cx="288925" cy="63500"/>
            </a:xfrm>
            <a:custGeom>
              <a:avLst/>
              <a:gdLst>
                <a:gd name="T0" fmla="*/ 128 w 128"/>
                <a:gd name="T1" fmla="*/ 15 h 28"/>
                <a:gd name="T2" fmla="*/ 113 w 128"/>
                <a:gd name="T3" fmla="*/ 28 h 28"/>
                <a:gd name="T4" fmla="*/ 13 w 128"/>
                <a:gd name="T5" fmla="*/ 28 h 28"/>
                <a:gd name="T6" fmla="*/ 0 w 128"/>
                <a:gd name="T7" fmla="*/ 15 h 28"/>
                <a:gd name="T8" fmla="*/ 0 w 128"/>
                <a:gd name="T9" fmla="*/ 14 h 28"/>
                <a:gd name="T10" fmla="*/ 13 w 128"/>
                <a:gd name="T11" fmla="*/ 0 h 28"/>
                <a:gd name="T12" fmla="*/ 113 w 128"/>
                <a:gd name="T13" fmla="*/ 0 h 28"/>
                <a:gd name="T14" fmla="*/ 128 w 128"/>
                <a:gd name="T15" fmla="*/ 14 h 28"/>
                <a:gd name="T16" fmla="*/ 128 w 128"/>
                <a:gd name="T17" fmla="*/ 15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8" h="28">
                  <a:moveTo>
                    <a:pt x="128" y="15"/>
                  </a:moveTo>
                  <a:cubicBezTo>
                    <a:pt x="128" y="22"/>
                    <a:pt x="121" y="28"/>
                    <a:pt x="113" y="28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5" y="28"/>
                    <a:pt x="0" y="22"/>
                    <a:pt x="0" y="15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7"/>
                    <a:pt x="5" y="0"/>
                    <a:pt x="13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21" y="0"/>
                    <a:pt x="128" y="7"/>
                    <a:pt x="128" y="14"/>
                  </a:cubicBezTo>
                  <a:lnTo>
                    <a:pt x="128" y="15"/>
                  </a:lnTo>
                  <a:close/>
                </a:path>
              </a:pathLst>
            </a:custGeom>
            <a:solidFill>
              <a:srgbClr val="EFF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2" name="Oval 64"/>
            <p:cNvSpPr>
              <a:spLocks noChangeArrowheads="1"/>
            </p:cNvSpPr>
            <p:nvPr/>
          </p:nvSpPr>
          <p:spPr bwMode="auto">
            <a:xfrm>
              <a:off x="7318375" y="2072112"/>
              <a:ext cx="141288" cy="120650"/>
            </a:xfrm>
            <a:prstGeom prst="ellipse">
              <a:avLst/>
            </a:prstGeom>
            <a:solidFill>
              <a:srgbClr val="EFF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13" name="矩形 12"/>
          <p:cNvSpPr/>
          <p:nvPr/>
        </p:nvSpPr>
        <p:spPr>
          <a:xfrm>
            <a:off x="3439697" y="3206001"/>
            <a:ext cx="61510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综合</a:t>
            </a:r>
            <a:r>
              <a:rPr lang="zh-CN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实践（</a:t>
            </a:r>
            <a:r>
              <a:rPr lang="en-US" altLang="zh-CN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）：</a:t>
            </a:r>
            <a:r>
              <a: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制作城市交通时空圈</a:t>
            </a:r>
            <a:endParaRPr lang="zh-CN" altLang="zh-CN" sz="28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59900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69"/>
          <p:cNvSpPr>
            <a:spLocks/>
          </p:cNvSpPr>
          <p:nvPr/>
        </p:nvSpPr>
        <p:spPr bwMode="auto">
          <a:xfrm>
            <a:off x="1491973" y="2579937"/>
            <a:ext cx="1790700" cy="1789113"/>
          </a:xfrm>
          <a:custGeom>
            <a:avLst/>
            <a:gdLst>
              <a:gd name="T0" fmla="*/ 781 w 793"/>
              <a:gd name="T1" fmla="*/ 296 h 793"/>
              <a:gd name="T2" fmla="*/ 715 w 793"/>
              <a:gd name="T3" fmla="*/ 271 h 793"/>
              <a:gd name="T4" fmla="*/ 708 w 793"/>
              <a:gd name="T5" fmla="*/ 155 h 793"/>
              <a:gd name="T6" fmla="*/ 645 w 793"/>
              <a:gd name="T7" fmla="*/ 162 h 793"/>
              <a:gd name="T8" fmla="*/ 595 w 793"/>
              <a:gd name="T9" fmla="*/ 55 h 793"/>
              <a:gd name="T10" fmla="*/ 534 w 793"/>
              <a:gd name="T11" fmla="*/ 83 h 793"/>
              <a:gd name="T12" fmla="*/ 446 w 793"/>
              <a:gd name="T13" fmla="*/ 4 h 793"/>
              <a:gd name="T14" fmla="*/ 407 w 793"/>
              <a:gd name="T15" fmla="*/ 53 h 793"/>
              <a:gd name="T16" fmla="*/ 296 w 793"/>
              <a:gd name="T17" fmla="*/ 12 h 793"/>
              <a:gd name="T18" fmla="*/ 272 w 793"/>
              <a:gd name="T19" fmla="*/ 76 h 793"/>
              <a:gd name="T20" fmla="*/ 155 w 793"/>
              <a:gd name="T21" fmla="*/ 83 h 793"/>
              <a:gd name="T22" fmla="*/ 162 w 793"/>
              <a:gd name="T23" fmla="*/ 146 h 793"/>
              <a:gd name="T24" fmla="*/ 56 w 793"/>
              <a:gd name="T25" fmla="*/ 195 h 793"/>
              <a:gd name="T26" fmla="*/ 83 w 793"/>
              <a:gd name="T27" fmla="*/ 257 h 793"/>
              <a:gd name="T28" fmla="*/ 5 w 793"/>
              <a:gd name="T29" fmla="*/ 344 h 793"/>
              <a:gd name="T30" fmla="*/ 53 w 793"/>
              <a:gd name="T31" fmla="*/ 384 h 793"/>
              <a:gd name="T32" fmla="*/ 12 w 793"/>
              <a:gd name="T33" fmla="*/ 494 h 793"/>
              <a:gd name="T34" fmla="*/ 76 w 793"/>
              <a:gd name="T35" fmla="*/ 519 h 793"/>
              <a:gd name="T36" fmla="*/ 83 w 793"/>
              <a:gd name="T37" fmla="*/ 635 h 793"/>
              <a:gd name="T38" fmla="*/ 145 w 793"/>
              <a:gd name="T39" fmla="*/ 630 h 793"/>
              <a:gd name="T40" fmla="*/ 195 w 793"/>
              <a:gd name="T41" fmla="*/ 735 h 793"/>
              <a:gd name="T42" fmla="*/ 257 w 793"/>
              <a:gd name="T43" fmla="*/ 709 h 793"/>
              <a:gd name="T44" fmla="*/ 344 w 793"/>
              <a:gd name="T45" fmla="*/ 786 h 793"/>
              <a:gd name="T46" fmla="*/ 385 w 793"/>
              <a:gd name="T47" fmla="*/ 740 h 793"/>
              <a:gd name="T48" fmla="*/ 495 w 793"/>
              <a:gd name="T49" fmla="*/ 781 h 793"/>
              <a:gd name="T50" fmla="*/ 520 w 793"/>
              <a:gd name="T51" fmla="*/ 716 h 793"/>
              <a:gd name="T52" fmla="*/ 636 w 793"/>
              <a:gd name="T53" fmla="*/ 708 h 793"/>
              <a:gd name="T54" fmla="*/ 630 w 793"/>
              <a:gd name="T55" fmla="*/ 645 h 793"/>
              <a:gd name="T56" fmla="*/ 735 w 793"/>
              <a:gd name="T57" fmla="*/ 595 h 793"/>
              <a:gd name="T58" fmla="*/ 709 w 793"/>
              <a:gd name="T59" fmla="*/ 533 h 793"/>
              <a:gd name="T60" fmla="*/ 786 w 793"/>
              <a:gd name="T61" fmla="*/ 446 h 793"/>
              <a:gd name="T62" fmla="*/ 739 w 793"/>
              <a:gd name="T63" fmla="*/ 406 h 7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793" h="793">
                <a:moveTo>
                  <a:pt x="793" y="381"/>
                </a:moveTo>
                <a:cubicBezTo>
                  <a:pt x="781" y="296"/>
                  <a:pt x="781" y="296"/>
                  <a:pt x="781" y="296"/>
                </a:cubicBezTo>
                <a:cubicBezTo>
                  <a:pt x="721" y="287"/>
                  <a:pt x="721" y="287"/>
                  <a:pt x="721" y="287"/>
                </a:cubicBezTo>
                <a:cubicBezTo>
                  <a:pt x="720" y="281"/>
                  <a:pt x="717" y="276"/>
                  <a:pt x="715" y="271"/>
                </a:cubicBezTo>
                <a:cubicBezTo>
                  <a:pt x="753" y="228"/>
                  <a:pt x="753" y="228"/>
                  <a:pt x="753" y="228"/>
                </a:cubicBezTo>
                <a:cubicBezTo>
                  <a:pt x="708" y="155"/>
                  <a:pt x="708" y="155"/>
                  <a:pt x="708" y="155"/>
                </a:cubicBezTo>
                <a:cubicBezTo>
                  <a:pt x="651" y="168"/>
                  <a:pt x="651" y="168"/>
                  <a:pt x="651" y="168"/>
                </a:cubicBezTo>
                <a:cubicBezTo>
                  <a:pt x="649" y="166"/>
                  <a:pt x="647" y="164"/>
                  <a:pt x="645" y="162"/>
                </a:cubicBezTo>
                <a:cubicBezTo>
                  <a:pt x="664" y="107"/>
                  <a:pt x="664" y="107"/>
                  <a:pt x="664" y="107"/>
                </a:cubicBezTo>
                <a:cubicBezTo>
                  <a:pt x="595" y="55"/>
                  <a:pt x="595" y="55"/>
                  <a:pt x="595" y="55"/>
                </a:cubicBezTo>
                <a:cubicBezTo>
                  <a:pt x="548" y="89"/>
                  <a:pt x="548" y="89"/>
                  <a:pt x="548" y="89"/>
                </a:cubicBezTo>
                <a:cubicBezTo>
                  <a:pt x="543" y="87"/>
                  <a:pt x="538" y="85"/>
                  <a:pt x="534" y="83"/>
                </a:cubicBezTo>
                <a:cubicBezTo>
                  <a:pt x="530" y="25"/>
                  <a:pt x="530" y="25"/>
                  <a:pt x="530" y="25"/>
                </a:cubicBezTo>
                <a:cubicBezTo>
                  <a:pt x="446" y="4"/>
                  <a:pt x="446" y="4"/>
                  <a:pt x="446" y="4"/>
                </a:cubicBezTo>
                <a:cubicBezTo>
                  <a:pt x="416" y="54"/>
                  <a:pt x="416" y="54"/>
                  <a:pt x="416" y="54"/>
                </a:cubicBezTo>
                <a:cubicBezTo>
                  <a:pt x="413" y="54"/>
                  <a:pt x="410" y="53"/>
                  <a:pt x="407" y="53"/>
                </a:cubicBezTo>
                <a:cubicBezTo>
                  <a:pt x="381" y="0"/>
                  <a:pt x="381" y="0"/>
                  <a:pt x="381" y="0"/>
                </a:cubicBezTo>
                <a:cubicBezTo>
                  <a:pt x="296" y="12"/>
                  <a:pt x="296" y="12"/>
                  <a:pt x="296" y="12"/>
                </a:cubicBezTo>
                <a:cubicBezTo>
                  <a:pt x="287" y="71"/>
                  <a:pt x="287" y="71"/>
                  <a:pt x="287" y="71"/>
                </a:cubicBezTo>
                <a:cubicBezTo>
                  <a:pt x="282" y="72"/>
                  <a:pt x="277" y="74"/>
                  <a:pt x="272" y="76"/>
                </a:cubicBezTo>
                <a:cubicBezTo>
                  <a:pt x="228" y="38"/>
                  <a:pt x="228" y="38"/>
                  <a:pt x="228" y="38"/>
                </a:cubicBezTo>
                <a:cubicBezTo>
                  <a:pt x="155" y="83"/>
                  <a:pt x="155" y="83"/>
                  <a:pt x="155" y="83"/>
                </a:cubicBezTo>
                <a:cubicBezTo>
                  <a:pt x="169" y="139"/>
                  <a:pt x="169" y="139"/>
                  <a:pt x="169" y="139"/>
                </a:cubicBezTo>
                <a:cubicBezTo>
                  <a:pt x="167" y="141"/>
                  <a:pt x="164" y="143"/>
                  <a:pt x="162" y="146"/>
                </a:cubicBezTo>
                <a:cubicBezTo>
                  <a:pt x="107" y="127"/>
                  <a:pt x="107" y="127"/>
                  <a:pt x="107" y="127"/>
                </a:cubicBezTo>
                <a:cubicBezTo>
                  <a:pt x="56" y="195"/>
                  <a:pt x="56" y="195"/>
                  <a:pt x="56" y="195"/>
                </a:cubicBezTo>
                <a:cubicBezTo>
                  <a:pt x="90" y="242"/>
                  <a:pt x="90" y="242"/>
                  <a:pt x="90" y="242"/>
                </a:cubicBezTo>
                <a:cubicBezTo>
                  <a:pt x="87" y="247"/>
                  <a:pt x="85" y="252"/>
                  <a:pt x="83" y="257"/>
                </a:cubicBezTo>
                <a:cubicBezTo>
                  <a:pt x="25" y="261"/>
                  <a:pt x="25" y="261"/>
                  <a:pt x="25" y="261"/>
                </a:cubicBezTo>
                <a:cubicBezTo>
                  <a:pt x="5" y="344"/>
                  <a:pt x="5" y="344"/>
                  <a:pt x="5" y="344"/>
                </a:cubicBezTo>
                <a:cubicBezTo>
                  <a:pt x="54" y="374"/>
                  <a:pt x="54" y="374"/>
                  <a:pt x="54" y="374"/>
                </a:cubicBezTo>
                <a:cubicBezTo>
                  <a:pt x="54" y="377"/>
                  <a:pt x="53" y="381"/>
                  <a:pt x="53" y="384"/>
                </a:cubicBezTo>
                <a:cubicBezTo>
                  <a:pt x="0" y="409"/>
                  <a:pt x="0" y="409"/>
                  <a:pt x="0" y="409"/>
                </a:cubicBezTo>
                <a:cubicBezTo>
                  <a:pt x="12" y="494"/>
                  <a:pt x="12" y="494"/>
                  <a:pt x="12" y="494"/>
                </a:cubicBezTo>
                <a:cubicBezTo>
                  <a:pt x="70" y="504"/>
                  <a:pt x="70" y="504"/>
                  <a:pt x="70" y="504"/>
                </a:cubicBezTo>
                <a:cubicBezTo>
                  <a:pt x="71" y="509"/>
                  <a:pt x="74" y="514"/>
                  <a:pt x="76" y="519"/>
                </a:cubicBezTo>
                <a:cubicBezTo>
                  <a:pt x="38" y="562"/>
                  <a:pt x="38" y="562"/>
                  <a:pt x="38" y="562"/>
                </a:cubicBezTo>
                <a:cubicBezTo>
                  <a:pt x="83" y="635"/>
                  <a:pt x="83" y="635"/>
                  <a:pt x="83" y="635"/>
                </a:cubicBezTo>
                <a:cubicBezTo>
                  <a:pt x="138" y="622"/>
                  <a:pt x="138" y="622"/>
                  <a:pt x="138" y="622"/>
                </a:cubicBezTo>
                <a:cubicBezTo>
                  <a:pt x="140" y="625"/>
                  <a:pt x="143" y="627"/>
                  <a:pt x="145" y="630"/>
                </a:cubicBezTo>
                <a:cubicBezTo>
                  <a:pt x="127" y="683"/>
                  <a:pt x="127" y="683"/>
                  <a:pt x="127" y="683"/>
                </a:cubicBezTo>
                <a:cubicBezTo>
                  <a:pt x="195" y="735"/>
                  <a:pt x="195" y="735"/>
                  <a:pt x="195" y="735"/>
                </a:cubicBezTo>
                <a:cubicBezTo>
                  <a:pt x="241" y="702"/>
                  <a:pt x="241" y="702"/>
                  <a:pt x="241" y="702"/>
                </a:cubicBezTo>
                <a:cubicBezTo>
                  <a:pt x="247" y="704"/>
                  <a:pt x="252" y="707"/>
                  <a:pt x="257" y="709"/>
                </a:cubicBezTo>
                <a:cubicBezTo>
                  <a:pt x="261" y="766"/>
                  <a:pt x="261" y="766"/>
                  <a:pt x="261" y="766"/>
                </a:cubicBezTo>
                <a:cubicBezTo>
                  <a:pt x="344" y="786"/>
                  <a:pt x="344" y="786"/>
                  <a:pt x="344" y="786"/>
                </a:cubicBezTo>
                <a:cubicBezTo>
                  <a:pt x="374" y="738"/>
                  <a:pt x="374" y="738"/>
                  <a:pt x="374" y="738"/>
                </a:cubicBezTo>
                <a:cubicBezTo>
                  <a:pt x="377" y="738"/>
                  <a:pt x="381" y="740"/>
                  <a:pt x="385" y="740"/>
                </a:cubicBezTo>
                <a:cubicBezTo>
                  <a:pt x="410" y="793"/>
                  <a:pt x="410" y="793"/>
                  <a:pt x="410" y="793"/>
                </a:cubicBezTo>
                <a:cubicBezTo>
                  <a:pt x="495" y="781"/>
                  <a:pt x="495" y="781"/>
                  <a:pt x="495" y="781"/>
                </a:cubicBezTo>
                <a:cubicBezTo>
                  <a:pt x="504" y="722"/>
                  <a:pt x="504" y="722"/>
                  <a:pt x="504" y="722"/>
                </a:cubicBezTo>
                <a:cubicBezTo>
                  <a:pt x="509" y="721"/>
                  <a:pt x="515" y="718"/>
                  <a:pt x="520" y="716"/>
                </a:cubicBezTo>
                <a:cubicBezTo>
                  <a:pt x="563" y="753"/>
                  <a:pt x="563" y="753"/>
                  <a:pt x="563" y="753"/>
                </a:cubicBezTo>
                <a:cubicBezTo>
                  <a:pt x="636" y="708"/>
                  <a:pt x="636" y="708"/>
                  <a:pt x="636" y="708"/>
                </a:cubicBezTo>
                <a:cubicBezTo>
                  <a:pt x="622" y="652"/>
                  <a:pt x="622" y="652"/>
                  <a:pt x="622" y="652"/>
                </a:cubicBezTo>
                <a:cubicBezTo>
                  <a:pt x="625" y="650"/>
                  <a:pt x="628" y="648"/>
                  <a:pt x="630" y="645"/>
                </a:cubicBezTo>
                <a:cubicBezTo>
                  <a:pt x="684" y="664"/>
                  <a:pt x="684" y="664"/>
                  <a:pt x="684" y="664"/>
                </a:cubicBezTo>
                <a:cubicBezTo>
                  <a:pt x="735" y="595"/>
                  <a:pt x="735" y="595"/>
                  <a:pt x="735" y="595"/>
                </a:cubicBezTo>
                <a:cubicBezTo>
                  <a:pt x="702" y="549"/>
                  <a:pt x="702" y="549"/>
                  <a:pt x="702" y="549"/>
                </a:cubicBezTo>
                <a:cubicBezTo>
                  <a:pt x="704" y="544"/>
                  <a:pt x="707" y="539"/>
                  <a:pt x="709" y="533"/>
                </a:cubicBezTo>
                <a:cubicBezTo>
                  <a:pt x="766" y="529"/>
                  <a:pt x="766" y="529"/>
                  <a:pt x="766" y="529"/>
                </a:cubicBezTo>
                <a:cubicBezTo>
                  <a:pt x="786" y="446"/>
                  <a:pt x="786" y="446"/>
                  <a:pt x="786" y="446"/>
                </a:cubicBezTo>
                <a:cubicBezTo>
                  <a:pt x="737" y="416"/>
                  <a:pt x="737" y="416"/>
                  <a:pt x="737" y="416"/>
                </a:cubicBezTo>
                <a:cubicBezTo>
                  <a:pt x="737" y="413"/>
                  <a:pt x="739" y="410"/>
                  <a:pt x="739" y="406"/>
                </a:cubicBezTo>
                <a:lnTo>
                  <a:pt x="793" y="381"/>
                </a:lnTo>
                <a:close/>
              </a:path>
            </a:pathLst>
          </a:custGeom>
          <a:solidFill>
            <a:srgbClr val="D3D3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Freeform 70"/>
          <p:cNvSpPr>
            <a:spLocks/>
          </p:cNvSpPr>
          <p:nvPr/>
        </p:nvSpPr>
        <p:spPr bwMode="auto">
          <a:xfrm>
            <a:off x="1653898" y="2741862"/>
            <a:ext cx="1460500" cy="1458913"/>
          </a:xfrm>
          <a:custGeom>
            <a:avLst/>
            <a:gdLst>
              <a:gd name="T0" fmla="*/ 623 w 647"/>
              <a:gd name="T1" fmla="*/ 280 h 646"/>
              <a:gd name="T2" fmla="*/ 280 w 647"/>
              <a:gd name="T3" fmla="*/ 24 h 646"/>
              <a:gd name="T4" fmla="*/ 24 w 647"/>
              <a:gd name="T5" fmla="*/ 367 h 646"/>
              <a:gd name="T6" fmla="*/ 367 w 647"/>
              <a:gd name="T7" fmla="*/ 622 h 646"/>
              <a:gd name="T8" fmla="*/ 623 w 647"/>
              <a:gd name="T9" fmla="*/ 280 h 6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7" h="646">
                <a:moveTo>
                  <a:pt x="623" y="280"/>
                </a:moveTo>
                <a:cubicBezTo>
                  <a:pt x="599" y="114"/>
                  <a:pt x="445" y="0"/>
                  <a:pt x="280" y="24"/>
                </a:cubicBezTo>
                <a:cubicBezTo>
                  <a:pt x="115" y="48"/>
                  <a:pt x="0" y="201"/>
                  <a:pt x="24" y="367"/>
                </a:cubicBezTo>
                <a:cubicBezTo>
                  <a:pt x="48" y="532"/>
                  <a:pt x="202" y="646"/>
                  <a:pt x="367" y="622"/>
                </a:cubicBezTo>
                <a:cubicBezTo>
                  <a:pt x="532" y="598"/>
                  <a:pt x="647" y="445"/>
                  <a:pt x="623" y="280"/>
                </a:cubicBezTo>
                <a:close/>
              </a:path>
            </a:pathLst>
          </a:custGeom>
          <a:solidFill>
            <a:srgbClr val="EFF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Freeform 71"/>
          <p:cNvSpPr>
            <a:spLocks/>
          </p:cNvSpPr>
          <p:nvPr/>
        </p:nvSpPr>
        <p:spPr bwMode="auto">
          <a:xfrm>
            <a:off x="1733273" y="2819649"/>
            <a:ext cx="1304925" cy="1303338"/>
          </a:xfrm>
          <a:custGeom>
            <a:avLst/>
            <a:gdLst>
              <a:gd name="T0" fmla="*/ 556 w 578"/>
              <a:gd name="T1" fmla="*/ 250 h 578"/>
              <a:gd name="T2" fmla="*/ 250 w 578"/>
              <a:gd name="T3" fmla="*/ 22 h 578"/>
              <a:gd name="T4" fmla="*/ 21 w 578"/>
              <a:gd name="T5" fmla="*/ 328 h 578"/>
              <a:gd name="T6" fmla="*/ 327 w 578"/>
              <a:gd name="T7" fmla="*/ 557 h 578"/>
              <a:gd name="T8" fmla="*/ 556 w 578"/>
              <a:gd name="T9" fmla="*/ 250 h 5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78" h="578">
                <a:moveTo>
                  <a:pt x="556" y="250"/>
                </a:moveTo>
                <a:cubicBezTo>
                  <a:pt x="535" y="103"/>
                  <a:pt x="397" y="0"/>
                  <a:pt x="250" y="22"/>
                </a:cubicBezTo>
                <a:cubicBezTo>
                  <a:pt x="102" y="43"/>
                  <a:pt x="0" y="180"/>
                  <a:pt x="21" y="328"/>
                </a:cubicBezTo>
                <a:cubicBezTo>
                  <a:pt x="43" y="476"/>
                  <a:pt x="180" y="578"/>
                  <a:pt x="327" y="557"/>
                </a:cubicBezTo>
                <a:cubicBezTo>
                  <a:pt x="475" y="535"/>
                  <a:pt x="578" y="398"/>
                  <a:pt x="556" y="250"/>
                </a:cubicBezTo>
                <a:close/>
              </a:path>
            </a:pathLst>
          </a:custGeom>
          <a:solidFill>
            <a:srgbClr val="EEA23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458476" y="2559670"/>
            <a:ext cx="12186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Meiryo UI" panose="020B0604030504040204" pitchFamily="34" charset="-128"/>
              </a:defRPr>
            </a:lvl1pPr>
          </a:lstStyle>
          <a:p>
            <a:r>
              <a:rPr lang="zh-CN" altLang="en-US" dirty="0" smtClean="0"/>
              <a:t>课时</a:t>
            </a:r>
            <a:r>
              <a:rPr lang="en-US" altLang="zh-CN" dirty="0" smtClean="0"/>
              <a:t> </a:t>
            </a:r>
            <a:r>
              <a:rPr lang="en-US" altLang="zh-CN" dirty="0"/>
              <a:t>38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2058572" y="3001991"/>
            <a:ext cx="651152" cy="949747"/>
            <a:chOff x="6959600" y="935462"/>
            <a:chExt cx="862013" cy="1257300"/>
          </a:xfrm>
        </p:grpSpPr>
        <p:sp>
          <p:nvSpPr>
            <p:cNvPr id="9" name="Freeform 61"/>
            <p:cNvSpPr>
              <a:spLocks noEditPoints="1"/>
            </p:cNvSpPr>
            <p:nvPr/>
          </p:nvSpPr>
          <p:spPr bwMode="auto">
            <a:xfrm>
              <a:off x="6959600" y="935462"/>
              <a:ext cx="862013" cy="1038225"/>
            </a:xfrm>
            <a:custGeom>
              <a:avLst/>
              <a:gdLst>
                <a:gd name="T0" fmla="*/ 191 w 382"/>
                <a:gd name="T1" fmla="*/ 0 h 460"/>
                <a:gd name="T2" fmla="*/ 0 w 382"/>
                <a:gd name="T3" fmla="*/ 191 h 460"/>
                <a:gd name="T4" fmla="*/ 49 w 382"/>
                <a:gd name="T5" fmla="*/ 319 h 460"/>
                <a:gd name="T6" fmla="*/ 49 w 382"/>
                <a:gd name="T7" fmla="*/ 319 h 460"/>
                <a:gd name="T8" fmla="*/ 49 w 382"/>
                <a:gd name="T9" fmla="*/ 319 h 460"/>
                <a:gd name="T10" fmla="*/ 58 w 382"/>
                <a:gd name="T11" fmla="*/ 328 h 460"/>
                <a:gd name="T12" fmla="*/ 102 w 382"/>
                <a:gd name="T13" fmla="*/ 383 h 460"/>
                <a:gd name="T14" fmla="*/ 157 w 382"/>
                <a:gd name="T15" fmla="*/ 460 h 460"/>
                <a:gd name="T16" fmla="*/ 186 w 382"/>
                <a:gd name="T17" fmla="*/ 460 h 460"/>
                <a:gd name="T18" fmla="*/ 196 w 382"/>
                <a:gd name="T19" fmla="*/ 460 h 460"/>
                <a:gd name="T20" fmla="*/ 225 w 382"/>
                <a:gd name="T21" fmla="*/ 460 h 460"/>
                <a:gd name="T22" fmla="*/ 280 w 382"/>
                <a:gd name="T23" fmla="*/ 383 h 460"/>
                <a:gd name="T24" fmla="*/ 323 w 382"/>
                <a:gd name="T25" fmla="*/ 330 h 460"/>
                <a:gd name="T26" fmla="*/ 382 w 382"/>
                <a:gd name="T27" fmla="*/ 191 h 460"/>
                <a:gd name="T28" fmla="*/ 191 w 382"/>
                <a:gd name="T29" fmla="*/ 0 h 460"/>
                <a:gd name="T30" fmla="*/ 262 w 382"/>
                <a:gd name="T31" fmla="*/ 276 h 460"/>
                <a:gd name="T32" fmla="*/ 239 w 382"/>
                <a:gd name="T33" fmla="*/ 307 h 460"/>
                <a:gd name="T34" fmla="*/ 209 w 382"/>
                <a:gd name="T35" fmla="*/ 351 h 460"/>
                <a:gd name="T36" fmla="*/ 194 w 382"/>
                <a:gd name="T37" fmla="*/ 351 h 460"/>
                <a:gd name="T38" fmla="*/ 188 w 382"/>
                <a:gd name="T39" fmla="*/ 351 h 460"/>
                <a:gd name="T40" fmla="*/ 173 w 382"/>
                <a:gd name="T41" fmla="*/ 351 h 460"/>
                <a:gd name="T42" fmla="*/ 143 w 382"/>
                <a:gd name="T43" fmla="*/ 307 h 460"/>
                <a:gd name="T44" fmla="*/ 119 w 382"/>
                <a:gd name="T45" fmla="*/ 276 h 460"/>
                <a:gd name="T46" fmla="*/ 114 w 382"/>
                <a:gd name="T47" fmla="*/ 271 h 460"/>
                <a:gd name="T48" fmla="*/ 114 w 382"/>
                <a:gd name="T49" fmla="*/ 270 h 460"/>
                <a:gd name="T50" fmla="*/ 114 w 382"/>
                <a:gd name="T51" fmla="*/ 270 h 460"/>
                <a:gd name="T52" fmla="*/ 88 w 382"/>
                <a:gd name="T53" fmla="*/ 197 h 460"/>
                <a:gd name="T54" fmla="*/ 191 w 382"/>
                <a:gd name="T55" fmla="*/ 87 h 460"/>
                <a:gd name="T56" fmla="*/ 294 w 382"/>
                <a:gd name="T57" fmla="*/ 197 h 460"/>
                <a:gd name="T58" fmla="*/ 262 w 382"/>
                <a:gd name="T59" fmla="*/ 276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82" h="460">
                  <a:moveTo>
                    <a:pt x="191" y="0"/>
                  </a:moveTo>
                  <a:cubicBezTo>
                    <a:pt x="85" y="0"/>
                    <a:pt x="0" y="86"/>
                    <a:pt x="0" y="191"/>
                  </a:cubicBezTo>
                  <a:cubicBezTo>
                    <a:pt x="0" y="240"/>
                    <a:pt x="18" y="285"/>
                    <a:pt x="49" y="319"/>
                  </a:cubicBezTo>
                  <a:cubicBezTo>
                    <a:pt x="49" y="319"/>
                    <a:pt x="49" y="319"/>
                    <a:pt x="49" y="319"/>
                  </a:cubicBezTo>
                  <a:cubicBezTo>
                    <a:pt x="49" y="319"/>
                    <a:pt x="49" y="319"/>
                    <a:pt x="49" y="319"/>
                  </a:cubicBezTo>
                  <a:cubicBezTo>
                    <a:pt x="52" y="322"/>
                    <a:pt x="55" y="325"/>
                    <a:pt x="58" y="328"/>
                  </a:cubicBezTo>
                  <a:cubicBezTo>
                    <a:pt x="69" y="340"/>
                    <a:pt x="89" y="362"/>
                    <a:pt x="102" y="383"/>
                  </a:cubicBezTo>
                  <a:cubicBezTo>
                    <a:pt x="122" y="415"/>
                    <a:pt x="112" y="460"/>
                    <a:pt x="157" y="460"/>
                  </a:cubicBezTo>
                  <a:cubicBezTo>
                    <a:pt x="186" y="460"/>
                    <a:pt x="186" y="460"/>
                    <a:pt x="186" y="460"/>
                  </a:cubicBezTo>
                  <a:cubicBezTo>
                    <a:pt x="196" y="460"/>
                    <a:pt x="196" y="460"/>
                    <a:pt x="196" y="460"/>
                  </a:cubicBezTo>
                  <a:cubicBezTo>
                    <a:pt x="225" y="460"/>
                    <a:pt x="225" y="460"/>
                    <a:pt x="225" y="460"/>
                  </a:cubicBezTo>
                  <a:cubicBezTo>
                    <a:pt x="270" y="460"/>
                    <a:pt x="260" y="415"/>
                    <a:pt x="280" y="383"/>
                  </a:cubicBezTo>
                  <a:cubicBezTo>
                    <a:pt x="292" y="363"/>
                    <a:pt x="311" y="342"/>
                    <a:pt x="323" y="330"/>
                  </a:cubicBezTo>
                  <a:cubicBezTo>
                    <a:pt x="359" y="295"/>
                    <a:pt x="382" y="246"/>
                    <a:pt x="382" y="191"/>
                  </a:cubicBezTo>
                  <a:cubicBezTo>
                    <a:pt x="382" y="86"/>
                    <a:pt x="297" y="0"/>
                    <a:pt x="191" y="0"/>
                  </a:cubicBezTo>
                  <a:close/>
                  <a:moveTo>
                    <a:pt x="262" y="276"/>
                  </a:moveTo>
                  <a:cubicBezTo>
                    <a:pt x="256" y="284"/>
                    <a:pt x="246" y="296"/>
                    <a:pt x="239" y="307"/>
                  </a:cubicBezTo>
                  <a:cubicBezTo>
                    <a:pt x="228" y="326"/>
                    <a:pt x="234" y="351"/>
                    <a:pt x="209" y="351"/>
                  </a:cubicBezTo>
                  <a:cubicBezTo>
                    <a:pt x="194" y="351"/>
                    <a:pt x="194" y="351"/>
                    <a:pt x="194" y="351"/>
                  </a:cubicBezTo>
                  <a:cubicBezTo>
                    <a:pt x="188" y="351"/>
                    <a:pt x="188" y="351"/>
                    <a:pt x="188" y="351"/>
                  </a:cubicBezTo>
                  <a:cubicBezTo>
                    <a:pt x="173" y="351"/>
                    <a:pt x="173" y="351"/>
                    <a:pt x="173" y="351"/>
                  </a:cubicBezTo>
                  <a:cubicBezTo>
                    <a:pt x="148" y="351"/>
                    <a:pt x="153" y="326"/>
                    <a:pt x="143" y="307"/>
                  </a:cubicBezTo>
                  <a:cubicBezTo>
                    <a:pt x="136" y="295"/>
                    <a:pt x="125" y="283"/>
                    <a:pt x="119" y="276"/>
                  </a:cubicBezTo>
                  <a:cubicBezTo>
                    <a:pt x="117" y="274"/>
                    <a:pt x="116" y="272"/>
                    <a:pt x="114" y="271"/>
                  </a:cubicBezTo>
                  <a:cubicBezTo>
                    <a:pt x="114" y="270"/>
                    <a:pt x="114" y="270"/>
                    <a:pt x="114" y="270"/>
                  </a:cubicBezTo>
                  <a:cubicBezTo>
                    <a:pt x="114" y="270"/>
                    <a:pt x="114" y="270"/>
                    <a:pt x="114" y="270"/>
                  </a:cubicBezTo>
                  <a:cubicBezTo>
                    <a:pt x="98" y="251"/>
                    <a:pt x="88" y="225"/>
                    <a:pt x="88" y="197"/>
                  </a:cubicBezTo>
                  <a:cubicBezTo>
                    <a:pt x="88" y="136"/>
                    <a:pt x="134" y="87"/>
                    <a:pt x="191" y="87"/>
                  </a:cubicBezTo>
                  <a:cubicBezTo>
                    <a:pt x="248" y="87"/>
                    <a:pt x="294" y="136"/>
                    <a:pt x="294" y="197"/>
                  </a:cubicBezTo>
                  <a:cubicBezTo>
                    <a:pt x="294" y="228"/>
                    <a:pt x="282" y="256"/>
                    <a:pt x="262" y="276"/>
                  </a:cubicBezTo>
                  <a:close/>
                </a:path>
              </a:pathLst>
            </a:custGeom>
            <a:solidFill>
              <a:srgbClr val="EFF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0" name="Freeform 62"/>
            <p:cNvSpPr>
              <a:spLocks/>
            </p:cNvSpPr>
            <p:nvPr/>
          </p:nvSpPr>
          <p:spPr bwMode="auto">
            <a:xfrm>
              <a:off x="7245350" y="1980037"/>
              <a:ext cx="288925" cy="69850"/>
            </a:xfrm>
            <a:custGeom>
              <a:avLst/>
              <a:gdLst>
                <a:gd name="T0" fmla="*/ 128 w 128"/>
                <a:gd name="T1" fmla="*/ 16 h 31"/>
                <a:gd name="T2" fmla="*/ 113 w 128"/>
                <a:gd name="T3" fmla="*/ 31 h 31"/>
                <a:gd name="T4" fmla="*/ 13 w 128"/>
                <a:gd name="T5" fmla="*/ 31 h 31"/>
                <a:gd name="T6" fmla="*/ 0 w 128"/>
                <a:gd name="T7" fmla="*/ 16 h 31"/>
                <a:gd name="T8" fmla="*/ 0 w 128"/>
                <a:gd name="T9" fmla="*/ 16 h 31"/>
                <a:gd name="T10" fmla="*/ 13 w 128"/>
                <a:gd name="T11" fmla="*/ 0 h 31"/>
                <a:gd name="T12" fmla="*/ 113 w 128"/>
                <a:gd name="T13" fmla="*/ 0 h 31"/>
                <a:gd name="T14" fmla="*/ 128 w 128"/>
                <a:gd name="T15" fmla="*/ 16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8" h="31">
                  <a:moveTo>
                    <a:pt x="128" y="16"/>
                  </a:moveTo>
                  <a:cubicBezTo>
                    <a:pt x="128" y="23"/>
                    <a:pt x="121" y="31"/>
                    <a:pt x="113" y="31"/>
                  </a:cubicBezTo>
                  <a:cubicBezTo>
                    <a:pt x="13" y="31"/>
                    <a:pt x="13" y="31"/>
                    <a:pt x="13" y="31"/>
                  </a:cubicBezTo>
                  <a:cubicBezTo>
                    <a:pt x="5" y="31"/>
                    <a:pt x="0" y="23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8"/>
                    <a:pt x="5" y="0"/>
                    <a:pt x="13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21" y="0"/>
                    <a:pt x="128" y="8"/>
                    <a:pt x="128" y="16"/>
                  </a:cubicBezTo>
                  <a:close/>
                </a:path>
              </a:pathLst>
            </a:custGeom>
            <a:solidFill>
              <a:srgbClr val="EFF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1" name="Freeform 63"/>
            <p:cNvSpPr>
              <a:spLocks/>
            </p:cNvSpPr>
            <p:nvPr/>
          </p:nvSpPr>
          <p:spPr bwMode="auto">
            <a:xfrm>
              <a:off x="7245350" y="2064175"/>
              <a:ext cx="288925" cy="63500"/>
            </a:xfrm>
            <a:custGeom>
              <a:avLst/>
              <a:gdLst>
                <a:gd name="T0" fmla="*/ 128 w 128"/>
                <a:gd name="T1" fmla="*/ 15 h 28"/>
                <a:gd name="T2" fmla="*/ 113 w 128"/>
                <a:gd name="T3" fmla="*/ 28 h 28"/>
                <a:gd name="T4" fmla="*/ 13 w 128"/>
                <a:gd name="T5" fmla="*/ 28 h 28"/>
                <a:gd name="T6" fmla="*/ 0 w 128"/>
                <a:gd name="T7" fmla="*/ 15 h 28"/>
                <a:gd name="T8" fmla="*/ 0 w 128"/>
                <a:gd name="T9" fmla="*/ 14 h 28"/>
                <a:gd name="T10" fmla="*/ 13 w 128"/>
                <a:gd name="T11" fmla="*/ 0 h 28"/>
                <a:gd name="T12" fmla="*/ 113 w 128"/>
                <a:gd name="T13" fmla="*/ 0 h 28"/>
                <a:gd name="T14" fmla="*/ 128 w 128"/>
                <a:gd name="T15" fmla="*/ 14 h 28"/>
                <a:gd name="T16" fmla="*/ 128 w 128"/>
                <a:gd name="T17" fmla="*/ 15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8" h="28">
                  <a:moveTo>
                    <a:pt x="128" y="15"/>
                  </a:moveTo>
                  <a:cubicBezTo>
                    <a:pt x="128" y="22"/>
                    <a:pt x="121" y="28"/>
                    <a:pt x="113" y="28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5" y="28"/>
                    <a:pt x="0" y="22"/>
                    <a:pt x="0" y="15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7"/>
                    <a:pt x="5" y="0"/>
                    <a:pt x="13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21" y="0"/>
                    <a:pt x="128" y="7"/>
                    <a:pt x="128" y="14"/>
                  </a:cubicBezTo>
                  <a:lnTo>
                    <a:pt x="128" y="15"/>
                  </a:lnTo>
                  <a:close/>
                </a:path>
              </a:pathLst>
            </a:custGeom>
            <a:solidFill>
              <a:srgbClr val="EFF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2" name="Oval 64"/>
            <p:cNvSpPr>
              <a:spLocks noChangeArrowheads="1"/>
            </p:cNvSpPr>
            <p:nvPr/>
          </p:nvSpPr>
          <p:spPr bwMode="auto">
            <a:xfrm>
              <a:off x="7318375" y="2072112"/>
              <a:ext cx="141288" cy="120650"/>
            </a:xfrm>
            <a:prstGeom prst="ellipse">
              <a:avLst/>
            </a:prstGeom>
            <a:solidFill>
              <a:srgbClr val="EFF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13" name="矩形 12"/>
          <p:cNvSpPr/>
          <p:nvPr/>
        </p:nvSpPr>
        <p:spPr>
          <a:xfrm>
            <a:off x="3439697" y="3206001"/>
            <a:ext cx="61831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zh-CN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综合</a:t>
            </a:r>
            <a:r>
              <a:rPr lang="zh-CN" altLang="en-US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实践（</a:t>
            </a:r>
            <a:r>
              <a:rPr lang="en-US" altLang="zh-CN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）：</a:t>
            </a:r>
            <a:r>
              <a:rPr lang="zh-CN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用地破碎度分析</a:t>
            </a:r>
            <a:endParaRPr lang="zh-CN" altLang="zh-CN" sz="28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06166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69"/>
          <p:cNvSpPr>
            <a:spLocks/>
          </p:cNvSpPr>
          <p:nvPr/>
        </p:nvSpPr>
        <p:spPr bwMode="auto">
          <a:xfrm>
            <a:off x="1491973" y="2579937"/>
            <a:ext cx="1790700" cy="1789113"/>
          </a:xfrm>
          <a:custGeom>
            <a:avLst/>
            <a:gdLst>
              <a:gd name="T0" fmla="*/ 781 w 793"/>
              <a:gd name="T1" fmla="*/ 296 h 793"/>
              <a:gd name="T2" fmla="*/ 715 w 793"/>
              <a:gd name="T3" fmla="*/ 271 h 793"/>
              <a:gd name="T4" fmla="*/ 708 w 793"/>
              <a:gd name="T5" fmla="*/ 155 h 793"/>
              <a:gd name="T6" fmla="*/ 645 w 793"/>
              <a:gd name="T7" fmla="*/ 162 h 793"/>
              <a:gd name="T8" fmla="*/ 595 w 793"/>
              <a:gd name="T9" fmla="*/ 55 h 793"/>
              <a:gd name="T10" fmla="*/ 534 w 793"/>
              <a:gd name="T11" fmla="*/ 83 h 793"/>
              <a:gd name="T12" fmla="*/ 446 w 793"/>
              <a:gd name="T13" fmla="*/ 4 h 793"/>
              <a:gd name="T14" fmla="*/ 407 w 793"/>
              <a:gd name="T15" fmla="*/ 53 h 793"/>
              <a:gd name="T16" fmla="*/ 296 w 793"/>
              <a:gd name="T17" fmla="*/ 12 h 793"/>
              <a:gd name="T18" fmla="*/ 272 w 793"/>
              <a:gd name="T19" fmla="*/ 76 h 793"/>
              <a:gd name="T20" fmla="*/ 155 w 793"/>
              <a:gd name="T21" fmla="*/ 83 h 793"/>
              <a:gd name="T22" fmla="*/ 162 w 793"/>
              <a:gd name="T23" fmla="*/ 146 h 793"/>
              <a:gd name="T24" fmla="*/ 56 w 793"/>
              <a:gd name="T25" fmla="*/ 195 h 793"/>
              <a:gd name="T26" fmla="*/ 83 w 793"/>
              <a:gd name="T27" fmla="*/ 257 h 793"/>
              <a:gd name="T28" fmla="*/ 5 w 793"/>
              <a:gd name="T29" fmla="*/ 344 h 793"/>
              <a:gd name="T30" fmla="*/ 53 w 793"/>
              <a:gd name="T31" fmla="*/ 384 h 793"/>
              <a:gd name="T32" fmla="*/ 12 w 793"/>
              <a:gd name="T33" fmla="*/ 494 h 793"/>
              <a:gd name="T34" fmla="*/ 76 w 793"/>
              <a:gd name="T35" fmla="*/ 519 h 793"/>
              <a:gd name="T36" fmla="*/ 83 w 793"/>
              <a:gd name="T37" fmla="*/ 635 h 793"/>
              <a:gd name="T38" fmla="*/ 145 w 793"/>
              <a:gd name="T39" fmla="*/ 630 h 793"/>
              <a:gd name="T40" fmla="*/ 195 w 793"/>
              <a:gd name="T41" fmla="*/ 735 h 793"/>
              <a:gd name="T42" fmla="*/ 257 w 793"/>
              <a:gd name="T43" fmla="*/ 709 h 793"/>
              <a:gd name="T44" fmla="*/ 344 w 793"/>
              <a:gd name="T45" fmla="*/ 786 h 793"/>
              <a:gd name="T46" fmla="*/ 385 w 793"/>
              <a:gd name="T47" fmla="*/ 740 h 793"/>
              <a:gd name="T48" fmla="*/ 495 w 793"/>
              <a:gd name="T49" fmla="*/ 781 h 793"/>
              <a:gd name="T50" fmla="*/ 520 w 793"/>
              <a:gd name="T51" fmla="*/ 716 h 793"/>
              <a:gd name="T52" fmla="*/ 636 w 793"/>
              <a:gd name="T53" fmla="*/ 708 h 793"/>
              <a:gd name="T54" fmla="*/ 630 w 793"/>
              <a:gd name="T55" fmla="*/ 645 h 793"/>
              <a:gd name="T56" fmla="*/ 735 w 793"/>
              <a:gd name="T57" fmla="*/ 595 h 793"/>
              <a:gd name="T58" fmla="*/ 709 w 793"/>
              <a:gd name="T59" fmla="*/ 533 h 793"/>
              <a:gd name="T60" fmla="*/ 786 w 793"/>
              <a:gd name="T61" fmla="*/ 446 h 793"/>
              <a:gd name="T62" fmla="*/ 739 w 793"/>
              <a:gd name="T63" fmla="*/ 406 h 7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793" h="793">
                <a:moveTo>
                  <a:pt x="793" y="381"/>
                </a:moveTo>
                <a:cubicBezTo>
                  <a:pt x="781" y="296"/>
                  <a:pt x="781" y="296"/>
                  <a:pt x="781" y="296"/>
                </a:cubicBezTo>
                <a:cubicBezTo>
                  <a:pt x="721" y="287"/>
                  <a:pt x="721" y="287"/>
                  <a:pt x="721" y="287"/>
                </a:cubicBezTo>
                <a:cubicBezTo>
                  <a:pt x="720" y="281"/>
                  <a:pt x="717" y="276"/>
                  <a:pt x="715" y="271"/>
                </a:cubicBezTo>
                <a:cubicBezTo>
                  <a:pt x="753" y="228"/>
                  <a:pt x="753" y="228"/>
                  <a:pt x="753" y="228"/>
                </a:cubicBezTo>
                <a:cubicBezTo>
                  <a:pt x="708" y="155"/>
                  <a:pt x="708" y="155"/>
                  <a:pt x="708" y="155"/>
                </a:cubicBezTo>
                <a:cubicBezTo>
                  <a:pt x="651" y="168"/>
                  <a:pt x="651" y="168"/>
                  <a:pt x="651" y="168"/>
                </a:cubicBezTo>
                <a:cubicBezTo>
                  <a:pt x="649" y="166"/>
                  <a:pt x="647" y="164"/>
                  <a:pt x="645" y="162"/>
                </a:cubicBezTo>
                <a:cubicBezTo>
                  <a:pt x="664" y="107"/>
                  <a:pt x="664" y="107"/>
                  <a:pt x="664" y="107"/>
                </a:cubicBezTo>
                <a:cubicBezTo>
                  <a:pt x="595" y="55"/>
                  <a:pt x="595" y="55"/>
                  <a:pt x="595" y="55"/>
                </a:cubicBezTo>
                <a:cubicBezTo>
                  <a:pt x="548" y="89"/>
                  <a:pt x="548" y="89"/>
                  <a:pt x="548" y="89"/>
                </a:cubicBezTo>
                <a:cubicBezTo>
                  <a:pt x="543" y="87"/>
                  <a:pt x="538" y="85"/>
                  <a:pt x="534" y="83"/>
                </a:cubicBezTo>
                <a:cubicBezTo>
                  <a:pt x="530" y="25"/>
                  <a:pt x="530" y="25"/>
                  <a:pt x="530" y="25"/>
                </a:cubicBezTo>
                <a:cubicBezTo>
                  <a:pt x="446" y="4"/>
                  <a:pt x="446" y="4"/>
                  <a:pt x="446" y="4"/>
                </a:cubicBezTo>
                <a:cubicBezTo>
                  <a:pt x="416" y="54"/>
                  <a:pt x="416" y="54"/>
                  <a:pt x="416" y="54"/>
                </a:cubicBezTo>
                <a:cubicBezTo>
                  <a:pt x="413" y="54"/>
                  <a:pt x="410" y="53"/>
                  <a:pt x="407" y="53"/>
                </a:cubicBezTo>
                <a:cubicBezTo>
                  <a:pt x="381" y="0"/>
                  <a:pt x="381" y="0"/>
                  <a:pt x="381" y="0"/>
                </a:cubicBezTo>
                <a:cubicBezTo>
                  <a:pt x="296" y="12"/>
                  <a:pt x="296" y="12"/>
                  <a:pt x="296" y="12"/>
                </a:cubicBezTo>
                <a:cubicBezTo>
                  <a:pt x="287" y="71"/>
                  <a:pt x="287" y="71"/>
                  <a:pt x="287" y="71"/>
                </a:cubicBezTo>
                <a:cubicBezTo>
                  <a:pt x="282" y="72"/>
                  <a:pt x="277" y="74"/>
                  <a:pt x="272" y="76"/>
                </a:cubicBezTo>
                <a:cubicBezTo>
                  <a:pt x="228" y="38"/>
                  <a:pt x="228" y="38"/>
                  <a:pt x="228" y="38"/>
                </a:cubicBezTo>
                <a:cubicBezTo>
                  <a:pt x="155" y="83"/>
                  <a:pt x="155" y="83"/>
                  <a:pt x="155" y="83"/>
                </a:cubicBezTo>
                <a:cubicBezTo>
                  <a:pt x="169" y="139"/>
                  <a:pt x="169" y="139"/>
                  <a:pt x="169" y="139"/>
                </a:cubicBezTo>
                <a:cubicBezTo>
                  <a:pt x="167" y="141"/>
                  <a:pt x="164" y="143"/>
                  <a:pt x="162" y="146"/>
                </a:cubicBezTo>
                <a:cubicBezTo>
                  <a:pt x="107" y="127"/>
                  <a:pt x="107" y="127"/>
                  <a:pt x="107" y="127"/>
                </a:cubicBezTo>
                <a:cubicBezTo>
                  <a:pt x="56" y="195"/>
                  <a:pt x="56" y="195"/>
                  <a:pt x="56" y="195"/>
                </a:cubicBezTo>
                <a:cubicBezTo>
                  <a:pt x="90" y="242"/>
                  <a:pt x="90" y="242"/>
                  <a:pt x="90" y="242"/>
                </a:cubicBezTo>
                <a:cubicBezTo>
                  <a:pt x="87" y="247"/>
                  <a:pt x="85" y="252"/>
                  <a:pt x="83" y="257"/>
                </a:cubicBezTo>
                <a:cubicBezTo>
                  <a:pt x="25" y="261"/>
                  <a:pt x="25" y="261"/>
                  <a:pt x="25" y="261"/>
                </a:cubicBezTo>
                <a:cubicBezTo>
                  <a:pt x="5" y="344"/>
                  <a:pt x="5" y="344"/>
                  <a:pt x="5" y="344"/>
                </a:cubicBezTo>
                <a:cubicBezTo>
                  <a:pt x="54" y="374"/>
                  <a:pt x="54" y="374"/>
                  <a:pt x="54" y="374"/>
                </a:cubicBezTo>
                <a:cubicBezTo>
                  <a:pt x="54" y="377"/>
                  <a:pt x="53" y="381"/>
                  <a:pt x="53" y="384"/>
                </a:cubicBezTo>
                <a:cubicBezTo>
                  <a:pt x="0" y="409"/>
                  <a:pt x="0" y="409"/>
                  <a:pt x="0" y="409"/>
                </a:cubicBezTo>
                <a:cubicBezTo>
                  <a:pt x="12" y="494"/>
                  <a:pt x="12" y="494"/>
                  <a:pt x="12" y="494"/>
                </a:cubicBezTo>
                <a:cubicBezTo>
                  <a:pt x="70" y="504"/>
                  <a:pt x="70" y="504"/>
                  <a:pt x="70" y="504"/>
                </a:cubicBezTo>
                <a:cubicBezTo>
                  <a:pt x="71" y="509"/>
                  <a:pt x="74" y="514"/>
                  <a:pt x="76" y="519"/>
                </a:cubicBezTo>
                <a:cubicBezTo>
                  <a:pt x="38" y="562"/>
                  <a:pt x="38" y="562"/>
                  <a:pt x="38" y="562"/>
                </a:cubicBezTo>
                <a:cubicBezTo>
                  <a:pt x="83" y="635"/>
                  <a:pt x="83" y="635"/>
                  <a:pt x="83" y="635"/>
                </a:cubicBezTo>
                <a:cubicBezTo>
                  <a:pt x="138" y="622"/>
                  <a:pt x="138" y="622"/>
                  <a:pt x="138" y="622"/>
                </a:cubicBezTo>
                <a:cubicBezTo>
                  <a:pt x="140" y="625"/>
                  <a:pt x="143" y="627"/>
                  <a:pt x="145" y="630"/>
                </a:cubicBezTo>
                <a:cubicBezTo>
                  <a:pt x="127" y="683"/>
                  <a:pt x="127" y="683"/>
                  <a:pt x="127" y="683"/>
                </a:cubicBezTo>
                <a:cubicBezTo>
                  <a:pt x="195" y="735"/>
                  <a:pt x="195" y="735"/>
                  <a:pt x="195" y="735"/>
                </a:cubicBezTo>
                <a:cubicBezTo>
                  <a:pt x="241" y="702"/>
                  <a:pt x="241" y="702"/>
                  <a:pt x="241" y="702"/>
                </a:cubicBezTo>
                <a:cubicBezTo>
                  <a:pt x="247" y="704"/>
                  <a:pt x="252" y="707"/>
                  <a:pt x="257" y="709"/>
                </a:cubicBezTo>
                <a:cubicBezTo>
                  <a:pt x="261" y="766"/>
                  <a:pt x="261" y="766"/>
                  <a:pt x="261" y="766"/>
                </a:cubicBezTo>
                <a:cubicBezTo>
                  <a:pt x="344" y="786"/>
                  <a:pt x="344" y="786"/>
                  <a:pt x="344" y="786"/>
                </a:cubicBezTo>
                <a:cubicBezTo>
                  <a:pt x="374" y="738"/>
                  <a:pt x="374" y="738"/>
                  <a:pt x="374" y="738"/>
                </a:cubicBezTo>
                <a:cubicBezTo>
                  <a:pt x="377" y="738"/>
                  <a:pt x="381" y="740"/>
                  <a:pt x="385" y="740"/>
                </a:cubicBezTo>
                <a:cubicBezTo>
                  <a:pt x="410" y="793"/>
                  <a:pt x="410" y="793"/>
                  <a:pt x="410" y="793"/>
                </a:cubicBezTo>
                <a:cubicBezTo>
                  <a:pt x="495" y="781"/>
                  <a:pt x="495" y="781"/>
                  <a:pt x="495" y="781"/>
                </a:cubicBezTo>
                <a:cubicBezTo>
                  <a:pt x="504" y="722"/>
                  <a:pt x="504" y="722"/>
                  <a:pt x="504" y="722"/>
                </a:cubicBezTo>
                <a:cubicBezTo>
                  <a:pt x="509" y="721"/>
                  <a:pt x="515" y="718"/>
                  <a:pt x="520" y="716"/>
                </a:cubicBezTo>
                <a:cubicBezTo>
                  <a:pt x="563" y="753"/>
                  <a:pt x="563" y="753"/>
                  <a:pt x="563" y="753"/>
                </a:cubicBezTo>
                <a:cubicBezTo>
                  <a:pt x="636" y="708"/>
                  <a:pt x="636" y="708"/>
                  <a:pt x="636" y="708"/>
                </a:cubicBezTo>
                <a:cubicBezTo>
                  <a:pt x="622" y="652"/>
                  <a:pt x="622" y="652"/>
                  <a:pt x="622" y="652"/>
                </a:cubicBezTo>
                <a:cubicBezTo>
                  <a:pt x="625" y="650"/>
                  <a:pt x="628" y="648"/>
                  <a:pt x="630" y="645"/>
                </a:cubicBezTo>
                <a:cubicBezTo>
                  <a:pt x="684" y="664"/>
                  <a:pt x="684" y="664"/>
                  <a:pt x="684" y="664"/>
                </a:cubicBezTo>
                <a:cubicBezTo>
                  <a:pt x="735" y="595"/>
                  <a:pt x="735" y="595"/>
                  <a:pt x="735" y="595"/>
                </a:cubicBezTo>
                <a:cubicBezTo>
                  <a:pt x="702" y="549"/>
                  <a:pt x="702" y="549"/>
                  <a:pt x="702" y="549"/>
                </a:cubicBezTo>
                <a:cubicBezTo>
                  <a:pt x="704" y="544"/>
                  <a:pt x="707" y="539"/>
                  <a:pt x="709" y="533"/>
                </a:cubicBezTo>
                <a:cubicBezTo>
                  <a:pt x="766" y="529"/>
                  <a:pt x="766" y="529"/>
                  <a:pt x="766" y="529"/>
                </a:cubicBezTo>
                <a:cubicBezTo>
                  <a:pt x="786" y="446"/>
                  <a:pt x="786" y="446"/>
                  <a:pt x="786" y="446"/>
                </a:cubicBezTo>
                <a:cubicBezTo>
                  <a:pt x="737" y="416"/>
                  <a:pt x="737" y="416"/>
                  <a:pt x="737" y="416"/>
                </a:cubicBezTo>
                <a:cubicBezTo>
                  <a:pt x="737" y="413"/>
                  <a:pt x="739" y="410"/>
                  <a:pt x="739" y="406"/>
                </a:cubicBezTo>
                <a:lnTo>
                  <a:pt x="793" y="381"/>
                </a:lnTo>
                <a:close/>
              </a:path>
            </a:pathLst>
          </a:custGeom>
          <a:solidFill>
            <a:srgbClr val="D3D3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Freeform 70"/>
          <p:cNvSpPr>
            <a:spLocks/>
          </p:cNvSpPr>
          <p:nvPr/>
        </p:nvSpPr>
        <p:spPr bwMode="auto">
          <a:xfrm>
            <a:off x="1653898" y="2741862"/>
            <a:ext cx="1460500" cy="1458913"/>
          </a:xfrm>
          <a:custGeom>
            <a:avLst/>
            <a:gdLst>
              <a:gd name="T0" fmla="*/ 623 w 647"/>
              <a:gd name="T1" fmla="*/ 280 h 646"/>
              <a:gd name="T2" fmla="*/ 280 w 647"/>
              <a:gd name="T3" fmla="*/ 24 h 646"/>
              <a:gd name="T4" fmla="*/ 24 w 647"/>
              <a:gd name="T5" fmla="*/ 367 h 646"/>
              <a:gd name="T6" fmla="*/ 367 w 647"/>
              <a:gd name="T7" fmla="*/ 622 h 646"/>
              <a:gd name="T8" fmla="*/ 623 w 647"/>
              <a:gd name="T9" fmla="*/ 280 h 6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7" h="646">
                <a:moveTo>
                  <a:pt x="623" y="280"/>
                </a:moveTo>
                <a:cubicBezTo>
                  <a:pt x="599" y="114"/>
                  <a:pt x="445" y="0"/>
                  <a:pt x="280" y="24"/>
                </a:cubicBezTo>
                <a:cubicBezTo>
                  <a:pt x="115" y="48"/>
                  <a:pt x="0" y="201"/>
                  <a:pt x="24" y="367"/>
                </a:cubicBezTo>
                <a:cubicBezTo>
                  <a:pt x="48" y="532"/>
                  <a:pt x="202" y="646"/>
                  <a:pt x="367" y="622"/>
                </a:cubicBezTo>
                <a:cubicBezTo>
                  <a:pt x="532" y="598"/>
                  <a:pt x="647" y="445"/>
                  <a:pt x="623" y="280"/>
                </a:cubicBezTo>
                <a:close/>
              </a:path>
            </a:pathLst>
          </a:custGeom>
          <a:solidFill>
            <a:srgbClr val="EFF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Freeform 71"/>
          <p:cNvSpPr>
            <a:spLocks/>
          </p:cNvSpPr>
          <p:nvPr/>
        </p:nvSpPr>
        <p:spPr bwMode="auto">
          <a:xfrm>
            <a:off x="1733273" y="2819649"/>
            <a:ext cx="1304925" cy="1303338"/>
          </a:xfrm>
          <a:custGeom>
            <a:avLst/>
            <a:gdLst>
              <a:gd name="T0" fmla="*/ 556 w 578"/>
              <a:gd name="T1" fmla="*/ 250 h 578"/>
              <a:gd name="T2" fmla="*/ 250 w 578"/>
              <a:gd name="T3" fmla="*/ 22 h 578"/>
              <a:gd name="T4" fmla="*/ 21 w 578"/>
              <a:gd name="T5" fmla="*/ 328 h 578"/>
              <a:gd name="T6" fmla="*/ 327 w 578"/>
              <a:gd name="T7" fmla="*/ 557 h 578"/>
              <a:gd name="T8" fmla="*/ 556 w 578"/>
              <a:gd name="T9" fmla="*/ 250 h 5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78" h="578">
                <a:moveTo>
                  <a:pt x="556" y="250"/>
                </a:moveTo>
                <a:cubicBezTo>
                  <a:pt x="535" y="103"/>
                  <a:pt x="397" y="0"/>
                  <a:pt x="250" y="22"/>
                </a:cubicBezTo>
                <a:cubicBezTo>
                  <a:pt x="102" y="43"/>
                  <a:pt x="0" y="180"/>
                  <a:pt x="21" y="328"/>
                </a:cubicBezTo>
                <a:cubicBezTo>
                  <a:pt x="43" y="476"/>
                  <a:pt x="180" y="578"/>
                  <a:pt x="327" y="557"/>
                </a:cubicBezTo>
                <a:cubicBezTo>
                  <a:pt x="475" y="535"/>
                  <a:pt x="578" y="398"/>
                  <a:pt x="556" y="250"/>
                </a:cubicBezTo>
                <a:close/>
              </a:path>
            </a:pathLst>
          </a:custGeom>
          <a:solidFill>
            <a:srgbClr val="EEA23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458476" y="2559670"/>
            <a:ext cx="12186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Meiryo UI" panose="020B0604030504040204" pitchFamily="34" charset="-128"/>
              </a:defRPr>
            </a:lvl1pPr>
          </a:lstStyle>
          <a:p>
            <a:r>
              <a:rPr lang="zh-CN" altLang="en-US" dirty="0" smtClean="0"/>
              <a:t>课时</a:t>
            </a:r>
            <a:r>
              <a:rPr lang="en-US" altLang="zh-CN" dirty="0" smtClean="0"/>
              <a:t> </a:t>
            </a:r>
            <a:r>
              <a:rPr lang="en-US" altLang="zh-CN" dirty="0"/>
              <a:t>39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2058572" y="3001991"/>
            <a:ext cx="651152" cy="949747"/>
            <a:chOff x="6959600" y="935462"/>
            <a:chExt cx="862013" cy="1257300"/>
          </a:xfrm>
        </p:grpSpPr>
        <p:sp>
          <p:nvSpPr>
            <p:cNvPr id="9" name="Freeform 61"/>
            <p:cNvSpPr>
              <a:spLocks noEditPoints="1"/>
            </p:cNvSpPr>
            <p:nvPr/>
          </p:nvSpPr>
          <p:spPr bwMode="auto">
            <a:xfrm>
              <a:off x="6959600" y="935462"/>
              <a:ext cx="862013" cy="1038225"/>
            </a:xfrm>
            <a:custGeom>
              <a:avLst/>
              <a:gdLst>
                <a:gd name="T0" fmla="*/ 191 w 382"/>
                <a:gd name="T1" fmla="*/ 0 h 460"/>
                <a:gd name="T2" fmla="*/ 0 w 382"/>
                <a:gd name="T3" fmla="*/ 191 h 460"/>
                <a:gd name="T4" fmla="*/ 49 w 382"/>
                <a:gd name="T5" fmla="*/ 319 h 460"/>
                <a:gd name="T6" fmla="*/ 49 w 382"/>
                <a:gd name="T7" fmla="*/ 319 h 460"/>
                <a:gd name="T8" fmla="*/ 49 w 382"/>
                <a:gd name="T9" fmla="*/ 319 h 460"/>
                <a:gd name="T10" fmla="*/ 58 w 382"/>
                <a:gd name="T11" fmla="*/ 328 h 460"/>
                <a:gd name="T12" fmla="*/ 102 w 382"/>
                <a:gd name="T13" fmla="*/ 383 h 460"/>
                <a:gd name="T14" fmla="*/ 157 w 382"/>
                <a:gd name="T15" fmla="*/ 460 h 460"/>
                <a:gd name="T16" fmla="*/ 186 w 382"/>
                <a:gd name="T17" fmla="*/ 460 h 460"/>
                <a:gd name="T18" fmla="*/ 196 w 382"/>
                <a:gd name="T19" fmla="*/ 460 h 460"/>
                <a:gd name="T20" fmla="*/ 225 w 382"/>
                <a:gd name="T21" fmla="*/ 460 h 460"/>
                <a:gd name="T22" fmla="*/ 280 w 382"/>
                <a:gd name="T23" fmla="*/ 383 h 460"/>
                <a:gd name="T24" fmla="*/ 323 w 382"/>
                <a:gd name="T25" fmla="*/ 330 h 460"/>
                <a:gd name="T26" fmla="*/ 382 w 382"/>
                <a:gd name="T27" fmla="*/ 191 h 460"/>
                <a:gd name="T28" fmla="*/ 191 w 382"/>
                <a:gd name="T29" fmla="*/ 0 h 460"/>
                <a:gd name="T30" fmla="*/ 262 w 382"/>
                <a:gd name="T31" fmla="*/ 276 h 460"/>
                <a:gd name="T32" fmla="*/ 239 w 382"/>
                <a:gd name="T33" fmla="*/ 307 h 460"/>
                <a:gd name="T34" fmla="*/ 209 w 382"/>
                <a:gd name="T35" fmla="*/ 351 h 460"/>
                <a:gd name="T36" fmla="*/ 194 w 382"/>
                <a:gd name="T37" fmla="*/ 351 h 460"/>
                <a:gd name="T38" fmla="*/ 188 w 382"/>
                <a:gd name="T39" fmla="*/ 351 h 460"/>
                <a:gd name="T40" fmla="*/ 173 w 382"/>
                <a:gd name="T41" fmla="*/ 351 h 460"/>
                <a:gd name="T42" fmla="*/ 143 w 382"/>
                <a:gd name="T43" fmla="*/ 307 h 460"/>
                <a:gd name="T44" fmla="*/ 119 w 382"/>
                <a:gd name="T45" fmla="*/ 276 h 460"/>
                <a:gd name="T46" fmla="*/ 114 w 382"/>
                <a:gd name="T47" fmla="*/ 271 h 460"/>
                <a:gd name="T48" fmla="*/ 114 w 382"/>
                <a:gd name="T49" fmla="*/ 270 h 460"/>
                <a:gd name="T50" fmla="*/ 114 w 382"/>
                <a:gd name="T51" fmla="*/ 270 h 460"/>
                <a:gd name="T52" fmla="*/ 88 w 382"/>
                <a:gd name="T53" fmla="*/ 197 h 460"/>
                <a:gd name="T54" fmla="*/ 191 w 382"/>
                <a:gd name="T55" fmla="*/ 87 h 460"/>
                <a:gd name="T56" fmla="*/ 294 w 382"/>
                <a:gd name="T57" fmla="*/ 197 h 460"/>
                <a:gd name="T58" fmla="*/ 262 w 382"/>
                <a:gd name="T59" fmla="*/ 276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82" h="460">
                  <a:moveTo>
                    <a:pt x="191" y="0"/>
                  </a:moveTo>
                  <a:cubicBezTo>
                    <a:pt x="85" y="0"/>
                    <a:pt x="0" y="86"/>
                    <a:pt x="0" y="191"/>
                  </a:cubicBezTo>
                  <a:cubicBezTo>
                    <a:pt x="0" y="240"/>
                    <a:pt x="18" y="285"/>
                    <a:pt x="49" y="319"/>
                  </a:cubicBezTo>
                  <a:cubicBezTo>
                    <a:pt x="49" y="319"/>
                    <a:pt x="49" y="319"/>
                    <a:pt x="49" y="319"/>
                  </a:cubicBezTo>
                  <a:cubicBezTo>
                    <a:pt x="49" y="319"/>
                    <a:pt x="49" y="319"/>
                    <a:pt x="49" y="319"/>
                  </a:cubicBezTo>
                  <a:cubicBezTo>
                    <a:pt x="52" y="322"/>
                    <a:pt x="55" y="325"/>
                    <a:pt x="58" y="328"/>
                  </a:cubicBezTo>
                  <a:cubicBezTo>
                    <a:pt x="69" y="340"/>
                    <a:pt x="89" y="362"/>
                    <a:pt x="102" y="383"/>
                  </a:cubicBezTo>
                  <a:cubicBezTo>
                    <a:pt x="122" y="415"/>
                    <a:pt x="112" y="460"/>
                    <a:pt x="157" y="460"/>
                  </a:cubicBezTo>
                  <a:cubicBezTo>
                    <a:pt x="186" y="460"/>
                    <a:pt x="186" y="460"/>
                    <a:pt x="186" y="460"/>
                  </a:cubicBezTo>
                  <a:cubicBezTo>
                    <a:pt x="196" y="460"/>
                    <a:pt x="196" y="460"/>
                    <a:pt x="196" y="460"/>
                  </a:cubicBezTo>
                  <a:cubicBezTo>
                    <a:pt x="225" y="460"/>
                    <a:pt x="225" y="460"/>
                    <a:pt x="225" y="460"/>
                  </a:cubicBezTo>
                  <a:cubicBezTo>
                    <a:pt x="270" y="460"/>
                    <a:pt x="260" y="415"/>
                    <a:pt x="280" y="383"/>
                  </a:cubicBezTo>
                  <a:cubicBezTo>
                    <a:pt x="292" y="363"/>
                    <a:pt x="311" y="342"/>
                    <a:pt x="323" y="330"/>
                  </a:cubicBezTo>
                  <a:cubicBezTo>
                    <a:pt x="359" y="295"/>
                    <a:pt x="382" y="246"/>
                    <a:pt x="382" y="191"/>
                  </a:cubicBezTo>
                  <a:cubicBezTo>
                    <a:pt x="382" y="86"/>
                    <a:pt x="297" y="0"/>
                    <a:pt x="191" y="0"/>
                  </a:cubicBezTo>
                  <a:close/>
                  <a:moveTo>
                    <a:pt x="262" y="276"/>
                  </a:moveTo>
                  <a:cubicBezTo>
                    <a:pt x="256" y="284"/>
                    <a:pt x="246" y="296"/>
                    <a:pt x="239" y="307"/>
                  </a:cubicBezTo>
                  <a:cubicBezTo>
                    <a:pt x="228" y="326"/>
                    <a:pt x="234" y="351"/>
                    <a:pt x="209" y="351"/>
                  </a:cubicBezTo>
                  <a:cubicBezTo>
                    <a:pt x="194" y="351"/>
                    <a:pt x="194" y="351"/>
                    <a:pt x="194" y="351"/>
                  </a:cubicBezTo>
                  <a:cubicBezTo>
                    <a:pt x="188" y="351"/>
                    <a:pt x="188" y="351"/>
                    <a:pt x="188" y="351"/>
                  </a:cubicBezTo>
                  <a:cubicBezTo>
                    <a:pt x="173" y="351"/>
                    <a:pt x="173" y="351"/>
                    <a:pt x="173" y="351"/>
                  </a:cubicBezTo>
                  <a:cubicBezTo>
                    <a:pt x="148" y="351"/>
                    <a:pt x="153" y="326"/>
                    <a:pt x="143" y="307"/>
                  </a:cubicBezTo>
                  <a:cubicBezTo>
                    <a:pt x="136" y="295"/>
                    <a:pt x="125" y="283"/>
                    <a:pt x="119" y="276"/>
                  </a:cubicBezTo>
                  <a:cubicBezTo>
                    <a:pt x="117" y="274"/>
                    <a:pt x="116" y="272"/>
                    <a:pt x="114" y="271"/>
                  </a:cubicBezTo>
                  <a:cubicBezTo>
                    <a:pt x="114" y="270"/>
                    <a:pt x="114" y="270"/>
                    <a:pt x="114" y="270"/>
                  </a:cubicBezTo>
                  <a:cubicBezTo>
                    <a:pt x="114" y="270"/>
                    <a:pt x="114" y="270"/>
                    <a:pt x="114" y="270"/>
                  </a:cubicBezTo>
                  <a:cubicBezTo>
                    <a:pt x="98" y="251"/>
                    <a:pt x="88" y="225"/>
                    <a:pt x="88" y="197"/>
                  </a:cubicBezTo>
                  <a:cubicBezTo>
                    <a:pt x="88" y="136"/>
                    <a:pt x="134" y="87"/>
                    <a:pt x="191" y="87"/>
                  </a:cubicBezTo>
                  <a:cubicBezTo>
                    <a:pt x="248" y="87"/>
                    <a:pt x="294" y="136"/>
                    <a:pt x="294" y="197"/>
                  </a:cubicBezTo>
                  <a:cubicBezTo>
                    <a:pt x="294" y="228"/>
                    <a:pt x="282" y="256"/>
                    <a:pt x="262" y="276"/>
                  </a:cubicBezTo>
                  <a:close/>
                </a:path>
              </a:pathLst>
            </a:custGeom>
            <a:solidFill>
              <a:srgbClr val="EFF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0" name="Freeform 62"/>
            <p:cNvSpPr>
              <a:spLocks/>
            </p:cNvSpPr>
            <p:nvPr/>
          </p:nvSpPr>
          <p:spPr bwMode="auto">
            <a:xfrm>
              <a:off x="7245350" y="1980037"/>
              <a:ext cx="288925" cy="69850"/>
            </a:xfrm>
            <a:custGeom>
              <a:avLst/>
              <a:gdLst>
                <a:gd name="T0" fmla="*/ 128 w 128"/>
                <a:gd name="T1" fmla="*/ 16 h 31"/>
                <a:gd name="T2" fmla="*/ 113 w 128"/>
                <a:gd name="T3" fmla="*/ 31 h 31"/>
                <a:gd name="T4" fmla="*/ 13 w 128"/>
                <a:gd name="T5" fmla="*/ 31 h 31"/>
                <a:gd name="T6" fmla="*/ 0 w 128"/>
                <a:gd name="T7" fmla="*/ 16 h 31"/>
                <a:gd name="T8" fmla="*/ 0 w 128"/>
                <a:gd name="T9" fmla="*/ 16 h 31"/>
                <a:gd name="T10" fmla="*/ 13 w 128"/>
                <a:gd name="T11" fmla="*/ 0 h 31"/>
                <a:gd name="T12" fmla="*/ 113 w 128"/>
                <a:gd name="T13" fmla="*/ 0 h 31"/>
                <a:gd name="T14" fmla="*/ 128 w 128"/>
                <a:gd name="T15" fmla="*/ 16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8" h="31">
                  <a:moveTo>
                    <a:pt x="128" y="16"/>
                  </a:moveTo>
                  <a:cubicBezTo>
                    <a:pt x="128" y="23"/>
                    <a:pt x="121" y="31"/>
                    <a:pt x="113" y="31"/>
                  </a:cubicBezTo>
                  <a:cubicBezTo>
                    <a:pt x="13" y="31"/>
                    <a:pt x="13" y="31"/>
                    <a:pt x="13" y="31"/>
                  </a:cubicBezTo>
                  <a:cubicBezTo>
                    <a:pt x="5" y="31"/>
                    <a:pt x="0" y="23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8"/>
                    <a:pt x="5" y="0"/>
                    <a:pt x="13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21" y="0"/>
                    <a:pt x="128" y="8"/>
                    <a:pt x="128" y="16"/>
                  </a:cubicBezTo>
                  <a:close/>
                </a:path>
              </a:pathLst>
            </a:custGeom>
            <a:solidFill>
              <a:srgbClr val="EFF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1" name="Freeform 63"/>
            <p:cNvSpPr>
              <a:spLocks/>
            </p:cNvSpPr>
            <p:nvPr/>
          </p:nvSpPr>
          <p:spPr bwMode="auto">
            <a:xfrm>
              <a:off x="7245350" y="2064175"/>
              <a:ext cx="288925" cy="63500"/>
            </a:xfrm>
            <a:custGeom>
              <a:avLst/>
              <a:gdLst>
                <a:gd name="T0" fmla="*/ 128 w 128"/>
                <a:gd name="T1" fmla="*/ 15 h 28"/>
                <a:gd name="T2" fmla="*/ 113 w 128"/>
                <a:gd name="T3" fmla="*/ 28 h 28"/>
                <a:gd name="T4" fmla="*/ 13 w 128"/>
                <a:gd name="T5" fmla="*/ 28 h 28"/>
                <a:gd name="T6" fmla="*/ 0 w 128"/>
                <a:gd name="T7" fmla="*/ 15 h 28"/>
                <a:gd name="T8" fmla="*/ 0 w 128"/>
                <a:gd name="T9" fmla="*/ 14 h 28"/>
                <a:gd name="T10" fmla="*/ 13 w 128"/>
                <a:gd name="T11" fmla="*/ 0 h 28"/>
                <a:gd name="T12" fmla="*/ 113 w 128"/>
                <a:gd name="T13" fmla="*/ 0 h 28"/>
                <a:gd name="T14" fmla="*/ 128 w 128"/>
                <a:gd name="T15" fmla="*/ 14 h 28"/>
                <a:gd name="T16" fmla="*/ 128 w 128"/>
                <a:gd name="T17" fmla="*/ 15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8" h="28">
                  <a:moveTo>
                    <a:pt x="128" y="15"/>
                  </a:moveTo>
                  <a:cubicBezTo>
                    <a:pt x="128" y="22"/>
                    <a:pt x="121" y="28"/>
                    <a:pt x="113" y="28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5" y="28"/>
                    <a:pt x="0" y="22"/>
                    <a:pt x="0" y="15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7"/>
                    <a:pt x="5" y="0"/>
                    <a:pt x="13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21" y="0"/>
                    <a:pt x="128" y="7"/>
                    <a:pt x="128" y="14"/>
                  </a:cubicBezTo>
                  <a:lnTo>
                    <a:pt x="128" y="15"/>
                  </a:lnTo>
                  <a:close/>
                </a:path>
              </a:pathLst>
            </a:custGeom>
            <a:solidFill>
              <a:srgbClr val="EFF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2" name="Oval 64"/>
            <p:cNvSpPr>
              <a:spLocks noChangeArrowheads="1"/>
            </p:cNvSpPr>
            <p:nvPr/>
          </p:nvSpPr>
          <p:spPr bwMode="auto">
            <a:xfrm>
              <a:off x="7318375" y="2072112"/>
              <a:ext cx="141288" cy="120650"/>
            </a:xfrm>
            <a:prstGeom prst="ellipse">
              <a:avLst/>
            </a:prstGeom>
            <a:solidFill>
              <a:srgbClr val="EFF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13" name="矩形 12"/>
          <p:cNvSpPr/>
          <p:nvPr/>
        </p:nvSpPr>
        <p:spPr>
          <a:xfrm>
            <a:off x="3439697" y="3206001"/>
            <a:ext cx="5586786" cy="11541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zh-CN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创建并使用</a:t>
            </a:r>
            <a:r>
              <a:rPr lang="en-US" altLang="zh-CN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脚本</a:t>
            </a:r>
            <a:r>
              <a:rPr lang="zh-CN" altLang="en-US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工具</a:t>
            </a:r>
            <a:endParaRPr lang="en-US" altLang="zh-CN" sz="32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</a:pPr>
            <a:r>
              <a:rPr lang="en-US" altLang="zh-CN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zh-CN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用地破碎度分析工具</a:t>
            </a:r>
            <a:endParaRPr lang="zh-CN" altLang="zh-CN" sz="28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57634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69"/>
          <p:cNvSpPr>
            <a:spLocks/>
          </p:cNvSpPr>
          <p:nvPr/>
        </p:nvSpPr>
        <p:spPr bwMode="auto">
          <a:xfrm>
            <a:off x="1491973" y="2579937"/>
            <a:ext cx="1790700" cy="1789113"/>
          </a:xfrm>
          <a:custGeom>
            <a:avLst/>
            <a:gdLst>
              <a:gd name="T0" fmla="*/ 781 w 793"/>
              <a:gd name="T1" fmla="*/ 296 h 793"/>
              <a:gd name="T2" fmla="*/ 715 w 793"/>
              <a:gd name="T3" fmla="*/ 271 h 793"/>
              <a:gd name="T4" fmla="*/ 708 w 793"/>
              <a:gd name="T5" fmla="*/ 155 h 793"/>
              <a:gd name="T6" fmla="*/ 645 w 793"/>
              <a:gd name="T7" fmla="*/ 162 h 793"/>
              <a:gd name="T8" fmla="*/ 595 w 793"/>
              <a:gd name="T9" fmla="*/ 55 h 793"/>
              <a:gd name="T10" fmla="*/ 534 w 793"/>
              <a:gd name="T11" fmla="*/ 83 h 793"/>
              <a:gd name="T12" fmla="*/ 446 w 793"/>
              <a:gd name="T13" fmla="*/ 4 h 793"/>
              <a:gd name="T14" fmla="*/ 407 w 793"/>
              <a:gd name="T15" fmla="*/ 53 h 793"/>
              <a:gd name="T16" fmla="*/ 296 w 793"/>
              <a:gd name="T17" fmla="*/ 12 h 793"/>
              <a:gd name="T18" fmla="*/ 272 w 793"/>
              <a:gd name="T19" fmla="*/ 76 h 793"/>
              <a:gd name="T20" fmla="*/ 155 w 793"/>
              <a:gd name="T21" fmla="*/ 83 h 793"/>
              <a:gd name="T22" fmla="*/ 162 w 793"/>
              <a:gd name="T23" fmla="*/ 146 h 793"/>
              <a:gd name="T24" fmla="*/ 56 w 793"/>
              <a:gd name="T25" fmla="*/ 195 h 793"/>
              <a:gd name="T26" fmla="*/ 83 w 793"/>
              <a:gd name="T27" fmla="*/ 257 h 793"/>
              <a:gd name="T28" fmla="*/ 5 w 793"/>
              <a:gd name="T29" fmla="*/ 344 h 793"/>
              <a:gd name="T30" fmla="*/ 53 w 793"/>
              <a:gd name="T31" fmla="*/ 384 h 793"/>
              <a:gd name="T32" fmla="*/ 12 w 793"/>
              <a:gd name="T33" fmla="*/ 494 h 793"/>
              <a:gd name="T34" fmla="*/ 76 w 793"/>
              <a:gd name="T35" fmla="*/ 519 h 793"/>
              <a:gd name="T36" fmla="*/ 83 w 793"/>
              <a:gd name="T37" fmla="*/ 635 h 793"/>
              <a:gd name="T38" fmla="*/ 145 w 793"/>
              <a:gd name="T39" fmla="*/ 630 h 793"/>
              <a:gd name="T40" fmla="*/ 195 w 793"/>
              <a:gd name="T41" fmla="*/ 735 h 793"/>
              <a:gd name="T42" fmla="*/ 257 w 793"/>
              <a:gd name="T43" fmla="*/ 709 h 793"/>
              <a:gd name="T44" fmla="*/ 344 w 793"/>
              <a:gd name="T45" fmla="*/ 786 h 793"/>
              <a:gd name="T46" fmla="*/ 385 w 793"/>
              <a:gd name="T47" fmla="*/ 740 h 793"/>
              <a:gd name="T48" fmla="*/ 495 w 793"/>
              <a:gd name="T49" fmla="*/ 781 h 793"/>
              <a:gd name="T50" fmla="*/ 520 w 793"/>
              <a:gd name="T51" fmla="*/ 716 h 793"/>
              <a:gd name="T52" fmla="*/ 636 w 793"/>
              <a:gd name="T53" fmla="*/ 708 h 793"/>
              <a:gd name="T54" fmla="*/ 630 w 793"/>
              <a:gd name="T55" fmla="*/ 645 h 793"/>
              <a:gd name="T56" fmla="*/ 735 w 793"/>
              <a:gd name="T57" fmla="*/ 595 h 793"/>
              <a:gd name="T58" fmla="*/ 709 w 793"/>
              <a:gd name="T59" fmla="*/ 533 h 793"/>
              <a:gd name="T60" fmla="*/ 786 w 793"/>
              <a:gd name="T61" fmla="*/ 446 h 793"/>
              <a:gd name="T62" fmla="*/ 739 w 793"/>
              <a:gd name="T63" fmla="*/ 406 h 7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793" h="793">
                <a:moveTo>
                  <a:pt x="793" y="381"/>
                </a:moveTo>
                <a:cubicBezTo>
                  <a:pt x="781" y="296"/>
                  <a:pt x="781" y="296"/>
                  <a:pt x="781" y="296"/>
                </a:cubicBezTo>
                <a:cubicBezTo>
                  <a:pt x="721" y="287"/>
                  <a:pt x="721" y="287"/>
                  <a:pt x="721" y="287"/>
                </a:cubicBezTo>
                <a:cubicBezTo>
                  <a:pt x="720" y="281"/>
                  <a:pt x="717" y="276"/>
                  <a:pt x="715" y="271"/>
                </a:cubicBezTo>
                <a:cubicBezTo>
                  <a:pt x="753" y="228"/>
                  <a:pt x="753" y="228"/>
                  <a:pt x="753" y="228"/>
                </a:cubicBezTo>
                <a:cubicBezTo>
                  <a:pt x="708" y="155"/>
                  <a:pt x="708" y="155"/>
                  <a:pt x="708" y="155"/>
                </a:cubicBezTo>
                <a:cubicBezTo>
                  <a:pt x="651" y="168"/>
                  <a:pt x="651" y="168"/>
                  <a:pt x="651" y="168"/>
                </a:cubicBezTo>
                <a:cubicBezTo>
                  <a:pt x="649" y="166"/>
                  <a:pt x="647" y="164"/>
                  <a:pt x="645" y="162"/>
                </a:cubicBezTo>
                <a:cubicBezTo>
                  <a:pt x="664" y="107"/>
                  <a:pt x="664" y="107"/>
                  <a:pt x="664" y="107"/>
                </a:cubicBezTo>
                <a:cubicBezTo>
                  <a:pt x="595" y="55"/>
                  <a:pt x="595" y="55"/>
                  <a:pt x="595" y="55"/>
                </a:cubicBezTo>
                <a:cubicBezTo>
                  <a:pt x="548" y="89"/>
                  <a:pt x="548" y="89"/>
                  <a:pt x="548" y="89"/>
                </a:cubicBezTo>
                <a:cubicBezTo>
                  <a:pt x="543" y="87"/>
                  <a:pt x="538" y="85"/>
                  <a:pt x="534" y="83"/>
                </a:cubicBezTo>
                <a:cubicBezTo>
                  <a:pt x="530" y="25"/>
                  <a:pt x="530" y="25"/>
                  <a:pt x="530" y="25"/>
                </a:cubicBezTo>
                <a:cubicBezTo>
                  <a:pt x="446" y="4"/>
                  <a:pt x="446" y="4"/>
                  <a:pt x="446" y="4"/>
                </a:cubicBezTo>
                <a:cubicBezTo>
                  <a:pt x="416" y="54"/>
                  <a:pt x="416" y="54"/>
                  <a:pt x="416" y="54"/>
                </a:cubicBezTo>
                <a:cubicBezTo>
                  <a:pt x="413" y="54"/>
                  <a:pt x="410" y="53"/>
                  <a:pt x="407" y="53"/>
                </a:cubicBezTo>
                <a:cubicBezTo>
                  <a:pt x="381" y="0"/>
                  <a:pt x="381" y="0"/>
                  <a:pt x="381" y="0"/>
                </a:cubicBezTo>
                <a:cubicBezTo>
                  <a:pt x="296" y="12"/>
                  <a:pt x="296" y="12"/>
                  <a:pt x="296" y="12"/>
                </a:cubicBezTo>
                <a:cubicBezTo>
                  <a:pt x="287" y="71"/>
                  <a:pt x="287" y="71"/>
                  <a:pt x="287" y="71"/>
                </a:cubicBezTo>
                <a:cubicBezTo>
                  <a:pt x="282" y="72"/>
                  <a:pt x="277" y="74"/>
                  <a:pt x="272" y="76"/>
                </a:cubicBezTo>
                <a:cubicBezTo>
                  <a:pt x="228" y="38"/>
                  <a:pt x="228" y="38"/>
                  <a:pt x="228" y="38"/>
                </a:cubicBezTo>
                <a:cubicBezTo>
                  <a:pt x="155" y="83"/>
                  <a:pt x="155" y="83"/>
                  <a:pt x="155" y="83"/>
                </a:cubicBezTo>
                <a:cubicBezTo>
                  <a:pt x="169" y="139"/>
                  <a:pt x="169" y="139"/>
                  <a:pt x="169" y="139"/>
                </a:cubicBezTo>
                <a:cubicBezTo>
                  <a:pt x="167" y="141"/>
                  <a:pt x="164" y="143"/>
                  <a:pt x="162" y="146"/>
                </a:cubicBezTo>
                <a:cubicBezTo>
                  <a:pt x="107" y="127"/>
                  <a:pt x="107" y="127"/>
                  <a:pt x="107" y="127"/>
                </a:cubicBezTo>
                <a:cubicBezTo>
                  <a:pt x="56" y="195"/>
                  <a:pt x="56" y="195"/>
                  <a:pt x="56" y="195"/>
                </a:cubicBezTo>
                <a:cubicBezTo>
                  <a:pt x="90" y="242"/>
                  <a:pt x="90" y="242"/>
                  <a:pt x="90" y="242"/>
                </a:cubicBezTo>
                <a:cubicBezTo>
                  <a:pt x="87" y="247"/>
                  <a:pt x="85" y="252"/>
                  <a:pt x="83" y="257"/>
                </a:cubicBezTo>
                <a:cubicBezTo>
                  <a:pt x="25" y="261"/>
                  <a:pt x="25" y="261"/>
                  <a:pt x="25" y="261"/>
                </a:cubicBezTo>
                <a:cubicBezTo>
                  <a:pt x="5" y="344"/>
                  <a:pt x="5" y="344"/>
                  <a:pt x="5" y="344"/>
                </a:cubicBezTo>
                <a:cubicBezTo>
                  <a:pt x="54" y="374"/>
                  <a:pt x="54" y="374"/>
                  <a:pt x="54" y="374"/>
                </a:cubicBezTo>
                <a:cubicBezTo>
                  <a:pt x="54" y="377"/>
                  <a:pt x="53" y="381"/>
                  <a:pt x="53" y="384"/>
                </a:cubicBezTo>
                <a:cubicBezTo>
                  <a:pt x="0" y="409"/>
                  <a:pt x="0" y="409"/>
                  <a:pt x="0" y="409"/>
                </a:cubicBezTo>
                <a:cubicBezTo>
                  <a:pt x="12" y="494"/>
                  <a:pt x="12" y="494"/>
                  <a:pt x="12" y="494"/>
                </a:cubicBezTo>
                <a:cubicBezTo>
                  <a:pt x="70" y="504"/>
                  <a:pt x="70" y="504"/>
                  <a:pt x="70" y="504"/>
                </a:cubicBezTo>
                <a:cubicBezTo>
                  <a:pt x="71" y="509"/>
                  <a:pt x="74" y="514"/>
                  <a:pt x="76" y="519"/>
                </a:cubicBezTo>
                <a:cubicBezTo>
                  <a:pt x="38" y="562"/>
                  <a:pt x="38" y="562"/>
                  <a:pt x="38" y="562"/>
                </a:cubicBezTo>
                <a:cubicBezTo>
                  <a:pt x="83" y="635"/>
                  <a:pt x="83" y="635"/>
                  <a:pt x="83" y="635"/>
                </a:cubicBezTo>
                <a:cubicBezTo>
                  <a:pt x="138" y="622"/>
                  <a:pt x="138" y="622"/>
                  <a:pt x="138" y="622"/>
                </a:cubicBezTo>
                <a:cubicBezTo>
                  <a:pt x="140" y="625"/>
                  <a:pt x="143" y="627"/>
                  <a:pt x="145" y="630"/>
                </a:cubicBezTo>
                <a:cubicBezTo>
                  <a:pt x="127" y="683"/>
                  <a:pt x="127" y="683"/>
                  <a:pt x="127" y="683"/>
                </a:cubicBezTo>
                <a:cubicBezTo>
                  <a:pt x="195" y="735"/>
                  <a:pt x="195" y="735"/>
                  <a:pt x="195" y="735"/>
                </a:cubicBezTo>
                <a:cubicBezTo>
                  <a:pt x="241" y="702"/>
                  <a:pt x="241" y="702"/>
                  <a:pt x="241" y="702"/>
                </a:cubicBezTo>
                <a:cubicBezTo>
                  <a:pt x="247" y="704"/>
                  <a:pt x="252" y="707"/>
                  <a:pt x="257" y="709"/>
                </a:cubicBezTo>
                <a:cubicBezTo>
                  <a:pt x="261" y="766"/>
                  <a:pt x="261" y="766"/>
                  <a:pt x="261" y="766"/>
                </a:cubicBezTo>
                <a:cubicBezTo>
                  <a:pt x="344" y="786"/>
                  <a:pt x="344" y="786"/>
                  <a:pt x="344" y="786"/>
                </a:cubicBezTo>
                <a:cubicBezTo>
                  <a:pt x="374" y="738"/>
                  <a:pt x="374" y="738"/>
                  <a:pt x="374" y="738"/>
                </a:cubicBezTo>
                <a:cubicBezTo>
                  <a:pt x="377" y="738"/>
                  <a:pt x="381" y="740"/>
                  <a:pt x="385" y="740"/>
                </a:cubicBezTo>
                <a:cubicBezTo>
                  <a:pt x="410" y="793"/>
                  <a:pt x="410" y="793"/>
                  <a:pt x="410" y="793"/>
                </a:cubicBezTo>
                <a:cubicBezTo>
                  <a:pt x="495" y="781"/>
                  <a:pt x="495" y="781"/>
                  <a:pt x="495" y="781"/>
                </a:cubicBezTo>
                <a:cubicBezTo>
                  <a:pt x="504" y="722"/>
                  <a:pt x="504" y="722"/>
                  <a:pt x="504" y="722"/>
                </a:cubicBezTo>
                <a:cubicBezTo>
                  <a:pt x="509" y="721"/>
                  <a:pt x="515" y="718"/>
                  <a:pt x="520" y="716"/>
                </a:cubicBezTo>
                <a:cubicBezTo>
                  <a:pt x="563" y="753"/>
                  <a:pt x="563" y="753"/>
                  <a:pt x="563" y="753"/>
                </a:cubicBezTo>
                <a:cubicBezTo>
                  <a:pt x="636" y="708"/>
                  <a:pt x="636" y="708"/>
                  <a:pt x="636" y="708"/>
                </a:cubicBezTo>
                <a:cubicBezTo>
                  <a:pt x="622" y="652"/>
                  <a:pt x="622" y="652"/>
                  <a:pt x="622" y="652"/>
                </a:cubicBezTo>
                <a:cubicBezTo>
                  <a:pt x="625" y="650"/>
                  <a:pt x="628" y="648"/>
                  <a:pt x="630" y="645"/>
                </a:cubicBezTo>
                <a:cubicBezTo>
                  <a:pt x="684" y="664"/>
                  <a:pt x="684" y="664"/>
                  <a:pt x="684" y="664"/>
                </a:cubicBezTo>
                <a:cubicBezTo>
                  <a:pt x="735" y="595"/>
                  <a:pt x="735" y="595"/>
                  <a:pt x="735" y="595"/>
                </a:cubicBezTo>
                <a:cubicBezTo>
                  <a:pt x="702" y="549"/>
                  <a:pt x="702" y="549"/>
                  <a:pt x="702" y="549"/>
                </a:cubicBezTo>
                <a:cubicBezTo>
                  <a:pt x="704" y="544"/>
                  <a:pt x="707" y="539"/>
                  <a:pt x="709" y="533"/>
                </a:cubicBezTo>
                <a:cubicBezTo>
                  <a:pt x="766" y="529"/>
                  <a:pt x="766" y="529"/>
                  <a:pt x="766" y="529"/>
                </a:cubicBezTo>
                <a:cubicBezTo>
                  <a:pt x="786" y="446"/>
                  <a:pt x="786" y="446"/>
                  <a:pt x="786" y="446"/>
                </a:cubicBezTo>
                <a:cubicBezTo>
                  <a:pt x="737" y="416"/>
                  <a:pt x="737" y="416"/>
                  <a:pt x="737" y="416"/>
                </a:cubicBezTo>
                <a:cubicBezTo>
                  <a:pt x="737" y="413"/>
                  <a:pt x="739" y="410"/>
                  <a:pt x="739" y="406"/>
                </a:cubicBezTo>
                <a:lnTo>
                  <a:pt x="793" y="381"/>
                </a:lnTo>
                <a:close/>
              </a:path>
            </a:pathLst>
          </a:custGeom>
          <a:solidFill>
            <a:srgbClr val="D3D3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Freeform 70"/>
          <p:cNvSpPr>
            <a:spLocks/>
          </p:cNvSpPr>
          <p:nvPr/>
        </p:nvSpPr>
        <p:spPr bwMode="auto">
          <a:xfrm>
            <a:off x="1653898" y="2741862"/>
            <a:ext cx="1460500" cy="1458913"/>
          </a:xfrm>
          <a:custGeom>
            <a:avLst/>
            <a:gdLst>
              <a:gd name="T0" fmla="*/ 623 w 647"/>
              <a:gd name="T1" fmla="*/ 280 h 646"/>
              <a:gd name="T2" fmla="*/ 280 w 647"/>
              <a:gd name="T3" fmla="*/ 24 h 646"/>
              <a:gd name="T4" fmla="*/ 24 w 647"/>
              <a:gd name="T5" fmla="*/ 367 h 646"/>
              <a:gd name="T6" fmla="*/ 367 w 647"/>
              <a:gd name="T7" fmla="*/ 622 h 646"/>
              <a:gd name="T8" fmla="*/ 623 w 647"/>
              <a:gd name="T9" fmla="*/ 280 h 6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7" h="646">
                <a:moveTo>
                  <a:pt x="623" y="280"/>
                </a:moveTo>
                <a:cubicBezTo>
                  <a:pt x="599" y="114"/>
                  <a:pt x="445" y="0"/>
                  <a:pt x="280" y="24"/>
                </a:cubicBezTo>
                <a:cubicBezTo>
                  <a:pt x="115" y="48"/>
                  <a:pt x="0" y="201"/>
                  <a:pt x="24" y="367"/>
                </a:cubicBezTo>
                <a:cubicBezTo>
                  <a:pt x="48" y="532"/>
                  <a:pt x="202" y="646"/>
                  <a:pt x="367" y="622"/>
                </a:cubicBezTo>
                <a:cubicBezTo>
                  <a:pt x="532" y="598"/>
                  <a:pt x="647" y="445"/>
                  <a:pt x="623" y="280"/>
                </a:cubicBezTo>
                <a:close/>
              </a:path>
            </a:pathLst>
          </a:custGeom>
          <a:solidFill>
            <a:srgbClr val="EFF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Freeform 71"/>
          <p:cNvSpPr>
            <a:spLocks/>
          </p:cNvSpPr>
          <p:nvPr/>
        </p:nvSpPr>
        <p:spPr bwMode="auto">
          <a:xfrm>
            <a:off x="1733273" y="2819649"/>
            <a:ext cx="1304925" cy="1303338"/>
          </a:xfrm>
          <a:custGeom>
            <a:avLst/>
            <a:gdLst>
              <a:gd name="T0" fmla="*/ 556 w 578"/>
              <a:gd name="T1" fmla="*/ 250 h 578"/>
              <a:gd name="T2" fmla="*/ 250 w 578"/>
              <a:gd name="T3" fmla="*/ 22 h 578"/>
              <a:gd name="T4" fmla="*/ 21 w 578"/>
              <a:gd name="T5" fmla="*/ 328 h 578"/>
              <a:gd name="T6" fmla="*/ 327 w 578"/>
              <a:gd name="T7" fmla="*/ 557 h 578"/>
              <a:gd name="T8" fmla="*/ 556 w 578"/>
              <a:gd name="T9" fmla="*/ 250 h 5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78" h="578">
                <a:moveTo>
                  <a:pt x="556" y="250"/>
                </a:moveTo>
                <a:cubicBezTo>
                  <a:pt x="535" y="103"/>
                  <a:pt x="397" y="0"/>
                  <a:pt x="250" y="22"/>
                </a:cubicBezTo>
                <a:cubicBezTo>
                  <a:pt x="102" y="43"/>
                  <a:pt x="0" y="180"/>
                  <a:pt x="21" y="328"/>
                </a:cubicBezTo>
                <a:cubicBezTo>
                  <a:pt x="43" y="476"/>
                  <a:pt x="180" y="578"/>
                  <a:pt x="327" y="557"/>
                </a:cubicBezTo>
                <a:cubicBezTo>
                  <a:pt x="475" y="535"/>
                  <a:pt x="578" y="398"/>
                  <a:pt x="556" y="250"/>
                </a:cubicBezTo>
                <a:close/>
              </a:path>
            </a:pathLst>
          </a:custGeom>
          <a:solidFill>
            <a:srgbClr val="EEA23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458476" y="2559670"/>
            <a:ext cx="12186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Meiryo UI" panose="020B0604030504040204" pitchFamily="34" charset="-128"/>
              </a:defRPr>
            </a:lvl1pPr>
          </a:lstStyle>
          <a:p>
            <a:r>
              <a:rPr lang="zh-CN" altLang="en-US" dirty="0" smtClean="0"/>
              <a:t>课时</a:t>
            </a:r>
            <a:r>
              <a:rPr lang="en-US" altLang="zh-CN" dirty="0" smtClean="0"/>
              <a:t> </a:t>
            </a:r>
            <a:r>
              <a:rPr lang="en-US" altLang="zh-CN" dirty="0"/>
              <a:t>29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2058572" y="3001991"/>
            <a:ext cx="651152" cy="949747"/>
            <a:chOff x="6959600" y="935462"/>
            <a:chExt cx="862013" cy="1257300"/>
          </a:xfrm>
        </p:grpSpPr>
        <p:sp>
          <p:nvSpPr>
            <p:cNvPr id="9" name="Freeform 61"/>
            <p:cNvSpPr>
              <a:spLocks noEditPoints="1"/>
            </p:cNvSpPr>
            <p:nvPr/>
          </p:nvSpPr>
          <p:spPr bwMode="auto">
            <a:xfrm>
              <a:off x="6959600" y="935462"/>
              <a:ext cx="862013" cy="1038225"/>
            </a:xfrm>
            <a:custGeom>
              <a:avLst/>
              <a:gdLst>
                <a:gd name="T0" fmla="*/ 191 w 382"/>
                <a:gd name="T1" fmla="*/ 0 h 460"/>
                <a:gd name="T2" fmla="*/ 0 w 382"/>
                <a:gd name="T3" fmla="*/ 191 h 460"/>
                <a:gd name="T4" fmla="*/ 49 w 382"/>
                <a:gd name="T5" fmla="*/ 319 h 460"/>
                <a:gd name="T6" fmla="*/ 49 w 382"/>
                <a:gd name="T7" fmla="*/ 319 h 460"/>
                <a:gd name="T8" fmla="*/ 49 w 382"/>
                <a:gd name="T9" fmla="*/ 319 h 460"/>
                <a:gd name="T10" fmla="*/ 58 w 382"/>
                <a:gd name="T11" fmla="*/ 328 h 460"/>
                <a:gd name="T12" fmla="*/ 102 w 382"/>
                <a:gd name="T13" fmla="*/ 383 h 460"/>
                <a:gd name="T14" fmla="*/ 157 w 382"/>
                <a:gd name="T15" fmla="*/ 460 h 460"/>
                <a:gd name="T16" fmla="*/ 186 w 382"/>
                <a:gd name="T17" fmla="*/ 460 h 460"/>
                <a:gd name="T18" fmla="*/ 196 w 382"/>
                <a:gd name="T19" fmla="*/ 460 h 460"/>
                <a:gd name="T20" fmla="*/ 225 w 382"/>
                <a:gd name="T21" fmla="*/ 460 h 460"/>
                <a:gd name="T22" fmla="*/ 280 w 382"/>
                <a:gd name="T23" fmla="*/ 383 h 460"/>
                <a:gd name="T24" fmla="*/ 323 w 382"/>
                <a:gd name="T25" fmla="*/ 330 h 460"/>
                <a:gd name="T26" fmla="*/ 382 w 382"/>
                <a:gd name="T27" fmla="*/ 191 h 460"/>
                <a:gd name="T28" fmla="*/ 191 w 382"/>
                <a:gd name="T29" fmla="*/ 0 h 460"/>
                <a:gd name="T30" fmla="*/ 262 w 382"/>
                <a:gd name="T31" fmla="*/ 276 h 460"/>
                <a:gd name="T32" fmla="*/ 239 w 382"/>
                <a:gd name="T33" fmla="*/ 307 h 460"/>
                <a:gd name="T34" fmla="*/ 209 w 382"/>
                <a:gd name="T35" fmla="*/ 351 h 460"/>
                <a:gd name="T36" fmla="*/ 194 w 382"/>
                <a:gd name="T37" fmla="*/ 351 h 460"/>
                <a:gd name="T38" fmla="*/ 188 w 382"/>
                <a:gd name="T39" fmla="*/ 351 h 460"/>
                <a:gd name="T40" fmla="*/ 173 w 382"/>
                <a:gd name="T41" fmla="*/ 351 h 460"/>
                <a:gd name="T42" fmla="*/ 143 w 382"/>
                <a:gd name="T43" fmla="*/ 307 h 460"/>
                <a:gd name="T44" fmla="*/ 119 w 382"/>
                <a:gd name="T45" fmla="*/ 276 h 460"/>
                <a:gd name="T46" fmla="*/ 114 w 382"/>
                <a:gd name="T47" fmla="*/ 271 h 460"/>
                <a:gd name="T48" fmla="*/ 114 w 382"/>
                <a:gd name="T49" fmla="*/ 270 h 460"/>
                <a:gd name="T50" fmla="*/ 114 w 382"/>
                <a:gd name="T51" fmla="*/ 270 h 460"/>
                <a:gd name="T52" fmla="*/ 88 w 382"/>
                <a:gd name="T53" fmla="*/ 197 h 460"/>
                <a:gd name="T54" fmla="*/ 191 w 382"/>
                <a:gd name="T55" fmla="*/ 87 h 460"/>
                <a:gd name="T56" fmla="*/ 294 w 382"/>
                <a:gd name="T57" fmla="*/ 197 h 460"/>
                <a:gd name="T58" fmla="*/ 262 w 382"/>
                <a:gd name="T59" fmla="*/ 276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82" h="460">
                  <a:moveTo>
                    <a:pt x="191" y="0"/>
                  </a:moveTo>
                  <a:cubicBezTo>
                    <a:pt x="85" y="0"/>
                    <a:pt x="0" y="86"/>
                    <a:pt x="0" y="191"/>
                  </a:cubicBezTo>
                  <a:cubicBezTo>
                    <a:pt x="0" y="240"/>
                    <a:pt x="18" y="285"/>
                    <a:pt x="49" y="319"/>
                  </a:cubicBezTo>
                  <a:cubicBezTo>
                    <a:pt x="49" y="319"/>
                    <a:pt x="49" y="319"/>
                    <a:pt x="49" y="319"/>
                  </a:cubicBezTo>
                  <a:cubicBezTo>
                    <a:pt x="49" y="319"/>
                    <a:pt x="49" y="319"/>
                    <a:pt x="49" y="319"/>
                  </a:cubicBezTo>
                  <a:cubicBezTo>
                    <a:pt x="52" y="322"/>
                    <a:pt x="55" y="325"/>
                    <a:pt x="58" y="328"/>
                  </a:cubicBezTo>
                  <a:cubicBezTo>
                    <a:pt x="69" y="340"/>
                    <a:pt x="89" y="362"/>
                    <a:pt x="102" y="383"/>
                  </a:cubicBezTo>
                  <a:cubicBezTo>
                    <a:pt x="122" y="415"/>
                    <a:pt x="112" y="460"/>
                    <a:pt x="157" y="460"/>
                  </a:cubicBezTo>
                  <a:cubicBezTo>
                    <a:pt x="186" y="460"/>
                    <a:pt x="186" y="460"/>
                    <a:pt x="186" y="460"/>
                  </a:cubicBezTo>
                  <a:cubicBezTo>
                    <a:pt x="196" y="460"/>
                    <a:pt x="196" y="460"/>
                    <a:pt x="196" y="460"/>
                  </a:cubicBezTo>
                  <a:cubicBezTo>
                    <a:pt x="225" y="460"/>
                    <a:pt x="225" y="460"/>
                    <a:pt x="225" y="460"/>
                  </a:cubicBezTo>
                  <a:cubicBezTo>
                    <a:pt x="270" y="460"/>
                    <a:pt x="260" y="415"/>
                    <a:pt x="280" y="383"/>
                  </a:cubicBezTo>
                  <a:cubicBezTo>
                    <a:pt x="292" y="363"/>
                    <a:pt x="311" y="342"/>
                    <a:pt x="323" y="330"/>
                  </a:cubicBezTo>
                  <a:cubicBezTo>
                    <a:pt x="359" y="295"/>
                    <a:pt x="382" y="246"/>
                    <a:pt x="382" y="191"/>
                  </a:cubicBezTo>
                  <a:cubicBezTo>
                    <a:pt x="382" y="86"/>
                    <a:pt x="297" y="0"/>
                    <a:pt x="191" y="0"/>
                  </a:cubicBezTo>
                  <a:close/>
                  <a:moveTo>
                    <a:pt x="262" y="276"/>
                  </a:moveTo>
                  <a:cubicBezTo>
                    <a:pt x="256" y="284"/>
                    <a:pt x="246" y="296"/>
                    <a:pt x="239" y="307"/>
                  </a:cubicBezTo>
                  <a:cubicBezTo>
                    <a:pt x="228" y="326"/>
                    <a:pt x="234" y="351"/>
                    <a:pt x="209" y="351"/>
                  </a:cubicBezTo>
                  <a:cubicBezTo>
                    <a:pt x="194" y="351"/>
                    <a:pt x="194" y="351"/>
                    <a:pt x="194" y="351"/>
                  </a:cubicBezTo>
                  <a:cubicBezTo>
                    <a:pt x="188" y="351"/>
                    <a:pt x="188" y="351"/>
                    <a:pt x="188" y="351"/>
                  </a:cubicBezTo>
                  <a:cubicBezTo>
                    <a:pt x="173" y="351"/>
                    <a:pt x="173" y="351"/>
                    <a:pt x="173" y="351"/>
                  </a:cubicBezTo>
                  <a:cubicBezTo>
                    <a:pt x="148" y="351"/>
                    <a:pt x="153" y="326"/>
                    <a:pt x="143" y="307"/>
                  </a:cubicBezTo>
                  <a:cubicBezTo>
                    <a:pt x="136" y="295"/>
                    <a:pt x="125" y="283"/>
                    <a:pt x="119" y="276"/>
                  </a:cubicBezTo>
                  <a:cubicBezTo>
                    <a:pt x="117" y="274"/>
                    <a:pt x="116" y="272"/>
                    <a:pt x="114" y="271"/>
                  </a:cubicBezTo>
                  <a:cubicBezTo>
                    <a:pt x="114" y="270"/>
                    <a:pt x="114" y="270"/>
                    <a:pt x="114" y="270"/>
                  </a:cubicBezTo>
                  <a:cubicBezTo>
                    <a:pt x="114" y="270"/>
                    <a:pt x="114" y="270"/>
                    <a:pt x="114" y="270"/>
                  </a:cubicBezTo>
                  <a:cubicBezTo>
                    <a:pt x="98" y="251"/>
                    <a:pt x="88" y="225"/>
                    <a:pt x="88" y="197"/>
                  </a:cubicBezTo>
                  <a:cubicBezTo>
                    <a:pt x="88" y="136"/>
                    <a:pt x="134" y="87"/>
                    <a:pt x="191" y="87"/>
                  </a:cubicBezTo>
                  <a:cubicBezTo>
                    <a:pt x="248" y="87"/>
                    <a:pt x="294" y="136"/>
                    <a:pt x="294" y="197"/>
                  </a:cubicBezTo>
                  <a:cubicBezTo>
                    <a:pt x="294" y="228"/>
                    <a:pt x="282" y="256"/>
                    <a:pt x="262" y="276"/>
                  </a:cubicBezTo>
                  <a:close/>
                </a:path>
              </a:pathLst>
            </a:custGeom>
            <a:solidFill>
              <a:srgbClr val="EFF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0" name="Freeform 62"/>
            <p:cNvSpPr>
              <a:spLocks/>
            </p:cNvSpPr>
            <p:nvPr/>
          </p:nvSpPr>
          <p:spPr bwMode="auto">
            <a:xfrm>
              <a:off x="7245350" y="1980037"/>
              <a:ext cx="288925" cy="69850"/>
            </a:xfrm>
            <a:custGeom>
              <a:avLst/>
              <a:gdLst>
                <a:gd name="T0" fmla="*/ 128 w 128"/>
                <a:gd name="T1" fmla="*/ 16 h 31"/>
                <a:gd name="T2" fmla="*/ 113 w 128"/>
                <a:gd name="T3" fmla="*/ 31 h 31"/>
                <a:gd name="T4" fmla="*/ 13 w 128"/>
                <a:gd name="T5" fmla="*/ 31 h 31"/>
                <a:gd name="T6" fmla="*/ 0 w 128"/>
                <a:gd name="T7" fmla="*/ 16 h 31"/>
                <a:gd name="T8" fmla="*/ 0 w 128"/>
                <a:gd name="T9" fmla="*/ 16 h 31"/>
                <a:gd name="T10" fmla="*/ 13 w 128"/>
                <a:gd name="T11" fmla="*/ 0 h 31"/>
                <a:gd name="T12" fmla="*/ 113 w 128"/>
                <a:gd name="T13" fmla="*/ 0 h 31"/>
                <a:gd name="T14" fmla="*/ 128 w 128"/>
                <a:gd name="T15" fmla="*/ 16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8" h="31">
                  <a:moveTo>
                    <a:pt x="128" y="16"/>
                  </a:moveTo>
                  <a:cubicBezTo>
                    <a:pt x="128" y="23"/>
                    <a:pt x="121" y="31"/>
                    <a:pt x="113" y="31"/>
                  </a:cubicBezTo>
                  <a:cubicBezTo>
                    <a:pt x="13" y="31"/>
                    <a:pt x="13" y="31"/>
                    <a:pt x="13" y="31"/>
                  </a:cubicBezTo>
                  <a:cubicBezTo>
                    <a:pt x="5" y="31"/>
                    <a:pt x="0" y="23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8"/>
                    <a:pt x="5" y="0"/>
                    <a:pt x="13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21" y="0"/>
                    <a:pt x="128" y="8"/>
                    <a:pt x="128" y="16"/>
                  </a:cubicBezTo>
                  <a:close/>
                </a:path>
              </a:pathLst>
            </a:custGeom>
            <a:solidFill>
              <a:srgbClr val="EFF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1" name="Freeform 63"/>
            <p:cNvSpPr>
              <a:spLocks/>
            </p:cNvSpPr>
            <p:nvPr/>
          </p:nvSpPr>
          <p:spPr bwMode="auto">
            <a:xfrm>
              <a:off x="7245350" y="2064175"/>
              <a:ext cx="288925" cy="63500"/>
            </a:xfrm>
            <a:custGeom>
              <a:avLst/>
              <a:gdLst>
                <a:gd name="T0" fmla="*/ 128 w 128"/>
                <a:gd name="T1" fmla="*/ 15 h 28"/>
                <a:gd name="T2" fmla="*/ 113 w 128"/>
                <a:gd name="T3" fmla="*/ 28 h 28"/>
                <a:gd name="T4" fmla="*/ 13 w 128"/>
                <a:gd name="T5" fmla="*/ 28 h 28"/>
                <a:gd name="T6" fmla="*/ 0 w 128"/>
                <a:gd name="T7" fmla="*/ 15 h 28"/>
                <a:gd name="T8" fmla="*/ 0 w 128"/>
                <a:gd name="T9" fmla="*/ 14 h 28"/>
                <a:gd name="T10" fmla="*/ 13 w 128"/>
                <a:gd name="T11" fmla="*/ 0 h 28"/>
                <a:gd name="T12" fmla="*/ 113 w 128"/>
                <a:gd name="T13" fmla="*/ 0 h 28"/>
                <a:gd name="T14" fmla="*/ 128 w 128"/>
                <a:gd name="T15" fmla="*/ 14 h 28"/>
                <a:gd name="T16" fmla="*/ 128 w 128"/>
                <a:gd name="T17" fmla="*/ 15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8" h="28">
                  <a:moveTo>
                    <a:pt x="128" y="15"/>
                  </a:moveTo>
                  <a:cubicBezTo>
                    <a:pt x="128" y="22"/>
                    <a:pt x="121" y="28"/>
                    <a:pt x="113" y="28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5" y="28"/>
                    <a:pt x="0" y="22"/>
                    <a:pt x="0" y="15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7"/>
                    <a:pt x="5" y="0"/>
                    <a:pt x="13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21" y="0"/>
                    <a:pt x="128" y="7"/>
                    <a:pt x="128" y="14"/>
                  </a:cubicBezTo>
                  <a:lnTo>
                    <a:pt x="128" y="15"/>
                  </a:lnTo>
                  <a:close/>
                </a:path>
              </a:pathLst>
            </a:custGeom>
            <a:solidFill>
              <a:srgbClr val="EFF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2" name="Oval 64"/>
            <p:cNvSpPr>
              <a:spLocks noChangeArrowheads="1"/>
            </p:cNvSpPr>
            <p:nvPr/>
          </p:nvSpPr>
          <p:spPr bwMode="auto">
            <a:xfrm>
              <a:off x="7318375" y="2072112"/>
              <a:ext cx="141288" cy="120650"/>
            </a:xfrm>
            <a:prstGeom prst="ellipse">
              <a:avLst/>
            </a:prstGeom>
            <a:solidFill>
              <a:srgbClr val="EFF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13" name="矩形 12"/>
          <p:cNvSpPr/>
          <p:nvPr/>
        </p:nvSpPr>
        <p:spPr>
          <a:xfrm>
            <a:off x="3439697" y="3206001"/>
            <a:ext cx="695549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Arcpy</a:t>
            </a:r>
            <a:r>
              <a: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基本框架：全面了解</a:t>
            </a:r>
            <a:r>
              <a:rPr lang="en-US" altLang="zh-CN" sz="28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Arcpy</a:t>
            </a:r>
            <a:r>
              <a: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</a:t>
            </a:r>
            <a:r>
              <a:rPr lang="zh-CN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组成</a:t>
            </a:r>
            <a:endParaRPr lang="zh-CN" altLang="zh-CN" sz="28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07996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表格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2057269"/>
              </p:ext>
            </p:extLst>
          </p:nvPr>
        </p:nvGraphicFramePr>
        <p:xfrm>
          <a:off x="1127124" y="1622130"/>
          <a:ext cx="10621965" cy="483105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42019"/>
                <a:gridCol w="1393371"/>
                <a:gridCol w="8686575"/>
              </a:tblGrid>
              <a:tr h="31622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序号</a:t>
                      </a:r>
                      <a:endParaRPr lang="zh-CN" sz="16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</a:endParaRPr>
                    </a:p>
                  </a:txBody>
                  <a:tcPr marL="683" marR="683" marT="68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600" u="none" strike="noStrike" dirty="0"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术语</a:t>
                      </a:r>
                      <a:endParaRPr 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</a:endParaRPr>
                    </a:p>
                  </a:txBody>
                  <a:tcPr marL="683" marR="683" marT="68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600" u="none" strike="noStrike" dirty="0"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说明</a:t>
                      </a:r>
                      <a:endParaRPr 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</a:endParaRPr>
                    </a:p>
                  </a:txBody>
                  <a:tcPr marL="683" marR="683" marT="683" marB="0" anchor="ctr"/>
                </a:tc>
              </a:tr>
              <a:tr h="9466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1</a:t>
                      </a:r>
                      <a:endParaRPr 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</a:endParaRPr>
                    </a:p>
                  </a:txBody>
                  <a:tcPr marL="683" marR="683" marT="68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err="1"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ArcPy</a:t>
                      </a:r>
                      <a:endParaRPr 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</a:endParaRPr>
                    </a:p>
                  </a:txBody>
                  <a:tcPr marL="683" marR="683" marT="68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err="1"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ArcPy（通常称为</a:t>
                      </a:r>
                      <a:r>
                        <a:rPr lang="en-US" sz="1600" u="none" strike="noStrike" dirty="0"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600" u="none" strike="noStrike" dirty="0" err="1"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ArcPy</a:t>
                      </a:r>
                      <a:r>
                        <a:rPr lang="en-US" sz="1600" u="none" strike="noStrike" dirty="0"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600" u="none" strike="noStrike" dirty="0" err="1"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站点包</a:t>
                      </a:r>
                      <a:r>
                        <a:rPr lang="en-US" sz="1600" u="none" strike="noStrike" dirty="0"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），</a:t>
                      </a:r>
                      <a:r>
                        <a:rPr lang="en-US" sz="1600" u="none" strike="noStrike" dirty="0" err="1"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为用户提供了使用</a:t>
                      </a:r>
                      <a:r>
                        <a:rPr lang="en-US" sz="1600" u="none" strike="noStrike" dirty="0"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 Python </a:t>
                      </a:r>
                      <a:r>
                        <a:rPr lang="en-US" sz="1600" u="none" strike="noStrike" dirty="0" err="1"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语言操作所有地理处理工具（包括扩展模块）的入口，并提供了多种有用的函数和类，以用于处理和询问</a:t>
                      </a:r>
                      <a:r>
                        <a:rPr lang="en-US" sz="1600" u="none" strike="noStrike" dirty="0"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 GIS </a:t>
                      </a:r>
                      <a:r>
                        <a:rPr lang="en-US" sz="1600" u="none" strike="noStrike" dirty="0" err="1"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数据。使用</a:t>
                      </a:r>
                      <a:r>
                        <a:rPr lang="en-US" sz="1600" u="none" strike="noStrike" dirty="0"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 Python 和 </a:t>
                      </a:r>
                      <a:r>
                        <a:rPr lang="en-US" sz="1600" u="none" strike="noStrike" dirty="0" err="1"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ArcPy，可以开发出大量的用于处理地理数据的实用程序</a:t>
                      </a:r>
                      <a:r>
                        <a:rPr lang="en-US" sz="1600" u="none" strike="noStrike" dirty="0"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。</a:t>
                      </a:r>
                      <a:endParaRPr 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</a:endParaRPr>
                    </a:p>
                  </a:txBody>
                  <a:tcPr marL="683" marR="683" marT="683" marB="0" anchor="ctr"/>
                </a:tc>
              </a:tr>
              <a:tr h="9466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2</a:t>
                      </a:r>
                      <a:endParaRPr 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</a:endParaRPr>
                    </a:p>
                  </a:txBody>
                  <a:tcPr marL="683" marR="683" marT="68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err="1"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ArcPy</a:t>
                      </a:r>
                      <a:r>
                        <a:rPr lang="en-US" sz="1600" u="none" strike="noStrike" dirty="0"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600" u="none" strike="noStrike" dirty="0" err="1"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模块</a:t>
                      </a:r>
                      <a:endParaRPr 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</a:endParaRPr>
                    </a:p>
                  </a:txBody>
                  <a:tcPr marL="683" marR="683" marT="68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sz="1600" u="none" strike="noStrike" dirty="0"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模块通常是一个包含函数和类的 Python 文件。一系列模块支持 ArcPy，包括 数据访问模块 (arcpy.da)、 制图模块 (arcpy.mapping)、 ArcGIS Spatial Analyst 扩展模块 模块 (arcpy.sa) 以及 ArcGIS Network Analyst 扩展模块 模块 (arcpy.na)。</a:t>
                      </a:r>
                      <a:endParaRPr 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</a:endParaRPr>
                    </a:p>
                  </a:txBody>
                  <a:tcPr marL="683" marR="683" marT="683" marB="0" anchor="ctr"/>
                </a:tc>
              </a:tr>
              <a:tr h="9466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3</a:t>
                      </a:r>
                      <a:endParaRPr 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</a:endParaRPr>
                    </a:p>
                  </a:txBody>
                  <a:tcPr marL="683" marR="683" marT="68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ArcPy 类</a:t>
                      </a:r>
                      <a:endParaRPr lang="zh-CN" sz="16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</a:endParaRPr>
                    </a:p>
                  </a:txBody>
                  <a:tcPr marL="683" marR="683" marT="68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sz="1600" u="none" strike="noStrike" dirty="0"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类的作用类似于建筑设计蓝图。蓝图为如何创建事物提供了一个框架，类可用于创建对象，即通常所说的实例。ArcPy 类，如 SpatialReference 和 Extent 类，通常用作地理处理工具参数设置的快捷方式，否则的话，这些参数会使用更加复杂的字符串。</a:t>
                      </a:r>
                      <a:endParaRPr 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</a:endParaRPr>
                    </a:p>
                  </a:txBody>
                  <a:tcPr marL="683" marR="683" marT="683" marB="0" anchor="ctr"/>
                </a:tc>
              </a:tr>
              <a:tr h="41297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4</a:t>
                      </a:r>
                      <a:endParaRPr 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</a:endParaRPr>
                    </a:p>
                  </a:txBody>
                  <a:tcPr marL="683" marR="683" marT="683" marB="0" anchor="ctr"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ArcPy 函数</a:t>
                      </a:r>
                      <a:endParaRPr lang="zh-CN" sz="16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</a:endParaRPr>
                    </a:p>
                  </a:txBody>
                  <a:tcPr marL="683" marR="683" marT="68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sz="1600" u="none" strike="noStrike"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函数是用于执行某项特定任务并能够纳入更大的程序的已定义功能。 </a:t>
                      </a:r>
                      <a:endParaRPr lang="zh-CN" sz="16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</a:endParaRPr>
                    </a:p>
                  </a:txBody>
                  <a:tcPr marL="683" marR="683" marT="683" marB="0" anchor="ctr"/>
                </a:tc>
              </a:tr>
              <a:tr h="126187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sz="1600" u="none" strike="noStrike" dirty="0"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在 ArcPy 中，所有地理处理工具均以函数形式提供，但并非所有函数都是地理处理工具。除工具之外，ArcPy 还提供多种函数来更好地支持 Python 地理处理工作流。函数（通常称为方法）可用于列出某些数据集、检索数据集的属性、在将表添加到地理数据库之前验证表名称，或执行其他许多有用的脚本任务。</a:t>
                      </a:r>
                      <a:endParaRPr 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</a:endParaRPr>
                    </a:p>
                  </a:txBody>
                  <a:tcPr marL="683" marR="683" marT="683" marB="0" anchor="ctr"/>
                </a:tc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1127125" y="1160463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一、基本术语</a:t>
            </a:r>
            <a:endParaRPr lang="en-US" altLang="zh-CN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04224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表格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8114644"/>
              </p:ext>
            </p:extLst>
          </p:nvPr>
        </p:nvGraphicFramePr>
        <p:xfrm>
          <a:off x="1127124" y="1622126"/>
          <a:ext cx="10621965" cy="483106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85562"/>
                <a:gridCol w="1307240"/>
                <a:gridCol w="8729163"/>
              </a:tblGrid>
              <a:tr h="27998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序号</a:t>
                      </a:r>
                      <a:endParaRPr lang="zh-CN" sz="1600" b="1" u="none" strike="noStrike" kern="1200" dirty="0">
                        <a:solidFill>
                          <a:schemeClr val="lt1"/>
                        </a:solidFill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3" marR="683" marT="68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6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术语</a:t>
                      </a:r>
                    </a:p>
                  </a:txBody>
                  <a:tcPr marL="683" marR="683" marT="68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600" u="none" strike="noStrike"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说明</a:t>
                      </a:r>
                      <a:endParaRPr lang="zh-CN" sz="16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</a:endParaRPr>
                    </a:p>
                  </a:txBody>
                  <a:tcPr marL="683" marR="683" marT="683" marB="0" anchor="ctr"/>
                </a:tc>
              </a:tr>
              <a:tr h="55917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5</a:t>
                      </a:r>
                      <a:endParaRPr 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</a:endParaRPr>
                    </a:p>
                  </a:txBody>
                  <a:tcPr marL="683" marR="683" marT="68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sz="1600" u="none" strike="noStrike" dirty="0"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独立的 Python 脚本</a:t>
                      </a:r>
                      <a:endParaRPr 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</a:endParaRPr>
                    </a:p>
                  </a:txBody>
                  <a:tcPr marL="683" marR="683" marT="68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sz="1600" u="none" strike="noStrike" dirty="0"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独立 Python 脚本是一种 .py 文件，可通过两种方式执行：通过操作系统提示或开发应用程序（如 PythonWin），或在 Windows 资源管理器中双击 .py 文件。</a:t>
                      </a:r>
                      <a:endParaRPr 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</a:endParaRPr>
                    </a:p>
                  </a:txBody>
                  <a:tcPr marL="683" marR="683" marT="683" marB="0" anchor="ctr"/>
                </a:tc>
              </a:tr>
              <a:tr h="83837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6</a:t>
                      </a:r>
                      <a:endParaRPr 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</a:endParaRPr>
                    </a:p>
                  </a:txBody>
                  <a:tcPr marL="683" marR="683" marT="68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Python </a:t>
                      </a:r>
                      <a:r>
                        <a:rPr lang="en-US" sz="1600" u="none" strike="noStrike" dirty="0" err="1"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脚本工具</a:t>
                      </a:r>
                      <a:endParaRPr 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</a:endParaRPr>
                    </a:p>
                  </a:txBody>
                  <a:tcPr marL="683" marR="683" marT="68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Python 脚本工具是已添加到地理处理工具箱的 Python 脚本。添加为脚本工具后，便可以像使用其他地理处理工具一样使用此脚本工具 - 可以从工具对话框打开和执行、可以在 Python 窗口和模型构建器中使用，也可以从其他脚本和脚本工具中调用。</a:t>
                      </a:r>
                      <a:endParaRPr lang="zh-CN" sz="16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</a:endParaRPr>
                    </a:p>
                  </a:txBody>
                  <a:tcPr marL="683" marR="683" marT="683" marB="0" anchor="ctr"/>
                </a:tc>
              </a:tr>
              <a:tr h="559179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7</a:t>
                      </a:r>
                      <a:endParaRPr 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</a:endParaRPr>
                    </a:p>
                  </a:txBody>
                  <a:tcPr marL="683" marR="683" marT="683" marB="0" anchor="ctr"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Python </a:t>
                      </a:r>
                      <a:r>
                        <a:rPr lang="en-US" sz="1600" u="none" strike="noStrike" dirty="0" err="1"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窗口</a:t>
                      </a:r>
                      <a:endParaRPr 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</a:endParaRPr>
                    </a:p>
                  </a:txBody>
                  <a:tcPr marL="683" marR="683" marT="68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sz="1600" u="none" strike="noStrike" dirty="0"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通过 Python 窗口，用户可以快捷地在 ArcGIS 内部使用 Python，从而以交互方式运行地理处理工具和功能以及充分利用其他 Python 模块和库。此窗口还为您学习 Python 提供了一个入口。</a:t>
                      </a:r>
                      <a:endParaRPr 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</a:endParaRPr>
                    </a:p>
                  </a:txBody>
                  <a:tcPr marL="683" marR="683" marT="683" marB="0" anchor="ctr"/>
                </a:tc>
              </a:tr>
              <a:tr h="55917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Python </a:t>
                      </a:r>
                      <a:r>
                        <a:rPr lang="en-US" sz="1600" u="none" strike="noStrike" dirty="0" err="1"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窗口可用于执行单行</a:t>
                      </a:r>
                      <a:r>
                        <a:rPr lang="en-US" sz="1600" u="none" strike="noStrike" dirty="0"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 Python </a:t>
                      </a:r>
                      <a:r>
                        <a:rPr lang="en-US" sz="1600" u="none" strike="noStrike" dirty="0" err="1"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代码，并将由此生成的消息输出到窗口。借助此窗口</a:t>
                      </a:r>
                      <a:r>
                        <a:rPr lang="en-US" sz="1600" u="none" strike="noStrike" dirty="0" err="1" smtClean="0"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，您可以对语法进行试验和处理短代码</a:t>
                      </a:r>
                      <a:r>
                        <a:rPr lang="en-US" sz="1600" u="none" strike="noStrike" dirty="0" err="1"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，</a:t>
                      </a:r>
                      <a:r>
                        <a:rPr lang="en-US" sz="1600" u="none" strike="noStrike" dirty="0" err="1" smtClean="0"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并可以在大型脚本范围之外对您的想法进行检验</a:t>
                      </a:r>
                      <a:r>
                        <a:rPr lang="en-US" sz="1600" u="none" strike="noStrike" dirty="0"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。</a:t>
                      </a:r>
                      <a:endParaRPr 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</a:endParaRPr>
                    </a:p>
                  </a:txBody>
                  <a:tcPr marL="683" marR="683" marT="683" marB="0" anchor="ctr"/>
                </a:tc>
              </a:tr>
              <a:tr h="11175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8</a:t>
                      </a:r>
                      <a:endParaRPr 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</a:endParaRPr>
                    </a:p>
                  </a:txBody>
                  <a:tcPr marL="683" marR="683" marT="68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Python </a:t>
                      </a:r>
                      <a:r>
                        <a:rPr lang="en-US" sz="1600" u="none" strike="noStrike" dirty="0" err="1"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加载项</a:t>
                      </a:r>
                      <a:endParaRPr 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</a:endParaRPr>
                    </a:p>
                  </a:txBody>
                  <a:tcPr marL="683" marR="683" marT="68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ArcGIS 10.1 将 Python </a:t>
                      </a:r>
                      <a:r>
                        <a:rPr lang="en-US" sz="1600" u="none" strike="noStrike" dirty="0" err="1"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引入到创作</a:t>
                      </a:r>
                      <a:r>
                        <a:rPr lang="en-US" sz="1600" u="none" strike="noStrike" dirty="0"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 Desktop </a:t>
                      </a:r>
                      <a:r>
                        <a:rPr lang="en-US" sz="1600" u="none" strike="noStrike" dirty="0" err="1"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加载项的语言列表中，为用户提供了一种简单地扩展</a:t>
                      </a:r>
                      <a:r>
                        <a:rPr lang="en-US" sz="1600" u="none" strike="noStrike" dirty="0"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 desktop </a:t>
                      </a:r>
                      <a:r>
                        <a:rPr lang="en-US" sz="1600" u="none" strike="noStrike" dirty="0" err="1"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功能的解决方案。要简化</a:t>
                      </a:r>
                      <a:r>
                        <a:rPr lang="en-US" sz="1600" u="none" strike="noStrike" dirty="0"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 Python </a:t>
                      </a:r>
                      <a:r>
                        <a:rPr lang="en-US" sz="1600" u="none" strike="noStrike" dirty="0" err="1"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加载项的开发，必须下载并使用</a:t>
                      </a:r>
                      <a:r>
                        <a:rPr lang="en-US" sz="1600" u="none" strike="noStrike" dirty="0"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 Python </a:t>
                      </a:r>
                      <a:r>
                        <a:rPr lang="en-US" sz="1600" u="none" strike="noStrike" dirty="0" err="1"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加载项向导</a:t>
                      </a:r>
                      <a:r>
                        <a:rPr lang="en-US" sz="1600" u="none" strike="noStrike" dirty="0"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600" u="none" strike="noStrike" dirty="0" err="1"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来声明自定义的类型。该向导将生成加载项正常工作所必需的所有文件。单击此处从“地理处理资源中心”下载</a:t>
                      </a:r>
                      <a:r>
                        <a:rPr lang="en-US" sz="1600" u="none" strike="noStrike" dirty="0"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 Python </a:t>
                      </a:r>
                      <a:r>
                        <a:rPr lang="en-US" sz="1600" u="none" strike="noStrike" dirty="0" err="1"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加载项向导</a:t>
                      </a:r>
                      <a:r>
                        <a:rPr lang="en-US" sz="1600" u="none" strike="noStrike" dirty="0"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。</a:t>
                      </a:r>
                      <a:endParaRPr 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</a:endParaRPr>
                    </a:p>
                  </a:txBody>
                  <a:tcPr marL="683" marR="683" marT="683" marB="0" anchor="ctr"/>
                </a:tc>
              </a:tr>
              <a:tr h="559179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9</a:t>
                      </a:r>
                      <a:endParaRPr 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</a:endParaRPr>
                    </a:p>
                  </a:txBody>
                  <a:tcPr marL="683" marR="683" marT="683" marB="0" anchor="ctr"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Python </a:t>
                      </a:r>
                      <a:r>
                        <a:rPr lang="en-US" sz="1600" u="none" strike="noStrike" dirty="0" err="1"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工具箱</a:t>
                      </a:r>
                      <a:endParaRPr 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</a:endParaRPr>
                    </a:p>
                  </a:txBody>
                  <a:tcPr marL="683" marR="683" marT="68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Python </a:t>
                      </a:r>
                      <a:r>
                        <a:rPr lang="en-US" sz="1600" u="none" strike="noStrike" dirty="0" err="1"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工具箱是完全在</a:t>
                      </a:r>
                      <a:r>
                        <a:rPr lang="en-US" sz="1600" u="none" strike="noStrike" dirty="0"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 Python </a:t>
                      </a:r>
                      <a:r>
                        <a:rPr lang="en-US" sz="1600" u="none" strike="noStrike" dirty="0" err="1"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中创建的地理处理工具箱。Python</a:t>
                      </a:r>
                      <a:r>
                        <a:rPr lang="en-US" sz="1600" u="none" strike="noStrike" dirty="0"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600" u="none" strike="noStrike" dirty="0" err="1"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工具箱及其所包含工具的外观、操作和运行与以任何其他方式创建的工具箱和工具类似</a:t>
                      </a:r>
                      <a:r>
                        <a:rPr lang="en-US" sz="1600" u="none" strike="noStrike" dirty="0"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。</a:t>
                      </a:r>
                      <a:endParaRPr 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</a:endParaRPr>
                    </a:p>
                  </a:txBody>
                  <a:tcPr marL="683" marR="683" marT="683" marB="0" anchor="ctr"/>
                </a:tc>
              </a:tr>
              <a:tr h="35841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Python </a:t>
                      </a:r>
                      <a:r>
                        <a:rPr lang="en-US" sz="1600" u="none" strike="noStrike" dirty="0" err="1"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工具箱</a:t>
                      </a:r>
                      <a:r>
                        <a:rPr lang="en-US" sz="1600" u="none" strike="noStrike" dirty="0"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 (.</a:t>
                      </a:r>
                      <a:r>
                        <a:rPr lang="en-US" sz="1600" u="none" strike="noStrike" dirty="0" err="1"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pyt</a:t>
                      </a:r>
                      <a:r>
                        <a:rPr lang="en-US" sz="1600" u="none" strike="noStrike" dirty="0"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) </a:t>
                      </a:r>
                      <a:r>
                        <a:rPr lang="en-US" sz="1600" u="none" strike="noStrike" dirty="0" err="1" smtClean="0"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是一个基于</a:t>
                      </a:r>
                      <a:r>
                        <a:rPr lang="en-US" sz="1600" u="none" strike="noStrike" dirty="0" smtClean="0"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600" u="none" strike="noStrike" dirty="0"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ASCII </a:t>
                      </a:r>
                      <a:r>
                        <a:rPr lang="en-US" sz="1600" u="none" strike="noStrike" dirty="0" err="1"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的文件，该文件定义了工具箱和一个或多个工具</a:t>
                      </a:r>
                      <a:r>
                        <a:rPr lang="en-US" sz="1600" u="none" strike="noStrike" dirty="0"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。</a:t>
                      </a:r>
                      <a:endParaRPr 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</a:endParaRPr>
                    </a:p>
                  </a:txBody>
                  <a:tcPr marL="683" marR="683" marT="683" marB="0" anchor="ctr"/>
                </a:tc>
              </a:tr>
            </a:tbl>
          </a:graphicData>
        </a:graphic>
      </p:graphicFrame>
      <p:sp>
        <p:nvSpPr>
          <p:cNvPr id="43" name="矩形 42"/>
          <p:cNvSpPr/>
          <p:nvPr/>
        </p:nvSpPr>
        <p:spPr>
          <a:xfrm>
            <a:off x="1127125" y="1160463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一、基本术语</a:t>
            </a:r>
            <a:endParaRPr lang="en-US" altLang="zh-CN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54742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247357" y="2113366"/>
            <a:ext cx="31886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1. 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交换窗口</a:t>
            </a: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(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可交互</a:t>
            </a: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)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247357" y="2604604"/>
            <a:ext cx="12041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2. IDE</a:t>
            </a:r>
            <a:endParaRPr lang="zh-CN" altLang="en-US" sz="2400" dirty="0">
              <a:solidFill>
                <a:srgbClr val="FF000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127125" y="1160463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二、哪里运行</a:t>
            </a:r>
            <a:endParaRPr lang="en-US" altLang="zh-CN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247357" y="3095842"/>
            <a:ext cx="34131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3. </a:t>
            </a:r>
            <a:r>
              <a:rPr lang="en-US" altLang="zh-CN" sz="2400" dirty="0" err="1" smtClean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Jupyter</a:t>
            </a:r>
            <a:r>
              <a:rPr lang="en-US" altLang="zh-CN" sz="2400" dirty="0" smtClean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Notebook</a:t>
            </a:r>
            <a:endParaRPr lang="zh-CN" altLang="en-US" sz="2400" dirty="0">
              <a:solidFill>
                <a:srgbClr val="FF000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247357" y="4611469"/>
            <a:ext cx="625042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注意：交换窗口出口为</a:t>
            </a:r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ArcGIS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的</a:t>
            </a:r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Python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环境，很多库可能未安装。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93373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247357" y="2113366"/>
            <a:ext cx="14879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1. 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运行</a:t>
            </a: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工具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27126" y="2600508"/>
            <a:ext cx="10621962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Consolas" panose="020B0609020204030204" pitchFamily="49" charset="0"/>
              </a:rPr>
              <a:t>&gt;&gt;&gt; </a:t>
            </a:r>
            <a:r>
              <a:rPr lang="en-US" altLang="zh-CN" dirty="0" err="1" smtClean="0">
                <a:latin typeface="Consolas" panose="020B0609020204030204" pitchFamily="49" charset="0"/>
              </a:rPr>
              <a:t>arcpy.</a:t>
            </a:r>
            <a:r>
              <a:rPr lang="en-US" altLang="zh-CN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Buffer_analysis</a:t>
            </a:r>
            <a:r>
              <a:rPr lang="en-US" altLang="zh-CN" dirty="0">
                <a:latin typeface="Consolas" panose="020B0609020204030204" pitchFamily="49" charset="0"/>
              </a:rPr>
              <a:t>("c:/data/Portland.gdb/streets</a:t>
            </a:r>
            <a:r>
              <a:rPr lang="en-US" altLang="zh-CN" dirty="0" smtClean="0">
                <a:latin typeface="Consolas" panose="020B0609020204030204" pitchFamily="49" charset="0"/>
              </a:rPr>
              <a:t>",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smtClean="0">
                <a:latin typeface="Consolas" panose="020B0609020204030204" pitchFamily="49" charset="0"/>
              </a:rPr>
              <a:t>                         "</a:t>
            </a:r>
            <a:r>
              <a:rPr lang="en-US" altLang="zh-CN" dirty="0">
                <a:latin typeface="Consolas" panose="020B0609020204030204" pitchFamily="49" charset="0"/>
              </a:rPr>
              <a:t>c:/data/Portland.gdb/steets_buffer", </a:t>
            </a:r>
            <a:endParaRPr lang="en-US" altLang="zh-CN" dirty="0" smtClean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smtClean="0">
                <a:latin typeface="Consolas" panose="020B0609020204030204" pitchFamily="49" charset="0"/>
              </a:rPr>
              <a:t>                         "</a:t>
            </a:r>
            <a:r>
              <a:rPr lang="en-US" altLang="zh-CN" dirty="0">
                <a:latin typeface="Consolas" panose="020B0609020204030204" pitchFamily="49" charset="0"/>
              </a:rPr>
              <a:t>500 METERS") 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247357" y="4082624"/>
            <a:ext cx="19495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2. </a:t>
            </a: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使用环境设置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27126" y="4501769"/>
            <a:ext cx="10621962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&gt;&gt;&gt; </a:t>
            </a:r>
            <a:r>
              <a:rPr lang="en-US" altLang="zh-CN" dirty="0" err="1">
                <a:latin typeface="Consolas" panose="020B0609020204030204" pitchFamily="49" charset="0"/>
              </a:rPr>
              <a:t>arcpy.</a:t>
            </a:r>
            <a:r>
              <a:rPr lang="en-US" altLang="zh-CN" dirty="0" err="1">
                <a:solidFill>
                  <a:srgbClr val="C00000"/>
                </a:solidFill>
                <a:latin typeface="Consolas" panose="020B0609020204030204" pitchFamily="49" charset="0"/>
              </a:rPr>
              <a:t>env.workspace</a:t>
            </a:r>
            <a:r>
              <a:rPr lang="en-US" altLang="zh-CN" dirty="0">
                <a:latin typeface="Consolas" panose="020B0609020204030204" pitchFamily="49" charset="0"/>
              </a:rPr>
              <a:t> = "</a:t>
            </a:r>
            <a:r>
              <a:rPr lang="en-US" altLang="zh-CN" dirty="0" smtClean="0">
                <a:latin typeface="Consolas" panose="020B0609020204030204" pitchFamily="49" charset="0"/>
              </a:rPr>
              <a:t>c</a:t>
            </a:r>
            <a:r>
              <a:rPr lang="en-US" altLang="zh-CN" dirty="0">
                <a:latin typeface="Consolas" panose="020B0609020204030204" pitchFamily="49" charset="0"/>
              </a:rPr>
              <a:t>:/</a:t>
            </a:r>
            <a:r>
              <a:rPr lang="en-US" altLang="zh-CN" dirty="0" smtClean="0">
                <a:latin typeface="Consolas" panose="020B0609020204030204" pitchFamily="49" charset="0"/>
              </a:rPr>
              <a:t>data/Portland.gdb</a:t>
            </a:r>
            <a:r>
              <a:rPr lang="en-US" altLang="zh-CN" dirty="0">
                <a:latin typeface="Consolas" panose="020B0609020204030204" pitchFamily="49" charset="0"/>
              </a:rPr>
              <a:t>"</a:t>
            </a:r>
            <a:r>
              <a:rPr lang="en-US" altLang="zh-CN" dirty="0" smtClean="0">
                <a:latin typeface="Consolas" panose="020B0609020204030204" pitchFamily="49" charset="0"/>
              </a:rPr>
              <a:t>        # "CURRENT"</a:t>
            </a:r>
            <a:endParaRPr lang="zh-CN" altLang="zh-CN" dirty="0" smtClean="0">
              <a:latin typeface="Consolas" panose="020B0609020204030204" pitchFamily="49" charset="0"/>
            </a:endParaRPr>
          </a:p>
          <a:p>
            <a:r>
              <a:rPr lang="en-US" altLang="zh-CN" dirty="0" smtClean="0">
                <a:latin typeface="Consolas" panose="020B0609020204030204" pitchFamily="49" charset="0"/>
              </a:rPr>
              <a:t>&gt;&gt;&gt; </a:t>
            </a:r>
            <a:r>
              <a:rPr lang="en-US" altLang="zh-CN" dirty="0" err="1" smtClean="0">
                <a:latin typeface="Consolas" panose="020B0609020204030204" pitchFamily="49" charset="0"/>
              </a:rPr>
              <a:t>arcpy.Buffer_analysis</a:t>
            </a:r>
            <a:r>
              <a:rPr lang="en-US" altLang="zh-CN" dirty="0" smtClean="0">
                <a:latin typeface="Consolas" panose="020B0609020204030204" pitchFamily="49" charset="0"/>
              </a:rPr>
              <a:t>("streets", "</a:t>
            </a:r>
            <a:r>
              <a:rPr lang="en-US" altLang="zh-CN" dirty="0" err="1" smtClean="0">
                <a:latin typeface="Consolas" panose="020B0609020204030204" pitchFamily="49" charset="0"/>
              </a:rPr>
              <a:t>streetBuf</a:t>
            </a:r>
            <a:r>
              <a:rPr lang="en-US" altLang="zh-CN" dirty="0" smtClean="0">
                <a:latin typeface="Consolas" panose="020B0609020204030204" pitchFamily="49" charset="0"/>
              </a:rPr>
              <a:t>", "500 METERS")</a:t>
            </a:r>
            <a:endParaRPr lang="zh-CN" altLang="zh-CN" dirty="0">
              <a:latin typeface="Consolas" panose="020B0609020204030204" pitchFamily="49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127125" y="1160463"/>
            <a:ext cx="6418680" cy="8156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、代码组织</a:t>
            </a:r>
            <a:endParaRPr lang="en-US" altLang="zh-CN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一般来说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ArcPy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按工具、环境、函数、类和模块进行组织。</a:t>
            </a:r>
          </a:p>
        </p:txBody>
      </p:sp>
    </p:spTree>
    <p:extLst>
      <p:ext uri="{BB962C8B-B14F-4D97-AF65-F5344CB8AC3E}">
        <p14:creationId xmlns:p14="http://schemas.microsoft.com/office/powerpoint/2010/main" val="1362205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247357" y="2113366"/>
            <a:ext cx="14879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3. </a:t>
            </a: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使用函数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27126" y="2600508"/>
            <a:ext cx="10621962" cy="39703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import </a:t>
            </a:r>
            <a:r>
              <a:rPr lang="en-US" altLang="zh-CN" dirty="0" err="1">
                <a:latin typeface="Consolas" panose="020B0609020204030204" pitchFamily="49" charset="0"/>
              </a:rPr>
              <a:t>arcpy</a:t>
            </a:r>
            <a:endParaRPr lang="en-US" altLang="zh-CN" dirty="0">
              <a:latin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# prints True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print </a:t>
            </a:r>
            <a:r>
              <a:rPr lang="en-US" altLang="zh-CN" dirty="0" err="1">
                <a:latin typeface="Consolas" panose="020B0609020204030204" pitchFamily="49" charset="0"/>
              </a:rPr>
              <a:t>arcpy.Exists</a:t>
            </a:r>
            <a:r>
              <a:rPr lang="en-US" altLang="zh-CN" dirty="0">
                <a:latin typeface="Consolas" panose="020B0609020204030204" pitchFamily="49" charset="0"/>
              </a:rPr>
              <a:t>("c:/data/Portland.gdb/streets") </a:t>
            </a: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# prints NAD_1983_StatePlane_Oregon_North_FIPS_3601_Feet</a:t>
            </a:r>
          </a:p>
          <a:p>
            <a:r>
              <a:rPr lang="en-US" altLang="zh-CN" dirty="0" err="1">
                <a:latin typeface="Consolas" panose="020B0609020204030204" pitchFamily="49" charset="0"/>
              </a:rPr>
              <a:t>sr</a:t>
            </a:r>
            <a:r>
              <a:rPr lang="en-US" altLang="zh-CN" dirty="0">
                <a:latin typeface="Consolas" panose="020B0609020204030204" pitchFamily="49" charset="0"/>
              </a:rPr>
              <a:t> = </a:t>
            </a:r>
            <a:r>
              <a:rPr lang="en-US" altLang="zh-CN" dirty="0" err="1">
                <a:latin typeface="Consolas" panose="020B0609020204030204" pitchFamily="49" charset="0"/>
              </a:rPr>
              <a:t>arcpy.Describe</a:t>
            </a:r>
            <a:r>
              <a:rPr lang="en-US" altLang="zh-CN" dirty="0">
                <a:latin typeface="Consolas" panose="020B0609020204030204" pitchFamily="49" charset="0"/>
              </a:rPr>
              <a:t>("c:/data/Portland.gdb/streets").spatialReference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print sr.name </a:t>
            </a: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# prints Available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print </a:t>
            </a:r>
            <a:r>
              <a:rPr lang="en-US" altLang="zh-CN" dirty="0" err="1">
                <a:latin typeface="Consolas" panose="020B0609020204030204" pitchFamily="49" charset="0"/>
              </a:rPr>
              <a:t>arcpy.CheckExtension</a:t>
            </a:r>
            <a:r>
              <a:rPr lang="en-US" altLang="zh-CN" dirty="0">
                <a:latin typeface="Consolas" panose="020B0609020204030204" pitchFamily="49" charset="0"/>
              </a:rPr>
              <a:t>("spatial") </a:t>
            </a: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 err="1">
                <a:latin typeface="Consolas" panose="020B0609020204030204" pitchFamily="49" charset="0"/>
              </a:rPr>
              <a:t>arcpy.CheckOutExtension</a:t>
            </a:r>
            <a:r>
              <a:rPr lang="en-US" altLang="zh-CN" dirty="0">
                <a:latin typeface="Consolas" panose="020B0609020204030204" pitchFamily="49" charset="0"/>
              </a:rPr>
              <a:t>("spatial</a:t>
            </a:r>
            <a:r>
              <a:rPr lang="en-US" altLang="zh-CN" dirty="0" smtClean="0">
                <a:latin typeface="Consolas" panose="020B0609020204030204" pitchFamily="49" charset="0"/>
              </a:rPr>
              <a:t>")</a:t>
            </a:r>
          </a:p>
          <a:p>
            <a:endParaRPr lang="en-US" altLang="zh-CN" dirty="0">
              <a:latin typeface="Consolas" panose="020B0609020204030204" pitchFamily="49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127125" y="1160463"/>
            <a:ext cx="6418680" cy="8156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三、代码组织</a:t>
            </a:r>
            <a:endParaRPr lang="en-US" altLang="zh-CN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一般来说，</a:t>
            </a:r>
            <a:r>
              <a:rPr lang="en-US" altLang="zh-CN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ArcPy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按工具、环境、函数、类和模块进行组织。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06084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127125" y="1160463"/>
            <a:ext cx="6418680" cy="8156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三、代码组织</a:t>
            </a:r>
            <a:endParaRPr lang="en-US" altLang="zh-CN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一般来说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ArcPy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按工具、环境、函数、类和模块进行组织。</a:t>
            </a:r>
          </a:p>
        </p:txBody>
      </p:sp>
      <p:sp>
        <p:nvSpPr>
          <p:cNvPr id="3" name="矩形 2"/>
          <p:cNvSpPr/>
          <p:nvPr/>
        </p:nvSpPr>
        <p:spPr>
          <a:xfrm>
            <a:off x="1127125" y="1952126"/>
            <a:ext cx="12570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3. </a:t>
            </a: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使用类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7468872"/>
              </p:ext>
            </p:extLst>
          </p:nvPr>
        </p:nvGraphicFramePr>
        <p:xfrm>
          <a:off x="1127125" y="2321458"/>
          <a:ext cx="10621962" cy="423610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770327"/>
                <a:gridCol w="1770327"/>
                <a:gridCol w="1770327"/>
                <a:gridCol w="1770327"/>
                <a:gridCol w="1770327"/>
                <a:gridCol w="1770327"/>
              </a:tblGrid>
              <a:tr h="24208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类名称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类别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 dirty="0"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几何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几何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 dirty="0"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结果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常规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1996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ArcSDESQLExecute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 dirty="0"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常规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 dirty="0"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过滤器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 dirty="0"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参数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 dirty="0"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栅格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 dirty="0"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常规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389345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 dirty="0"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数组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常规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err="1"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GeostatisticalDatasets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Geostatistical Analyst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err="1"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RecordSet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err="1"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FeatureSet</a:t>
                      </a:r>
                      <a:r>
                        <a:rPr lang="en-US" sz="1200" u="none" strike="noStrike" dirty="0"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en-US" sz="1200" u="none" strike="noStrike" dirty="0" err="1"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RecordSet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38934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CrossValidationResult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Geostatistical Analyst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 dirty="0"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图表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制图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 dirty="0"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行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游标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389345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游标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游标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err="1"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GraphTemplate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制图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err="1"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SearchNeighborhoodSmooth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Geostatistical Analyst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38934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env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 dirty="0"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常规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 dirty="0"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索引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 dirty="0"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常规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err="1"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SearchNeighborhoodSmoothCircular</a:t>
                      </a:r>
                      <a:r>
                        <a:rPr lang="en-US" sz="1200" u="none" strike="noStrike" dirty="0"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（</a:t>
                      </a:r>
                      <a:r>
                        <a:rPr lang="zh-CN" altLang="en-US" sz="1200" u="none" strike="noStrike" dirty="0"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类）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Geostatistical Analyst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38934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ExecuteError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异常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 dirty="0"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多点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 dirty="0"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几何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err="1"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SearchNeighborhoodStandard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Geostatistical Analyst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38934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ExecuteWarning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异常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err="1"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NetCDFFileProperties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 dirty="0"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常规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err="1"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SearchNeighborhoodStandardCircular</a:t>
                      </a:r>
                      <a:r>
                        <a:rPr lang="en-US" sz="1200" u="none" strike="noStrike" dirty="0"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（</a:t>
                      </a:r>
                      <a:r>
                        <a:rPr lang="zh-CN" altLang="en-US" sz="1200" u="none" strike="noStrike" dirty="0"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类）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Geostatistical Analyst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199614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范围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常规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参数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 dirty="0"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参数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方案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 dirty="0"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参数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1996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FeatureSet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FeatureSet/RecordSet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点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 dirty="0"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几何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SpatialReference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 dirty="0"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常规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199614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字段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字段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PointGeometry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 dirty="0"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几何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值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 dirty="0"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参数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1996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FieldInfo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字段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面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 dirty="0"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几何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ValueTable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 dirty="0"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常规 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28459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FieldMap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字段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折线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 dirty="0"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几何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sz="1200">
                        <a:latin typeface="Consolas" panose="020B0609020204030204" pitchFamily="49" charset="0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>
                        <a:latin typeface="Consolas" panose="020B0609020204030204" pitchFamily="49" charset="0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28459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err="1"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FieldMappings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字段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RandomNumberGenerator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 dirty="0"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常规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sz="1200">
                        <a:latin typeface="Consolas" panose="020B0609020204030204" pitchFamily="49" charset="0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Consolas" panose="020B0609020204030204" pitchFamily="49" charset="0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0457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5744</TotalTime>
  <Words>1702</Words>
  <Application>Microsoft Office PowerPoint</Application>
  <PresentationFormat>宽屏</PresentationFormat>
  <Paragraphs>283</Paragraphs>
  <Slides>28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8" baseType="lpstr">
      <vt:lpstr>Gill Sans</vt:lpstr>
      <vt:lpstr>Meiryo UI</vt:lpstr>
      <vt:lpstr>宋体</vt:lpstr>
      <vt:lpstr>微软雅黑</vt:lpstr>
      <vt:lpstr>微软雅黑 Light</vt:lpstr>
      <vt:lpstr>Arial</vt:lpstr>
      <vt:lpstr>Calibri</vt:lpstr>
      <vt:lpstr>Consolas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kaiwei</dc:creator>
  <cp:lastModifiedBy>Administrator</cp:lastModifiedBy>
  <cp:revision>242</cp:revision>
  <dcterms:created xsi:type="dcterms:W3CDTF">2016-11-17T10:10:20Z</dcterms:created>
  <dcterms:modified xsi:type="dcterms:W3CDTF">2016-12-13T06:29:57Z</dcterms:modified>
</cp:coreProperties>
</file>