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1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Tech Titans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Analysis of Crime and school ratings influence of home prices	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396A-8DF7-F04B-B13F-21F72583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Description/Outline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71DD-3DC9-3DCF-277F-D9EE9B61A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Buying a home in Atlanta has become more cumbersome over the last couple of years.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While there are many factors that are more individualized in finding a potential buyer’s “prefect choice”, there are a few factors that many will agree are almost universal. </a:t>
            </a:r>
          </a:p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Two of those factors are crime rates and the quality of local schools.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7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DF4C-F2BF-9A1B-ED32-045FC1B2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6A59-B3C3-4051-7C63-64667FF04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correlation between crime rates and housing prices?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correlation between high school ratings and housing prices?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these factors have any connection to each other?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Will you see areas in Atlanta where both crime rates and high school ratings are high or low?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Are there any interesting areas found from the data?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there any areas of recommendation for the home buyer to be aware of based on the data?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B62C-2475-E8AB-07D8-A4876CF2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74DA-0784-73E2-3C95-E1FFCB11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City of Atlanta zip codes (not metro)  </a:t>
            </a:r>
            <a:endParaRPr lang="en-US" dirty="0"/>
          </a:p>
          <a:p>
            <a:r>
              <a:rPr lang="en-US" dirty="0"/>
              <a:t>&lt;&lt;&lt;Atlanta map&gt;&gt;&gt;</a:t>
            </a:r>
          </a:p>
        </p:txBody>
      </p:sp>
    </p:spTree>
    <p:extLst>
      <p:ext uri="{BB962C8B-B14F-4D97-AF65-F5344CB8AC3E}">
        <p14:creationId xmlns:p14="http://schemas.microsoft.com/office/powerpoint/2010/main" val="1311136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E579-1DCB-C0C8-585A-B8872D46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6EC7-1EEB-714D-11D5-61524BF79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3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9A71-72A0-3D9C-785D-9AB83DFA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54BF9-3164-1D39-4245-67419455E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&lt;&lt;&lt;list of data sources and how cleaned&gt;&gt;&gt;</a:t>
            </a:r>
          </a:p>
        </p:txBody>
      </p:sp>
    </p:spTree>
    <p:extLst>
      <p:ext uri="{BB962C8B-B14F-4D97-AF65-F5344CB8AC3E}">
        <p14:creationId xmlns:p14="http://schemas.microsoft.com/office/powerpoint/2010/main" val="3588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8FA9-22FD-12BB-9597-DB28B7E9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School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458C-21E6-912A-5D7C-371258E95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There are several criteria that can be used to evaluate school districts, including: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Student achievement: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be measured by standardized test scores, graduation rates, and college attendance rates.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Teacher quality: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be measured by the number of highly qualified teachers, teacher turnover rates, and teacher-to-student ratios.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factors such as funding per student, class size, and access to technology and extracurricular activities.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Safety and discipline: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measures such as crime and violence rates, bullying, and truancy.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Parent and community involvement: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measures of parental participation in school activities and the level of community support for the schools.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Parent/Student Surveys on Overall Experience: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College readiness: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measures such as the number of AP classes offered, and the number of students who passed AP exams.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Diversity and inclusion: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measures such as the percentage of students from diverse backgrounds and the policies and programs in place to support them.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pecial needs support: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This can include measures such as the number of students with special needs and the resources provided to support them.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81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0A46-3A46-1B84-51A1-7DD7BF2F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Analysis and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42276-C229-A229-3B0B-FC167AE2C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6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</TotalTime>
  <Words>433</Words>
  <Application>Microsoft Office PowerPoint</Application>
  <PresentationFormat>Widescreen</PresentationFormat>
  <Paragraphs>46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Calibri</vt:lpstr>
      <vt:lpstr>Gill Sans MT</vt:lpstr>
      <vt:lpstr>Wingdings 2</vt:lpstr>
      <vt:lpstr>Custom</vt:lpstr>
      <vt:lpstr>Tech Titans </vt:lpstr>
      <vt:lpstr>Project Description/Outline </vt:lpstr>
      <vt:lpstr>Questions to answer </vt:lpstr>
      <vt:lpstr>Coverage </vt:lpstr>
      <vt:lpstr>PowerPoint Presentation</vt:lpstr>
      <vt:lpstr>Data </vt:lpstr>
      <vt:lpstr>School criteria</vt:lpstr>
      <vt:lpstr>Analysis and Conclusion</vt:lpstr>
      <vt:lpstr>Tech Requirements</vt:lpstr>
      <vt:lpstr>Competitive Landscape</vt:lpstr>
      <vt:lpstr>Digital Communications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Dempsey</dc:creator>
  <cp:lastModifiedBy>Tom Dempsey</cp:lastModifiedBy>
  <cp:revision>12</cp:revision>
  <dcterms:created xsi:type="dcterms:W3CDTF">2025-04-17T19:19:10Z</dcterms:created>
  <dcterms:modified xsi:type="dcterms:W3CDTF">2025-04-17T19:32:09Z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