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Inter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schemas.openxmlformats.org/officeDocument/2006/relationships/font" Target="fonts/InterMedium-regular.fnt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35" Type="http://schemas.openxmlformats.org/officeDocument/2006/relationships/font" Target="fonts/InterMedium-italic.fntdata"/><Relationship Id="rId12" Type="http://schemas.openxmlformats.org/officeDocument/2006/relationships/slide" Target="slides/slide6.xml"/><Relationship Id="rId34" Type="http://schemas.openxmlformats.org/officeDocument/2006/relationships/font" Target="fonts/Inter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Inter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d48095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d48095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d48095e4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d48095e4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d48095e4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d48095e4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4d48095e4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4d48095e4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d48095e40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d48095e40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d48095e40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4d48095e40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d48095e4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d48095e4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d48095e40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4d48095e4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4d48095e40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4d48095e4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d48095e40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4d48095e40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d48095e4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d48095e4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d48095e4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d48095e4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d48095e4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d48095e4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d48095e4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d48095e4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d48095e40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d48095e40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d48095e4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d48095e4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d48095e40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d48095e4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d48095e40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d48095e40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3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04/17/25</a:t>
            </a:r>
            <a:endParaRPr sz="1400"/>
          </a:p>
        </p:txBody>
      </p:sp>
      <p:sp>
        <p:nvSpPr>
          <p:cNvPr id="320" name="Google Shape;320;p54"/>
          <p:cNvSpPr txBox="1"/>
          <p:nvPr>
            <p:ph idx="4" type="title"/>
          </p:nvPr>
        </p:nvSpPr>
        <p:spPr>
          <a:xfrm>
            <a:off x="2255275" y="164375"/>
            <a:ext cx="2430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DSCI 4780 / 6780</a:t>
            </a:r>
            <a:endParaRPr sz="1400"/>
          </a:p>
        </p:txBody>
      </p:sp>
      <p:sp>
        <p:nvSpPr>
          <p:cNvPr id="321" name="Google Shape;321;p54"/>
          <p:cNvSpPr txBox="1"/>
          <p:nvPr>
            <p:ph idx="4294967295" type="title"/>
          </p:nvPr>
        </p:nvSpPr>
        <p:spPr>
          <a:xfrm>
            <a:off x="226525" y="402575"/>
            <a:ext cx="4673100" cy="4514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House Prices Correlation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w/ Crime Rate &amp; School Quality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Semester: SPRING 2025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Team: THE TECH TITANS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Members: 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Tom Dibble Dempsey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Cyron Trazona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Angel Nivar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Jack Coleman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Omar Majitov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Sanjib K C</a:t>
            </a:r>
            <a:endParaRPr b="0" sz="1600"/>
          </a:p>
        </p:txBody>
      </p:sp>
      <p:pic>
        <p:nvPicPr>
          <p:cNvPr id="322" name="Google Shape;322;p54" title="ChatGPT Image Apr 17, 2025, 06_03_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375" y="226500"/>
            <a:ext cx="4673101" cy="46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16" name="Google Shape;416;p63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417" name="Google Shape;417;p63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18" name="Google Shape;418;p63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63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pipeline</a:t>
            </a:r>
            <a:endParaRPr/>
          </a:p>
        </p:txBody>
      </p:sp>
      <p:sp>
        <p:nvSpPr>
          <p:cNvPr id="425" name="Google Shape;425;p64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426" name="Google Shape;426;p64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27" name="Google Shape;427;p64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64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34" name="Google Shape;434;p65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435" name="Google Shape;435;p65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36" name="Google Shape;436;p65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65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43" name="Google Shape;443;p66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444" name="Google Shape;444;p66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45" name="Google Shape;445;p66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66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452" name="Google Shape;452;p67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53" name="Google Shape;453;p67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54" name="Google Shape;454;p67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67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1" name="Google Shape;461;p68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68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473" name="Google Shape;473;p7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474" name="Google Shape;474;p70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feel free to reach out with 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compliments, or concerns. </a:t>
            </a:r>
            <a:endParaRPr/>
          </a:p>
        </p:txBody>
      </p:sp>
      <p:sp>
        <p:nvSpPr>
          <p:cNvPr id="475" name="Google Shape;475;p70"/>
          <p:cNvSpPr txBox="1"/>
          <p:nvPr>
            <p:ph idx="3" type="body"/>
          </p:nvPr>
        </p:nvSpPr>
        <p:spPr>
          <a:xfrm>
            <a:off x="226525" y="4719800"/>
            <a:ext cx="35805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38759" lvl="0" marL="27432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Email: </a:t>
            </a:r>
            <a:r>
              <a:rPr lang="en"/>
              <a:t>no_reply@example.com</a:t>
            </a:r>
            <a:endParaRPr/>
          </a:p>
        </p:txBody>
      </p:sp>
      <p:sp>
        <p:nvSpPr>
          <p:cNvPr id="476" name="Google Shape;476;p70"/>
          <p:cNvSpPr txBox="1"/>
          <p:nvPr>
            <p:ph idx="4" type="body"/>
          </p:nvPr>
        </p:nvSpPr>
        <p:spPr>
          <a:xfrm>
            <a:off x="3808700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38759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Tel: </a:t>
            </a:r>
            <a:r>
              <a:rPr lang="en"/>
              <a:t>(123)456-7890</a:t>
            </a:r>
            <a:endParaRPr/>
          </a:p>
        </p:txBody>
      </p:sp>
      <p:sp>
        <p:nvSpPr>
          <p:cNvPr id="477" name="Google Shape;477;p70"/>
          <p:cNvSpPr txBox="1"/>
          <p:nvPr>
            <p:ph idx="5" type="body"/>
          </p:nvPr>
        </p:nvSpPr>
        <p:spPr>
          <a:xfrm>
            <a:off x="6345975" y="4719800"/>
            <a:ext cx="27981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38759" lvl="0" marL="36576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IG: @</a:t>
            </a:r>
            <a:r>
              <a:rPr lang="en"/>
              <a:t>[insert handle]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holding a water bottle in a cityscape." id="482" name="Google Shape;482;p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920" r="25900" t="0"/>
          <a:stretch/>
        </p:blipFill>
        <p:spPr>
          <a:xfrm>
            <a:off x="5034275" y="226500"/>
            <a:ext cx="3883203" cy="4690498"/>
          </a:xfrm>
          <a:prstGeom prst="rect">
            <a:avLst/>
          </a:prstGeom>
        </p:spPr>
      </p:pic>
      <p:sp>
        <p:nvSpPr>
          <p:cNvPr id="483" name="Google Shape;483;p71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84" name="Google Shape;484;p71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 forward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together with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138300" y="2380425"/>
            <a:ext cx="4248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4885294" y="2380425"/>
            <a:ext cx="40971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</a:t>
            </a:r>
            <a:r>
              <a:rPr lang="en"/>
              <a:t>Background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pipeline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cxnSp>
        <p:nvCxnSpPr>
          <p:cNvPr id="329" name="Google Shape;329;p55"/>
          <p:cNvCxnSpPr/>
          <p:nvPr/>
        </p:nvCxnSpPr>
        <p:spPr>
          <a:xfrm flipH="1" rot="10800000">
            <a:off x="563100" y="2744775"/>
            <a:ext cx="56076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55"/>
          <p:cNvCxnSpPr/>
          <p:nvPr/>
        </p:nvCxnSpPr>
        <p:spPr>
          <a:xfrm flipH="1" rot="10800000">
            <a:off x="563100" y="2993300"/>
            <a:ext cx="63525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55"/>
          <p:cNvCxnSpPr/>
          <p:nvPr/>
        </p:nvCxnSpPr>
        <p:spPr>
          <a:xfrm flipH="1" rot="10800000">
            <a:off x="563100" y="3226850"/>
            <a:ext cx="59583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55"/>
          <p:cNvCxnSpPr/>
          <p:nvPr/>
        </p:nvCxnSpPr>
        <p:spPr>
          <a:xfrm>
            <a:off x="563100" y="3480975"/>
            <a:ext cx="69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55"/>
          <p:cNvCxnSpPr/>
          <p:nvPr/>
        </p:nvCxnSpPr>
        <p:spPr>
          <a:xfrm>
            <a:off x="563100" y="3719100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55"/>
          <p:cNvCxnSpPr/>
          <p:nvPr/>
        </p:nvCxnSpPr>
        <p:spPr>
          <a:xfrm>
            <a:off x="563100" y="3979925"/>
            <a:ext cx="650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55"/>
          <p:cNvCxnSpPr/>
          <p:nvPr/>
        </p:nvCxnSpPr>
        <p:spPr>
          <a:xfrm>
            <a:off x="563100" y="4230600"/>
            <a:ext cx="583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55"/>
          <p:cNvSpPr txBox="1"/>
          <p:nvPr>
            <p:ph idx="4" type="title"/>
          </p:nvPr>
        </p:nvSpPr>
        <p:spPr>
          <a:xfrm>
            <a:off x="302725" y="571800"/>
            <a:ext cx="67635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26525" y="1567296"/>
            <a:ext cx="8691000" cy="33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Background</a:t>
            </a:r>
            <a:endParaRPr/>
          </a:p>
        </p:txBody>
      </p:sp>
      <p:sp>
        <p:nvSpPr>
          <p:cNvPr id="342" name="Google Shape;342;p56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343" name="Google Shape;343;p56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CYMBAL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7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7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7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7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</p:spPr>
      </p:sp>
      <p:sp>
        <p:nvSpPr>
          <p:cNvPr id="372" name="Google Shape;372;p59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9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9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9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</p:spPr>
      </p:sp>
      <p:sp>
        <p:nvSpPr>
          <p:cNvPr id="377" name="Google Shape;377;p59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</p:spPr>
      </p:sp>
      <p:sp>
        <p:nvSpPr>
          <p:cNvPr id="378" name="Google Shape;378;p59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</p:spPr>
      </p:sp>
      <p:sp>
        <p:nvSpPr>
          <p:cNvPr id="384" name="Google Shape;384;p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</p:spPr>
      </p:sp>
      <p:sp>
        <p:nvSpPr>
          <p:cNvPr id="386" name="Google Shape;386;p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</p:spPr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1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1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</p:spPr>
      </p:sp>
      <p:sp>
        <p:nvSpPr>
          <p:cNvPr id="409" name="Google Shape;409;p62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2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