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8" r:id="rId3"/>
    <p:sldId id="260" r:id="rId4"/>
    <p:sldId id="261" r:id="rId5"/>
    <p:sldId id="311" r:id="rId6"/>
    <p:sldId id="262" r:id="rId7"/>
    <p:sldId id="319" r:id="rId8"/>
    <p:sldId id="322" r:id="rId9"/>
    <p:sldId id="320" r:id="rId10"/>
    <p:sldId id="271" r:id="rId11"/>
    <p:sldId id="315" r:id="rId12"/>
    <p:sldId id="312" r:id="rId13"/>
    <p:sldId id="263" r:id="rId14"/>
    <p:sldId id="323" r:id="rId15"/>
    <p:sldId id="324" r:id="rId16"/>
    <p:sldId id="325" r:id="rId17"/>
    <p:sldId id="316" r:id="rId18"/>
    <p:sldId id="321" r:id="rId19"/>
    <p:sldId id="267" r:id="rId20"/>
    <p:sldId id="317" r:id="rId21"/>
    <p:sldId id="318" r:id="rId22"/>
    <p:sldId id="269" r:id="rId23"/>
  </p:sldIdLst>
  <p:sldSz cx="9144000" cy="5143500" type="screen16x9"/>
  <p:notesSz cx="6858000" cy="9144000"/>
  <p:embeddedFontLst>
    <p:embeddedFont>
      <p:font typeface="Anaheim" panose="020B0604020202020204" charset="0"/>
      <p:regular r:id="rId25"/>
      <p:italic r:id="rId26"/>
    </p:embeddedFont>
    <p:embeddedFont>
      <p:font typeface="Bebas Neue" panose="020B0606020202050201" pitchFamily="34" charset="0"/>
      <p:regular r:id="rId27"/>
    </p:embeddedFont>
    <p:embeddedFont>
      <p:font typeface="Lexend Deca" panose="020B0604020202020204" charset="0"/>
      <p:regular r:id="rId28"/>
      <p:bold r:id="rId29"/>
    </p:embeddedFont>
    <p:embeddedFont>
      <p:font typeface="Lexend Deca Light" panose="020B0604020202020204" charset="0"/>
      <p:regular r:id="rId30"/>
    </p:embeddedFont>
    <p:embeddedFont>
      <p:font typeface="Lexend Deca Medium" panose="020B0604020202020204" charset="0"/>
      <p:regular r:id="rId31"/>
    </p:embeddedFont>
    <p:embeddedFont>
      <p:font typeface="Nunito Light"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BB3886-7C4D-4015-9995-AFC9EBB490C9}">
  <a:tblStyle styleId="{DDBB3886-7C4D-4015-9995-AFC9EBB490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9C4141C-65DD-4589-A957-14F41D93589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3"/>
    <p:restoredTop sz="96327"/>
  </p:normalViewPr>
  <p:slideViewPr>
    <p:cSldViewPr snapToGrid="0">
      <p:cViewPr>
        <p:scale>
          <a:sx n="103" d="100"/>
          <a:sy n="103" d="100"/>
        </p:scale>
        <p:origin x="373" y="-1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2"/>
        <p:cNvGrpSpPr/>
        <p:nvPr/>
      </p:nvGrpSpPr>
      <p:grpSpPr>
        <a:xfrm>
          <a:off x="0" y="0"/>
          <a:ext cx="0" cy="0"/>
          <a:chOff x="0" y="0"/>
          <a:chExt cx="0" cy="0"/>
        </a:xfrm>
      </p:grpSpPr>
      <p:sp>
        <p:nvSpPr>
          <p:cNvPr id="3363" name="Google Shape;3363;g21b8e9c5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4" name="Google Shape;3364;g21b8e9c5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8"/>
        <p:cNvGrpSpPr/>
        <p:nvPr/>
      </p:nvGrpSpPr>
      <p:grpSpPr>
        <a:xfrm>
          <a:off x="0" y="0"/>
          <a:ext cx="0" cy="0"/>
          <a:chOff x="0" y="0"/>
          <a:chExt cx="0" cy="0"/>
        </a:xfrm>
      </p:grpSpPr>
      <p:sp>
        <p:nvSpPr>
          <p:cNvPr id="5529" name="Google Shape;5529;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0" name="Google Shape;5530;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8"/>
        <p:cNvGrpSpPr/>
        <p:nvPr/>
      </p:nvGrpSpPr>
      <p:grpSpPr>
        <a:xfrm>
          <a:off x="0" y="0"/>
          <a:ext cx="0" cy="0"/>
          <a:chOff x="0" y="0"/>
          <a:chExt cx="0" cy="0"/>
        </a:xfrm>
      </p:grpSpPr>
      <p:sp>
        <p:nvSpPr>
          <p:cNvPr id="5529" name="Google Shape;5529;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0" name="Google Shape;5530;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65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75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853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86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981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2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9735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3"/>
        <p:cNvGrpSpPr/>
        <p:nvPr/>
      </p:nvGrpSpPr>
      <p:grpSpPr>
        <a:xfrm>
          <a:off x="0" y="0"/>
          <a:ext cx="0" cy="0"/>
          <a:chOff x="0" y="0"/>
          <a:chExt cx="0" cy="0"/>
        </a:xfrm>
      </p:grpSpPr>
      <p:sp>
        <p:nvSpPr>
          <p:cNvPr id="4914" name="Google Shape;491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5"/>
        <p:cNvGrpSpPr/>
        <p:nvPr/>
      </p:nvGrpSpPr>
      <p:grpSpPr>
        <a:xfrm>
          <a:off x="0" y="0"/>
          <a:ext cx="0" cy="0"/>
          <a:chOff x="0" y="0"/>
          <a:chExt cx="0" cy="0"/>
        </a:xfrm>
      </p:grpSpPr>
      <p:sp>
        <p:nvSpPr>
          <p:cNvPr id="3796" name="Google Shape;37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7" name="Google Shape;37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6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243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9"/>
        <p:cNvGrpSpPr/>
        <p:nvPr/>
      </p:nvGrpSpPr>
      <p:grpSpPr>
        <a:xfrm>
          <a:off x="0" y="0"/>
          <a:ext cx="0" cy="0"/>
          <a:chOff x="0" y="0"/>
          <a:chExt cx="0" cy="0"/>
        </a:xfrm>
      </p:grpSpPr>
      <p:sp>
        <p:nvSpPr>
          <p:cNvPr id="5100" name="Google Shape;5100;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1" name="Google Shape;5101;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8"/>
        <p:cNvGrpSpPr/>
        <p:nvPr/>
      </p:nvGrpSpPr>
      <p:grpSpPr>
        <a:xfrm>
          <a:off x="0" y="0"/>
          <a:ext cx="0" cy="0"/>
          <a:chOff x="0" y="0"/>
          <a:chExt cx="0" cy="0"/>
        </a:xfrm>
      </p:grpSpPr>
      <p:sp>
        <p:nvSpPr>
          <p:cNvPr id="4249" name="Google Shape;4249;g21dee8f8262_0_2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0" name="Google Shape;4250;g21dee8f8262_0_2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24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2"/>
        <p:cNvGrpSpPr/>
        <p:nvPr/>
      </p:nvGrpSpPr>
      <p:grpSpPr>
        <a:xfrm>
          <a:off x="0" y="0"/>
          <a:ext cx="0" cy="0"/>
          <a:chOff x="0" y="0"/>
          <a:chExt cx="0" cy="0"/>
        </a:xfrm>
      </p:grpSpPr>
      <p:sp>
        <p:nvSpPr>
          <p:cNvPr id="4393" name="Google Shape;43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4" name="Google Shape;43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2"/>
        <p:cNvGrpSpPr/>
        <p:nvPr/>
      </p:nvGrpSpPr>
      <p:grpSpPr>
        <a:xfrm>
          <a:off x="0" y="0"/>
          <a:ext cx="0" cy="0"/>
          <a:chOff x="0" y="0"/>
          <a:chExt cx="0" cy="0"/>
        </a:xfrm>
      </p:grpSpPr>
      <p:sp>
        <p:nvSpPr>
          <p:cNvPr id="4393" name="Google Shape;43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4" name="Google Shape;43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2"/>
        <p:cNvGrpSpPr/>
        <p:nvPr/>
      </p:nvGrpSpPr>
      <p:grpSpPr>
        <a:xfrm>
          <a:off x="0" y="0"/>
          <a:ext cx="0" cy="0"/>
          <a:chOff x="0" y="0"/>
          <a:chExt cx="0" cy="0"/>
        </a:xfrm>
      </p:grpSpPr>
      <p:sp>
        <p:nvSpPr>
          <p:cNvPr id="4393" name="Google Shape;43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4" name="Google Shape;43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0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2"/>
        <p:cNvGrpSpPr/>
        <p:nvPr/>
      </p:nvGrpSpPr>
      <p:grpSpPr>
        <a:xfrm>
          <a:off x="0" y="0"/>
          <a:ext cx="0" cy="0"/>
          <a:chOff x="0" y="0"/>
          <a:chExt cx="0" cy="0"/>
        </a:xfrm>
      </p:grpSpPr>
      <p:sp>
        <p:nvSpPr>
          <p:cNvPr id="4393" name="Google Shape;43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4" name="Google Shape;43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88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190700" y="1762600"/>
            <a:ext cx="6762600" cy="1045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solidFill>
                  <a:srgbClr val="13394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00" y="2905100"/>
            <a:ext cx="4528800" cy="475800"/>
          </a:xfrm>
          <a:prstGeom prst="rect">
            <a:avLst/>
          </a:prstGeom>
          <a:solidFill>
            <a:srgbClr val="FFFFFF">
              <a:alpha val="34590"/>
            </a:srgbClr>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13394F"/>
                </a:solidFill>
                <a:latin typeface="Lexend Deca Medium"/>
                <a:ea typeface="Lexend Deca Medium"/>
                <a:cs typeface="Lexend Deca Medium"/>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a:blip r:embed="rId3">
            <a:alphaModFix/>
          </a:blip>
          <a:stretch>
            <a:fillRect/>
          </a:stretch>
        </p:blipFill>
        <p:spPr>
          <a:xfrm>
            <a:off x="-1133474" y="-989482"/>
            <a:ext cx="5295900" cy="2453980"/>
          </a:xfrm>
          <a:prstGeom prst="rect">
            <a:avLst/>
          </a:prstGeom>
          <a:noFill/>
          <a:ln>
            <a:noFill/>
          </a:ln>
        </p:spPr>
      </p:pic>
      <p:pic>
        <p:nvPicPr>
          <p:cNvPr id="13" name="Google Shape;13;p2"/>
          <p:cNvPicPr preferRelativeResize="0"/>
          <p:nvPr/>
        </p:nvPicPr>
        <p:blipFill>
          <a:blip r:embed="rId4">
            <a:alphaModFix/>
          </a:blip>
          <a:stretch>
            <a:fillRect/>
          </a:stretch>
        </p:blipFill>
        <p:spPr>
          <a:xfrm>
            <a:off x="5962651" y="3583027"/>
            <a:ext cx="5295899" cy="2586313"/>
          </a:xfrm>
          <a:prstGeom prst="rect">
            <a:avLst/>
          </a:prstGeom>
          <a:noFill/>
          <a:ln>
            <a:noFill/>
          </a:ln>
        </p:spPr>
      </p:pic>
      <p:pic>
        <p:nvPicPr>
          <p:cNvPr id="14" name="Google Shape;14;p2"/>
          <p:cNvPicPr preferRelativeResize="0"/>
          <p:nvPr/>
        </p:nvPicPr>
        <p:blipFill>
          <a:blip r:embed="rId5">
            <a:alphaModFix/>
          </a:blip>
          <a:stretch>
            <a:fillRect/>
          </a:stretch>
        </p:blipFill>
        <p:spPr>
          <a:xfrm>
            <a:off x="-1476374" y="3086220"/>
            <a:ext cx="5295899" cy="2856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21"/>
        <p:cNvGrpSpPr/>
        <p:nvPr/>
      </p:nvGrpSpPr>
      <p:grpSpPr>
        <a:xfrm>
          <a:off x="0" y="0"/>
          <a:ext cx="0" cy="0"/>
          <a:chOff x="0" y="0"/>
          <a:chExt cx="0" cy="0"/>
        </a:xfrm>
      </p:grpSpPr>
      <p:pic>
        <p:nvPicPr>
          <p:cNvPr id="1722" name="Google Shape;1722;p2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23" name="Google Shape;172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4" name="Google Shape;1724;p24"/>
          <p:cNvSpPr txBox="1">
            <a:spLocks noGrp="1"/>
          </p:cNvSpPr>
          <p:nvPr>
            <p:ph type="subTitle" idx="1"/>
          </p:nvPr>
        </p:nvSpPr>
        <p:spPr>
          <a:xfrm>
            <a:off x="4730353" y="1429500"/>
            <a:ext cx="3693600" cy="25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5" name="Google Shape;1725;p24"/>
          <p:cNvSpPr txBox="1">
            <a:spLocks noGrp="1"/>
          </p:cNvSpPr>
          <p:nvPr>
            <p:ph type="subTitle" idx="2"/>
          </p:nvPr>
        </p:nvSpPr>
        <p:spPr>
          <a:xfrm>
            <a:off x="720000" y="1429500"/>
            <a:ext cx="3693600" cy="25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26" name="Google Shape;1726;p24"/>
          <p:cNvPicPr preferRelativeResize="0"/>
          <p:nvPr/>
        </p:nvPicPr>
        <p:blipFill>
          <a:blip r:embed="rId3">
            <a:alphaModFix/>
          </a:blip>
          <a:stretch>
            <a:fillRect/>
          </a:stretch>
        </p:blipFill>
        <p:spPr>
          <a:xfrm>
            <a:off x="4943476" y="-1243691"/>
            <a:ext cx="5295901" cy="2366198"/>
          </a:xfrm>
          <a:prstGeom prst="rect">
            <a:avLst/>
          </a:prstGeom>
          <a:noFill/>
          <a:ln>
            <a:noFill/>
          </a:ln>
        </p:spPr>
      </p:pic>
      <p:pic>
        <p:nvPicPr>
          <p:cNvPr id="1727" name="Google Shape;1727;p24"/>
          <p:cNvPicPr preferRelativeResize="0"/>
          <p:nvPr/>
        </p:nvPicPr>
        <p:blipFill>
          <a:blip r:embed="rId4">
            <a:alphaModFix/>
          </a:blip>
          <a:stretch>
            <a:fillRect/>
          </a:stretch>
        </p:blipFill>
        <p:spPr>
          <a:xfrm>
            <a:off x="6134101" y="3773527"/>
            <a:ext cx="5295899" cy="2251888"/>
          </a:xfrm>
          <a:prstGeom prst="rect">
            <a:avLst/>
          </a:prstGeom>
          <a:noFill/>
          <a:ln>
            <a:noFill/>
          </a:ln>
        </p:spPr>
      </p:pic>
      <p:sp>
        <p:nvSpPr>
          <p:cNvPr id="1728" name="Google Shape;1728;p24"/>
          <p:cNvSpPr/>
          <p:nvPr/>
        </p:nvSpPr>
        <p:spPr>
          <a:xfrm rot="-251187">
            <a:off x="7194911" y="-190501"/>
            <a:ext cx="2287827" cy="5467176"/>
          </a:xfrm>
          <a:custGeom>
            <a:avLst/>
            <a:gdLst/>
            <a:ahLst/>
            <a:cxnLst/>
            <a:rect l="l" t="t" r="r" b="b"/>
            <a:pathLst>
              <a:path w="91516" h="218694" extrusionOk="0">
                <a:moveTo>
                  <a:pt x="6336" y="0"/>
                </a:moveTo>
                <a:cubicBezTo>
                  <a:pt x="2426" y="2932"/>
                  <a:pt x="-719" y="8542"/>
                  <a:pt x="240" y="13335"/>
                </a:cubicBezTo>
                <a:cubicBezTo>
                  <a:pt x="1262" y="18447"/>
                  <a:pt x="8033" y="21361"/>
                  <a:pt x="13194" y="22098"/>
                </a:cubicBezTo>
                <a:cubicBezTo>
                  <a:pt x="32334" y="24832"/>
                  <a:pt x="65916" y="13184"/>
                  <a:pt x="70344" y="32004"/>
                </a:cubicBezTo>
                <a:cubicBezTo>
                  <a:pt x="72191" y="39855"/>
                  <a:pt x="70473" y="48594"/>
                  <a:pt x="67296" y="56007"/>
                </a:cubicBezTo>
                <a:cubicBezTo>
                  <a:pt x="64745" y="61960"/>
                  <a:pt x="59217" y="66763"/>
                  <a:pt x="58152" y="73152"/>
                </a:cubicBezTo>
                <a:cubicBezTo>
                  <a:pt x="57443" y="77406"/>
                  <a:pt x="59750" y="81664"/>
                  <a:pt x="61200" y="85725"/>
                </a:cubicBezTo>
                <a:cubicBezTo>
                  <a:pt x="64704" y="95535"/>
                  <a:pt x="76519" y="99914"/>
                  <a:pt x="83298" y="107823"/>
                </a:cubicBezTo>
                <a:cubicBezTo>
                  <a:pt x="88991" y="114465"/>
                  <a:pt x="94643" y="126351"/>
                  <a:pt x="89394" y="133350"/>
                </a:cubicBezTo>
                <a:cubicBezTo>
                  <a:pt x="86292" y="137486"/>
                  <a:pt x="80848" y="140589"/>
                  <a:pt x="75678" y="140589"/>
                </a:cubicBezTo>
                <a:cubicBezTo>
                  <a:pt x="72534" y="140589"/>
                  <a:pt x="70440" y="136621"/>
                  <a:pt x="69201" y="133731"/>
                </a:cubicBezTo>
                <a:cubicBezTo>
                  <a:pt x="66618" y="127705"/>
                  <a:pt x="74243" y="113033"/>
                  <a:pt x="79488" y="116967"/>
                </a:cubicBezTo>
                <a:cubicBezTo>
                  <a:pt x="96619" y="129815"/>
                  <a:pt x="54966" y="153252"/>
                  <a:pt x="50151" y="174117"/>
                </a:cubicBezTo>
                <a:cubicBezTo>
                  <a:pt x="48398" y="181715"/>
                  <a:pt x="58734" y="187272"/>
                  <a:pt x="64248" y="192786"/>
                </a:cubicBezTo>
                <a:cubicBezTo>
                  <a:pt x="70501" y="199039"/>
                  <a:pt x="69963" y="209850"/>
                  <a:pt x="69963" y="218694"/>
                </a:cubicBezTo>
              </a:path>
            </a:pathLst>
          </a:custGeom>
          <a:noFill/>
          <a:ln w="19050" cap="flat" cmpd="sng">
            <a:solidFill>
              <a:schemeClr val="accent5"/>
            </a:solidFill>
            <a:prstDash val="dash"/>
            <a:round/>
            <a:headEnd type="none" w="med" len="med"/>
            <a:tailEnd type="none" w="med" len="med"/>
          </a:ln>
        </p:spPr>
      </p:sp>
      <p:sp>
        <p:nvSpPr>
          <p:cNvPr id="1729" name="Google Shape;1729;p24"/>
          <p:cNvSpPr/>
          <p:nvPr/>
        </p:nvSpPr>
        <p:spPr>
          <a:xfrm>
            <a:off x="4724400" y="4609318"/>
            <a:ext cx="3905250" cy="915175"/>
          </a:xfrm>
          <a:custGeom>
            <a:avLst/>
            <a:gdLst/>
            <a:ahLst/>
            <a:cxnLst/>
            <a:rect l="l" t="t" r="r" b="b"/>
            <a:pathLst>
              <a:path w="156210" h="36607" extrusionOk="0">
                <a:moveTo>
                  <a:pt x="0" y="20605"/>
                </a:moveTo>
                <a:cubicBezTo>
                  <a:pt x="7819" y="22343"/>
                  <a:pt x="16102" y="23065"/>
                  <a:pt x="24003" y="21748"/>
                </a:cubicBezTo>
                <a:cubicBezTo>
                  <a:pt x="36962" y="19588"/>
                  <a:pt x="46333" y="7753"/>
                  <a:pt x="58293" y="2317"/>
                </a:cubicBezTo>
                <a:cubicBezTo>
                  <a:pt x="66617" y="-1467"/>
                  <a:pt x="76830" y="199"/>
                  <a:pt x="85725" y="2317"/>
                </a:cubicBezTo>
                <a:cubicBezTo>
                  <a:pt x="88937" y="3082"/>
                  <a:pt x="93119" y="3327"/>
                  <a:pt x="94869" y="6127"/>
                </a:cubicBezTo>
                <a:cubicBezTo>
                  <a:pt x="97166" y="9803"/>
                  <a:pt x="97153" y="14899"/>
                  <a:pt x="96012" y="19081"/>
                </a:cubicBezTo>
                <a:cubicBezTo>
                  <a:pt x="94446" y="24824"/>
                  <a:pt x="77195" y="28321"/>
                  <a:pt x="78486" y="22510"/>
                </a:cubicBezTo>
                <a:cubicBezTo>
                  <a:pt x="79985" y="15763"/>
                  <a:pt x="91005" y="15271"/>
                  <a:pt x="97917" y="15271"/>
                </a:cubicBezTo>
                <a:cubicBezTo>
                  <a:pt x="104161" y="15271"/>
                  <a:pt x="110847" y="14335"/>
                  <a:pt x="116586" y="16795"/>
                </a:cubicBezTo>
                <a:cubicBezTo>
                  <a:pt x="121931" y="19086"/>
                  <a:pt x="126396" y="23054"/>
                  <a:pt x="131445" y="25939"/>
                </a:cubicBezTo>
                <a:cubicBezTo>
                  <a:pt x="139249" y="30398"/>
                  <a:pt x="149854" y="30251"/>
                  <a:pt x="156210" y="36607"/>
                </a:cubicBezTo>
              </a:path>
            </a:pathLst>
          </a:custGeom>
          <a:noFill/>
          <a:ln w="19050" cap="flat" cmpd="sng">
            <a:solidFill>
              <a:schemeClr val="accent5"/>
            </a:solidFill>
            <a:prstDash val="dash"/>
            <a:round/>
            <a:headEnd type="none" w="med" len="med"/>
            <a:tailEnd type="none" w="med" len="med"/>
          </a:ln>
        </p:spPr>
      </p:sp>
      <p:pic>
        <p:nvPicPr>
          <p:cNvPr id="1730" name="Google Shape;1730;p24"/>
          <p:cNvPicPr preferRelativeResize="0"/>
          <p:nvPr/>
        </p:nvPicPr>
        <p:blipFill rotWithShape="1">
          <a:blip r:embed="rId5">
            <a:alphaModFix/>
          </a:blip>
          <a:srcRect t="15033" b="15040"/>
          <a:stretch/>
        </p:blipFill>
        <p:spPr>
          <a:xfrm>
            <a:off x="-882300" y="4152899"/>
            <a:ext cx="5295899" cy="18085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6"/>
        <p:cNvGrpSpPr/>
        <p:nvPr/>
      </p:nvGrpSpPr>
      <p:grpSpPr>
        <a:xfrm>
          <a:off x="0" y="0"/>
          <a:ext cx="0" cy="0"/>
          <a:chOff x="0" y="0"/>
          <a:chExt cx="0" cy="0"/>
        </a:xfrm>
      </p:grpSpPr>
      <p:pic>
        <p:nvPicPr>
          <p:cNvPr id="2787" name="Google Shape;2787;p31"/>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2788" name="Google Shape;2788;p31"/>
          <p:cNvPicPr preferRelativeResize="0"/>
          <p:nvPr/>
        </p:nvPicPr>
        <p:blipFill>
          <a:blip r:embed="rId3">
            <a:alphaModFix/>
          </a:blip>
          <a:stretch>
            <a:fillRect/>
          </a:stretch>
        </p:blipFill>
        <p:spPr>
          <a:xfrm flipH="1">
            <a:off x="4286250" y="3424243"/>
            <a:ext cx="5295900" cy="2453980"/>
          </a:xfrm>
          <a:prstGeom prst="rect">
            <a:avLst/>
          </a:prstGeom>
          <a:noFill/>
          <a:ln>
            <a:noFill/>
          </a:ln>
        </p:spPr>
      </p:pic>
      <p:pic>
        <p:nvPicPr>
          <p:cNvPr id="2789" name="Google Shape;2789;p31"/>
          <p:cNvPicPr preferRelativeResize="0"/>
          <p:nvPr/>
        </p:nvPicPr>
        <p:blipFill>
          <a:blip r:embed="rId4">
            <a:alphaModFix/>
          </a:blip>
          <a:stretch>
            <a:fillRect/>
          </a:stretch>
        </p:blipFill>
        <p:spPr>
          <a:xfrm>
            <a:off x="-903724" y="3464541"/>
            <a:ext cx="5295899" cy="2373384"/>
          </a:xfrm>
          <a:prstGeom prst="rect">
            <a:avLst/>
          </a:prstGeom>
          <a:noFill/>
          <a:ln>
            <a:noFill/>
          </a:ln>
        </p:spPr>
      </p:pic>
      <p:pic>
        <p:nvPicPr>
          <p:cNvPr id="2790" name="Google Shape;2790;p31"/>
          <p:cNvPicPr preferRelativeResize="0"/>
          <p:nvPr/>
        </p:nvPicPr>
        <p:blipFill>
          <a:blip r:embed="rId5">
            <a:alphaModFix/>
          </a:blip>
          <a:stretch>
            <a:fillRect/>
          </a:stretch>
        </p:blipFill>
        <p:spPr>
          <a:xfrm>
            <a:off x="1924051" y="3959964"/>
            <a:ext cx="5295899" cy="2251888"/>
          </a:xfrm>
          <a:prstGeom prst="rect">
            <a:avLst/>
          </a:prstGeom>
          <a:noFill/>
          <a:ln>
            <a:noFill/>
          </a:ln>
        </p:spPr>
      </p:pic>
      <p:pic>
        <p:nvPicPr>
          <p:cNvPr id="2791" name="Google Shape;2791;p31"/>
          <p:cNvPicPr preferRelativeResize="0"/>
          <p:nvPr/>
        </p:nvPicPr>
        <p:blipFill>
          <a:blip r:embed="rId6">
            <a:alphaModFix/>
          </a:blip>
          <a:stretch>
            <a:fillRect/>
          </a:stretch>
        </p:blipFill>
        <p:spPr>
          <a:xfrm flipH="1">
            <a:off x="638176" y="2796126"/>
            <a:ext cx="5295897" cy="2290213"/>
          </a:xfrm>
          <a:prstGeom prst="rect">
            <a:avLst/>
          </a:prstGeom>
          <a:noFill/>
          <a:ln>
            <a:noFill/>
          </a:ln>
        </p:spPr>
      </p:pic>
      <p:pic>
        <p:nvPicPr>
          <p:cNvPr id="2792" name="Google Shape;2792;p31"/>
          <p:cNvPicPr preferRelativeResize="0"/>
          <p:nvPr/>
        </p:nvPicPr>
        <p:blipFill>
          <a:blip r:embed="rId5">
            <a:alphaModFix/>
          </a:blip>
          <a:stretch>
            <a:fillRect/>
          </a:stretch>
        </p:blipFill>
        <p:spPr>
          <a:xfrm>
            <a:off x="5686426" y="-821586"/>
            <a:ext cx="5295899" cy="2251888"/>
          </a:xfrm>
          <a:prstGeom prst="rect">
            <a:avLst/>
          </a:prstGeom>
          <a:noFill/>
          <a:ln>
            <a:noFill/>
          </a:ln>
        </p:spPr>
      </p:pic>
      <p:grpSp>
        <p:nvGrpSpPr>
          <p:cNvPr id="2793" name="Google Shape;2793;p31"/>
          <p:cNvGrpSpPr/>
          <p:nvPr/>
        </p:nvGrpSpPr>
        <p:grpSpPr>
          <a:xfrm rot="1478259" flipH="1">
            <a:off x="8349965" y="2736311"/>
            <a:ext cx="1429879" cy="1600485"/>
            <a:chOff x="4138184" y="930105"/>
            <a:chExt cx="3868174" cy="4329704"/>
          </a:xfrm>
        </p:grpSpPr>
        <p:sp>
          <p:nvSpPr>
            <p:cNvPr id="2794" name="Google Shape;2794;p31"/>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5" name="Google Shape;2795;p31"/>
            <p:cNvGrpSpPr/>
            <p:nvPr/>
          </p:nvGrpSpPr>
          <p:grpSpPr>
            <a:xfrm>
              <a:off x="4138184" y="930105"/>
              <a:ext cx="3868174" cy="3755764"/>
              <a:chOff x="4138184" y="930105"/>
              <a:chExt cx="3868174" cy="3755764"/>
            </a:xfrm>
          </p:grpSpPr>
          <p:sp>
            <p:nvSpPr>
              <p:cNvPr id="2796" name="Google Shape;2796;p3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1" name="Google Shape;2931;p31"/>
          <p:cNvGrpSpPr/>
          <p:nvPr/>
        </p:nvGrpSpPr>
        <p:grpSpPr>
          <a:xfrm rot="6170894" flipH="1">
            <a:off x="-852305" y="1602879"/>
            <a:ext cx="1896899" cy="1388338"/>
            <a:chOff x="2874822" y="930105"/>
            <a:chExt cx="5131535" cy="3755764"/>
          </a:xfrm>
        </p:grpSpPr>
        <p:sp>
          <p:nvSpPr>
            <p:cNvPr id="2932" name="Google Shape;2932;p31"/>
            <p:cNvSpPr/>
            <p:nvPr/>
          </p:nvSpPr>
          <p:spPr>
            <a:xfrm>
              <a:off x="2874822" y="123737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3" name="Google Shape;2933;p31"/>
            <p:cNvGrpSpPr/>
            <p:nvPr/>
          </p:nvGrpSpPr>
          <p:grpSpPr>
            <a:xfrm>
              <a:off x="4138184" y="930105"/>
              <a:ext cx="3868174" cy="3755764"/>
              <a:chOff x="4138184" y="930105"/>
              <a:chExt cx="3868174" cy="3755764"/>
            </a:xfrm>
          </p:grpSpPr>
          <p:sp>
            <p:nvSpPr>
              <p:cNvPr id="2934" name="Google Shape;2934;p3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9" name="Google Shape;3069;p31"/>
          <p:cNvSpPr/>
          <p:nvPr/>
        </p:nvSpPr>
        <p:spPr>
          <a:xfrm flipH="1">
            <a:off x="-87205" y="4191000"/>
            <a:ext cx="9794850" cy="1002925"/>
          </a:xfrm>
          <a:custGeom>
            <a:avLst/>
            <a:gdLst/>
            <a:ahLst/>
            <a:cxnLst/>
            <a:rect l="l" t="t" r="r" b="b"/>
            <a:pathLst>
              <a:path w="391794" h="40117" extrusionOk="0">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w="19050" cap="flat" cmpd="sng">
            <a:solidFill>
              <a:schemeClr val="accent5"/>
            </a:solidFill>
            <a:prstDash val="dash"/>
            <a:round/>
            <a:headEnd type="none" w="med" len="med"/>
            <a:tailEnd type="none" w="med" len="med"/>
          </a:ln>
        </p:spPr>
      </p:sp>
      <p:sp>
        <p:nvSpPr>
          <p:cNvPr id="3070" name="Google Shape;3070;p31"/>
          <p:cNvSpPr/>
          <p:nvPr/>
        </p:nvSpPr>
        <p:spPr>
          <a:xfrm flipH="1">
            <a:off x="-96738" y="-190500"/>
            <a:ext cx="6019800" cy="1533525"/>
          </a:xfrm>
          <a:custGeom>
            <a:avLst/>
            <a:gdLst/>
            <a:ahLst/>
            <a:cxnLst/>
            <a:rect l="l" t="t" r="r" b="b"/>
            <a:pathLst>
              <a:path w="240792" h="61341" extrusionOk="0">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71"/>
        <p:cNvGrpSpPr/>
        <p:nvPr/>
      </p:nvGrpSpPr>
      <p:grpSpPr>
        <a:xfrm>
          <a:off x="0" y="0"/>
          <a:ext cx="0" cy="0"/>
          <a:chOff x="0" y="0"/>
          <a:chExt cx="0" cy="0"/>
        </a:xfrm>
      </p:grpSpPr>
      <p:pic>
        <p:nvPicPr>
          <p:cNvPr id="3072" name="Google Shape;3072;p3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3073" name="Google Shape;3073;p32"/>
          <p:cNvPicPr preferRelativeResize="0"/>
          <p:nvPr/>
        </p:nvPicPr>
        <p:blipFill>
          <a:blip r:embed="rId3">
            <a:alphaModFix/>
          </a:blip>
          <a:stretch>
            <a:fillRect/>
          </a:stretch>
        </p:blipFill>
        <p:spPr>
          <a:xfrm flipH="1">
            <a:off x="2695575" y="-636207"/>
            <a:ext cx="5295900" cy="2453980"/>
          </a:xfrm>
          <a:prstGeom prst="rect">
            <a:avLst/>
          </a:prstGeom>
          <a:noFill/>
          <a:ln>
            <a:noFill/>
          </a:ln>
        </p:spPr>
      </p:pic>
      <p:pic>
        <p:nvPicPr>
          <p:cNvPr id="3074" name="Google Shape;3074;p32"/>
          <p:cNvPicPr preferRelativeResize="0"/>
          <p:nvPr/>
        </p:nvPicPr>
        <p:blipFill>
          <a:blip r:embed="rId4">
            <a:alphaModFix/>
          </a:blip>
          <a:stretch>
            <a:fillRect/>
          </a:stretch>
        </p:blipFill>
        <p:spPr>
          <a:xfrm flipH="1">
            <a:off x="-1277026" y="3712824"/>
            <a:ext cx="4461351" cy="1925975"/>
          </a:xfrm>
          <a:prstGeom prst="rect">
            <a:avLst/>
          </a:prstGeom>
          <a:noFill/>
          <a:ln>
            <a:noFill/>
          </a:ln>
        </p:spPr>
      </p:pic>
      <p:pic>
        <p:nvPicPr>
          <p:cNvPr id="3075" name="Google Shape;3075;p32"/>
          <p:cNvPicPr preferRelativeResize="0"/>
          <p:nvPr/>
        </p:nvPicPr>
        <p:blipFill>
          <a:blip r:embed="rId5">
            <a:alphaModFix/>
          </a:blip>
          <a:stretch>
            <a:fillRect/>
          </a:stretch>
        </p:blipFill>
        <p:spPr>
          <a:xfrm flipH="1">
            <a:off x="6303663" y="766545"/>
            <a:ext cx="5295899" cy="2856025"/>
          </a:xfrm>
          <a:prstGeom prst="rect">
            <a:avLst/>
          </a:prstGeom>
          <a:noFill/>
          <a:ln>
            <a:noFill/>
          </a:ln>
        </p:spPr>
      </p:pic>
      <p:pic>
        <p:nvPicPr>
          <p:cNvPr id="3076" name="Google Shape;3076;p32"/>
          <p:cNvPicPr preferRelativeResize="0"/>
          <p:nvPr/>
        </p:nvPicPr>
        <p:blipFill>
          <a:blip r:embed="rId6">
            <a:alphaModFix/>
          </a:blip>
          <a:stretch>
            <a:fillRect/>
          </a:stretch>
        </p:blipFill>
        <p:spPr>
          <a:xfrm flipH="1">
            <a:off x="6200100" y="-150427"/>
            <a:ext cx="4248775" cy="2074950"/>
          </a:xfrm>
          <a:prstGeom prst="rect">
            <a:avLst/>
          </a:prstGeom>
          <a:noFill/>
          <a:ln>
            <a:noFill/>
          </a:ln>
        </p:spPr>
      </p:pic>
      <p:grpSp>
        <p:nvGrpSpPr>
          <p:cNvPr id="3077" name="Google Shape;3077;p32"/>
          <p:cNvGrpSpPr/>
          <p:nvPr/>
        </p:nvGrpSpPr>
        <p:grpSpPr>
          <a:xfrm rot="1478259" flipH="1">
            <a:off x="8197565" y="225186"/>
            <a:ext cx="1429879" cy="1600485"/>
            <a:chOff x="4138184" y="930105"/>
            <a:chExt cx="3868174" cy="4329704"/>
          </a:xfrm>
        </p:grpSpPr>
        <p:sp>
          <p:nvSpPr>
            <p:cNvPr id="3078" name="Google Shape;3078;p32"/>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9" name="Google Shape;3079;p32"/>
            <p:cNvGrpSpPr/>
            <p:nvPr/>
          </p:nvGrpSpPr>
          <p:grpSpPr>
            <a:xfrm>
              <a:off x="4138184" y="930105"/>
              <a:ext cx="3868174" cy="3755764"/>
              <a:chOff x="4138184" y="930105"/>
              <a:chExt cx="3868174" cy="3755764"/>
            </a:xfrm>
          </p:grpSpPr>
          <p:sp>
            <p:nvSpPr>
              <p:cNvPr id="3080" name="Google Shape;3080;p3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15" name="Google Shape;3215;p32"/>
          <p:cNvGrpSpPr/>
          <p:nvPr/>
        </p:nvGrpSpPr>
        <p:grpSpPr>
          <a:xfrm rot="6170894" flipH="1">
            <a:off x="-852305" y="3022104"/>
            <a:ext cx="1896899" cy="1388338"/>
            <a:chOff x="2874822" y="930105"/>
            <a:chExt cx="5131535" cy="3755764"/>
          </a:xfrm>
        </p:grpSpPr>
        <p:sp>
          <p:nvSpPr>
            <p:cNvPr id="3216" name="Google Shape;3216;p32"/>
            <p:cNvSpPr/>
            <p:nvPr/>
          </p:nvSpPr>
          <p:spPr>
            <a:xfrm>
              <a:off x="2874822" y="123737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7" name="Google Shape;3217;p32"/>
            <p:cNvGrpSpPr/>
            <p:nvPr/>
          </p:nvGrpSpPr>
          <p:grpSpPr>
            <a:xfrm>
              <a:off x="4138184" y="930105"/>
              <a:ext cx="3868174" cy="3755764"/>
              <a:chOff x="4138184" y="930105"/>
              <a:chExt cx="3868174" cy="3755764"/>
            </a:xfrm>
          </p:grpSpPr>
          <p:sp>
            <p:nvSpPr>
              <p:cNvPr id="3218" name="Google Shape;3218;p3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3" name="Google Shape;3353;p32"/>
          <p:cNvSpPr/>
          <p:nvPr/>
        </p:nvSpPr>
        <p:spPr>
          <a:xfrm>
            <a:off x="-152400" y="4276725"/>
            <a:ext cx="8286750" cy="1114425"/>
          </a:xfrm>
          <a:custGeom>
            <a:avLst/>
            <a:gdLst/>
            <a:ahLst/>
            <a:cxnLst/>
            <a:rect l="l" t="t" r="r" b="b"/>
            <a:pathLst>
              <a:path w="331470" h="44577" extrusionOk="0">
                <a:moveTo>
                  <a:pt x="0" y="0"/>
                </a:moveTo>
                <a:cubicBezTo>
                  <a:pt x="5953" y="2381"/>
                  <a:pt x="14516" y="-1867"/>
                  <a:pt x="19050" y="2667"/>
                </a:cubicBezTo>
                <a:cubicBezTo>
                  <a:pt x="25252" y="8869"/>
                  <a:pt x="26697" y="19391"/>
                  <a:pt x="33909" y="24384"/>
                </a:cubicBezTo>
                <a:cubicBezTo>
                  <a:pt x="44970" y="32042"/>
                  <a:pt x="60610" y="31714"/>
                  <a:pt x="73914" y="29718"/>
                </a:cubicBezTo>
                <a:cubicBezTo>
                  <a:pt x="90765" y="27190"/>
                  <a:pt x="106785" y="18669"/>
                  <a:pt x="123825" y="18669"/>
                </a:cubicBezTo>
                <a:cubicBezTo>
                  <a:pt x="129032" y="18669"/>
                  <a:pt x="135941" y="17932"/>
                  <a:pt x="139065" y="22098"/>
                </a:cubicBezTo>
                <a:cubicBezTo>
                  <a:pt x="140608" y="24155"/>
                  <a:pt x="138893" y="28713"/>
                  <a:pt x="136398" y="29337"/>
                </a:cubicBezTo>
                <a:cubicBezTo>
                  <a:pt x="130848" y="30724"/>
                  <a:pt x="124370" y="32657"/>
                  <a:pt x="119253" y="30099"/>
                </a:cubicBezTo>
                <a:cubicBezTo>
                  <a:pt x="117776" y="29361"/>
                  <a:pt x="117879" y="26062"/>
                  <a:pt x="119253" y="25146"/>
                </a:cubicBezTo>
                <a:cubicBezTo>
                  <a:pt x="129595" y="18252"/>
                  <a:pt x="143824" y="19161"/>
                  <a:pt x="156210" y="20193"/>
                </a:cubicBezTo>
                <a:cubicBezTo>
                  <a:pt x="165323" y="20952"/>
                  <a:pt x="174553" y="19564"/>
                  <a:pt x="183642" y="20574"/>
                </a:cubicBezTo>
                <a:cubicBezTo>
                  <a:pt x="202609" y="22681"/>
                  <a:pt x="220988" y="31749"/>
                  <a:pt x="240030" y="30480"/>
                </a:cubicBezTo>
                <a:cubicBezTo>
                  <a:pt x="242434" y="30320"/>
                  <a:pt x="245993" y="30431"/>
                  <a:pt x="246888" y="28194"/>
                </a:cubicBezTo>
                <a:cubicBezTo>
                  <a:pt x="248392" y="24434"/>
                  <a:pt x="242896" y="19623"/>
                  <a:pt x="238887" y="19050"/>
                </a:cubicBezTo>
                <a:cubicBezTo>
                  <a:pt x="235504" y="18567"/>
                  <a:pt x="229509" y="22978"/>
                  <a:pt x="231267" y="25908"/>
                </a:cubicBezTo>
                <a:cubicBezTo>
                  <a:pt x="238544" y="38036"/>
                  <a:pt x="259464" y="23654"/>
                  <a:pt x="273558" y="22479"/>
                </a:cubicBezTo>
                <a:cubicBezTo>
                  <a:pt x="294148" y="20763"/>
                  <a:pt x="312990" y="35337"/>
                  <a:pt x="331470" y="44577"/>
                </a:cubicBezTo>
              </a:path>
            </a:pathLst>
          </a:custGeom>
          <a:noFill/>
          <a:ln w="19050" cap="flat" cmpd="sng">
            <a:solidFill>
              <a:schemeClr val="accent5"/>
            </a:solidFill>
            <a:prstDash val="dash"/>
            <a:round/>
            <a:headEnd type="none" w="med" len="med"/>
            <a:tailEnd type="none" w="med" len="med"/>
          </a:ln>
        </p:spPr>
      </p:sp>
      <p:sp>
        <p:nvSpPr>
          <p:cNvPr id="3354" name="Google Shape;3354;p32"/>
          <p:cNvSpPr/>
          <p:nvPr/>
        </p:nvSpPr>
        <p:spPr>
          <a:xfrm>
            <a:off x="-104775" y="-495300"/>
            <a:ext cx="6229350" cy="916175"/>
          </a:xfrm>
          <a:custGeom>
            <a:avLst/>
            <a:gdLst/>
            <a:ahLst/>
            <a:cxnLst/>
            <a:rect l="l" t="t" r="r" b="b"/>
            <a:pathLst>
              <a:path w="249174" h="36647" extrusionOk="0">
                <a:moveTo>
                  <a:pt x="0" y="26289"/>
                </a:moveTo>
                <a:cubicBezTo>
                  <a:pt x="1675" y="28801"/>
                  <a:pt x="5595" y="28557"/>
                  <a:pt x="8382" y="29718"/>
                </a:cubicBezTo>
                <a:cubicBezTo>
                  <a:pt x="14384" y="32219"/>
                  <a:pt x="20980" y="33103"/>
                  <a:pt x="27432" y="33909"/>
                </a:cubicBezTo>
                <a:cubicBezTo>
                  <a:pt x="55481" y="37415"/>
                  <a:pt x="83747" y="27813"/>
                  <a:pt x="112014" y="27813"/>
                </a:cubicBezTo>
                <a:cubicBezTo>
                  <a:pt x="124771" y="27813"/>
                  <a:pt x="137224" y="36792"/>
                  <a:pt x="149733" y="34290"/>
                </a:cubicBezTo>
                <a:cubicBezTo>
                  <a:pt x="152360" y="33765"/>
                  <a:pt x="152389" y="28183"/>
                  <a:pt x="150495" y="26289"/>
                </a:cubicBezTo>
                <a:cubicBezTo>
                  <a:pt x="148966" y="24760"/>
                  <a:pt x="143051" y="24736"/>
                  <a:pt x="144018" y="26670"/>
                </a:cubicBezTo>
                <a:cubicBezTo>
                  <a:pt x="146407" y="31448"/>
                  <a:pt x="154133" y="30116"/>
                  <a:pt x="159258" y="31623"/>
                </a:cubicBezTo>
                <a:cubicBezTo>
                  <a:pt x="170170" y="34832"/>
                  <a:pt x="182231" y="38558"/>
                  <a:pt x="193167" y="35433"/>
                </a:cubicBezTo>
                <a:cubicBezTo>
                  <a:pt x="202361" y="32806"/>
                  <a:pt x="200703" y="17244"/>
                  <a:pt x="207645" y="10668"/>
                </a:cubicBezTo>
                <a:cubicBezTo>
                  <a:pt x="218021" y="838"/>
                  <a:pt x="234882" y="0"/>
                  <a:pt x="249174" y="0"/>
                </a:cubicBezTo>
              </a:path>
            </a:pathLst>
          </a:custGeom>
          <a:noFill/>
          <a:ln w="19050" cap="flat" cmpd="sng">
            <a:solidFill>
              <a:schemeClr val="accent5"/>
            </a:solidFill>
            <a:prstDash val="dash"/>
            <a:round/>
            <a:headEnd type="none" w="med" len="med"/>
            <a:tailEnd type="none" w="med" len="med"/>
          </a:ln>
        </p:spPr>
      </p:sp>
      <p:sp>
        <p:nvSpPr>
          <p:cNvPr id="3355" name="Google Shape;3355;p32"/>
          <p:cNvSpPr/>
          <p:nvPr/>
        </p:nvSpPr>
        <p:spPr>
          <a:xfrm>
            <a:off x="8543925" y="1704975"/>
            <a:ext cx="953200" cy="2495550"/>
          </a:xfrm>
          <a:custGeom>
            <a:avLst/>
            <a:gdLst/>
            <a:ahLst/>
            <a:cxnLst/>
            <a:rect l="l" t="t" r="r" b="b"/>
            <a:pathLst>
              <a:path w="38128" h="99822" extrusionOk="0">
                <a:moveTo>
                  <a:pt x="36576" y="0"/>
                </a:moveTo>
                <a:cubicBezTo>
                  <a:pt x="43463" y="13775"/>
                  <a:pt x="24512" y="30003"/>
                  <a:pt x="12192" y="39243"/>
                </a:cubicBezTo>
                <a:cubicBezTo>
                  <a:pt x="8927" y="41692"/>
                  <a:pt x="0" y="44468"/>
                  <a:pt x="0" y="40386"/>
                </a:cubicBezTo>
                <a:cubicBezTo>
                  <a:pt x="0" y="36574"/>
                  <a:pt x="2305" y="32185"/>
                  <a:pt x="5715" y="30480"/>
                </a:cubicBezTo>
                <a:cubicBezTo>
                  <a:pt x="8986" y="28845"/>
                  <a:pt x="15285" y="30704"/>
                  <a:pt x="16002" y="34290"/>
                </a:cubicBezTo>
                <a:cubicBezTo>
                  <a:pt x="18563" y="47095"/>
                  <a:pt x="8216" y="60404"/>
                  <a:pt x="11049" y="73152"/>
                </a:cubicBezTo>
                <a:cubicBezTo>
                  <a:pt x="13719" y="85165"/>
                  <a:pt x="27874" y="91120"/>
                  <a:pt x="36576" y="99822"/>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 name="Google Shape;17;p3"/>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529875" y="2376450"/>
            <a:ext cx="900900" cy="8418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3714750" y="4170800"/>
            <a:ext cx="4716000" cy="433200"/>
          </a:xfrm>
          <a:prstGeom prst="rect">
            <a:avLst/>
          </a:prstGeom>
          <a:solidFill>
            <a:srgbClr val="FFFFFF">
              <a:alpha val="34590"/>
            </a:srgbClr>
          </a:solid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0" name="Google Shape;20;p3"/>
          <p:cNvPicPr preferRelativeResize="0"/>
          <p:nvPr/>
        </p:nvPicPr>
        <p:blipFill>
          <a:blip r:embed="rId3">
            <a:alphaModFix/>
          </a:blip>
          <a:stretch>
            <a:fillRect/>
          </a:stretch>
        </p:blipFill>
        <p:spPr>
          <a:xfrm>
            <a:off x="-1876424" y="836147"/>
            <a:ext cx="5295901" cy="2366198"/>
          </a:xfrm>
          <a:prstGeom prst="rect">
            <a:avLst/>
          </a:prstGeom>
          <a:noFill/>
          <a:ln>
            <a:noFill/>
          </a:ln>
        </p:spPr>
      </p:pic>
      <p:pic>
        <p:nvPicPr>
          <p:cNvPr id="21" name="Google Shape;21;p3"/>
          <p:cNvPicPr preferRelativeResize="0"/>
          <p:nvPr/>
        </p:nvPicPr>
        <p:blipFill>
          <a:blip r:embed="rId4">
            <a:alphaModFix/>
          </a:blip>
          <a:stretch>
            <a:fillRect/>
          </a:stretch>
        </p:blipFill>
        <p:spPr>
          <a:xfrm>
            <a:off x="5725676" y="-325448"/>
            <a:ext cx="5295899" cy="2251888"/>
          </a:xfrm>
          <a:prstGeom prst="rect">
            <a:avLst/>
          </a:prstGeom>
          <a:noFill/>
          <a:ln>
            <a:noFill/>
          </a:ln>
        </p:spPr>
      </p:pic>
      <p:pic>
        <p:nvPicPr>
          <p:cNvPr id="22" name="Google Shape;22;p3"/>
          <p:cNvPicPr preferRelativeResize="0"/>
          <p:nvPr/>
        </p:nvPicPr>
        <p:blipFill>
          <a:blip r:embed="rId5">
            <a:alphaModFix/>
          </a:blip>
          <a:stretch>
            <a:fillRect/>
          </a:stretch>
        </p:blipFill>
        <p:spPr>
          <a:xfrm>
            <a:off x="1495426" y="-325440"/>
            <a:ext cx="5295898" cy="2407246"/>
          </a:xfrm>
          <a:prstGeom prst="rect">
            <a:avLst/>
          </a:prstGeom>
          <a:noFill/>
          <a:ln>
            <a:noFill/>
          </a:ln>
        </p:spPr>
      </p:pic>
      <p:pic>
        <p:nvPicPr>
          <p:cNvPr id="23" name="Google Shape;23;p3"/>
          <p:cNvPicPr preferRelativeResize="0"/>
          <p:nvPr/>
        </p:nvPicPr>
        <p:blipFill>
          <a:blip r:embed="rId6">
            <a:alphaModFix/>
          </a:blip>
          <a:stretch>
            <a:fillRect/>
          </a:stretch>
        </p:blipFill>
        <p:spPr>
          <a:xfrm>
            <a:off x="-1581149" y="3202356"/>
            <a:ext cx="5295899" cy="254067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5"/>
        <p:cNvGrpSpPr/>
        <p:nvPr/>
      </p:nvGrpSpPr>
      <p:grpSpPr>
        <a:xfrm>
          <a:off x="0" y="0"/>
          <a:ext cx="0" cy="0"/>
          <a:chOff x="0" y="0"/>
          <a:chExt cx="0" cy="0"/>
        </a:xfrm>
      </p:grpSpPr>
      <p:pic>
        <p:nvPicPr>
          <p:cNvPr id="606" name="Google Shape;606;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07" name="Google Shape;607;p7"/>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8" name="Google Shape;608;p7"/>
          <p:cNvSpPr txBox="1">
            <a:spLocks noGrp="1"/>
          </p:cNvSpPr>
          <p:nvPr>
            <p:ph type="subTitle" idx="1"/>
          </p:nvPr>
        </p:nvSpPr>
        <p:spPr>
          <a:xfrm>
            <a:off x="720000" y="1703875"/>
            <a:ext cx="4294800" cy="200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exend Deca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09" name="Google Shape;609;p7"/>
          <p:cNvSpPr/>
          <p:nvPr/>
        </p:nvSpPr>
        <p:spPr>
          <a:xfrm>
            <a:off x="-152400" y="-180975"/>
            <a:ext cx="5124450" cy="1809750"/>
          </a:xfrm>
          <a:custGeom>
            <a:avLst/>
            <a:gdLst/>
            <a:ahLst/>
            <a:cxnLst/>
            <a:rect l="l" t="t" r="r" b="b"/>
            <a:pathLst>
              <a:path w="204978" h="72390" extrusionOk="0">
                <a:moveTo>
                  <a:pt x="0" y="72390"/>
                </a:moveTo>
                <a:cubicBezTo>
                  <a:pt x="10727" y="65238"/>
                  <a:pt x="20272" y="50227"/>
                  <a:pt x="17145" y="37719"/>
                </a:cubicBezTo>
                <a:cubicBezTo>
                  <a:pt x="16463" y="34992"/>
                  <a:pt x="11132" y="33064"/>
                  <a:pt x="9144" y="35052"/>
                </a:cubicBezTo>
                <a:cubicBezTo>
                  <a:pt x="7312" y="36884"/>
                  <a:pt x="8128" y="42164"/>
                  <a:pt x="10668" y="42672"/>
                </a:cubicBezTo>
                <a:cubicBezTo>
                  <a:pt x="14626" y="43464"/>
                  <a:pt x="18951" y="41965"/>
                  <a:pt x="22479" y="40005"/>
                </a:cubicBezTo>
                <a:cubicBezTo>
                  <a:pt x="31748" y="34856"/>
                  <a:pt x="35974" y="22465"/>
                  <a:pt x="45720" y="18288"/>
                </a:cubicBezTo>
                <a:cubicBezTo>
                  <a:pt x="59507" y="12379"/>
                  <a:pt x="75794" y="18243"/>
                  <a:pt x="90678" y="16383"/>
                </a:cubicBezTo>
                <a:cubicBezTo>
                  <a:pt x="97655" y="15511"/>
                  <a:pt x="103555" y="10300"/>
                  <a:pt x="110490" y="9144"/>
                </a:cubicBezTo>
                <a:cubicBezTo>
                  <a:pt x="125053" y="6717"/>
                  <a:pt x="139579" y="14569"/>
                  <a:pt x="154305" y="15621"/>
                </a:cubicBezTo>
                <a:cubicBezTo>
                  <a:pt x="165460" y="16418"/>
                  <a:pt x="176081" y="10394"/>
                  <a:pt x="186690" y="6858"/>
                </a:cubicBezTo>
                <a:cubicBezTo>
                  <a:pt x="192866" y="4799"/>
                  <a:pt x="199561" y="3611"/>
                  <a:pt x="204978" y="0"/>
                </a:cubicBezTo>
              </a:path>
            </a:pathLst>
          </a:custGeom>
          <a:noFill/>
          <a:ln w="19050" cap="flat" cmpd="sng">
            <a:solidFill>
              <a:schemeClr val="accent5"/>
            </a:solidFill>
            <a:prstDash val="dash"/>
            <a:round/>
            <a:headEnd type="none" w="med" len="med"/>
            <a:tailEnd type="none" w="med" len="med"/>
          </a:ln>
        </p:spPr>
      </p:sp>
      <p:pic>
        <p:nvPicPr>
          <p:cNvPr id="610" name="Google Shape;610;p7"/>
          <p:cNvPicPr preferRelativeResize="0"/>
          <p:nvPr/>
        </p:nvPicPr>
        <p:blipFill>
          <a:blip r:embed="rId3">
            <a:alphaModFix/>
          </a:blip>
          <a:stretch>
            <a:fillRect/>
          </a:stretch>
        </p:blipFill>
        <p:spPr>
          <a:xfrm>
            <a:off x="6306701" y="975443"/>
            <a:ext cx="5295900" cy="2453980"/>
          </a:xfrm>
          <a:prstGeom prst="rect">
            <a:avLst/>
          </a:prstGeom>
          <a:noFill/>
          <a:ln>
            <a:noFill/>
          </a:ln>
        </p:spPr>
      </p:pic>
      <p:pic>
        <p:nvPicPr>
          <p:cNvPr id="611" name="Google Shape;611;p7"/>
          <p:cNvPicPr preferRelativeResize="0"/>
          <p:nvPr/>
        </p:nvPicPr>
        <p:blipFill rotWithShape="1">
          <a:blip r:embed="rId4">
            <a:alphaModFix/>
          </a:blip>
          <a:srcRect t="14074"/>
          <a:stretch/>
        </p:blipFill>
        <p:spPr>
          <a:xfrm>
            <a:off x="-523875" y="3748649"/>
            <a:ext cx="5295899" cy="2453975"/>
          </a:xfrm>
          <a:prstGeom prst="rect">
            <a:avLst/>
          </a:prstGeom>
          <a:noFill/>
          <a:ln>
            <a:noFill/>
          </a:ln>
        </p:spPr>
      </p:pic>
      <p:pic>
        <p:nvPicPr>
          <p:cNvPr id="612" name="Google Shape;612;p7"/>
          <p:cNvPicPr preferRelativeResize="0"/>
          <p:nvPr/>
        </p:nvPicPr>
        <p:blipFill>
          <a:blip r:embed="rId5">
            <a:alphaModFix/>
          </a:blip>
          <a:stretch>
            <a:fillRect/>
          </a:stretch>
        </p:blipFill>
        <p:spPr>
          <a:xfrm>
            <a:off x="4229101" y="-472240"/>
            <a:ext cx="5295898" cy="2407246"/>
          </a:xfrm>
          <a:prstGeom prst="rect">
            <a:avLst/>
          </a:prstGeom>
          <a:noFill/>
          <a:ln>
            <a:noFill/>
          </a:ln>
        </p:spPr>
      </p:pic>
      <p:pic>
        <p:nvPicPr>
          <p:cNvPr id="613" name="Google Shape;613;p7"/>
          <p:cNvPicPr preferRelativeResize="0"/>
          <p:nvPr/>
        </p:nvPicPr>
        <p:blipFill>
          <a:blip r:embed="rId6">
            <a:alphaModFix/>
          </a:blip>
          <a:stretch>
            <a:fillRect/>
          </a:stretch>
        </p:blipFill>
        <p:spPr>
          <a:xfrm>
            <a:off x="5087501" y="3346591"/>
            <a:ext cx="5295899" cy="23733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4"/>
        <p:cNvGrpSpPr/>
        <p:nvPr/>
      </p:nvGrpSpPr>
      <p:grpSpPr>
        <a:xfrm>
          <a:off x="0" y="0"/>
          <a:ext cx="0" cy="0"/>
          <a:chOff x="0" y="0"/>
          <a:chExt cx="0" cy="0"/>
        </a:xfrm>
      </p:grpSpPr>
      <p:pic>
        <p:nvPicPr>
          <p:cNvPr id="615" name="Google Shape;615;p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16" name="Google Shape;616;p8"/>
          <p:cNvSpPr txBox="1">
            <a:spLocks noGrp="1"/>
          </p:cNvSpPr>
          <p:nvPr>
            <p:ph type="title"/>
          </p:nvPr>
        </p:nvSpPr>
        <p:spPr>
          <a:xfrm>
            <a:off x="3922675" y="1181100"/>
            <a:ext cx="4508100" cy="2781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9600" b="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17" name="Google Shape;617;p8"/>
          <p:cNvPicPr preferRelativeResize="0"/>
          <p:nvPr/>
        </p:nvPicPr>
        <p:blipFill rotWithShape="1">
          <a:blip r:embed="rId3">
            <a:alphaModFix/>
          </a:blip>
          <a:srcRect t="20904" b="20898"/>
          <a:stretch/>
        </p:blipFill>
        <p:spPr>
          <a:xfrm>
            <a:off x="4905375" y="-440772"/>
            <a:ext cx="5295899" cy="1330501"/>
          </a:xfrm>
          <a:prstGeom prst="rect">
            <a:avLst/>
          </a:prstGeom>
          <a:noFill/>
          <a:ln>
            <a:noFill/>
          </a:ln>
        </p:spPr>
      </p:pic>
      <p:sp>
        <p:nvSpPr>
          <p:cNvPr id="618" name="Google Shape;618;p8"/>
          <p:cNvSpPr/>
          <p:nvPr/>
        </p:nvSpPr>
        <p:spPr>
          <a:xfrm>
            <a:off x="3209925" y="4501843"/>
            <a:ext cx="6029325" cy="1108375"/>
          </a:xfrm>
          <a:custGeom>
            <a:avLst/>
            <a:gdLst/>
            <a:ahLst/>
            <a:cxnLst/>
            <a:rect l="l" t="t" r="r" b="b"/>
            <a:pathLst>
              <a:path w="241173" h="44335" extrusionOk="0">
                <a:moveTo>
                  <a:pt x="0" y="44335"/>
                </a:moveTo>
                <a:cubicBezTo>
                  <a:pt x="12173" y="42306"/>
                  <a:pt x="24037" y="36880"/>
                  <a:pt x="33909" y="29476"/>
                </a:cubicBezTo>
                <a:cubicBezTo>
                  <a:pt x="43998" y="21910"/>
                  <a:pt x="52577" y="9107"/>
                  <a:pt x="65151" y="8140"/>
                </a:cubicBezTo>
                <a:cubicBezTo>
                  <a:pt x="76506" y="7267"/>
                  <a:pt x="88320" y="8541"/>
                  <a:pt x="99060" y="12331"/>
                </a:cubicBezTo>
                <a:cubicBezTo>
                  <a:pt x="113157" y="17306"/>
                  <a:pt x="131297" y="28921"/>
                  <a:pt x="143256" y="19951"/>
                </a:cubicBezTo>
                <a:cubicBezTo>
                  <a:pt x="147466" y="16794"/>
                  <a:pt x="148911" y="8373"/>
                  <a:pt x="145542" y="4330"/>
                </a:cubicBezTo>
                <a:cubicBezTo>
                  <a:pt x="143020" y="1304"/>
                  <a:pt x="138392" y="-418"/>
                  <a:pt x="134493" y="139"/>
                </a:cubicBezTo>
                <a:cubicBezTo>
                  <a:pt x="129488" y="854"/>
                  <a:pt x="136012" y="12863"/>
                  <a:pt x="140970" y="13855"/>
                </a:cubicBezTo>
                <a:cubicBezTo>
                  <a:pt x="152632" y="16187"/>
                  <a:pt x="164559" y="10741"/>
                  <a:pt x="176403" y="9664"/>
                </a:cubicBezTo>
                <a:cubicBezTo>
                  <a:pt x="189550" y="8469"/>
                  <a:pt x="202624" y="12828"/>
                  <a:pt x="215646" y="14998"/>
                </a:cubicBezTo>
                <a:cubicBezTo>
                  <a:pt x="225174" y="16586"/>
                  <a:pt x="236853" y="20074"/>
                  <a:pt x="241173" y="28714"/>
                </a:cubicBezTo>
              </a:path>
            </a:pathLst>
          </a:custGeom>
          <a:noFill/>
          <a:ln w="19050" cap="flat" cmpd="sng">
            <a:solidFill>
              <a:schemeClr val="accent5"/>
            </a:solidFill>
            <a:prstDash val="dash"/>
            <a:round/>
            <a:headEnd type="none" w="med" len="med"/>
            <a:tailEnd type="none" w="med" len="med"/>
          </a:ln>
        </p:spPr>
      </p:sp>
      <p:pic>
        <p:nvPicPr>
          <p:cNvPr id="619" name="Google Shape;619;p8"/>
          <p:cNvPicPr preferRelativeResize="0"/>
          <p:nvPr/>
        </p:nvPicPr>
        <p:blipFill>
          <a:blip r:embed="rId4">
            <a:alphaModFix/>
          </a:blip>
          <a:stretch>
            <a:fillRect/>
          </a:stretch>
        </p:blipFill>
        <p:spPr>
          <a:xfrm>
            <a:off x="-1743074" y="1815277"/>
            <a:ext cx="5295899" cy="2251888"/>
          </a:xfrm>
          <a:prstGeom prst="rect">
            <a:avLst/>
          </a:prstGeom>
          <a:noFill/>
          <a:ln>
            <a:noFill/>
          </a:ln>
        </p:spPr>
      </p:pic>
      <p:pic>
        <p:nvPicPr>
          <p:cNvPr id="620" name="Google Shape;620;p8"/>
          <p:cNvPicPr preferRelativeResize="0"/>
          <p:nvPr/>
        </p:nvPicPr>
        <p:blipFill rotWithShape="1">
          <a:blip r:embed="rId5">
            <a:alphaModFix/>
          </a:blip>
          <a:srcRect l="6117" t="15986" r="6109" b="15986"/>
          <a:stretch/>
        </p:blipFill>
        <p:spPr>
          <a:xfrm>
            <a:off x="1609725" y="3962400"/>
            <a:ext cx="4648198" cy="1759450"/>
          </a:xfrm>
          <a:prstGeom prst="rect">
            <a:avLst/>
          </a:prstGeom>
          <a:noFill/>
          <a:ln>
            <a:noFill/>
          </a:ln>
        </p:spPr>
      </p:pic>
      <p:pic>
        <p:nvPicPr>
          <p:cNvPr id="621" name="Google Shape;621;p8"/>
          <p:cNvPicPr preferRelativeResize="0"/>
          <p:nvPr/>
        </p:nvPicPr>
        <p:blipFill>
          <a:blip r:embed="rId6">
            <a:alphaModFix/>
          </a:blip>
          <a:stretch>
            <a:fillRect/>
          </a:stretch>
        </p:blipFill>
        <p:spPr>
          <a:xfrm>
            <a:off x="-1438274" y="-483140"/>
            <a:ext cx="5295898" cy="24072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2"/>
        <p:cNvGrpSpPr/>
        <p:nvPr/>
      </p:nvGrpSpPr>
      <p:grpSpPr>
        <a:xfrm>
          <a:off x="0" y="0"/>
          <a:ext cx="0" cy="0"/>
          <a:chOff x="0" y="0"/>
          <a:chExt cx="0" cy="0"/>
        </a:xfrm>
      </p:grpSpPr>
      <p:pic>
        <p:nvPicPr>
          <p:cNvPr id="623" name="Google Shape;623;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24" name="Google Shape;624;p9"/>
          <p:cNvSpPr txBox="1">
            <a:spLocks noGrp="1"/>
          </p:cNvSpPr>
          <p:nvPr>
            <p:ph type="title"/>
          </p:nvPr>
        </p:nvSpPr>
        <p:spPr>
          <a:xfrm>
            <a:off x="1819275" y="1525475"/>
            <a:ext cx="5505600" cy="102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b="0">
                <a:solidFill>
                  <a:srgbClr val="13394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5" name="Google Shape;625;p9"/>
          <p:cNvSpPr txBox="1">
            <a:spLocks noGrp="1"/>
          </p:cNvSpPr>
          <p:nvPr>
            <p:ph type="subTitle" idx="1"/>
          </p:nvPr>
        </p:nvSpPr>
        <p:spPr>
          <a:xfrm>
            <a:off x="1819275" y="2429425"/>
            <a:ext cx="55056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626" name="Google Shape;626;p9"/>
          <p:cNvPicPr preferRelativeResize="0"/>
          <p:nvPr/>
        </p:nvPicPr>
        <p:blipFill rotWithShape="1">
          <a:blip r:embed="rId3">
            <a:alphaModFix/>
          </a:blip>
          <a:srcRect l="6117" t="15316" r="6109" b="15316"/>
          <a:stretch/>
        </p:blipFill>
        <p:spPr>
          <a:xfrm>
            <a:off x="-1800225" y="-335225"/>
            <a:ext cx="4648202" cy="1702300"/>
          </a:xfrm>
          <a:prstGeom prst="rect">
            <a:avLst/>
          </a:prstGeom>
          <a:noFill/>
          <a:ln>
            <a:noFill/>
          </a:ln>
        </p:spPr>
      </p:pic>
      <p:pic>
        <p:nvPicPr>
          <p:cNvPr id="627" name="Google Shape;627;p9"/>
          <p:cNvPicPr preferRelativeResize="0"/>
          <p:nvPr/>
        </p:nvPicPr>
        <p:blipFill rotWithShape="1">
          <a:blip r:embed="rId4">
            <a:alphaModFix/>
          </a:blip>
          <a:srcRect t="21078" b="21078"/>
          <a:stretch/>
        </p:blipFill>
        <p:spPr>
          <a:xfrm>
            <a:off x="5725675" y="17823"/>
            <a:ext cx="5295899" cy="1372825"/>
          </a:xfrm>
          <a:prstGeom prst="rect">
            <a:avLst/>
          </a:prstGeom>
          <a:noFill/>
          <a:ln>
            <a:noFill/>
          </a:ln>
        </p:spPr>
      </p:pic>
      <p:pic>
        <p:nvPicPr>
          <p:cNvPr id="628" name="Google Shape;628;p9"/>
          <p:cNvPicPr preferRelativeResize="0"/>
          <p:nvPr/>
        </p:nvPicPr>
        <p:blipFill rotWithShape="1">
          <a:blip r:embed="rId5">
            <a:alphaModFix/>
          </a:blip>
          <a:srcRect l="6657" t="13668" r="6649" b="13668"/>
          <a:stretch/>
        </p:blipFill>
        <p:spPr>
          <a:xfrm>
            <a:off x="-1171575" y="3914775"/>
            <a:ext cx="4591052" cy="2075225"/>
          </a:xfrm>
          <a:prstGeom prst="rect">
            <a:avLst/>
          </a:prstGeom>
          <a:noFill/>
          <a:ln>
            <a:noFill/>
          </a:ln>
        </p:spPr>
      </p:pic>
      <p:sp>
        <p:nvSpPr>
          <p:cNvPr id="629" name="Google Shape;629;p9"/>
          <p:cNvSpPr/>
          <p:nvPr/>
        </p:nvSpPr>
        <p:spPr>
          <a:xfrm>
            <a:off x="1438275" y="-314325"/>
            <a:ext cx="5991225" cy="1042900"/>
          </a:xfrm>
          <a:custGeom>
            <a:avLst/>
            <a:gdLst/>
            <a:ahLst/>
            <a:cxnLst/>
            <a:rect l="l" t="t" r="r" b="b"/>
            <a:pathLst>
              <a:path w="239649" h="41716" extrusionOk="0">
                <a:moveTo>
                  <a:pt x="239649" y="36195"/>
                </a:moveTo>
                <a:cubicBezTo>
                  <a:pt x="232562" y="26746"/>
                  <a:pt x="217552" y="25908"/>
                  <a:pt x="205740" y="25908"/>
                </a:cubicBezTo>
                <a:cubicBezTo>
                  <a:pt x="197658" y="25908"/>
                  <a:pt x="187452" y="23622"/>
                  <a:pt x="181737" y="29337"/>
                </a:cubicBezTo>
                <a:cubicBezTo>
                  <a:pt x="176235" y="34839"/>
                  <a:pt x="198689" y="46296"/>
                  <a:pt x="202692" y="39624"/>
                </a:cubicBezTo>
                <a:cubicBezTo>
                  <a:pt x="208103" y="30606"/>
                  <a:pt x="189862" y="19775"/>
                  <a:pt x="179451" y="18288"/>
                </a:cubicBezTo>
                <a:cubicBezTo>
                  <a:pt x="163286" y="15979"/>
                  <a:pt x="148219" y="28040"/>
                  <a:pt x="132207" y="31242"/>
                </a:cubicBezTo>
                <a:cubicBezTo>
                  <a:pt x="105805" y="36522"/>
                  <a:pt x="77691" y="37971"/>
                  <a:pt x="51435" y="32004"/>
                </a:cubicBezTo>
                <a:cubicBezTo>
                  <a:pt x="31744" y="27529"/>
                  <a:pt x="15513" y="12927"/>
                  <a:pt x="0" y="0"/>
                </a:cubicBezTo>
              </a:path>
            </a:pathLst>
          </a:custGeom>
          <a:noFill/>
          <a:ln w="19050" cap="flat" cmpd="sng">
            <a:solidFill>
              <a:schemeClr val="accent5"/>
            </a:solidFill>
            <a:prstDash val="dash"/>
            <a:round/>
            <a:headEnd type="none" w="med" len="med"/>
            <a:tailEnd type="none" w="med" len="med"/>
          </a:ln>
        </p:spPr>
      </p:sp>
      <p:pic>
        <p:nvPicPr>
          <p:cNvPr id="630" name="Google Shape;630;p9"/>
          <p:cNvPicPr preferRelativeResize="0"/>
          <p:nvPr/>
        </p:nvPicPr>
        <p:blipFill rotWithShape="1">
          <a:blip r:embed="rId6">
            <a:alphaModFix/>
          </a:blip>
          <a:srcRect t="12836" b="12836"/>
          <a:stretch/>
        </p:blipFill>
        <p:spPr>
          <a:xfrm>
            <a:off x="5954275" y="3476624"/>
            <a:ext cx="5295902" cy="1702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1"/>
        <p:cNvGrpSpPr/>
        <p:nvPr/>
      </p:nvGrpSpPr>
      <p:grpSpPr>
        <a:xfrm>
          <a:off x="0" y="0"/>
          <a:ext cx="0" cy="0"/>
          <a:chOff x="0" y="0"/>
          <a:chExt cx="0" cy="0"/>
        </a:xfrm>
      </p:grpSpPr>
      <p:sp>
        <p:nvSpPr>
          <p:cNvPr id="632" name="Google Shape;632;p10"/>
          <p:cNvSpPr>
            <a:spLocks noGrp="1"/>
          </p:cNvSpPr>
          <p:nvPr>
            <p:ph type="pic" idx="2"/>
          </p:nvPr>
        </p:nvSpPr>
        <p:spPr>
          <a:xfrm>
            <a:off x="0" y="0"/>
            <a:ext cx="9144300" cy="5143500"/>
          </a:xfrm>
          <a:prstGeom prst="rect">
            <a:avLst/>
          </a:prstGeom>
          <a:noFill/>
          <a:ln>
            <a:noFill/>
          </a:ln>
        </p:spPr>
      </p:sp>
      <p:sp>
        <p:nvSpPr>
          <p:cNvPr id="633" name="Google Shape;633;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500"/>
              <a:buNone/>
              <a:defRPr b="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41"/>
        <p:cNvGrpSpPr/>
        <p:nvPr/>
      </p:nvGrpSpPr>
      <p:grpSpPr>
        <a:xfrm>
          <a:off x="0" y="0"/>
          <a:ext cx="0" cy="0"/>
          <a:chOff x="0" y="0"/>
          <a:chExt cx="0" cy="0"/>
        </a:xfrm>
      </p:grpSpPr>
      <p:pic>
        <p:nvPicPr>
          <p:cNvPr id="642" name="Google Shape;642;p1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43" name="Google Shape;643;p13"/>
          <p:cNvSpPr txBox="1">
            <a:spLocks noGrp="1"/>
          </p:cNvSpPr>
          <p:nvPr>
            <p:ph type="title"/>
          </p:nvPr>
        </p:nvSpPr>
        <p:spPr>
          <a:xfrm>
            <a:off x="1714500" y="445025"/>
            <a:ext cx="5715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4" name="Google Shape;644;p13"/>
          <p:cNvSpPr txBox="1">
            <a:spLocks noGrp="1"/>
          </p:cNvSpPr>
          <p:nvPr>
            <p:ph type="subTitle" idx="1"/>
          </p:nvPr>
        </p:nvSpPr>
        <p:spPr>
          <a:xfrm>
            <a:off x="7199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5" name="Google Shape;645;p13"/>
          <p:cNvSpPr txBox="1">
            <a:spLocks noGrp="1"/>
          </p:cNvSpPr>
          <p:nvPr>
            <p:ph type="subTitle" idx="2"/>
          </p:nvPr>
        </p:nvSpPr>
        <p:spPr>
          <a:xfrm>
            <a:off x="3419250"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6" name="Google Shape;646;p13"/>
          <p:cNvSpPr txBox="1">
            <a:spLocks noGrp="1"/>
          </p:cNvSpPr>
          <p:nvPr>
            <p:ph type="subTitle" idx="3"/>
          </p:nvPr>
        </p:nvSpPr>
        <p:spPr>
          <a:xfrm>
            <a:off x="719976" y="3931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7" name="Google Shape;647;p13"/>
          <p:cNvSpPr txBox="1">
            <a:spLocks noGrp="1"/>
          </p:cNvSpPr>
          <p:nvPr>
            <p:ph type="subTitle" idx="4"/>
          </p:nvPr>
        </p:nvSpPr>
        <p:spPr>
          <a:xfrm>
            <a:off x="3419250" y="3931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8" name="Google Shape;648;p13"/>
          <p:cNvSpPr txBox="1">
            <a:spLocks noGrp="1"/>
          </p:cNvSpPr>
          <p:nvPr>
            <p:ph type="subTitle" idx="5"/>
          </p:nvPr>
        </p:nvSpPr>
        <p:spPr>
          <a:xfrm>
            <a:off x="61185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9" name="Google Shape;649;p13"/>
          <p:cNvSpPr txBox="1">
            <a:spLocks noGrp="1"/>
          </p:cNvSpPr>
          <p:nvPr>
            <p:ph type="subTitle" idx="6"/>
          </p:nvPr>
        </p:nvSpPr>
        <p:spPr>
          <a:xfrm>
            <a:off x="6118524" y="3931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0" name="Google Shape;650;p13"/>
          <p:cNvSpPr txBox="1">
            <a:spLocks noGrp="1"/>
          </p:cNvSpPr>
          <p:nvPr>
            <p:ph type="title" idx="7" hasCustomPrompt="1"/>
          </p:nvPr>
        </p:nvSpPr>
        <p:spPr>
          <a:xfrm>
            <a:off x="1505376" y="1295873"/>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1" name="Google Shape;651;p13"/>
          <p:cNvSpPr txBox="1">
            <a:spLocks noGrp="1"/>
          </p:cNvSpPr>
          <p:nvPr>
            <p:ph type="title" idx="8" hasCustomPrompt="1"/>
          </p:nvPr>
        </p:nvSpPr>
        <p:spPr>
          <a:xfrm>
            <a:off x="1505376" y="2957902"/>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2" name="Google Shape;652;p13"/>
          <p:cNvSpPr txBox="1">
            <a:spLocks noGrp="1"/>
          </p:cNvSpPr>
          <p:nvPr>
            <p:ph type="title" idx="9" hasCustomPrompt="1"/>
          </p:nvPr>
        </p:nvSpPr>
        <p:spPr>
          <a:xfrm>
            <a:off x="4204650" y="1295873"/>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3" name="Google Shape;653;p13"/>
          <p:cNvSpPr txBox="1">
            <a:spLocks noGrp="1"/>
          </p:cNvSpPr>
          <p:nvPr>
            <p:ph type="title" idx="13" hasCustomPrompt="1"/>
          </p:nvPr>
        </p:nvSpPr>
        <p:spPr>
          <a:xfrm>
            <a:off x="4204650" y="2957902"/>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4" name="Google Shape;654;p13"/>
          <p:cNvSpPr txBox="1">
            <a:spLocks noGrp="1"/>
          </p:cNvSpPr>
          <p:nvPr>
            <p:ph type="title" idx="14" hasCustomPrompt="1"/>
          </p:nvPr>
        </p:nvSpPr>
        <p:spPr>
          <a:xfrm>
            <a:off x="6903950" y="1295873"/>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5" name="Google Shape;655;p13"/>
          <p:cNvSpPr txBox="1">
            <a:spLocks noGrp="1"/>
          </p:cNvSpPr>
          <p:nvPr>
            <p:ph type="title" idx="15" hasCustomPrompt="1"/>
          </p:nvPr>
        </p:nvSpPr>
        <p:spPr>
          <a:xfrm>
            <a:off x="6903950" y="2957902"/>
            <a:ext cx="734700" cy="572700"/>
          </a:xfrm>
          <a:prstGeom prst="rect">
            <a:avLst/>
          </a:prstGeom>
          <a:solidFill>
            <a:srgbClr val="FFFFFF">
              <a:alpha val="3459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6" name="Google Shape;656;p13"/>
          <p:cNvSpPr txBox="1">
            <a:spLocks noGrp="1"/>
          </p:cNvSpPr>
          <p:nvPr>
            <p:ph type="subTitle" idx="16"/>
          </p:nvPr>
        </p:nvSpPr>
        <p:spPr>
          <a:xfrm>
            <a:off x="719976" y="19803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13"/>
          <p:cNvSpPr txBox="1">
            <a:spLocks noGrp="1"/>
          </p:cNvSpPr>
          <p:nvPr>
            <p:ph type="subTitle" idx="17"/>
          </p:nvPr>
        </p:nvSpPr>
        <p:spPr>
          <a:xfrm>
            <a:off x="3419250" y="19803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8" name="Google Shape;658;p13"/>
          <p:cNvSpPr txBox="1">
            <a:spLocks noGrp="1"/>
          </p:cNvSpPr>
          <p:nvPr>
            <p:ph type="subTitle" idx="18"/>
          </p:nvPr>
        </p:nvSpPr>
        <p:spPr>
          <a:xfrm>
            <a:off x="6118524" y="19803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9" name="Google Shape;659;p13"/>
          <p:cNvSpPr txBox="1">
            <a:spLocks noGrp="1"/>
          </p:cNvSpPr>
          <p:nvPr>
            <p:ph type="subTitle" idx="19"/>
          </p:nvPr>
        </p:nvSpPr>
        <p:spPr>
          <a:xfrm>
            <a:off x="719976" y="36424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0" name="Google Shape;660;p13"/>
          <p:cNvSpPr txBox="1">
            <a:spLocks noGrp="1"/>
          </p:cNvSpPr>
          <p:nvPr>
            <p:ph type="subTitle" idx="20"/>
          </p:nvPr>
        </p:nvSpPr>
        <p:spPr>
          <a:xfrm>
            <a:off x="3419250" y="36424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1" name="Google Shape;661;p13"/>
          <p:cNvSpPr txBox="1">
            <a:spLocks noGrp="1"/>
          </p:cNvSpPr>
          <p:nvPr>
            <p:ph type="subTitle" idx="21"/>
          </p:nvPr>
        </p:nvSpPr>
        <p:spPr>
          <a:xfrm>
            <a:off x="6118524" y="36424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662" name="Google Shape;662;p13"/>
          <p:cNvPicPr preferRelativeResize="0"/>
          <p:nvPr/>
        </p:nvPicPr>
        <p:blipFill>
          <a:blip r:embed="rId3">
            <a:alphaModFix/>
          </a:blip>
          <a:stretch>
            <a:fillRect/>
          </a:stretch>
        </p:blipFill>
        <p:spPr>
          <a:xfrm>
            <a:off x="6448426" y="3960743"/>
            <a:ext cx="5295900" cy="2453980"/>
          </a:xfrm>
          <a:prstGeom prst="rect">
            <a:avLst/>
          </a:prstGeom>
          <a:noFill/>
          <a:ln>
            <a:noFill/>
          </a:ln>
        </p:spPr>
      </p:pic>
      <p:pic>
        <p:nvPicPr>
          <p:cNvPr id="663" name="Google Shape;663;p13"/>
          <p:cNvPicPr preferRelativeResize="0"/>
          <p:nvPr/>
        </p:nvPicPr>
        <p:blipFill>
          <a:blip r:embed="rId4">
            <a:alphaModFix/>
          </a:blip>
          <a:stretch>
            <a:fillRect/>
          </a:stretch>
        </p:blipFill>
        <p:spPr>
          <a:xfrm>
            <a:off x="-2524074" y="3844002"/>
            <a:ext cx="5295899" cy="2586313"/>
          </a:xfrm>
          <a:prstGeom prst="rect">
            <a:avLst/>
          </a:prstGeom>
          <a:noFill/>
          <a:ln>
            <a:noFill/>
          </a:ln>
        </p:spPr>
      </p:pic>
      <p:pic>
        <p:nvPicPr>
          <p:cNvPr id="664" name="Google Shape;664;p13"/>
          <p:cNvPicPr preferRelativeResize="0"/>
          <p:nvPr/>
        </p:nvPicPr>
        <p:blipFill>
          <a:blip r:embed="rId5">
            <a:alphaModFix/>
          </a:blip>
          <a:stretch>
            <a:fillRect/>
          </a:stretch>
        </p:blipFill>
        <p:spPr>
          <a:xfrm>
            <a:off x="-2463474" y="-985091"/>
            <a:ext cx="5295901" cy="2366198"/>
          </a:xfrm>
          <a:prstGeom prst="rect">
            <a:avLst/>
          </a:prstGeom>
          <a:noFill/>
          <a:ln>
            <a:noFill/>
          </a:ln>
        </p:spPr>
      </p:pic>
      <p:sp>
        <p:nvSpPr>
          <p:cNvPr id="665" name="Google Shape;665;p13"/>
          <p:cNvSpPr/>
          <p:nvPr/>
        </p:nvSpPr>
        <p:spPr>
          <a:xfrm>
            <a:off x="8677275" y="790575"/>
            <a:ext cx="407400" cy="4533900"/>
          </a:xfrm>
          <a:custGeom>
            <a:avLst/>
            <a:gdLst/>
            <a:ahLst/>
            <a:cxnLst/>
            <a:rect l="l" t="t" r="r" b="b"/>
            <a:pathLst>
              <a:path w="16296" h="181356" extrusionOk="0">
                <a:moveTo>
                  <a:pt x="8001" y="0"/>
                </a:moveTo>
                <a:cubicBezTo>
                  <a:pt x="12330" y="1732"/>
                  <a:pt x="15773" y="7620"/>
                  <a:pt x="14859" y="12192"/>
                </a:cubicBezTo>
                <a:cubicBezTo>
                  <a:pt x="12416" y="24407"/>
                  <a:pt x="0" y="34025"/>
                  <a:pt x="0" y="46482"/>
                </a:cubicBezTo>
                <a:cubicBezTo>
                  <a:pt x="0" y="57848"/>
                  <a:pt x="2153" y="69882"/>
                  <a:pt x="8001" y="79629"/>
                </a:cubicBezTo>
                <a:cubicBezTo>
                  <a:pt x="12278" y="86758"/>
                  <a:pt x="17178" y="95021"/>
                  <a:pt x="16002" y="103251"/>
                </a:cubicBezTo>
                <a:cubicBezTo>
                  <a:pt x="14881" y="111095"/>
                  <a:pt x="10783" y="118262"/>
                  <a:pt x="7239" y="125349"/>
                </a:cubicBezTo>
                <a:cubicBezTo>
                  <a:pt x="1814" y="136200"/>
                  <a:pt x="762" y="149031"/>
                  <a:pt x="762" y="161163"/>
                </a:cubicBezTo>
                <a:cubicBezTo>
                  <a:pt x="762" y="167924"/>
                  <a:pt x="-357" y="175309"/>
                  <a:pt x="2667" y="181356"/>
                </a:cubicBezTo>
              </a:path>
            </a:pathLst>
          </a:custGeom>
          <a:noFill/>
          <a:ln w="19050" cap="flat" cmpd="sng">
            <a:solidFill>
              <a:schemeClr val="accent5"/>
            </a:solidFill>
            <a:prstDash val="dash"/>
            <a:round/>
            <a:headEnd type="none" w="med" len="med"/>
            <a:tailEnd type="none" w="med" len="med"/>
          </a:ln>
        </p:spPr>
      </p:sp>
      <p:sp>
        <p:nvSpPr>
          <p:cNvPr id="666" name="Google Shape;666;p13"/>
          <p:cNvSpPr/>
          <p:nvPr/>
        </p:nvSpPr>
        <p:spPr>
          <a:xfrm>
            <a:off x="-781050" y="-247650"/>
            <a:ext cx="3114675" cy="3295650"/>
          </a:xfrm>
          <a:custGeom>
            <a:avLst/>
            <a:gdLst/>
            <a:ahLst/>
            <a:cxnLst/>
            <a:rect l="l" t="t" r="r" b="b"/>
            <a:pathLst>
              <a:path w="124587" h="131826" extrusionOk="0">
                <a:moveTo>
                  <a:pt x="124587" y="762"/>
                </a:moveTo>
                <a:cubicBezTo>
                  <a:pt x="109157" y="13106"/>
                  <a:pt x="88341" y="20193"/>
                  <a:pt x="68580" y="20193"/>
                </a:cubicBezTo>
                <a:cubicBezTo>
                  <a:pt x="64845" y="20193"/>
                  <a:pt x="60823" y="17184"/>
                  <a:pt x="59436" y="13716"/>
                </a:cubicBezTo>
                <a:cubicBezTo>
                  <a:pt x="57558" y="9021"/>
                  <a:pt x="60857" y="0"/>
                  <a:pt x="65913" y="0"/>
                </a:cubicBezTo>
                <a:cubicBezTo>
                  <a:pt x="67996" y="0"/>
                  <a:pt x="69381" y="2898"/>
                  <a:pt x="69723" y="4953"/>
                </a:cubicBezTo>
                <a:cubicBezTo>
                  <a:pt x="70934" y="12219"/>
                  <a:pt x="60235" y="16353"/>
                  <a:pt x="54483" y="20955"/>
                </a:cubicBezTo>
                <a:cubicBezTo>
                  <a:pt x="47152" y="26820"/>
                  <a:pt x="43084" y="36346"/>
                  <a:pt x="40386" y="45339"/>
                </a:cubicBezTo>
                <a:cubicBezTo>
                  <a:pt x="35817" y="60568"/>
                  <a:pt x="48816" y="78145"/>
                  <a:pt x="43053" y="92964"/>
                </a:cubicBezTo>
                <a:cubicBezTo>
                  <a:pt x="36046" y="110982"/>
                  <a:pt x="15096" y="119749"/>
                  <a:pt x="0" y="131826"/>
                </a:cubicBezTo>
              </a:path>
            </a:pathLst>
          </a:custGeom>
          <a:noFill/>
          <a:ln w="19050" cap="flat" cmpd="sng">
            <a:solidFill>
              <a:schemeClr val="accent5"/>
            </a:solidFill>
            <a:prstDash val="dash"/>
            <a:round/>
            <a:headEnd type="none" w="med" len="med"/>
            <a:tailEnd type="none" w="med" len="med"/>
          </a:ln>
        </p:spPr>
      </p:sp>
      <p:grpSp>
        <p:nvGrpSpPr>
          <p:cNvPr id="667" name="Google Shape;667;p13"/>
          <p:cNvGrpSpPr/>
          <p:nvPr/>
        </p:nvGrpSpPr>
        <p:grpSpPr>
          <a:xfrm rot="-7874487">
            <a:off x="7445949" y="-249506"/>
            <a:ext cx="1580608" cy="1422013"/>
            <a:chOff x="3831720" y="930105"/>
            <a:chExt cx="4174638" cy="3755764"/>
          </a:xfrm>
        </p:grpSpPr>
        <p:sp>
          <p:nvSpPr>
            <p:cNvPr id="668" name="Google Shape;668;p13"/>
            <p:cNvSpPr/>
            <p:nvPr/>
          </p:nvSpPr>
          <p:spPr>
            <a:xfrm>
              <a:off x="3831720" y="117146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13"/>
            <p:cNvGrpSpPr/>
            <p:nvPr/>
          </p:nvGrpSpPr>
          <p:grpSpPr>
            <a:xfrm>
              <a:off x="4138184" y="930105"/>
              <a:ext cx="3868174" cy="3755764"/>
              <a:chOff x="4138184" y="930105"/>
              <a:chExt cx="3868174" cy="3755764"/>
            </a:xfrm>
          </p:grpSpPr>
          <p:sp>
            <p:nvSpPr>
              <p:cNvPr id="670" name="Google Shape;670;p1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49"/>
        <p:cNvGrpSpPr/>
        <p:nvPr/>
      </p:nvGrpSpPr>
      <p:grpSpPr>
        <a:xfrm>
          <a:off x="0" y="0"/>
          <a:ext cx="0" cy="0"/>
          <a:chOff x="0" y="0"/>
          <a:chExt cx="0" cy="0"/>
        </a:xfrm>
      </p:grpSpPr>
      <p:pic>
        <p:nvPicPr>
          <p:cNvPr id="1250" name="Google Shape;1250;p1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251" name="Google Shape;1251;p18"/>
          <p:cNvSpPr txBox="1">
            <a:spLocks noGrp="1"/>
          </p:cNvSpPr>
          <p:nvPr>
            <p:ph type="title"/>
          </p:nvPr>
        </p:nvSpPr>
        <p:spPr>
          <a:xfrm>
            <a:off x="720000" y="1251300"/>
            <a:ext cx="30804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2" name="Google Shape;1252;p18"/>
          <p:cNvSpPr txBox="1">
            <a:spLocks noGrp="1"/>
          </p:cNvSpPr>
          <p:nvPr>
            <p:ph type="subTitle" idx="1"/>
          </p:nvPr>
        </p:nvSpPr>
        <p:spPr>
          <a:xfrm>
            <a:off x="720000" y="2883275"/>
            <a:ext cx="3080400" cy="100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3" name="Google Shape;1253;p18"/>
          <p:cNvSpPr>
            <a:spLocks noGrp="1"/>
          </p:cNvSpPr>
          <p:nvPr>
            <p:ph type="pic" idx="2"/>
          </p:nvPr>
        </p:nvSpPr>
        <p:spPr>
          <a:xfrm>
            <a:off x="5086350" y="888025"/>
            <a:ext cx="3344400" cy="3367500"/>
          </a:xfrm>
          <a:prstGeom prst="rect">
            <a:avLst/>
          </a:prstGeom>
          <a:noFill/>
          <a:ln>
            <a:noFill/>
          </a:ln>
        </p:spPr>
      </p:sp>
      <p:pic>
        <p:nvPicPr>
          <p:cNvPr id="1254" name="Google Shape;1254;p18"/>
          <p:cNvPicPr preferRelativeResize="0"/>
          <p:nvPr/>
        </p:nvPicPr>
        <p:blipFill>
          <a:blip r:embed="rId3">
            <a:alphaModFix/>
          </a:blip>
          <a:stretch>
            <a:fillRect/>
          </a:stretch>
        </p:blipFill>
        <p:spPr>
          <a:xfrm>
            <a:off x="5753101" y="-770407"/>
            <a:ext cx="5295900" cy="2453980"/>
          </a:xfrm>
          <a:prstGeom prst="rect">
            <a:avLst/>
          </a:prstGeom>
          <a:noFill/>
          <a:ln>
            <a:noFill/>
          </a:ln>
        </p:spPr>
      </p:pic>
      <p:pic>
        <p:nvPicPr>
          <p:cNvPr id="1255" name="Google Shape;1255;p18"/>
          <p:cNvPicPr preferRelativeResize="0"/>
          <p:nvPr/>
        </p:nvPicPr>
        <p:blipFill>
          <a:blip r:embed="rId4">
            <a:alphaModFix/>
          </a:blip>
          <a:stretch>
            <a:fillRect/>
          </a:stretch>
        </p:blipFill>
        <p:spPr>
          <a:xfrm>
            <a:off x="2133601" y="-1064165"/>
            <a:ext cx="5295898" cy="2407246"/>
          </a:xfrm>
          <a:prstGeom prst="rect">
            <a:avLst/>
          </a:prstGeom>
          <a:noFill/>
          <a:ln>
            <a:noFill/>
          </a:ln>
        </p:spPr>
      </p:pic>
      <p:pic>
        <p:nvPicPr>
          <p:cNvPr id="1256" name="Google Shape;1256;p18"/>
          <p:cNvPicPr preferRelativeResize="0"/>
          <p:nvPr/>
        </p:nvPicPr>
        <p:blipFill>
          <a:blip r:embed="rId5">
            <a:alphaModFix/>
          </a:blip>
          <a:stretch>
            <a:fillRect/>
          </a:stretch>
        </p:blipFill>
        <p:spPr>
          <a:xfrm>
            <a:off x="3248026" y="3686159"/>
            <a:ext cx="5295901" cy="2366198"/>
          </a:xfrm>
          <a:prstGeom prst="rect">
            <a:avLst/>
          </a:prstGeom>
          <a:noFill/>
          <a:ln>
            <a:noFill/>
          </a:ln>
        </p:spPr>
      </p:pic>
      <p:pic>
        <p:nvPicPr>
          <p:cNvPr id="1257" name="Google Shape;1257;p18"/>
          <p:cNvPicPr preferRelativeResize="0"/>
          <p:nvPr/>
        </p:nvPicPr>
        <p:blipFill>
          <a:blip r:embed="rId6">
            <a:alphaModFix/>
          </a:blip>
          <a:stretch>
            <a:fillRect/>
          </a:stretch>
        </p:blipFill>
        <p:spPr>
          <a:xfrm>
            <a:off x="-1571699" y="3752109"/>
            <a:ext cx="5295899" cy="2286248"/>
          </a:xfrm>
          <a:prstGeom prst="rect">
            <a:avLst/>
          </a:prstGeom>
          <a:noFill/>
          <a:ln>
            <a:noFill/>
          </a:ln>
        </p:spPr>
      </p:pic>
      <p:sp>
        <p:nvSpPr>
          <p:cNvPr id="1258" name="Google Shape;1258;p18"/>
          <p:cNvSpPr/>
          <p:nvPr/>
        </p:nvSpPr>
        <p:spPr>
          <a:xfrm>
            <a:off x="-723900" y="-200025"/>
            <a:ext cx="6057900" cy="3952875"/>
          </a:xfrm>
          <a:custGeom>
            <a:avLst/>
            <a:gdLst/>
            <a:ahLst/>
            <a:cxnLst/>
            <a:rect l="l" t="t" r="r" b="b"/>
            <a:pathLst>
              <a:path w="242316" h="158115" extrusionOk="0">
                <a:moveTo>
                  <a:pt x="0" y="158115"/>
                </a:moveTo>
                <a:cubicBezTo>
                  <a:pt x="12807" y="148510"/>
                  <a:pt x="18670" y="131770"/>
                  <a:pt x="24765" y="116967"/>
                </a:cubicBezTo>
                <a:cubicBezTo>
                  <a:pt x="32259" y="98766"/>
                  <a:pt x="35764" y="79118"/>
                  <a:pt x="39624" y="59817"/>
                </a:cubicBezTo>
                <a:cubicBezTo>
                  <a:pt x="41769" y="49092"/>
                  <a:pt x="45316" y="38641"/>
                  <a:pt x="46863" y="27813"/>
                </a:cubicBezTo>
                <a:cubicBezTo>
                  <a:pt x="47569" y="22870"/>
                  <a:pt x="48489" y="16485"/>
                  <a:pt x="44958" y="12954"/>
                </a:cubicBezTo>
                <a:cubicBezTo>
                  <a:pt x="42986" y="10982"/>
                  <a:pt x="40213" y="7516"/>
                  <a:pt x="37719" y="8763"/>
                </a:cubicBezTo>
                <a:cubicBezTo>
                  <a:pt x="35624" y="9810"/>
                  <a:pt x="36580" y="13311"/>
                  <a:pt x="36195" y="15621"/>
                </a:cubicBezTo>
                <a:cubicBezTo>
                  <a:pt x="35171" y="21764"/>
                  <a:pt x="35433" y="28062"/>
                  <a:pt x="35433" y="34290"/>
                </a:cubicBezTo>
                <a:cubicBezTo>
                  <a:pt x="35433" y="42238"/>
                  <a:pt x="32927" y="58838"/>
                  <a:pt x="40767" y="57531"/>
                </a:cubicBezTo>
                <a:cubicBezTo>
                  <a:pt x="46262" y="56615"/>
                  <a:pt x="51197" y="51386"/>
                  <a:pt x="52959" y="46101"/>
                </a:cubicBezTo>
                <a:cubicBezTo>
                  <a:pt x="55024" y="39906"/>
                  <a:pt x="53909" y="32485"/>
                  <a:pt x="57531" y="27051"/>
                </a:cubicBezTo>
                <a:cubicBezTo>
                  <a:pt x="60021" y="23316"/>
                  <a:pt x="65280" y="21971"/>
                  <a:pt x="69723" y="21336"/>
                </a:cubicBezTo>
                <a:cubicBezTo>
                  <a:pt x="82847" y="19461"/>
                  <a:pt x="96155" y="26084"/>
                  <a:pt x="109347" y="24765"/>
                </a:cubicBezTo>
                <a:cubicBezTo>
                  <a:pt x="116187" y="24081"/>
                  <a:pt x="121633" y="18555"/>
                  <a:pt x="128016" y="16002"/>
                </a:cubicBezTo>
                <a:cubicBezTo>
                  <a:pt x="133799" y="13689"/>
                  <a:pt x="140482" y="14676"/>
                  <a:pt x="146685" y="15240"/>
                </a:cubicBezTo>
                <a:cubicBezTo>
                  <a:pt x="159932" y="16444"/>
                  <a:pt x="172717" y="24033"/>
                  <a:pt x="185928" y="22479"/>
                </a:cubicBezTo>
                <a:cubicBezTo>
                  <a:pt x="206024" y="20115"/>
                  <a:pt x="224218" y="9049"/>
                  <a:pt x="242316" y="0"/>
                </a:cubicBezTo>
              </a:path>
            </a:pathLst>
          </a:custGeom>
          <a:noFill/>
          <a:ln w="19050" cap="flat" cmpd="sng">
            <a:solidFill>
              <a:schemeClr val="accent5"/>
            </a:solidFill>
            <a:prstDash val="dash"/>
            <a:round/>
            <a:headEnd type="none" w="med" len="med"/>
            <a:tailEnd type="none" w="med" len="med"/>
          </a:ln>
        </p:spPr>
      </p:sp>
      <p:sp>
        <p:nvSpPr>
          <p:cNvPr id="1259" name="Google Shape;1259;p18"/>
          <p:cNvSpPr/>
          <p:nvPr/>
        </p:nvSpPr>
        <p:spPr>
          <a:xfrm rot="-176774">
            <a:off x="2028919" y="1399996"/>
            <a:ext cx="7384936" cy="4391121"/>
          </a:xfrm>
          <a:custGeom>
            <a:avLst/>
            <a:gdLst/>
            <a:ahLst/>
            <a:cxnLst/>
            <a:rect l="l" t="t" r="r" b="b"/>
            <a:pathLst>
              <a:path w="295391" h="175641" extrusionOk="0">
                <a:moveTo>
                  <a:pt x="0" y="175641"/>
                </a:moveTo>
                <a:cubicBezTo>
                  <a:pt x="12827" y="175641"/>
                  <a:pt x="25096" y="170297"/>
                  <a:pt x="37719" y="168021"/>
                </a:cubicBezTo>
                <a:cubicBezTo>
                  <a:pt x="53647" y="165149"/>
                  <a:pt x="72144" y="163990"/>
                  <a:pt x="83820" y="152781"/>
                </a:cubicBezTo>
                <a:cubicBezTo>
                  <a:pt x="88983" y="147824"/>
                  <a:pt x="97408" y="139868"/>
                  <a:pt x="93726" y="133731"/>
                </a:cubicBezTo>
                <a:cubicBezTo>
                  <a:pt x="90376" y="128148"/>
                  <a:pt x="77497" y="120697"/>
                  <a:pt x="75438" y="126873"/>
                </a:cubicBezTo>
                <a:cubicBezTo>
                  <a:pt x="71935" y="137383"/>
                  <a:pt x="93793" y="141030"/>
                  <a:pt x="104775" y="142494"/>
                </a:cubicBezTo>
                <a:cubicBezTo>
                  <a:pt x="111200" y="143351"/>
                  <a:pt x="117960" y="144991"/>
                  <a:pt x="124206" y="143256"/>
                </a:cubicBezTo>
                <a:cubicBezTo>
                  <a:pt x="135277" y="140181"/>
                  <a:pt x="145126" y="132209"/>
                  <a:pt x="156591" y="131445"/>
                </a:cubicBezTo>
                <a:cubicBezTo>
                  <a:pt x="170045" y="130548"/>
                  <a:pt x="183777" y="130981"/>
                  <a:pt x="196977" y="133731"/>
                </a:cubicBezTo>
                <a:cubicBezTo>
                  <a:pt x="206508" y="135717"/>
                  <a:pt x="215511" y="140143"/>
                  <a:pt x="225171" y="141351"/>
                </a:cubicBezTo>
                <a:cubicBezTo>
                  <a:pt x="239180" y="143102"/>
                  <a:pt x="256168" y="152108"/>
                  <a:pt x="267462" y="143637"/>
                </a:cubicBezTo>
                <a:cubicBezTo>
                  <a:pt x="279346" y="134724"/>
                  <a:pt x="270735" y="114094"/>
                  <a:pt x="273177" y="99441"/>
                </a:cubicBezTo>
                <a:cubicBezTo>
                  <a:pt x="276108" y="81854"/>
                  <a:pt x="290849" y="67561"/>
                  <a:pt x="293370" y="49911"/>
                </a:cubicBezTo>
                <a:cubicBezTo>
                  <a:pt x="294610" y="41228"/>
                  <a:pt x="296416" y="32184"/>
                  <a:pt x="294513" y="23622"/>
                </a:cubicBezTo>
                <a:cubicBezTo>
                  <a:pt x="292639" y="15188"/>
                  <a:pt x="286577" y="8196"/>
                  <a:pt x="283845" y="0"/>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1pPr>
            <a:lvl2pPr marL="914400" lvl="1"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2pPr>
            <a:lvl3pPr marL="1371600" lvl="2"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3pPr>
            <a:lvl4pPr marL="1828800" lvl="3"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4pPr>
            <a:lvl5pPr marL="2286000" lvl="4"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5pPr>
            <a:lvl6pPr marL="2743200" lvl="5"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6pPr>
            <a:lvl7pPr marL="3200400" lvl="6"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7pPr>
            <a:lvl8pPr marL="3657600" lvl="7"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8pPr>
            <a:lvl9pPr marL="4114800" lvl="8" indent="-317500">
              <a:lnSpc>
                <a:spcPct val="100000"/>
              </a:lnSpc>
              <a:spcBef>
                <a:spcPts val="0"/>
              </a:spcBef>
              <a:spcAft>
                <a:spcPts val="0"/>
              </a:spcAft>
              <a:buClr>
                <a:schemeClr val="dk1"/>
              </a:buClr>
              <a:buSzPts val="1400"/>
              <a:buFont typeface="Lexend Deca"/>
              <a:buChar char="■"/>
              <a:defRPr>
                <a:solidFill>
                  <a:schemeClr val="dk1"/>
                </a:solidFill>
                <a:latin typeface="Lexend Deca Medium"/>
                <a:ea typeface="Lexend Deca Medium"/>
                <a:cs typeface="Lexend Deca Medium"/>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4" r:id="rId9"/>
    <p:sldLayoutId id="2147483670"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5"/>
        <p:cNvGrpSpPr/>
        <p:nvPr/>
      </p:nvGrpSpPr>
      <p:grpSpPr>
        <a:xfrm>
          <a:off x="0" y="0"/>
          <a:ext cx="0" cy="0"/>
          <a:chOff x="0" y="0"/>
          <a:chExt cx="0" cy="0"/>
        </a:xfrm>
      </p:grpSpPr>
      <p:sp>
        <p:nvSpPr>
          <p:cNvPr id="3366" name="Google Shape;3366;p36"/>
          <p:cNvSpPr txBox="1">
            <a:spLocks noGrp="1"/>
          </p:cNvSpPr>
          <p:nvPr>
            <p:ph type="ctrTitle"/>
          </p:nvPr>
        </p:nvSpPr>
        <p:spPr>
          <a:xfrm>
            <a:off x="739731" y="1762600"/>
            <a:ext cx="7728061" cy="104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200" dirty="0"/>
              <a:t>Flight Reservation System database</a:t>
            </a:r>
            <a:endParaRPr sz="4200" dirty="0"/>
          </a:p>
        </p:txBody>
      </p:sp>
      <p:sp>
        <p:nvSpPr>
          <p:cNvPr id="3367" name="Google Shape;3367;p36"/>
          <p:cNvSpPr txBox="1">
            <a:spLocks noGrp="1"/>
          </p:cNvSpPr>
          <p:nvPr>
            <p:ph type="subTitle" idx="1"/>
          </p:nvPr>
        </p:nvSpPr>
        <p:spPr>
          <a:xfrm>
            <a:off x="1904508" y="2905100"/>
            <a:ext cx="515625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Omar </a:t>
            </a:r>
            <a:r>
              <a:rPr lang="en-US" dirty="0" err="1"/>
              <a:t>Madjitov</a:t>
            </a:r>
            <a:r>
              <a:rPr lang="en-US" dirty="0"/>
              <a:t>, </a:t>
            </a:r>
            <a:r>
              <a:rPr lang="en-US" dirty="0" err="1"/>
              <a:t>Aninda</a:t>
            </a:r>
            <a:r>
              <a:rPr lang="en-US" dirty="0"/>
              <a:t> Ahsan, Joshua Pauldin</a:t>
            </a:r>
            <a:endParaRPr dirty="0"/>
          </a:p>
        </p:txBody>
      </p:sp>
      <p:pic>
        <p:nvPicPr>
          <p:cNvPr id="3368" name="Google Shape;3368;p36"/>
          <p:cNvPicPr preferRelativeResize="0"/>
          <p:nvPr/>
        </p:nvPicPr>
        <p:blipFill>
          <a:blip r:embed="rId3">
            <a:alphaModFix/>
          </a:blip>
          <a:stretch>
            <a:fillRect/>
          </a:stretch>
        </p:blipFill>
        <p:spPr>
          <a:xfrm>
            <a:off x="4276726" y="-347791"/>
            <a:ext cx="5295899" cy="2286248"/>
          </a:xfrm>
          <a:prstGeom prst="rect">
            <a:avLst/>
          </a:prstGeom>
          <a:noFill/>
          <a:ln>
            <a:noFill/>
          </a:ln>
        </p:spPr>
      </p:pic>
      <p:grpSp>
        <p:nvGrpSpPr>
          <p:cNvPr id="3369" name="Google Shape;3369;p36"/>
          <p:cNvGrpSpPr/>
          <p:nvPr/>
        </p:nvGrpSpPr>
        <p:grpSpPr>
          <a:xfrm>
            <a:off x="713228" y="8468"/>
            <a:ext cx="1763602" cy="1672817"/>
            <a:chOff x="4138184" y="930105"/>
            <a:chExt cx="3959591" cy="3755764"/>
          </a:xfrm>
        </p:grpSpPr>
        <p:sp>
          <p:nvSpPr>
            <p:cNvPr id="3370" name="Google Shape;3370;p36"/>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1" name="Google Shape;3371;p36"/>
            <p:cNvGrpSpPr/>
            <p:nvPr/>
          </p:nvGrpSpPr>
          <p:grpSpPr>
            <a:xfrm>
              <a:off x="4138184" y="930105"/>
              <a:ext cx="3868174" cy="3755764"/>
              <a:chOff x="4138184" y="930105"/>
              <a:chExt cx="3868174" cy="3755764"/>
            </a:xfrm>
          </p:grpSpPr>
          <p:sp>
            <p:nvSpPr>
              <p:cNvPr id="3372" name="Google Shape;3372;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7" name="Google Shape;3507;p36"/>
          <p:cNvGrpSpPr/>
          <p:nvPr/>
        </p:nvGrpSpPr>
        <p:grpSpPr>
          <a:xfrm rot="-5400000">
            <a:off x="7709162" y="470663"/>
            <a:ext cx="2054108" cy="1672817"/>
            <a:chOff x="3394530" y="930105"/>
            <a:chExt cx="4611828" cy="3755764"/>
          </a:xfrm>
        </p:grpSpPr>
        <p:sp>
          <p:nvSpPr>
            <p:cNvPr id="3508" name="Google Shape;3508;p36"/>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9" name="Google Shape;3509;p36"/>
            <p:cNvGrpSpPr/>
            <p:nvPr/>
          </p:nvGrpSpPr>
          <p:grpSpPr>
            <a:xfrm>
              <a:off x="4138184" y="930105"/>
              <a:ext cx="3868174" cy="3755764"/>
              <a:chOff x="4138184" y="930105"/>
              <a:chExt cx="3868174" cy="3755764"/>
            </a:xfrm>
          </p:grpSpPr>
          <p:sp>
            <p:nvSpPr>
              <p:cNvPr id="3510" name="Google Shape;3510;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5" name="Google Shape;3645;p36"/>
          <p:cNvGrpSpPr/>
          <p:nvPr/>
        </p:nvGrpSpPr>
        <p:grpSpPr>
          <a:xfrm rot="-121861">
            <a:off x="4255934" y="3757037"/>
            <a:ext cx="1429802" cy="1600398"/>
            <a:chOff x="4138184" y="930105"/>
            <a:chExt cx="3868174" cy="4329704"/>
          </a:xfrm>
        </p:grpSpPr>
        <p:sp>
          <p:nvSpPr>
            <p:cNvPr id="3646" name="Google Shape;3646;p36"/>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7" name="Google Shape;3647;p36"/>
            <p:cNvGrpSpPr/>
            <p:nvPr/>
          </p:nvGrpSpPr>
          <p:grpSpPr>
            <a:xfrm>
              <a:off x="4138184" y="930105"/>
              <a:ext cx="3868174" cy="3755764"/>
              <a:chOff x="4138184" y="930105"/>
              <a:chExt cx="3868174" cy="3755764"/>
            </a:xfrm>
          </p:grpSpPr>
          <p:sp>
            <p:nvSpPr>
              <p:cNvPr id="3648" name="Google Shape;3648;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3" name="Google Shape;3783;p36"/>
          <p:cNvSpPr/>
          <p:nvPr/>
        </p:nvSpPr>
        <p:spPr>
          <a:xfrm>
            <a:off x="-85725" y="1162050"/>
            <a:ext cx="1318225" cy="3962400"/>
          </a:xfrm>
          <a:custGeom>
            <a:avLst/>
            <a:gdLst/>
            <a:ahLst/>
            <a:cxnLst/>
            <a:rect l="l" t="t" r="r" b="b"/>
            <a:pathLst>
              <a:path w="52729" h="158496" extrusionOk="0">
                <a:moveTo>
                  <a:pt x="32385" y="0"/>
                </a:moveTo>
                <a:cubicBezTo>
                  <a:pt x="20673" y="1952"/>
                  <a:pt x="9580" y="18835"/>
                  <a:pt x="13335" y="30099"/>
                </a:cubicBezTo>
                <a:cubicBezTo>
                  <a:pt x="16235" y="38798"/>
                  <a:pt x="28389" y="40612"/>
                  <a:pt x="35433" y="46482"/>
                </a:cubicBezTo>
                <a:cubicBezTo>
                  <a:pt x="43634" y="53316"/>
                  <a:pt x="51868" y="62881"/>
                  <a:pt x="52578" y="73533"/>
                </a:cubicBezTo>
                <a:cubicBezTo>
                  <a:pt x="53714" y="90574"/>
                  <a:pt x="46352" y="109079"/>
                  <a:pt x="34671" y="121539"/>
                </a:cubicBezTo>
                <a:cubicBezTo>
                  <a:pt x="23118" y="133862"/>
                  <a:pt x="7554" y="143388"/>
                  <a:pt x="0" y="158496"/>
                </a:cubicBezTo>
              </a:path>
            </a:pathLst>
          </a:custGeom>
          <a:noFill/>
          <a:ln w="19050" cap="flat" cmpd="sng">
            <a:solidFill>
              <a:schemeClr val="accent5"/>
            </a:solidFill>
            <a:prstDash val="dash"/>
            <a:round/>
            <a:headEnd type="none" w="med" len="med"/>
            <a:tailEnd type="none" w="med" len="med"/>
          </a:ln>
        </p:spPr>
      </p:sp>
      <p:sp>
        <p:nvSpPr>
          <p:cNvPr id="3784" name="Google Shape;3784;p36"/>
          <p:cNvSpPr/>
          <p:nvPr/>
        </p:nvSpPr>
        <p:spPr>
          <a:xfrm>
            <a:off x="8200715" y="2019300"/>
            <a:ext cx="895650" cy="4038600"/>
          </a:xfrm>
          <a:custGeom>
            <a:avLst/>
            <a:gdLst/>
            <a:ahLst/>
            <a:cxnLst/>
            <a:rect l="l" t="t" r="r" b="b"/>
            <a:pathLst>
              <a:path w="35826" h="161544" extrusionOk="0">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w="19050" cap="flat" cmpd="sng">
            <a:solidFill>
              <a:schemeClr val="accent5"/>
            </a:solidFill>
            <a:prstDash val="dash"/>
            <a:round/>
            <a:headEnd type="none" w="med" len="med"/>
            <a:tailEnd type="none" w="med" len="med"/>
          </a:ln>
        </p:spPr>
      </p:sp>
      <p:sp>
        <p:nvSpPr>
          <p:cNvPr id="3785" name="Google Shape;3785;p36"/>
          <p:cNvSpPr/>
          <p:nvPr/>
        </p:nvSpPr>
        <p:spPr>
          <a:xfrm>
            <a:off x="1714500" y="414505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31"/>
        <p:cNvGrpSpPr/>
        <p:nvPr/>
      </p:nvGrpSpPr>
      <p:grpSpPr>
        <a:xfrm>
          <a:off x="0" y="0"/>
          <a:ext cx="0" cy="0"/>
          <a:chOff x="0" y="0"/>
          <a:chExt cx="0" cy="0"/>
        </a:xfrm>
      </p:grpSpPr>
      <p:pic>
        <p:nvPicPr>
          <p:cNvPr id="5532" name="Google Shape;5532;p51"/>
          <p:cNvPicPr preferRelativeResize="0">
            <a:picLocks noGrp="1"/>
          </p:cNvPicPr>
          <p:nvPr>
            <p:ph type="pic" idx="2"/>
          </p:nvPr>
        </p:nvPicPr>
        <p:blipFill>
          <a:blip r:embed="rId3"/>
          <a:srcRect/>
          <a:stretch/>
        </p:blipFill>
        <p:spPr>
          <a:xfrm>
            <a:off x="0" y="0"/>
            <a:ext cx="9144302" cy="5143500"/>
          </a:xfrm>
          <a:prstGeom prst="rect">
            <a:avLst/>
          </a:prstGeom>
        </p:spPr>
      </p:pic>
      <p:sp>
        <p:nvSpPr>
          <p:cNvPr id="5533" name="Google Shape;5533;p51"/>
          <p:cNvSpPr txBox="1">
            <a:spLocks noGrp="1"/>
          </p:cNvSpPr>
          <p:nvPr>
            <p:ph type="title"/>
          </p:nvPr>
        </p:nvSpPr>
        <p:spPr>
          <a:xfrm>
            <a:off x="92697" y="4170618"/>
            <a:ext cx="3050841" cy="5463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ER Model</a:t>
            </a:r>
            <a:endParaRPr dirty="0"/>
          </a:p>
        </p:txBody>
      </p:sp>
      <p:pic>
        <p:nvPicPr>
          <p:cNvPr id="5534" name="Google Shape;5534;p51"/>
          <p:cNvPicPr preferRelativeResize="0"/>
          <p:nvPr/>
        </p:nvPicPr>
        <p:blipFill rotWithShape="1">
          <a:blip r:embed="rId4">
            <a:alphaModFix/>
          </a:blip>
          <a:srcRect l="13507" t="17982" r="13515" b="17976"/>
          <a:stretch/>
        </p:blipFill>
        <p:spPr>
          <a:xfrm>
            <a:off x="-1524000" y="-723863"/>
            <a:ext cx="3864849" cy="1515300"/>
          </a:xfrm>
          <a:prstGeom prst="rect">
            <a:avLst/>
          </a:prstGeom>
          <a:noFill/>
          <a:ln>
            <a:noFill/>
          </a:ln>
        </p:spPr>
      </p:pic>
      <p:grpSp>
        <p:nvGrpSpPr>
          <p:cNvPr id="5535" name="Google Shape;5535;p51"/>
          <p:cNvGrpSpPr/>
          <p:nvPr/>
        </p:nvGrpSpPr>
        <p:grpSpPr>
          <a:xfrm rot="8999561">
            <a:off x="-85380" y="-734024"/>
            <a:ext cx="1619115" cy="1535580"/>
            <a:chOff x="4138184" y="930105"/>
            <a:chExt cx="3959591" cy="3755764"/>
          </a:xfrm>
        </p:grpSpPr>
        <p:sp>
          <p:nvSpPr>
            <p:cNvPr id="5536" name="Google Shape;5536;p5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7" name="Google Shape;5537;p51"/>
            <p:cNvGrpSpPr/>
            <p:nvPr/>
          </p:nvGrpSpPr>
          <p:grpSpPr>
            <a:xfrm>
              <a:off x="4138184" y="930105"/>
              <a:ext cx="3868174" cy="3755764"/>
              <a:chOff x="4138184" y="930105"/>
              <a:chExt cx="3868174" cy="3755764"/>
            </a:xfrm>
          </p:grpSpPr>
          <p:sp>
            <p:nvSpPr>
              <p:cNvPr id="5538" name="Google Shape;5538;p5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5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5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5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5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5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5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5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5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5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5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5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5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5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5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5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5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5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5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5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5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5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5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5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5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5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5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5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5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5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5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5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5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5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5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5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5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5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5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5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5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5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5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5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5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5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5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5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5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5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5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5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5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5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5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5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5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5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5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5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5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5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5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813" name="Google Shape;5813;p51"/>
          <p:cNvPicPr preferRelativeResize="0"/>
          <p:nvPr/>
        </p:nvPicPr>
        <p:blipFill>
          <a:blip r:embed="rId5">
            <a:alphaModFix/>
          </a:blip>
          <a:stretch>
            <a:fillRect/>
          </a:stretch>
        </p:blipFill>
        <p:spPr>
          <a:xfrm>
            <a:off x="6086476" y="-1324181"/>
            <a:ext cx="5295899" cy="2540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1"/>
        <p:cNvGrpSpPr/>
        <p:nvPr/>
      </p:nvGrpSpPr>
      <p:grpSpPr>
        <a:xfrm>
          <a:off x="0" y="0"/>
          <a:ext cx="0" cy="0"/>
          <a:chOff x="0" y="0"/>
          <a:chExt cx="0" cy="0"/>
        </a:xfrm>
      </p:grpSpPr>
      <p:pic>
        <p:nvPicPr>
          <p:cNvPr id="5532" name="Google Shape;5532;p51"/>
          <p:cNvPicPr preferRelativeResize="0">
            <a:picLocks noGrp="1"/>
          </p:cNvPicPr>
          <p:nvPr>
            <p:ph type="pic" idx="2"/>
          </p:nvPr>
        </p:nvPicPr>
        <p:blipFill>
          <a:blip r:embed="rId3"/>
          <a:srcRect/>
          <a:stretch/>
        </p:blipFill>
        <p:spPr>
          <a:xfrm>
            <a:off x="0" y="-826"/>
            <a:ext cx="9144302" cy="5143500"/>
          </a:xfrm>
          <a:prstGeom prst="rect">
            <a:avLst/>
          </a:prstGeom>
        </p:spPr>
      </p:pic>
      <p:sp>
        <p:nvSpPr>
          <p:cNvPr id="5533" name="Google Shape;5533;p51"/>
          <p:cNvSpPr txBox="1">
            <a:spLocks noGrp="1"/>
          </p:cNvSpPr>
          <p:nvPr>
            <p:ph type="title"/>
          </p:nvPr>
        </p:nvSpPr>
        <p:spPr>
          <a:xfrm>
            <a:off x="4929371" y="4179955"/>
            <a:ext cx="3777307" cy="76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Relational Schema</a:t>
            </a:r>
            <a:endParaRPr dirty="0"/>
          </a:p>
        </p:txBody>
      </p:sp>
      <p:pic>
        <p:nvPicPr>
          <p:cNvPr id="5534" name="Google Shape;5534;p51"/>
          <p:cNvPicPr preferRelativeResize="0"/>
          <p:nvPr/>
        </p:nvPicPr>
        <p:blipFill rotWithShape="1">
          <a:blip r:embed="rId4">
            <a:alphaModFix/>
          </a:blip>
          <a:srcRect l="13507" t="17982" r="13515" b="17976"/>
          <a:stretch/>
        </p:blipFill>
        <p:spPr>
          <a:xfrm>
            <a:off x="-1555095" y="-733733"/>
            <a:ext cx="3864849" cy="1515300"/>
          </a:xfrm>
          <a:prstGeom prst="rect">
            <a:avLst/>
          </a:prstGeom>
          <a:noFill/>
          <a:ln>
            <a:noFill/>
          </a:ln>
        </p:spPr>
      </p:pic>
      <p:grpSp>
        <p:nvGrpSpPr>
          <p:cNvPr id="5535" name="Google Shape;5535;p51"/>
          <p:cNvGrpSpPr/>
          <p:nvPr/>
        </p:nvGrpSpPr>
        <p:grpSpPr>
          <a:xfrm rot="8999561">
            <a:off x="-432229" y="-893651"/>
            <a:ext cx="1619115" cy="1535580"/>
            <a:chOff x="4138184" y="930105"/>
            <a:chExt cx="3959591" cy="3755764"/>
          </a:xfrm>
        </p:grpSpPr>
        <p:sp>
          <p:nvSpPr>
            <p:cNvPr id="5536" name="Google Shape;5536;p5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7" name="Google Shape;5537;p51"/>
            <p:cNvGrpSpPr/>
            <p:nvPr/>
          </p:nvGrpSpPr>
          <p:grpSpPr>
            <a:xfrm>
              <a:off x="4138184" y="930105"/>
              <a:ext cx="3868174" cy="3755764"/>
              <a:chOff x="4138184" y="930105"/>
              <a:chExt cx="3868174" cy="3755764"/>
            </a:xfrm>
          </p:grpSpPr>
          <p:sp>
            <p:nvSpPr>
              <p:cNvPr id="5538" name="Google Shape;5538;p5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5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5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5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5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5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5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5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5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5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5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5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5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5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5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5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5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5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5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5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5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5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5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5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5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5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5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5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5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5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5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5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5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5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5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5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5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5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5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5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5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5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5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5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5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5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5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5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5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5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5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5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5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5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5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5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5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5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5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5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5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5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5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063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40"/>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Our Data</a:t>
            </a:r>
            <a:endParaRPr sz="4800" dirty="0"/>
          </a:p>
        </p:txBody>
      </p:sp>
      <p:sp>
        <p:nvSpPr>
          <p:cNvPr id="3968" name="Google Shape;3968;p40"/>
          <p:cNvSpPr txBox="1">
            <a:spLocks noGrp="1"/>
          </p:cNvSpPr>
          <p:nvPr>
            <p:ph type="title" idx="2"/>
          </p:nvPr>
        </p:nvSpPr>
        <p:spPr>
          <a:xfrm>
            <a:off x="7529875" y="2376450"/>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970" name="Google Shape;3970;p40"/>
          <p:cNvGrpSpPr/>
          <p:nvPr/>
        </p:nvGrpSpPr>
        <p:grpSpPr>
          <a:xfrm>
            <a:off x="4151753" y="1411443"/>
            <a:ext cx="1763602" cy="1672817"/>
            <a:chOff x="4138184" y="930105"/>
            <a:chExt cx="3959591" cy="3755764"/>
          </a:xfrm>
        </p:grpSpPr>
        <p:sp>
          <p:nvSpPr>
            <p:cNvPr id="3971" name="Google Shape;3971;p40"/>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40"/>
            <p:cNvGrpSpPr/>
            <p:nvPr/>
          </p:nvGrpSpPr>
          <p:grpSpPr>
            <a:xfrm>
              <a:off x="4138184" y="930105"/>
              <a:ext cx="3868174" cy="3755764"/>
              <a:chOff x="4138184" y="930105"/>
              <a:chExt cx="3868174" cy="3755764"/>
            </a:xfrm>
          </p:grpSpPr>
          <p:sp>
            <p:nvSpPr>
              <p:cNvPr id="3973" name="Google Shape;3973;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08" name="Google Shape;4108;p40"/>
          <p:cNvGrpSpPr/>
          <p:nvPr/>
        </p:nvGrpSpPr>
        <p:grpSpPr>
          <a:xfrm rot="-7355672">
            <a:off x="870850" y="88876"/>
            <a:ext cx="2053828" cy="1672589"/>
            <a:chOff x="3394530" y="930105"/>
            <a:chExt cx="4611828" cy="3755764"/>
          </a:xfrm>
        </p:grpSpPr>
        <p:sp>
          <p:nvSpPr>
            <p:cNvPr id="4109" name="Google Shape;4109;p40"/>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0" name="Google Shape;4110;p40"/>
            <p:cNvGrpSpPr/>
            <p:nvPr/>
          </p:nvGrpSpPr>
          <p:grpSpPr>
            <a:xfrm>
              <a:off x="4138184" y="930105"/>
              <a:ext cx="3868174" cy="3755764"/>
              <a:chOff x="4138184" y="930105"/>
              <a:chExt cx="3868174" cy="3755764"/>
            </a:xfrm>
          </p:grpSpPr>
          <p:sp>
            <p:nvSpPr>
              <p:cNvPr id="4111" name="Google Shape;4111;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6" name="Google Shape;4246;p40"/>
          <p:cNvSpPr/>
          <p:nvPr/>
        </p:nvSpPr>
        <p:spPr>
          <a:xfrm>
            <a:off x="2695575" y="57765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sp>
        <p:nvSpPr>
          <p:cNvPr id="4247" name="Google Shape;4247;p40"/>
          <p:cNvSpPr/>
          <p:nvPr/>
        </p:nvSpPr>
        <p:spPr>
          <a:xfrm>
            <a:off x="928277" y="2335969"/>
            <a:ext cx="3129375" cy="3560000"/>
          </a:xfrm>
          <a:custGeom>
            <a:avLst/>
            <a:gdLst/>
            <a:ahLst/>
            <a:cxnLst/>
            <a:rect l="l" t="t" r="r" b="b"/>
            <a:pathLst>
              <a:path w="125175" h="142400" extrusionOk="0">
                <a:moveTo>
                  <a:pt x="125175" y="12098"/>
                </a:moveTo>
                <a:cubicBezTo>
                  <a:pt x="108411" y="26068"/>
                  <a:pt x="79660" y="31892"/>
                  <a:pt x="60405" y="21623"/>
                </a:cubicBezTo>
                <a:cubicBezTo>
                  <a:pt x="54873" y="18673"/>
                  <a:pt x="57931" y="7034"/>
                  <a:pt x="62691" y="2954"/>
                </a:cubicBezTo>
                <a:cubicBezTo>
                  <a:pt x="67536" y="-1199"/>
                  <a:pt x="79371" y="-1066"/>
                  <a:pt x="81741" y="4859"/>
                </a:cubicBezTo>
                <a:cubicBezTo>
                  <a:pt x="84441" y="11609"/>
                  <a:pt x="78205" y="20786"/>
                  <a:pt x="71835" y="24290"/>
                </a:cubicBezTo>
                <a:cubicBezTo>
                  <a:pt x="65429" y="27813"/>
                  <a:pt x="57961" y="28946"/>
                  <a:pt x="50880" y="30767"/>
                </a:cubicBezTo>
                <a:cubicBezTo>
                  <a:pt x="36012" y="34590"/>
                  <a:pt x="17539" y="32866"/>
                  <a:pt x="6684" y="43721"/>
                </a:cubicBezTo>
                <a:cubicBezTo>
                  <a:pt x="1541" y="48864"/>
                  <a:pt x="-2432" y="59377"/>
                  <a:pt x="2112" y="65057"/>
                </a:cubicBezTo>
                <a:cubicBezTo>
                  <a:pt x="6988" y="71153"/>
                  <a:pt x="16706" y="70627"/>
                  <a:pt x="23829" y="73820"/>
                </a:cubicBezTo>
                <a:cubicBezTo>
                  <a:pt x="27143" y="75306"/>
                  <a:pt x="28734" y="79308"/>
                  <a:pt x="30306" y="82583"/>
                </a:cubicBezTo>
                <a:cubicBezTo>
                  <a:pt x="39052" y="100803"/>
                  <a:pt x="34691" y="128109"/>
                  <a:pt x="20400" y="142400"/>
                </a:cubicBezTo>
              </a:path>
            </a:pathLst>
          </a:custGeom>
          <a:noFill/>
          <a:ln w="19050" cap="flat" cmpd="sng">
            <a:solidFill>
              <a:schemeClr val="accent5"/>
            </a:solidFill>
            <a:prstDash val="dash"/>
            <a:round/>
            <a:headEnd type="none" w="med" len="med"/>
            <a:tailEnd type="none" w="med" len="med"/>
          </a:ln>
        </p:spPr>
      </p:sp>
    </p:spTree>
    <p:extLst>
      <p:ext uri="{BB962C8B-B14F-4D97-AF65-F5344CB8AC3E}">
        <p14:creationId xmlns:p14="http://schemas.microsoft.com/office/powerpoint/2010/main" val="69592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sp>
        <p:nvSpPr>
          <p:cNvPr id="4542" name="Google Shape;4542;p43"/>
          <p:cNvSpPr txBox="1">
            <a:spLocks noGrp="1"/>
          </p:cNvSpPr>
          <p:nvPr>
            <p:ph type="subTitle" idx="1"/>
          </p:nvPr>
        </p:nvSpPr>
        <p:spPr>
          <a:xfrm>
            <a:off x="641482" y="1509233"/>
            <a:ext cx="4924239" cy="188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0" i="0" u="none" strike="noStrike" dirty="0">
                <a:solidFill>
                  <a:schemeClr val="tx1"/>
                </a:solidFill>
                <a:effectLst/>
                <a:latin typeface="Lexend Deca Medium" pitchFamily="2" charset="77"/>
              </a:rPr>
              <a:t>To create our flight reservation system we analyzed established airline reservation systems like Delta, Spirit, and Frontier, to name a few. We also used </a:t>
            </a:r>
            <a:r>
              <a:rPr lang="en-US" sz="1800" b="0" i="0" u="none" strike="noStrike" dirty="0" err="1">
                <a:solidFill>
                  <a:schemeClr val="tx1"/>
                </a:solidFill>
                <a:effectLst/>
                <a:latin typeface="Lexend Deca Medium" pitchFamily="2" charset="77"/>
              </a:rPr>
              <a:t>ChatGPT</a:t>
            </a:r>
            <a:r>
              <a:rPr lang="en-US" sz="1800" b="0" i="0" u="none" strike="noStrike" dirty="0">
                <a:solidFill>
                  <a:schemeClr val="tx1"/>
                </a:solidFill>
                <a:effectLst/>
                <a:latin typeface="Lexend Deca Medium" pitchFamily="2" charset="77"/>
              </a:rPr>
              <a:t> to add relevant and diverse information to our dataset.</a:t>
            </a:r>
            <a:endParaRPr dirty="0">
              <a:solidFill>
                <a:schemeClr val="tx1"/>
              </a:solidFill>
              <a:latin typeface="Lexend Deca Medium" pitchFamily="2" charset="77"/>
            </a:endParaRPr>
          </a:p>
        </p:txBody>
      </p:sp>
      <p:grpSp>
        <p:nvGrpSpPr>
          <p:cNvPr id="4543" name="Google Shape;4543;p43"/>
          <p:cNvGrpSpPr/>
          <p:nvPr/>
        </p:nvGrpSpPr>
        <p:grpSpPr>
          <a:xfrm rot="-121861">
            <a:off x="6820659" y="3433187"/>
            <a:ext cx="1429802" cy="1600398"/>
            <a:chOff x="4138184" y="930105"/>
            <a:chExt cx="3868174" cy="4329704"/>
          </a:xfrm>
        </p:grpSpPr>
        <p:sp>
          <p:nvSpPr>
            <p:cNvPr id="4544" name="Google Shape;4544;p43"/>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5" name="Google Shape;4545;p43"/>
            <p:cNvGrpSpPr/>
            <p:nvPr/>
          </p:nvGrpSpPr>
          <p:grpSpPr>
            <a:xfrm>
              <a:off x="4138184" y="930105"/>
              <a:ext cx="3868174" cy="3755764"/>
              <a:chOff x="4138184" y="930105"/>
              <a:chExt cx="3868174" cy="3755764"/>
            </a:xfrm>
          </p:grpSpPr>
          <p:sp>
            <p:nvSpPr>
              <p:cNvPr id="4546" name="Google Shape;4546;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81" name="Google Shape;4681;p43"/>
          <p:cNvSpPr/>
          <p:nvPr/>
        </p:nvSpPr>
        <p:spPr>
          <a:xfrm>
            <a:off x="4279225" y="382120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grpSp>
        <p:nvGrpSpPr>
          <p:cNvPr id="4682" name="Google Shape;4682;p43"/>
          <p:cNvGrpSpPr/>
          <p:nvPr/>
        </p:nvGrpSpPr>
        <p:grpSpPr>
          <a:xfrm rot="-6162028">
            <a:off x="5328364" y="1151823"/>
            <a:ext cx="2053625" cy="1672424"/>
            <a:chOff x="3394530" y="930105"/>
            <a:chExt cx="4611828" cy="3755764"/>
          </a:xfrm>
        </p:grpSpPr>
        <p:sp>
          <p:nvSpPr>
            <p:cNvPr id="4683" name="Google Shape;4683;p43"/>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4" name="Google Shape;4684;p43"/>
            <p:cNvGrpSpPr/>
            <p:nvPr/>
          </p:nvGrpSpPr>
          <p:grpSpPr>
            <a:xfrm>
              <a:off x="4138184" y="930105"/>
              <a:ext cx="3868174" cy="3755764"/>
              <a:chOff x="4138184" y="930105"/>
              <a:chExt cx="3868174" cy="3755764"/>
            </a:xfrm>
          </p:grpSpPr>
          <p:sp>
            <p:nvSpPr>
              <p:cNvPr id="4685" name="Google Shape;4685;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0" name="Google Shape;4820;p43"/>
          <p:cNvSpPr/>
          <p:nvPr/>
        </p:nvSpPr>
        <p:spPr>
          <a:xfrm>
            <a:off x="6829425" y="2647950"/>
            <a:ext cx="2390775" cy="504825"/>
          </a:xfrm>
          <a:custGeom>
            <a:avLst/>
            <a:gdLst/>
            <a:ahLst/>
            <a:cxnLst/>
            <a:rect l="l" t="t" r="r" b="b"/>
            <a:pathLst>
              <a:path w="95631" h="20193" extrusionOk="0">
                <a:moveTo>
                  <a:pt x="0" y="0"/>
                </a:moveTo>
                <a:cubicBezTo>
                  <a:pt x="11949" y="11949"/>
                  <a:pt x="33858" y="-157"/>
                  <a:pt x="50673" y="1524"/>
                </a:cubicBezTo>
                <a:cubicBezTo>
                  <a:pt x="66819" y="3139"/>
                  <a:pt x="79404" y="20193"/>
                  <a:pt x="95631" y="20193"/>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grpSp>
        <p:nvGrpSpPr>
          <p:cNvPr id="4543" name="Google Shape;4543;p43"/>
          <p:cNvGrpSpPr/>
          <p:nvPr/>
        </p:nvGrpSpPr>
        <p:grpSpPr>
          <a:xfrm rot="-121861">
            <a:off x="7562671" y="3328257"/>
            <a:ext cx="1429802" cy="1600398"/>
            <a:chOff x="4138184" y="930105"/>
            <a:chExt cx="3868174" cy="4329704"/>
          </a:xfrm>
        </p:grpSpPr>
        <p:sp>
          <p:nvSpPr>
            <p:cNvPr id="4544" name="Google Shape;4544;p43"/>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5" name="Google Shape;4545;p43"/>
            <p:cNvGrpSpPr/>
            <p:nvPr/>
          </p:nvGrpSpPr>
          <p:grpSpPr>
            <a:xfrm>
              <a:off x="4138184" y="930105"/>
              <a:ext cx="3868174" cy="3755764"/>
              <a:chOff x="4138184" y="930105"/>
              <a:chExt cx="3868174" cy="3755764"/>
            </a:xfrm>
          </p:grpSpPr>
          <p:sp>
            <p:nvSpPr>
              <p:cNvPr id="4546" name="Google Shape;4546;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81" name="Google Shape;4681;p43"/>
          <p:cNvSpPr/>
          <p:nvPr/>
        </p:nvSpPr>
        <p:spPr>
          <a:xfrm>
            <a:off x="4279225" y="382120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pic>
        <p:nvPicPr>
          <p:cNvPr id="3" name="Picture 2" descr="Graphical user interface, text, application&#10;&#10;Description automatically generated">
            <a:extLst>
              <a:ext uri="{FF2B5EF4-FFF2-40B4-BE49-F238E27FC236}">
                <a16:creationId xmlns:a16="http://schemas.microsoft.com/office/drawing/2014/main" id="{A15CF5DB-796C-1C29-76DB-4DD77FC7F2CA}"/>
              </a:ext>
            </a:extLst>
          </p:cNvPr>
          <p:cNvPicPr>
            <a:picLocks noChangeAspect="1"/>
          </p:cNvPicPr>
          <p:nvPr/>
        </p:nvPicPr>
        <p:blipFill>
          <a:blip r:embed="rId3"/>
          <a:stretch>
            <a:fillRect/>
          </a:stretch>
        </p:blipFill>
        <p:spPr>
          <a:xfrm>
            <a:off x="814639" y="1086787"/>
            <a:ext cx="6261574" cy="3528921"/>
          </a:xfrm>
          <a:prstGeom prst="rect">
            <a:avLst/>
          </a:prstGeom>
        </p:spPr>
      </p:pic>
    </p:spTree>
    <p:extLst>
      <p:ext uri="{BB962C8B-B14F-4D97-AF65-F5344CB8AC3E}">
        <p14:creationId xmlns:p14="http://schemas.microsoft.com/office/powerpoint/2010/main" val="287214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sp>
        <p:nvSpPr>
          <p:cNvPr id="4681" name="Google Shape;4681;p43"/>
          <p:cNvSpPr/>
          <p:nvPr/>
        </p:nvSpPr>
        <p:spPr>
          <a:xfrm>
            <a:off x="4279225" y="382120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pic>
        <p:nvPicPr>
          <p:cNvPr id="3" name="Picture 2">
            <a:extLst>
              <a:ext uri="{FF2B5EF4-FFF2-40B4-BE49-F238E27FC236}">
                <a16:creationId xmlns:a16="http://schemas.microsoft.com/office/drawing/2014/main" id="{A15CF5DB-796C-1C29-76DB-4DD77FC7F2CA}"/>
              </a:ext>
            </a:extLst>
          </p:cNvPr>
          <p:cNvPicPr>
            <a:picLocks noChangeAspect="1"/>
          </p:cNvPicPr>
          <p:nvPr/>
        </p:nvPicPr>
        <p:blipFill>
          <a:blip r:embed="rId3"/>
          <a:srcRect/>
          <a:stretch/>
        </p:blipFill>
        <p:spPr>
          <a:xfrm>
            <a:off x="378228" y="1169554"/>
            <a:ext cx="3779137" cy="3528921"/>
          </a:xfrm>
          <a:prstGeom prst="rect">
            <a:avLst/>
          </a:prstGeom>
        </p:spPr>
      </p:pic>
      <p:pic>
        <p:nvPicPr>
          <p:cNvPr id="2" name="Picture 1">
            <a:extLst>
              <a:ext uri="{FF2B5EF4-FFF2-40B4-BE49-F238E27FC236}">
                <a16:creationId xmlns:a16="http://schemas.microsoft.com/office/drawing/2014/main" id="{359A9DFE-BE0C-A949-68E4-371BC77E35E2}"/>
              </a:ext>
            </a:extLst>
          </p:cNvPr>
          <p:cNvPicPr>
            <a:picLocks noChangeAspect="1"/>
          </p:cNvPicPr>
          <p:nvPr/>
        </p:nvPicPr>
        <p:blipFill>
          <a:blip r:embed="rId4"/>
          <a:srcRect/>
          <a:stretch/>
        </p:blipFill>
        <p:spPr>
          <a:xfrm>
            <a:off x="4157365" y="1169554"/>
            <a:ext cx="4695386" cy="3528921"/>
          </a:xfrm>
          <a:prstGeom prst="rect">
            <a:avLst/>
          </a:prstGeom>
        </p:spPr>
      </p:pic>
    </p:spTree>
    <p:extLst>
      <p:ext uri="{BB962C8B-B14F-4D97-AF65-F5344CB8AC3E}">
        <p14:creationId xmlns:p14="http://schemas.microsoft.com/office/powerpoint/2010/main" val="202006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a:t>
            </a:r>
            <a:endParaRPr dirty="0"/>
          </a:p>
        </p:txBody>
      </p:sp>
      <p:sp>
        <p:nvSpPr>
          <p:cNvPr id="4681" name="Google Shape;4681;p43"/>
          <p:cNvSpPr/>
          <p:nvPr/>
        </p:nvSpPr>
        <p:spPr>
          <a:xfrm>
            <a:off x="4279225" y="382120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pic>
        <p:nvPicPr>
          <p:cNvPr id="3" name="Picture 2">
            <a:extLst>
              <a:ext uri="{FF2B5EF4-FFF2-40B4-BE49-F238E27FC236}">
                <a16:creationId xmlns:a16="http://schemas.microsoft.com/office/drawing/2014/main" id="{A15CF5DB-796C-1C29-76DB-4DD77FC7F2CA}"/>
              </a:ext>
            </a:extLst>
          </p:cNvPr>
          <p:cNvPicPr>
            <a:picLocks noChangeAspect="1"/>
          </p:cNvPicPr>
          <p:nvPr/>
        </p:nvPicPr>
        <p:blipFill>
          <a:blip r:embed="rId3"/>
          <a:srcRect/>
          <a:stretch/>
        </p:blipFill>
        <p:spPr>
          <a:xfrm>
            <a:off x="200179" y="1210866"/>
            <a:ext cx="3898056" cy="3286752"/>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2A46C278-32BB-6661-1A50-CD10C4C4F4B1}"/>
              </a:ext>
            </a:extLst>
          </p:cNvPr>
          <p:cNvPicPr>
            <a:picLocks noChangeAspect="1"/>
          </p:cNvPicPr>
          <p:nvPr/>
        </p:nvPicPr>
        <p:blipFill>
          <a:blip r:embed="rId4"/>
          <a:stretch>
            <a:fillRect/>
          </a:stretch>
        </p:blipFill>
        <p:spPr>
          <a:xfrm>
            <a:off x="4098234" y="1210866"/>
            <a:ext cx="4863731" cy="3286753"/>
          </a:xfrm>
          <a:prstGeom prst="rect">
            <a:avLst/>
          </a:prstGeom>
        </p:spPr>
      </p:pic>
    </p:spTree>
    <p:extLst>
      <p:ext uri="{BB962C8B-B14F-4D97-AF65-F5344CB8AC3E}">
        <p14:creationId xmlns:p14="http://schemas.microsoft.com/office/powerpoint/2010/main" val="158132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40"/>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Functionalities</a:t>
            </a:r>
            <a:endParaRPr sz="4800" dirty="0"/>
          </a:p>
        </p:txBody>
      </p:sp>
      <p:sp>
        <p:nvSpPr>
          <p:cNvPr id="3968" name="Google Shape;3968;p40"/>
          <p:cNvSpPr txBox="1">
            <a:spLocks noGrp="1"/>
          </p:cNvSpPr>
          <p:nvPr>
            <p:ph type="title" idx="2"/>
          </p:nvPr>
        </p:nvSpPr>
        <p:spPr>
          <a:xfrm>
            <a:off x="7529875" y="2376450"/>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970" name="Google Shape;3970;p40"/>
          <p:cNvGrpSpPr/>
          <p:nvPr/>
        </p:nvGrpSpPr>
        <p:grpSpPr>
          <a:xfrm>
            <a:off x="4151753" y="1411443"/>
            <a:ext cx="1763602" cy="1672817"/>
            <a:chOff x="4138184" y="930105"/>
            <a:chExt cx="3959591" cy="3755764"/>
          </a:xfrm>
        </p:grpSpPr>
        <p:sp>
          <p:nvSpPr>
            <p:cNvPr id="3971" name="Google Shape;3971;p40"/>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40"/>
            <p:cNvGrpSpPr/>
            <p:nvPr/>
          </p:nvGrpSpPr>
          <p:grpSpPr>
            <a:xfrm>
              <a:off x="4138184" y="930105"/>
              <a:ext cx="3868174" cy="3755764"/>
              <a:chOff x="4138184" y="930105"/>
              <a:chExt cx="3868174" cy="3755764"/>
            </a:xfrm>
          </p:grpSpPr>
          <p:sp>
            <p:nvSpPr>
              <p:cNvPr id="3973" name="Google Shape;3973;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08" name="Google Shape;4108;p40"/>
          <p:cNvGrpSpPr/>
          <p:nvPr/>
        </p:nvGrpSpPr>
        <p:grpSpPr>
          <a:xfrm rot="-7355672">
            <a:off x="870850" y="88876"/>
            <a:ext cx="2053828" cy="1672589"/>
            <a:chOff x="3394530" y="930105"/>
            <a:chExt cx="4611828" cy="3755764"/>
          </a:xfrm>
        </p:grpSpPr>
        <p:sp>
          <p:nvSpPr>
            <p:cNvPr id="4109" name="Google Shape;4109;p40"/>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0" name="Google Shape;4110;p40"/>
            <p:cNvGrpSpPr/>
            <p:nvPr/>
          </p:nvGrpSpPr>
          <p:grpSpPr>
            <a:xfrm>
              <a:off x="4138184" y="930105"/>
              <a:ext cx="3868174" cy="3755764"/>
              <a:chOff x="4138184" y="930105"/>
              <a:chExt cx="3868174" cy="3755764"/>
            </a:xfrm>
          </p:grpSpPr>
          <p:sp>
            <p:nvSpPr>
              <p:cNvPr id="4111" name="Google Shape;4111;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6" name="Google Shape;4246;p40"/>
          <p:cNvSpPr/>
          <p:nvPr/>
        </p:nvSpPr>
        <p:spPr>
          <a:xfrm>
            <a:off x="2695575" y="57765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sp>
        <p:nvSpPr>
          <p:cNvPr id="4247" name="Google Shape;4247;p40"/>
          <p:cNvSpPr/>
          <p:nvPr/>
        </p:nvSpPr>
        <p:spPr>
          <a:xfrm>
            <a:off x="928277" y="2335969"/>
            <a:ext cx="3129375" cy="3560000"/>
          </a:xfrm>
          <a:custGeom>
            <a:avLst/>
            <a:gdLst/>
            <a:ahLst/>
            <a:cxnLst/>
            <a:rect l="l" t="t" r="r" b="b"/>
            <a:pathLst>
              <a:path w="125175" h="142400" extrusionOk="0">
                <a:moveTo>
                  <a:pt x="125175" y="12098"/>
                </a:moveTo>
                <a:cubicBezTo>
                  <a:pt x="108411" y="26068"/>
                  <a:pt x="79660" y="31892"/>
                  <a:pt x="60405" y="21623"/>
                </a:cubicBezTo>
                <a:cubicBezTo>
                  <a:pt x="54873" y="18673"/>
                  <a:pt x="57931" y="7034"/>
                  <a:pt x="62691" y="2954"/>
                </a:cubicBezTo>
                <a:cubicBezTo>
                  <a:pt x="67536" y="-1199"/>
                  <a:pt x="79371" y="-1066"/>
                  <a:pt x="81741" y="4859"/>
                </a:cubicBezTo>
                <a:cubicBezTo>
                  <a:pt x="84441" y="11609"/>
                  <a:pt x="78205" y="20786"/>
                  <a:pt x="71835" y="24290"/>
                </a:cubicBezTo>
                <a:cubicBezTo>
                  <a:pt x="65429" y="27813"/>
                  <a:pt x="57961" y="28946"/>
                  <a:pt x="50880" y="30767"/>
                </a:cubicBezTo>
                <a:cubicBezTo>
                  <a:pt x="36012" y="34590"/>
                  <a:pt x="17539" y="32866"/>
                  <a:pt x="6684" y="43721"/>
                </a:cubicBezTo>
                <a:cubicBezTo>
                  <a:pt x="1541" y="48864"/>
                  <a:pt x="-2432" y="59377"/>
                  <a:pt x="2112" y="65057"/>
                </a:cubicBezTo>
                <a:cubicBezTo>
                  <a:pt x="6988" y="71153"/>
                  <a:pt x="16706" y="70627"/>
                  <a:pt x="23829" y="73820"/>
                </a:cubicBezTo>
                <a:cubicBezTo>
                  <a:pt x="27143" y="75306"/>
                  <a:pt x="28734" y="79308"/>
                  <a:pt x="30306" y="82583"/>
                </a:cubicBezTo>
                <a:cubicBezTo>
                  <a:pt x="39052" y="100803"/>
                  <a:pt x="34691" y="128109"/>
                  <a:pt x="20400" y="142400"/>
                </a:cubicBezTo>
              </a:path>
            </a:pathLst>
          </a:custGeom>
          <a:noFill/>
          <a:ln w="19050" cap="flat" cmpd="sng">
            <a:solidFill>
              <a:schemeClr val="accent5"/>
            </a:solidFill>
            <a:prstDash val="dash"/>
            <a:round/>
            <a:headEnd type="none" w="med" len="med"/>
            <a:tailEnd type="none" w="med" len="med"/>
          </a:ln>
        </p:spPr>
      </p:sp>
    </p:spTree>
    <p:extLst>
      <p:ext uri="{BB962C8B-B14F-4D97-AF65-F5344CB8AC3E}">
        <p14:creationId xmlns:p14="http://schemas.microsoft.com/office/powerpoint/2010/main" val="333260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sp>
        <p:nvSpPr>
          <p:cNvPr id="4918" name="Google Shape;4918;p47"/>
          <p:cNvSpPr txBox="1">
            <a:spLocks noGrp="1"/>
          </p:cNvSpPr>
          <p:nvPr>
            <p:ph type="title"/>
          </p:nvPr>
        </p:nvSpPr>
        <p:spPr>
          <a:xfrm>
            <a:off x="412745" y="1903936"/>
            <a:ext cx="3080400" cy="13822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Functional Requirements</a:t>
            </a:r>
            <a:endParaRPr dirty="0"/>
          </a:p>
        </p:txBody>
      </p:sp>
      <p:grpSp>
        <p:nvGrpSpPr>
          <p:cNvPr id="4920" name="Google Shape;4920;p47"/>
          <p:cNvGrpSpPr/>
          <p:nvPr/>
        </p:nvGrpSpPr>
        <p:grpSpPr>
          <a:xfrm rot="-6330254">
            <a:off x="8143736" y="-171549"/>
            <a:ext cx="1207466" cy="1472038"/>
            <a:chOff x="4094027" y="930105"/>
            <a:chExt cx="3912331" cy="4771064"/>
          </a:xfrm>
        </p:grpSpPr>
        <p:sp>
          <p:nvSpPr>
            <p:cNvPr id="4921" name="Google Shape;4921;p47"/>
            <p:cNvSpPr/>
            <p:nvPr/>
          </p:nvSpPr>
          <p:spPr>
            <a:xfrm>
              <a:off x="4094027" y="356434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2" name="Google Shape;4922;p47"/>
            <p:cNvGrpSpPr/>
            <p:nvPr/>
          </p:nvGrpSpPr>
          <p:grpSpPr>
            <a:xfrm>
              <a:off x="4138184" y="930105"/>
              <a:ext cx="3868174" cy="3755764"/>
              <a:chOff x="4138184" y="930105"/>
              <a:chExt cx="3868174" cy="3755764"/>
            </a:xfrm>
          </p:grpSpPr>
          <p:sp>
            <p:nvSpPr>
              <p:cNvPr id="4923" name="Google Shape;4923;p47"/>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47"/>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47"/>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47"/>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47"/>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47"/>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47"/>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47"/>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47"/>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47"/>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47"/>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47"/>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47"/>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47"/>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47"/>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47"/>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47"/>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47"/>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47"/>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47"/>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47"/>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47"/>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47"/>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47"/>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47"/>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47"/>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47"/>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47"/>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47"/>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47"/>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47"/>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7"/>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7"/>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7"/>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7"/>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7"/>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7"/>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47"/>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47"/>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47"/>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47"/>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47"/>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47"/>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47"/>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47"/>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47"/>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47"/>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47"/>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47"/>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47"/>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47"/>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47"/>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47"/>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47"/>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47"/>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47"/>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47"/>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47"/>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47"/>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47"/>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47"/>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47"/>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47"/>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47"/>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47"/>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47"/>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47"/>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47"/>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47"/>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47"/>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47"/>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47"/>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47"/>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47"/>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47"/>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47"/>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47"/>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47"/>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47"/>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47"/>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47"/>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47"/>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47"/>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47"/>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47"/>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47"/>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47"/>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47"/>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47"/>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47"/>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47"/>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47"/>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47"/>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47"/>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47"/>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7"/>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7"/>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7"/>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7"/>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7"/>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7"/>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7"/>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47"/>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47"/>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7"/>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7"/>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7"/>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7"/>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47"/>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47"/>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47"/>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47"/>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7"/>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7"/>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47"/>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47"/>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7"/>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7"/>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47"/>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7"/>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47"/>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47"/>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47"/>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47"/>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47"/>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47"/>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47"/>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47"/>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47"/>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47"/>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47"/>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47"/>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47"/>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47"/>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47"/>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050CFB10-4481-795F-8303-3034BF81191E}"/>
              </a:ext>
            </a:extLst>
          </p:cNvPr>
          <p:cNvSpPr txBox="1"/>
          <p:nvPr/>
        </p:nvSpPr>
        <p:spPr>
          <a:xfrm>
            <a:off x="3141937" y="614651"/>
            <a:ext cx="2838422" cy="938719"/>
          </a:xfrm>
          <a:prstGeom prst="rect">
            <a:avLst/>
          </a:prstGeom>
          <a:noFill/>
        </p:spPr>
        <p:txBody>
          <a:bodyPr wrap="square" rtlCol="0">
            <a:spAutoFit/>
          </a:bodyPr>
          <a:lstStyle/>
          <a:p>
            <a:pPr algn="l" rtl="0">
              <a:spcBef>
                <a:spcPts val="0"/>
              </a:spcBef>
              <a:spcAft>
                <a:spcPts val="0"/>
              </a:spcAft>
            </a:pPr>
            <a:r>
              <a:rPr lang="en-US" sz="1100" b="0" i="0" u="sng" strike="noStrike" dirty="0">
                <a:solidFill>
                  <a:schemeClr val="tx1"/>
                </a:solidFill>
                <a:effectLst/>
                <a:latin typeface="Arial" panose="020B0604020202020204" pitchFamily="34" charset="0"/>
              </a:rPr>
              <a:t>Data Storage and Retrieval</a:t>
            </a:r>
            <a:r>
              <a:rPr lang="en-US" sz="1100" b="0" i="0" u="none" strike="noStrike" dirty="0">
                <a:solidFill>
                  <a:schemeClr val="tx1"/>
                </a:solidFill>
                <a:effectLst/>
                <a:latin typeface="Arial" panose="020B0604020202020204" pitchFamily="34" charset="0"/>
              </a:rPr>
              <a:t>: </a:t>
            </a:r>
            <a:endParaRPr lang="en-US" sz="1000" b="0" i="0" u="none" strike="noStrike" dirty="0">
              <a:solidFill>
                <a:schemeClr val="tx1"/>
              </a:solidFill>
              <a:effectLst/>
            </a:endParaRPr>
          </a:p>
          <a:p>
            <a:pPr algn="l" rtl="0" fontAlgn="base">
              <a:spcBef>
                <a:spcPts val="0"/>
              </a:spcBef>
              <a:spcAft>
                <a:spcPts val="0"/>
              </a:spcAft>
              <a:buFont typeface="Arial" panose="020B0604020202020204" pitchFamily="34" charset="0"/>
              <a:buChar char="•"/>
            </a:pPr>
            <a:r>
              <a:rPr lang="en-US" sz="1100" dirty="0">
                <a:solidFill>
                  <a:schemeClr val="tx1"/>
                </a:solidFill>
                <a:latin typeface="Arial" panose="020B0604020202020204" pitchFamily="34" charset="0"/>
              </a:rPr>
              <a:t>S</a:t>
            </a:r>
            <a:r>
              <a:rPr lang="en-US" sz="1100" b="0" i="0" u="none" strike="noStrike" dirty="0">
                <a:solidFill>
                  <a:schemeClr val="tx1"/>
                </a:solidFill>
                <a:effectLst/>
                <a:latin typeface="Arial" panose="020B0604020202020204" pitchFamily="34" charset="0"/>
              </a:rPr>
              <a:t>tore and Retrieve employee and customer information, including their dependents. </a:t>
            </a:r>
          </a:p>
          <a:p>
            <a:pPr algn="l" rtl="0" fontAlgn="base">
              <a:spcBef>
                <a:spcPts val="0"/>
              </a:spcBef>
              <a:spcAft>
                <a:spcPts val="0"/>
              </a:spcAft>
              <a:buFont typeface="Arial" panose="020B0604020202020204" pitchFamily="34" charset="0"/>
              <a:buChar char="•"/>
            </a:pPr>
            <a:r>
              <a:rPr lang="en-US" sz="1100" dirty="0">
                <a:solidFill>
                  <a:schemeClr val="tx1"/>
                </a:solidFill>
                <a:latin typeface="Arial" panose="020B0604020202020204" pitchFamily="34" charset="0"/>
              </a:rPr>
              <a:t>I</a:t>
            </a:r>
            <a:r>
              <a:rPr lang="en-US" sz="1100" b="0" i="0" u="none" strike="noStrike" dirty="0">
                <a:solidFill>
                  <a:schemeClr val="tx1"/>
                </a:solidFill>
                <a:effectLst/>
                <a:latin typeface="Arial" panose="020B0604020202020204" pitchFamily="34" charset="0"/>
              </a:rPr>
              <a:t>nsert customer reservations.</a:t>
            </a:r>
          </a:p>
        </p:txBody>
      </p:sp>
      <p:sp>
        <p:nvSpPr>
          <p:cNvPr id="7" name="TextBox 6">
            <a:extLst>
              <a:ext uri="{FF2B5EF4-FFF2-40B4-BE49-F238E27FC236}">
                <a16:creationId xmlns:a16="http://schemas.microsoft.com/office/drawing/2014/main" id="{BD3D9576-6850-03A0-E265-C6C9DB85AF5E}"/>
              </a:ext>
            </a:extLst>
          </p:cNvPr>
          <p:cNvSpPr txBox="1"/>
          <p:nvPr/>
        </p:nvSpPr>
        <p:spPr>
          <a:xfrm>
            <a:off x="4389042" y="1762641"/>
            <a:ext cx="2838422" cy="1446550"/>
          </a:xfrm>
          <a:prstGeom prst="rect">
            <a:avLst/>
          </a:prstGeom>
          <a:noFill/>
        </p:spPr>
        <p:txBody>
          <a:bodyPr wrap="square" rtlCol="0">
            <a:spAutoFit/>
          </a:bodyPr>
          <a:lstStyle/>
          <a:p>
            <a:pPr algn="l" rtl="0">
              <a:spcBef>
                <a:spcPts val="0"/>
              </a:spcBef>
              <a:spcAft>
                <a:spcPts val="0"/>
              </a:spcAft>
            </a:pPr>
            <a:r>
              <a:rPr lang="en-US" sz="1100" b="0" i="0" u="sng" strike="noStrike" dirty="0">
                <a:solidFill>
                  <a:schemeClr val="tx1"/>
                </a:solidFill>
                <a:effectLst/>
                <a:latin typeface="Arial" panose="020B0604020202020204" pitchFamily="34" charset="0"/>
              </a:rPr>
              <a:t>Data Insertion:</a:t>
            </a:r>
            <a:r>
              <a:rPr lang="en-US" sz="1100" b="0" i="0" u="none" strike="noStrike" dirty="0">
                <a:solidFill>
                  <a:schemeClr val="tx1"/>
                </a:solidFill>
                <a:effectLst/>
                <a:latin typeface="Arial" panose="020B0604020202020204" pitchFamily="34" charset="0"/>
              </a:rPr>
              <a:t> </a:t>
            </a:r>
            <a:endParaRPr lang="en-US" sz="1000" b="0" i="0" u="none" strike="noStrike" dirty="0">
              <a:solidFill>
                <a:schemeClr val="tx1"/>
              </a:solidFill>
              <a:effectLst/>
            </a:endParaRPr>
          </a:p>
          <a:p>
            <a:pPr algn="l" rtl="0" fontAlgn="base">
              <a:spcBef>
                <a:spcPts val="0"/>
              </a:spcBef>
              <a:spcAft>
                <a:spcPts val="0"/>
              </a:spcAft>
              <a:buFont typeface="Arial" panose="020B0604020202020204" pitchFamily="34" charset="0"/>
              <a:buChar char="•"/>
            </a:pPr>
            <a:r>
              <a:rPr lang="en-US" sz="1100" b="0" i="0" u="none" strike="noStrike" dirty="0">
                <a:solidFill>
                  <a:schemeClr val="tx1"/>
                </a:solidFill>
                <a:effectLst/>
                <a:latin typeface="Arial" panose="020B0604020202020204" pitchFamily="34" charset="0"/>
              </a:rPr>
              <a:t>Various Flight Information from various Airports will be inserted and updated in the Database. </a:t>
            </a:r>
          </a:p>
          <a:p>
            <a:pPr algn="l" rtl="0" fontAlgn="base">
              <a:spcBef>
                <a:spcPts val="0"/>
              </a:spcBef>
              <a:spcAft>
                <a:spcPts val="0"/>
              </a:spcAft>
              <a:buFont typeface="Arial" panose="020B0604020202020204" pitchFamily="34" charset="0"/>
              <a:buChar char="•"/>
            </a:pPr>
            <a:r>
              <a:rPr lang="en-US" sz="1100" dirty="0">
                <a:solidFill>
                  <a:schemeClr val="tx1"/>
                </a:solidFill>
                <a:latin typeface="Arial" panose="020B0604020202020204" pitchFamily="34" charset="0"/>
              </a:rPr>
              <a:t>E</a:t>
            </a:r>
            <a:r>
              <a:rPr lang="en-US" sz="1100" b="0" i="0" u="none" strike="noStrike" dirty="0">
                <a:solidFill>
                  <a:schemeClr val="tx1"/>
                </a:solidFill>
                <a:effectLst/>
                <a:latin typeface="Arial" panose="020B0604020202020204" pitchFamily="34" charset="0"/>
              </a:rPr>
              <a:t>nter </a:t>
            </a:r>
            <a:r>
              <a:rPr lang="en-US" sz="1100" dirty="0">
                <a:solidFill>
                  <a:schemeClr val="tx1"/>
                </a:solidFill>
                <a:latin typeface="Arial" panose="020B0604020202020204" pitchFamily="34" charset="0"/>
              </a:rPr>
              <a:t>c</a:t>
            </a:r>
            <a:r>
              <a:rPr lang="en-US" sz="1100" b="0" i="0" u="none" strike="noStrike" dirty="0">
                <a:solidFill>
                  <a:schemeClr val="tx1"/>
                </a:solidFill>
                <a:effectLst/>
                <a:latin typeface="Arial" panose="020B0604020202020204" pitchFamily="34" charset="0"/>
              </a:rPr>
              <a:t>ustomer information and dependents’ information </a:t>
            </a:r>
          </a:p>
          <a:p>
            <a:pPr algn="l" rtl="0" fontAlgn="base">
              <a:spcBef>
                <a:spcPts val="0"/>
              </a:spcBef>
              <a:spcAft>
                <a:spcPts val="0"/>
              </a:spcAft>
              <a:buFont typeface="Arial" panose="020B0604020202020204" pitchFamily="34" charset="0"/>
              <a:buChar char="•"/>
            </a:pPr>
            <a:r>
              <a:rPr lang="en-US" sz="1100" b="0" i="0" u="none" strike="noStrike" dirty="0">
                <a:solidFill>
                  <a:schemeClr val="tx1"/>
                </a:solidFill>
                <a:effectLst/>
                <a:latin typeface="Arial" panose="020B0604020202020204" pitchFamily="34" charset="0"/>
              </a:rPr>
              <a:t>Reservation Creation using the Flight and Customer information. </a:t>
            </a:r>
          </a:p>
        </p:txBody>
      </p:sp>
      <p:sp>
        <p:nvSpPr>
          <p:cNvPr id="8" name="TextBox 7">
            <a:extLst>
              <a:ext uri="{FF2B5EF4-FFF2-40B4-BE49-F238E27FC236}">
                <a16:creationId xmlns:a16="http://schemas.microsoft.com/office/drawing/2014/main" id="{EC51C962-1DD9-B1E8-BBFD-A44A05F257F7}"/>
              </a:ext>
            </a:extLst>
          </p:cNvPr>
          <p:cNvSpPr txBox="1"/>
          <p:nvPr/>
        </p:nvSpPr>
        <p:spPr>
          <a:xfrm>
            <a:off x="5685078" y="3561046"/>
            <a:ext cx="2838422" cy="815608"/>
          </a:xfrm>
          <a:prstGeom prst="rect">
            <a:avLst/>
          </a:prstGeom>
          <a:noFill/>
        </p:spPr>
        <p:txBody>
          <a:bodyPr wrap="square" rtlCol="0">
            <a:spAutoFit/>
          </a:bodyPr>
          <a:lstStyle/>
          <a:p>
            <a:pPr algn="l" rtl="0">
              <a:spcBef>
                <a:spcPts val="0"/>
              </a:spcBef>
              <a:spcAft>
                <a:spcPts val="0"/>
              </a:spcAft>
            </a:pPr>
            <a:r>
              <a:rPr lang="en-US" sz="1100" b="0" i="0" u="sng" strike="noStrike" dirty="0">
                <a:solidFill>
                  <a:schemeClr val="tx1"/>
                </a:solidFill>
                <a:effectLst/>
                <a:latin typeface="Arial" panose="020B0604020202020204" pitchFamily="34" charset="0"/>
              </a:rPr>
              <a:t>Data Manipulation</a:t>
            </a:r>
            <a:r>
              <a:rPr lang="en-US" sz="1100" b="0" i="0" u="none" strike="noStrike" dirty="0">
                <a:solidFill>
                  <a:schemeClr val="tx1"/>
                </a:solidFill>
                <a:effectLst/>
                <a:latin typeface="Arial" panose="020B0604020202020204" pitchFamily="34" charset="0"/>
              </a:rPr>
              <a:t>: </a:t>
            </a:r>
            <a:endParaRPr lang="en-US" sz="1000" b="0" i="0" u="none" strike="noStrike" dirty="0">
              <a:solidFill>
                <a:schemeClr val="tx1"/>
              </a:solidFill>
              <a:effectLst/>
            </a:endParaRPr>
          </a:p>
          <a:p>
            <a:pPr algn="l" rtl="0" fontAlgn="base">
              <a:spcBef>
                <a:spcPts val="0"/>
              </a:spcBef>
              <a:spcAft>
                <a:spcPts val="0"/>
              </a:spcAft>
              <a:buFont typeface="Arial" panose="020B0604020202020204" pitchFamily="34" charset="0"/>
              <a:buChar char="•"/>
            </a:pPr>
            <a:r>
              <a:rPr lang="en-US" sz="1100" dirty="0">
                <a:solidFill>
                  <a:schemeClr val="tx1"/>
                </a:solidFill>
                <a:latin typeface="Arial" panose="020B0604020202020204" pitchFamily="34" charset="0"/>
              </a:rPr>
              <a:t>F</a:t>
            </a:r>
            <a:r>
              <a:rPr lang="en-US" sz="1100" b="0" i="0" u="none" strike="noStrike" dirty="0">
                <a:solidFill>
                  <a:schemeClr val="tx1"/>
                </a:solidFill>
                <a:effectLst/>
                <a:latin typeface="Arial" panose="020B0604020202020204" pitchFamily="34" charset="0"/>
              </a:rPr>
              <a:t>ilter and sort flight information by their price, duration and/or Airline companies.</a:t>
            </a:r>
          </a:p>
          <a:p>
            <a:endParaRPr lang="en-US" dirty="0"/>
          </a:p>
        </p:txBody>
      </p:sp>
    </p:spTree>
    <p:extLst>
      <p:ext uri="{BB962C8B-B14F-4D97-AF65-F5344CB8AC3E}">
        <p14:creationId xmlns:p14="http://schemas.microsoft.com/office/powerpoint/2010/main" val="309294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pic>
        <p:nvPicPr>
          <p:cNvPr id="4917" name="Google Shape;4917;p47"/>
          <p:cNvPicPr preferRelativeResize="0">
            <a:picLocks noGrp="1"/>
          </p:cNvPicPr>
          <p:nvPr>
            <p:ph type="pic" idx="2"/>
          </p:nvPr>
        </p:nvPicPr>
        <p:blipFill>
          <a:blip r:embed="rId3"/>
          <a:srcRect t="5392" b="5392"/>
          <a:stretch/>
        </p:blipFill>
        <p:spPr>
          <a:xfrm>
            <a:off x="4163333" y="1"/>
            <a:ext cx="4980667" cy="5143500"/>
          </a:xfrm>
          <a:prstGeom prst="rect">
            <a:avLst/>
          </a:prstGeom>
        </p:spPr>
      </p:pic>
      <p:sp>
        <p:nvSpPr>
          <p:cNvPr id="4918" name="Google Shape;4918;p47"/>
          <p:cNvSpPr txBox="1">
            <a:spLocks noGrp="1"/>
          </p:cNvSpPr>
          <p:nvPr>
            <p:ph type="title"/>
          </p:nvPr>
        </p:nvSpPr>
        <p:spPr>
          <a:xfrm>
            <a:off x="713226" y="2488020"/>
            <a:ext cx="3080400" cy="7905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Functionalities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8"/>
        <p:cNvGrpSpPr/>
        <p:nvPr/>
      </p:nvGrpSpPr>
      <p:grpSpPr>
        <a:xfrm>
          <a:off x="0" y="0"/>
          <a:ext cx="0" cy="0"/>
          <a:chOff x="0" y="0"/>
          <a:chExt cx="0" cy="0"/>
        </a:xfrm>
      </p:grpSpPr>
      <p:sp>
        <p:nvSpPr>
          <p:cNvPr id="3799" name="Google Shape;3799;p38"/>
          <p:cNvSpPr txBox="1">
            <a:spLocks noGrp="1"/>
          </p:cNvSpPr>
          <p:nvPr>
            <p:ph type="title"/>
          </p:nvPr>
        </p:nvSpPr>
        <p:spPr>
          <a:xfrm>
            <a:off x="1714500" y="445025"/>
            <a:ext cx="5715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01" name="Google Shape;3801;p38"/>
          <p:cNvSpPr txBox="1">
            <a:spLocks noGrp="1"/>
          </p:cNvSpPr>
          <p:nvPr>
            <p:ph type="subTitle" idx="1"/>
          </p:nvPr>
        </p:nvSpPr>
        <p:spPr>
          <a:xfrm>
            <a:off x="719976"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Overview of database and real-world application</a:t>
            </a:r>
            <a:endParaRPr sz="1200" dirty="0"/>
          </a:p>
        </p:txBody>
      </p:sp>
      <p:sp>
        <p:nvSpPr>
          <p:cNvPr id="3802" name="Google Shape;3802;p38"/>
          <p:cNvSpPr txBox="1">
            <a:spLocks noGrp="1"/>
          </p:cNvSpPr>
          <p:nvPr>
            <p:ph type="subTitle" idx="2"/>
          </p:nvPr>
        </p:nvSpPr>
        <p:spPr>
          <a:xfrm>
            <a:off x="3025476" y="2269375"/>
            <a:ext cx="3093048"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tx1"/>
                </a:solidFill>
              </a:rPr>
              <a:t>Describing data and functionality requirements. Reviewing ER/Relational Schema</a:t>
            </a:r>
            <a:endParaRPr sz="1100" dirty="0">
              <a:solidFill>
                <a:schemeClr val="tx1"/>
              </a:solidFill>
            </a:endParaRPr>
          </a:p>
        </p:txBody>
      </p:sp>
      <p:sp>
        <p:nvSpPr>
          <p:cNvPr id="3803" name="Google Shape;3803;p38"/>
          <p:cNvSpPr txBox="1">
            <a:spLocks noGrp="1"/>
          </p:cNvSpPr>
          <p:nvPr>
            <p:ph type="subTitle" idx="4"/>
          </p:nvPr>
        </p:nvSpPr>
        <p:spPr>
          <a:xfrm>
            <a:off x="1872726" y="4055003"/>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Implementation/Demo</a:t>
            </a:r>
            <a:endParaRPr sz="1200" dirty="0"/>
          </a:p>
        </p:txBody>
      </p:sp>
      <p:sp>
        <p:nvSpPr>
          <p:cNvPr id="3804" name="Google Shape;3804;p38"/>
          <p:cNvSpPr txBox="1">
            <a:spLocks noGrp="1"/>
          </p:cNvSpPr>
          <p:nvPr>
            <p:ph type="subTitle" idx="5"/>
          </p:nvPr>
        </p:nvSpPr>
        <p:spPr>
          <a:xfrm>
            <a:off x="6118524" y="2269375"/>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Data Sources and Data Set Review</a:t>
            </a:r>
            <a:endParaRPr sz="1200" dirty="0"/>
          </a:p>
        </p:txBody>
      </p:sp>
      <p:sp>
        <p:nvSpPr>
          <p:cNvPr id="3805" name="Google Shape;3805;p38"/>
          <p:cNvSpPr txBox="1">
            <a:spLocks noGrp="1"/>
          </p:cNvSpPr>
          <p:nvPr>
            <p:ph type="subTitle" idx="6"/>
          </p:nvPr>
        </p:nvSpPr>
        <p:spPr>
          <a:xfrm>
            <a:off x="4939350" y="395213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Summary and Questions</a:t>
            </a:r>
            <a:endParaRPr sz="1200" dirty="0"/>
          </a:p>
        </p:txBody>
      </p:sp>
      <p:sp>
        <p:nvSpPr>
          <p:cNvPr id="3806" name="Google Shape;3806;p38"/>
          <p:cNvSpPr txBox="1">
            <a:spLocks noGrp="1"/>
          </p:cNvSpPr>
          <p:nvPr>
            <p:ph type="title" idx="7"/>
          </p:nvPr>
        </p:nvSpPr>
        <p:spPr>
          <a:xfrm>
            <a:off x="1505376" y="1295873"/>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08" name="Google Shape;3808;p38"/>
          <p:cNvSpPr txBox="1">
            <a:spLocks noGrp="1"/>
          </p:cNvSpPr>
          <p:nvPr>
            <p:ph type="title" idx="9"/>
          </p:nvPr>
        </p:nvSpPr>
        <p:spPr>
          <a:xfrm>
            <a:off x="4204650" y="1295873"/>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09" name="Google Shape;3809;p38"/>
          <p:cNvSpPr txBox="1">
            <a:spLocks noGrp="1"/>
          </p:cNvSpPr>
          <p:nvPr>
            <p:ph type="title" idx="13"/>
          </p:nvPr>
        </p:nvSpPr>
        <p:spPr>
          <a:xfrm>
            <a:off x="2658126" y="2957902"/>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810" name="Google Shape;3810;p38"/>
          <p:cNvSpPr txBox="1">
            <a:spLocks noGrp="1"/>
          </p:cNvSpPr>
          <p:nvPr>
            <p:ph type="title" idx="14"/>
          </p:nvPr>
        </p:nvSpPr>
        <p:spPr>
          <a:xfrm>
            <a:off x="6903924" y="1295873"/>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11" name="Google Shape;3811;p38"/>
          <p:cNvSpPr txBox="1">
            <a:spLocks noGrp="1"/>
          </p:cNvSpPr>
          <p:nvPr>
            <p:ph type="title" idx="15"/>
          </p:nvPr>
        </p:nvSpPr>
        <p:spPr>
          <a:xfrm>
            <a:off x="5751176" y="2957902"/>
            <a:ext cx="734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812" name="Google Shape;3812;p38"/>
          <p:cNvSpPr txBox="1">
            <a:spLocks noGrp="1"/>
          </p:cNvSpPr>
          <p:nvPr>
            <p:ph type="subTitle" idx="16"/>
          </p:nvPr>
        </p:nvSpPr>
        <p:spPr>
          <a:xfrm>
            <a:off x="719976" y="198037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Introduction</a:t>
            </a:r>
            <a:endParaRPr sz="2000" dirty="0"/>
          </a:p>
        </p:txBody>
      </p:sp>
      <p:sp>
        <p:nvSpPr>
          <p:cNvPr id="3813" name="Google Shape;3813;p38"/>
          <p:cNvSpPr txBox="1">
            <a:spLocks noGrp="1"/>
          </p:cNvSpPr>
          <p:nvPr>
            <p:ph type="subTitle" idx="17"/>
          </p:nvPr>
        </p:nvSpPr>
        <p:spPr>
          <a:xfrm>
            <a:off x="3419250" y="198037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Requirement Analysis</a:t>
            </a:r>
            <a:endParaRPr sz="2000" dirty="0"/>
          </a:p>
        </p:txBody>
      </p:sp>
      <p:sp>
        <p:nvSpPr>
          <p:cNvPr id="3814" name="Google Shape;3814;p38"/>
          <p:cNvSpPr txBox="1">
            <a:spLocks noGrp="1"/>
          </p:cNvSpPr>
          <p:nvPr>
            <p:ph type="subTitle" idx="18"/>
          </p:nvPr>
        </p:nvSpPr>
        <p:spPr>
          <a:xfrm>
            <a:off x="6118524" y="198037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Our data</a:t>
            </a:r>
            <a:endParaRPr sz="2000" dirty="0"/>
          </a:p>
        </p:txBody>
      </p:sp>
      <p:sp>
        <p:nvSpPr>
          <p:cNvPr id="3816" name="Google Shape;3816;p38"/>
          <p:cNvSpPr txBox="1">
            <a:spLocks noGrp="1"/>
          </p:cNvSpPr>
          <p:nvPr>
            <p:ph type="subTitle" idx="20"/>
          </p:nvPr>
        </p:nvSpPr>
        <p:spPr>
          <a:xfrm>
            <a:off x="1872726" y="3611325"/>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Functionalities</a:t>
            </a:r>
            <a:endParaRPr sz="2000" dirty="0"/>
          </a:p>
        </p:txBody>
      </p:sp>
      <p:sp>
        <p:nvSpPr>
          <p:cNvPr id="3817" name="Google Shape;3817;p38"/>
          <p:cNvSpPr txBox="1">
            <a:spLocks noGrp="1"/>
          </p:cNvSpPr>
          <p:nvPr>
            <p:ph type="subTitle" idx="21"/>
          </p:nvPr>
        </p:nvSpPr>
        <p:spPr>
          <a:xfrm>
            <a:off x="4965776" y="3660503"/>
            <a:ext cx="23055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Conclusion</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40"/>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Conclusion</a:t>
            </a:r>
            <a:endParaRPr sz="4800" dirty="0"/>
          </a:p>
        </p:txBody>
      </p:sp>
      <p:sp>
        <p:nvSpPr>
          <p:cNvPr id="3968" name="Google Shape;3968;p40"/>
          <p:cNvSpPr txBox="1">
            <a:spLocks noGrp="1"/>
          </p:cNvSpPr>
          <p:nvPr>
            <p:ph type="title" idx="2"/>
          </p:nvPr>
        </p:nvSpPr>
        <p:spPr>
          <a:xfrm>
            <a:off x="7529875" y="2376450"/>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3970" name="Google Shape;3970;p40"/>
          <p:cNvGrpSpPr/>
          <p:nvPr/>
        </p:nvGrpSpPr>
        <p:grpSpPr>
          <a:xfrm>
            <a:off x="4151753" y="1411443"/>
            <a:ext cx="1763602" cy="1672817"/>
            <a:chOff x="4138184" y="930105"/>
            <a:chExt cx="3959591" cy="3755764"/>
          </a:xfrm>
        </p:grpSpPr>
        <p:sp>
          <p:nvSpPr>
            <p:cNvPr id="3971" name="Google Shape;3971;p40"/>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40"/>
            <p:cNvGrpSpPr/>
            <p:nvPr/>
          </p:nvGrpSpPr>
          <p:grpSpPr>
            <a:xfrm>
              <a:off x="4138184" y="930105"/>
              <a:ext cx="3868174" cy="3755764"/>
              <a:chOff x="4138184" y="930105"/>
              <a:chExt cx="3868174" cy="3755764"/>
            </a:xfrm>
          </p:grpSpPr>
          <p:sp>
            <p:nvSpPr>
              <p:cNvPr id="3973" name="Google Shape;3973;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08" name="Google Shape;4108;p40"/>
          <p:cNvGrpSpPr/>
          <p:nvPr/>
        </p:nvGrpSpPr>
        <p:grpSpPr>
          <a:xfrm rot="-7355672">
            <a:off x="870850" y="88876"/>
            <a:ext cx="2053828" cy="1672589"/>
            <a:chOff x="3394530" y="930105"/>
            <a:chExt cx="4611828" cy="3755764"/>
          </a:xfrm>
        </p:grpSpPr>
        <p:sp>
          <p:nvSpPr>
            <p:cNvPr id="4109" name="Google Shape;4109;p40"/>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0" name="Google Shape;4110;p40"/>
            <p:cNvGrpSpPr/>
            <p:nvPr/>
          </p:nvGrpSpPr>
          <p:grpSpPr>
            <a:xfrm>
              <a:off x="4138184" y="930105"/>
              <a:ext cx="3868174" cy="3755764"/>
              <a:chOff x="4138184" y="930105"/>
              <a:chExt cx="3868174" cy="3755764"/>
            </a:xfrm>
          </p:grpSpPr>
          <p:sp>
            <p:nvSpPr>
              <p:cNvPr id="4111" name="Google Shape;4111;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6" name="Google Shape;4246;p40"/>
          <p:cNvSpPr/>
          <p:nvPr/>
        </p:nvSpPr>
        <p:spPr>
          <a:xfrm>
            <a:off x="2695575" y="57765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sp>
        <p:nvSpPr>
          <p:cNvPr id="4247" name="Google Shape;4247;p40"/>
          <p:cNvSpPr/>
          <p:nvPr/>
        </p:nvSpPr>
        <p:spPr>
          <a:xfrm>
            <a:off x="928277" y="2335969"/>
            <a:ext cx="3129375" cy="3560000"/>
          </a:xfrm>
          <a:custGeom>
            <a:avLst/>
            <a:gdLst/>
            <a:ahLst/>
            <a:cxnLst/>
            <a:rect l="l" t="t" r="r" b="b"/>
            <a:pathLst>
              <a:path w="125175" h="142400" extrusionOk="0">
                <a:moveTo>
                  <a:pt x="125175" y="12098"/>
                </a:moveTo>
                <a:cubicBezTo>
                  <a:pt x="108411" y="26068"/>
                  <a:pt x="79660" y="31892"/>
                  <a:pt x="60405" y="21623"/>
                </a:cubicBezTo>
                <a:cubicBezTo>
                  <a:pt x="54873" y="18673"/>
                  <a:pt x="57931" y="7034"/>
                  <a:pt x="62691" y="2954"/>
                </a:cubicBezTo>
                <a:cubicBezTo>
                  <a:pt x="67536" y="-1199"/>
                  <a:pt x="79371" y="-1066"/>
                  <a:pt x="81741" y="4859"/>
                </a:cubicBezTo>
                <a:cubicBezTo>
                  <a:pt x="84441" y="11609"/>
                  <a:pt x="78205" y="20786"/>
                  <a:pt x="71835" y="24290"/>
                </a:cubicBezTo>
                <a:cubicBezTo>
                  <a:pt x="65429" y="27813"/>
                  <a:pt x="57961" y="28946"/>
                  <a:pt x="50880" y="30767"/>
                </a:cubicBezTo>
                <a:cubicBezTo>
                  <a:pt x="36012" y="34590"/>
                  <a:pt x="17539" y="32866"/>
                  <a:pt x="6684" y="43721"/>
                </a:cubicBezTo>
                <a:cubicBezTo>
                  <a:pt x="1541" y="48864"/>
                  <a:pt x="-2432" y="59377"/>
                  <a:pt x="2112" y="65057"/>
                </a:cubicBezTo>
                <a:cubicBezTo>
                  <a:pt x="6988" y="71153"/>
                  <a:pt x="16706" y="70627"/>
                  <a:pt x="23829" y="73820"/>
                </a:cubicBezTo>
                <a:cubicBezTo>
                  <a:pt x="27143" y="75306"/>
                  <a:pt x="28734" y="79308"/>
                  <a:pt x="30306" y="82583"/>
                </a:cubicBezTo>
                <a:cubicBezTo>
                  <a:pt x="39052" y="100803"/>
                  <a:pt x="34691" y="128109"/>
                  <a:pt x="20400" y="142400"/>
                </a:cubicBezTo>
              </a:path>
            </a:pathLst>
          </a:custGeom>
          <a:noFill/>
          <a:ln w="19050" cap="flat" cmpd="sng">
            <a:solidFill>
              <a:schemeClr val="accent5"/>
            </a:solidFill>
            <a:prstDash val="dash"/>
            <a:round/>
            <a:headEnd type="none" w="med" len="med"/>
            <a:tailEnd type="none" w="med" len="med"/>
          </a:ln>
        </p:spPr>
      </p:sp>
    </p:spTree>
    <p:extLst>
      <p:ext uri="{BB962C8B-B14F-4D97-AF65-F5344CB8AC3E}">
        <p14:creationId xmlns:p14="http://schemas.microsoft.com/office/powerpoint/2010/main" val="136905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a:t>
            </a:r>
            <a:endParaRPr dirty="0"/>
          </a:p>
        </p:txBody>
      </p:sp>
      <p:sp>
        <p:nvSpPr>
          <p:cNvPr id="4542" name="Google Shape;4542;p43"/>
          <p:cNvSpPr txBox="1">
            <a:spLocks noGrp="1"/>
          </p:cNvSpPr>
          <p:nvPr>
            <p:ph type="subTitle" idx="1"/>
          </p:nvPr>
        </p:nvSpPr>
        <p:spPr>
          <a:xfrm>
            <a:off x="665128" y="1456631"/>
            <a:ext cx="5206344" cy="2579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u="none" strike="noStrike" dirty="0">
                <a:solidFill>
                  <a:schemeClr val="tx1"/>
                </a:solidFill>
                <a:effectLst/>
                <a:latin typeface="Lexend Deca Medium" pitchFamily="2" charset="77"/>
              </a:rPr>
              <a:t>Our team has learned a lot about creating a highly functional and efficient database. We stayed focused and objective throughout the development process, carefully selecting key features and removing non-essential components. The hardest part was making sure our data was concise and not redundant during the normalization process. Going forward, we can easily integrate our optimized database structure into an application, making it more accessible and user-friendly for everyone.</a:t>
            </a:r>
            <a:endParaRPr dirty="0">
              <a:solidFill>
                <a:schemeClr val="tx1"/>
              </a:solidFill>
              <a:latin typeface="Lexend Deca Medium" pitchFamily="2" charset="77"/>
            </a:endParaRPr>
          </a:p>
        </p:txBody>
      </p:sp>
      <p:grpSp>
        <p:nvGrpSpPr>
          <p:cNvPr id="4543" name="Google Shape;4543;p43"/>
          <p:cNvGrpSpPr/>
          <p:nvPr/>
        </p:nvGrpSpPr>
        <p:grpSpPr>
          <a:xfrm rot="-121861">
            <a:off x="6871110" y="3583087"/>
            <a:ext cx="1429802" cy="1600398"/>
            <a:chOff x="4138184" y="930105"/>
            <a:chExt cx="3868174" cy="4329704"/>
          </a:xfrm>
        </p:grpSpPr>
        <p:sp>
          <p:nvSpPr>
            <p:cNvPr id="4544" name="Google Shape;4544;p43"/>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5" name="Google Shape;4545;p43"/>
            <p:cNvGrpSpPr/>
            <p:nvPr/>
          </p:nvGrpSpPr>
          <p:grpSpPr>
            <a:xfrm>
              <a:off x="4138184" y="930105"/>
              <a:ext cx="3868174" cy="3755764"/>
              <a:chOff x="4138184" y="930105"/>
              <a:chExt cx="3868174" cy="3755764"/>
            </a:xfrm>
          </p:grpSpPr>
          <p:sp>
            <p:nvSpPr>
              <p:cNvPr id="4546" name="Google Shape;4546;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81" name="Google Shape;4681;p43"/>
          <p:cNvSpPr/>
          <p:nvPr/>
        </p:nvSpPr>
        <p:spPr>
          <a:xfrm>
            <a:off x="4371020" y="3942744"/>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grpSp>
        <p:nvGrpSpPr>
          <p:cNvPr id="4682" name="Google Shape;4682;p43"/>
          <p:cNvGrpSpPr/>
          <p:nvPr/>
        </p:nvGrpSpPr>
        <p:grpSpPr>
          <a:xfrm rot="-6162028">
            <a:off x="5639161" y="857125"/>
            <a:ext cx="2053625" cy="1672424"/>
            <a:chOff x="3394530" y="930105"/>
            <a:chExt cx="4611828" cy="3755764"/>
          </a:xfrm>
        </p:grpSpPr>
        <p:sp>
          <p:nvSpPr>
            <p:cNvPr id="4683" name="Google Shape;4683;p43"/>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4" name="Google Shape;4684;p43"/>
            <p:cNvGrpSpPr/>
            <p:nvPr/>
          </p:nvGrpSpPr>
          <p:grpSpPr>
            <a:xfrm>
              <a:off x="4138184" y="930105"/>
              <a:ext cx="3868174" cy="3755764"/>
              <a:chOff x="4138184" y="930105"/>
              <a:chExt cx="3868174" cy="3755764"/>
            </a:xfrm>
          </p:grpSpPr>
          <p:sp>
            <p:nvSpPr>
              <p:cNvPr id="4685" name="Google Shape;4685;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0" name="Google Shape;4820;p43"/>
          <p:cNvSpPr/>
          <p:nvPr/>
        </p:nvSpPr>
        <p:spPr>
          <a:xfrm>
            <a:off x="7171513" y="2259738"/>
            <a:ext cx="2390775" cy="504825"/>
          </a:xfrm>
          <a:custGeom>
            <a:avLst/>
            <a:gdLst/>
            <a:ahLst/>
            <a:cxnLst/>
            <a:rect l="l" t="t" r="r" b="b"/>
            <a:pathLst>
              <a:path w="95631" h="20193" extrusionOk="0">
                <a:moveTo>
                  <a:pt x="0" y="0"/>
                </a:moveTo>
                <a:cubicBezTo>
                  <a:pt x="11949" y="11949"/>
                  <a:pt x="33858" y="-157"/>
                  <a:pt x="50673" y="1524"/>
                </a:cubicBezTo>
                <a:cubicBezTo>
                  <a:pt x="66819" y="3139"/>
                  <a:pt x="79404" y="20193"/>
                  <a:pt x="95631" y="20193"/>
                </a:cubicBezTo>
              </a:path>
            </a:pathLst>
          </a:custGeom>
          <a:noFill/>
          <a:ln w="19050" cap="flat" cmpd="sng">
            <a:solidFill>
              <a:schemeClr val="accent5"/>
            </a:solidFill>
            <a:prstDash val="dash"/>
            <a:round/>
            <a:headEnd type="none" w="med" len="med"/>
            <a:tailEnd type="none" w="med" len="med"/>
          </a:ln>
        </p:spPr>
      </p:sp>
    </p:spTree>
    <p:extLst>
      <p:ext uri="{BB962C8B-B14F-4D97-AF65-F5344CB8AC3E}">
        <p14:creationId xmlns:p14="http://schemas.microsoft.com/office/powerpoint/2010/main" val="3862572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02"/>
        <p:cNvGrpSpPr/>
        <p:nvPr/>
      </p:nvGrpSpPr>
      <p:grpSpPr>
        <a:xfrm>
          <a:off x="0" y="0"/>
          <a:ext cx="0" cy="0"/>
          <a:chOff x="0" y="0"/>
          <a:chExt cx="0" cy="0"/>
        </a:xfrm>
      </p:grpSpPr>
      <p:sp>
        <p:nvSpPr>
          <p:cNvPr id="5103" name="Google Shape;5103;p49"/>
          <p:cNvSpPr txBox="1">
            <a:spLocks noGrp="1"/>
          </p:cNvSpPr>
          <p:nvPr>
            <p:ph type="title"/>
          </p:nvPr>
        </p:nvSpPr>
        <p:spPr>
          <a:xfrm>
            <a:off x="3922675" y="1181100"/>
            <a:ext cx="4508100" cy="27813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US" sz="8800" dirty="0"/>
              <a:t>Questions?</a:t>
            </a:r>
            <a:endParaRPr sz="8800" dirty="0"/>
          </a:p>
        </p:txBody>
      </p:sp>
      <p:grpSp>
        <p:nvGrpSpPr>
          <p:cNvPr id="5104" name="Google Shape;5104;p49"/>
          <p:cNvGrpSpPr/>
          <p:nvPr/>
        </p:nvGrpSpPr>
        <p:grpSpPr>
          <a:xfrm>
            <a:off x="2046728" y="2237318"/>
            <a:ext cx="1763602" cy="1672817"/>
            <a:chOff x="4138184" y="930105"/>
            <a:chExt cx="3959591" cy="3755764"/>
          </a:xfrm>
        </p:grpSpPr>
        <p:sp>
          <p:nvSpPr>
            <p:cNvPr id="5105" name="Google Shape;5105;p49"/>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6" name="Google Shape;5106;p49"/>
            <p:cNvGrpSpPr/>
            <p:nvPr/>
          </p:nvGrpSpPr>
          <p:grpSpPr>
            <a:xfrm>
              <a:off x="4138184" y="930105"/>
              <a:ext cx="3868174" cy="3755764"/>
              <a:chOff x="4138184" y="930105"/>
              <a:chExt cx="3868174" cy="3755764"/>
            </a:xfrm>
          </p:grpSpPr>
          <p:sp>
            <p:nvSpPr>
              <p:cNvPr id="5107" name="Google Shape;5107;p49"/>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49"/>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49"/>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9"/>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9"/>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9"/>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49"/>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49"/>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49"/>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49"/>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49"/>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49"/>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49"/>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49"/>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49"/>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49"/>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49"/>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49"/>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49"/>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49"/>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49"/>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49"/>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49"/>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49"/>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49"/>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49"/>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49"/>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49"/>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49"/>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49"/>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49"/>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49"/>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49"/>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49"/>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49"/>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49"/>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49"/>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9"/>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9"/>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9"/>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49"/>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49"/>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49"/>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49"/>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49"/>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49"/>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49"/>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49"/>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49"/>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9"/>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9"/>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9"/>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49"/>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9"/>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9"/>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9"/>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9"/>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9"/>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9"/>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9"/>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49"/>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49"/>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9"/>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9"/>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9"/>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9"/>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49"/>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9"/>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9"/>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9"/>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9"/>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9"/>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9"/>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9"/>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9"/>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49"/>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49"/>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9"/>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9"/>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49"/>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49"/>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9"/>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9"/>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9"/>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9"/>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9"/>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9"/>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9"/>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9"/>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9"/>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9"/>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9"/>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9"/>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9"/>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9"/>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9"/>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9"/>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9"/>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9"/>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9"/>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9"/>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9"/>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9"/>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9"/>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9"/>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9"/>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9"/>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49"/>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9"/>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9"/>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9"/>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9"/>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49"/>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49"/>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49"/>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49"/>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49"/>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49"/>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49"/>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49"/>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49"/>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49"/>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49"/>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49"/>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49"/>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49"/>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49"/>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49"/>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49"/>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49"/>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2" name="Google Shape;5242;p49"/>
          <p:cNvGrpSpPr/>
          <p:nvPr/>
        </p:nvGrpSpPr>
        <p:grpSpPr>
          <a:xfrm rot="-7894365">
            <a:off x="591782" y="284548"/>
            <a:ext cx="1696500" cy="1381590"/>
            <a:chOff x="3394530" y="930105"/>
            <a:chExt cx="4611828" cy="3755764"/>
          </a:xfrm>
        </p:grpSpPr>
        <p:sp>
          <p:nvSpPr>
            <p:cNvPr id="5243" name="Google Shape;5243;p49"/>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4" name="Google Shape;5244;p49"/>
            <p:cNvGrpSpPr/>
            <p:nvPr/>
          </p:nvGrpSpPr>
          <p:grpSpPr>
            <a:xfrm>
              <a:off x="4138184" y="930105"/>
              <a:ext cx="3868174" cy="3755764"/>
              <a:chOff x="4138184" y="930105"/>
              <a:chExt cx="3868174" cy="3755764"/>
            </a:xfrm>
          </p:grpSpPr>
          <p:sp>
            <p:nvSpPr>
              <p:cNvPr id="5245" name="Google Shape;5245;p49"/>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49"/>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49"/>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49"/>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49"/>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49"/>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9"/>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9"/>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49"/>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49"/>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49"/>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9"/>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49"/>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9"/>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9"/>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49"/>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49"/>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49"/>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49"/>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49"/>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49"/>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49"/>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49"/>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49"/>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49"/>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49"/>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49"/>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49"/>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49"/>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49"/>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49"/>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49"/>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49"/>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49"/>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49"/>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49"/>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49"/>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49"/>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49"/>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49"/>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49"/>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49"/>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49"/>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49"/>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49"/>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49"/>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49"/>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49"/>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49"/>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49"/>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9"/>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9"/>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9"/>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9"/>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9"/>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9"/>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9"/>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9"/>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9"/>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9"/>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9"/>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9"/>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9"/>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9"/>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9"/>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9"/>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9"/>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9"/>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9"/>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9"/>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9"/>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9"/>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49"/>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49"/>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9"/>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49"/>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9"/>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49"/>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49"/>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49"/>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49"/>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49"/>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49"/>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49"/>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49"/>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49"/>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49"/>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49"/>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49"/>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49"/>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49"/>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49"/>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49"/>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49"/>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49"/>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49"/>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49"/>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49"/>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49"/>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49"/>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49"/>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9"/>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9"/>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49"/>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49"/>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49"/>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49"/>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49"/>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49"/>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49"/>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49"/>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49"/>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49"/>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49"/>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49"/>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49"/>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49"/>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49"/>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49"/>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49"/>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49"/>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49"/>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49"/>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49"/>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49"/>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49"/>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49"/>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49"/>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9"/>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49"/>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9"/>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49"/>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9"/>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49"/>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49"/>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80" name="Google Shape;5380;p49"/>
          <p:cNvSpPr/>
          <p:nvPr/>
        </p:nvSpPr>
        <p:spPr>
          <a:xfrm>
            <a:off x="2105025" y="286246"/>
            <a:ext cx="7105650" cy="1075750"/>
          </a:xfrm>
          <a:custGeom>
            <a:avLst/>
            <a:gdLst/>
            <a:ahLst/>
            <a:cxnLst/>
            <a:rect l="l" t="t" r="r" b="b"/>
            <a:pathLst>
              <a:path w="284226" h="43030" extrusionOk="0">
                <a:moveTo>
                  <a:pt x="0" y="38842"/>
                </a:moveTo>
                <a:cubicBezTo>
                  <a:pt x="14345" y="46015"/>
                  <a:pt x="37063" y="44054"/>
                  <a:pt x="47625" y="31984"/>
                </a:cubicBezTo>
                <a:cubicBezTo>
                  <a:pt x="53280" y="25521"/>
                  <a:pt x="59995" y="16694"/>
                  <a:pt x="57912" y="8362"/>
                </a:cubicBezTo>
                <a:cubicBezTo>
                  <a:pt x="56476" y="2619"/>
                  <a:pt x="45715" y="-2682"/>
                  <a:pt x="41529" y="1504"/>
                </a:cubicBezTo>
                <a:cubicBezTo>
                  <a:pt x="33579" y="9454"/>
                  <a:pt x="55585" y="25831"/>
                  <a:pt x="66675" y="23983"/>
                </a:cubicBezTo>
                <a:cubicBezTo>
                  <a:pt x="85298" y="20879"/>
                  <a:pt x="101161" y="3941"/>
                  <a:pt x="120015" y="4933"/>
                </a:cubicBezTo>
                <a:cubicBezTo>
                  <a:pt x="132496" y="5590"/>
                  <a:pt x="142952" y="14950"/>
                  <a:pt x="153924" y="20935"/>
                </a:cubicBezTo>
                <a:cubicBezTo>
                  <a:pt x="164006" y="26434"/>
                  <a:pt x="176572" y="29283"/>
                  <a:pt x="187833" y="27031"/>
                </a:cubicBezTo>
                <a:cubicBezTo>
                  <a:pt x="198313" y="24935"/>
                  <a:pt x="208812" y="21555"/>
                  <a:pt x="217932" y="15982"/>
                </a:cubicBezTo>
                <a:cubicBezTo>
                  <a:pt x="222531" y="13172"/>
                  <a:pt x="225964" y="7802"/>
                  <a:pt x="231267" y="6838"/>
                </a:cubicBezTo>
                <a:cubicBezTo>
                  <a:pt x="248936" y="3625"/>
                  <a:pt x="268163" y="8712"/>
                  <a:pt x="284226" y="16744"/>
                </a:cubicBezTo>
              </a:path>
            </a:pathLst>
          </a:custGeom>
          <a:noFill/>
          <a:ln w="19050" cap="flat" cmpd="sng">
            <a:solidFill>
              <a:schemeClr val="accent5"/>
            </a:solidFill>
            <a:prstDash val="dash"/>
            <a:round/>
            <a:headEnd type="none" w="med" len="med"/>
            <a:tailEnd type="none" w="med" len="med"/>
          </a:ln>
        </p:spPr>
      </p:sp>
      <p:sp>
        <p:nvSpPr>
          <p:cNvPr id="5381" name="Google Shape;5381;p49"/>
          <p:cNvSpPr/>
          <p:nvPr/>
        </p:nvSpPr>
        <p:spPr>
          <a:xfrm>
            <a:off x="398739" y="2603198"/>
            <a:ext cx="1553875" cy="2911775"/>
          </a:xfrm>
          <a:custGeom>
            <a:avLst/>
            <a:gdLst/>
            <a:ahLst/>
            <a:cxnLst/>
            <a:rect l="l" t="t" r="r" b="b"/>
            <a:pathLst>
              <a:path w="62155" h="116471" extrusionOk="0">
                <a:moveTo>
                  <a:pt x="62155" y="37604"/>
                </a:moveTo>
                <a:cubicBezTo>
                  <a:pt x="46870" y="49068"/>
                  <a:pt x="17913" y="42066"/>
                  <a:pt x="5767" y="27317"/>
                </a:cubicBezTo>
                <a:cubicBezTo>
                  <a:pt x="34" y="20356"/>
                  <a:pt x="-3417" y="2222"/>
                  <a:pt x="5386" y="266"/>
                </a:cubicBezTo>
                <a:cubicBezTo>
                  <a:pt x="9306" y="-605"/>
                  <a:pt x="13976" y="1236"/>
                  <a:pt x="16816" y="4076"/>
                </a:cubicBezTo>
                <a:cubicBezTo>
                  <a:pt x="19321" y="6581"/>
                  <a:pt x="18931" y="10864"/>
                  <a:pt x="19483" y="14363"/>
                </a:cubicBezTo>
                <a:cubicBezTo>
                  <a:pt x="21028" y="24149"/>
                  <a:pt x="20196" y="34235"/>
                  <a:pt x="19102" y="44081"/>
                </a:cubicBezTo>
                <a:cubicBezTo>
                  <a:pt x="17579" y="57784"/>
                  <a:pt x="12761" y="71611"/>
                  <a:pt x="14911" y="85229"/>
                </a:cubicBezTo>
                <a:cubicBezTo>
                  <a:pt x="16647" y="96226"/>
                  <a:pt x="23201" y="105909"/>
                  <a:pt x="26722" y="116471"/>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40"/>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Introduction</a:t>
            </a:r>
            <a:endParaRPr dirty="0"/>
          </a:p>
        </p:txBody>
      </p:sp>
      <p:sp>
        <p:nvSpPr>
          <p:cNvPr id="3968" name="Google Shape;3968;p40"/>
          <p:cNvSpPr txBox="1">
            <a:spLocks noGrp="1"/>
          </p:cNvSpPr>
          <p:nvPr>
            <p:ph type="title" idx="2"/>
          </p:nvPr>
        </p:nvSpPr>
        <p:spPr>
          <a:xfrm>
            <a:off x="7529875" y="2376450"/>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970" name="Google Shape;3970;p40"/>
          <p:cNvGrpSpPr/>
          <p:nvPr/>
        </p:nvGrpSpPr>
        <p:grpSpPr>
          <a:xfrm>
            <a:off x="4151753" y="1411443"/>
            <a:ext cx="1763602" cy="1672817"/>
            <a:chOff x="4138184" y="930105"/>
            <a:chExt cx="3959591" cy="3755764"/>
          </a:xfrm>
        </p:grpSpPr>
        <p:sp>
          <p:nvSpPr>
            <p:cNvPr id="3971" name="Google Shape;3971;p40"/>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40"/>
            <p:cNvGrpSpPr/>
            <p:nvPr/>
          </p:nvGrpSpPr>
          <p:grpSpPr>
            <a:xfrm>
              <a:off x="4138184" y="930105"/>
              <a:ext cx="3868174" cy="3755764"/>
              <a:chOff x="4138184" y="930105"/>
              <a:chExt cx="3868174" cy="3755764"/>
            </a:xfrm>
          </p:grpSpPr>
          <p:sp>
            <p:nvSpPr>
              <p:cNvPr id="3973" name="Google Shape;3973;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08" name="Google Shape;4108;p40"/>
          <p:cNvGrpSpPr/>
          <p:nvPr/>
        </p:nvGrpSpPr>
        <p:grpSpPr>
          <a:xfrm rot="-7355672">
            <a:off x="870850" y="88876"/>
            <a:ext cx="2053828" cy="1672589"/>
            <a:chOff x="3394530" y="930105"/>
            <a:chExt cx="4611828" cy="3755764"/>
          </a:xfrm>
        </p:grpSpPr>
        <p:sp>
          <p:nvSpPr>
            <p:cNvPr id="4109" name="Google Shape;4109;p40"/>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0" name="Google Shape;4110;p40"/>
            <p:cNvGrpSpPr/>
            <p:nvPr/>
          </p:nvGrpSpPr>
          <p:grpSpPr>
            <a:xfrm>
              <a:off x="4138184" y="930105"/>
              <a:ext cx="3868174" cy="3755764"/>
              <a:chOff x="4138184" y="930105"/>
              <a:chExt cx="3868174" cy="3755764"/>
            </a:xfrm>
          </p:grpSpPr>
          <p:sp>
            <p:nvSpPr>
              <p:cNvPr id="4111" name="Google Shape;4111;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6" name="Google Shape;4246;p40"/>
          <p:cNvSpPr/>
          <p:nvPr/>
        </p:nvSpPr>
        <p:spPr>
          <a:xfrm>
            <a:off x="2695575" y="57765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sp>
        <p:nvSpPr>
          <p:cNvPr id="4247" name="Google Shape;4247;p40"/>
          <p:cNvSpPr/>
          <p:nvPr/>
        </p:nvSpPr>
        <p:spPr>
          <a:xfrm>
            <a:off x="928277" y="2335969"/>
            <a:ext cx="3129375" cy="3560000"/>
          </a:xfrm>
          <a:custGeom>
            <a:avLst/>
            <a:gdLst/>
            <a:ahLst/>
            <a:cxnLst/>
            <a:rect l="l" t="t" r="r" b="b"/>
            <a:pathLst>
              <a:path w="125175" h="142400" extrusionOk="0">
                <a:moveTo>
                  <a:pt x="125175" y="12098"/>
                </a:moveTo>
                <a:cubicBezTo>
                  <a:pt x="108411" y="26068"/>
                  <a:pt x="79660" y="31892"/>
                  <a:pt x="60405" y="21623"/>
                </a:cubicBezTo>
                <a:cubicBezTo>
                  <a:pt x="54873" y="18673"/>
                  <a:pt x="57931" y="7034"/>
                  <a:pt x="62691" y="2954"/>
                </a:cubicBezTo>
                <a:cubicBezTo>
                  <a:pt x="67536" y="-1199"/>
                  <a:pt x="79371" y="-1066"/>
                  <a:pt x="81741" y="4859"/>
                </a:cubicBezTo>
                <a:cubicBezTo>
                  <a:pt x="84441" y="11609"/>
                  <a:pt x="78205" y="20786"/>
                  <a:pt x="71835" y="24290"/>
                </a:cubicBezTo>
                <a:cubicBezTo>
                  <a:pt x="65429" y="27813"/>
                  <a:pt x="57961" y="28946"/>
                  <a:pt x="50880" y="30767"/>
                </a:cubicBezTo>
                <a:cubicBezTo>
                  <a:pt x="36012" y="34590"/>
                  <a:pt x="17539" y="32866"/>
                  <a:pt x="6684" y="43721"/>
                </a:cubicBezTo>
                <a:cubicBezTo>
                  <a:pt x="1541" y="48864"/>
                  <a:pt x="-2432" y="59377"/>
                  <a:pt x="2112" y="65057"/>
                </a:cubicBezTo>
                <a:cubicBezTo>
                  <a:pt x="6988" y="71153"/>
                  <a:pt x="16706" y="70627"/>
                  <a:pt x="23829" y="73820"/>
                </a:cubicBezTo>
                <a:cubicBezTo>
                  <a:pt x="27143" y="75306"/>
                  <a:pt x="28734" y="79308"/>
                  <a:pt x="30306" y="82583"/>
                </a:cubicBezTo>
                <a:cubicBezTo>
                  <a:pt x="39052" y="100803"/>
                  <a:pt x="34691" y="128109"/>
                  <a:pt x="20400" y="142400"/>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1"/>
        <p:cNvGrpSpPr/>
        <p:nvPr/>
      </p:nvGrpSpPr>
      <p:grpSpPr>
        <a:xfrm>
          <a:off x="0" y="0"/>
          <a:ext cx="0" cy="0"/>
          <a:chOff x="0" y="0"/>
          <a:chExt cx="0" cy="0"/>
        </a:xfrm>
      </p:grpSpPr>
      <p:grpSp>
        <p:nvGrpSpPr>
          <p:cNvPr id="4252" name="Google Shape;4252;p41"/>
          <p:cNvGrpSpPr/>
          <p:nvPr/>
        </p:nvGrpSpPr>
        <p:grpSpPr>
          <a:xfrm rot="4060383">
            <a:off x="7240906" y="443569"/>
            <a:ext cx="1763564" cy="1672782"/>
            <a:chOff x="4138184" y="930105"/>
            <a:chExt cx="3959591" cy="3755764"/>
          </a:xfrm>
        </p:grpSpPr>
        <p:sp>
          <p:nvSpPr>
            <p:cNvPr id="4253" name="Google Shape;4253;p4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4" name="Google Shape;4254;p41"/>
            <p:cNvGrpSpPr/>
            <p:nvPr/>
          </p:nvGrpSpPr>
          <p:grpSpPr>
            <a:xfrm>
              <a:off x="4138184" y="930105"/>
              <a:ext cx="3868174" cy="3755764"/>
              <a:chOff x="4138184" y="930105"/>
              <a:chExt cx="3868174" cy="3755764"/>
            </a:xfrm>
          </p:grpSpPr>
          <p:sp>
            <p:nvSpPr>
              <p:cNvPr id="4255" name="Google Shape;4255;p4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4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4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4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4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4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4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4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4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4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4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4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4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4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4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4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4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4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90" name="Google Shape;4390;p41"/>
          <p:cNvSpPr txBox="1">
            <a:spLocks noGrp="1"/>
          </p:cNvSpPr>
          <p:nvPr>
            <p:ph type="title"/>
          </p:nvPr>
        </p:nvSpPr>
        <p:spPr>
          <a:xfrm>
            <a:off x="1811120" y="892533"/>
            <a:ext cx="5505600" cy="10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391" name="Google Shape;4391;p41"/>
          <p:cNvSpPr txBox="1">
            <a:spLocks noGrp="1"/>
          </p:cNvSpPr>
          <p:nvPr>
            <p:ph type="subTitle" idx="1"/>
          </p:nvPr>
        </p:nvSpPr>
        <p:spPr>
          <a:xfrm>
            <a:off x="1811120" y="1915052"/>
            <a:ext cx="5505600" cy="30141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0" i="0" u="none" strike="noStrike" dirty="0">
                <a:solidFill>
                  <a:schemeClr val="tx1"/>
                </a:solidFill>
                <a:effectLst/>
                <a:latin typeface="Lexend Deca Medium" pitchFamily="2" charset="77"/>
              </a:rPr>
              <a:t>We created a database for a flight ticket reservation system that's easy to use. Our team designed an integrated solution that allows customers to search and book flights without any hassle. At the same time, travel agency employees can efficiently manage flight schedules and customer information.</a:t>
            </a:r>
            <a:endParaRPr sz="1200" dirty="0">
              <a:solidFill>
                <a:schemeClr val="tx1"/>
              </a:solidFill>
              <a:latin typeface="Lexend Deca Medium"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40"/>
          <p:cNvSpPr txBox="1">
            <a:spLocks noGrp="1"/>
          </p:cNvSpPr>
          <p:nvPr>
            <p:ph type="title"/>
          </p:nvPr>
        </p:nvSpPr>
        <p:spPr>
          <a:xfrm>
            <a:off x="3714750" y="3265675"/>
            <a:ext cx="471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Requirement analysis</a:t>
            </a:r>
            <a:endParaRPr sz="4800" dirty="0"/>
          </a:p>
        </p:txBody>
      </p:sp>
      <p:sp>
        <p:nvSpPr>
          <p:cNvPr id="3968" name="Google Shape;3968;p40"/>
          <p:cNvSpPr txBox="1">
            <a:spLocks noGrp="1"/>
          </p:cNvSpPr>
          <p:nvPr>
            <p:ph type="title" idx="2"/>
          </p:nvPr>
        </p:nvSpPr>
        <p:spPr>
          <a:xfrm>
            <a:off x="7529875" y="2376450"/>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970" name="Google Shape;3970;p40"/>
          <p:cNvGrpSpPr/>
          <p:nvPr/>
        </p:nvGrpSpPr>
        <p:grpSpPr>
          <a:xfrm>
            <a:off x="4151753" y="1411443"/>
            <a:ext cx="1763602" cy="1672817"/>
            <a:chOff x="4138184" y="930105"/>
            <a:chExt cx="3959591" cy="3755764"/>
          </a:xfrm>
        </p:grpSpPr>
        <p:sp>
          <p:nvSpPr>
            <p:cNvPr id="3971" name="Google Shape;3971;p40"/>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2" name="Google Shape;3972;p40"/>
            <p:cNvGrpSpPr/>
            <p:nvPr/>
          </p:nvGrpSpPr>
          <p:grpSpPr>
            <a:xfrm>
              <a:off x="4138184" y="930105"/>
              <a:ext cx="3868174" cy="3755764"/>
              <a:chOff x="4138184" y="930105"/>
              <a:chExt cx="3868174" cy="3755764"/>
            </a:xfrm>
          </p:grpSpPr>
          <p:sp>
            <p:nvSpPr>
              <p:cNvPr id="3973" name="Google Shape;3973;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08" name="Google Shape;4108;p40"/>
          <p:cNvGrpSpPr/>
          <p:nvPr/>
        </p:nvGrpSpPr>
        <p:grpSpPr>
          <a:xfrm rot="-7355672">
            <a:off x="870850" y="88876"/>
            <a:ext cx="2053828" cy="1672589"/>
            <a:chOff x="3394530" y="930105"/>
            <a:chExt cx="4611828" cy="3755764"/>
          </a:xfrm>
        </p:grpSpPr>
        <p:sp>
          <p:nvSpPr>
            <p:cNvPr id="4109" name="Google Shape;4109;p40"/>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0" name="Google Shape;4110;p40"/>
            <p:cNvGrpSpPr/>
            <p:nvPr/>
          </p:nvGrpSpPr>
          <p:grpSpPr>
            <a:xfrm>
              <a:off x="4138184" y="930105"/>
              <a:ext cx="3868174" cy="3755764"/>
              <a:chOff x="4138184" y="930105"/>
              <a:chExt cx="3868174" cy="3755764"/>
            </a:xfrm>
          </p:grpSpPr>
          <p:sp>
            <p:nvSpPr>
              <p:cNvPr id="4111" name="Google Shape;4111;p4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4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4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4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4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4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4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4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6" name="Google Shape;4246;p40"/>
          <p:cNvSpPr/>
          <p:nvPr/>
        </p:nvSpPr>
        <p:spPr>
          <a:xfrm>
            <a:off x="2695575" y="577651"/>
            <a:ext cx="7524750" cy="852425"/>
          </a:xfrm>
          <a:custGeom>
            <a:avLst/>
            <a:gdLst/>
            <a:ahLst/>
            <a:cxnLst/>
            <a:rect l="l" t="t" r="r" b="b"/>
            <a:pathLst>
              <a:path w="300990" h="34097" extrusionOk="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w="19050" cap="flat" cmpd="sng">
            <a:solidFill>
              <a:schemeClr val="accent5"/>
            </a:solidFill>
            <a:prstDash val="dash"/>
            <a:round/>
            <a:headEnd type="none" w="med" len="med"/>
            <a:tailEnd type="none" w="med" len="med"/>
          </a:ln>
        </p:spPr>
      </p:sp>
      <p:sp>
        <p:nvSpPr>
          <p:cNvPr id="4247" name="Google Shape;4247;p40"/>
          <p:cNvSpPr/>
          <p:nvPr/>
        </p:nvSpPr>
        <p:spPr>
          <a:xfrm>
            <a:off x="928277" y="2335969"/>
            <a:ext cx="3129375" cy="3560000"/>
          </a:xfrm>
          <a:custGeom>
            <a:avLst/>
            <a:gdLst/>
            <a:ahLst/>
            <a:cxnLst/>
            <a:rect l="l" t="t" r="r" b="b"/>
            <a:pathLst>
              <a:path w="125175" h="142400" extrusionOk="0">
                <a:moveTo>
                  <a:pt x="125175" y="12098"/>
                </a:moveTo>
                <a:cubicBezTo>
                  <a:pt x="108411" y="26068"/>
                  <a:pt x="79660" y="31892"/>
                  <a:pt x="60405" y="21623"/>
                </a:cubicBezTo>
                <a:cubicBezTo>
                  <a:pt x="54873" y="18673"/>
                  <a:pt x="57931" y="7034"/>
                  <a:pt x="62691" y="2954"/>
                </a:cubicBezTo>
                <a:cubicBezTo>
                  <a:pt x="67536" y="-1199"/>
                  <a:pt x="79371" y="-1066"/>
                  <a:pt x="81741" y="4859"/>
                </a:cubicBezTo>
                <a:cubicBezTo>
                  <a:pt x="84441" y="11609"/>
                  <a:pt x="78205" y="20786"/>
                  <a:pt x="71835" y="24290"/>
                </a:cubicBezTo>
                <a:cubicBezTo>
                  <a:pt x="65429" y="27813"/>
                  <a:pt x="57961" y="28946"/>
                  <a:pt x="50880" y="30767"/>
                </a:cubicBezTo>
                <a:cubicBezTo>
                  <a:pt x="36012" y="34590"/>
                  <a:pt x="17539" y="32866"/>
                  <a:pt x="6684" y="43721"/>
                </a:cubicBezTo>
                <a:cubicBezTo>
                  <a:pt x="1541" y="48864"/>
                  <a:pt x="-2432" y="59377"/>
                  <a:pt x="2112" y="65057"/>
                </a:cubicBezTo>
                <a:cubicBezTo>
                  <a:pt x="6988" y="71153"/>
                  <a:pt x="16706" y="70627"/>
                  <a:pt x="23829" y="73820"/>
                </a:cubicBezTo>
                <a:cubicBezTo>
                  <a:pt x="27143" y="75306"/>
                  <a:pt x="28734" y="79308"/>
                  <a:pt x="30306" y="82583"/>
                </a:cubicBezTo>
                <a:cubicBezTo>
                  <a:pt x="39052" y="100803"/>
                  <a:pt x="34691" y="128109"/>
                  <a:pt x="20400" y="142400"/>
                </a:cubicBezTo>
              </a:path>
            </a:pathLst>
          </a:custGeom>
          <a:noFill/>
          <a:ln w="19050" cap="flat" cmpd="sng">
            <a:solidFill>
              <a:schemeClr val="accent5"/>
            </a:solidFill>
            <a:prstDash val="dash"/>
            <a:round/>
            <a:headEnd type="none" w="med" len="med"/>
            <a:tailEnd type="none" w="med" len="med"/>
          </a:ln>
        </p:spPr>
      </p:sp>
    </p:spTree>
    <p:extLst>
      <p:ext uri="{BB962C8B-B14F-4D97-AF65-F5344CB8AC3E}">
        <p14:creationId xmlns:p14="http://schemas.microsoft.com/office/powerpoint/2010/main" val="262027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5"/>
        <p:cNvGrpSpPr/>
        <p:nvPr/>
      </p:nvGrpSpPr>
      <p:grpSpPr>
        <a:xfrm>
          <a:off x="0" y="0"/>
          <a:ext cx="0" cy="0"/>
          <a:chOff x="0" y="0"/>
          <a:chExt cx="0" cy="0"/>
        </a:xfrm>
      </p:grpSpPr>
      <p:sp>
        <p:nvSpPr>
          <p:cNvPr id="4396" name="Google Shape;439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Entities and Relations</a:t>
            </a:r>
            <a:endParaRPr dirty="0"/>
          </a:p>
        </p:txBody>
      </p:sp>
      <p:sp>
        <p:nvSpPr>
          <p:cNvPr id="4398" name="Google Shape;4398;p42"/>
          <p:cNvSpPr txBox="1">
            <a:spLocks noGrp="1"/>
          </p:cNvSpPr>
          <p:nvPr>
            <p:ph type="subTitle" idx="2"/>
          </p:nvPr>
        </p:nvSpPr>
        <p:spPr>
          <a:xfrm>
            <a:off x="720000" y="1429500"/>
            <a:ext cx="3693600" cy="3204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10 entities: Airplane, Airport, Airline, Flight, Customer, Dependent, Travel Agency, Reservation, Employee, and Route</a:t>
            </a:r>
          </a:p>
          <a:p>
            <a:pPr marL="0" lvl="0" indent="0" algn="l" rtl="0">
              <a:spcBef>
                <a:spcPts val="0"/>
              </a:spcBef>
              <a:spcAft>
                <a:spcPts val="0"/>
              </a:spcAft>
              <a:buNone/>
            </a:pPr>
            <a:endParaRPr lang="en-US" dirty="0"/>
          </a:p>
          <a:p>
            <a:pPr marL="0" indent="0"/>
            <a:r>
              <a:rPr lang="en-US" dirty="0"/>
              <a:t>Each Customer has a unique email as well as first name, middle initial, last name, phone number, billing address, and DOB</a:t>
            </a:r>
          </a:p>
          <a:p>
            <a:pPr marL="0" lvl="0" indent="0" algn="l" rtl="0">
              <a:spcBef>
                <a:spcPts val="0"/>
              </a:spcBef>
              <a:spcAft>
                <a:spcPts val="0"/>
              </a:spcAft>
              <a:buNone/>
            </a:pPr>
            <a:endParaRPr lang="en-US" dirty="0"/>
          </a:p>
        </p:txBody>
      </p:sp>
      <p:grpSp>
        <p:nvGrpSpPr>
          <p:cNvPr id="4399" name="Google Shape;4399;p42"/>
          <p:cNvGrpSpPr/>
          <p:nvPr/>
        </p:nvGrpSpPr>
        <p:grpSpPr>
          <a:xfrm rot="-7874487">
            <a:off x="3197799" y="4030257"/>
            <a:ext cx="1580608" cy="1422013"/>
            <a:chOff x="3831720" y="930105"/>
            <a:chExt cx="4174638" cy="3755764"/>
          </a:xfrm>
        </p:grpSpPr>
        <p:sp>
          <p:nvSpPr>
            <p:cNvPr id="4400" name="Google Shape;4400;p42"/>
            <p:cNvSpPr/>
            <p:nvPr/>
          </p:nvSpPr>
          <p:spPr>
            <a:xfrm>
              <a:off x="3831720" y="117146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1" name="Google Shape;4401;p42"/>
            <p:cNvGrpSpPr/>
            <p:nvPr/>
          </p:nvGrpSpPr>
          <p:grpSpPr>
            <a:xfrm>
              <a:off x="4138184" y="930105"/>
              <a:ext cx="3868174" cy="3755764"/>
              <a:chOff x="4138184" y="930105"/>
              <a:chExt cx="3868174" cy="3755764"/>
            </a:xfrm>
          </p:grpSpPr>
          <p:sp>
            <p:nvSpPr>
              <p:cNvPr id="4402" name="Google Shape;4402;p4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Diagram&#10;&#10;Description automatically generated">
            <a:extLst>
              <a:ext uri="{FF2B5EF4-FFF2-40B4-BE49-F238E27FC236}">
                <a16:creationId xmlns:a16="http://schemas.microsoft.com/office/drawing/2014/main" id="{00B0B879-0125-9D62-B38D-ADA6C1E4A71E}"/>
              </a:ext>
            </a:extLst>
          </p:cNvPr>
          <p:cNvPicPr>
            <a:picLocks noChangeAspect="1"/>
          </p:cNvPicPr>
          <p:nvPr/>
        </p:nvPicPr>
        <p:blipFill>
          <a:blip r:embed="rId3"/>
          <a:stretch>
            <a:fillRect/>
          </a:stretch>
        </p:blipFill>
        <p:spPr>
          <a:xfrm>
            <a:off x="4532565" y="1584095"/>
            <a:ext cx="3975100" cy="1765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5"/>
        <p:cNvGrpSpPr/>
        <p:nvPr/>
      </p:nvGrpSpPr>
      <p:grpSpPr>
        <a:xfrm>
          <a:off x="0" y="0"/>
          <a:ext cx="0" cy="0"/>
          <a:chOff x="0" y="0"/>
          <a:chExt cx="0" cy="0"/>
        </a:xfrm>
      </p:grpSpPr>
      <p:sp>
        <p:nvSpPr>
          <p:cNvPr id="4396" name="Google Shape;439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Entities and Relations</a:t>
            </a:r>
            <a:endParaRPr dirty="0"/>
          </a:p>
        </p:txBody>
      </p:sp>
      <p:sp>
        <p:nvSpPr>
          <p:cNvPr id="4398" name="Google Shape;4398;p42"/>
          <p:cNvSpPr txBox="1">
            <a:spLocks noGrp="1"/>
          </p:cNvSpPr>
          <p:nvPr>
            <p:ph type="subTitle" idx="2"/>
          </p:nvPr>
        </p:nvSpPr>
        <p:spPr>
          <a:xfrm>
            <a:off x="720000" y="1429500"/>
            <a:ext cx="3693600" cy="3204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Travel Agency has a unique account number as well as name, country code, area code, and number</a:t>
            </a:r>
          </a:p>
          <a:p>
            <a:pPr marL="0" lvl="0" indent="0" algn="l" rtl="0">
              <a:spcBef>
                <a:spcPts val="0"/>
              </a:spcBef>
              <a:spcAft>
                <a:spcPts val="0"/>
              </a:spcAft>
              <a:buNone/>
            </a:pPr>
            <a:endParaRPr lang="en-US" dirty="0"/>
          </a:p>
          <a:p>
            <a:pPr marL="0" indent="0"/>
            <a:r>
              <a:rPr lang="en-US" dirty="0"/>
              <a:t>Each Reservation has a unique reservation id as well as balance, price, deposit, and number of seats. There is also a foreign key of account number (Travel Agency), flight number (Flight), and customer email (Customer)</a:t>
            </a:r>
          </a:p>
          <a:p>
            <a:pPr marL="0" lvl="0" indent="0" algn="l" rtl="0">
              <a:spcBef>
                <a:spcPts val="0"/>
              </a:spcBef>
              <a:spcAft>
                <a:spcPts val="0"/>
              </a:spcAft>
              <a:buNone/>
            </a:pPr>
            <a:endParaRPr lang="en-US" dirty="0"/>
          </a:p>
        </p:txBody>
      </p:sp>
      <p:grpSp>
        <p:nvGrpSpPr>
          <p:cNvPr id="4399" name="Google Shape;4399;p42"/>
          <p:cNvGrpSpPr/>
          <p:nvPr/>
        </p:nvGrpSpPr>
        <p:grpSpPr>
          <a:xfrm rot="-7874487">
            <a:off x="3197799" y="4030257"/>
            <a:ext cx="1580608" cy="1422013"/>
            <a:chOff x="3831720" y="930105"/>
            <a:chExt cx="4174638" cy="3755764"/>
          </a:xfrm>
        </p:grpSpPr>
        <p:sp>
          <p:nvSpPr>
            <p:cNvPr id="4400" name="Google Shape;4400;p42"/>
            <p:cNvSpPr/>
            <p:nvPr/>
          </p:nvSpPr>
          <p:spPr>
            <a:xfrm>
              <a:off x="3831720" y="117146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1" name="Google Shape;4401;p42"/>
            <p:cNvGrpSpPr/>
            <p:nvPr/>
          </p:nvGrpSpPr>
          <p:grpSpPr>
            <a:xfrm>
              <a:off x="4138184" y="930105"/>
              <a:ext cx="3868174" cy="3755764"/>
              <a:chOff x="4138184" y="930105"/>
              <a:chExt cx="3868174" cy="3755764"/>
            </a:xfrm>
          </p:grpSpPr>
          <p:sp>
            <p:nvSpPr>
              <p:cNvPr id="4402" name="Google Shape;4402;p4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A32F0DE-8CAD-374B-5028-2A59425442B9}"/>
              </a:ext>
            </a:extLst>
          </p:cNvPr>
          <p:cNvPicPr>
            <a:picLocks noChangeAspect="1"/>
          </p:cNvPicPr>
          <p:nvPr/>
        </p:nvPicPr>
        <p:blipFill>
          <a:blip r:embed="rId3"/>
          <a:srcRect/>
          <a:stretch/>
        </p:blipFill>
        <p:spPr>
          <a:xfrm>
            <a:off x="4558617" y="808489"/>
            <a:ext cx="3640372" cy="3070894"/>
          </a:xfrm>
          <a:prstGeom prst="rect">
            <a:avLst/>
          </a:prstGeom>
          <a:solidFill>
            <a:schemeClr val="accent6"/>
          </a:solidFill>
        </p:spPr>
      </p:pic>
    </p:spTree>
    <p:extLst>
      <p:ext uri="{BB962C8B-B14F-4D97-AF65-F5344CB8AC3E}">
        <p14:creationId xmlns:p14="http://schemas.microsoft.com/office/powerpoint/2010/main" val="278721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5"/>
        <p:cNvGrpSpPr/>
        <p:nvPr/>
      </p:nvGrpSpPr>
      <p:grpSpPr>
        <a:xfrm>
          <a:off x="0" y="0"/>
          <a:ext cx="0" cy="0"/>
          <a:chOff x="0" y="0"/>
          <a:chExt cx="0" cy="0"/>
        </a:xfrm>
      </p:grpSpPr>
      <p:sp>
        <p:nvSpPr>
          <p:cNvPr id="4396" name="Google Shape;439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Entities and Relations</a:t>
            </a:r>
            <a:endParaRPr dirty="0"/>
          </a:p>
        </p:txBody>
      </p:sp>
      <p:sp>
        <p:nvSpPr>
          <p:cNvPr id="4398" name="Google Shape;4398;p42"/>
          <p:cNvSpPr txBox="1">
            <a:spLocks noGrp="1"/>
          </p:cNvSpPr>
          <p:nvPr>
            <p:ph type="subTitle" idx="2"/>
          </p:nvPr>
        </p:nvSpPr>
        <p:spPr>
          <a:xfrm>
            <a:off x="720000" y="1429500"/>
            <a:ext cx="3693600" cy="3204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Flight has a unique flight id as well as time of arrival, time of departure, date of arrival, date of departure, number of seats available, and the price of the flight. Two foreign keys of plane id (Airplane) and route id (Route) are included as well.</a:t>
            </a:r>
          </a:p>
          <a:p>
            <a:pPr marL="0" lvl="0" indent="0" algn="l" rtl="0">
              <a:spcBef>
                <a:spcPts val="0"/>
              </a:spcBef>
              <a:spcAft>
                <a:spcPts val="0"/>
              </a:spcAft>
              <a:buNone/>
            </a:pPr>
            <a:endParaRPr lang="en-US" dirty="0"/>
          </a:p>
          <a:p>
            <a:pPr marL="0" indent="0"/>
            <a:r>
              <a:rPr lang="en-US" dirty="0"/>
              <a:t>Each Airplane has a unique plane id, as well as the model, number of seats available, and a foreign key of airline code (Airline)</a:t>
            </a:r>
          </a:p>
          <a:p>
            <a:pPr marL="0" lvl="0" indent="0" algn="l" rtl="0">
              <a:spcBef>
                <a:spcPts val="0"/>
              </a:spcBef>
              <a:spcAft>
                <a:spcPts val="0"/>
              </a:spcAft>
              <a:buNone/>
            </a:pPr>
            <a:endParaRPr lang="en-US" dirty="0"/>
          </a:p>
        </p:txBody>
      </p:sp>
      <p:grpSp>
        <p:nvGrpSpPr>
          <p:cNvPr id="4399" name="Google Shape;4399;p42"/>
          <p:cNvGrpSpPr/>
          <p:nvPr/>
        </p:nvGrpSpPr>
        <p:grpSpPr>
          <a:xfrm rot="-7874487">
            <a:off x="3197799" y="4030257"/>
            <a:ext cx="1580608" cy="1422013"/>
            <a:chOff x="3831720" y="930105"/>
            <a:chExt cx="4174638" cy="3755764"/>
          </a:xfrm>
        </p:grpSpPr>
        <p:sp>
          <p:nvSpPr>
            <p:cNvPr id="4400" name="Google Shape;4400;p42"/>
            <p:cNvSpPr/>
            <p:nvPr/>
          </p:nvSpPr>
          <p:spPr>
            <a:xfrm>
              <a:off x="3831720" y="117146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1" name="Google Shape;4401;p42"/>
            <p:cNvGrpSpPr/>
            <p:nvPr/>
          </p:nvGrpSpPr>
          <p:grpSpPr>
            <a:xfrm>
              <a:off x="4138184" y="930105"/>
              <a:ext cx="3868174" cy="3755764"/>
              <a:chOff x="4138184" y="930105"/>
              <a:chExt cx="3868174" cy="3755764"/>
            </a:xfrm>
          </p:grpSpPr>
          <p:sp>
            <p:nvSpPr>
              <p:cNvPr id="4402" name="Google Shape;4402;p4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52A6CBC-E828-7B23-CD03-135477FE5A97}"/>
              </a:ext>
            </a:extLst>
          </p:cNvPr>
          <p:cNvPicPr>
            <a:picLocks noChangeAspect="1"/>
          </p:cNvPicPr>
          <p:nvPr/>
        </p:nvPicPr>
        <p:blipFill>
          <a:blip r:embed="rId3"/>
          <a:stretch>
            <a:fillRect/>
          </a:stretch>
        </p:blipFill>
        <p:spPr>
          <a:xfrm>
            <a:off x="4320743" y="1221797"/>
            <a:ext cx="4335668" cy="2429827"/>
          </a:xfrm>
          <a:prstGeom prst="rect">
            <a:avLst/>
          </a:prstGeom>
          <a:solidFill>
            <a:schemeClr val="accent6"/>
          </a:solidFill>
        </p:spPr>
      </p:pic>
    </p:spTree>
    <p:extLst>
      <p:ext uri="{BB962C8B-B14F-4D97-AF65-F5344CB8AC3E}">
        <p14:creationId xmlns:p14="http://schemas.microsoft.com/office/powerpoint/2010/main" val="27210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5"/>
        <p:cNvGrpSpPr/>
        <p:nvPr/>
      </p:nvGrpSpPr>
      <p:grpSpPr>
        <a:xfrm>
          <a:off x="0" y="0"/>
          <a:ext cx="0" cy="0"/>
          <a:chOff x="0" y="0"/>
          <a:chExt cx="0" cy="0"/>
        </a:xfrm>
      </p:grpSpPr>
      <p:sp>
        <p:nvSpPr>
          <p:cNvPr id="4396" name="Google Shape;4396;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Entities and Relations</a:t>
            </a:r>
            <a:endParaRPr dirty="0"/>
          </a:p>
        </p:txBody>
      </p:sp>
      <p:sp>
        <p:nvSpPr>
          <p:cNvPr id="4397" name="Google Shape;4397;p42"/>
          <p:cNvSpPr txBox="1">
            <a:spLocks noGrp="1"/>
          </p:cNvSpPr>
          <p:nvPr>
            <p:ph type="subTitle" idx="1"/>
          </p:nvPr>
        </p:nvSpPr>
        <p:spPr>
          <a:xfrm>
            <a:off x="4730353" y="1429499"/>
            <a:ext cx="3693600" cy="3136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Any Customer can have multiple Dependents</a:t>
            </a:r>
          </a:p>
          <a:p>
            <a:pPr marL="0" lvl="0" indent="0" algn="l" rtl="0">
              <a:spcBef>
                <a:spcPts val="0"/>
              </a:spcBef>
              <a:spcAft>
                <a:spcPts val="0"/>
              </a:spcAft>
              <a:buNone/>
            </a:pPr>
            <a:endParaRPr lang="en-US" dirty="0"/>
          </a:p>
          <a:p>
            <a:pPr marL="0" indent="0"/>
            <a:r>
              <a:rPr lang="en-US" dirty="0"/>
              <a:t>Any Employee can only work for one travel agency</a:t>
            </a:r>
          </a:p>
          <a:p>
            <a:pPr marL="0" lvl="0" indent="0" algn="l" rtl="0">
              <a:spcBef>
                <a:spcPts val="0"/>
              </a:spcBef>
              <a:spcAft>
                <a:spcPts val="0"/>
              </a:spcAft>
              <a:buNone/>
            </a:pPr>
            <a:endParaRPr lang="en-US" dirty="0"/>
          </a:p>
          <a:p>
            <a:pPr marL="0" indent="0"/>
            <a:r>
              <a:rPr lang="en-US" dirty="0"/>
              <a:t>Travel Agencies can create multiple reservations</a:t>
            </a:r>
          </a:p>
          <a:p>
            <a:pPr marL="0" lvl="0" indent="0" algn="l" rtl="0">
              <a:spcBef>
                <a:spcPts val="0"/>
              </a:spcBef>
              <a:spcAft>
                <a:spcPts val="0"/>
              </a:spcAft>
              <a:buNone/>
            </a:pPr>
            <a:endParaRPr lang="en-US" dirty="0"/>
          </a:p>
        </p:txBody>
      </p:sp>
      <p:sp>
        <p:nvSpPr>
          <p:cNvPr id="4398" name="Google Shape;4398;p42"/>
          <p:cNvSpPr txBox="1">
            <a:spLocks noGrp="1"/>
          </p:cNvSpPr>
          <p:nvPr>
            <p:ph type="subTitle" idx="2"/>
          </p:nvPr>
        </p:nvSpPr>
        <p:spPr>
          <a:xfrm>
            <a:off x="720000" y="1429500"/>
            <a:ext cx="3693600" cy="32047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Airports can be used by many airlines as well as many airplanes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Airlines can own many airplanes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Airplanes follow one flight and one route at a time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grpSp>
        <p:nvGrpSpPr>
          <p:cNvPr id="4399" name="Google Shape;4399;p42"/>
          <p:cNvGrpSpPr/>
          <p:nvPr/>
        </p:nvGrpSpPr>
        <p:grpSpPr>
          <a:xfrm rot="-7874487">
            <a:off x="3197799" y="4030257"/>
            <a:ext cx="1580608" cy="1422013"/>
            <a:chOff x="3831720" y="930105"/>
            <a:chExt cx="4174638" cy="3755764"/>
          </a:xfrm>
        </p:grpSpPr>
        <p:sp>
          <p:nvSpPr>
            <p:cNvPr id="4400" name="Google Shape;4400;p42"/>
            <p:cNvSpPr/>
            <p:nvPr/>
          </p:nvSpPr>
          <p:spPr>
            <a:xfrm>
              <a:off x="3831720" y="117146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1" name="Google Shape;4401;p42"/>
            <p:cNvGrpSpPr/>
            <p:nvPr/>
          </p:nvGrpSpPr>
          <p:grpSpPr>
            <a:xfrm>
              <a:off x="4138184" y="930105"/>
              <a:ext cx="3868174" cy="3755764"/>
              <a:chOff x="4138184" y="930105"/>
              <a:chExt cx="3868174" cy="3755764"/>
            </a:xfrm>
          </p:grpSpPr>
          <p:sp>
            <p:nvSpPr>
              <p:cNvPr id="4402" name="Google Shape;4402;p4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4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4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90145824"/>
      </p:ext>
    </p:extLst>
  </p:cSld>
  <p:clrMapOvr>
    <a:masterClrMapping/>
  </p:clrMapOvr>
</p:sld>
</file>

<file path=ppt/theme/theme1.xml><?xml version="1.0" encoding="utf-8"?>
<a:theme xmlns:a="http://schemas.openxmlformats.org/drawingml/2006/main" name="Flying Airplane Theme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587</Words>
  <Application>Microsoft Office PowerPoint</Application>
  <PresentationFormat>On-screen Show (16:9)</PresentationFormat>
  <Paragraphs>74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Lexend Deca</vt:lpstr>
      <vt:lpstr>Arial</vt:lpstr>
      <vt:lpstr>Lexend Deca Light</vt:lpstr>
      <vt:lpstr>Anaheim</vt:lpstr>
      <vt:lpstr>Nunito Light</vt:lpstr>
      <vt:lpstr>Lexend Deca Medium</vt:lpstr>
      <vt:lpstr>Bebas Neue</vt:lpstr>
      <vt:lpstr>Flying Airplane Theme by Slidesgo</vt:lpstr>
      <vt:lpstr>Flight Reservation System database</vt:lpstr>
      <vt:lpstr>table of contents</vt:lpstr>
      <vt:lpstr>Introduction</vt:lpstr>
      <vt:lpstr>introduction</vt:lpstr>
      <vt:lpstr>Requirement analysis</vt:lpstr>
      <vt:lpstr>Entities and Relations</vt:lpstr>
      <vt:lpstr>Entities and Relations</vt:lpstr>
      <vt:lpstr>Entities and Relations</vt:lpstr>
      <vt:lpstr>Entities and Relations</vt:lpstr>
      <vt:lpstr>ER Model</vt:lpstr>
      <vt:lpstr>Relational Schema</vt:lpstr>
      <vt:lpstr>Our Data</vt:lpstr>
      <vt:lpstr>Data</vt:lpstr>
      <vt:lpstr>Data</vt:lpstr>
      <vt:lpstr>Data</vt:lpstr>
      <vt:lpstr>Data</vt:lpstr>
      <vt:lpstr>Functionalities</vt:lpstr>
      <vt:lpstr>Functional Requirements</vt:lpstr>
      <vt:lpstr>Functionalities</vt:lpstr>
      <vt:lpstr>Conclusion</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Reservation Project</dc:title>
  <dc:creator>Adam PC</dc:creator>
  <cp:lastModifiedBy>Adam Adam</cp:lastModifiedBy>
  <cp:revision>19</cp:revision>
  <dcterms:modified xsi:type="dcterms:W3CDTF">2023-05-06T01:47:02Z</dcterms:modified>
</cp:coreProperties>
</file>