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초급코테스터디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초</a:t>
            </a:r>
            <a:r>
              <a:rPr spc="-100" sz="5000"/>
              <a:t>급</a:t>
            </a:r>
            <a:r>
              <a:t>코</a:t>
            </a:r>
            <a:r>
              <a:rPr spc="-100" sz="5000"/>
              <a:t>테</a:t>
            </a:r>
            <a:r>
              <a:t>스</a:t>
            </a:r>
            <a:r>
              <a:rPr spc="-100" sz="5000"/>
              <a:t>터디</a:t>
            </a:r>
          </a:p>
        </p:txBody>
      </p:sp>
      <p:sp>
        <p:nvSpPr>
          <p:cNvPr id="152" name="열심히 화이팅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열심히 화이팅!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자기소개"/>
          <p:cNvSpPr txBox="1"/>
          <p:nvPr>
            <p:ph type="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자기소개</a:t>
            </a:r>
          </a:p>
        </p:txBody>
      </p:sp>
      <p:sp>
        <p:nvSpPr>
          <p:cNvPr id="155" name="이름, 나이, 하는 업무, MBTI 공유 등 하고 싶은말 ^_^…"/>
          <p:cNvSpPr txBox="1"/>
          <p:nvPr>
            <p:ph type="body" sz="quarter" idx="4294967295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/>
          <a:p>
            <a: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b="1" sz="5445"/>
            </a:pPr>
            <a:r>
              <a:t>이름, 나이, 하는 업무, MBTI 공유 등 하고 싶은말 ^_^</a:t>
            </a:r>
          </a:p>
          <a:p>
            <a: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b="1" sz="5445"/>
            </a:pPr>
            <a:r>
              <a:t>잠깐! 이름 잘 기억해주세요! (바로 아이엠그라운드 게임 있거등요 ㅎㅎ)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아이엠그라운드 게임"/>
          <p:cNvSpPr txBox="1"/>
          <p:nvPr>
            <p:ph type="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아이엠그라운드 게임</a:t>
            </a:r>
          </a:p>
        </p:txBody>
      </p:sp>
      <p:sp>
        <p:nvSpPr>
          <p:cNvPr id="158" name="2번 걸릴시 벌칙 수행…"/>
          <p:cNvSpPr txBox="1"/>
          <p:nvPr>
            <p:ph type="body" sz="quarter" idx="4294967295"/>
          </p:nvPr>
        </p:nvSpPr>
        <p:spPr>
          <a:xfrm>
            <a:off x="1201342" y="7223190"/>
            <a:ext cx="21971001" cy="2425314"/>
          </a:xfrm>
          <a:prstGeom prst="rect">
            <a:avLst/>
          </a:prstGeom>
        </p:spPr>
        <p:txBody>
          <a:bodyPr/>
          <a:lstStyle/>
          <a:p>
            <a:pPr marL="0" indent="0" defTabSz="421004">
              <a:lnSpc>
                <a:spcPct val="100000"/>
              </a:lnSpc>
              <a:spcBef>
                <a:spcPts val="0"/>
              </a:spcBef>
              <a:buSzTx/>
              <a:buNone/>
              <a:defRPr b="1" sz="2805"/>
            </a:pPr>
            <a:r>
              <a:t>2번 걸릴시 벌칙 수행</a:t>
            </a:r>
          </a:p>
          <a:p>
            <a:pPr marL="0" indent="0" defTabSz="421004">
              <a:lnSpc>
                <a:spcPct val="100000"/>
              </a:lnSpc>
              <a:spcBef>
                <a:spcPts val="0"/>
              </a:spcBef>
              <a:buSzTx/>
              <a:buNone/>
              <a:defRPr b="1" sz="2805"/>
            </a:pPr>
            <a:r>
              <a:t>지각생 있다면 벌칙 당첨! (사정상 참석 못하는건 벌칙 수행하지 않습니다. 말씀만 주세요 ~)</a:t>
            </a:r>
          </a:p>
          <a:p>
            <a:pPr marL="0" indent="0" defTabSz="421004">
              <a:lnSpc>
                <a:spcPct val="100000"/>
              </a:lnSpc>
              <a:spcBef>
                <a:spcPts val="0"/>
              </a:spcBef>
              <a:buSzTx/>
              <a:buNone/>
              <a:defRPr b="1" sz="2805"/>
            </a:pPr>
            <a:r>
              <a:t>조금 조용하고 침착하게 게임 해봅시당 ! (스터디룸이니까요!)</a:t>
            </a:r>
          </a:p>
          <a:p>
            <a:pPr marL="0" indent="0" defTabSz="421004">
              <a:lnSpc>
                <a:spcPct val="100000"/>
              </a:lnSpc>
              <a:spcBef>
                <a:spcPts val="0"/>
              </a:spcBef>
              <a:buSzTx/>
              <a:buNone/>
              <a:defRPr b="1" sz="2805"/>
            </a:pPr>
            <a:r>
              <a:t>한명만 죽이기 없기이이이이이이이이이이이이 (슬프잖아요ㅠ)</a:t>
            </a:r>
          </a:p>
          <a:p>
            <a:pPr marL="0" indent="0" defTabSz="421004">
              <a:lnSpc>
                <a:spcPct val="100000"/>
              </a:lnSpc>
              <a:spcBef>
                <a:spcPts val="0"/>
              </a:spcBef>
              <a:buSzTx/>
              <a:buNone/>
              <a:defRPr b="1" sz="2805"/>
            </a:pPr>
            <a:r>
              <a:t>벌칙은 다음 스터디 전까지 코테 공부하는 인증샷 단톡방에 올리기 ㅎㅎ! (열심히 하는 모습이면 더욱 좋아요 ♥)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스터디 내용 재 공유 및 논의"/>
          <p:cNvSpPr txBox="1"/>
          <p:nvPr>
            <p:ph type="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스터디 내용 재 공유 및 논의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- 일시 : 12/08 ~ 02/09 (10회) 19:30 ~ 21:30 (2시간)…"/>
          <p:cNvSpPr txBox="1"/>
          <p:nvPr/>
        </p:nvSpPr>
        <p:spPr>
          <a:xfrm>
            <a:off x="116179" y="3311957"/>
            <a:ext cx="23951503" cy="7079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- 일시 : 12/08 ~ 02/09 (10회) 19:30 ~ 21:30 (2시간)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- 장소 : 에스랩 스터디 카페 2호점 1관 6인실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- 스터디 내용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1. 벌칙자 지정 게임 (10분)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    - 아이엠그라운드(이름 외우기), 홍삼 게임, 손가락 숫자 맞추기 게임, 텐텐 등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        (게임을 추천 해주셔도 됩니다 ㅎ)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    - 벌칙자는 다음 스터디 전까지 공부하는 사진 단톡방에 공유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2. 문제 담당자가 1-2 문제 공유 (사이트 URL, 칠판에 직접 공유, 노션 등 가능) 문제 풀기 (1시간 30분)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    - 음악 틀고 진행 예정, 유튜브 음악 플레이리스트 추천 주시면 재생 하도록 하겠습니다 ㅎ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3. 문제 담당자가 문제 풀이 (20분)</a:t>
            </a:r>
            <a:endParaRPr b="1"/>
          </a:p>
          <a:p>
            <a:pPr algn="l">
              <a:lnSpc>
                <a:spcPct val="80000"/>
              </a:lnSpc>
              <a:defRPr spc="-94" sz="4700">
                <a:solidFill>
                  <a:srgbClr val="000000"/>
                </a:solidFill>
              </a:defRPr>
            </a:pPr>
            <a:r>
              <a:rPr b="1"/>
              <a:t>        - 칠판, 모니터 자유롭게 사용하여 풀이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Q &amp; A"/>
          <p:cNvSpPr txBox="1"/>
          <p:nvPr>
            <p:ph type="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문제 담당자는 어떻게 정하나요?…"/>
          <p:cNvSpPr txBox="1"/>
          <p:nvPr/>
        </p:nvSpPr>
        <p:spPr>
          <a:xfrm>
            <a:off x="564267" y="421119"/>
            <a:ext cx="21770696" cy="1018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문제 담당자는 어떻게 정하나요?</a:t>
            </a:r>
          </a:p>
          <a:p>
            <a:pPr lvl="1" marL="1066800" indent="-4572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단톡방에 공유 드린 제비 뽑기 순서대로 돌아가면서 담당자가 됩니다. (예: 1,2,3,4,5,6,1,2,3,4)</a:t>
            </a:r>
          </a:p>
          <a:p>
            <a:pPr lvl="1" marL="1066800" indent="-4572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5,6 번의 경우 문제 담당을 한번 진행하게됩니다. </a:t>
            </a:r>
          </a:p>
          <a:p>
            <a:pPr marL="457200" indent="-457200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문제 담당자는 문제 푸는 시간에 무엇을 하면 되나요?</a:t>
            </a:r>
          </a:p>
          <a:p>
            <a:pPr lvl="1" marL="1066800" indent="-457200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rPr b="0"/>
              <a:t>자유롭게 문제 푸셔도 되고 문제 풀이할 내용 정리 하셔도 됩니다</a:t>
            </a:r>
            <a:r>
              <a:t>.</a:t>
            </a:r>
          </a:p>
          <a:p>
            <a:pPr marL="457200" indent="-457200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문제 담당자가 사정상 출석 못하면 어떻게 되나요?</a:t>
            </a:r>
          </a:p>
          <a:p>
            <a:pPr lvl="1" marL="1066800" indent="-4572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문제 담당자가 출석 못할시 해당 일자에는 각자 풀고 싶은 문제를 푸시면 됩니다.</a:t>
            </a:r>
          </a:p>
          <a:p>
            <a:pPr lvl="1" marL="1066800" indent="-4572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출석 못한 문제 담당자는 다음주 문제 담당자가 됩니다. (뒷 번호일수록 담당자 한번 할 가능성이 많아집니다.)</a:t>
            </a:r>
          </a:p>
          <a:p>
            <a:pPr marL="393699" indent="-393699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스터디 인원이 빠지면 어떻게 하나요 ?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10회로 길지 않기 때문에 충원하지 않을것 같습니다.</a:t>
            </a:r>
          </a:p>
          <a:p>
            <a:pPr marL="393699" indent="-393699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진행하면서 의견이 생겼습니다!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언제든지 말씀해주세요~ 개인이 투표를 열어도 되고 저한테 말씀 주셔도 됩니다~!</a:t>
            </a:r>
          </a:p>
          <a:p>
            <a:pPr marL="393699" indent="-393699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회식은 안하나요 ?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정기 회식은 없습니다! 회식 열고 싶으신분들이 있다면 투표로 열어주셔도 되고 자유롭게~~</a:t>
            </a:r>
          </a:p>
          <a:p>
            <a:pPr marL="393699" indent="-393699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정기 모임 목요일 이외에는 스터디 안하나요 ?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마찬가지로 스터디 추가로 하고 싶다면 투표로 열어주셔도 되고 자유롭게~~</a:t>
            </a:r>
          </a:p>
          <a:p>
            <a:pPr marL="393699" indent="-393699" algn="l">
              <a:lnSpc>
                <a:spcPct val="80000"/>
              </a:lnSpc>
              <a:buSzPct val="123000"/>
              <a:buChar char="-"/>
              <a:defRPr b="1" spc="-72" sz="3600">
                <a:solidFill>
                  <a:srgbClr val="000000"/>
                </a:solidFill>
              </a:defRPr>
            </a:pPr>
            <a:r>
              <a:t>모두 친하게 지내요 ㅎ.ㅎ</a:t>
            </a:r>
            <a:endParaRPr b="0"/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공부 목적도 있지만 같은 분야를 공부하는 사람으로써 친하게 지내면 좋을것 같아요 ㅎㅎ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단톡방 활성 추천입니다! (뉴스, 공유 하고 싶은 링크, 노래 추천, 상사 뒷담, 공부 질문, 사진 공유 등 활성화 되면 신나요!)</a:t>
            </a:r>
          </a:p>
          <a:p>
            <a:pPr lvl="1" marL="1003300" indent="-393700" algn="l">
              <a:lnSpc>
                <a:spcPct val="80000"/>
              </a:lnSpc>
              <a:buSzPct val="123000"/>
              <a:buChar char="-"/>
              <a:defRPr spc="-72" sz="3600">
                <a:solidFill>
                  <a:srgbClr val="000000"/>
                </a:solidFill>
              </a:defRPr>
            </a:pPr>
            <a:r>
              <a:t>나중에 기회가 된다면 볼링도….ㅎ 클라이밍도….ㅎ 등산도….ㅎ 점심 밥이라도…하하</a:t>
            </a:r>
          </a:p>
          <a:p>
            <a:pPr algn="l">
              <a:lnSpc>
                <a:spcPct val="80000"/>
              </a:lnSpc>
              <a:defRPr b="1" spc="-72" sz="3600">
                <a:solidFill>
                  <a:srgbClr val="000000"/>
                </a:solidFill>
              </a:defRPr>
            </a:pPr>
            <a:r>
              <a:t>- 질문 해주세요~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자유롭게 문제 풀기"/>
          <p:cNvSpPr txBox="1"/>
          <p:nvPr>
            <p:ph type="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자유롭게 문제 풀기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