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, Beiyu" initials="LB" lastIdx="1" clrIdx="0">
    <p:extLst>
      <p:ext uri="{19B8F6BF-5375-455C-9EA6-DF929625EA0E}">
        <p15:presenceInfo xmlns:p15="http://schemas.microsoft.com/office/powerpoint/2012/main" userId="S::beiyu.lin@wsu.edu::8c805682-b34c-4065-b851-21ebf6838f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208"/>
  </p:normalViewPr>
  <p:slideViewPr>
    <p:cSldViewPr snapToGrid="0" snapToObjects="1">
      <p:cViewPr varScale="1">
        <p:scale>
          <a:sx n="124" d="100"/>
          <a:sy n="124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4E18B-81C6-0F46-B7FD-54FD99C16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8EA63-7F33-8340-9456-1DD90A3B7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0FD51-AE44-8F48-99CD-DE9682E16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6D47-F57D-EC46-996E-519942595D48}" type="datetimeFigureOut">
              <a:rPr lang="en-US" smtClean="0"/>
              <a:t>3/31/21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EF078-CF6B-4540-A95B-D7BFE457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FE7B3-2578-7B40-AD24-636B176A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2395-1A93-E54E-8721-6CB3DA957F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386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F2D39-6CC5-144D-9C9D-F1E473DD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E9563-1BAD-A74A-9E45-90CB7E819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CC87E-7EA7-4A47-BCE9-9E4591CDA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6D47-F57D-EC46-996E-519942595D48}" type="datetimeFigureOut">
              <a:rPr lang="en-US" smtClean="0"/>
              <a:t>3/31/21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4BBB4-20B2-E942-8B2D-2E3D41176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7F16B-CD41-514C-AE91-90F224532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2395-1A93-E54E-8721-6CB3DA957F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7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3CD07-2C5E-B34F-AC0D-2A63E622D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D83D8-5EEF-3543-9A5E-8950D5E71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3C708-E74A-6D49-AD76-41E64D352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6D47-F57D-EC46-996E-519942595D48}" type="datetimeFigureOut">
              <a:rPr lang="en-US" smtClean="0"/>
              <a:t>3/31/21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0ED7D-9ED8-E54A-BEA7-F7BDF4A67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28F0D-FEE3-9B4A-967B-9FC1DEF0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2395-1A93-E54E-8721-6CB3DA957F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3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DC23A-CD4F-2744-AAC6-82CFABC6F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43509-5A9B-C84B-AAC3-70B3E9027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8C2AA-798F-EB40-8CFC-E2A62BBE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6D47-F57D-EC46-996E-519942595D48}" type="datetimeFigureOut">
              <a:rPr lang="en-US" smtClean="0"/>
              <a:t>3/31/21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B03D2-2234-F640-83A5-323F19D0F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F3424-ABE3-8049-A2F3-FBF724E2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2395-1A93-E54E-8721-6CB3DA957F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10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9DCD1-8900-E444-B39B-32F5972AA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27E9A-0195-9343-B945-01816805D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5862D-CC33-7C4E-A74F-EA22D69F4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6D47-F57D-EC46-996E-519942595D48}" type="datetimeFigureOut">
              <a:rPr lang="en-US" smtClean="0"/>
              <a:t>3/31/21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A1C3F-6DB8-D140-BB7E-DFD267D6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C22F5-B17F-4148-A181-212C9875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2395-1A93-E54E-8721-6CB3DA957F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00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15CE0-18C1-4742-B394-E03CC8DB1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2CC6C-C526-D64B-AD09-2D2C42319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65CD8-A3E9-CA48-B006-0E1728B11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28230-DA34-B44B-A1FB-44875FCA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6D47-F57D-EC46-996E-519942595D48}" type="datetimeFigureOut">
              <a:rPr lang="en-US" smtClean="0"/>
              <a:t>3/31/21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029B4-D60B-054F-9F94-5EE5839C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D299B-1E15-EB45-9CE3-CA35A276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2395-1A93-E54E-8721-6CB3DA957F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63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109B7-7E11-5342-B544-2E8BDA15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3D47B-A43A-164A-9E08-8565BCEF0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2CC24-14DC-2042-9AEC-AC37B168D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F2F2FF-1E67-D64E-87B9-BF248E55A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3DDBD-EF2F-C445-970E-7EF486877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7DB111-CDCD-4641-9A1F-033469D9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6D47-F57D-EC46-996E-519942595D48}" type="datetimeFigureOut">
              <a:rPr lang="en-US" smtClean="0"/>
              <a:t>3/31/21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BB3A10-2B67-DA41-99EA-C5128F53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7C234D-348B-604B-8865-42C954E27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2395-1A93-E54E-8721-6CB3DA957F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08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DD5B3-104F-C142-AD05-C86AE3F1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F66CC2-CDF0-5947-BEAF-D761079D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6D47-F57D-EC46-996E-519942595D48}" type="datetimeFigureOut">
              <a:rPr lang="en-US" smtClean="0"/>
              <a:t>3/31/21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D8632-F4A5-014D-B1F4-B26B1E242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CC164-932A-3643-984D-5D15A7DE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2395-1A93-E54E-8721-6CB3DA957F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88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7FB61-D66A-2C40-A1ED-C68BAF75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6D47-F57D-EC46-996E-519942595D48}" type="datetimeFigureOut">
              <a:rPr lang="en-US" smtClean="0"/>
              <a:t>3/31/21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CF313E-ED98-1B4F-8219-C7FDC795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7A106-460B-0343-8A86-E1E483E86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2395-1A93-E54E-8721-6CB3DA957F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0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BAF7-10D0-7842-BA57-DDB54F300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6F542-ED88-7E4D-A65C-CB061A8E2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2CC8A-3398-8A41-A517-9F07D4C9B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72C20-756D-D043-B8C0-4EFE17B12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6D47-F57D-EC46-996E-519942595D48}" type="datetimeFigureOut">
              <a:rPr lang="en-US" smtClean="0"/>
              <a:t>3/31/21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0BA0A-0134-A743-8CDB-6C13A1525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3C69E-DE3D-5448-BD04-5A3E1DB36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2395-1A93-E54E-8721-6CB3DA957F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84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4624-7AE8-9A4E-BDC0-4EF02BB7C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A3982F-5EA2-8F46-941E-C1ABDB085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E9B89-84F5-764D-B9F5-49966FC36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977E3-8DF3-A041-A455-2869244BD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6D47-F57D-EC46-996E-519942595D48}" type="datetimeFigureOut">
              <a:rPr lang="en-US" smtClean="0"/>
              <a:t>3/31/21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465E6-71B5-F74D-9F0E-C4128A52B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5794A-870E-6445-8502-FE518FD38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2395-1A93-E54E-8721-6CB3DA957F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57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CE3E1-2730-AD4F-BFE0-D84322DD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7001F-F2C6-7646-9B7E-66D337833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488BE-D028-FD45-B69D-8F5702DCE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F6D47-F57D-EC46-996E-519942595D48}" type="datetimeFigureOut">
              <a:rPr lang="en-US" smtClean="0"/>
              <a:t>3/31/21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F94CA-ECE1-1440-AB5C-208ADD548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6440B-D06E-0145-8638-D1FA00796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A2395-1A93-E54E-8721-6CB3DA957F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0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ogle Research">
            <a:extLst>
              <a:ext uri="{FF2B5EF4-FFF2-40B4-BE49-F238E27FC236}">
                <a16:creationId xmlns:a16="http://schemas.microsoft.com/office/drawing/2014/main" id="{81087691-648E-DC4C-98F5-804CBFDDA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295" y="906664"/>
            <a:ext cx="3900041" cy="92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57011E-E084-3A40-9A7A-07253E72EB55}"/>
              </a:ext>
            </a:extLst>
          </p:cNvPr>
          <p:cNvSpPr txBox="1"/>
          <p:nvPr/>
        </p:nvSpPr>
        <p:spPr>
          <a:xfrm>
            <a:off x="4578503" y="1126182"/>
            <a:ext cx="3173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6A542-3276-144F-96E3-DD8CB82E3D52}"/>
              </a:ext>
            </a:extLst>
          </p:cNvPr>
          <p:cNvSpPr txBox="1"/>
          <p:nvPr/>
        </p:nvSpPr>
        <p:spPr>
          <a:xfrm>
            <a:off x="949294" y="1942796"/>
            <a:ext cx="9800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hangingPunct="0"/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" pitchFamily="2" charset="0"/>
                <a:cs typeface="Browallia New" panose="020B0604020202020204" pitchFamily="34" charset="-34"/>
              </a:rPr>
              <a:t>exploreCSR 2020-2021: computing research</a:t>
            </a:r>
          </a:p>
        </p:txBody>
      </p:sp>
      <p:pic>
        <p:nvPicPr>
          <p:cNvPr id="2" name="Picture 2" descr="University of Texas Rio Grande Valley | UTRGV">
            <a:extLst>
              <a:ext uri="{FF2B5EF4-FFF2-40B4-BE49-F238E27FC236}">
                <a16:creationId xmlns:a16="http://schemas.microsoft.com/office/drawing/2014/main" id="{597FEC0C-6055-AB4F-94C9-6DCA7E2601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30" r="1751" b="12365"/>
          <a:stretch/>
        </p:blipFill>
        <p:spPr bwMode="auto">
          <a:xfrm>
            <a:off x="2673165" y="698007"/>
            <a:ext cx="1621880" cy="124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723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2600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Lin, Beiyu</dc:creator>
  <cp:lastModifiedBy>Lin, Beiyu</cp:lastModifiedBy>
  <cp:revision>10</cp:revision>
  <dcterms:created xsi:type="dcterms:W3CDTF">2021-03-30T01:41:48Z</dcterms:created>
  <dcterms:modified xsi:type="dcterms:W3CDTF">2021-04-01T00:59:04Z</dcterms:modified>
</cp:coreProperties>
</file>