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3"/>
  </p:notesMasterIdLst>
  <p:sldIdLst>
    <p:sldId id="258" r:id="rId2"/>
  </p:sldIdLst>
  <p:sldSz cx="51206400" cy="28803600"/>
  <p:notesSz cx="6858000" cy="9144000"/>
  <p:defaultText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defaultTextStyle>
  <p:extLst>
    <p:ext uri="{EFAFB233-063F-42B5-8137-9DF3F51BA10A}">
      <p15:sldGuideLst xmlns:p15="http://schemas.microsoft.com/office/powerpoint/2012/main">
        <p15:guide id="1" pos="32032" userDrawn="1">
          <p15:clr>
            <a:srgbClr val="A4A3A4"/>
          </p15:clr>
        </p15:guide>
        <p15:guide id="2" orient="horz" pos="907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9822" autoAdjust="0"/>
    <p:restoredTop sz="94694"/>
  </p:normalViewPr>
  <p:slideViewPr>
    <p:cSldViewPr>
      <p:cViewPr varScale="1">
        <p:scale>
          <a:sx n="23" d="100"/>
          <a:sy n="23" d="100"/>
        </p:scale>
        <p:origin x="312" y="432"/>
      </p:cViewPr>
      <p:guideLst>
        <p:guide pos="32032"/>
        <p:guide orient="horz" pos="9072"/>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0FE861C-486B-4E18-A0E9-A790238A915C}" type="datetimeFigureOut">
              <a:rPr lang="en-US" smtClean="0"/>
              <a:t>8/3/21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F811066-0135-4CAA-8AD4-89A97190AC00}"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4389120" rtl="0" eaLnBrk="1" latinLnBrk="0" hangingPunct="1">
      <a:defRPr sz="5760" kern="1200">
        <a:solidFill>
          <a:schemeClr val="tx1"/>
        </a:solidFill>
        <a:latin typeface="+mn-lt"/>
        <a:ea typeface="+mn-ea"/>
        <a:cs typeface="+mn-cs"/>
      </a:defRPr>
    </a:lvl1pPr>
    <a:lvl2pPr marL="2194560" algn="l" defTabSz="4389120" rtl="0" eaLnBrk="1" latinLnBrk="0" hangingPunct="1">
      <a:defRPr sz="5760" kern="1200">
        <a:solidFill>
          <a:schemeClr val="tx1"/>
        </a:solidFill>
        <a:latin typeface="+mn-lt"/>
        <a:ea typeface="+mn-ea"/>
        <a:cs typeface="+mn-cs"/>
      </a:defRPr>
    </a:lvl2pPr>
    <a:lvl3pPr marL="4389120" algn="l" defTabSz="4389120" rtl="0" eaLnBrk="1" latinLnBrk="0" hangingPunct="1">
      <a:defRPr sz="5760" kern="1200">
        <a:solidFill>
          <a:schemeClr val="tx1"/>
        </a:solidFill>
        <a:latin typeface="+mn-lt"/>
        <a:ea typeface="+mn-ea"/>
        <a:cs typeface="+mn-cs"/>
      </a:defRPr>
    </a:lvl3pPr>
    <a:lvl4pPr marL="6583680" algn="l" defTabSz="4389120" rtl="0" eaLnBrk="1" latinLnBrk="0" hangingPunct="1">
      <a:defRPr sz="5760" kern="1200">
        <a:solidFill>
          <a:schemeClr val="tx1"/>
        </a:solidFill>
        <a:latin typeface="+mn-lt"/>
        <a:ea typeface="+mn-ea"/>
        <a:cs typeface="+mn-cs"/>
      </a:defRPr>
    </a:lvl4pPr>
    <a:lvl5pPr marL="8778240" algn="l" defTabSz="4389120" rtl="0" eaLnBrk="1" latinLnBrk="0" hangingPunct="1">
      <a:defRPr sz="5760" kern="1200">
        <a:solidFill>
          <a:schemeClr val="tx1"/>
        </a:solidFill>
        <a:latin typeface="+mn-lt"/>
        <a:ea typeface="+mn-ea"/>
        <a:cs typeface="+mn-cs"/>
      </a:defRPr>
    </a:lvl5pPr>
    <a:lvl6pPr marL="10972800" algn="l" defTabSz="4389120" rtl="0" eaLnBrk="1" latinLnBrk="0" hangingPunct="1">
      <a:defRPr sz="5760" kern="1200">
        <a:solidFill>
          <a:schemeClr val="tx1"/>
        </a:solidFill>
        <a:latin typeface="+mn-lt"/>
        <a:ea typeface="+mn-ea"/>
        <a:cs typeface="+mn-cs"/>
      </a:defRPr>
    </a:lvl6pPr>
    <a:lvl7pPr marL="13167360" algn="l" defTabSz="4389120" rtl="0" eaLnBrk="1" latinLnBrk="0" hangingPunct="1">
      <a:defRPr sz="5760" kern="1200">
        <a:solidFill>
          <a:schemeClr val="tx1"/>
        </a:solidFill>
        <a:latin typeface="+mn-lt"/>
        <a:ea typeface="+mn-ea"/>
        <a:cs typeface="+mn-cs"/>
      </a:defRPr>
    </a:lvl7pPr>
    <a:lvl8pPr marL="15361920" algn="l" defTabSz="4389120" rtl="0" eaLnBrk="1" latinLnBrk="0" hangingPunct="1">
      <a:defRPr sz="5760" kern="1200">
        <a:solidFill>
          <a:schemeClr val="tx1"/>
        </a:solidFill>
        <a:latin typeface="+mn-lt"/>
        <a:ea typeface="+mn-ea"/>
        <a:cs typeface="+mn-cs"/>
      </a:defRPr>
    </a:lvl8pPr>
    <a:lvl9pPr marL="17556480" algn="l" defTabSz="4389120" rtl="0" eaLnBrk="1" latinLnBrk="0" hangingPunct="1">
      <a:defRPr sz="576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F811066-0135-4CAA-8AD4-89A97190AC00}" type="slidenum">
              <a:rPr lang="en-US" smtClean="0"/>
              <a:t>1</a:t>
            </a:fld>
            <a:endParaRPr lang="en-US"/>
          </a:p>
        </p:txBody>
      </p:sp>
    </p:spTree>
    <p:extLst>
      <p:ext uri="{BB962C8B-B14F-4D97-AF65-F5344CB8AC3E}">
        <p14:creationId xmlns:p14="http://schemas.microsoft.com/office/powerpoint/2010/main" val="15926744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840480" y="8947787"/>
            <a:ext cx="43525440" cy="6174105"/>
          </a:xfrm>
        </p:spPr>
        <p:txBody>
          <a:bodyPr/>
          <a:lstStyle/>
          <a:p>
            <a:r>
              <a:rPr lang="en-US"/>
              <a:t>Click to edit Master title style</a:t>
            </a:r>
          </a:p>
        </p:txBody>
      </p:sp>
      <p:sp>
        <p:nvSpPr>
          <p:cNvPr id="3" name="Subtitle 2"/>
          <p:cNvSpPr>
            <a:spLocks noGrp="1"/>
          </p:cNvSpPr>
          <p:nvPr>
            <p:ph type="subTitle" idx="1"/>
          </p:nvPr>
        </p:nvSpPr>
        <p:spPr>
          <a:xfrm>
            <a:off x="7680960" y="16322040"/>
            <a:ext cx="35844480" cy="7360920"/>
          </a:xfrm>
        </p:spPr>
        <p:txBody>
          <a:bodyPr/>
          <a:lstStyle>
            <a:lvl1pPr marL="0" indent="0" algn="ctr">
              <a:buNone/>
              <a:defRPr>
                <a:solidFill>
                  <a:schemeClr val="tx1">
                    <a:tint val="75000"/>
                  </a:schemeClr>
                </a:solidFill>
              </a:defRPr>
            </a:lvl1pPr>
            <a:lvl2pPr marL="1920240" indent="0" algn="ctr">
              <a:buNone/>
              <a:defRPr>
                <a:solidFill>
                  <a:schemeClr val="tx1">
                    <a:tint val="75000"/>
                  </a:schemeClr>
                </a:solidFill>
              </a:defRPr>
            </a:lvl2pPr>
            <a:lvl3pPr marL="3840480" indent="0" algn="ctr">
              <a:buNone/>
              <a:defRPr>
                <a:solidFill>
                  <a:schemeClr val="tx1">
                    <a:tint val="75000"/>
                  </a:schemeClr>
                </a:solidFill>
              </a:defRPr>
            </a:lvl3pPr>
            <a:lvl4pPr marL="5760720" indent="0" algn="ctr">
              <a:buNone/>
              <a:defRPr>
                <a:solidFill>
                  <a:schemeClr val="tx1">
                    <a:tint val="75000"/>
                  </a:schemeClr>
                </a:solidFill>
              </a:defRPr>
            </a:lvl4pPr>
            <a:lvl5pPr marL="7680960" indent="0" algn="ctr">
              <a:buNone/>
              <a:defRPr>
                <a:solidFill>
                  <a:schemeClr val="tx1">
                    <a:tint val="75000"/>
                  </a:schemeClr>
                </a:solidFill>
              </a:defRPr>
            </a:lvl5pPr>
            <a:lvl6pPr marL="9601200" indent="0" algn="ctr">
              <a:buNone/>
              <a:defRPr>
                <a:solidFill>
                  <a:schemeClr val="tx1">
                    <a:tint val="75000"/>
                  </a:schemeClr>
                </a:solidFill>
              </a:defRPr>
            </a:lvl6pPr>
            <a:lvl7pPr marL="11521440" indent="0" algn="ctr">
              <a:buNone/>
              <a:defRPr>
                <a:solidFill>
                  <a:schemeClr val="tx1">
                    <a:tint val="75000"/>
                  </a:schemeClr>
                </a:solidFill>
              </a:defRPr>
            </a:lvl7pPr>
            <a:lvl8pPr marL="13441680" indent="0" algn="ctr">
              <a:buNone/>
              <a:defRPr>
                <a:solidFill>
                  <a:schemeClr val="tx1">
                    <a:tint val="75000"/>
                  </a:schemeClr>
                </a:solidFill>
              </a:defRPr>
            </a:lvl8pPr>
            <a:lvl9pPr marL="1536192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102BAB4-8B8D-41DD-85C7-81A0CA962007}" type="datetimeFigureOut">
              <a:rPr lang="en-US" smtClean="0"/>
              <a:t>8/3/21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44824F-EBE0-443F-8A8F-F64816AF04D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102BAB4-8B8D-41DD-85C7-81A0CA962007}" type="datetimeFigureOut">
              <a:rPr lang="en-US" smtClean="0"/>
              <a:t>8/3/21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44824F-EBE0-443F-8A8F-F64816AF04D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7124640" y="1153482"/>
            <a:ext cx="11521440" cy="2457640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560320" y="1153482"/>
            <a:ext cx="33710880" cy="24576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102BAB4-8B8D-41DD-85C7-81A0CA962007}" type="datetimeFigureOut">
              <a:rPr lang="en-US" smtClean="0"/>
              <a:t>8/3/21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44824F-EBE0-443F-8A8F-F64816AF04D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102BAB4-8B8D-41DD-85C7-81A0CA962007}" type="datetimeFigureOut">
              <a:rPr lang="en-US" smtClean="0"/>
              <a:t>8/3/21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44824F-EBE0-443F-8A8F-F64816AF04D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044952" y="18508982"/>
            <a:ext cx="43525440" cy="5720715"/>
          </a:xfrm>
        </p:spPr>
        <p:txBody>
          <a:bodyPr anchor="t"/>
          <a:lstStyle>
            <a:lvl1pPr algn="l">
              <a:defRPr sz="16800" b="1" cap="all"/>
            </a:lvl1pPr>
          </a:lstStyle>
          <a:p>
            <a:r>
              <a:rPr lang="en-US"/>
              <a:t>Click to edit Master title style</a:t>
            </a:r>
          </a:p>
        </p:txBody>
      </p:sp>
      <p:sp>
        <p:nvSpPr>
          <p:cNvPr id="3" name="Text Placeholder 2"/>
          <p:cNvSpPr>
            <a:spLocks noGrp="1"/>
          </p:cNvSpPr>
          <p:nvPr>
            <p:ph type="body" idx="1"/>
          </p:nvPr>
        </p:nvSpPr>
        <p:spPr>
          <a:xfrm>
            <a:off x="4044952" y="12208197"/>
            <a:ext cx="43525440" cy="6300786"/>
          </a:xfrm>
        </p:spPr>
        <p:txBody>
          <a:bodyPr anchor="b"/>
          <a:lstStyle>
            <a:lvl1pPr marL="0" indent="0">
              <a:buNone/>
              <a:defRPr sz="8400">
                <a:solidFill>
                  <a:schemeClr val="tx1">
                    <a:tint val="75000"/>
                  </a:schemeClr>
                </a:solidFill>
              </a:defRPr>
            </a:lvl1pPr>
            <a:lvl2pPr marL="1920240" indent="0">
              <a:buNone/>
              <a:defRPr sz="7560">
                <a:solidFill>
                  <a:schemeClr val="tx1">
                    <a:tint val="75000"/>
                  </a:schemeClr>
                </a:solidFill>
              </a:defRPr>
            </a:lvl2pPr>
            <a:lvl3pPr marL="3840480" indent="0">
              <a:buNone/>
              <a:defRPr sz="6720">
                <a:solidFill>
                  <a:schemeClr val="tx1">
                    <a:tint val="75000"/>
                  </a:schemeClr>
                </a:solidFill>
              </a:defRPr>
            </a:lvl3pPr>
            <a:lvl4pPr marL="5760720" indent="0">
              <a:buNone/>
              <a:defRPr sz="5880">
                <a:solidFill>
                  <a:schemeClr val="tx1">
                    <a:tint val="75000"/>
                  </a:schemeClr>
                </a:solidFill>
              </a:defRPr>
            </a:lvl4pPr>
            <a:lvl5pPr marL="7680960" indent="0">
              <a:buNone/>
              <a:defRPr sz="5880">
                <a:solidFill>
                  <a:schemeClr val="tx1">
                    <a:tint val="75000"/>
                  </a:schemeClr>
                </a:solidFill>
              </a:defRPr>
            </a:lvl5pPr>
            <a:lvl6pPr marL="9601200" indent="0">
              <a:buNone/>
              <a:defRPr sz="5880">
                <a:solidFill>
                  <a:schemeClr val="tx1">
                    <a:tint val="75000"/>
                  </a:schemeClr>
                </a:solidFill>
              </a:defRPr>
            </a:lvl6pPr>
            <a:lvl7pPr marL="11521440" indent="0">
              <a:buNone/>
              <a:defRPr sz="5880">
                <a:solidFill>
                  <a:schemeClr val="tx1">
                    <a:tint val="75000"/>
                  </a:schemeClr>
                </a:solidFill>
              </a:defRPr>
            </a:lvl7pPr>
            <a:lvl8pPr marL="13441680" indent="0">
              <a:buNone/>
              <a:defRPr sz="5880">
                <a:solidFill>
                  <a:schemeClr val="tx1">
                    <a:tint val="75000"/>
                  </a:schemeClr>
                </a:solidFill>
              </a:defRPr>
            </a:lvl8pPr>
            <a:lvl9pPr marL="15361920" indent="0">
              <a:buNone/>
              <a:defRPr sz="58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02BAB4-8B8D-41DD-85C7-81A0CA962007}" type="datetimeFigureOut">
              <a:rPr lang="en-US" smtClean="0"/>
              <a:t>8/3/21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44824F-EBE0-443F-8A8F-F64816AF04D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560320" y="6720843"/>
            <a:ext cx="22616160" cy="19009044"/>
          </a:xfrm>
        </p:spPr>
        <p:txBody>
          <a:bodyPr/>
          <a:lstStyle>
            <a:lvl1pPr>
              <a:defRPr sz="11760"/>
            </a:lvl1pPr>
            <a:lvl2pPr>
              <a:defRPr sz="10080"/>
            </a:lvl2pPr>
            <a:lvl3pPr>
              <a:defRPr sz="8400"/>
            </a:lvl3pPr>
            <a:lvl4pPr>
              <a:defRPr sz="7560"/>
            </a:lvl4pPr>
            <a:lvl5pPr>
              <a:defRPr sz="7560"/>
            </a:lvl5pPr>
            <a:lvl6pPr>
              <a:defRPr sz="7560"/>
            </a:lvl6pPr>
            <a:lvl7pPr>
              <a:defRPr sz="7560"/>
            </a:lvl7pPr>
            <a:lvl8pPr>
              <a:defRPr sz="7560"/>
            </a:lvl8pPr>
            <a:lvl9pPr>
              <a:defRPr sz="756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6029920" y="6720843"/>
            <a:ext cx="22616160" cy="19009044"/>
          </a:xfrm>
        </p:spPr>
        <p:txBody>
          <a:bodyPr/>
          <a:lstStyle>
            <a:lvl1pPr>
              <a:defRPr sz="11760"/>
            </a:lvl1pPr>
            <a:lvl2pPr>
              <a:defRPr sz="10080"/>
            </a:lvl2pPr>
            <a:lvl3pPr>
              <a:defRPr sz="8400"/>
            </a:lvl3pPr>
            <a:lvl4pPr>
              <a:defRPr sz="7560"/>
            </a:lvl4pPr>
            <a:lvl5pPr>
              <a:defRPr sz="7560"/>
            </a:lvl5pPr>
            <a:lvl6pPr>
              <a:defRPr sz="7560"/>
            </a:lvl6pPr>
            <a:lvl7pPr>
              <a:defRPr sz="7560"/>
            </a:lvl7pPr>
            <a:lvl8pPr>
              <a:defRPr sz="7560"/>
            </a:lvl8pPr>
            <a:lvl9pPr>
              <a:defRPr sz="756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102BAB4-8B8D-41DD-85C7-81A0CA962007}" type="datetimeFigureOut">
              <a:rPr lang="en-US" smtClean="0"/>
              <a:t>8/3/21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44824F-EBE0-443F-8A8F-F64816AF04D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560320" y="6447474"/>
            <a:ext cx="22625052" cy="2687001"/>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a:t>Click to edit Master text styles</a:t>
            </a:r>
          </a:p>
        </p:txBody>
      </p:sp>
      <p:sp>
        <p:nvSpPr>
          <p:cNvPr id="4" name="Content Placeholder 3"/>
          <p:cNvSpPr>
            <a:spLocks noGrp="1"/>
          </p:cNvSpPr>
          <p:nvPr>
            <p:ph sz="half" idx="2"/>
          </p:nvPr>
        </p:nvSpPr>
        <p:spPr>
          <a:xfrm>
            <a:off x="2560320" y="9134475"/>
            <a:ext cx="22625052" cy="16595409"/>
          </a:xfrm>
        </p:spPr>
        <p:txBody>
          <a:bodyPr/>
          <a:lstStyle>
            <a:lvl1pPr>
              <a:defRPr sz="10080"/>
            </a:lvl1pPr>
            <a:lvl2pPr>
              <a:defRPr sz="8400"/>
            </a:lvl2pPr>
            <a:lvl3pPr>
              <a:defRPr sz="7560"/>
            </a:lvl3pPr>
            <a:lvl4pPr>
              <a:defRPr sz="6720"/>
            </a:lvl4pPr>
            <a:lvl5pPr>
              <a:defRPr sz="6720"/>
            </a:lvl5pPr>
            <a:lvl6pPr>
              <a:defRPr sz="6720"/>
            </a:lvl6pPr>
            <a:lvl7pPr>
              <a:defRPr sz="6720"/>
            </a:lvl7pPr>
            <a:lvl8pPr>
              <a:defRPr sz="6720"/>
            </a:lvl8pPr>
            <a:lvl9pPr>
              <a:defRPr sz="67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6012142" y="6447474"/>
            <a:ext cx="22633940" cy="2687001"/>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a:t>Click to edit Master text styles</a:t>
            </a:r>
          </a:p>
        </p:txBody>
      </p:sp>
      <p:sp>
        <p:nvSpPr>
          <p:cNvPr id="6" name="Content Placeholder 5"/>
          <p:cNvSpPr>
            <a:spLocks noGrp="1"/>
          </p:cNvSpPr>
          <p:nvPr>
            <p:ph sz="quarter" idx="4"/>
          </p:nvPr>
        </p:nvSpPr>
        <p:spPr>
          <a:xfrm>
            <a:off x="26012142" y="9134475"/>
            <a:ext cx="22633940" cy="16595409"/>
          </a:xfrm>
        </p:spPr>
        <p:txBody>
          <a:bodyPr/>
          <a:lstStyle>
            <a:lvl1pPr>
              <a:defRPr sz="10080"/>
            </a:lvl1pPr>
            <a:lvl2pPr>
              <a:defRPr sz="8400"/>
            </a:lvl2pPr>
            <a:lvl3pPr>
              <a:defRPr sz="7560"/>
            </a:lvl3pPr>
            <a:lvl4pPr>
              <a:defRPr sz="6720"/>
            </a:lvl4pPr>
            <a:lvl5pPr>
              <a:defRPr sz="6720"/>
            </a:lvl5pPr>
            <a:lvl6pPr>
              <a:defRPr sz="6720"/>
            </a:lvl6pPr>
            <a:lvl7pPr>
              <a:defRPr sz="6720"/>
            </a:lvl7pPr>
            <a:lvl8pPr>
              <a:defRPr sz="6720"/>
            </a:lvl8pPr>
            <a:lvl9pPr>
              <a:defRPr sz="67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102BAB4-8B8D-41DD-85C7-81A0CA962007}" type="datetimeFigureOut">
              <a:rPr lang="en-US" smtClean="0"/>
              <a:t>8/3/21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044824F-EBE0-443F-8A8F-F64816AF04D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102BAB4-8B8D-41DD-85C7-81A0CA962007}" type="datetimeFigureOut">
              <a:rPr lang="en-US" smtClean="0"/>
              <a:t>8/3/21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044824F-EBE0-443F-8A8F-F64816AF04D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02BAB4-8B8D-41DD-85C7-81A0CA962007}" type="datetimeFigureOut">
              <a:rPr lang="en-US" smtClean="0"/>
              <a:t>8/3/21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044824F-EBE0-443F-8A8F-F64816AF04D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4" y="1146810"/>
            <a:ext cx="16846552" cy="4880610"/>
          </a:xfrm>
        </p:spPr>
        <p:txBody>
          <a:bodyPr anchor="b"/>
          <a:lstStyle>
            <a:lvl1pPr algn="l">
              <a:defRPr sz="8400" b="1"/>
            </a:lvl1pPr>
          </a:lstStyle>
          <a:p>
            <a:r>
              <a:rPr lang="en-US"/>
              <a:t>Click to edit Master title style</a:t>
            </a:r>
          </a:p>
        </p:txBody>
      </p:sp>
      <p:sp>
        <p:nvSpPr>
          <p:cNvPr id="3" name="Content Placeholder 2"/>
          <p:cNvSpPr>
            <a:spLocks noGrp="1"/>
          </p:cNvSpPr>
          <p:nvPr>
            <p:ph idx="1"/>
          </p:nvPr>
        </p:nvSpPr>
        <p:spPr>
          <a:xfrm>
            <a:off x="20020280" y="1146813"/>
            <a:ext cx="28625800" cy="24583074"/>
          </a:xfrm>
        </p:spPr>
        <p:txBody>
          <a:bodyPr/>
          <a:lstStyle>
            <a:lvl1pPr>
              <a:defRPr sz="13440"/>
            </a:lvl1pPr>
            <a:lvl2pPr>
              <a:defRPr sz="11760"/>
            </a:lvl2pPr>
            <a:lvl3pPr>
              <a:defRPr sz="10080"/>
            </a:lvl3pPr>
            <a:lvl4pPr>
              <a:defRPr sz="8400"/>
            </a:lvl4pPr>
            <a:lvl5pPr>
              <a:defRPr sz="8400"/>
            </a:lvl5pPr>
            <a:lvl6pPr>
              <a:defRPr sz="8400"/>
            </a:lvl6pPr>
            <a:lvl7pPr>
              <a:defRPr sz="8400"/>
            </a:lvl7pPr>
            <a:lvl8pPr>
              <a:defRPr sz="8400"/>
            </a:lvl8pPr>
            <a:lvl9pPr>
              <a:defRPr sz="8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560324" y="6027423"/>
            <a:ext cx="16846552" cy="19702464"/>
          </a:xfrm>
        </p:spPr>
        <p:txBody>
          <a:bodyPr/>
          <a:lstStyle>
            <a:lvl1pPr marL="0" indent="0">
              <a:buNone/>
              <a:defRPr sz="5880"/>
            </a:lvl1pPr>
            <a:lvl2pPr marL="1920240" indent="0">
              <a:buNone/>
              <a:defRPr sz="5040"/>
            </a:lvl2pPr>
            <a:lvl3pPr marL="3840480" indent="0">
              <a:buNone/>
              <a:defRPr sz="4200"/>
            </a:lvl3pPr>
            <a:lvl4pPr marL="5760720" indent="0">
              <a:buNone/>
              <a:defRPr sz="3780"/>
            </a:lvl4pPr>
            <a:lvl5pPr marL="7680960" indent="0">
              <a:buNone/>
              <a:defRPr sz="3780"/>
            </a:lvl5pPr>
            <a:lvl6pPr marL="9601200" indent="0">
              <a:buNone/>
              <a:defRPr sz="3780"/>
            </a:lvl6pPr>
            <a:lvl7pPr marL="11521440" indent="0">
              <a:buNone/>
              <a:defRPr sz="3780"/>
            </a:lvl7pPr>
            <a:lvl8pPr marL="13441680" indent="0">
              <a:buNone/>
              <a:defRPr sz="3780"/>
            </a:lvl8pPr>
            <a:lvl9pPr marL="15361920" indent="0">
              <a:buNone/>
              <a:defRPr sz="3780"/>
            </a:lvl9pPr>
          </a:lstStyle>
          <a:p>
            <a:pPr lvl="0"/>
            <a:r>
              <a:rPr lang="en-US"/>
              <a:t>Click to edit Master text styles</a:t>
            </a:r>
          </a:p>
        </p:txBody>
      </p:sp>
      <p:sp>
        <p:nvSpPr>
          <p:cNvPr id="5" name="Date Placeholder 4"/>
          <p:cNvSpPr>
            <a:spLocks noGrp="1"/>
          </p:cNvSpPr>
          <p:nvPr>
            <p:ph type="dt" sz="half" idx="10"/>
          </p:nvPr>
        </p:nvSpPr>
        <p:spPr/>
        <p:txBody>
          <a:bodyPr/>
          <a:lstStyle/>
          <a:p>
            <a:fld id="{8102BAB4-8B8D-41DD-85C7-81A0CA962007}" type="datetimeFigureOut">
              <a:rPr lang="en-US" smtClean="0"/>
              <a:t>8/3/21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44824F-EBE0-443F-8A8F-F64816AF04D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36812" y="20162520"/>
            <a:ext cx="30723840" cy="2380299"/>
          </a:xfrm>
        </p:spPr>
        <p:txBody>
          <a:bodyPr anchor="b"/>
          <a:lstStyle>
            <a:lvl1pPr algn="l">
              <a:defRPr sz="8400" b="1"/>
            </a:lvl1pPr>
          </a:lstStyle>
          <a:p>
            <a:r>
              <a:rPr lang="en-US"/>
              <a:t>Click to edit Master title style</a:t>
            </a:r>
          </a:p>
        </p:txBody>
      </p:sp>
      <p:sp>
        <p:nvSpPr>
          <p:cNvPr id="3" name="Picture Placeholder 2"/>
          <p:cNvSpPr>
            <a:spLocks noGrp="1"/>
          </p:cNvSpPr>
          <p:nvPr>
            <p:ph type="pic" idx="1"/>
          </p:nvPr>
        </p:nvSpPr>
        <p:spPr>
          <a:xfrm>
            <a:off x="10036812" y="2573655"/>
            <a:ext cx="30723840" cy="17282160"/>
          </a:xfrm>
        </p:spPr>
        <p:txBody>
          <a:bodyPr/>
          <a:lstStyle>
            <a:lvl1pPr marL="0" indent="0">
              <a:buNone/>
              <a:defRPr sz="13440"/>
            </a:lvl1pPr>
            <a:lvl2pPr marL="1920240" indent="0">
              <a:buNone/>
              <a:defRPr sz="11760"/>
            </a:lvl2pPr>
            <a:lvl3pPr marL="3840480" indent="0">
              <a:buNone/>
              <a:defRPr sz="10080"/>
            </a:lvl3pPr>
            <a:lvl4pPr marL="5760720" indent="0">
              <a:buNone/>
              <a:defRPr sz="8400"/>
            </a:lvl4pPr>
            <a:lvl5pPr marL="7680960" indent="0">
              <a:buNone/>
              <a:defRPr sz="8400"/>
            </a:lvl5pPr>
            <a:lvl6pPr marL="9601200" indent="0">
              <a:buNone/>
              <a:defRPr sz="8400"/>
            </a:lvl6pPr>
            <a:lvl7pPr marL="11521440" indent="0">
              <a:buNone/>
              <a:defRPr sz="8400"/>
            </a:lvl7pPr>
            <a:lvl8pPr marL="13441680" indent="0">
              <a:buNone/>
              <a:defRPr sz="8400"/>
            </a:lvl8pPr>
            <a:lvl9pPr marL="15361920" indent="0">
              <a:buNone/>
              <a:defRPr sz="8400"/>
            </a:lvl9pPr>
          </a:lstStyle>
          <a:p>
            <a:endParaRPr lang="en-US"/>
          </a:p>
        </p:txBody>
      </p:sp>
      <p:sp>
        <p:nvSpPr>
          <p:cNvPr id="4" name="Text Placeholder 3"/>
          <p:cNvSpPr>
            <a:spLocks noGrp="1"/>
          </p:cNvSpPr>
          <p:nvPr>
            <p:ph type="body" sz="half" idx="2"/>
          </p:nvPr>
        </p:nvSpPr>
        <p:spPr>
          <a:xfrm>
            <a:off x="10036812" y="22542819"/>
            <a:ext cx="30723840" cy="3380421"/>
          </a:xfrm>
        </p:spPr>
        <p:txBody>
          <a:bodyPr/>
          <a:lstStyle>
            <a:lvl1pPr marL="0" indent="0">
              <a:buNone/>
              <a:defRPr sz="5880"/>
            </a:lvl1pPr>
            <a:lvl2pPr marL="1920240" indent="0">
              <a:buNone/>
              <a:defRPr sz="5040"/>
            </a:lvl2pPr>
            <a:lvl3pPr marL="3840480" indent="0">
              <a:buNone/>
              <a:defRPr sz="4200"/>
            </a:lvl3pPr>
            <a:lvl4pPr marL="5760720" indent="0">
              <a:buNone/>
              <a:defRPr sz="3780"/>
            </a:lvl4pPr>
            <a:lvl5pPr marL="7680960" indent="0">
              <a:buNone/>
              <a:defRPr sz="3780"/>
            </a:lvl5pPr>
            <a:lvl6pPr marL="9601200" indent="0">
              <a:buNone/>
              <a:defRPr sz="3780"/>
            </a:lvl6pPr>
            <a:lvl7pPr marL="11521440" indent="0">
              <a:buNone/>
              <a:defRPr sz="3780"/>
            </a:lvl7pPr>
            <a:lvl8pPr marL="13441680" indent="0">
              <a:buNone/>
              <a:defRPr sz="3780"/>
            </a:lvl8pPr>
            <a:lvl9pPr marL="15361920" indent="0">
              <a:buNone/>
              <a:defRPr sz="3780"/>
            </a:lvl9pPr>
          </a:lstStyle>
          <a:p>
            <a:pPr lvl="0"/>
            <a:r>
              <a:rPr lang="en-US"/>
              <a:t>Click to edit Master text styles</a:t>
            </a:r>
          </a:p>
        </p:txBody>
      </p:sp>
      <p:sp>
        <p:nvSpPr>
          <p:cNvPr id="5" name="Date Placeholder 4"/>
          <p:cNvSpPr>
            <a:spLocks noGrp="1"/>
          </p:cNvSpPr>
          <p:nvPr>
            <p:ph type="dt" sz="half" idx="10"/>
          </p:nvPr>
        </p:nvSpPr>
        <p:spPr/>
        <p:txBody>
          <a:bodyPr/>
          <a:lstStyle/>
          <a:p>
            <a:fld id="{8102BAB4-8B8D-41DD-85C7-81A0CA962007}" type="datetimeFigureOut">
              <a:rPr lang="en-US" smtClean="0"/>
              <a:t>8/3/21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44824F-EBE0-443F-8A8F-F64816AF04D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60320" y="1153479"/>
            <a:ext cx="46085760" cy="48006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2560320" y="6720843"/>
            <a:ext cx="46085760" cy="1900904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560320" y="26696672"/>
            <a:ext cx="11948160" cy="1533525"/>
          </a:xfrm>
          <a:prstGeom prst="rect">
            <a:avLst/>
          </a:prstGeom>
        </p:spPr>
        <p:txBody>
          <a:bodyPr vert="horz" lIns="91440" tIns="45720" rIns="91440" bIns="45720" rtlCol="0" anchor="ctr"/>
          <a:lstStyle>
            <a:lvl1pPr algn="l">
              <a:defRPr sz="5040">
                <a:solidFill>
                  <a:schemeClr val="tx1">
                    <a:tint val="75000"/>
                  </a:schemeClr>
                </a:solidFill>
              </a:defRPr>
            </a:lvl1pPr>
          </a:lstStyle>
          <a:p>
            <a:fld id="{8102BAB4-8B8D-41DD-85C7-81A0CA962007}" type="datetimeFigureOut">
              <a:rPr lang="en-US" smtClean="0"/>
              <a:t>8/3/21</a:t>
            </a:fld>
            <a:endParaRPr lang="en-US"/>
          </a:p>
        </p:txBody>
      </p:sp>
      <p:sp>
        <p:nvSpPr>
          <p:cNvPr id="5" name="Footer Placeholder 4"/>
          <p:cNvSpPr>
            <a:spLocks noGrp="1"/>
          </p:cNvSpPr>
          <p:nvPr>
            <p:ph type="ftr" sz="quarter" idx="3"/>
          </p:nvPr>
        </p:nvSpPr>
        <p:spPr>
          <a:xfrm>
            <a:off x="17495520" y="26696672"/>
            <a:ext cx="16215360" cy="1533525"/>
          </a:xfrm>
          <a:prstGeom prst="rect">
            <a:avLst/>
          </a:prstGeom>
        </p:spPr>
        <p:txBody>
          <a:bodyPr vert="horz" lIns="91440" tIns="45720" rIns="91440" bIns="45720" rtlCol="0" anchor="ctr"/>
          <a:lstStyle>
            <a:lvl1pPr algn="ctr">
              <a:defRPr sz="504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6697920" y="26696672"/>
            <a:ext cx="11948160" cy="1533525"/>
          </a:xfrm>
          <a:prstGeom prst="rect">
            <a:avLst/>
          </a:prstGeom>
        </p:spPr>
        <p:txBody>
          <a:bodyPr vert="horz" lIns="91440" tIns="45720" rIns="91440" bIns="45720" rtlCol="0" anchor="ctr"/>
          <a:lstStyle>
            <a:lvl1pPr algn="r">
              <a:defRPr sz="5040">
                <a:solidFill>
                  <a:schemeClr val="tx1">
                    <a:tint val="75000"/>
                  </a:schemeClr>
                </a:solidFill>
              </a:defRPr>
            </a:lvl1pPr>
          </a:lstStyle>
          <a:p>
            <a:fld id="{B044824F-EBE0-443F-8A8F-F64816AF04D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840480" rtl="0" eaLnBrk="1" latinLnBrk="0" hangingPunct="1">
        <a:spcBef>
          <a:spcPct val="0"/>
        </a:spcBef>
        <a:buNone/>
        <a:defRPr sz="18480" kern="1200">
          <a:solidFill>
            <a:schemeClr val="tx1"/>
          </a:solidFill>
          <a:latin typeface="+mj-lt"/>
          <a:ea typeface="+mj-ea"/>
          <a:cs typeface="+mj-cs"/>
        </a:defRPr>
      </a:lvl1pPr>
    </p:titleStyle>
    <p:bodyStyle>
      <a:lvl1pPr marL="1440180" indent="-1440180" algn="l" defTabSz="3840480" rtl="0" eaLnBrk="1" latinLnBrk="0" hangingPunct="1">
        <a:spcBef>
          <a:spcPct val="20000"/>
        </a:spcBef>
        <a:buFont typeface="Arial" pitchFamily="34" charset="0"/>
        <a:buChar char="•"/>
        <a:defRPr sz="13440" kern="1200">
          <a:solidFill>
            <a:schemeClr val="tx1"/>
          </a:solidFill>
          <a:latin typeface="+mn-lt"/>
          <a:ea typeface="+mn-ea"/>
          <a:cs typeface="+mn-cs"/>
        </a:defRPr>
      </a:lvl1pPr>
      <a:lvl2pPr marL="3120390" indent="-1200150" algn="l" defTabSz="3840480" rtl="0" eaLnBrk="1" latinLnBrk="0" hangingPunct="1">
        <a:spcBef>
          <a:spcPct val="20000"/>
        </a:spcBef>
        <a:buFont typeface="Arial" pitchFamily="34" charset="0"/>
        <a:buChar char="–"/>
        <a:defRPr sz="11760" kern="1200">
          <a:solidFill>
            <a:schemeClr val="tx1"/>
          </a:solidFill>
          <a:latin typeface="+mn-lt"/>
          <a:ea typeface="+mn-ea"/>
          <a:cs typeface="+mn-cs"/>
        </a:defRPr>
      </a:lvl2pPr>
      <a:lvl3pPr marL="4800600" indent="-960120" algn="l" defTabSz="3840480" rtl="0" eaLnBrk="1" latinLnBrk="0" hangingPunct="1">
        <a:spcBef>
          <a:spcPct val="20000"/>
        </a:spcBef>
        <a:buFont typeface="Arial" pitchFamily="34" charset="0"/>
        <a:buChar char="•"/>
        <a:defRPr sz="10080" kern="1200">
          <a:solidFill>
            <a:schemeClr val="tx1"/>
          </a:solidFill>
          <a:latin typeface="+mn-lt"/>
          <a:ea typeface="+mn-ea"/>
          <a:cs typeface="+mn-cs"/>
        </a:defRPr>
      </a:lvl3pPr>
      <a:lvl4pPr marL="6720840" indent="-960120" algn="l" defTabSz="3840480" rtl="0" eaLnBrk="1" latinLnBrk="0" hangingPunct="1">
        <a:spcBef>
          <a:spcPct val="20000"/>
        </a:spcBef>
        <a:buFont typeface="Arial" pitchFamily="34" charset="0"/>
        <a:buChar char="–"/>
        <a:defRPr sz="8400" kern="1200">
          <a:solidFill>
            <a:schemeClr val="tx1"/>
          </a:solidFill>
          <a:latin typeface="+mn-lt"/>
          <a:ea typeface="+mn-ea"/>
          <a:cs typeface="+mn-cs"/>
        </a:defRPr>
      </a:lvl4pPr>
      <a:lvl5pPr marL="8641080" indent="-960120" algn="l" defTabSz="3840480" rtl="0" eaLnBrk="1" latinLnBrk="0" hangingPunct="1">
        <a:spcBef>
          <a:spcPct val="20000"/>
        </a:spcBef>
        <a:buFont typeface="Arial" pitchFamily="34" charset="0"/>
        <a:buChar char="»"/>
        <a:defRPr sz="8400" kern="1200">
          <a:solidFill>
            <a:schemeClr val="tx1"/>
          </a:solidFill>
          <a:latin typeface="+mn-lt"/>
          <a:ea typeface="+mn-ea"/>
          <a:cs typeface="+mn-cs"/>
        </a:defRPr>
      </a:lvl5pPr>
      <a:lvl6pPr marL="10561320" indent="-960120" algn="l" defTabSz="3840480" rtl="0" eaLnBrk="1" latinLnBrk="0" hangingPunct="1">
        <a:spcBef>
          <a:spcPct val="20000"/>
        </a:spcBef>
        <a:buFont typeface="Arial" pitchFamily="34" charset="0"/>
        <a:buChar char="•"/>
        <a:defRPr sz="8400" kern="1200">
          <a:solidFill>
            <a:schemeClr val="tx1"/>
          </a:solidFill>
          <a:latin typeface="+mn-lt"/>
          <a:ea typeface="+mn-ea"/>
          <a:cs typeface="+mn-cs"/>
        </a:defRPr>
      </a:lvl6pPr>
      <a:lvl7pPr marL="12481560" indent="-960120" algn="l" defTabSz="3840480" rtl="0" eaLnBrk="1" latinLnBrk="0" hangingPunct="1">
        <a:spcBef>
          <a:spcPct val="20000"/>
        </a:spcBef>
        <a:buFont typeface="Arial" pitchFamily="34" charset="0"/>
        <a:buChar char="•"/>
        <a:defRPr sz="8400" kern="1200">
          <a:solidFill>
            <a:schemeClr val="tx1"/>
          </a:solidFill>
          <a:latin typeface="+mn-lt"/>
          <a:ea typeface="+mn-ea"/>
          <a:cs typeface="+mn-cs"/>
        </a:defRPr>
      </a:lvl7pPr>
      <a:lvl8pPr marL="14401800" indent="-960120" algn="l" defTabSz="3840480" rtl="0" eaLnBrk="1" latinLnBrk="0" hangingPunct="1">
        <a:spcBef>
          <a:spcPct val="20000"/>
        </a:spcBef>
        <a:buFont typeface="Arial" pitchFamily="34" charset="0"/>
        <a:buChar char="•"/>
        <a:defRPr sz="8400" kern="1200">
          <a:solidFill>
            <a:schemeClr val="tx1"/>
          </a:solidFill>
          <a:latin typeface="+mn-lt"/>
          <a:ea typeface="+mn-ea"/>
          <a:cs typeface="+mn-cs"/>
        </a:defRPr>
      </a:lvl8pPr>
      <a:lvl9pPr marL="16322040" indent="-960120" algn="l" defTabSz="3840480" rtl="0" eaLnBrk="1" latinLnBrk="0" hangingPunct="1">
        <a:spcBef>
          <a:spcPct val="20000"/>
        </a:spcBef>
        <a:buFont typeface="Arial" pitchFamily="34" charset="0"/>
        <a:buChar char="•"/>
        <a:defRPr sz="8400" kern="1200">
          <a:solidFill>
            <a:schemeClr val="tx1"/>
          </a:solidFill>
          <a:latin typeface="+mn-lt"/>
          <a:ea typeface="+mn-ea"/>
          <a:cs typeface="+mn-cs"/>
        </a:defRPr>
      </a:lvl9pPr>
    </p:bodyStyle>
    <p:otherStyle>
      <a:defPPr>
        <a:defRPr lang="en-US"/>
      </a:defPPr>
      <a:lvl1pPr marL="0" algn="l" defTabSz="3840480" rtl="0" eaLnBrk="1" latinLnBrk="0" hangingPunct="1">
        <a:defRPr sz="7560" kern="1200">
          <a:solidFill>
            <a:schemeClr val="tx1"/>
          </a:solidFill>
          <a:latin typeface="+mn-lt"/>
          <a:ea typeface="+mn-ea"/>
          <a:cs typeface="+mn-cs"/>
        </a:defRPr>
      </a:lvl1pPr>
      <a:lvl2pPr marL="1920240" algn="l" defTabSz="3840480" rtl="0" eaLnBrk="1" latinLnBrk="0" hangingPunct="1">
        <a:defRPr sz="7560" kern="1200">
          <a:solidFill>
            <a:schemeClr val="tx1"/>
          </a:solidFill>
          <a:latin typeface="+mn-lt"/>
          <a:ea typeface="+mn-ea"/>
          <a:cs typeface="+mn-cs"/>
        </a:defRPr>
      </a:lvl2pPr>
      <a:lvl3pPr marL="3840480" algn="l" defTabSz="3840480" rtl="0" eaLnBrk="1" latinLnBrk="0" hangingPunct="1">
        <a:defRPr sz="7560" kern="1200">
          <a:solidFill>
            <a:schemeClr val="tx1"/>
          </a:solidFill>
          <a:latin typeface="+mn-lt"/>
          <a:ea typeface="+mn-ea"/>
          <a:cs typeface="+mn-cs"/>
        </a:defRPr>
      </a:lvl3pPr>
      <a:lvl4pPr marL="5760720" algn="l" defTabSz="3840480" rtl="0" eaLnBrk="1" latinLnBrk="0" hangingPunct="1">
        <a:defRPr sz="7560" kern="1200">
          <a:solidFill>
            <a:schemeClr val="tx1"/>
          </a:solidFill>
          <a:latin typeface="+mn-lt"/>
          <a:ea typeface="+mn-ea"/>
          <a:cs typeface="+mn-cs"/>
        </a:defRPr>
      </a:lvl4pPr>
      <a:lvl5pPr marL="7680960" algn="l" defTabSz="3840480" rtl="0" eaLnBrk="1" latinLnBrk="0" hangingPunct="1">
        <a:defRPr sz="7560" kern="1200">
          <a:solidFill>
            <a:schemeClr val="tx1"/>
          </a:solidFill>
          <a:latin typeface="+mn-lt"/>
          <a:ea typeface="+mn-ea"/>
          <a:cs typeface="+mn-cs"/>
        </a:defRPr>
      </a:lvl5pPr>
      <a:lvl6pPr marL="9601200" algn="l" defTabSz="3840480" rtl="0" eaLnBrk="1" latinLnBrk="0" hangingPunct="1">
        <a:defRPr sz="7560" kern="1200">
          <a:solidFill>
            <a:schemeClr val="tx1"/>
          </a:solidFill>
          <a:latin typeface="+mn-lt"/>
          <a:ea typeface="+mn-ea"/>
          <a:cs typeface="+mn-cs"/>
        </a:defRPr>
      </a:lvl6pPr>
      <a:lvl7pPr marL="11521440" algn="l" defTabSz="3840480" rtl="0" eaLnBrk="1" latinLnBrk="0" hangingPunct="1">
        <a:defRPr sz="7560" kern="1200">
          <a:solidFill>
            <a:schemeClr val="tx1"/>
          </a:solidFill>
          <a:latin typeface="+mn-lt"/>
          <a:ea typeface="+mn-ea"/>
          <a:cs typeface="+mn-cs"/>
        </a:defRPr>
      </a:lvl7pPr>
      <a:lvl8pPr marL="13441680" algn="l" defTabSz="3840480" rtl="0" eaLnBrk="1" latinLnBrk="0" hangingPunct="1">
        <a:defRPr sz="7560" kern="1200">
          <a:solidFill>
            <a:schemeClr val="tx1"/>
          </a:solidFill>
          <a:latin typeface="+mn-lt"/>
          <a:ea typeface="+mn-ea"/>
          <a:cs typeface="+mn-cs"/>
        </a:defRPr>
      </a:lvl8pPr>
      <a:lvl9pPr marL="15361920" algn="l" defTabSz="3840480" rtl="0" eaLnBrk="1" latinLnBrk="0" hangingPunct="1">
        <a:defRPr sz="75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304800" y="380999"/>
            <a:ext cx="50596799" cy="28022551"/>
          </a:xfrm>
          <a:prstGeom prst="rect">
            <a:avLst/>
          </a:prstGeom>
          <a:noFill/>
          <a:ln w="1016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60"/>
          </a:p>
        </p:txBody>
      </p:sp>
      <p:sp>
        <p:nvSpPr>
          <p:cNvPr id="5" name="Snip Diagonal Corner Rectangle 4"/>
          <p:cNvSpPr/>
          <p:nvPr/>
        </p:nvSpPr>
        <p:spPr>
          <a:xfrm>
            <a:off x="1066800" y="666749"/>
            <a:ext cx="49301400" cy="2802551"/>
          </a:xfrm>
          <a:prstGeom prst="snip2DiagRect">
            <a:avLst/>
          </a:prstGeom>
          <a:solidFill>
            <a:schemeClr val="bg1">
              <a:lumMod val="8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60"/>
          </a:p>
        </p:txBody>
      </p:sp>
      <p:grpSp>
        <p:nvGrpSpPr>
          <p:cNvPr id="39" name="Group 38"/>
          <p:cNvGrpSpPr/>
          <p:nvPr/>
        </p:nvGrpSpPr>
        <p:grpSpPr>
          <a:xfrm>
            <a:off x="2004845" y="5015085"/>
            <a:ext cx="14801254" cy="11195003"/>
            <a:chOff x="614245" y="6764177"/>
            <a:chExt cx="12667113" cy="3283953"/>
          </a:xfrm>
          <a:solidFill>
            <a:schemeClr val="bg1"/>
          </a:solidFill>
        </p:grpSpPr>
        <p:sp>
          <p:nvSpPr>
            <p:cNvPr id="34" name="Rectangle 33"/>
            <p:cNvSpPr/>
            <p:nvPr/>
          </p:nvSpPr>
          <p:spPr>
            <a:xfrm>
              <a:off x="614245" y="6764177"/>
              <a:ext cx="12667113" cy="3283953"/>
            </a:xfrm>
            <a:prstGeom prst="rect">
              <a:avLst/>
            </a:prstGeom>
            <a:grpFill/>
            <a:ln w="762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spcAft>
                  <a:spcPts val="800"/>
                </a:spcAft>
              </a:pPr>
              <a:r>
                <a:rPr lang="en-US" sz="4000" dirty="0">
                  <a:solidFill>
                    <a:schemeClr val="tx1"/>
                  </a:solidFill>
                  <a:latin typeface="等线" panose="02010600030101010101" pitchFamily="2" charset="-122"/>
                  <a:ea typeface="等线" panose="02010600030101010101" pitchFamily="2" charset="-122"/>
                  <a:cs typeface="Arial" panose="020B0604020202020204" pitchFamily="34" charset="0"/>
                </a:rPr>
                <a:t>  </a:t>
              </a:r>
              <a:r>
                <a:rPr lang="en-US" sz="4000" dirty="0">
                  <a:solidFill>
                    <a:schemeClr val="tx1"/>
                  </a:solidFill>
                  <a:effectLst/>
                  <a:latin typeface="等线" panose="02010600030101010101" pitchFamily="2" charset="-122"/>
                  <a:ea typeface="等线" panose="02010600030101010101" pitchFamily="2" charset="-122"/>
                  <a:cs typeface="Arial" panose="020B0604020202020204" pitchFamily="34" charset="0"/>
                </a:rPr>
                <a:t>Nowadays, AI is everywhere, and it is increasing used in a variety of real-world applications like helping doctors and judges to make decisions. However, most of AI models are black-box, and sometimes it is difficult to extract and read the model decisions processes by human, especially in some complicated neutral models. Therefore, model understanding becomes important in some domains particularly those involving high stakes decisions, which can impact millions of individuals. Recently, some studies have already explored some technologies to improve the understandings and proposed systems and models to deploy the applications of explainable AI. The motivation of this research is to apply explainable AI into popular reinforcement learning and federated learning.</a:t>
              </a:r>
            </a:p>
            <a:p>
              <a:pPr algn="ctr"/>
              <a:endParaRPr lang="en-US" sz="7560" dirty="0">
                <a:solidFill>
                  <a:schemeClr val="tx1"/>
                </a:solidFill>
              </a:endParaRPr>
            </a:p>
          </p:txBody>
        </p:sp>
        <p:sp>
          <p:nvSpPr>
            <p:cNvPr id="17" name="TextBox 16"/>
            <p:cNvSpPr txBox="1"/>
            <p:nvPr/>
          </p:nvSpPr>
          <p:spPr>
            <a:xfrm>
              <a:off x="4064444" y="6786456"/>
              <a:ext cx="4902766" cy="240380"/>
            </a:xfrm>
            <a:prstGeom prst="rect">
              <a:avLst/>
            </a:prstGeom>
            <a:grpFill/>
          </p:spPr>
          <p:txBody>
            <a:bodyPr wrap="square" rtlCol="0">
              <a:spAutoFit/>
            </a:bodyPr>
            <a:lstStyle/>
            <a:p>
              <a:pPr algn="ctr"/>
              <a:r>
                <a:rPr lang="en-US" sz="4725" dirty="0">
                  <a:solidFill>
                    <a:srgbClr val="C00000"/>
                  </a:solidFill>
                  <a:latin typeface="Bangla MN" charset="0"/>
                  <a:ea typeface="Bangla MN" charset="0"/>
                  <a:cs typeface="Bangla MN" charset="0"/>
                </a:rPr>
                <a:t>M</a:t>
              </a:r>
              <a:r>
                <a:rPr lang="en-US" altLang="zh-CN" sz="4725" dirty="0">
                  <a:solidFill>
                    <a:srgbClr val="C00000"/>
                  </a:solidFill>
                  <a:latin typeface="Bangla MN" charset="0"/>
                  <a:ea typeface="Bangla MN" charset="0"/>
                  <a:cs typeface="Bangla MN" charset="0"/>
                </a:rPr>
                <a:t>otivation</a:t>
              </a:r>
              <a:endParaRPr lang="en-US" sz="4725" dirty="0">
                <a:solidFill>
                  <a:srgbClr val="C00000"/>
                </a:solidFill>
                <a:latin typeface="Bangla MN" charset="0"/>
                <a:ea typeface="Bangla MN" charset="0"/>
                <a:cs typeface="Bangla MN" charset="0"/>
              </a:endParaRPr>
            </a:p>
          </p:txBody>
        </p:sp>
      </p:grpSp>
      <p:sp>
        <p:nvSpPr>
          <p:cNvPr id="52" name="TextBox 51"/>
          <p:cNvSpPr txBox="1"/>
          <p:nvPr/>
        </p:nvSpPr>
        <p:spPr>
          <a:xfrm>
            <a:off x="1695262" y="867229"/>
            <a:ext cx="34337624" cy="981038"/>
          </a:xfrm>
          <a:prstGeom prst="rect">
            <a:avLst/>
          </a:prstGeom>
          <a:noFill/>
        </p:spPr>
        <p:txBody>
          <a:bodyPr wrap="square" rtlCol="0">
            <a:spAutoFit/>
          </a:bodyPr>
          <a:lstStyle/>
          <a:p>
            <a:r>
              <a:rPr lang="en-US" sz="5775" b="1" dirty="0">
                <a:ln w="3175">
                  <a:noFill/>
                </a:ln>
                <a:solidFill>
                  <a:srgbClr val="C00000"/>
                </a:solidFill>
                <a:latin typeface="Bangla MN" charset="0"/>
                <a:ea typeface="Bangla MN" charset="0"/>
                <a:cs typeface="Bangla MN" charset="0"/>
              </a:rPr>
              <a:t>Explainable AI for RL in federated learning</a:t>
            </a:r>
          </a:p>
        </p:txBody>
      </p:sp>
      <p:sp>
        <p:nvSpPr>
          <p:cNvPr id="115" name="TextBox 114"/>
          <p:cNvSpPr txBox="1"/>
          <p:nvPr/>
        </p:nvSpPr>
        <p:spPr>
          <a:xfrm>
            <a:off x="2355570" y="2048746"/>
            <a:ext cx="29421228" cy="738664"/>
          </a:xfrm>
          <a:prstGeom prst="rect">
            <a:avLst/>
          </a:prstGeom>
          <a:noFill/>
        </p:spPr>
        <p:txBody>
          <a:bodyPr wrap="square" rtlCol="0">
            <a:spAutoFit/>
          </a:bodyPr>
          <a:lstStyle/>
          <a:p>
            <a:r>
              <a:rPr lang="en-US" sz="4200" b="1" dirty="0" err="1">
                <a:latin typeface="Bangla MN" charset="0"/>
                <a:ea typeface="Bangla MN" charset="0"/>
                <a:cs typeface="Bangla MN" charset="0"/>
              </a:rPr>
              <a:t>Ruizhi</a:t>
            </a:r>
            <a:r>
              <a:rPr lang="en-US" sz="4200" b="1" dirty="0">
                <a:latin typeface="Bangla MN" charset="0"/>
                <a:ea typeface="Bangla MN" charset="0"/>
                <a:cs typeface="Bangla MN" charset="0"/>
              </a:rPr>
              <a:t> Huang, Dr. </a:t>
            </a:r>
            <a:r>
              <a:rPr lang="en-US" sz="4200" b="1" dirty="0" err="1">
                <a:latin typeface="Bangla MN" charset="0"/>
                <a:ea typeface="Bangla MN" charset="0"/>
                <a:cs typeface="Bangla MN" charset="0"/>
              </a:rPr>
              <a:t>Beiyu</a:t>
            </a:r>
            <a:r>
              <a:rPr lang="en-US" sz="4200" b="1" dirty="0">
                <a:latin typeface="Bangla MN" charset="0"/>
                <a:ea typeface="Bangla MN" charset="0"/>
                <a:cs typeface="Bangla MN" charset="0"/>
              </a:rPr>
              <a:t> Lin</a:t>
            </a:r>
            <a:endParaRPr lang="en-US" sz="4200" b="1" baseline="30000" dirty="0">
              <a:latin typeface="Bangla MN" charset="0"/>
              <a:ea typeface="Bangla MN" charset="0"/>
              <a:cs typeface="Bangla MN" charset="0"/>
            </a:endParaRPr>
          </a:p>
        </p:txBody>
      </p:sp>
      <p:grpSp>
        <p:nvGrpSpPr>
          <p:cNvPr id="54" name="Group 38">
            <a:extLst>
              <a:ext uri="{FF2B5EF4-FFF2-40B4-BE49-F238E27FC236}">
                <a16:creationId xmlns:a16="http://schemas.microsoft.com/office/drawing/2014/main" id="{FA2B2A10-012F-41EA-AB85-AFEC6B8B5DCA}"/>
              </a:ext>
            </a:extLst>
          </p:cNvPr>
          <p:cNvGrpSpPr/>
          <p:nvPr/>
        </p:nvGrpSpPr>
        <p:grpSpPr>
          <a:xfrm>
            <a:off x="18629647" y="4987278"/>
            <a:ext cx="15659238" cy="8328836"/>
            <a:chOff x="914400" y="6762266"/>
            <a:chExt cx="12227015" cy="9209634"/>
          </a:xfrm>
          <a:solidFill>
            <a:schemeClr val="bg1"/>
          </a:solidFill>
        </p:grpSpPr>
        <p:sp>
          <p:nvSpPr>
            <p:cNvPr id="55" name="Rectangle 33">
              <a:extLst>
                <a:ext uri="{FF2B5EF4-FFF2-40B4-BE49-F238E27FC236}">
                  <a16:creationId xmlns:a16="http://schemas.microsoft.com/office/drawing/2014/main" id="{210A81D9-ED9D-448B-8821-2BE7918F6618}"/>
                </a:ext>
              </a:extLst>
            </p:cNvPr>
            <p:cNvSpPr/>
            <p:nvPr/>
          </p:nvSpPr>
          <p:spPr>
            <a:xfrm>
              <a:off x="914400" y="6762266"/>
              <a:ext cx="12227015" cy="9209634"/>
            </a:xfrm>
            <a:prstGeom prst="rect">
              <a:avLst/>
            </a:prstGeom>
            <a:grpFill/>
            <a:ln w="762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lnSpc>
                  <a:spcPct val="107000"/>
                </a:lnSpc>
                <a:buFont typeface="+mj-lt"/>
                <a:buAutoNum type="arabicPeriod"/>
              </a:pPr>
              <a:r>
                <a:rPr lang="en-US" sz="3600" dirty="0">
                  <a:solidFill>
                    <a:schemeClr val="tx1"/>
                  </a:solidFill>
                  <a:effectLst/>
                  <a:latin typeface="等线" panose="02010600030101010101" pitchFamily="2" charset="-122"/>
                  <a:ea typeface="等线" panose="02010600030101010101" pitchFamily="2" charset="-122"/>
                  <a:cs typeface="Arial" panose="020B0604020202020204" pitchFamily="34" charset="0"/>
                </a:rPr>
                <a:t>To generate samples from underrepresented groups by using Generative adversarial imitation learning. In the step, we use </a:t>
              </a:r>
              <a:r>
                <a:rPr lang="en-US" sz="3600" dirty="0" err="1">
                  <a:solidFill>
                    <a:schemeClr val="tx1"/>
                  </a:solidFill>
                  <a:effectLst/>
                  <a:latin typeface="等线" panose="02010600030101010101" pitchFamily="2" charset="-122"/>
                  <a:ea typeface="等线" panose="02010600030101010101" pitchFamily="2" charset="-122"/>
                  <a:cs typeface="Arial" panose="020B0604020202020204" pitchFamily="34" charset="0"/>
                </a:rPr>
                <a:t>OpenAI</a:t>
              </a:r>
              <a:r>
                <a:rPr lang="en-US" sz="3600" dirty="0">
                  <a:solidFill>
                    <a:schemeClr val="tx1"/>
                  </a:solidFill>
                  <a:effectLst/>
                  <a:latin typeface="等线" panose="02010600030101010101" pitchFamily="2" charset="-122"/>
                  <a:ea typeface="等线" panose="02010600030101010101" pitchFamily="2" charset="-122"/>
                  <a:cs typeface="Arial" panose="020B0604020202020204" pitchFamily="34" charset="0"/>
                </a:rPr>
                <a:t>  to implement the algorithm.</a:t>
              </a:r>
            </a:p>
            <a:p>
              <a:pPr marL="2537460" lvl="1" indent="-342900">
                <a:lnSpc>
                  <a:spcPct val="107000"/>
                </a:lnSpc>
                <a:buFont typeface="+mj-lt"/>
                <a:buAutoNum type="arabicPeriod"/>
              </a:pPr>
              <a:r>
                <a:rPr lang="en-US" sz="3600" dirty="0">
                  <a:solidFill>
                    <a:schemeClr val="tx1"/>
                  </a:solidFill>
                  <a:latin typeface="等线" panose="02010600030101010101" pitchFamily="2" charset="-122"/>
                  <a:ea typeface="等线" panose="02010600030101010101" pitchFamily="2" charset="-122"/>
                  <a:cs typeface="Arial" panose="020B0604020202020204" pitchFamily="34" charset="0"/>
                </a:rPr>
                <a:t>Generate expert trajectory data</a:t>
              </a:r>
            </a:p>
            <a:p>
              <a:pPr marL="2537460" lvl="1" indent="-342900">
                <a:lnSpc>
                  <a:spcPct val="107000"/>
                </a:lnSpc>
                <a:buFont typeface="+mj-lt"/>
                <a:buAutoNum type="arabicPeriod"/>
              </a:pPr>
              <a:r>
                <a:rPr lang="en-US" sz="3600" dirty="0">
                  <a:solidFill>
                    <a:schemeClr val="tx1"/>
                  </a:solidFill>
                  <a:latin typeface="等线" panose="02010600030101010101" pitchFamily="2" charset="-122"/>
                  <a:ea typeface="等线" panose="02010600030101010101" pitchFamily="2" charset="-122"/>
                  <a:cs typeface="Arial" panose="020B0604020202020204" pitchFamily="34" charset="0"/>
                </a:rPr>
                <a:t>Sample the expert trajectory data from the generated trajectories</a:t>
              </a:r>
            </a:p>
            <a:p>
              <a:pPr marL="2537460" lvl="1" indent="-342900">
                <a:lnSpc>
                  <a:spcPct val="107000"/>
                </a:lnSpc>
                <a:buFont typeface="+mj-lt"/>
                <a:buAutoNum type="arabicPeriod"/>
              </a:pPr>
              <a:r>
                <a:rPr lang="en-US" sz="3600" dirty="0">
                  <a:solidFill>
                    <a:schemeClr val="tx1"/>
                  </a:solidFill>
                  <a:latin typeface="等线" panose="02010600030101010101" pitchFamily="2" charset="-122"/>
                  <a:ea typeface="等线" panose="02010600030101010101" pitchFamily="2" charset="-122"/>
                  <a:cs typeface="Arial" panose="020B0604020202020204" pitchFamily="34" charset="0"/>
                </a:rPr>
                <a:t>Execute imitation learning –GAIL, run behavioral cloning</a:t>
              </a:r>
            </a:p>
            <a:p>
              <a:pPr marL="2537460" lvl="1" indent="-342900">
                <a:lnSpc>
                  <a:spcPct val="107000"/>
                </a:lnSpc>
                <a:buFont typeface="+mj-lt"/>
                <a:buAutoNum type="arabicPeriod"/>
              </a:pPr>
              <a:r>
                <a:rPr lang="en-US" sz="3600" dirty="0">
                  <a:solidFill>
                    <a:schemeClr val="tx1"/>
                  </a:solidFill>
                  <a:latin typeface="等线" panose="02010600030101010101" pitchFamily="2" charset="-122"/>
                  <a:ea typeface="等线" panose="02010600030101010101" pitchFamily="2" charset="-122"/>
                  <a:cs typeface="Arial" panose="020B0604020202020204" pitchFamily="34" charset="0"/>
                </a:rPr>
                <a:t>Test trained policy for GAIL</a:t>
              </a:r>
              <a:endParaRPr lang="en-US" sz="3600" dirty="0">
                <a:solidFill>
                  <a:schemeClr val="tx1"/>
                </a:solidFill>
                <a:effectLst/>
                <a:latin typeface="等线" panose="02010600030101010101" pitchFamily="2" charset="-122"/>
                <a:ea typeface="等线" panose="02010600030101010101" pitchFamily="2" charset="-122"/>
                <a:cs typeface="Arial" panose="020B0604020202020204" pitchFamily="34" charset="0"/>
              </a:endParaRPr>
            </a:p>
            <a:p>
              <a:pPr lvl="0">
                <a:lnSpc>
                  <a:spcPct val="107000"/>
                </a:lnSpc>
                <a:spcAft>
                  <a:spcPts val="800"/>
                </a:spcAft>
              </a:pPr>
              <a:r>
                <a:rPr lang="en-US" sz="3600" dirty="0">
                  <a:solidFill>
                    <a:schemeClr val="tx1"/>
                  </a:solidFill>
                  <a:latin typeface="等线" panose="02010600030101010101" pitchFamily="2" charset="-122"/>
                  <a:ea typeface="等线" panose="02010600030101010101" pitchFamily="2" charset="-122"/>
                  <a:cs typeface="Arial" panose="020B0604020202020204" pitchFamily="34" charset="0"/>
                </a:rPr>
                <a:t>2. To e</a:t>
              </a:r>
              <a:r>
                <a:rPr lang="en-US" sz="3600" dirty="0">
                  <a:solidFill>
                    <a:schemeClr val="tx1"/>
                  </a:solidFill>
                  <a:effectLst/>
                  <a:latin typeface="等线" panose="02010600030101010101" pitchFamily="2" charset="-122"/>
                  <a:ea typeface="等线" panose="02010600030101010101" pitchFamily="2" charset="-122"/>
                  <a:cs typeface="Arial" panose="020B0604020202020204" pitchFamily="34" charset="0"/>
                </a:rPr>
                <a:t>xtract both global and local features for XAI via Federated learning</a:t>
              </a:r>
            </a:p>
          </p:txBody>
        </p:sp>
        <p:sp>
          <p:nvSpPr>
            <p:cNvPr id="56" name="TextBox 16">
              <a:extLst>
                <a:ext uri="{FF2B5EF4-FFF2-40B4-BE49-F238E27FC236}">
                  <a16:creationId xmlns:a16="http://schemas.microsoft.com/office/drawing/2014/main" id="{8A4ACFDE-134E-47F1-B044-B834B64781D2}"/>
                </a:ext>
              </a:extLst>
            </p:cNvPr>
            <p:cNvSpPr txBox="1"/>
            <p:nvPr/>
          </p:nvSpPr>
          <p:spPr>
            <a:xfrm>
              <a:off x="4146774" y="6848460"/>
              <a:ext cx="5193851" cy="240380"/>
            </a:xfrm>
            <a:prstGeom prst="rect">
              <a:avLst/>
            </a:prstGeom>
            <a:grpFill/>
          </p:spPr>
          <p:txBody>
            <a:bodyPr wrap="square" rtlCol="0">
              <a:spAutoFit/>
            </a:bodyPr>
            <a:lstStyle/>
            <a:p>
              <a:pPr algn="ctr"/>
              <a:r>
                <a:rPr lang="en-US" sz="4725" dirty="0">
                  <a:solidFill>
                    <a:srgbClr val="C00000"/>
                  </a:solidFill>
                  <a:latin typeface="Bangla MN" charset="0"/>
                  <a:ea typeface="Bangla MN" charset="0"/>
                  <a:cs typeface="Bangla MN" charset="0"/>
                </a:rPr>
                <a:t>Proposed Methods</a:t>
              </a:r>
            </a:p>
          </p:txBody>
        </p:sp>
      </p:grpSp>
      <p:grpSp>
        <p:nvGrpSpPr>
          <p:cNvPr id="60" name="Group 38">
            <a:extLst>
              <a:ext uri="{FF2B5EF4-FFF2-40B4-BE49-F238E27FC236}">
                <a16:creationId xmlns:a16="http://schemas.microsoft.com/office/drawing/2014/main" id="{897A6D8D-9D5A-4D4F-B8DA-C83CEC57BEB0}"/>
              </a:ext>
            </a:extLst>
          </p:cNvPr>
          <p:cNvGrpSpPr/>
          <p:nvPr/>
        </p:nvGrpSpPr>
        <p:grpSpPr>
          <a:xfrm>
            <a:off x="1998919" y="16736826"/>
            <a:ext cx="14801253" cy="11537649"/>
            <a:chOff x="610204" y="6646038"/>
            <a:chExt cx="12667113" cy="3384465"/>
          </a:xfrm>
          <a:solidFill>
            <a:schemeClr val="bg1"/>
          </a:solidFill>
        </p:grpSpPr>
        <p:sp>
          <p:nvSpPr>
            <p:cNvPr id="61" name="Rectangle 33">
              <a:extLst>
                <a:ext uri="{FF2B5EF4-FFF2-40B4-BE49-F238E27FC236}">
                  <a16:creationId xmlns:a16="http://schemas.microsoft.com/office/drawing/2014/main" id="{5018D636-9F24-4DDE-B870-BF0343E92094}"/>
                </a:ext>
              </a:extLst>
            </p:cNvPr>
            <p:cNvSpPr/>
            <p:nvPr/>
          </p:nvSpPr>
          <p:spPr>
            <a:xfrm>
              <a:off x="610204" y="6646038"/>
              <a:ext cx="12667113" cy="3384465"/>
            </a:xfrm>
            <a:prstGeom prst="rect">
              <a:avLst/>
            </a:prstGeom>
            <a:grpFill/>
            <a:ln w="762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spcAft>
                  <a:spcPts val="800"/>
                </a:spcAft>
              </a:pPr>
              <a:r>
                <a:rPr lang="en-US" sz="3600" dirty="0">
                  <a:solidFill>
                    <a:schemeClr val="tx1"/>
                  </a:solidFill>
                  <a:latin typeface="等线" panose="02010600030101010101" pitchFamily="2" charset="-122"/>
                  <a:cs typeface="Arial" panose="020B0604020202020204" pitchFamily="34" charset="0"/>
                </a:rPr>
                <a:t>  </a:t>
              </a:r>
            </a:p>
            <a:p>
              <a:pPr>
                <a:lnSpc>
                  <a:spcPct val="107000"/>
                </a:lnSpc>
                <a:spcAft>
                  <a:spcPts val="800"/>
                </a:spcAft>
              </a:pPr>
              <a:endParaRPr lang="en-US" sz="4000" dirty="0">
                <a:solidFill>
                  <a:schemeClr val="tx1"/>
                </a:solidFill>
                <a:effectLst/>
                <a:latin typeface="等线" panose="02010600030101010101" pitchFamily="2" charset="-122"/>
                <a:cs typeface="Arial" panose="020B0604020202020204" pitchFamily="34" charset="0"/>
              </a:endParaRPr>
            </a:p>
            <a:p>
              <a:pPr>
                <a:lnSpc>
                  <a:spcPct val="107000"/>
                </a:lnSpc>
                <a:spcAft>
                  <a:spcPts val="800"/>
                </a:spcAft>
              </a:pPr>
              <a:r>
                <a:rPr lang="en-US" sz="4000" dirty="0">
                  <a:solidFill>
                    <a:schemeClr val="tx1"/>
                  </a:solidFill>
                  <a:effectLst/>
                  <a:latin typeface="等线" panose="02010600030101010101" pitchFamily="2" charset="-122"/>
                  <a:cs typeface="Arial" panose="020B0604020202020204" pitchFamily="34" charset="0"/>
                </a:rPr>
                <a:t>To solve federated learning unbalanced dataset problems and to extract global and local explanations via federated learning.</a:t>
              </a:r>
            </a:p>
            <a:p>
              <a:pPr>
                <a:lnSpc>
                  <a:spcPct val="107000"/>
                </a:lnSpc>
                <a:spcAft>
                  <a:spcPts val="800"/>
                </a:spcAft>
              </a:pPr>
              <a:endParaRPr lang="en-US" sz="4000" dirty="0">
                <a:solidFill>
                  <a:schemeClr val="tx1"/>
                </a:solidFill>
                <a:effectLst/>
                <a:latin typeface="等线" panose="02010600030101010101" pitchFamily="2" charset="-122"/>
                <a:cs typeface="Arial" panose="020B0604020202020204" pitchFamily="34" charset="0"/>
              </a:endParaRPr>
            </a:p>
            <a:p>
              <a:pPr>
                <a:lnSpc>
                  <a:spcPct val="107000"/>
                </a:lnSpc>
                <a:spcAft>
                  <a:spcPts val="800"/>
                </a:spcAft>
              </a:pPr>
              <a:r>
                <a:rPr lang="en-US" sz="4000" dirty="0">
                  <a:solidFill>
                    <a:schemeClr val="tx1"/>
                  </a:solidFill>
                  <a:latin typeface="等线" panose="02010600030101010101" pitchFamily="2" charset="-122"/>
                  <a:cs typeface="Arial" panose="020B0604020202020204" pitchFamily="34" charset="0"/>
                </a:rPr>
                <a:t>  Global explanations:</a:t>
              </a:r>
            </a:p>
            <a:p>
              <a:pPr marL="571500" indent="-571500">
                <a:lnSpc>
                  <a:spcPct val="107000"/>
                </a:lnSpc>
                <a:spcAft>
                  <a:spcPts val="800"/>
                </a:spcAft>
                <a:buFont typeface="Arial" panose="020B0604020202020204" pitchFamily="34" charset="0"/>
                <a:buChar char="•"/>
              </a:pPr>
              <a:r>
                <a:rPr lang="en-US" sz="4000" dirty="0">
                  <a:solidFill>
                    <a:schemeClr val="tx1"/>
                  </a:solidFill>
                  <a:latin typeface="等线" panose="02010600030101010101" pitchFamily="2" charset="-122"/>
                  <a:cs typeface="Arial" panose="020B0604020202020204" pitchFamily="34" charset="0"/>
                </a:rPr>
                <a:t>Explain complete behavior of the model.</a:t>
              </a:r>
            </a:p>
            <a:p>
              <a:pPr marL="571500" indent="-571500">
                <a:lnSpc>
                  <a:spcPct val="107000"/>
                </a:lnSpc>
                <a:spcAft>
                  <a:spcPts val="800"/>
                </a:spcAft>
                <a:buFont typeface="Arial" panose="020B0604020202020204" pitchFamily="34" charset="0"/>
                <a:buChar char="•"/>
              </a:pPr>
              <a:r>
                <a:rPr lang="en-US" sz="4000" dirty="0">
                  <a:solidFill>
                    <a:schemeClr val="tx1"/>
                  </a:solidFill>
                  <a:latin typeface="等线" panose="02010600030101010101" pitchFamily="2" charset="-122"/>
                  <a:cs typeface="Arial" panose="020B0604020202020204" pitchFamily="34" charset="0"/>
                </a:rPr>
                <a:t>Help detect big picture model biases affecting larger subgroups.</a:t>
              </a:r>
            </a:p>
            <a:p>
              <a:pPr marL="571500" indent="-571500">
                <a:lnSpc>
                  <a:spcPct val="107000"/>
                </a:lnSpc>
                <a:spcAft>
                  <a:spcPts val="800"/>
                </a:spcAft>
                <a:buFont typeface="Arial" panose="020B0604020202020204" pitchFamily="34" charset="0"/>
                <a:buChar char="•"/>
              </a:pPr>
              <a:r>
                <a:rPr lang="en-US" sz="4000" dirty="0">
                  <a:solidFill>
                    <a:schemeClr val="tx1"/>
                  </a:solidFill>
                  <a:latin typeface="等线" panose="02010600030101010101" pitchFamily="2" charset="-122"/>
                  <a:cs typeface="Arial" panose="020B0604020202020204" pitchFamily="34" charset="0"/>
                </a:rPr>
                <a:t>Help vet if the model, at a high level is suitable for deployment.</a:t>
              </a:r>
            </a:p>
            <a:p>
              <a:pPr>
                <a:lnSpc>
                  <a:spcPct val="107000"/>
                </a:lnSpc>
                <a:spcAft>
                  <a:spcPts val="800"/>
                </a:spcAft>
              </a:pPr>
              <a:r>
                <a:rPr lang="en-US" sz="4000" dirty="0">
                  <a:solidFill>
                    <a:schemeClr val="tx1"/>
                  </a:solidFill>
                  <a:latin typeface="等线" panose="02010600030101010101" pitchFamily="2" charset="-122"/>
                  <a:cs typeface="Arial" panose="020B0604020202020204" pitchFamily="34" charset="0"/>
                </a:rPr>
                <a:t>Local explanations:</a:t>
              </a:r>
            </a:p>
            <a:p>
              <a:pPr marL="571500" indent="-571500">
                <a:lnSpc>
                  <a:spcPct val="107000"/>
                </a:lnSpc>
                <a:spcAft>
                  <a:spcPts val="800"/>
                </a:spcAft>
                <a:buFont typeface="Arial" panose="020B0604020202020204" pitchFamily="34" charset="0"/>
                <a:buChar char="•"/>
              </a:pPr>
              <a:r>
                <a:rPr lang="en-US" sz="4000" dirty="0">
                  <a:solidFill>
                    <a:schemeClr val="tx1"/>
                  </a:solidFill>
                  <a:latin typeface="等线" panose="02010600030101010101" pitchFamily="2" charset="-122"/>
                  <a:cs typeface="Arial" panose="020B0604020202020204" pitchFamily="34" charset="0"/>
                </a:rPr>
                <a:t>Explain individual predictions.</a:t>
              </a:r>
            </a:p>
            <a:p>
              <a:pPr marL="571500" indent="-571500">
                <a:lnSpc>
                  <a:spcPct val="107000"/>
                </a:lnSpc>
                <a:spcAft>
                  <a:spcPts val="800"/>
                </a:spcAft>
                <a:buFont typeface="Arial" panose="020B0604020202020204" pitchFamily="34" charset="0"/>
                <a:buChar char="•"/>
              </a:pPr>
              <a:r>
                <a:rPr lang="en-US" sz="4000" dirty="0">
                  <a:solidFill>
                    <a:schemeClr val="tx1"/>
                  </a:solidFill>
                  <a:latin typeface="等线" panose="02010600030101010101" pitchFamily="2" charset="-122"/>
                  <a:cs typeface="Arial" panose="020B0604020202020204" pitchFamily="34" charset="0"/>
                </a:rPr>
                <a:t>Help unearth biases in the local neighborhood of a given instance</a:t>
              </a:r>
            </a:p>
            <a:p>
              <a:pPr marL="571500" indent="-571500">
                <a:lnSpc>
                  <a:spcPct val="107000"/>
                </a:lnSpc>
                <a:spcAft>
                  <a:spcPts val="800"/>
                </a:spcAft>
                <a:buFont typeface="Arial" panose="020B0604020202020204" pitchFamily="34" charset="0"/>
                <a:buChar char="•"/>
              </a:pPr>
              <a:r>
                <a:rPr lang="en-US" sz="4000" dirty="0">
                  <a:solidFill>
                    <a:schemeClr val="tx1"/>
                  </a:solidFill>
                  <a:latin typeface="等线" panose="02010600030101010101" pitchFamily="2" charset="-122"/>
                  <a:cs typeface="Arial" panose="020B0604020202020204" pitchFamily="34" charset="0"/>
                </a:rPr>
                <a:t>Help detect if individual predictions are being made for the right reasons.</a:t>
              </a:r>
            </a:p>
            <a:p>
              <a:pPr>
                <a:lnSpc>
                  <a:spcPct val="107000"/>
                </a:lnSpc>
                <a:spcAft>
                  <a:spcPts val="800"/>
                </a:spcAft>
              </a:pPr>
              <a:endParaRPr lang="en-US" sz="3600" dirty="0">
                <a:solidFill>
                  <a:schemeClr val="tx1"/>
                </a:solidFill>
                <a:latin typeface="等线" panose="02010600030101010101" pitchFamily="2" charset="-122"/>
                <a:cs typeface="Arial" panose="020B0604020202020204" pitchFamily="34" charset="0"/>
              </a:endParaRPr>
            </a:p>
          </p:txBody>
        </p:sp>
        <p:sp>
          <p:nvSpPr>
            <p:cNvPr id="62" name="TextBox 16">
              <a:extLst>
                <a:ext uri="{FF2B5EF4-FFF2-40B4-BE49-F238E27FC236}">
                  <a16:creationId xmlns:a16="http://schemas.microsoft.com/office/drawing/2014/main" id="{7137D252-FDFB-4D4C-889A-782D2CE70312}"/>
                </a:ext>
              </a:extLst>
            </p:cNvPr>
            <p:cNvSpPr txBox="1"/>
            <p:nvPr/>
          </p:nvSpPr>
          <p:spPr>
            <a:xfrm>
              <a:off x="3855690" y="6781039"/>
              <a:ext cx="5193851" cy="240380"/>
            </a:xfrm>
            <a:prstGeom prst="rect">
              <a:avLst/>
            </a:prstGeom>
            <a:grpFill/>
          </p:spPr>
          <p:txBody>
            <a:bodyPr wrap="square" rtlCol="0">
              <a:spAutoFit/>
            </a:bodyPr>
            <a:lstStyle/>
            <a:p>
              <a:pPr algn="ctr"/>
              <a:r>
                <a:rPr lang="en-US" sz="4725" dirty="0">
                  <a:solidFill>
                    <a:srgbClr val="C00000"/>
                  </a:solidFill>
                  <a:latin typeface="Bangla MN" charset="0"/>
                  <a:ea typeface="Bangla MN" charset="0"/>
                  <a:cs typeface="Bangla MN" charset="0"/>
                </a:rPr>
                <a:t>Objective</a:t>
              </a:r>
            </a:p>
          </p:txBody>
        </p:sp>
      </p:grpSp>
      <p:grpSp>
        <p:nvGrpSpPr>
          <p:cNvPr id="63" name="Group 38">
            <a:extLst>
              <a:ext uri="{FF2B5EF4-FFF2-40B4-BE49-F238E27FC236}">
                <a16:creationId xmlns:a16="http://schemas.microsoft.com/office/drawing/2014/main" id="{C2751E8E-AD53-42AA-84F8-475AA40F55C1}"/>
              </a:ext>
            </a:extLst>
          </p:cNvPr>
          <p:cNvGrpSpPr/>
          <p:nvPr/>
        </p:nvGrpSpPr>
        <p:grpSpPr>
          <a:xfrm>
            <a:off x="35111130" y="5015086"/>
            <a:ext cx="14173200" cy="11195003"/>
            <a:chOff x="914400" y="6762267"/>
            <a:chExt cx="11658600" cy="6618509"/>
          </a:xfrm>
          <a:solidFill>
            <a:schemeClr val="bg1"/>
          </a:solidFill>
        </p:grpSpPr>
        <p:sp>
          <p:nvSpPr>
            <p:cNvPr id="64" name="Rectangle 33">
              <a:extLst>
                <a:ext uri="{FF2B5EF4-FFF2-40B4-BE49-F238E27FC236}">
                  <a16:creationId xmlns:a16="http://schemas.microsoft.com/office/drawing/2014/main" id="{98AD1498-6CEA-47C1-A31E-F3932910E73A}"/>
                </a:ext>
              </a:extLst>
            </p:cNvPr>
            <p:cNvSpPr/>
            <p:nvPr/>
          </p:nvSpPr>
          <p:spPr>
            <a:xfrm>
              <a:off x="914400" y="6762267"/>
              <a:ext cx="11658600" cy="6618509"/>
            </a:xfrm>
            <a:prstGeom prst="rect">
              <a:avLst/>
            </a:prstGeom>
            <a:grpFill/>
            <a:ln w="762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600" dirty="0">
                <a:solidFill>
                  <a:schemeClr val="tx1"/>
                </a:solidFill>
              </a:endParaRPr>
            </a:p>
            <a:p>
              <a:endParaRPr lang="en-US" sz="3600" dirty="0">
                <a:solidFill>
                  <a:schemeClr val="tx1"/>
                </a:solidFill>
              </a:endParaRPr>
            </a:p>
            <a:p>
              <a:endParaRPr lang="en-US" sz="3600" dirty="0">
                <a:solidFill>
                  <a:schemeClr val="tx1"/>
                </a:solidFill>
              </a:endParaRPr>
            </a:p>
            <a:p>
              <a:r>
                <a:rPr lang="en-US" sz="3600" dirty="0">
                  <a:solidFill>
                    <a:schemeClr val="tx1"/>
                  </a:solidFill>
                </a:rPr>
                <a:t>Variables:</a:t>
              </a:r>
            </a:p>
            <a:p>
              <a:pPr marL="571500" indent="-571500">
                <a:buFont typeface="Arial" panose="020B0604020202020204" pitchFamily="34" charset="0"/>
                <a:buChar char="•"/>
              </a:pPr>
              <a:r>
                <a:rPr lang="en-US" sz="3600" dirty="0">
                  <a:solidFill>
                    <a:schemeClr val="tx1"/>
                  </a:solidFill>
                </a:rPr>
                <a:t>Speed – it represents the average speed (Km/H)</a:t>
              </a:r>
            </a:p>
            <a:p>
              <a:pPr marL="571500" indent="-571500">
                <a:buFont typeface="Arial" panose="020B0604020202020204" pitchFamily="34" charset="0"/>
                <a:buChar char="•"/>
              </a:pPr>
              <a:r>
                <a:rPr lang="en-US" sz="3600" dirty="0">
                  <a:solidFill>
                    <a:schemeClr val="tx1"/>
                  </a:solidFill>
                </a:rPr>
                <a:t>Distance – it represent the total distance (Km)</a:t>
              </a:r>
            </a:p>
            <a:p>
              <a:pPr marL="571500" indent="-571500">
                <a:buFont typeface="Arial" panose="020B0604020202020204" pitchFamily="34" charset="0"/>
                <a:buChar char="•"/>
              </a:pPr>
              <a:r>
                <a:rPr lang="en-US" sz="3600" dirty="0">
                  <a:solidFill>
                    <a:schemeClr val="tx1"/>
                  </a:solidFill>
                </a:rPr>
                <a:t>Rating – it represent the total distance (Km). Responds were divided in to three categories (3- good, 2- normal, 1 – bad).</a:t>
              </a:r>
            </a:p>
            <a:p>
              <a:pPr marL="571500" indent="-571500">
                <a:buFont typeface="Arial" panose="020B0604020202020204" pitchFamily="34" charset="0"/>
                <a:buChar char="•"/>
              </a:pPr>
              <a:r>
                <a:rPr lang="en-US" sz="3600" dirty="0" err="1">
                  <a:solidFill>
                    <a:schemeClr val="tx1"/>
                  </a:solidFill>
                </a:rPr>
                <a:t>Rating_bus</a:t>
              </a:r>
              <a:r>
                <a:rPr lang="en-US" sz="3600" dirty="0">
                  <a:solidFill>
                    <a:schemeClr val="tx1"/>
                  </a:solidFill>
                </a:rPr>
                <a:t> – it is other evaluation parameter for bus crowded. ( 1 – the amount of people inside the bus is little, 2 – the bus is not crowded, 3 – the bus is crowded)</a:t>
              </a:r>
            </a:p>
            <a:p>
              <a:pPr marL="571500" indent="-571500">
                <a:buFont typeface="Arial" panose="020B0604020202020204" pitchFamily="34" charset="0"/>
                <a:buChar char="•"/>
              </a:pPr>
              <a:r>
                <a:rPr lang="en-US" sz="3600" dirty="0" err="1">
                  <a:solidFill>
                    <a:schemeClr val="tx1"/>
                  </a:solidFill>
                </a:rPr>
                <a:t>Rating_weather</a:t>
              </a:r>
              <a:r>
                <a:rPr lang="en-US" sz="3600" dirty="0">
                  <a:solidFill>
                    <a:schemeClr val="tx1"/>
                  </a:solidFill>
                </a:rPr>
                <a:t> – there are two categories. (1 – raining, 2 – sunny).</a:t>
              </a:r>
            </a:p>
            <a:p>
              <a:pPr marL="571500" indent="-571500">
                <a:buFont typeface="Arial" panose="020B0604020202020204" pitchFamily="34" charset="0"/>
                <a:buChar char="•"/>
              </a:pPr>
              <a:r>
                <a:rPr lang="en-US" sz="3600" dirty="0" err="1">
                  <a:solidFill>
                    <a:schemeClr val="tx1"/>
                  </a:solidFill>
                </a:rPr>
                <a:t>Car_or_bus</a:t>
              </a:r>
              <a:r>
                <a:rPr lang="en-US" sz="3600" dirty="0">
                  <a:solidFill>
                    <a:schemeClr val="tx1"/>
                  </a:solidFill>
                </a:rPr>
                <a:t> – (1-car, 2-bus)</a:t>
              </a:r>
            </a:p>
            <a:p>
              <a:pPr marL="571500" indent="-571500">
                <a:buFont typeface="Arial" panose="020B0604020202020204" pitchFamily="34" charset="0"/>
                <a:buChar char="•"/>
              </a:pPr>
              <a:r>
                <a:rPr lang="en-US" sz="3600" dirty="0" err="1">
                  <a:solidFill>
                    <a:schemeClr val="tx1"/>
                  </a:solidFill>
                </a:rPr>
                <a:t>Linha</a:t>
              </a:r>
              <a:r>
                <a:rPr lang="en-US" sz="3600" dirty="0">
                  <a:solidFill>
                    <a:schemeClr val="tx1"/>
                  </a:solidFill>
                </a:rPr>
                <a:t> – information about the bus that does the pathway</a:t>
              </a:r>
            </a:p>
            <a:p>
              <a:pPr marL="571500" indent="-571500">
                <a:buFont typeface="Arial" panose="020B0604020202020204" pitchFamily="34" charset="0"/>
                <a:buChar char="•"/>
              </a:pPr>
              <a:r>
                <a:rPr lang="en-US" sz="3600" dirty="0">
                  <a:solidFill>
                    <a:schemeClr val="tx1"/>
                  </a:solidFill>
                </a:rPr>
                <a:t>latitude </a:t>
              </a:r>
              <a:r>
                <a:rPr lang="en-US" sz="3600" dirty="0" err="1">
                  <a:solidFill>
                    <a:schemeClr val="tx1"/>
                  </a:solidFill>
                </a:rPr>
                <a:t>latitude</a:t>
              </a:r>
              <a:r>
                <a:rPr lang="en-US" sz="3600" dirty="0">
                  <a:solidFill>
                    <a:schemeClr val="tx1"/>
                  </a:solidFill>
                </a:rPr>
                <a:t> from where the point is</a:t>
              </a:r>
            </a:p>
            <a:p>
              <a:pPr marL="571500" indent="-571500">
                <a:buFont typeface="Arial" panose="020B0604020202020204" pitchFamily="34" charset="0"/>
                <a:buChar char="•"/>
              </a:pPr>
              <a:r>
                <a:rPr lang="en-US" sz="3600" dirty="0">
                  <a:solidFill>
                    <a:schemeClr val="tx1"/>
                  </a:solidFill>
                </a:rPr>
                <a:t>Longitude: longitude from where the points is.</a:t>
              </a:r>
            </a:p>
            <a:p>
              <a:pPr marL="571500" indent="-571500">
                <a:buFont typeface="Arial" panose="020B0604020202020204" pitchFamily="34" charset="0"/>
                <a:buChar char="•"/>
              </a:pPr>
              <a:r>
                <a:rPr lang="en-US" sz="3600" dirty="0" err="1">
                  <a:solidFill>
                    <a:schemeClr val="tx1"/>
                  </a:solidFill>
                </a:rPr>
                <a:t>Track_id</a:t>
              </a:r>
              <a:r>
                <a:rPr lang="en-US" sz="3600" dirty="0">
                  <a:solidFill>
                    <a:schemeClr val="tx1"/>
                  </a:solidFill>
                </a:rPr>
                <a:t>: identify the trajectory which the point belong.</a:t>
              </a:r>
            </a:p>
            <a:p>
              <a:pPr marL="571500" indent="-571500">
                <a:buFont typeface="Arial" panose="020B0604020202020204" pitchFamily="34" charset="0"/>
                <a:buChar char="•"/>
              </a:pPr>
              <a:r>
                <a:rPr lang="en-US" sz="3600" dirty="0" err="1">
                  <a:solidFill>
                    <a:schemeClr val="tx1"/>
                  </a:solidFill>
                </a:rPr>
                <a:t>Id_android</a:t>
              </a:r>
              <a:r>
                <a:rPr lang="en-US" sz="3600" dirty="0">
                  <a:solidFill>
                    <a:schemeClr val="tx1"/>
                  </a:solidFill>
                </a:rPr>
                <a:t> – it represents the device used to capture the instance.</a:t>
              </a:r>
            </a:p>
            <a:p>
              <a:pPr marL="571500" indent="-571500">
                <a:buFont typeface="Arial" panose="020B0604020202020204" pitchFamily="34" charset="0"/>
                <a:buChar char="•"/>
              </a:pPr>
              <a:r>
                <a:rPr lang="en-US" sz="3600" dirty="0">
                  <a:solidFill>
                    <a:schemeClr val="tx1"/>
                  </a:solidFill>
                </a:rPr>
                <a:t>Time: datetime when the point was collected (GMT-3)</a:t>
              </a:r>
            </a:p>
            <a:p>
              <a:pPr marL="571500" indent="-571500">
                <a:buFont typeface="Arial" panose="020B0604020202020204" pitchFamily="34" charset="0"/>
                <a:buChar char="•"/>
              </a:pPr>
              <a:endParaRPr lang="en-US" sz="3600" dirty="0">
                <a:solidFill>
                  <a:schemeClr val="tx1"/>
                </a:solidFill>
              </a:endParaRPr>
            </a:p>
            <a:p>
              <a:pPr marL="571500" indent="-571500">
                <a:buFont typeface="Arial" panose="020B0604020202020204" pitchFamily="34" charset="0"/>
                <a:buChar char="•"/>
              </a:pPr>
              <a:endParaRPr lang="en-US" sz="3600" dirty="0">
                <a:solidFill>
                  <a:schemeClr val="tx1"/>
                </a:solidFill>
              </a:endParaRPr>
            </a:p>
          </p:txBody>
        </p:sp>
        <p:sp>
          <p:nvSpPr>
            <p:cNvPr id="65" name="TextBox 16">
              <a:extLst>
                <a:ext uri="{FF2B5EF4-FFF2-40B4-BE49-F238E27FC236}">
                  <a16:creationId xmlns:a16="http://schemas.microsoft.com/office/drawing/2014/main" id="{11E81C40-5B6F-48C2-AC0A-A4068011A986}"/>
                </a:ext>
              </a:extLst>
            </p:cNvPr>
            <p:cNvSpPr txBox="1"/>
            <p:nvPr/>
          </p:nvSpPr>
          <p:spPr>
            <a:xfrm>
              <a:off x="3808593" y="6772509"/>
              <a:ext cx="5193851" cy="240380"/>
            </a:xfrm>
            <a:prstGeom prst="rect">
              <a:avLst/>
            </a:prstGeom>
            <a:grpFill/>
          </p:spPr>
          <p:txBody>
            <a:bodyPr wrap="square" rtlCol="0">
              <a:spAutoFit/>
            </a:bodyPr>
            <a:lstStyle/>
            <a:p>
              <a:pPr algn="ctr"/>
              <a:r>
                <a:rPr lang="en-US" sz="4725" dirty="0">
                  <a:solidFill>
                    <a:srgbClr val="C00000"/>
                  </a:solidFill>
                  <a:latin typeface="Bangla MN" charset="0"/>
                  <a:ea typeface="Bangla MN" charset="0"/>
                  <a:cs typeface="Bangla MN" charset="0"/>
                </a:rPr>
                <a:t>Dataset</a:t>
              </a:r>
            </a:p>
          </p:txBody>
        </p:sp>
      </p:grpSp>
      <p:graphicFrame>
        <p:nvGraphicFramePr>
          <p:cNvPr id="4" name="表格 6">
            <a:extLst>
              <a:ext uri="{FF2B5EF4-FFF2-40B4-BE49-F238E27FC236}">
                <a16:creationId xmlns:a16="http://schemas.microsoft.com/office/drawing/2014/main" id="{5B17E654-DEC5-4A59-A413-B92EBB687FBE}"/>
              </a:ext>
            </a:extLst>
          </p:cNvPr>
          <p:cNvGraphicFramePr>
            <a:graphicFrameLocks noGrp="1"/>
          </p:cNvGraphicFramePr>
          <p:nvPr>
            <p:extLst>
              <p:ext uri="{D42A27DB-BD31-4B8C-83A1-F6EECF244321}">
                <p14:modId xmlns:p14="http://schemas.microsoft.com/office/powerpoint/2010/main" val="37599631"/>
              </p:ext>
            </p:extLst>
          </p:nvPr>
        </p:nvGraphicFramePr>
        <p:xfrm>
          <a:off x="36103126" y="17606773"/>
          <a:ext cx="12576255" cy="7104905"/>
        </p:xfrm>
        <a:graphic>
          <a:graphicData uri="http://schemas.openxmlformats.org/drawingml/2006/table">
            <a:tbl>
              <a:tblPr firstRow="1" bandRow="1">
                <a:tableStyleId>{21E4AEA4-8DFA-4A89-87EB-49C32662AFE0}</a:tableStyleId>
              </a:tblPr>
              <a:tblGrid>
                <a:gridCol w="4192085">
                  <a:extLst>
                    <a:ext uri="{9D8B030D-6E8A-4147-A177-3AD203B41FA5}">
                      <a16:colId xmlns:a16="http://schemas.microsoft.com/office/drawing/2014/main" val="3861651011"/>
                    </a:ext>
                  </a:extLst>
                </a:gridCol>
                <a:gridCol w="4192085">
                  <a:extLst>
                    <a:ext uri="{9D8B030D-6E8A-4147-A177-3AD203B41FA5}">
                      <a16:colId xmlns:a16="http://schemas.microsoft.com/office/drawing/2014/main" val="1923547821"/>
                    </a:ext>
                  </a:extLst>
                </a:gridCol>
                <a:gridCol w="4192085">
                  <a:extLst>
                    <a:ext uri="{9D8B030D-6E8A-4147-A177-3AD203B41FA5}">
                      <a16:colId xmlns:a16="http://schemas.microsoft.com/office/drawing/2014/main" val="3855942420"/>
                    </a:ext>
                  </a:extLst>
                </a:gridCol>
              </a:tblGrid>
              <a:tr h="1420981">
                <a:tc>
                  <a:txBody>
                    <a:bodyPr/>
                    <a:lstStyle/>
                    <a:p>
                      <a:r>
                        <a:rPr lang="en-US" sz="3600" dirty="0"/>
                        <a:t>Features</a:t>
                      </a:r>
                    </a:p>
                  </a:txBody>
                  <a:tcPr/>
                </a:tc>
                <a:tc>
                  <a:txBody>
                    <a:bodyPr/>
                    <a:lstStyle/>
                    <a:p>
                      <a:endParaRPr lang="en-US" sz="3600"/>
                    </a:p>
                  </a:txBody>
                  <a:tcPr/>
                </a:tc>
                <a:tc>
                  <a:txBody>
                    <a:bodyPr/>
                    <a:lstStyle/>
                    <a:p>
                      <a:r>
                        <a:rPr lang="en-US" sz="3600" dirty="0"/>
                        <a:t>N=164</a:t>
                      </a:r>
                    </a:p>
                  </a:txBody>
                  <a:tcPr/>
                </a:tc>
                <a:extLst>
                  <a:ext uri="{0D108BD9-81ED-4DB2-BD59-A6C34878D82A}">
                    <a16:rowId xmlns:a16="http://schemas.microsoft.com/office/drawing/2014/main" val="4080128832"/>
                  </a:ext>
                </a:extLst>
              </a:tr>
              <a:tr h="1420981">
                <a:tc>
                  <a:txBody>
                    <a:bodyPr/>
                    <a:lstStyle/>
                    <a:p>
                      <a:r>
                        <a:rPr lang="en-US" sz="3600" dirty="0"/>
                        <a:t>Car or bus</a:t>
                      </a:r>
                    </a:p>
                  </a:txBody>
                  <a:tcPr/>
                </a:tc>
                <a:tc>
                  <a:txBody>
                    <a:bodyPr/>
                    <a:lstStyle/>
                    <a:p>
                      <a:r>
                        <a:rPr lang="en-US" sz="3600" dirty="0"/>
                        <a:t>87 (car)</a:t>
                      </a:r>
                    </a:p>
                  </a:txBody>
                  <a:tcPr/>
                </a:tc>
                <a:tc>
                  <a:txBody>
                    <a:bodyPr/>
                    <a:lstStyle/>
                    <a:p>
                      <a:r>
                        <a:rPr lang="en-US" sz="3600" dirty="0"/>
                        <a:t>72 (bus)</a:t>
                      </a:r>
                    </a:p>
                  </a:txBody>
                  <a:tcPr/>
                </a:tc>
                <a:extLst>
                  <a:ext uri="{0D108BD9-81ED-4DB2-BD59-A6C34878D82A}">
                    <a16:rowId xmlns:a16="http://schemas.microsoft.com/office/drawing/2014/main" val="1042226334"/>
                  </a:ext>
                </a:extLst>
              </a:tr>
              <a:tr h="1420981">
                <a:tc>
                  <a:txBody>
                    <a:bodyPr/>
                    <a:lstStyle/>
                    <a:p>
                      <a:r>
                        <a:rPr lang="en-US" sz="3600" dirty="0"/>
                        <a:t>Distance (average)</a:t>
                      </a:r>
                    </a:p>
                  </a:txBody>
                  <a:tcPr/>
                </a:tc>
                <a:tc>
                  <a:txBody>
                    <a:bodyPr/>
                    <a:lstStyle/>
                    <a:p>
                      <a:r>
                        <a:rPr lang="en-US" sz="3600" dirty="0"/>
                        <a:t>6.495 Km (car)</a:t>
                      </a:r>
                    </a:p>
                  </a:txBody>
                  <a:tcPr/>
                </a:tc>
                <a:tc>
                  <a:txBody>
                    <a:bodyPr/>
                    <a:lstStyle/>
                    <a:p>
                      <a:r>
                        <a:rPr lang="en-US" sz="3600" dirty="0"/>
                        <a:t>3.937 Km (bus)</a:t>
                      </a:r>
                    </a:p>
                  </a:txBody>
                  <a:tcPr/>
                </a:tc>
                <a:extLst>
                  <a:ext uri="{0D108BD9-81ED-4DB2-BD59-A6C34878D82A}">
                    <a16:rowId xmlns:a16="http://schemas.microsoft.com/office/drawing/2014/main" val="1134071772"/>
                  </a:ext>
                </a:extLst>
              </a:tr>
              <a:tr h="1420981">
                <a:tc>
                  <a:txBody>
                    <a:bodyPr/>
                    <a:lstStyle/>
                    <a:p>
                      <a:r>
                        <a:rPr lang="en-US" sz="3600" dirty="0"/>
                        <a:t>Weather</a:t>
                      </a:r>
                    </a:p>
                  </a:txBody>
                  <a:tcPr/>
                </a:tc>
                <a:tc>
                  <a:txBody>
                    <a:bodyPr/>
                    <a:lstStyle/>
                    <a:p>
                      <a:r>
                        <a:rPr lang="en-US" sz="3600" dirty="0"/>
                        <a:t>21.28% (raining)</a:t>
                      </a:r>
                    </a:p>
                  </a:txBody>
                  <a:tcPr/>
                </a:tc>
                <a:tc>
                  <a:txBody>
                    <a:bodyPr/>
                    <a:lstStyle/>
                    <a:p>
                      <a:r>
                        <a:rPr lang="en-US" sz="3600" dirty="0"/>
                        <a:t>78.72% (sunny)</a:t>
                      </a:r>
                    </a:p>
                  </a:txBody>
                  <a:tcPr/>
                </a:tc>
                <a:extLst>
                  <a:ext uri="{0D108BD9-81ED-4DB2-BD59-A6C34878D82A}">
                    <a16:rowId xmlns:a16="http://schemas.microsoft.com/office/drawing/2014/main" val="672957356"/>
                  </a:ext>
                </a:extLst>
              </a:tr>
              <a:tr h="1420981">
                <a:tc>
                  <a:txBody>
                    <a:bodyPr/>
                    <a:lstStyle/>
                    <a:p>
                      <a:r>
                        <a:rPr lang="en-US" sz="3600" dirty="0"/>
                        <a:t>Speed (average)</a:t>
                      </a:r>
                    </a:p>
                  </a:txBody>
                  <a:tcPr/>
                </a:tc>
                <a:tc>
                  <a:txBody>
                    <a:bodyPr/>
                    <a:lstStyle/>
                    <a:p>
                      <a:r>
                        <a:rPr lang="en-US" sz="3600" dirty="0"/>
                        <a:t>20.553 Km/H (car)</a:t>
                      </a:r>
                    </a:p>
                  </a:txBody>
                  <a:tcPr/>
                </a:tc>
                <a:tc>
                  <a:txBody>
                    <a:bodyPr/>
                    <a:lstStyle/>
                    <a:p>
                      <a:r>
                        <a:rPr lang="en-US" sz="3600" dirty="0"/>
                        <a:t>12.299 Km/H (bus)</a:t>
                      </a:r>
                    </a:p>
                  </a:txBody>
                  <a:tcPr/>
                </a:tc>
                <a:extLst>
                  <a:ext uri="{0D108BD9-81ED-4DB2-BD59-A6C34878D82A}">
                    <a16:rowId xmlns:a16="http://schemas.microsoft.com/office/drawing/2014/main" val="2659889292"/>
                  </a:ext>
                </a:extLst>
              </a:tr>
            </a:tbl>
          </a:graphicData>
        </a:graphic>
      </p:graphicFrame>
      <p:graphicFrame>
        <p:nvGraphicFramePr>
          <p:cNvPr id="7" name="表格 8">
            <a:extLst>
              <a:ext uri="{FF2B5EF4-FFF2-40B4-BE49-F238E27FC236}">
                <a16:creationId xmlns:a16="http://schemas.microsoft.com/office/drawing/2014/main" id="{278C2203-052C-4753-B2FF-95E4D176509C}"/>
              </a:ext>
            </a:extLst>
          </p:cNvPr>
          <p:cNvGraphicFramePr>
            <a:graphicFrameLocks noGrp="1"/>
          </p:cNvGraphicFramePr>
          <p:nvPr>
            <p:extLst>
              <p:ext uri="{D42A27DB-BD31-4B8C-83A1-F6EECF244321}">
                <p14:modId xmlns:p14="http://schemas.microsoft.com/office/powerpoint/2010/main" val="2545830735"/>
              </p:ext>
            </p:extLst>
          </p:nvPr>
        </p:nvGraphicFramePr>
        <p:xfrm>
          <a:off x="19356209" y="13316114"/>
          <a:ext cx="12576254" cy="7966952"/>
        </p:xfrm>
        <a:graphic>
          <a:graphicData uri="http://schemas.openxmlformats.org/drawingml/2006/table">
            <a:tbl>
              <a:tblPr firstRow="1" bandRow="1">
                <a:tableStyleId>{21E4AEA4-8DFA-4A89-87EB-49C32662AFE0}</a:tableStyleId>
              </a:tblPr>
              <a:tblGrid>
                <a:gridCol w="6288127">
                  <a:extLst>
                    <a:ext uri="{9D8B030D-6E8A-4147-A177-3AD203B41FA5}">
                      <a16:colId xmlns:a16="http://schemas.microsoft.com/office/drawing/2014/main" val="4144684435"/>
                    </a:ext>
                  </a:extLst>
                </a:gridCol>
                <a:gridCol w="6288127">
                  <a:extLst>
                    <a:ext uri="{9D8B030D-6E8A-4147-A177-3AD203B41FA5}">
                      <a16:colId xmlns:a16="http://schemas.microsoft.com/office/drawing/2014/main" val="2365458916"/>
                    </a:ext>
                  </a:extLst>
                </a:gridCol>
              </a:tblGrid>
              <a:tr h="836601">
                <a:tc>
                  <a:txBody>
                    <a:bodyPr/>
                    <a:lstStyle/>
                    <a:p>
                      <a:r>
                        <a:rPr lang="en-US" sz="3600" dirty="0"/>
                        <a:t>Local explanations</a:t>
                      </a:r>
                    </a:p>
                  </a:txBody>
                  <a:tcPr/>
                </a:tc>
                <a:tc>
                  <a:txBody>
                    <a:bodyPr/>
                    <a:lstStyle/>
                    <a:p>
                      <a:r>
                        <a:rPr lang="en-US" sz="3600" dirty="0"/>
                        <a:t>Global explanations</a:t>
                      </a:r>
                    </a:p>
                  </a:txBody>
                  <a:tcPr/>
                </a:tc>
                <a:extLst>
                  <a:ext uri="{0D108BD9-81ED-4DB2-BD59-A6C34878D82A}">
                    <a16:rowId xmlns:a16="http://schemas.microsoft.com/office/drawing/2014/main" val="1780931588"/>
                  </a:ext>
                </a:extLst>
              </a:tr>
              <a:tr h="1901874">
                <a:tc>
                  <a:txBody>
                    <a:bodyPr/>
                    <a:lstStyle/>
                    <a:p>
                      <a:r>
                        <a:rPr lang="en-US" sz="3600" dirty="0"/>
                        <a:t>Feature importance: LIME, SHAP value</a:t>
                      </a:r>
                    </a:p>
                    <a:p>
                      <a:endParaRPr lang="en-US" sz="3600" dirty="0"/>
                    </a:p>
                  </a:txBody>
                  <a:tcPr/>
                </a:tc>
                <a:tc>
                  <a:txBody>
                    <a:bodyPr/>
                    <a:lstStyle/>
                    <a:p>
                      <a:pPr marL="0" marR="0" lvl="0" indent="0" algn="l" defTabSz="3840480" rtl="0" eaLnBrk="1" fontAlgn="auto" latinLnBrk="0" hangingPunct="1">
                        <a:lnSpc>
                          <a:spcPct val="100000"/>
                        </a:lnSpc>
                        <a:spcBef>
                          <a:spcPts val="0"/>
                        </a:spcBef>
                        <a:spcAft>
                          <a:spcPts val="0"/>
                        </a:spcAft>
                        <a:buClrTx/>
                        <a:buSzTx/>
                        <a:buFontTx/>
                        <a:buNone/>
                        <a:tabLst/>
                        <a:defRPr/>
                      </a:pPr>
                      <a:r>
                        <a:rPr lang="en-US" sz="3600" dirty="0"/>
                        <a:t>Collection of Local Explanations</a:t>
                      </a:r>
                    </a:p>
                    <a:p>
                      <a:endParaRPr lang="en-US" sz="3600" dirty="0"/>
                    </a:p>
                  </a:txBody>
                  <a:tcPr/>
                </a:tc>
                <a:extLst>
                  <a:ext uri="{0D108BD9-81ED-4DB2-BD59-A6C34878D82A}">
                    <a16:rowId xmlns:a16="http://schemas.microsoft.com/office/drawing/2014/main" val="1099194139"/>
                  </a:ext>
                </a:extLst>
              </a:tr>
              <a:tr h="1901874">
                <a:tc>
                  <a:txBody>
                    <a:bodyPr/>
                    <a:lstStyle/>
                    <a:p>
                      <a:pPr marL="0" marR="0" lvl="0" indent="0" algn="l" defTabSz="3840480" rtl="0" eaLnBrk="1" fontAlgn="auto" latinLnBrk="0" hangingPunct="1">
                        <a:lnSpc>
                          <a:spcPct val="100000"/>
                        </a:lnSpc>
                        <a:spcBef>
                          <a:spcPts val="0"/>
                        </a:spcBef>
                        <a:spcAft>
                          <a:spcPts val="0"/>
                        </a:spcAft>
                        <a:buClrTx/>
                        <a:buSzTx/>
                        <a:buFontTx/>
                        <a:buNone/>
                        <a:tabLst/>
                        <a:defRPr/>
                      </a:pPr>
                      <a:r>
                        <a:rPr lang="en-US" sz="3600" dirty="0"/>
                        <a:t>R</a:t>
                      </a:r>
                      <a:r>
                        <a:rPr lang="en-US" altLang="zh-CN" sz="3600" dirty="0"/>
                        <a:t>ule based </a:t>
                      </a:r>
                    </a:p>
                    <a:p>
                      <a:endParaRPr lang="en-US" sz="3600" dirty="0"/>
                    </a:p>
                  </a:txBody>
                  <a:tcPr/>
                </a:tc>
                <a:tc>
                  <a:txBody>
                    <a:bodyPr/>
                    <a:lstStyle/>
                    <a:p>
                      <a:pPr marL="0" marR="0" lvl="0" indent="0" algn="l" defTabSz="3840480" rtl="0" eaLnBrk="1" fontAlgn="auto" latinLnBrk="0" hangingPunct="1">
                        <a:lnSpc>
                          <a:spcPct val="100000"/>
                        </a:lnSpc>
                        <a:spcBef>
                          <a:spcPts val="0"/>
                        </a:spcBef>
                        <a:spcAft>
                          <a:spcPts val="0"/>
                        </a:spcAft>
                        <a:buClrTx/>
                        <a:buSzTx/>
                        <a:buFontTx/>
                        <a:buNone/>
                        <a:tabLst/>
                        <a:defRPr/>
                      </a:pPr>
                      <a:r>
                        <a:rPr lang="en-US" sz="3600" dirty="0"/>
                        <a:t>Representation Based: Network Dissection, TCAV</a:t>
                      </a:r>
                    </a:p>
                    <a:p>
                      <a:endParaRPr lang="en-US" sz="3600" dirty="0"/>
                    </a:p>
                  </a:txBody>
                  <a:tcPr/>
                </a:tc>
                <a:extLst>
                  <a:ext uri="{0D108BD9-81ED-4DB2-BD59-A6C34878D82A}">
                    <a16:rowId xmlns:a16="http://schemas.microsoft.com/office/drawing/2014/main" val="577159344"/>
                  </a:ext>
                </a:extLst>
              </a:tr>
              <a:tr h="1301282">
                <a:tc>
                  <a:txBody>
                    <a:bodyPr/>
                    <a:lstStyle/>
                    <a:p>
                      <a:pPr marL="0" marR="0" lvl="0" indent="0" algn="l" defTabSz="3840480" rtl="0" eaLnBrk="1" fontAlgn="auto" latinLnBrk="0" hangingPunct="1">
                        <a:lnSpc>
                          <a:spcPct val="100000"/>
                        </a:lnSpc>
                        <a:spcBef>
                          <a:spcPts val="0"/>
                        </a:spcBef>
                        <a:spcAft>
                          <a:spcPts val="0"/>
                        </a:spcAft>
                        <a:buClrTx/>
                        <a:buSzTx/>
                        <a:buFontTx/>
                        <a:buNone/>
                        <a:tabLst/>
                        <a:defRPr/>
                      </a:pPr>
                      <a:r>
                        <a:rPr lang="en-US" sz="3600" dirty="0"/>
                        <a:t>Saliency Maps</a:t>
                      </a:r>
                    </a:p>
                    <a:p>
                      <a:endParaRPr lang="en-US" sz="3600" dirty="0"/>
                    </a:p>
                  </a:txBody>
                  <a:tcPr/>
                </a:tc>
                <a:tc>
                  <a:txBody>
                    <a:bodyPr/>
                    <a:lstStyle/>
                    <a:p>
                      <a:pPr marL="0" marR="0" lvl="0" indent="0" algn="l" defTabSz="3840480" rtl="0" eaLnBrk="1" fontAlgn="auto" latinLnBrk="0" hangingPunct="1">
                        <a:lnSpc>
                          <a:spcPct val="100000"/>
                        </a:lnSpc>
                        <a:spcBef>
                          <a:spcPts val="0"/>
                        </a:spcBef>
                        <a:spcAft>
                          <a:spcPts val="0"/>
                        </a:spcAft>
                        <a:buClrTx/>
                        <a:buSzTx/>
                        <a:buFontTx/>
                        <a:buNone/>
                        <a:tabLst/>
                        <a:defRPr/>
                      </a:pPr>
                      <a:r>
                        <a:rPr lang="en-US" sz="3600" dirty="0"/>
                        <a:t>Model Distillation</a:t>
                      </a:r>
                    </a:p>
                    <a:p>
                      <a:endParaRPr lang="en-US" sz="3600" dirty="0"/>
                    </a:p>
                  </a:txBody>
                  <a:tcPr/>
                </a:tc>
                <a:extLst>
                  <a:ext uri="{0D108BD9-81ED-4DB2-BD59-A6C34878D82A}">
                    <a16:rowId xmlns:a16="http://schemas.microsoft.com/office/drawing/2014/main" val="785738248"/>
                  </a:ext>
                </a:extLst>
              </a:tr>
              <a:tr h="0">
                <a:tc>
                  <a:txBody>
                    <a:bodyPr/>
                    <a:lstStyle/>
                    <a:p>
                      <a:pPr marL="0" marR="0" lvl="0" indent="0" algn="l" defTabSz="3840480" rtl="0" eaLnBrk="1" fontAlgn="auto" latinLnBrk="0" hangingPunct="1">
                        <a:lnSpc>
                          <a:spcPct val="100000"/>
                        </a:lnSpc>
                        <a:spcBef>
                          <a:spcPts val="0"/>
                        </a:spcBef>
                        <a:spcAft>
                          <a:spcPts val="0"/>
                        </a:spcAft>
                        <a:buClrTx/>
                        <a:buSzTx/>
                        <a:buFontTx/>
                        <a:buNone/>
                        <a:tabLst/>
                        <a:defRPr/>
                      </a:pPr>
                      <a:r>
                        <a:rPr lang="en-US" sz="3600" dirty="0"/>
                        <a:t>Prototypes/example based</a:t>
                      </a:r>
                    </a:p>
                    <a:p>
                      <a:endParaRPr lang="en-US" sz="3600" dirty="0"/>
                    </a:p>
                  </a:txBody>
                  <a:tcPr/>
                </a:tc>
                <a:tc>
                  <a:txBody>
                    <a:bodyPr/>
                    <a:lstStyle/>
                    <a:p>
                      <a:pPr marL="0" marR="0" lvl="0" indent="0" algn="l" defTabSz="3840480" rtl="0" eaLnBrk="1" fontAlgn="auto" latinLnBrk="0" hangingPunct="1">
                        <a:lnSpc>
                          <a:spcPct val="100000"/>
                        </a:lnSpc>
                        <a:spcBef>
                          <a:spcPts val="0"/>
                        </a:spcBef>
                        <a:spcAft>
                          <a:spcPts val="0"/>
                        </a:spcAft>
                        <a:buClrTx/>
                        <a:buSzTx/>
                        <a:buFontTx/>
                        <a:buNone/>
                        <a:tabLst/>
                        <a:defRPr/>
                      </a:pPr>
                      <a:r>
                        <a:rPr lang="en-US" sz="3600" dirty="0"/>
                        <a:t>Summaries of Counterfactuals</a:t>
                      </a:r>
                    </a:p>
                    <a:p>
                      <a:endParaRPr lang="en-US" sz="3600" dirty="0"/>
                    </a:p>
                  </a:txBody>
                  <a:tcPr/>
                </a:tc>
                <a:extLst>
                  <a:ext uri="{0D108BD9-81ED-4DB2-BD59-A6C34878D82A}">
                    <a16:rowId xmlns:a16="http://schemas.microsoft.com/office/drawing/2014/main" val="3265543243"/>
                  </a:ext>
                </a:extLst>
              </a:tr>
              <a:tr h="836601">
                <a:tc>
                  <a:txBody>
                    <a:bodyPr/>
                    <a:lstStyle/>
                    <a:p>
                      <a:endParaRPr lang="en-US" sz="3600" dirty="0"/>
                    </a:p>
                  </a:txBody>
                  <a:tcPr/>
                </a:tc>
                <a:tc>
                  <a:txBody>
                    <a:bodyPr/>
                    <a:lstStyle/>
                    <a:p>
                      <a:endParaRPr lang="en-US" sz="3600" dirty="0"/>
                    </a:p>
                  </a:txBody>
                  <a:tcPr/>
                </a:tc>
                <a:extLst>
                  <a:ext uri="{0D108BD9-81ED-4DB2-BD59-A6C34878D82A}">
                    <a16:rowId xmlns:a16="http://schemas.microsoft.com/office/drawing/2014/main" val="111594655"/>
                  </a:ext>
                </a:extLst>
              </a:tr>
            </a:tbl>
          </a:graphicData>
        </a:graphic>
      </p:graphicFrame>
      <p:pic>
        <p:nvPicPr>
          <p:cNvPr id="1026" name="Picture 2" descr="Route map icon cartoon style Royalty Free Vector Image">
            <a:extLst>
              <a:ext uri="{FF2B5EF4-FFF2-40B4-BE49-F238E27FC236}">
                <a16:creationId xmlns:a16="http://schemas.microsoft.com/office/drawing/2014/main" id="{DD0799F2-4514-4962-BE1B-9FA730E9FACE}"/>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108" t="-18993" r="1108" b="17400"/>
          <a:stretch/>
        </p:blipFill>
        <p:spPr bwMode="auto">
          <a:xfrm>
            <a:off x="21507608" y="20723759"/>
            <a:ext cx="2293036" cy="2476479"/>
          </a:xfrm>
          <a:prstGeom prst="rect">
            <a:avLst/>
          </a:prstGeom>
          <a:noFill/>
          <a:extLst>
            <a:ext uri="{909E8E84-426E-40DD-AFC4-6F175D3DCCD1}">
              <a14:hiddenFill xmlns:a14="http://schemas.microsoft.com/office/drawing/2010/main">
                <a:solidFill>
                  <a:srgbClr val="FFFFFF"/>
                </a:solidFill>
              </a14:hiddenFill>
            </a:ext>
          </a:extLst>
        </p:spPr>
      </p:pic>
      <p:pic>
        <p:nvPicPr>
          <p:cNvPr id="11" name="图片 10" descr="卡通人物&#10;&#10;中度可信度描述已自动生成">
            <a:extLst>
              <a:ext uri="{FF2B5EF4-FFF2-40B4-BE49-F238E27FC236}">
                <a16:creationId xmlns:a16="http://schemas.microsoft.com/office/drawing/2014/main" id="{4D198CC7-274D-47DA-8DE3-AA17AF9395B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079502" y="21734224"/>
            <a:ext cx="1587582" cy="1409772"/>
          </a:xfrm>
          <a:prstGeom prst="rect">
            <a:avLst/>
          </a:prstGeom>
        </p:spPr>
      </p:pic>
      <p:sp>
        <p:nvSpPr>
          <p:cNvPr id="12" name="箭头: 下 11">
            <a:extLst>
              <a:ext uri="{FF2B5EF4-FFF2-40B4-BE49-F238E27FC236}">
                <a16:creationId xmlns:a16="http://schemas.microsoft.com/office/drawing/2014/main" id="{4062ECBE-A6EE-47F6-9B69-8C5593191D6D}"/>
              </a:ext>
            </a:extLst>
          </p:cNvPr>
          <p:cNvSpPr/>
          <p:nvPr/>
        </p:nvSpPr>
        <p:spPr>
          <a:xfrm>
            <a:off x="22333108" y="23655273"/>
            <a:ext cx="642036" cy="1171083"/>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箭头: 下 65">
            <a:extLst>
              <a:ext uri="{FF2B5EF4-FFF2-40B4-BE49-F238E27FC236}">
                <a16:creationId xmlns:a16="http://schemas.microsoft.com/office/drawing/2014/main" id="{B465176F-2D86-4824-85E4-BA7A6F86BA46}"/>
              </a:ext>
            </a:extLst>
          </p:cNvPr>
          <p:cNvSpPr/>
          <p:nvPr/>
        </p:nvSpPr>
        <p:spPr>
          <a:xfrm>
            <a:off x="28582780" y="23655272"/>
            <a:ext cx="642036" cy="1171083"/>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矩形: 圆顶角 12">
            <a:extLst>
              <a:ext uri="{FF2B5EF4-FFF2-40B4-BE49-F238E27FC236}">
                <a16:creationId xmlns:a16="http://schemas.microsoft.com/office/drawing/2014/main" id="{33E35B1B-7795-4C08-9197-177EC324CC7B}"/>
              </a:ext>
            </a:extLst>
          </p:cNvPr>
          <p:cNvSpPr/>
          <p:nvPr/>
        </p:nvSpPr>
        <p:spPr>
          <a:xfrm>
            <a:off x="20158900" y="25334949"/>
            <a:ext cx="4800600" cy="1989854"/>
          </a:xfrm>
          <a:prstGeom prst="round2Same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Trip distance, </a:t>
            </a:r>
          </a:p>
          <a:p>
            <a:pPr algn="ctr"/>
            <a:r>
              <a:rPr lang="en-US" sz="3600" dirty="0">
                <a:solidFill>
                  <a:schemeClr val="tx1"/>
                </a:solidFill>
              </a:rPr>
              <a:t>weather, </a:t>
            </a:r>
          </a:p>
          <a:p>
            <a:pPr algn="ctr"/>
            <a:r>
              <a:rPr lang="en-US" sz="3600" dirty="0">
                <a:solidFill>
                  <a:schemeClr val="tx1"/>
                </a:solidFill>
              </a:rPr>
              <a:t>speed</a:t>
            </a:r>
          </a:p>
        </p:txBody>
      </p:sp>
      <p:sp>
        <p:nvSpPr>
          <p:cNvPr id="67" name="矩形: 圆顶角 66">
            <a:extLst>
              <a:ext uri="{FF2B5EF4-FFF2-40B4-BE49-F238E27FC236}">
                <a16:creationId xmlns:a16="http://schemas.microsoft.com/office/drawing/2014/main" id="{B9BA5879-DBD4-44DA-B0B4-6EDBB11299ED}"/>
              </a:ext>
            </a:extLst>
          </p:cNvPr>
          <p:cNvSpPr/>
          <p:nvPr/>
        </p:nvSpPr>
        <p:spPr>
          <a:xfrm>
            <a:off x="26740908" y="25337631"/>
            <a:ext cx="4800600" cy="1989854"/>
          </a:xfrm>
          <a:prstGeom prst="round2Same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Rating bus.</a:t>
            </a:r>
          </a:p>
          <a:p>
            <a:pPr algn="ctr"/>
            <a:r>
              <a:rPr lang="en-US" sz="3600" dirty="0">
                <a:solidFill>
                  <a:schemeClr val="tx1"/>
                </a:solidFill>
              </a:rPr>
              <a:t>Rating weather, </a:t>
            </a:r>
          </a:p>
          <a:p>
            <a:pPr algn="ctr"/>
            <a:r>
              <a:rPr lang="en-US" sz="3600" dirty="0" err="1">
                <a:solidFill>
                  <a:schemeClr val="tx1"/>
                </a:solidFill>
              </a:rPr>
              <a:t>linha</a:t>
            </a:r>
            <a:endParaRPr lang="en-US" sz="3600" dirty="0">
              <a:solidFill>
                <a:schemeClr val="tx1"/>
              </a:solidFill>
            </a:endParaRPr>
          </a:p>
        </p:txBody>
      </p:sp>
      <p:grpSp>
        <p:nvGrpSpPr>
          <p:cNvPr id="26" name="Group 38">
            <a:extLst>
              <a:ext uri="{FF2B5EF4-FFF2-40B4-BE49-F238E27FC236}">
                <a16:creationId xmlns:a16="http://schemas.microsoft.com/office/drawing/2014/main" id="{B0C66F16-8125-E44F-A16A-F79F9612F349}"/>
              </a:ext>
            </a:extLst>
          </p:cNvPr>
          <p:cNvGrpSpPr/>
          <p:nvPr/>
        </p:nvGrpSpPr>
        <p:grpSpPr>
          <a:xfrm>
            <a:off x="34900235" y="25133819"/>
            <a:ext cx="15467965" cy="2802551"/>
            <a:chOff x="629048" y="21059398"/>
            <a:chExt cx="12149448" cy="2453417"/>
          </a:xfrm>
          <a:solidFill>
            <a:schemeClr val="bg1"/>
          </a:solidFill>
        </p:grpSpPr>
        <p:sp>
          <p:nvSpPr>
            <p:cNvPr id="27" name="Rectangle 33">
              <a:extLst>
                <a:ext uri="{FF2B5EF4-FFF2-40B4-BE49-F238E27FC236}">
                  <a16:creationId xmlns:a16="http://schemas.microsoft.com/office/drawing/2014/main" id="{61CB345B-E746-204F-A41D-3729374CB3D7}"/>
                </a:ext>
              </a:extLst>
            </p:cNvPr>
            <p:cNvSpPr/>
            <p:nvPr/>
          </p:nvSpPr>
          <p:spPr>
            <a:xfrm>
              <a:off x="629048" y="21059398"/>
              <a:ext cx="12149448" cy="2453417"/>
            </a:xfrm>
            <a:prstGeom prst="rect">
              <a:avLst/>
            </a:prstGeom>
            <a:grpFill/>
            <a:ln w="762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600" dirty="0">
                <a:solidFill>
                  <a:schemeClr val="tx1"/>
                </a:solidFill>
              </a:endParaRPr>
            </a:p>
            <a:p>
              <a:r>
                <a:rPr lang="en-US" sz="3600" dirty="0">
                  <a:solidFill>
                    <a:schemeClr val="tx1"/>
                  </a:solidFill>
                </a:rPr>
                <a:t>This work was funded by an unrestricted gift from Google. I would like to thank UTRGV for hosting this program and </a:t>
              </a:r>
              <a:r>
                <a:rPr lang="en-US" sz="3600" dirty="0" err="1">
                  <a:solidFill>
                    <a:schemeClr val="tx1"/>
                  </a:solidFill>
                </a:rPr>
                <a:t>Beiyu</a:t>
              </a:r>
              <a:r>
                <a:rPr lang="en-US" sz="3600" dirty="0">
                  <a:solidFill>
                    <a:schemeClr val="tx1"/>
                  </a:solidFill>
                </a:rPr>
                <a:t> Lin for her guidance in this work </a:t>
              </a:r>
            </a:p>
          </p:txBody>
        </p:sp>
        <p:sp>
          <p:nvSpPr>
            <p:cNvPr id="28" name="TextBox 16">
              <a:extLst>
                <a:ext uri="{FF2B5EF4-FFF2-40B4-BE49-F238E27FC236}">
                  <a16:creationId xmlns:a16="http://schemas.microsoft.com/office/drawing/2014/main" id="{9D2E08CA-C07C-6C4E-9DB4-2455BBC2C139}"/>
                </a:ext>
              </a:extLst>
            </p:cNvPr>
            <p:cNvSpPr txBox="1"/>
            <p:nvPr/>
          </p:nvSpPr>
          <p:spPr>
            <a:xfrm>
              <a:off x="4268375" y="21227428"/>
              <a:ext cx="4870792" cy="727474"/>
            </a:xfrm>
            <a:prstGeom prst="rect">
              <a:avLst/>
            </a:prstGeom>
            <a:grpFill/>
          </p:spPr>
          <p:txBody>
            <a:bodyPr wrap="square" rtlCol="0">
              <a:spAutoFit/>
            </a:bodyPr>
            <a:lstStyle/>
            <a:p>
              <a:pPr algn="ctr"/>
              <a:r>
                <a:rPr lang="en-US" sz="4800" dirty="0">
                  <a:solidFill>
                    <a:srgbClr val="C00000"/>
                  </a:solidFill>
                </a:rPr>
                <a:t>Acknowledgement</a:t>
              </a:r>
              <a:endParaRPr lang="en-US" sz="4725" dirty="0">
                <a:solidFill>
                  <a:srgbClr val="C00000"/>
                </a:solidFill>
                <a:latin typeface="Bangla MN" charset="0"/>
                <a:ea typeface="Bangla MN" charset="0"/>
                <a:cs typeface="Bangla MN" charset="0"/>
              </a:endParaRPr>
            </a:p>
          </p:txBody>
        </p:sp>
      </p:grpSp>
    </p:spTree>
    <p:extLst>
      <p:ext uri="{BB962C8B-B14F-4D97-AF65-F5344CB8AC3E}">
        <p14:creationId xmlns:p14="http://schemas.microsoft.com/office/powerpoint/2010/main" val="2836234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620</Words>
  <Application>Microsoft Macintosh PowerPoint</Application>
  <PresentationFormat>Custom</PresentationFormat>
  <Paragraphs>75</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等线</vt:lpstr>
      <vt:lpstr>Arial</vt:lpstr>
      <vt:lpstr>Bangla MN</vt:lpstr>
      <vt:lpstr>Calibri</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2012-08-24T00:53:15Z</dcterms:created>
  <dcterms:modified xsi:type="dcterms:W3CDTF">2021-08-04T02:33:44Z</dcterms:modified>
</cp:coreProperties>
</file>