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6"/>
    <p:restoredTop sz="94690"/>
  </p:normalViewPr>
  <p:slideViewPr>
    <p:cSldViewPr snapToGrid="0" snapToObjects="1">
      <p:cViewPr varScale="1">
        <p:scale>
          <a:sx n="82" d="100"/>
          <a:sy n="82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8FEE-1479-8C40-A72C-73D34C245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821B8-4B82-9B44-8B83-D1EBECC4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F8A7-E525-6447-B093-12D96697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FE10-493B-C943-AE13-BDB3F76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46EB-FAE5-9243-B8DB-2A2C78AD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588B-5272-6E47-9D54-264B0F55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8B4F-6B77-F04F-B1C9-12B2FC408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66D4-3A65-7F4C-9FFC-EA64E0EA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3D48-2EF8-7D4F-AC7D-E2604AB5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7431-5E4B-3647-A27F-F082EB7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0EF33-12A9-3B49-B3D0-D502EC8F3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0B576-3BBC-0E46-8E1C-D0DDD805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7D71-0B18-BA4A-8454-53254C7E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04F6-0FB7-B848-BD04-B77843F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6A5E-BE8E-4A42-A6C4-AD8CD27D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9EB4-D32B-E64A-8109-FC0BA2DE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523-0036-6D42-96F6-95DFE469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FCF2-BF82-F949-9776-E61BD6FA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1007A-A28F-0D4F-BB99-233AF03E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75C8-D9CF-F241-A8E9-EECF1414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4F5A-961A-234B-88EC-DB93A233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7E7E3-7ACC-7F49-946E-075C4A7F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E102-2347-2443-9C9D-AD7FA91A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CB22-67E6-7745-80BA-962E8C27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9D89-1D5A-BA4C-BE77-74EE2F01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D51E-2A7D-524B-BDCE-F8588208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E253-F85B-CC40-8778-6489FDB4F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DDA15-A732-284F-A73C-DDB9534F9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21707-94D7-0F46-96C2-A5F7D39D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9D6D-AC3A-0141-92AD-47F3985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7A2BF-7300-0043-BFA5-150DE64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032B-C7D1-1841-A081-7A562993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FDC2-41EC-C54E-A539-55F872DA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AF52F-5734-9545-BD46-4E06BA04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B6FE7-66A6-AA45-8283-2ECAC55E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A5897-B8EC-584C-861F-00C4DE732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A25CC-FED9-F341-975A-FB44E9E5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95940-8B1B-9B44-A935-578BAE37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D6068-479D-9C41-B2C4-551DBD7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E9AB-73FD-E04B-B408-6E8D7C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73CF1-117A-2842-8FB5-40EC790E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CC7D-F736-6346-B5F5-6D6F12A6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A9AA0-4725-E449-87E2-155A39EC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E93C3-876E-5441-9795-16582126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893E4-5D6E-944B-BD38-B6C0E88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A7D6A-44C7-524B-922B-FCF2EDD5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9596-341F-A043-B9E6-8927CB4B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32FE-B876-7A47-A9E7-AB50FBEF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B961-1951-6743-AE7B-FB17927D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7EA7-DB12-9E4F-9F2E-A5DEE8B7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39E5-1E0F-3044-A147-A3B4E7E4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F95E3-EB46-7043-BC56-DBECC881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2E52-A50F-E643-B4FD-77EEB1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430C7-F582-8948-9AD9-8A88D9BE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1AB8-DD5A-C941-BC65-0F82FF3D7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6EEC-EB35-F247-BA90-EADC51B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E762B-3568-B84D-8BC9-B5E503F8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A0C7-21B6-2C44-B407-033C83B8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E3028-6A91-DB4D-9D36-AF3C8D30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CC58-C5F6-5841-8321-F0F7CA1E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BE6F-2EA8-AB44-A919-326DC4C75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6679-EB4D-CB41-BEC2-787FFB28D69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11B1-96D1-C649-8F59-946BC2B9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8E56-176D-8043-B422-583CAD855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68C1-F29F-A949-9FD2-9D13AF6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wall, different, set&#10;&#10;Description automatically generated">
            <a:extLst>
              <a:ext uri="{FF2B5EF4-FFF2-40B4-BE49-F238E27FC236}">
                <a16:creationId xmlns:a16="http://schemas.microsoft.com/office/drawing/2014/main" id="{091BC8C9-5A27-E94E-8A9E-28CA36BD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6" y="161471"/>
            <a:ext cx="11869011" cy="66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Beiyu</dc:creator>
  <cp:lastModifiedBy>Lin, Beiyu</cp:lastModifiedBy>
  <cp:revision>1</cp:revision>
  <dcterms:created xsi:type="dcterms:W3CDTF">2021-08-02T18:04:30Z</dcterms:created>
  <dcterms:modified xsi:type="dcterms:W3CDTF">2021-08-02T18:07:28Z</dcterms:modified>
</cp:coreProperties>
</file>