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616" r:id="rId1"/>
  </p:sldMasterIdLst>
  <p:notesMasterIdLst>
    <p:notesMasterId r:id="rId23"/>
  </p:notesMasterIdLst>
  <p:handoutMasterIdLst>
    <p:handoutMasterId r:id="rId24"/>
  </p:handoutMasterIdLst>
  <p:sldIdLst>
    <p:sldId id="2142534293" r:id="rId2"/>
    <p:sldId id="2147477869" r:id="rId3"/>
    <p:sldId id="2147483643" r:id="rId4"/>
    <p:sldId id="2147483646" r:id="rId5"/>
    <p:sldId id="2147483631" r:id="rId6"/>
    <p:sldId id="2147483632" r:id="rId7"/>
    <p:sldId id="2147483633" r:id="rId8"/>
    <p:sldId id="262" r:id="rId9"/>
    <p:sldId id="256" r:id="rId10"/>
    <p:sldId id="2147483647" r:id="rId11"/>
    <p:sldId id="257" r:id="rId12"/>
    <p:sldId id="258" r:id="rId13"/>
    <p:sldId id="2147483645" r:id="rId14"/>
    <p:sldId id="2147483639" r:id="rId15"/>
    <p:sldId id="260" r:id="rId16"/>
    <p:sldId id="261" r:id="rId17"/>
    <p:sldId id="259" r:id="rId18"/>
    <p:sldId id="2142532759" r:id="rId19"/>
    <p:sldId id="2626" r:id="rId20"/>
    <p:sldId id="2628" r:id="rId21"/>
    <p:sldId id="2142532694" r:id="rId22"/>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18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377"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566"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5943" algn="l" defTabSz="914377" rtl="0" eaLnBrk="1" latinLnBrk="0" hangingPunct="1">
      <a:defRPr kern="1200">
        <a:solidFill>
          <a:schemeClr val="tx1"/>
        </a:solidFill>
        <a:latin typeface="Calibri" panose="020F0502020204030204" pitchFamily="34" charset="0"/>
        <a:ea typeface="+mn-ea"/>
        <a:cs typeface="+mn-cs"/>
      </a:defRPr>
    </a:lvl6pPr>
    <a:lvl7pPr marL="2743131" algn="l" defTabSz="914377" rtl="0" eaLnBrk="1" latinLnBrk="0" hangingPunct="1">
      <a:defRPr kern="1200">
        <a:solidFill>
          <a:schemeClr val="tx1"/>
        </a:solidFill>
        <a:latin typeface="Calibri" panose="020F0502020204030204" pitchFamily="34" charset="0"/>
        <a:ea typeface="+mn-ea"/>
        <a:cs typeface="+mn-cs"/>
      </a:defRPr>
    </a:lvl7pPr>
    <a:lvl8pPr marL="3200320" algn="l" defTabSz="914377" rtl="0" eaLnBrk="1" latinLnBrk="0" hangingPunct="1">
      <a:defRPr kern="1200">
        <a:solidFill>
          <a:schemeClr val="tx1"/>
        </a:solidFill>
        <a:latin typeface="Calibri" panose="020F0502020204030204" pitchFamily="34" charset="0"/>
        <a:ea typeface="+mn-ea"/>
        <a:cs typeface="+mn-cs"/>
      </a:defRPr>
    </a:lvl8pPr>
    <a:lvl9pPr marL="3657509" algn="l" defTabSz="914377"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696" userDrawn="1">
          <p15:clr>
            <a:srgbClr val="A4A3A4"/>
          </p15:clr>
        </p15:guide>
        <p15:guide id="3"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14695"/>
    <a:srgbClr val="2457D9"/>
    <a:srgbClr val="FBC78E"/>
    <a:srgbClr val="FACAA4"/>
    <a:srgbClr val="244E95"/>
    <a:srgbClr val="4E87C0"/>
    <a:srgbClr val="387FF9"/>
    <a:srgbClr val="244EFF"/>
    <a:srgbClr val="1254FF"/>
    <a:srgbClr val="456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1" autoAdjust="0"/>
    <p:restoredTop sz="96049" autoAdjust="0"/>
  </p:normalViewPr>
  <p:slideViewPr>
    <p:cSldViewPr snapToGrid="0">
      <p:cViewPr varScale="1">
        <p:scale>
          <a:sx n="112" d="100"/>
          <a:sy n="112" d="100"/>
        </p:scale>
        <p:origin x="200" y="416"/>
      </p:cViewPr>
      <p:guideLst>
        <p:guide orient="horz" pos="3888"/>
        <p:guide pos="696"/>
        <p:guide pos="7392"/>
      </p:guideLst>
    </p:cSldViewPr>
  </p:slideViewPr>
  <p:notesTextViewPr>
    <p:cViewPr>
      <p:scale>
        <a:sx n="1" d="1"/>
        <a:sy n="1" d="1"/>
      </p:scale>
      <p:origin x="0" y="0"/>
    </p:cViewPr>
  </p:notesTextViewPr>
  <p:sorterViewPr>
    <p:cViewPr varScale="1">
      <p:scale>
        <a:sx n="50" d="100"/>
        <a:sy n="50" d="100"/>
      </p:scale>
      <p:origin x="0" y="0"/>
    </p:cViewPr>
  </p:sorterViewPr>
  <p:notesViewPr>
    <p:cSldViewPr snapToGrid="0">
      <p:cViewPr varScale="1">
        <p:scale>
          <a:sx n="83" d="100"/>
          <a:sy n="83" d="100"/>
        </p:scale>
        <p:origin x="303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F8A71C4C-FF3F-0C4F-8795-A2475369391B}" type="datetime1">
              <a:rPr lang="en-US" smtClean="0"/>
              <a:t>6/3/24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428C8FA6-76A5-8E40-8BFE-0F3985BCA30F}" type="slidenum">
              <a:rPr lang="en-US" smtClean="0"/>
              <a:t>‹#›</a:t>
            </a:fld>
            <a:endParaRPr lang="en-US"/>
          </a:p>
        </p:txBody>
      </p:sp>
    </p:spTree>
    <p:extLst>
      <p:ext uri="{BB962C8B-B14F-4D97-AF65-F5344CB8AC3E}">
        <p14:creationId xmlns:p14="http://schemas.microsoft.com/office/powerpoint/2010/main" val="2724915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3177" tIns="46589" rIns="93177" bIns="46589" rtlCol="0"/>
          <a:lstStyle>
            <a:lvl1pPr algn="r">
              <a:defRPr sz="1200"/>
            </a:lvl1pPr>
          </a:lstStyle>
          <a:p>
            <a:pPr>
              <a:defRPr/>
            </a:pPr>
            <a:fld id="{575E4D0F-365E-634C-91A3-A7A1E50E5DCF}" type="datetime1">
              <a:rPr lang="en-US" smtClean="0"/>
              <a:t>6/3/24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a:defRPr sz="1200"/>
            </a:lvl1pPr>
          </a:lstStyle>
          <a:p>
            <a:pPr>
              <a:defRPr/>
            </a:pPr>
            <a:fld id="{A7F235BB-2532-4321-A1BC-BCA4D9D1C26A}" type="slidenum">
              <a:rPr lang="en-US"/>
              <a:pPr>
                <a:defRPr/>
              </a:pPr>
              <a:t>‹#›</a:t>
            </a:fld>
            <a:endParaRPr lang="en-US"/>
          </a:p>
        </p:txBody>
      </p:sp>
    </p:spTree>
    <p:extLst>
      <p:ext uri="{BB962C8B-B14F-4D97-AF65-F5344CB8AC3E}">
        <p14:creationId xmlns:p14="http://schemas.microsoft.com/office/powerpoint/2010/main" val="3643944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9" algn="l" rtl="0" eaLnBrk="0" fontAlgn="base" hangingPunct="0">
      <a:spcBef>
        <a:spcPct val="30000"/>
      </a:spcBef>
      <a:spcAft>
        <a:spcPct val="0"/>
      </a:spcAft>
      <a:defRPr sz="1200" kern="1200">
        <a:solidFill>
          <a:schemeClr val="tx1"/>
        </a:solidFill>
        <a:latin typeface="+mn-lt"/>
        <a:ea typeface="+mn-ea"/>
        <a:cs typeface="+mn-cs"/>
      </a:defRPr>
    </a:lvl2pPr>
    <a:lvl3pPr marL="914377" algn="l" rtl="0" eaLnBrk="0" fontAlgn="base" hangingPunct="0">
      <a:spcBef>
        <a:spcPct val="30000"/>
      </a:spcBef>
      <a:spcAft>
        <a:spcPct val="0"/>
      </a:spcAft>
      <a:defRPr sz="1200" kern="1200">
        <a:solidFill>
          <a:schemeClr val="tx1"/>
        </a:solidFill>
        <a:latin typeface="+mn-lt"/>
        <a:ea typeface="+mn-ea"/>
        <a:cs typeface="+mn-cs"/>
      </a:defRPr>
    </a:lvl3pPr>
    <a:lvl4pPr marL="1371566" algn="l" rtl="0" eaLnBrk="0" fontAlgn="base" hangingPunct="0">
      <a:spcBef>
        <a:spcPct val="30000"/>
      </a:spcBef>
      <a:spcAft>
        <a:spcPct val="0"/>
      </a:spcAft>
      <a:defRPr sz="1200" kern="1200">
        <a:solidFill>
          <a:schemeClr val="tx1"/>
        </a:solidFill>
        <a:latin typeface="+mn-lt"/>
        <a:ea typeface="+mn-ea"/>
        <a:cs typeface="+mn-cs"/>
      </a:defRPr>
    </a:lvl4pPr>
    <a:lvl5pPr marL="1828754" algn="l" rtl="0" eaLnBrk="0" fontAlgn="base" hangingPunct="0">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F235BB-2532-4321-A1BC-BCA4D9D1C26A}" type="slidenum">
              <a:rPr lang="en-US" smtClean="0"/>
              <a:pPr>
                <a:defRPr/>
              </a:pPr>
              <a:t>18</a:t>
            </a:fld>
            <a:endParaRPr lang="en-US"/>
          </a:p>
        </p:txBody>
      </p:sp>
    </p:spTree>
    <p:extLst>
      <p:ext uri="{BB962C8B-B14F-4D97-AF65-F5344CB8AC3E}">
        <p14:creationId xmlns:p14="http://schemas.microsoft.com/office/powerpoint/2010/main" val="155684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822450" y="228600"/>
            <a:ext cx="3213100" cy="1808163"/>
          </a:xfrm>
          <a:ln/>
        </p:spPr>
      </p:sp>
      <p:sp>
        <p:nvSpPr>
          <p:cNvPr id="13926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en-GB" dirty="0">
              <a:latin typeface="Arial" charset="0"/>
              <a:ea typeface="MS PGothic" charset="0"/>
              <a:cs typeface="Arial" charset="0"/>
            </a:endParaRPr>
          </a:p>
        </p:txBody>
      </p:sp>
    </p:spTree>
    <p:extLst>
      <p:ext uri="{BB962C8B-B14F-4D97-AF65-F5344CB8AC3E}">
        <p14:creationId xmlns:p14="http://schemas.microsoft.com/office/powerpoint/2010/main" val="401275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822450" y="228600"/>
            <a:ext cx="3213100" cy="1808163"/>
          </a:xfrm>
          <a:ln/>
        </p:spPr>
      </p:sp>
      <p:sp>
        <p:nvSpPr>
          <p:cNvPr id="14131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en-GB">
              <a:latin typeface="Arial" charset="0"/>
              <a:ea typeface="MS PGothic" charset="0"/>
              <a:cs typeface="Arial" charset="0"/>
            </a:endParaRPr>
          </a:p>
        </p:txBody>
      </p:sp>
    </p:spTree>
    <p:extLst>
      <p:ext uri="{BB962C8B-B14F-4D97-AF65-F5344CB8AC3E}">
        <p14:creationId xmlns:p14="http://schemas.microsoft.com/office/powerpoint/2010/main" val="833610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2021 Title Slide">
    <p:spTree>
      <p:nvGrpSpPr>
        <p:cNvPr id="1" name=""/>
        <p:cNvGrpSpPr/>
        <p:nvPr/>
      </p:nvGrpSpPr>
      <p:grpSpPr>
        <a:xfrm>
          <a:off x="0" y="0"/>
          <a:ext cx="0" cy="0"/>
          <a:chOff x="0" y="0"/>
          <a:chExt cx="0" cy="0"/>
        </a:xfrm>
      </p:grpSpPr>
      <p:sp>
        <p:nvSpPr>
          <p:cNvPr id="7" name="Rectangle 6"/>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pic>
        <p:nvPicPr>
          <p:cNvPr id="13" name="Picture 12" descr="A black and white logo&#10;&#10;Description automatically generated">
            <a:extLst>
              <a:ext uri="{FF2B5EF4-FFF2-40B4-BE49-F238E27FC236}">
                <a16:creationId xmlns:a16="http://schemas.microsoft.com/office/drawing/2014/main" id="{1D831F22-FA3A-D57A-45FA-41418B0D3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00017" y="2326384"/>
            <a:ext cx="2651682" cy="1504606"/>
          </a:xfrm>
          <a:prstGeom prst="rect">
            <a:avLst/>
          </a:prstGeom>
        </p:spPr>
      </p:pic>
      <p:sp>
        <p:nvSpPr>
          <p:cNvPr id="4" name="Title 3"/>
          <p:cNvSpPr>
            <a:spLocks noGrp="1"/>
          </p:cNvSpPr>
          <p:nvPr>
            <p:ph type="title" hasCustomPrompt="1"/>
          </p:nvPr>
        </p:nvSpPr>
        <p:spPr>
          <a:xfrm>
            <a:off x="304802" y="896176"/>
            <a:ext cx="5486401" cy="1249719"/>
          </a:xfrm>
          <a:prstGeom prst="rect">
            <a:avLst/>
          </a:prstGeom>
        </p:spPr>
        <p:txBody>
          <a:bodyPr>
            <a:normAutofit/>
          </a:bodyPr>
          <a:lstStyle>
            <a:lvl1pPr>
              <a:lnSpc>
                <a:spcPct val="90000"/>
              </a:lnSpc>
              <a:defRPr sz="2800" b="0" baseline="0">
                <a:solidFill>
                  <a:schemeClr val="tx1"/>
                </a:solidFill>
              </a:defRPr>
            </a:lvl1pPr>
          </a:lstStyle>
          <a:p>
            <a:r>
              <a:rPr lang="en-US" dirty="0"/>
              <a:t>Click to add Presentation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91751" y="6273803"/>
            <a:ext cx="695452" cy="281940"/>
          </a:xfrm>
          <a:prstGeom prst="rect">
            <a:avLst/>
          </a:prstGeom>
        </p:spPr>
      </p:pic>
      <p:sp>
        <p:nvSpPr>
          <p:cNvPr id="6" name="Text Placeholder 15"/>
          <p:cNvSpPr>
            <a:spLocks noGrp="1"/>
          </p:cNvSpPr>
          <p:nvPr>
            <p:ph type="body" sz="quarter" idx="14" hasCustomPrompt="1"/>
          </p:nvPr>
        </p:nvSpPr>
        <p:spPr>
          <a:xfrm>
            <a:off x="304033" y="3344843"/>
            <a:ext cx="4974263" cy="435932"/>
          </a:xfrm>
          <a:prstGeom prst="rect">
            <a:avLst/>
          </a:prstGeom>
        </p:spPr>
        <p:txBody>
          <a:bodyPr>
            <a:noAutofit/>
          </a:bodyPr>
          <a:lstStyle>
            <a:lvl1pPr marL="0" indent="0" algn="l">
              <a:buFontTx/>
              <a:buNone/>
              <a:defRPr baseline="0"/>
            </a:lvl1pPr>
          </a:lstStyle>
          <a:p>
            <a:pPr lvl="0"/>
            <a:r>
              <a:rPr lang="en-US" dirty="0"/>
              <a:t>Click to Add Your Name, title, email, </a:t>
            </a:r>
            <a:r>
              <a:rPr lang="en-US" dirty="0" err="1"/>
              <a:t>etc</a:t>
            </a:r>
            <a:endParaRPr lang="en-US" dirty="0"/>
          </a:p>
        </p:txBody>
      </p:sp>
      <p:pic>
        <p:nvPicPr>
          <p:cNvPr id="11" name="Graphic 10">
            <a:extLst>
              <a:ext uri="{FF2B5EF4-FFF2-40B4-BE49-F238E27FC236}">
                <a16:creationId xmlns:a16="http://schemas.microsoft.com/office/drawing/2014/main" id="{68A6CBC8-E31F-2BFA-5BF3-608C299296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09491" y="3742521"/>
            <a:ext cx="2057400" cy="762000"/>
          </a:xfrm>
          <a:prstGeom prst="rect">
            <a:avLst/>
          </a:prstGeom>
        </p:spPr>
      </p:pic>
      <p:sp>
        <p:nvSpPr>
          <p:cNvPr id="2" name="Slide Number Placeholder 1">
            <a:extLst>
              <a:ext uri="{FF2B5EF4-FFF2-40B4-BE49-F238E27FC236}">
                <a16:creationId xmlns:a16="http://schemas.microsoft.com/office/drawing/2014/main" id="{8F9F9E90-2CBC-160C-A456-B82ED3D2D56D}"/>
              </a:ext>
            </a:extLst>
          </p:cNvPr>
          <p:cNvSpPr>
            <a:spLocks noGrp="1"/>
          </p:cNvSpPr>
          <p:nvPr>
            <p:ph type="sldNum" sz="quarter" idx="15"/>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30022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mp; Single Bulleted list or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C5488FB3-EC12-1F7D-8FF5-0142D48F10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Tree>
    <p:extLst>
      <p:ext uri="{BB962C8B-B14F-4D97-AF65-F5344CB8AC3E}">
        <p14:creationId xmlns:p14="http://schemas.microsoft.com/office/powerpoint/2010/main" val="332791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Single Bulleted list or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DDB98BC-539F-B355-1AD7-A6DB5727F5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9360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 bulleted lists">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7AE870BD-D606-E12D-38CF-F8B8950A1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086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mp; 2 bulleted list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CAB283C-4D7C-B92A-C063-44E9DD38AD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2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mp; 2 bulleted lis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ED5EFA40-F3E6-E1DD-4087-2D2E2D76B9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27963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ed list - not for images">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5E54ED0F-9EF5-3A2A-A48F-864020C310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55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mp; Bulleted list - not for image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10BA43D-0E52-1935-1DCB-E424DD430A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9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ulleted list - not fo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662963E-CB68-80F5-7A98-4FA4326E546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04601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bulleted list left, image on right">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E879A0EC-581D-0E13-472B-DA750CA32E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984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mp; bulleted list left, image on righ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pic>
        <p:nvPicPr>
          <p:cNvPr id="5" name="Graphic 4">
            <a:extLst>
              <a:ext uri="{FF2B5EF4-FFF2-40B4-BE49-F238E27FC236}">
                <a16:creationId xmlns:a16="http://schemas.microsoft.com/office/drawing/2014/main" id="{0DD593BE-1E80-1AEB-0F86-F4FD051639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745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2021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4C814B-C0E5-19B7-36B2-339859D9829A}"/>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4" name="Title 3"/>
          <p:cNvSpPr>
            <a:spLocks noGrp="1"/>
          </p:cNvSpPr>
          <p:nvPr>
            <p:ph type="title" hasCustomPrompt="1"/>
          </p:nvPr>
        </p:nvSpPr>
        <p:spPr>
          <a:xfrm>
            <a:off x="304802" y="896176"/>
            <a:ext cx="5486401" cy="1249719"/>
          </a:xfrm>
          <a:prstGeom prst="rect">
            <a:avLst/>
          </a:prstGeom>
        </p:spPr>
        <p:txBody>
          <a:bodyPr>
            <a:normAutofit/>
          </a:bodyPr>
          <a:lstStyle>
            <a:lvl1pPr>
              <a:lnSpc>
                <a:spcPct val="90000"/>
              </a:lnSpc>
              <a:defRPr sz="2800" b="0" baseline="0">
                <a:solidFill>
                  <a:schemeClr val="tx1"/>
                </a:solidFill>
              </a:defRPr>
            </a:lvl1pPr>
          </a:lstStyle>
          <a:p>
            <a:r>
              <a:rPr lang="en-US" dirty="0"/>
              <a:t>Click to add Presentation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51" y="6273803"/>
            <a:ext cx="695452" cy="281940"/>
          </a:xfrm>
          <a:prstGeom prst="rect">
            <a:avLst/>
          </a:prstGeom>
        </p:spPr>
      </p:pic>
      <p:sp>
        <p:nvSpPr>
          <p:cNvPr id="6" name="Text Placeholder 15"/>
          <p:cNvSpPr>
            <a:spLocks noGrp="1"/>
          </p:cNvSpPr>
          <p:nvPr>
            <p:ph type="body" sz="quarter" idx="14" hasCustomPrompt="1"/>
          </p:nvPr>
        </p:nvSpPr>
        <p:spPr>
          <a:xfrm>
            <a:off x="304033" y="3344843"/>
            <a:ext cx="4974263" cy="435932"/>
          </a:xfrm>
          <a:prstGeom prst="rect">
            <a:avLst/>
          </a:prstGeom>
        </p:spPr>
        <p:txBody>
          <a:bodyPr>
            <a:noAutofit/>
          </a:bodyPr>
          <a:lstStyle>
            <a:lvl1pPr marL="0" indent="0" algn="l">
              <a:buFontTx/>
              <a:buNone/>
              <a:defRPr baseline="0"/>
            </a:lvl1pPr>
          </a:lstStyle>
          <a:p>
            <a:pPr lvl="0"/>
            <a:r>
              <a:rPr lang="en-US" dirty="0"/>
              <a:t>Click to Add Your Name, title, email, </a:t>
            </a:r>
            <a:r>
              <a:rPr lang="en-US" dirty="0" err="1"/>
              <a:t>etc</a:t>
            </a:r>
            <a:endParaRPr lang="en-US" dirty="0"/>
          </a:p>
        </p:txBody>
      </p:sp>
      <p:pic>
        <p:nvPicPr>
          <p:cNvPr id="5" name="Graphic 4">
            <a:extLst>
              <a:ext uri="{FF2B5EF4-FFF2-40B4-BE49-F238E27FC236}">
                <a16:creationId xmlns:a16="http://schemas.microsoft.com/office/drawing/2014/main" id="{FC8EE377-7754-E11F-C876-3597E7C5D0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7152" y="2307955"/>
            <a:ext cx="2705097" cy="1528204"/>
          </a:xfrm>
          <a:prstGeom prst="rect">
            <a:avLst/>
          </a:prstGeom>
        </p:spPr>
      </p:pic>
      <p:pic>
        <p:nvPicPr>
          <p:cNvPr id="11" name="Graphic 10">
            <a:extLst>
              <a:ext uri="{FF2B5EF4-FFF2-40B4-BE49-F238E27FC236}">
                <a16:creationId xmlns:a16="http://schemas.microsoft.com/office/drawing/2014/main" id="{68A6CBC8-E31F-2BFA-5BF3-608C299296D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009491" y="3742521"/>
            <a:ext cx="2057400" cy="762000"/>
          </a:xfrm>
          <a:prstGeom prst="rect">
            <a:avLst/>
          </a:prstGeom>
        </p:spPr>
      </p:pic>
    </p:spTree>
    <p:extLst>
      <p:ext uri="{BB962C8B-B14F-4D97-AF65-F5344CB8AC3E}">
        <p14:creationId xmlns:p14="http://schemas.microsoft.com/office/powerpoint/2010/main" val="1947884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bulleted list left, image on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pic>
        <p:nvPicPr>
          <p:cNvPr id="2" name="Graphic 1">
            <a:extLst>
              <a:ext uri="{FF2B5EF4-FFF2-40B4-BE49-F238E27FC236}">
                <a16:creationId xmlns:a16="http://schemas.microsoft.com/office/drawing/2014/main" id="{E0902C1C-BD78-1AA4-00C8-9109FF37DE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952294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IBM p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70"/>
            <a:ext cx="1730144" cy="701463"/>
          </a:xfrm>
          <a:prstGeom prst="rect">
            <a:avLst/>
          </a:prstGeom>
        </p:spPr>
      </p:pic>
    </p:spTree>
    <p:extLst>
      <p:ext uri="{BB962C8B-B14F-4D97-AF65-F5344CB8AC3E}">
        <p14:creationId xmlns:p14="http://schemas.microsoft.com/office/powerpoint/2010/main" val="330056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black background">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40EE0B4-00C1-A9AA-8F7C-78528CC3BB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496774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Blank black background">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1889F7D-7E76-8863-FE5F-7534A9F515C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2052234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ank black background">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2A06584-4A8D-70B2-1AA4-0295EACC0C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163667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black backgroun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6" name="Graphic 5">
            <a:extLst>
              <a:ext uri="{FF2B5EF4-FFF2-40B4-BE49-F238E27FC236}">
                <a16:creationId xmlns:a16="http://schemas.microsoft.com/office/drawing/2014/main" id="{8B8B7290-E609-FE2A-C98F-1469A1D578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63842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with title only">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A2BC80EF-5DBF-BF25-8DE9-8C904DC344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Tree>
    <p:extLst>
      <p:ext uri="{BB962C8B-B14F-4D97-AF65-F5344CB8AC3E}">
        <p14:creationId xmlns:p14="http://schemas.microsoft.com/office/powerpoint/2010/main" val="881164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ck with title only">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D02337-AECD-27CC-0491-B67FFB644C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88644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lack with title only">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5BC8BC3-D36B-925A-0413-23D35BBA78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376846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with title only">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2021</a:t>
            </a:r>
          </a:p>
        </p:txBody>
      </p:sp>
      <p:pic>
        <p:nvPicPr>
          <p:cNvPr id="2" name="Graphic 1">
            <a:extLst>
              <a:ext uri="{FF2B5EF4-FFF2-40B4-BE49-F238E27FC236}">
                <a16:creationId xmlns:a16="http://schemas.microsoft.com/office/drawing/2014/main" id="{A06D4300-02F4-F1EF-D576-0B7C50BFA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6434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2" name="Picture 31" descr="A black background with a black square&#10;&#10;Description automatically generated with medium confidence">
            <a:extLst>
              <a:ext uri="{FF2B5EF4-FFF2-40B4-BE49-F238E27FC236}">
                <a16:creationId xmlns:a16="http://schemas.microsoft.com/office/drawing/2014/main" id="{3E2FD141-8134-F3DB-E476-8FADEF4ACE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Title 3">
            <a:extLst>
              <a:ext uri="{FF2B5EF4-FFF2-40B4-BE49-F238E27FC236}">
                <a16:creationId xmlns:a16="http://schemas.microsoft.com/office/drawing/2014/main" id="{879F3420-6D52-3D30-094D-4B781CE6D87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875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54326FA1-EB48-8D63-F60D-9CB5E22D63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Tree>
    <p:extLst>
      <p:ext uri="{BB962C8B-B14F-4D97-AF65-F5344CB8AC3E}">
        <p14:creationId xmlns:p14="http://schemas.microsoft.com/office/powerpoint/2010/main" val="3342944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4" name="Graphic 3">
            <a:extLst>
              <a:ext uri="{FF2B5EF4-FFF2-40B4-BE49-F238E27FC236}">
                <a16:creationId xmlns:a16="http://schemas.microsoft.com/office/drawing/2014/main" id="{0342A2AE-3E39-0B5D-3C8D-5F1043BCE4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561849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Blank black background">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DF66989-43F4-A600-E0B2-72AF31ED5D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989718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BBA6569A-B3E2-406F-FCD4-2634820190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961906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 bulleted lists, 1st bullet bold">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CF54C9BD-2141-0C1B-D066-32EFCAE59A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61309"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5437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mp; 2 bulleted lists, 1st bullet bo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876CD34B-B673-84BF-EA5A-E903F8F787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61309"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001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2 bulleted lists, 1st bullet bo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26474"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736B9D94-C60C-2E78-9539-1E758871A1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209844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9" name="Picture 8" descr="A black and white logo&#10;&#10;Description automatically generated">
            <a:extLst>
              <a:ext uri="{FF2B5EF4-FFF2-40B4-BE49-F238E27FC236}">
                <a16:creationId xmlns:a16="http://schemas.microsoft.com/office/drawing/2014/main" id="{E1C17DA0-170C-5390-C3C5-18A71EE087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3"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2297625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3"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pic>
        <p:nvPicPr>
          <p:cNvPr id="7" name="Graphic 6">
            <a:extLst>
              <a:ext uri="{FF2B5EF4-FFF2-40B4-BE49-F238E27FC236}">
                <a16:creationId xmlns:a16="http://schemas.microsoft.com/office/drawing/2014/main" id="{5F1C5A5E-218B-BC39-04F0-C0BA69E05B6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884485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Graphic 6">
            <a:extLst>
              <a:ext uri="{FF2B5EF4-FFF2-40B4-BE49-F238E27FC236}">
                <a16:creationId xmlns:a16="http://schemas.microsoft.com/office/drawing/2014/main" id="{E7C59DB1-FC9C-849C-E343-FD25C3FD96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217767"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99565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9DDAFE0-8F15-5E46-5CAE-A71684960E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2" name="Title 1"/>
          <p:cNvSpPr>
            <a:spLocks noGrp="1"/>
          </p:cNvSpPr>
          <p:nvPr>
            <p:ph type="title" hasCustomPrompt="1"/>
          </p:nvPr>
        </p:nvSpPr>
        <p:spPr>
          <a:xfrm>
            <a:off x="308812" y="221657"/>
            <a:ext cx="10210800" cy="442486"/>
          </a:xfrm>
          <a:prstGeom prst="rect">
            <a:avLst/>
          </a:prstGeom>
        </p:spPr>
        <p:txBody>
          <a:bodyPr/>
          <a:lstStyle>
            <a:lvl1pPr>
              <a:defRPr>
                <a:latin typeface="Arial"/>
                <a:cs typeface="Aria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5253579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ck title bar &amp; image &amp; black insert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217767"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pic>
        <p:nvPicPr>
          <p:cNvPr id="8" name="Graphic 7">
            <a:extLst>
              <a:ext uri="{FF2B5EF4-FFF2-40B4-BE49-F238E27FC236}">
                <a16:creationId xmlns:a16="http://schemas.microsoft.com/office/drawing/2014/main" id="{55FF0B22-C17B-5711-6B41-3813303D19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638230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Picture 6" descr="A black and white logo&#10;&#10;Description automatically generated">
            <a:extLst>
              <a:ext uri="{FF2B5EF4-FFF2-40B4-BE49-F238E27FC236}">
                <a16:creationId xmlns:a16="http://schemas.microsoft.com/office/drawing/2014/main" id="{F65938A9-3541-91F7-C413-DBF835C25A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spTree>
    <p:extLst>
      <p:ext uri="{BB962C8B-B14F-4D97-AF65-F5344CB8AC3E}">
        <p14:creationId xmlns:p14="http://schemas.microsoft.com/office/powerpoint/2010/main" val="3297730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pic>
        <p:nvPicPr>
          <p:cNvPr id="7" name="Graphic 6">
            <a:extLst>
              <a:ext uri="{FF2B5EF4-FFF2-40B4-BE49-F238E27FC236}">
                <a16:creationId xmlns:a16="http://schemas.microsoft.com/office/drawing/2014/main" id="{28A9F702-C36B-A252-EB3F-D45278B773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1865632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Graphic 6">
            <a:extLst>
              <a:ext uri="{FF2B5EF4-FFF2-40B4-BE49-F238E27FC236}">
                <a16:creationId xmlns:a16="http://schemas.microsoft.com/office/drawing/2014/main" id="{C4F9124B-137D-BE00-37DF-B2F1D04C9E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436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spTree>
    <p:extLst>
      <p:ext uri="{BB962C8B-B14F-4D97-AF65-F5344CB8AC3E}">
        <p14:creationId xmlns:p14="http://schemas.microsoft.com/office/powerpoint/2010/main" val="4197701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ck title bar &amp; image &amp; black insert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436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pic>
        <p:nvPicPr>
          <p:cNvPr id="8" name="Graphic 7">
            <a:extLst>
              <a:ext uri="{FF2B5EF4-FFF2-40B4-BE49-F238E27FC236}">
                <a16:creationId xmlns:a16="http://schemas.microsoft.com/office/drawing/2014/main" id="{172F69B0-3568-5491-5895-61F6B5920A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789801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black title bar &amp; image">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2001"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pic>
        <p:nvPicPr>
          <p:cNvPr id="4" name="Graphic 3">
            <a:extLst>
              <a:ext uri="{FF2B5EF4-FFF2-40B4-BE49-F238E27FC236}">
                <a16:creationId xmlns:a16="http://schemas.microsoft.com/office/drawing/2014/main" id="{7A0BFF5B-FFF3-EEC5-043B-119DEEBD9E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3749066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ck title bar &amp; image">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1999"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pic>
        <p:nvPicPr>
          <p:cNvPr id="2" name="Graphic 1">
            <a:extLst>
              <a:ext uri="{FF2B5EF4-FFF2-40B4-BE49-F238E27FC236}">
                <a16:creationId xmlns:a16="http://schemas.microsoft.com/office/drawing/2014/main" id="{D0D720B1-0C52-3911-0A8A-18242F23B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spTree>
    <p:extLst>
      <p:ext uri="{BB962C8B-B14F-4D97-AF65-F5344CB8AC3E}">
        <p14:creationId xmlns:p14="http://schemas.microsoft.com/office/powerpoint/2010/main" val="3947378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title bar &amp; imag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1999"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pic>
        <p:nvPicPr>
          <p:cNvPr id="4" name="Graphic 3">
            <a:extLst>
              <a:ext uri="{FF2B5EF4-FFF2-40B4-BE49-F238E27FC236}">
                <a16:creationId xmlns:a16="http://schemas.microsoft.com/office/drawing/2014/main" id="{4C7E4B2B-4CBD-1785-1A76-D8C64FF913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3892533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126480" y="0"/>
            <a:ext cx="3044952" cy="3429000"/>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8"/>
          </p:nvPr>
        </p:nvSpPr>
        <p:spPr>
          <a:xfrm>
            <a:off x="9171432" y="0"/>
            <a:ext cx="3054096" cy="3429000"/>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9"/>
          </p:nvPr>
        </p:nvSpPr>
        <p:spPr>
          <a:xfrm>
            <a:off x="6126480" y="3429000"/>
            <a:ext cx="6099048" cy="3429000"/>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11" name="Title Placeholder 1">
            <a:extLst>
              <a:ext uri="{FF2B5EF4-FFF2-40B4-BE49-F238E27FC236}">
                <a16:creationId xmlns:a16="http://schemas.microsoft.com/office/drawing/2014/main" id="{8F83DBD2-00A3-854E-96F6-5E38FF4C0458}"/>
              </a:ext>
            </a:extLst>
          </p:cNvPr>
          <p:cNvSpPr txBox="1">
            <a:spLocks/>
          </p:cNvSpPr>
          <p:nvPr userDrawn="1"/>
        </p:nvSpPr>
        <p:spPr>
          <a:xfrm>
            <a:off x="310897" y="219456"/>
            <a:ext cx="5480303" cy="388127"/>
          </a:xfrm>
          <a:prstGeom prst="rect">
            <a:avLst/>
          </a:prstGeom>
        </p:spPr>
        <p:txBody>
          <a:bodyPr vert="horz" lIns="0" tIns="0" rIns="0" bIns="0" rtlCol="0" anchor="t" anchorCtr="0">
            <a:noAutofit/>
          </a:bodyPr>
          <a:lstStyle>
            <a:lvl1pPr algn="l" defTabSz="609570" rtl="0" eaLnBrk="1" latinLnBrk="0" hangingPunct="1">
              <a:lnSpc>
                <a:spcPct val="90000"/>
              </a:lnSpc>
              <a:spcBef>
                <a:spcPct val="0"/>
              </a:spcBef>
              <a:buNone/>
              <a:defRPr sz="2800" kern="1200" baseline="0">
                <a:solidFill>
                  <a:schemeClr val="tx1"/>
                </a:solidFill>
                <a:latin typeface="Arial"/>
                <a:ea typeface="Arial" panose="020B0604020202020204" pitchFamily="34" charset="0"/>
                <a:cs typeface="Arial"/>
              </a:defRPr>
            </a:lvl1pPr>
          </a:lstStyle>
          <a:p>
            <a:pPr fontAlgn="auto">
              <a:spcAft>
                <a:spcPts val="0"/>
              </a:spcAft>
            </a:pPr>
            <a:r>
              <a:rPr lang="en-US" dirty="0"/>
              <a:t>Click to edit Slide Title</a:t>
            </a:r>
          </a:p>
        </p:txBody>
      </p:sp>
      <p:sp>
        <p:nvSpPr>
          <p:cNvPr id="13" name="Text Placeholder 6">
            <a:extLst>
              <a:ext uri="{FF2B5EF4-FFF2-40B4-BE49-F238E27FC236}">
                <a16:creationId xmlns:a16="http://schemas.microsoft.com/office/drawing/2014/main" id="{AA9F01EB-A423-5742-9F6B-9BD2B204E813}"/>
              </a:ext>
            </a:extLst>
          </p:cNvPr>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06798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131052" y="-1"/>
            <a:ext cx="3044952" cy="3429000"/>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8"/>
          </p:nvPr>
        </p:nvSpPr>
        <p:spPr>
          <a:xfrm>
            <a:off x="9181881" y="-1"/>
            <a:ext cx="3054096" cy="3429000"/>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9"/>
          </p:nvPr>
        </p:nvSpPr>
        <p:spPr>
          <a:xfrm>
            <a:off x="6126480" y="3429000"/>
            <a:ext cx="6099048" cy="3429000"/>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Rectangle 7">
            <a:extLst>
              <a:ext uri="{FF2B5EF4-FFF2-40B4-BE49-F238E27FC236}">
                <a16:creationId xmlns:a16="http://schemas.microsoft.com/office/drawing/2014/main" id="{C2C2BC28-3D8F-4848-85C9-A1B154F68C80}"/>
              </a:ext>
            </a:extLst>
          </p:cNvPr>
          <p:cNvSpPr/>
          <p:nvPr userDrawn="1"/>
        </p:nvSpPr>
        <p:spPr>
          <a:xfrm>
            <a:off x="0" y="-1"/>
            <a:ext cx="6126480" cy="6858001"/>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4" name="Title 1">
            <a:extLst>
              <a:ext uri="{FF2B5EF4-FFF2-40B4-BE49-F238E27FC236}">
                <a16:creationId xmlns:a16="http://schemas.microsoft.com/office/drawing/2014/main" id="{6D1B323F-CBFC-9F4D-B6C1-905775A47945}"/>
              </a:ext>
            </a:extLst>
          </p:cNvPr>
          <p:cNvSpPr>
            <a:spLocks noGrp="1"/>
          </p:cNvSpPr>
          <p:nvPr>
            <p:ph type="title"/>
          </p:nvPr>
        </p:nvSpPr>
        <p:spPr>
          <a:xfrm>
            <a:off x="310897" y="219456"/>
            <a:ext cx="5477256" cy="457780"/>
          </a:xfrm>
        </p:spPr>
        <p:txBody>
          <a:bodyPr/>
          <a:lstStyle>
            <a:lvl1pPr>
              <a:defRPr>
                <a:solidFill>
                  <a:schemeClr val="bg2"/>
                </a:solidFill>
              </a:defRPr>
            </a:lvl1pPr>
          </a:lstStyle>
          <a:p>
            <a:r>
              <a:rPr lang="en-US" dirty="0"/>
              <a:t>Click to edit Master title style</a:t>
            </a:r>
          </a:p>
        </p:txBody>
      </p:sp>
      <p:sp>
        <p:nvSpPr>
          <p:cNvPr id="15" name="Text Placeholder 6">
            <a:extLst>
              <a:ext uri="{FF2B5EF4-FFF2-40B4-BE49-F238E27FC236}">
                <a16:creationId xmlns:a16="http://schemas.microsoft.com/office/drawing/2014/main" id="{D0A69A66-003D-5B41-8BAF-49BF0C0C8DC1}"/>
              </a:ext>
            </a:extLst>
          </p:cNvPr>
          <p:cNvSpPr>
            <a:spLocks noGrp="1"/>
          </p:cNvSpPr>
          <p:nvPr>
            <p:ph type="body" sz="quarter" idx="20" hasCustomPrompt="1"/>
          </p:nvPr>
        </p:nvSpPr>
        <p:spPr>
          <a:xfrm>
            <a:off x="310896" y="832104"/>
            <a:ext cx="5477256" cy="5603203"/>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D73F77-936A-0D42-BF6B-FA42F36D0C9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83423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2CD0D1E-6CA6-18E1-141E-06679FB23D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
        <p:nvSpPr>
          <p:cNvPr id="2" name="Title 1"/>
          <p:cNvSpPr>
            <a:spLocks noGrp="1"/>
          </p:cNvSpPr>
          <p:nvPr>
            <p:ph type="title" hasCustomPrompt="1"/>
          </p:nvPr>
        </p:nvSpPr>
        <p:spPr>
          <a:xfrm>
            <a:off x="308812" y="221657"/>
            <a:ext cx="10210800" cy="442486"/>
          </a:xfrm>
          <a:prstGeom prst="rect">
            <a:avLst/>
          </a:prstGeom>
        </p:spPr>
        <p:txBody>
          <a:bodyPr/>
          <a:lstStyle>
            <a:lvl1pPr>
              <a:defRPr>
                <a:latin typeface="Arial"/>
                <a:cs typeface="Aria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26078609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pic>
        <p:nvPicPr>
          <p:cNvPr id="4" name="Picture 3" descr="A black and white logo&#10;&#10;Description automatically generated">
            <a:extLst>
              <a:ext uri="{FF2B5EF4-FFF2-40B4-BE49-F238E27FC236}">
                <a16:creationId xmlns:a16="http://schemas.microsoft.com/office/drawing/2014/main" id="{EAB59F22-63CC-4768-E836-A0B001D35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9327129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_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4" name="Graphic 3">
            <a:extLst>
              <a:ext uri="{FF2B5EF4-FFF2-40B4-BE49-F238E27FC236}">
                <a16:creationId xmlns:a16="http://schemas.microsoft.com/office/drawing/2014/main" id="{74FEB824-21AB-3145-A3C7-4ADA36A4BA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1716678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pic>
        <p:nvPicPr>
          <p:cNvPr id="4" name="Graphic 3">
            <a:extLst>
              <a:ext uri="{FF2B5EF4-FFF2-40B4-BE49-F238E27FC236}">
                <a16:creationId xmlns:a16="http://schemas.microsoft.com/office/drawing/2014/main" id="{8BA616A4-C36A-B95E-9391-9B7E2C0F1F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9360963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Large title &amp; 4 blue boxes">
    <p:spTree>
      <p:nvGrpSpPr>
        <p:cNvPr id="1" name=""/>
        <p:cNvGrpSpPr/>
        <p:nvPr/>
      </p:nvGrpSpPr>
      <p:grpSpPr>
        <a:xfrm>
          <a:off x="0" y="0"/>
          <a:ext cx="0" cy="0"/>
          <a:chOff x="0" y="0"/>
          <a:chExt cx="0" cy="0"/>
        </a:xfrm>
      </p:grpSpPr>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D27ACF1B-469A-3FCA-68DF-9F5527E4D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067804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17" name="Picture 16" descr="A black and white logo&#10;&#10;Description automatically generated">
            <a:extLst>
              <a:ext uri="{FF2B5EF4-FFF2-40B4-BE49-F238E27FC236}">
                <a16:creationId xmlns:a16="http://schemas.microsoft.com/office/drawing/2014/main" id="{810DA460-CE90-2827-09D3-0672C3C315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6563641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61EBB3C9-F565-1B74-21D3-03B85EA72CD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6348370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E7A34A3B-DAD6-8340-9A21-8F1B221CF5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27759296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4" name="Graphic 3">
            <a:extLst>
              <a:ext uri="{FF2B5EF4-FFF2-40B4-BE49-F238E27FC236}">
                <a16:creationId xmlns:a16="http://schemas.microsoft.com/office/drawing/2014/main" id="{02B12783-095D-B053-B0E7-EB2459705C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29391007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title &amp; others - image or text remainder image or bulleted lists">
    <p:spTree>
      <p:nvGrpSpPr>
        <p:cNvPr id="1" name=""/>
        <p:cNvGrpSpPr/>
        <p:nvPr/>
      </p:nvGrpSpPr>
      <p:grpSpPr>
        <a:xfrm>
          <a:off x="0" y="0"/>
          <a:ext cx="0" cy="0"/>
          <a:chOff x="0" y="0"/>
          <a:chExt cx="0" cy="0"/>
        </a:xfrm>
      </p:grpSpPr>
      <p:sp>
        <p:nvSpPr>
          <p:cNvPr id="2" name="Title"/>
          <p:cNvSpPr>
            <a:spLocks noGrp="1"/>
          </p:cNvSpPr>
          <p:nvPr>
            <p:ph type="title"/>
          </p:nvPr>
        </p:nvSpPr>
        <p:spPr>
          <a:xfrm>
            <a:off x="0" y="-5"/>
            <a:ext cx="6096000" cy="3429001"/>
          </a:xfrm>
          <a:solidFill>
            <a:srgbClr val="0530AD"/>
          </a:solidFill>
        </p:spPr>
        <p:txBody>
          <a:bodyPr lIns="210312" tIns="201168" rIns="228600" bIns="228600"/>
          <a:lstStyle>
            <a:lvl1pPr>
              <a:defRPr>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Content Placeholder 1"/>
          <p:cNvSpPr>
            <a:spLocks noGrp="1"/>
          </p:cNvSpPr>
          <p:nvPr>
            <p:ph sz="quarter" idx="17"/>
          </p:nvPr>
        </p:nvSpPr>
        <p:spPr>
          <a:xfrm>
            <a:off x="6083809" y="0"/>
            <a:ext cx="3044952" cy="3428997"/>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8"/>
          </p:nvPr>
        </p:nvSpPr>
        <p:spPr>
          <a:xfrm>
            <a:off x="6077713" y="3424673"/>
            <a:ext cx="6095998" cy="3429002"/>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quarter" idx="20"/>
          </p:nvPr>
        </p:nvSpPr>
        <p:spPr>
          <a:xfrm>
            <a:off x="1" y="3429001"/>
            <a:ext cx="6095999" cy="3429000"/>
          </a:xfrm>
          <a:prstGeom prst="rect">
            <a:avLst/>
          </a:prstGeom>
          <a:solidFill>
            <a:schemeClr val="tx1"/>
          </a:solidFill>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9"/>
          </p:nvPr>
        </p:nvSpPr>
        <p:spPr>
          <a:xfrm>
            <a:off x="9125712" y="-5"/>
            <a:ext cx="3054096" cy="3428998"/>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23ADD54-6398-4141-8062-DF36139F6FB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7839528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Bar only on the slide">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EB27722C-1144-BF47-AD2C-C7553A58A127}"/>
              </a:ext>
            </a:extLst>
          </p:cNvPr>
          <p:cNvSpPr>
            <a:spLocks noGrp="1"/>
          </p:cNvSpPr>
          <p:nvPr>
            <p:ph type="title"/>
          </p:nvPr>
        </p:nvSpPr>
        <p:spPr>
          <a:xfrm>
            <a:off x="292952" y="249296"/>
            <a:ext cx="10226677" cy="563505"/>
          </a:xfrm>
          <a:prstGeom prst="rect">
            <a:avLst/>
          </a:prstGeom>
        </p:spPr>
        <p:txBody>
          <a:bodyPr vert="horz" lIns="91440" tIns="45720" rIns="91440" bIns="45720" rtlCol="0" anchor="ctr">
            <a:noAutofit/>
          </a:bodyPr>
          <a:lstStyle/>
          <a:p>
            <a:r>
              <a:rPr lang="en-US" dirty="0"/>
              <a:t>Click to edit Master title style</a:t>
            </a:r>
          </a:p>
        </p:txBody>
      </p:sp>
      <p:sp>
        <p:nvSpPr>
          <p:cNvPr id="2" name="Slide Number Placeholder 6">
            <a:extLst>
              <a:ext uri="{FF2B5EF4-FFF2-40B4-BE49-F238E27FC236}">
                <a16:creationId xmlns:a16="http://schemas.microsoft.com/office/drawing/2014/main" id="{0260B42C-EEEC-F839-FCC4-55EFD3299B32}"/>
              </a:ext>
            </a:extLst>
          </p:cNvPr>
          <p:cNvSpPr>
            <a:spLocks noGrp="1"/>
          </p:cNvSpPr>
          <p:nvPr>
            <p:ph type="sldNum" sz="quarter" idx="12"/>
          </p:nvPr>
        </p:nvSpPr>
        <p:spPr>
          <a:xfrm>
            <a:off x="9144000" y="6435307"/>
            <a:ext cx="2743200" cy="182880"/>
          </a:xfrm>
        </p:spPr>
        <p:txBody>
          <a:bodyPr/>
          <a:lstStyle/>
          <a:p>
            <a:fld id="{1F75633F-FBB6-46B1-91F1-9570E7359D10}" type="slidenum">
              <a:rPr lang="en-US" smtClean="0"/>
              <a:t>‹#›</a:t>
            </a:fld>
            <a:endParaRPr lang="en-US"/>
          </a:p>
        </p:txBody>
      </p:sp>
    </p:spTree>
    <p:extLst>
      <p:ext uri="{BB962C8B-B14F-4D97-AF65-F5344CB8AC3E}">
        <p14:creationId xmlns:p14="http://schemas.microsoft.com/office/powerpoint/2010/main" val="427722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19D4075E-60E0-45EE-94F9-39ED7AE331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197163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A1B650E-A408-869F-FB85-CCF621260D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682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2" name="Graphic 1">
            <a:extLst>
              <a:ext uri="{FF2B5EF4-FFF2-40B4-BE49-F238E27FC236}">
                <a16:creationId xmlns:a16="http://schemas.microsoft.com/office/drawing/2014/main" id="{A33B78CF-3A51-1266-DFC6-C69FCFB635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88111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ingle Bulleted list or image">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7A43E6A9-0034-D1A0-F9BA-2CB5F14650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sz="3200">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82904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4" name="Title Placeholder 3">
            <a:extLst>
              <a:ext uri="{FF2B5EF4-FFF2-40B4-BE49-F238E27FC236}">
                <a16:creationId xmlns:a16="http://schemas.microsoft.com/office/drawing/2014/main" id="{FD422022-6CDA-8D45-8A8C-3AD6BBA653F2}"/>
              </a:ext>
            </a:extLst>
          </p:cNvPr>
          <p:cNvSpPr>
            <a:spLocks noGrp="1"/>
          </p:cNvSpPr>
          <p:nvPr>
            <p:ph type="title"/>
          </p:nvPr>
        </p:nvSpPr>
        <p:spPr>
          <a:xfrm>
            <a:off x="154805" y="173339"/>
            <a:ext cx="10515600" cy="413799"/>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92D2955A-E0A9-C941-9DDE-22306C61263F}"/>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t>© Copyright IBM Corporation 2024</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48D27589-6EBF-A260-8FEC-BCC91381641D}"/>
              </a:ext>
            </a:extLst>
          </p:cNvPr>
          <p:cNvPicPr>
            <a:picLocks noChangeAspect="1"/>
          </p:cNvPicPr>
          <p:nvPr userDrawn="1"/>
        </p:nvPicPr>
        <p:blipFill>
          <a:blip r:embed="rId61">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Tree>
    <p:extLst>
      <p:ext uri="{BB962C8B-B14F-4D97-AF65-F5344CB8AC3E}">
        <p14:creationId xmlns:p14="http://schemas.microsoft.com/office/powerpoint/2010/main" val="3413688524"/>
      </p:ext>
    </p:extLst>
  </p:cSld>
  <p:clrMap bg1="lt1" tx1="dk1" bg2="lt2" tx2="dk2" accent1="accent1" accent2="accent2" accent3="accent3" accent4="accent4" accent5="accent5" accent6="accent6" hlink="hlink" folHlink="folHlink"/>
  <p:sldLayoutIdLst>
    <p:sldLayoutId id="2147486653" r:id="rId1"/>
    <p:sldLayoutId id="2147486677" r:id="rId2"/>
    <p:sldLayoutId id="2147486618" r:id="rId3"/>
    <p:sldLayoutId id="2147486678" r:id="rId4"/>
    <p:sldLayoutId id="2147486654" r:id="rId5"/>
    <p:sldLayoutId id="2147486641" r:id="rId6"/>
    <p:sldLayoutId id="2147486679" r:id="rId7"/>
    <p:sldLayoutId id="2147486655" r:id="rId8"/>
    <p:sldLayoutId id="2147486619" r:id="rId9"/>
    <p:sldLayoutId id="2147486680" r:id="rId10"/>
    <p:sldLayoutId id="2147486656" r:id="rId11"/>
    <p:sldLayoutId id="2147486620" r:id="rId12"/>
    <p:sldLayoutId id="2147486681" r:id="rId13"/>
    <p:sldLayoutId id="2147486657" r:id="rId14"/>
    <p:sldLayoutId id="2147486621" r:id="rId15"/>
    <p:sldLayoutId id="2147486682" r:id="rId16"/>
    <p:sldLayoutId id="2147486658" r:id="rId17"/>
    <p:sldLayoutId id="2147486622" r:id="rId18"/>
    <p:sldLayoutId id="2147486683" r:id="rId19"/>
    <p:sldLayoutId id="2147486659" r:id="rId20"/>
    <p:sldLayoutId id="2147486623" r:id="rId21"/>
    <p:sldLayoutId id="2147486625" r:id="rId22"/>
    <p:sldLayoutId id="2147486684" r:id="rId23"/>
    <p:sldLayoutId id="2147486669" r:id="rId24"/>
    <p:sldLayoutId id="2147486660" r:id="rId25"/>
    <p:sldLayoutId id="2147486648" r:id="rId26"/>
    <p:sldLayoutId id="2147486685" r:id="rId27"/>
    <p:sldLayoutId id="2147486670" r:id="rId28"/>
    <p:sldLayoutId id="2147486661" r:id="rId29"/>
    <p:sldLayoutId id="2147486651" r:id="rId30"/>
    <p:sldLayoutId id="2147486686" r:id="rId31"/>
    <p:sldLayoutId id="2147486671" r:id="rId32"/>
    <p:sldLayoutId id="2147486662" r:id="rId33"/>
    <p:sldLayoutId id="2147486627" r:id="rId34"/>
    <p:sldLayoutId id="2147486687" r:id="rId35"/>
    <p:sldLayoutId id="2147486663" r:id="rId36"/>
    <p:sldLayoutId id="2147486629" r:id="rId37"/>
    <p:sldLayoutId id="2147486688" r:id="rId38"/>
    <p:sldLayoutId id="2147486672" r:id="rId39"/>
    <p:sldLayoutId id="2147486664" r:id="rId40"/>
    <p:sldLayoutId id="2147486630" r:id="rId41"/>
    <p:sldLayoutId id="2147486689" r:id="rId42"/>
    <p:sldLayoutId id="2147486673" r:id="rId43"/>
    <p:sldLayoutId id="2147486665" r:id="rId44"/>
    <p:sldLayoutId id="2147486690" r:id="rId45"/>
    <p:sldLayoutId id="2147486674" r:id="rId46"/>
    <p:sldLayoutId id="2147486666" r:id="rId47"/>
    <p:sldLayoutId id="2147486644" r:id="rId48"/>
    <p:sldLayoutId id="2147486647" r:id="rId49"/>
    <p:sldLayoutId id="2147486642" r:id="rId50"/>
    <p:sldLayoutId id="2147486691" r:id="rId51"/>
    <p:sldLayoutId id="2147486675" r:id="rId52"/>
    <p:sldLayoutId id="2147486667" r:id="rId53"/>
    <p:sldLayoutId id="2147486646" r:id="rId54"/>
    <p:sldLayoutId id="2147486692" r:id="rId55"/>
    <p:sldLayoutId id="2147486668" r:id="rId56"/>
    <p:sldLayoutId id="2147486676" r:id="rId57"/>
    <p:sldLayoutId id="2147486643" r:id="rId58"/>
    <p:sldLayoutId id="2147486696" r:id="rId59"/>
  </p:sldLayoutIdLst>
  <p:hf hdr="0" ftr="0" dt="0"/>
  <p:txStyles>
    <p:titleStyle>
      <a:lvl1pPr algn="l" defTabSz="609570" rtl="0" eaLnBrk="1" latinLnBrk="0" hangingPunct="1">
        <a:lnSpc>
          <a:spcPct val="90000"/>
        </a:lnSpc>
        <a:spcBef>
          <a:spcPct val="0"/>
        </a:spcBef>
        <a:buNone/>
        <a:defRPr sz="2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609570" rtl="0" eaLnBrk="1" latinLnBrk="0" hangingPunct="1">
        <a:lnSpc>
          <a:spcPct val="120000"/>
        </a:lnSpc>
        <a:spcBef>
          <a:spcPts val="0"/>
        </a:spcBef>
        <a:spcAft>
          <a:spcPts val="0"/>
        </a:spcAft>
        <a:buFont typeface="Arial"/>
        <a:buNone/>
        <a:defRPr sz="1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30706"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52914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833926" indent="-22435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07098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3352632" indent="-304784" algn="l" defTabSz="609570" rtl="0" eaLnBrk="1" latinLnBrk="0" hangingPunct="1">
        <a:spcBef>
          <a:spcPct val="20000"/>
        </a:spcBef>
        <a:buFont typeface="Arial"/>
        <a:buChar char="•"/>
        <a:defRPr sz="2700"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700"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700"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iama@ibm.com" TargetMode="External"/><Relationship Id="rId2" Type="http://schemas.openxmlformats.org/officeDocument/2006/relationships/hyperlink" Target="mailto:forstie@us.ib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support/pages/node/6828091" TargetMode="External"/><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hyperlink" Target="https://twitter.com/IBMSystems" TargetMode="External"/><Relationship Id="rId13" Type="http://schemas.openxmlformats.org/officeDocument/2006/relationships/hyperlink" Target="https://twitter.com/ITJungleNews" TargetMode="External"/><Relationship Id="rId3" Type="http://schemas.openxmlformats.org/officeDocument/2006/relationships/hyperlink" Target="https://www.ibm.com/it-infrastructure/us-en/resources/power/i-strategy-roadmap/" TargetMode="External"/><Relationship Id="rId7" Type="http://schemas.openxmlformats.org/officeDocument/2006/relationships/hyperlink" Target="https://www.helpsystems.com/resources/guides/ibm-i-marketplace-survey-results" TargetMode="External"/><Relationship Id="rId12" Type="http://schemas.openxmlformats.org/officeDocument/2006/relationships/hyperlink" Target="https://twitter.com/IBMimag" TargetMode="External"/><Relationship Id="rId2" Type="http://schemas.openxmlformats.org/officeDocument/2006/relationships/hyperlink" Target="https://www.ibm.com/it-infrastructure/power/os/ibm-i" TargetMode="Externa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hyperlink" Target="https://www-01.ibm.com/support/docview.wss?uid=nas8N1022087" TargetMode="External"/><Relationship Id="rId11" Type="http://schemas.openxmlformats.org/officeDocument/2006/relationships/hyperlink" Target="https://twitter.com/IBMSystemsISVs" TargetMode="External"/><Relationship Id="rId5" Type="http://schemas.openxmlformats.org/officeDocument/2006/relationships/hyperlink" Target="https://www.ibm.com/support/lifecycle/" TargetMode="External"/><Relationship Id="rId15" Type="http://schemas.openxmlformats.org/officeDocument/2006/relationships/hyperlink" Target="https://twitter.com/SiDforIBMi" TargetMode="External"/><Relationship Id="rId10" Type="http://schemas.openxmlformats.org/officeDocument/2006/relationships/hyperlink" Target="https://twitter.com/IBMChampions" TargetMode="External"/><Relationship Id="rId4" Type="http://schemas.openxmlformats.org/officeDocument/2006/relationships/hyperlink" Target="https://www.ibm.com/it-infrastructure/us-en/resources/power/ibm-i-customer-stories/" TargetMode="External"/><Relationship Id="rId9" Type="http://schemas.openxmlformats.org/officeDocument/2006/relationships/hyperlink" Target="https://twitter.com/COMMONug" TargetMode="External"/><Relationship Id="rId14" Type="http://schemas.openxmlformats.org/officeDocument/2006/relationships/hyperlink" Target="https://twitter.com/SAPonIBM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arketplace.visualstudio.com/items?itemName=HalcyonTechLtd.vscode-db2i"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ABBD-B6FF-2A9A-6CB6-D6BCB9D9ADCA}"/>
              </a:ext>
            </a:extLst>
          </p:cNvPr>
          <p:cNvSpPr>
            <a:spLocks noGrp="1"/>
          </p:cNvSpPr>
          <p:nvPr>
            <p:ph type="title"/>
          </p:nvPr>
        </p:nvSpPr>
        <p:spPr>
          <a:xfrm>
            <a:off x="228600" y="2804141"/>
            <a:ext cx="5486401" cy="1249719"/>
          </a:xfrm>
        </p:spPr>
        <p:txBody>
          <a:bodyPr>
            <a:noAutofit/>
          </a:bodyPr>
          <a:lstStyle/>
          <a:p>
            <a:pPr algn="ctr"/>
            <a:r>
              <a:rPr lang="en-US" sz="4400" b="1" dirty="0"/>
              <a:t>Db2 for </a:t>
            </a:r>
            <a:r>
              <a:rPr lang="en-US" sz="4400" b="1" dirty="0" err="1"/>
              <a:t>i</a:t>
            </a:r>
            <a:r>
              <a:rPr lang="en-US" sz="4400" b="1" dirty="0"/>
              <a:t> </a:t>
            </a:r>
            <a:br>
              <a:rPr lang="en-US" sz="4400" b="1" dirty="0"/>
            </a:br>
            <a:r>
              <a:rPr lang="en-US" sz="4400" b="1" dirty="0"/>
              <a:t>inside of</a:t>
            </a:r>
            <a:br>
              <a:rPr lang="en-US" sz="4400" b="1"/>
            </a:br>
            <a:r>
              <a:rPr lang="en-US" sz="4400" b="1"/>
              <a:t>VS Code</a:t>
            </a:r>
            <a:endParaRPr lang="en-US" sz="4400" dirty="0"/>
          </a:p>
        </p:txBody>
      </p:sp>
      <p:sp>
        <p:nvSpPr>
          <p:cNvPr id="4" name="TextBox 3">
            <a:extLst>
              <a:ext uri="{FF2B5EF4-FFF2-40B4-BE49-F238E27FC236}">
                <a16:creationId xmlns:a16="http://schemas.microsoft.com/office/drawing/2014/main" id="{65B3D270-CB2E-EF9D-E0A1-2241E0C5133C}"/>
              </a:ext>
            </a:extLst>
          </p:cNvPr>
          <p:cNvSpPr txBox="1"/>
          <p:nvPr/>
        </p:nvSpPr>
        <p:spPr>
          <a:xfrm>
            <a:off x="228599" y="5699869"/>
            <a:ext cx="5486401" cy="1015663"/>
          </a:xfrm>
          <a:prstGeom prst="rect">
            <a:avLst/>
          </a:prstGeom>
          <a:noFill/>
        </p:spPr>
        <p:txBody>
          <a:bodyPr wrap="square" lIns="91440" tIns="45720" rIns="91440" bIns="45720" anchor="t">
            <a:spAutoFit/>
          </a:bodyPr>
          <a:lstStyle/>
          <a:p>
            <a:r>
              <a:rPr lang="en-US" sz="2000" dirty="0">
                <a:latin typeface="Arial"/>
                <a:cs typeface="Arial"/>
              </a:rPr>
              <a:t>Scott Forstie</a:t>
            </a:r>
          </a:p>
          <a:p>
            <a:r>
              <a:rPr lang="en-US" sz="2000" dirty="0">
                <a:latin typeface="Arial"/>
                <a:cs typeface="Arial"/>
              </a:rPr>
              <a:t>Db2 for </a:t>
            </a:r>
            <a:r>
              <a:rPr lang="en-US" sz="2000" dirty="0" err="1">
                <a:latin typeface="Arial"/>
                <a:cs typeface="Arial"/>
              </a:rPr>
              <a:t>i</a:t>
            </a:r>
            <a:r>
              <a:rPr lang="en-US" sz="2000" dirty="0">
                <a:latin typeface="Arial"/>
                <a:cs typeface="Arial"/>
              </a:rPr>
              <a:t> – Business Architect</a:t>
            </a:r>
          </a:p>
          <a:p>
            <a:r>
              <a:rPr lang="en-US" sz="2000" dirty="0">
                <a:latin typeface="Arial"/>
                <a:cs typeface="Arial"/>
                <a:hlinkClick r:id="rId2">
                  <a:extLst>
                    <a:ext uri="{A12FA001-AC4F-418D-AE19-62706E023703}">
                      <ahyp:hlinkClr xmlns:ahyp="http://schemas.microsoft.com/office/drawing/2018/hyperlinkcolor" val="tx"/>
                    </a:ext>
                  </a:extLst>
                </a:hlinkClick>
              </a:rPr>
              <a:t>forstie@us.ibm.com</a:t>
            </a:r>
            <a:endParaRPr lang="en-US" sz="2000" dirty="0">
              <a:latin typeface="Arial"/>
              <a:cs typeface="Arial"/>
            </a:endParaRPr>
          </a:p>
        </p:txBody>
      </p:sp>
      <p:sp>
        <p:nvSpPr>
          <p:cNvPr id="3" name="Slide Number Placeholder 2">
            <a:extLst>
              <a:ext uri="{FF2B5EF4-FFF2-40B4-BE49-F238E27FC236}">
                <a16:creationId xmlns:a16="http://schemas.microsoft.com/office/drawing/2014/main" id="{E8B4E090-7B21-332E-2959-5A6C863BEBE7}"/>
              </a:ext>
            </a:extLst>
          </p:cNvPr>
          <p:cNvSpPr>
            <a:spLocks noGrp="1"/>
          </p:cNvSpPr>
          <p:nvPr>
            <p:ph type="sldNum" sz="quarter" idx="15"/>
          </p:nvPr>
        </p:nvSpPr>
        <p:spPr/>
        <p:txBody>
          <a:bodyPr/>
          <a:lstStyle/>
          <a:p>
            <a:fld id="{D0BE6F14-FF48-0F4F-A8AA-2E3F25371E4A}" type="slidenum">
              <a:rPr lang="en-US" smtClean="0"/>
              <a:pPr/>
              <a:t>1</a:t>
            </a:fld>
            <a:endParaRPr lang="en-US"/>
          </a:p>
        </p:txBody>
      </p:sp>
      <p:sp>
        <p:nvSpPr>
          <p:cNvPr id="5" name="TextBox 4">
            <a:extLst>
              <a:ext uri="{FF2B5EF4-FFF2-40B4-BE49-F238E27FC236}">
                <a16:creationId xmlns:a16="http://schemas.microsoft.com/office/drawing/2014/main" id="{38F2F245-4CAA-77DF-B597-AB1C3E5C2FF4}"/>
              </a:ext>
            </a:extLst>
          </p:cNvPr>
          <p:cNvSpPr txBox="1"/>
          <p:nvPr/>
        </p:nvSpPr>
        <p:spPr>
          <a:xfrm>
            <a:off x="228600" y="4505511"/>
            <a:ext cx="5486401" cy="1015663"/>
          </a:xfrm>
          <a:prstGeom prst="rect">
            <a:avLst/>
          </a:prstGeom>
          <a:noFill/>
        </p:spPr>
        <p:txBody>
          <a:bodyPr wrap="square" lIns="91440" tIns="45720" rIns="91440" bIns="45720" anchor="t">
            <a:spAutoFit/>
          </a:bodyPr>
          <a:lstStyle/>
          <a:p>
            <a:r>
              <a:rPr lang="en-US" sz="2000" dirty="0">
                <a:latin typeface="Arial"/>
                <a:cs typeface="Arial"/>
              </a:rPr>
              <a:t>Liam Allan</a:t>
            </a:r>
          </a:p>
          <a:p>
            <a:r>
              <a:rPr lang="en-US" sz="2000" dirty="0">
                <a:latin typeface="Arial"/>
                <a:cs typeface="Arial"/>
              </a:rPr>
              <a:t>VSCode4i Architect</a:t>
            </a:r>
          </a:p>
          <a:p>
            <a:r>
              <a:rPr lang="en-US" sz="2000" b="0" i="0" u="none" strike="noStrike" dirty="0">
                <a:effectLst/>
                <a:highlight>
                  <a:srgbClr val="FFFFFF"/>
                </a:highlight>
                <a:latin typeface="Slack-Lato"/>
                <a:hlinkClick r:id="rId3"/>
              </a:rPr>
              <a:t>liama@ibm.com</a:t>
            </a:r>
            <a:endParaRPr lang="en-US" sz="2000" dirty="0">
              <a:latin typeface="Arial"/>
              <a:cs typeface="Arial"/>
            </a:endParaRPr>
          </a:p>
        </p:txBody>
      </p:sp>
    </p:spTree>
    <p:extLst>
      <p:ext uri="{BB962C8B-B14F-4D97-AF65-F5344CB8AC3E}">
        <p14:creationId xmlns:p14="http://schemas.microsoft.com/office/powerpoint/2010/main" val="167956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SQL Execution Options – Run</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10</a:t>
            </a:fld>
            <a:endParaRPr lang="en-US"/>
          </a:p>
        </p:txBody>
      </p:sp>
      <p:pic>
        <p:nvPicPr>
          <p:cNvPr id="5" name="Picture 4">
            <a:extLst>
              <a:ext uri="{FF2B5EF4-FFF2-40B4-BE49-F238E27FC236}">
                <a16:creationId xmlns:a16="http://schemas.microsoft.com/office/drawing/2014/main" id="{7F994F71-6A61-0810-85E3-1B08172BF0C8}"/>
              </a:ext>
            </a:extLst>
          </p:cNvPr>
          <p:cNvPicPr>
            <a:picLocks noChangeAspect="1"/>
          </p:cNvPicPr>
          <p:nvPr/>
        </p:nvPicPr>
        <p:blipFill>
          <a:blip r:embed="rId2"/>
          <a:stretch>
            <a:fillRect/>
          </a:stretch>
        </p:blipFill>
        <p:spPr>
          <a:xfrm>
            <a:off x="243851" y="1982651"/>
            <a:ext cx="11454235" cy="3566807"/>
          </a:xfrm>
          <a:prstGeom prst="rect">
            <a:avLst/>
          </a:prstGeom>
          <a:ln w="38100">
            <a:solidFill>
              <a:srgbClr val="0070C0"/>
            </a:solidFill>
          </a:ln>
        </p:spPr>
      </p:pic>
      <p:sp>
        <p:nvSpPr>
          <p:cNvPr id="7" name="TextBox 6">
            <a:extLst>
              <a:ext uri="{FF2B5EF4-FFF2-40B4-BE49-F238E27FC236}">
                <a16:creationId xmlns:a16="http://schemas.microsoft.com/office/drawing/2014/main" id="{7B84D651-F550-3DD4-A1DB-89961AE26986}"/>
              </a:ext>
            </a:extLst>
          </p:cNvPr>
          <p:cNvSpPr txBox="1"/>
          <p:nvPr/>
        </p:nvSpPr>
        <p:spPr>
          <a:xfrm>
            <a:off x="227226" y="1317726"/>
            <a:ext cx="345318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Execute the statement</a:t>
            </a:r>
          </a:p>
        </p:txBody>
      </p:sp>
    </p:spTree>
    <p:extLst>
      <p:ext uri="{BB962C8B-B14F-4D97-AF65-F5344CB8AC3E}">
        <p14:creationId xmlns:p14="http://schemas.microsoft.com/office/powerpoint/2010/main" val="399565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SQL Execution Options – Run and Explain</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11</a:t>
            </a:fld>
            <a:endParaRPr lang="en-US"/>
          </a:p>
        </p:txBody>
      </p:sp>
      <p:sp>
        <p:nvSpPr>
          <p:cNvPr id="7" name="TextBox 6">
            <a:extLst>
              <a:ext uri="{FF2B5EF4-FFF2-40B4-BE49-F238E27FC236}">
                <a16:creationId xmlns:a16="http://schemas.microsoft.com/office/drawing/2014/main" id="{7B84D651-F550-3DD4-A1DB-89961AE26986}"/>
              </a:ext>
            </a:extLst>
          </p:cNvPr>
          <p:cNvSpPr txBox="1"/>
          <p:nvPr/>
        </p:nvSpPr>
        <p:spPr>
          <a:xfrm>
            <a:off x="227226" y="1317726"/>
            <a:ext cx="1065471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Execute and use Visual Explain to understand the query implementation</a:t>
            </a:r>
          </a:p>
        </p:txBody>
      </p:sp>
      <p:pic>
        <p:nvPicPr>
          <p:cNvPr id="6" name="Picture 5">
            <a:extLst>
              <a:ext uri="{FF2B5EF4-FFF2-40B4-BE49-F238E27FC236}">
                <a16:creationId xmlns:a16="http://schemas.microsoft.com/office/drawing/2014/main" id="{39866E20-F5D0-9F7D-3D0F-57208A9780F0}"/>
              </a:ext>
            </a:extLst>
          </p:cNvPr>
          <p:cNvPicPr>
            <a:picLocks noChangeAspect="1"/>
          </p:cNvPicPr>
          <p:nvPr/>
        </p:nvPicPr>
        <p:blipFill>
          <a:blip r:embed="rId2"/>
          <a:stretch>
            <a:fillRect/>
          </a:stretch>
        </p:blipFill>
        <p:spPr>
          <a:xfrm>
            <a:off x="243076" y="1947025"/>
            <a:ext cx="11491723" cy="3855050"/>
          </a:xfrm>
          <a:prstGeom prst="rect">
            <a:avLst/>
          </a:prstGeom>
          <a:ln w="38100">
            <a:solidFill>
              <a:srgbClr val="0070C0"/>
            </a:solidFill>
          </a:ln>
        </p:spPr>
      </p:pic>
    </p:spTree>
    <p:extLst>
      <p:ext uri="{BB962C8B-B14F-4D97-AF65-F5344CB8AC3E}">
        <p14:creationId xmlns:p14="http://schemas.microsoft.com/office/powerpoint/2010/main" val="60098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SQL Execution Options – Explain</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12</a:t>
            </a:fld>
            <a:endParaRPr lang="en-US"/>
          </a:p>
        </p:txBody>
      </p:sp>
      <p:sp>
        <p:nvSpPr>
          <p:cNvPr id="7" name="TextBox 6">
            <a:extLst>
              <a:ext uri="{FF2B5EF4-FFF2-40B4-BE49-F238E27FC236}">
                <a16:creationId xmlns:a16="http://schemas.microsoft.com/office/drawing/2014/main" id="{7B84D651-F550-3DD4-A1DB-89961AE26986}"/>
              </a:ext>
            </a:extLst>
          </p:cNvPr>
          <p:cNvSpPr txBox="1"/>
          <p:nvPr/>
        </p:nvSpPr>
        <p:spPr>
          <a:xfrm>
            <a:off x="227226" y="1317726"/>
            <a:ext cx="10124118"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Use Visual Explain to understand the possible query implementation</a:t>
            </a:r>
          </a:p>
        </p:txBody>
      </p:sp>
      <p:pic>
        <p:nvPicPr>
          <p:cNvPr id="2" name="Picture 1">
            <a:extLst>
              <a:ext uri="{FF2B5EF4-FFF2-40B4-BE49-F238E27FC236}">
                <a16:creationId xmlns:a16="http://schemas.microsoft.com/office/drawing/2014/main" id="{A0469777-90BC-3612-9F9C-3844A04AA770}"/>
              </a:ext>
            </a:extLst>
          </p:cNvPr>
          <p:cNvPicPr>
            <a:picLocks noChangeAspect="1"/>
          </p:cNvPicPr>
          <p:nvPr/>
        </p:nvPicPr>
        <p:blipFill>
          <a:blip r:embed="rId2"/>
          <a:stretch>
            <a:fillRect/>
          </a:stretch>
        </p:blipFill>
        <p:spPr>
          <a:xfrm>
            <a:off x="227227" y="1947025"/>
            <a:ext cx="11470859" cy="3561811"/>
          </a:xfrm>
          <a:prstGeom prst="rect">
            <a:avLst/>
          </a:prstGeom>
          <a:ln w="38100">
            <a:solidFill>
              <a:srgbClr val="0070C0"/>
            </a:solidFill>
          </a:ln>
        </p:spPr>
      </p:pic>
    </p:spTree>
    <p:extLst>
      <p:ext uri="{BB962C8B-B14F-4D97-AF65-F5344CB8AC3E}">
        <p14:creationId xmlns:p14="http://schemas.microsoft.com/office/powerpoint/2010/main" val="267231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Insert from Examples</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E164A8-3FCE-BDCA-F552-AA4D3823EB0A}"/>
              </a:ext>
            </a:extLst>
          </p:cNvPr>
          <p:cNvPicPr>
            <a:picLocks noChangeAspect="1"/>
          </p:cNvPicPr>
          <p:nvPr/>
        </p:nvPicPr>
        <p:blipFill>
          <a:blip r:embed="rId2"/>
          <a:stretch>
            <a:fillRect/>
          </a:stretch>
        </p:blipFill>
        <p:spPr>
          <a:xfrm>
            <a:off x="292952" y="1217323"/>
            <a:ext cx="11495971" cy="4954877"/>
          </a:xfrm>
          <a:prstGeom prst="rect">
            <a:avLst/>
          </a:prstGeom>
          <a:ln w="38100">
            <a:solidFill>
              <a:srgbClr val="0070C0"/>
            </a:solidFill>
          </a:ln>
        </p:spPr>
      </p:pic>
      <p:sp>
        <p:nvSpPr>
          <p:cNvPr id="2" name="Slide Number Placeholder 1">
            <a:extLst>
              <a:ext uri="{FF2B5EF4-FFF2-40B4-BE49-F238E27FC236}">
                <a16:creationId xmlns:a16="http://schemas.microsoft.com/office/drawing/2014/main" id="{6C753AE6-E60D-0036-F5AB-DA0AD5EE74C3}"/>
              </a:ext>
            </a:extLst>
          </p:cNvPr>
          <p:cNvSpPr>
            <a:spLocks noGrp="1"/>
          </p:cNvSpPr>
          <p:nvPr>
            <p:ph type="sldNum" sz="quarter" idx="12"/>
          </p:nvPr>
        </p:nvSpPr>
        <p:spPr/>
        <p:txBody>
          <a:bodyPr/>
          <a:lstStyle/>
          <a:p>
            <a:fld id="{1F75633F-FBB6-46B1-91F1-9570E7359D10}" type="slidenum">
              <a:rPr lang="en-US" smtClean="0"/>
              <a:t>13</a:t>
            </a:fld>
            <a:endParaRPr lang="en-US"/>
          </a:p>
        </p:txBody>
      </p:sp>
    </p:spTree>
    <p:extLst>
      <p:ext uri="{BB962C8B-B14F-4D97-AF65-F5344CB8AC3E}">
        <p14:creationId xmlns:p14="http://schemas.microsoft.com/office/powerpoint/2010/main" val="359911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A00F-10E0-A980-86CE-EBA819E2C5AF}"/>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Db2 Extension within Code for </a:t>
            </a:r>
            <a:r>
              <a:rPr lang="en-US" sz="3200" dirty="0" err="1">
                <a:latin typeface="Arial" panose="020B0604020202020204" pitchFamily="34" charset="0"/>
                <a:cs typeface="Arial" panose="020B0604020202020204" pitchFamily="34" charset="0"/>
              </a:rPr>
              <a:t>i</a:t>
            </a:r>
            <a:endParaRPr lang="en-US" sz="3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00584FE-FE3C-289A-5ED6-F9A29072AEFE}"/>
              </a:ext>
            </a:extLst>
          </p:cNvPr>
          <p:cNvSpPr>
            <a:spLocks noGrp="1"/>
          </p:cNvSpPr>
          <p:nvPr>
            <p:ph type="sldNum" sz="quarter" idx="10"/>
          </p:nvPr>
        </p:nvSpPr>
        <p:spPr/>
        <p:txBody>
          <a:bodyPr/>
          <a:lstStyle/>
          <a:p>
            <a:fld id="{D0BE6F14-FF48-0F4F-A8AA-2E3F25371E4A}" type="slidenum">
              <a:rPr lang="en-US" smtClean="0"/>
              <a:pPr/>
              <a:t>14</a:t>
            </a:fld>
            <a:endParaRPr lang="en-US"/>
          </a:p>
        </p:txBody>
      </p:sp>
      <p:pic>
        <p:nvPicPr>
          <p:cNvPr id="4" name="Picture 3">
            <a:extLst>
              <a:ext uri="{FF2B5EF4-FFF2-40B4-BE49-F238E27FC236}">
                <a16:creationId xmlns:a16="http://schemas.microsoft.com/office/drawing/2014/main" id="{F0119E5B-FD59-C65E-2429-3452BD78C1E7}"/>
              </a:ext>
            </a:extLst>
          </p:cNvPr>
          <p:cNvPicPr>
            <a:picLocks noChangeAspect="1"/>
          </p:cNvPicPr>
          <p:nvPr/>
        </p:nvPicPr>
        <p:blipFill>
          <a:blip r:embed="rId2"/>
          <a:stretch>
            <a:fillRect/>
          </a:stretch>
        </p:blipFill>
        <p:spPr>
          <a:xfrm>
            <a:off x="308812" y="1036579"/>
            <a:ext cx="11055184" cy="5150465"/>
          </a:xfrm>
          <a:prstGeom prst="rect">
            <a:avLst/>
          </a:prstGeom>
        </p:spPr>
      </p:pic>
      <p:sp>
        <p:nvSpPr>
          <p:cNvPr id="5" name="TextBox 4">
            <a:extLst>
              <a:ext uri="{FF2B5EF4-FFF2-40B4-BE49-F238E27FC236}">
                <a16:creationId xmlns:a16="http://schemas.microsoft.com/office/drawing/2014/main" id="{C065C969-118F-F88F-2E9A-86917AFA7048}"/>
              </a:ext>
            </a:extLst>
          </p:cNvPr>
          <p:cNvSpPr txBox="1"/>
          <p:nvPr/>
        </p:nvSpPr>
        <p:spPr>
          <a:xfrm>
            <a:off x="6696747" y="2541319"/>
            <a:ext cx="2447253" cy="369332"/>
          </a:xfrm>
          <a:prstGeom prst="rect">
            <a:avLst/>
          </a:prstGeom>
          <a:solidFill>
            <a:schemeClr val="accent4">
              <a:lumMod val="40000"/>
              <a:lumOff val="60000"/>
            </a:schemeClr>
          </a:solidFill>
        </p:spPr>
        <p:txBody>
          <a:bodyPr wrap="square" rtlCol="0">
            <a:spAutoFit/>
          </a:bodyPr>
          <a:lstStyle/>
          <a:p>
            <a:r>
              <a:rPr lang="en-US" dirty="0"/>
              <a:t>Visual Explain Built-in! </a:t>
            </a:r>
          </a:p>
        </p:txBody>
      </p:sp>
      <p:cxnSp>
        <p:nvCxnSpPr>
          <p:cNvPr id="7" name="Straight Arrow Connector 6">
            <a:extLst>
              <a:ext uri="{FF2B5EF4-FFF2-40B4-BE49-F238E27FC236}">
                <a16:creationId xmlns:a16="http://schemas.microsoft.com/office/drawing/2014/main" id="{1C43210D-CA62-AE57-1021-8FDF4C01CE61}"/>
              </a:ext>
            </a:extLst>
          </p:cNvPr>
          <p:cNvCxnSpPr/>
          <p:nvPr/>
        </p:nvCxnSpPr>
        <p:spPr>
          <a:xfrm flipV="1">
            <a:off x="8360229" y="1721922"/>
            <a:ext cx="1463040" cy="53439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184089D-A55F-1709-52A1-1F0D1776661C}"/>
              </a:ext>
            </a:extLst>
          </p:cNvPr>
          <p:cNvCxnSpPr/>
          <p:nvPr/>
        </p:nvCxnSpPr>
        <p:spPr>
          <a:xfrm flipH="1">
            <a:off x="3966358" y="2767588"/>
            <a:ext cx="2588821" cy="84422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74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7326-88D4-E6F9-10B9-30AD06BF31C1}"/>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Support for the </a:t>
            </a:r>
            <a:r>
              <a:rPr kumimoji="0" lang="en-US" sz="3200" i="0" u="none" strike="noStrike" kern="1200" cap="none" spc="0" normalizeH="0" baseline="0" noProof="0" dirty="0">
                <a:ln>
                  <a:noFill/>
                </a:ln>
                <a:solidFill>
                  <a:srgbClr val="0043CE"/>
                </a:solidFill>
                <a:effectLst/>
                <a:uLnTx/>
                <a:uFillTx/>
                <a:latin typeface="Arial" panose="020B0604020202020204" pitchFamily="34" charset="0"/>
                <a:cs typeface="Arial" panose="020B0604020202020204" pitchFamily="34" charset="0"/>
              </a:rPr>
              <a:t>SQL Error Logging Facility (SELF)</a:t>
            </a:r>
            <a:endParaRPr lang="en-US" sz="3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4798A72-2043-F827-70AD-F1536DE74EE6}"/>
              </a:ext>
            </a:extLst>
          </p:cNvPr>
          <p:cNvSpPr>
            <a:spLocks noGrp="1"/>
          </p:cNvSpPr>
          <p:nvPr>
            <p:ph type="sldNum" sz="quarter" idx="10"/>
          </p:nvPr>
        </p:nvSpPr>
        <p:spPr/>
        <p:txBody>
          <a:bodyPr/>
          <a:lstStyle/>
          <a:p>
            <a:fld id="{D0BE6F14-FF48-0F4F-A8AA-2E3F25371E4A}" type="slidenum">
              <a:rPr lang="en-US" smtClean="0"/>
              <a:pPr/>
              <a:t>15</a:t>
            </a:fld>
            <a:endParaRPr lang="en-US"/>
          </a:p>
        </p:txBody>
      </p:sp>
      <p:pic>
        <p:nvPicPr>
          <p:cNvPr id="4" name="Picture 3">
            <a:extLst>
              <a:ext uri="{FF2B5EF4-FFF2-40B4-BE49-F238E27FC236}">
                <a16:creationId xmlns:a16="http://schemas.microsoft.com/office/drawing/2014/main" id="{0662EB26-0362-9EBE-AEFB-83DD94AAB73E}"/>
              </a:ext>
            </a:extLst>
          </p:cNvPr>
          <p:cNvPicPr>
            <a:picLocks noChangeAspect="1"/>
          </p:cNvPicPr>
          <p:nvPr/>
        </p:nvPicPr>
        <p:blipFill>
          <a:blip r:embed="rId2"/>
          <a:stretch>
            <a:fillRect/>
          </a:stretch>
        </p:blipFill>
        <p:spPr>
          <a:xfrm>
            <a:off x="6379417" y="1261415"/>
            <a:ext cx="5533407" cy="5173892"/>
          </a:xfrm>
          <a:prstGeom prst="rect">
            <a:avLst/>
          </a:prstGeom>
        </p:spPr>
      </p:pic>
      <p:sp>
        <p:nvSpPr>
          <p:cNvPr id="6" name="TextBox 5">
            <a:extLst>
              <a:ext uri="{FF2B5EF4-FFF2-40B4-BE49-F238E27FC236}">
                <a16:creationId xmlns:a16="http://schemas.microsoft.com/office/drawing/2014/main" id="{DBCC1B13-0C4E-93CB-5CAD-D6218DC768B0}"/>
              </a:ext>
            </a:extLst>
          </p:cNvPr>
          <p:cNvSpPr txBox="1"/>
          <p:nvPr/>
        </p:nvSpPr>
        <p:spPr>
          <a:xfrm>
            <a:off x="308812" y="1261415"/>
            <a:ext cx="6097978" cy="3170099"/>
          </a:xfrm>
          <a:prstGeom prst="rect">
            <a:avLst/>
          </a:prstGeom>
          <a:noFill/>
        </p:spPr>
        <p:txBody>
          <a:bodyPr wrap="square">
            <a:spAutoFit/>
          </a:bodyPr>
          <a:lstStyle/>
          <a:p>
            <a:r>
              <a:rPr lang="en-US" sz="2000" dirty="0">
                <a:latin typeface="+mn-lt"/>
              </a:rPr>
              <a:t>Challenge: Finding, understanding, and fixing SQL errors and warnings</a:t>
            </a:r>
          </a:p>
          <a:p>
            <a:endParaRPr lang="en-US" sz="2000" dirty="0">
              <a:latin typeface="+mn-lt"/>
            </a:endParaRPr>
          </a:p>
          <a:p>
            <a:r>
              <a:rPr lang="en-US" sz="2000" dirty="0">
                <a:solidFill>
                  <a:srgbClr val="000000"/>
                </a:solidFill>
                <a:latin typeface="+mn-lt"/>
                <a:cs typeface="Arial" panose="020B0604020202020204" pitchFamily="34" charset="0"/>
              </a:rPr>
              <a:t>SELF - Captures details about user specified SQL errors or warnings</a:t>
            </a:r>
          </a:p>
          <a:p>
            <a:endParaRPr lang="en-US" sz="2000" dirty="0">
              <a:solidFill>
                <a:srgbClr val="000000"/>
              </a:solidFill>
              <a:latin typeface="+mn-lt"/>
              <a:cs typeface="Arial" panose="020B0604020202020204" pitchFamily="34" charset="0"/>
            </a:endParaRPr>
          </a:p>
          <a:p>
            <a:r>
              <a:rPr lang="en-US" sz="2000" dirty="0" err="1">
                <a:solidFill>
                  <a:srgbClr val="000000"/>
                </a:solidFill>
                <a:latin typeface="+mn-lt"/>
                <a:cs typeface="Arial" panose="020B0604020202020204" pitchFamily="34" charset="0"/>
              </a:rPr>
              <a:t>VsCode</a:t>
            </a:r>
            <a:r>
              <a:rPr lang="en-US" sz="2000" dirty="0">
                <a:solidFill>
                  <a:srgbClr val="000000"/>
                </a:solidFill>
                <a:latin typeface="+mn-lt"/>
                <a:cs typeface="Arial" panose="020B0604020202020204" pitchFamily="34" charset="0"/>
              </a:rPr>
              <a:t> Db2 for </a:t>
            </a:r>
            <a:r>
              <a:rPr lang="en-US" sz="2000" dirty="0" err="1">
                <a:solidFill>
                  <a:srgbClr val="000000"/>
                </a:solidFill>
                <a:latin typeface="+mn-lt"/>
                <a:cs typeface="Arial" panose="020B0604020202020204" pitchFamily="34" charset="0"/>
              </a:rPr>
              <a:t>i</a:t>
            </a:r>
            <a:r>
              <a:rPr lang="en-US" sz="2000" dirty="0">
                <a:solidFill>
                  <a:srgbClr val="000000"/>
                </a:solidFill>
                <a:latin typeface="+mn-lt"/>
                <a:cs typeface="Arial" panose="020B0604020202020204" pitchFamily="34" charset="0"/>
              </a:rPr>
              <a:t> extension provides a new easy to use interface for seeing the item captured by SELF</a:t>
            </a:r>
          </a:p>
          <a:p>
            <a:endParaRPr lang="en-US" sz="2000" dirty="0">
              <a:latin typeface="+mn-lt"/>
            </a:endParaRPr>
          </a:p>
          <a:p>
            <a:endParaRPr lang="en-US" sz="2000" dirty="0"/>
          </a:p>
        </p:txBody>
      </p:sp>
      <p:sp>
        <p:nvSpPr>
          <p:cNvPr id="7" name="TextBox 6">
            <a:extLst>
              <a:ext uri="{FF2B5EF4-FFF2-40B4-BE49-F238E27FC236}">
                <a16:creationId xmlns:a16="http://schemas.microsoft.com/office/drawing/2014/main" id="{5ECFF38E-DCFF-4838-BD2C-426BFC243FC4}"/>
              </a:ext>
            </a:extLst>
          </p:cNvPr>
          <p:cNvSpPr txBox="1"/>
          <p:nvPr/>
        </p:nvSpPr>
        <p:spPr>
          <a:xfrm>
            <a:off x="279176" y="5744190"/>
            <a:ext cx="6096000" cy="369332"/>
          </a:xfrm>
          <a:prstGeom prst="rect">
            <a:avLst/>
          </a:prstGeom>
          <a:noFill/>
        </p:spPr>
        <p:txBody>
          <a:bodyPr wrap="square">
            <a:spAutoFit/>
          </a:bodyPr>
          <a:lstStyle/>
          <a:p>
            <a:r>
              <a:rPr lang="en-US" dirty="0">
                <a:hlinkClick r:id="rId3"/>
              </a:rPr>
              <a:t>https://www.ibm.com/support/pages/node/6828091</a:t>
            </a:r>
            <a:endParaRPr lang="en-US" dirty="0"/>
          </a:p>
        </p:txBody>
      </p:sp>
    </p:spTree>
    <p:extLst>
      <p:ext uri="{BB962C8B-B14F-4D97-AF65-F5344CB8AC3E}">
        <p14:creationId xmlns:p14="http://schemas.microsoft.com/office/powerpoint/2010/main" val="269894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ABE8-2181-7108-AE74-9523B209B8E7}"/>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Notebooks</a:t>
            </a:r>
          </a:p>
        </p:txBody>
      </p:sp>
      <p:sp>
        <p:nvSpPr>
          <p:cNvPr id="3" name="Slide Number Placeholder 2">
            <a:extLst>
              <a:ext uri="{FF2B5EF4-FFF2-40B4-BE49-F238E27FC236}">
                <a16:creationId xmlns:a16="http://schemas.microsoft.com/office/drawing/2014/main" id="{C3649415-A038-9A79-C716-998CA40EEB14}"/>
              </a:ext>
            </a:extLst>
          </p:cNvPr>
          <p:cNvSpPr>
            <a:spLocks noGrp="1"/>
          </p:cNvSpPr>
          <p:nvPr>
            <p:ph type="sldNum" sz="quarter" idx="10"/>
          </p:nvPr>
        </p:nvSpPr>
        <p:spPr/>
        <p:txBody>
          <a:bodyPr/>
          <a:lstStyle/>
          <a:p>
            <a:fld id="{D0BE6F14-FF48-0F4F-A8AA-2E3F25371E4A}" type="slidenum">
              <a:rPr lang="en-US" smtClean="0"/>
              <a:pPr/>
              <a:t>16</a:t>
            </a:fld>
            <a:endParaRPr lang="en-US"/>
          </a:p>
        </p:txBody>
      </p:sp>
      <p:pic>
        <p:nvPicPr>
          <p:cNvPr id="4" name="Picture 3">
            <a:extLst>
              <a:ext uri="{FF2B5EF4-FFF2-40B4-BE49-F238E27FC236}">
                <a16:creationId xmlns:a16="http://schemas.microsoft.com/office/drawing/2014/main" id="{A20FF640-EB7E-A11C-2C13-AC5CA548D508}"/>
              </a:ext>
            </a:extLst>
          </p:cNvPr>
          <p:cNvPicPr>
            <a:picLocks noChangeAspect="1"/>
          </p:cNvPicPr>
          <p:nvPr/>
        </p:nvPicPr>
        <p:blipFill>
          <a:blip r:embed="rId2"/>
          <a:stretch>
            <a:fillRect/>
          </a:stretch>
        </p:blipFill>
        <p:spPr>
          <a:xfrm>
            <a:off x="2376053" y="861740"/>
            <a:ext cx="9749869" cy="5645872"/>
          </a:xfrm>
          <a:prstGeom prst="rect">
            <a:avLst/>
          </a:prstGeom>
        </p:spPr>
      </p:pic>
      <p:sp>
        <p:nvSpPr>
          <p:cNvPr id="5" name="TextBox 4">
            <a:extLst>
              <a:ext uri="{FF2B5EF4-FFF2-40B4-BE49-F238E27FC236}">
                <a16:creationId xmlns:a16="http://schemas.microsoft.com/office/drawing/2014/main" id="{1137A747-0FB4-4BCA-12F6-AABCFB6E3C3D}"/>
              </a:ext>
            </a:extLst>
          </p:cNvPr>
          <p:cNvSpPr txBox="1"/>
          <p:nvPr/>
        </p:nvSpPr>
        <p:spPr>
          <a:xfrm>
            <a:off x="29846" y="2644170"/>
            <a:ext cx="2219918" cy="1569660"/>
          </a:xfrm>
          <a:prstGeom prst="rect">
            <a:avLst/>
          </a:prstGeom>
          <a:noFill/>
        </p:spPr>
        <p:txBody>
          <a:bodyPr wrap="square" rtlCol="0">
            <a:spAutoFit/>
          </a:bodyPr>
          <a:lstStyle/>
          <a:p>
            <a:pPr algn="ctr"/>
            <a:r>
              <a:rPr lang="en-US" sz="2400" b="1" dirty="0">
                <a:solidFill>
                  <a:srgbClr val="0070C0"/>
                </a:solidFill>
                <a:latin typeface="+mn-lt"/>
              </a:rPr>
              <a:t>SQL Visualizations </a:t>
            </a:r>
          </a:p>
          <a:p>
            <a:pPr algn="ctr"/>
            <a:r>
              <a:rPr lang="en-US" sz="2400" b="1" dirty="0">
                <a:solidFill>
                  <a:srgbClr val="0070C0"/>
                </a:solidFill>
                <a:latin typeface="+mn-lt"/>
              </a:rPr>
              <a:t>in Graph form!</a:t>
            </a:r>
          </a:p>
        </p:txBody>
      </p:sp>
      <p:sp>
        <p:nvSpPr>
          <p:cNvPr id="6" name="TextBox 5">
            <a:extLst>
              <a:ext uri="{FF2B5EF4-FFF2-40B4-BE49-F238E27FC236}">
                <a16:creationId xmlns:a16="http://schemas.microsoft.com/office/drawing/2014/main" id="{8CE4F72A-547E-3AE5-1740-574C7E4F60DC}"/>
              </a:ext>
            </a:extLst>
          </p:cNvPr>
          <p:cNvSpPr txBox="1"/>
          <p:nvPr/>
        </p:nvSpPr>
        <p:spPr>
          <a:xfrm>
            <a:off x="9519064" y="2338457"/>
            <a:ext cx="593766" cy="369332"/>
          </a:xfrm>
          <a:prstGeom prst="rect">
            <a:avLst/>
          </a:prstGeom>
          <a:solidFill>
            <a:schemeClr val="accent6">
              <a:lumMod val="20000"/>
              <a:lumOff val="80000"/>
            </a:schemeClr>
          </a:solidFill>
        </p:spPr>
        <p:txBody>
          <a:bodyPr wrap="square" rtlCol="0">
            <a:spAutoFit/>
          </a:bodyPr>
          <a:lstStyle/>
          <a:p>
            <a:r>
              <a:rPr lang="en-US" dirty="0"/>
              <a:t>SQL</a:t>
            </a:r>
          </a:p>
        </p:txBody>
      </p:sp>
      <p:cxnSp>
        <p:nvCxnSpPr>
          <p:cNvPr id="8" name="Straight Arrow Connector 7">
            <a:extLst>
              <a:ext uri="{FF2B5EF4-FFF2-40B4-BE49-F238E27FC236}">
                <a16:creationId xmlns:a16="http://schemas.microsoft.com/office/drawing/2014/main" id="{03866F2F-7EE8-5D0D-E589-A55413D92D30}"/>
              </a:ext>
            </a:extLst>
          </p:cNvPr>
          <p:cNvCxnSpPr/>
          <p:nvPr/>
        </p:nvCxnSpPr>
        <p:spPr>
          <a:xfrm flipH="1" flipV="1">
            <a:off x="8692738" y="2221744"/>
            <a:ext cx="736270" cy="248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5530738-19FA-3506-CEE2-56C3070334B4}"/>
              </a:ext>
            </a:extLst>
          </p:cNvPr>
          <p:cNvSpPr txBox="1"/>
          <p:nvPr/>
        </p:nvSpPr>
        <p:spPr>
          <a:xfrm>
            <a:off x="10112830" y="2739197"/>
            <a:ext cx="776844" cy="369332"/>
          </a:xfrm>
          <a:prstGeom prst="rect">
            <a:avLst/>
          </a:prstGeom>
          <a:solidFill>
            <a:schemeClr val="accent6">
              <a:lumMod val="20000"/>
              <a:lumOff val="80000"/>
            </a:schemeClr>
          </a:solidFill>
        </p:spPr>
        <p:txBody>
          <a:bodyPr wrap="square" rtlCol="0">
            <a:spAutoFit/>
          </a:bodyPr>
          <a:lstStyle/>
          <a:p>
            <a:r>
              <a:rPr lang="en-US" dirty="0"/>
              <a:t>Graph</a:t>
            </a:r>
          </a:p>
        </p:txBody>
      </p:sp>
      <p:cxnSp>
        <p:nvCxnSpPr>
          <p:cNvPr id="11" name="Straight Arrow Connector 10">
            <a:extLst>
              <a:ext uri="{FF2B5EF4-FFF2-40B4-BE49-F238E27FC236}">
                <a16:creationId xmlns:a16="http://schemas.microsoft.com/office/drawing/2014/main" id="{2376397C-8C2B-BF19-4FB6-FFC08B37B11B}"/>
              </a:ext>
            </a:extLst>
          </p:cNvPr>
          <p:cNvCxnSpPr/>
          <p:nvPr/>
        </p:nvCxnSpPr>
        <p:spPr>
          <a:xfrm flipH="1">
            <a:off x="9815947" y="3108529"/>
            <a:ext cx="598713" cy="940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99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ABE8-2181-7108-AE74-9523B209B8E7}"/>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Demo Time</a:t>
            </a:r>
          </a:p>
        </p:txBody>
      </p:sp>
      <p:sp>
        <p:nvSpPr>
          <p:cNvPr id="3" name="Slide Number Placeholder 2">
            <a:extLst>
              <a:ext uri="{FF2B5EF4-FFF2-40B4-BE49-F238E27FC236}">
                <a16:creationId xmlns:a16="http://schemas.microsoft.com/office/drawing/2014/main" id="{C3649415-A038-9A79-C716-998CA40EEB14}"/>
              </a:ext>
            </a:extLst>
          </p:cNvPr>
          <p:cNvSpPr>
            <a:spLocks noGrp="1"/>
          </p:cNvSpPr>
          <p:nvPr>
            <p:ph type="sldNum" sz="quarter" idx="10"/>
          </p:nvPr>
        </p:nvSpPr>
        <p:spPr/>
        <p:txBody>
          <a:bodyPr/>
          <a:lstStyle/>
          <a:p>
            <a:fld id="{D0BE6F14-FF48-0F4F-A8AA-2E3F25371E4A}" type="slidenum">
              <a:rPr lang="en-US" smtClean="0"/>
              <a:pPr/>
              <a:t>17</a:t>
            </a:fld>
            <a:endParaRPr lang="en-US"/>
          </a:p>
        </p:txBody>
      </p:sp>
      <p:pic>
        <p:nvPicPr>
          <p:cNvPr id="7" name="Picture 6">
            <a:extLst>
              <a:ext uri="{FF2B5EF4-FFF2-40B4-BE49-F238E27FC236}">
                <a16:creationId xmlns:a16="http://schemas.microsoft.com/office/drawing/2014/main" id="{66C78D14-E415-10D3-5515-1E0BA14DCE2E}"/>
              </a:ext>
            </a:extLst>
          </p:cNvPr>
          <p:cNvPicPr>
            <a:picLocks noChangeAspect="1"/>
          </p:cNvPicPr>
          <p:nvPr/>
        </p:nvPicPr>
        <p:blipFill>
          <a:blip r:embed="rId2"/>
          <a:stretch>
            <a:fillRect/>
          </a:stretch>
        </p:blipFill>
        <p:spPr>
          <a:xfrm>
            <a:off x="3095396" y="2434514"/>
            <a:ext cx="6001209" cy="1988972"/>
          </a:xfrm>
          <a:prstGeom prst="rect">
            <a:avLst/>
          </a:prstGeom>
        </p:spPr>
      </p:pic>
    </p:spTree>
    <p:extLst>
      <p:ext uri="{BB962C8B-B14F-4D97-AF65-F5344CB8AC3E}">
        <p14:creationId xmlns:p14="http://schemas.microsoft.com/office/powerpoint/2010/main" val="395149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BF74CB-6AAB-408E-AF85-870695058AE8}"/>
              </a:ext>
            </a:extLst>
          </p:cNvPr>
          <p:cNvSpPr>
            <a:spLocks noGrp="1"/>
          </p:cNvSpPr>
          <p:nvPr>
            <p:ph type="sldNum" sz="quarter" idx="10"/>
          </p:nvPr>
        </p:nvSpPr>
        <p:spPr/>
        <p:txBody>
          <a:bodyPr/>
          <a:lstStyle/>
          <a:p>
            <a:fld id="{D0BE6F14-FF48-0F4F-A8AA-2E3F25371E4A}" type="slidenum">
              <a:rPr lang="en-US" smtClean="0"/>
              <a:pPr/>
              <a:t>18</a:t>
            </a:fld>
            <a:endParaRPr lang="en-US"/>
          </a:p>
        </p:txBody>
      </p:sp>
      <p:sp>
        <p:nvSpPr>
          <p:cNvPr id="6" name="TextBox 5">
            <a:extLst>
              <a:ext uri="{FF2B5EF4-FFF2-40B4-BE49-F238E27FC236}">
                <a16:creationId xmlns:a16="http://schemas.microsoft.com/office/drawing/2014/main" id="{4CF9DC53-2AC0-4D23-994B-65F0283BB9E4}"/>
              </a:ext>
            </a:extLst>
          </p:cNvPr>
          <p:cNvSpPr txBox="1"/>
          <p:nvPr/>
        </p:nvSpPr>
        <p:spPr>
          <a:xfrm>
            <a:off x="557277" y="2825204"/>
            <a:ext cx="4034601" cy="769441"/>
          </a:xfrm>
          <a:prstGeom prst="rect">
            <a:avLst/>
          </a:prstGeom>
          <a:noFill/>
        </p:spPr>
        <p:txBody>
          <a:bodyPr wrap="square" rtlCol="0">
            <a:spAutoFit/>
          </a:bodyPr>
          <a:lstStyle/>
          <a:p>
            <a:pPr algn="ctr"/>
            <a:r>
              <a:rPr lang="en-US" sz="4400" dirty="0">
                <a:solidFill>
                  <a:schemeClr val="accent2">
                    <a:lumMod val="50000"/>
                  </a:schemeClr>
                </a:solidFill>
                <a:latin typeface="Arial Black" panose="020B0A04020102020204" pitchFamily="34" charset="0"/>
              </a:rPr>
              <a:t>Thank You!</a:t>
            </a:r>
          </a:p>
        </p:txBody>
      </p:sp>
      <p:pic>
        <p:nvPicPr>
          <p:cNvPr id="7" name="Picture 6">
            <a:extLst>
              <a:ext uri="{FF2B5EF4-FFF2-40B4-BE49-F238E27FC236}">
                <a16:creationId xmlns:a16="http://schemas.microsoft.com/office/drawing/2014/main" id="{2DCFB75F-8046-D64A-BF7B-09C685AE9DF1}"/>
              </a:ext>
            </a:extLst>
          </p:cNvPr>
          <p:cNvPicPr>
            <a:picLocks noChangeAspect="1"/>
          </p:cNvPicPr>
          <p:nvPr/>
        </p:nvPicPr>
        <p:blipFill>
          <a:blip r:embed="rId3"/>
          <a:stretch>
            <a:fillRect/>
          </a:stretch>
        </p:blipFill>
        <p:spPr>
          <a:xfrm>
            <a:off x="7781620" y="893558"/>
            <a:ext cx="1955298" cy="5070883"/>
          </a:xfrm>
          <a:prstGeom prst="rect">
            <a:avLst/>
          </a:prstGeom>
        </p:spPr>
      </p:pic>
      <p:sp>
        <p:nvSpPr>
          <p:cNvPr id="8" name="TextBox 7">
            <a:extLst>
              <a:ext uri="{FF2B5EF4-FFF2-40B4-BE49-F238E27FC236}">
                <a16:creationId xmlns:a16="http://schemas.microsoft.com/office/drawing/2014/main" id="{7267AE80-6F99-F34B-AD54-AA685C66317B}"/>
              </a:ext>
            </a:extLst>
          </p:cNvPr>
          <p:cNvSpPr txBox="1"/>
          <p:nvPr/>
        </p:nvSpPr>
        <p:spPr>
          <a:xfrm>
            <a:off x="8242851" y="3072919"/>
            <a:ext cx="1033669" cy="338554"/>
          </a:xfrm>
          <a:prstGeom prst="rect">
            <a:avLst/>
          </a:prstGeom>
          <a:solidFill>
            <a:srgbClr val="FFFFFF"/>
          </a:solidFill>
          <a:ln>
            <a:solidFill>
              <a:schemeClr val="tx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w="3175">
                  <a:noFill/>
                </a:ln>
                <a:solidFill>
                  <a:srgbClr val="125EB9"/>
                </a:solidFill>
                <a:effectLst/>
                <a:uLnTx/>
                <a:uFillTx/>
                <a:latin typeface="Arial" panose="020B0604020202020204" pitchFamily="34" charset="0"/>
                <a:cs typeface="Arial" panose="020B0604020202020204" pitchFamily="34" charset="0"/>
              </a:rPr>
              <a:t>Db2 for i</a:t>
            </a:r>
          </a:p>
        </p:txBody>
      </p:sp>
    </p:spTree>
    <p:extLst>
      <p:ext uri="{BB962C8B-B14F-4D97-AF65-F5344CB8AC3E}">
        <p14:creationId xmlns:p14="http://schemas.microsoft.com/office/powerpoint/2010/main" val="103743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2" y="221657"/>
            <a:ext cx="10210800" cy="442486"/>
          </a:xfrm>
        </p:spPr>
        <p:txBody>
          <a:bodyPr>
            <a:normAutofit fontScale="90000"/>
          </a:bodyPr>
          <a:lstStyle/>
          <a:p>
            <a:pPr>
              <a:defRPr/>
            </a:pPr>
            <a:r>
              <a:rPr lang="en-US" dirty="0"/>
              <a:t>For More Information:</a:t>
            </a:r>
          </a:p>
        </p:txBody>
      </p:sp>
      <p:sp>
        <p:nvSpPr>
          <p:cNvPr id="3" name="Slide Number Placeholder 2"/>
          <p:cNvSpPr>
            <a:spLocks noGrp="1"/>
          </p:cNvSpPr>
          <p:nvPr>
            <p:ph type="sldNum" sz="quarter" idx="10"/>
          </p:nvPr>
        </p:nvSpPr>
        <p:spPr/>
        <p:txBody>
          <a:bodyPr/>
          <a:lstStyle/>
          <a:p>
            <a:pPr defTabSz="914377"/>
            <a:fld id="{C86DB6BA-D2A3-0548-99DE-7EA3F6D8C650}" type="slidenum">
              <a:rPr lang="en-US">
                <a:solidFill>
                  <a:srgbClr val="000000"/>
                </a:solidFill>
                <a:latin typeface="Arial" panose="020B0604020202020204" pitchFamily="34" charset="0"/>
              </a:rPr>
              <a:pPr defTabSz="914377"/>
              <a:t>19</a:t>
            </a:fld>
            <a:endParaRPr lang="en-US" dirty="0">
              <a:solidFill>
                <a:srgbClr val="000000"/>
              </a:solidFill>
              <a:latin typeface="Arial" panose="020B0604020202020204" pitchFamily="34" charset="0"/>
            </a:endParaRPr>
          </a:p>
        </p:txBody>
      </p:sp>
      <p:graphicFrame>
        <p:nvGraphicFramePr>
          <p:cNvPr id="4" name="Group 7"/>
          <p:cNvGraphicFramePr>
            <a:graphicFrameLocks noGrp="1"/>
          </p:cNvGraphicFramePr>
          <p:nvPr>
            <p:extLst>
              <p:ext uri="{D42A27DB-BD31-4B8C-83A1-F6EECF244321}">
                <p14:modId xmlns:p14="http://schemas.microsoft.com/office/powerpoint/2010/main" val="4005097448"/>
              </p:ext>
            </p:extLst>
          </p:nvPr>
        </p:nvGraphicFramePr>
        <p:xfrm>
          <a:off x="386178" y="809977"/>
          <a:ext cx="11241666" cy="5659344"/>
        </p:xfrm>
        <a:graphic>
          <a:graphicData uri="http://schemas.openxmlformats.org/drawingml/2006/table">
            <a:tbl>
              <a:tblPr/>
              <a:tblGrid>
                <a:gridCol w="7335423">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25043">
                  <a:extLst>
                    <a:ext uri="{9D8B030D-6E8A-4147-A177-3AD203B41FA5}">
                      <a16:colId xmlns:a16="http://schemas.microsoft.com/office/drawing/2014/main" val="20002"/>
                    </a:ext>
                  </a:extLst>
                </a:gridCol>
              </a:tblGrid>
              <a:tr h="650523">
                <a:tc>
                  <a:txBody>
                    <a:bodyPr/>
                    <a:lstStyle/>
                    <a:p>
                      <a:pPr marL="176213" marR="0" lvl="0" indent="-176213" algn="ctr" defTabSz="914400" rtl="0" eaLnBrk="0" fontAlgn="b" latinLnBrk="0" hangingPunct="0">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Links You Need</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Twitter</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#Hashtags</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extLst>
                  <a:ext uri="{0D108BD9-81ED-4DB2-BD59-A6C34878D82A}">
                    <a16:rowId xmlns:a16="http://schemas.microsoft.com/office/drawing/2014/main" val="10000"/>
                  </a:ext>
                </a:extLst>
              </a:tr>
              <a:tr h="5008821">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i Home Page:    </a:t>
                      </a:r>
                      <a:r>
                        <a:rPr kumimoji="0" lang="en-US" sz="1500" b="0" i="0" u="none" strike="noStrike" cap="none" normalizeH="0" baseline="0" dirty="0">
                          <a:ln>
                            <a:noFill/>
                          </a:ln>
                          <a:solidFill>
                            <a:schemeClr val="tx1"/>
                          </a:solidFill>
                          <a:effectLst/>
                          <a:latin typeface="Arial" charset="0"/>
                          <a:ea typeface="MS PGothic" charset="0"/>
                          <a:cs typeface="Arial" charset="0"/>
                          <a:hlinkClick r:id="rId2"/>
                        </a:rPr>
                        <a:t>https://www.ibm.com/it-infrastructure/power/os/ibm-i</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(find link to Forrester Study and updated IBM </a:t>
                      </a:r>
                      <a:r>
                        <a:rPr kumimoji="0" lang="en-US" sz="1500" b="0" i="0" u="none" strike="noStrike" cap="none" normalizeH="0" baseline="0" dirty="0" err="1">
                          <a:ln>
                            <a:noFill/>
                          </a:ln>
                          <a:solidFill>
                            <a:schemeClr val="tx1"/>
                          </a:solidFill>
                          <a:effectLst/>
                          <a:latin typeface="Arial" charset="0"/>
                          <a:ea typeface="MS PGothic" charset="0"/>
                          <a:cs typeface="Arial" charset="0"/>
                        </a:rPr>
                        <a:t>i</a:t>
                      </a:r>
                      <a:r>
                        <a:rPr kumimoji="0" lang="en-US" sz="1500" b="0" i="0" u="none" strike="noStrike" cap="none" normalizeH="0" baseline="0" dirty="0">
                          <a:ln>
                            <a:noFill/>
                          </a:ln>
                          <a:solidFill>
                            <a:schemeClr val="tx1"/>
                          </a:solidFill>
                          <a:effectLst/>
                          <a:latin typeface="Arial" charset="0"/>
                          <a:ea typeface="MS PGothic" charset="0"/>
                          <a:cs typeface="Arial" charset="0"/>
                        </a:rPr>
                        <a:t> Strategy Whitepaper)</a:t>
                      </a: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Strategy Whitepaper:   </a:t>
                      </a:r>
                      <a:r>
                        <a:rPr kumimoji="0" lang="en-US" sz="1500" b="0" i="0" u="none" strike="noStrike" cap="none" normalizeH="0" baseline="0" dirty="0">
                          <a:ln>
                            <a:noFill/>
                          </a:ln>
                          <a:solidFill>
                            <a:schemeClr val="tx1"/>
                          </a:solidFill>
                          <a:effectLst/>
                          <a:latin typeface="Arial" charset="0"/>
                          <a:ea typeface="MS PGothic" charset="0"/>
                          <a:cs typeface="Arial" charset="0"/>
                          <a:hlinkClick r:id="rId3"/>
                        </a:rPr>
                        <a:t>https://www.ibm.com/it-infrastructure/us-en/resources/power/i-strategy-roadmap/</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Client Success:   </a:t>
                      </a:r>
                      <a:r>
                        <a:rPr lang="en-US" sz="1500" u="sng" dirty="0">
                          <a:hlinkClick r:id="rId4"/>
                        </a:rPr>
                        <a:t>https://www.ibm.com/it-infrastructure/us-en/resources/power/ibm-i-customer-stories/</a:t>
                      </a:r>
                      <a:endParaRPr lang="en-US" sz="1500" u="sng" dirty="0"/>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Support Life Cycle:   </a:t>
                      </a:r>
                      <a:r>
                        <a:rPr kumimoji="0" lang="en-US" sz="1500" b="0" i="0" u="none" strike="noStrike" cap="none" normalizeH="0" baseline="0" dirty="0">
                          <a:ln>
                            <a:noFill/>
                          </a:ln>
                          <a:solidFill>
                            <a:schemeClr val="tx1"/>
                          </a:solidFill>
                          <a:effectLst/>
                          <a:latin typeface="Arial" charset="0"/>
                          <a:ea typeface="MS PGothic" charset="0"/>
                          <a:cs typeface="Arial" charset="0"/>
                          <a:hlinkClick r:id="rId5"/>
                        </a:rPr>
                        <a:t>https://www.ibm.com/support/lifecycle/</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License Topics:   </a:t>
                      </a:r>
                      <a:r>
                        <a:rPr kumimoji="0" lang="en-US" sz="1500" b="0" i="0" u="none" strike="noStrike" cap="none" normalizeH="0" baseline="0" dirty="0">
                          <a:ln>
                            <a:noFill/>
                          </a:ln>
                          <a:solidFill>
                            <a:schemeClr val="tx1"/>
                          </a:solidFill>
                          <a:effectLst/>
                          <a:latin typeface="Arial" charset="0"/>
                          <a:ea typeface="MS PGothic" charset="0"/>
                          <a:cs typeface="Arial" charset="0"/>
                          <a:hlinkClick r:id="rId6"/>
                        </a:rPr>
                        <a:t>https://www-01.ibm.com/support/docview.wss?uid=nas8N1022087</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defRPr/>
                      </a:pPr>
                      <a:r>
                        <a:rPr kumimoji="0" lang="en-US" sz="1500" b="0" i="0" u="none" strike="noStrike" cap="none" normalizeH="0" baseline="0" dirty="0" err="1">
                          <a:ln>
                            <a:noFill/>
                          </a:ln>
                          <a:solidFill>
                            <a:schemeClr val="tx1"/>
                          </a:solidFill>
                          <a:effectLst/>
                          <a:latin typeface="Arial" charset="0"/>
                          <a:ea typeface="MS PGothic" charset="0"/>
                          <a:cs typeface="Arial" charset="0"/>
                        </a:rPr>
                        <a:t>HelpSystems</a:t>
                      </a:r>
                      <a:r>
                        <a:rPr kumimoji="0" lang="en-US" sz="1500" b="0" i="0" u="none" strike="noStrike" cap="none" normalizeH="0" baseline="0" dirty="0">
                          <a:ln>
                            <a:noFill/>
                          </a:ln>
                          <a:solidFill>
                            <a:schemeClr val="tx1"/>
                          </a:solidFill>
                          <a:effectLst/>
                          <a:latin typeface="Arial" charset="0"/>
                          <a:ea typeface="MS PGothic" charset="0"/>
                          <a:cs typeface="Arial" charset="0"/>
                        </a:rPr>
                        <a:t> 2024 Marketplace Survey </a:t>
                      </a:r>
                      <a:r>
                        <a:rPr lang="en-US" sz="1500" dirty="0">
                          <a:hlinkClick r:id="rId7"/>
                        </a:rPr>
                        <a:t>https://www.helpsystems.com/resources/guides/ibm-i-marketplace-survey-results</a:t>
                      </a:r>
                      <a:endParaRPr lang="en-US" sz="1500" dirty="0"/>
                    </a:p>
                  </a:txBody>
                  <a:tcPr marL="121927" marR="121927"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8"/>
                        </a:rPr>
                        <a:t>@IBMSystems</a:t>
                      </a:r>
                      <a:r>
                        <a:rPr kumimoji="0" lang="en-US" sz="1500" b="0" i="0" u="none"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9"/>
                        </a:rPr>
                        <a:t>@</a:t>
                      </a:r>
                      <a:r>
                        <a:rPr kumimoji="0" lang="en-US" sz="1500" b="0" i="0" u="sng" strike="noStrike" cap="none" normalizeH="0" baseline="0">
                          <a:ln>
                            <a:noFill/>
                          </a:ln>
                          <a:solidFill>
                            <a:schemeClr val="tx1"/>
                          </a:solidFill>
                          <a:effectLst/>
                          <a:latin typeface="Arial" charset="0"/>
                          <a:ea typeface="MS PGothic" charset="0"/>
                          <a:cs typeface="Arial" charset="0"/>
                          <a:hlinkClick r:id="rId9"/>
                        </a:rPr>
                        <a:t>COMMONug</a:t>
                      </a:r>
                      <a:endParaRPr kumimoji="0" lang="en-US" sz="1500" b="0" i="0" u="sng"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0"/>
                        </a:rPr>
                        <a:t>@</a:t>
                      </a:r>
                      <a:r>
                        <a:rPr kumimoji="0" lang="en-US" sz="1500" b="0" i="0" u="sng" strike="noStrike" cap="none" normalizeH="0" baseline="0">
                          <a:ln>
                            <a:noFill/>
                          </a:ln>
                          <a:solidFill>
                            <a:schemeClr val="tx1"/>
                          </a:solidFill>
                          <a:effectLst/>
                          <a:latin typeface="Arial" charset="0"/>
                          <a:ea typeface="MS PGothic" charset="0"/>
                          <a:cs typeface="Arial" charset="0"/>
                          <a:hlinkClick r:id="rId10"/>
                        </a:rPr>
                        <a:t>IBMChampions</a:t>
                      </a:r>
                      <a:endParaRPr kumimoji="0" lang="en-US" sz="1500" b="0" i="0" u="sng"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1"/>
                        </a:rPr>
                        <a:t>@</a:t>
                      </a:r>
                      <a:r>
                        <a:rPr kumimoji="0" lang="en-US" sz="1500" b="0" i="0" u="sng" strike="noStrike" cap="none" normalizeH="0" baseline="0">
                          <a:ln>
                            <a:noFill/>
                          </a:ln>
                          <a:solidFill>
                            <a:schemeClr val="tx1"/>
                          </a:solidFill>
                          <a:effectLst/>
                          <a:latin typeface="Arial" charset="0"/>
                          <a:ea typeface="MS PGothic" charset="0"/>
                          <a:cs typeface="Arial" charset="0"/>
                          <a:hlinkClick r:id="rId11"/>
                        </a:rPr>
                        <a:t>IBMSystemsISVs</a:t>
                      </a:r>
                      <a:endParaRPr kumimoji="0" lang="en-US" sz="1500" b="0" i="0" u="none"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sng" strike="noStrike" cap="none" normalizeH="0" baseline="0">
                          <a:ln>
                            <a:noFill/>
                          </a:ln>
                          <a:solidFill>
                            <a:schemeClr val="tx1"/>
                          </a:solidFill>
                          <a:effectLst/>
                          <a:latin typeface="Arial" charset="0"/>
                          <a:ea typeface="MS PGothic" charset="0"/>
                          <a:cs typeface="Arial" charset="0"/>
                          <a:hlinkClick r:id="rId12"/>
                        </a:rPr>
                        <a:t>@IBMiMag</a:t>
                      </a:r>
                      <a:r>
                        <a:rPr kumimoji="0" lang="en-US" sz="1500" b="0" i="0" u="sng"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sng" strike="noStrike" cap="none" normalizeH="0" baseline="0">
                          <a:ln>
                            <a:noFill/>
                          </a:ln>
                          <a:solidFill>
                            <a:schemeClr val="tx1"/>
                          </a:solidFill>
                          <a:effectLst/>
                          <a:latin typeface="Arial" charset="0"/>
                          <a:ea typeface="MS PGothic" charset="0"/>
                          <a:cs typeface="Arial" charset="0"/>
                          <a:hlinkClick r:id="rId13"/>
                        </a:rPr>
                        <a:t>@ITJungleNews</a:t>
                      </a:r>
                      <a:r>
                        <a:rPr kumimoji="0" lang="en-US" sz="1500" b="0" i="0" u="sng"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4"/>
                        </a:rPr>
                        <a:t>@SAPonIBMi</a:t>
                      </a:r>
                      <a:r>
                        <a:rPr kumimoji="0" lang="en-US" sz="1500" b="0" i="0" u="none"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5"/>
                        </a:rPr>
                        <a:t>@</a:t>
                      </a:r>
                      <a:r>
                        <a:rPr kumimoji="0" lang="en-US" sz="1500" b="0" i="0" u="sng" strike="noStrike" cap="none" normalizeH="0" baseline="0">
                          <a:ln>
                            <a:noFill/>
                          </a:ln>
                          <a:solidFill>
                            <a:schemeClr val="tx1"/>
                          </a:solidFill>
                          <a:effectLst/>
                          <a:latin typeface="Arial" charset="0"/>
                          <a:ea typeface="MS PGothic" charset="0"/>
                          <a:cs typeface="Arial" charset="0"/>
                          <a:hlinkClick r:id="rId15"/>
                        </a:rPr>
                        <a:t>SiDforIBMi</a:t>
                      </a:r>
                      <a:endParaRPr kumimoji="0" lang="en-US" sz="1500" b="0" i="0" u="sng" strike="noStrike" cap="none" normalizeH="0" baseline="0">
                        <a:ln>
                          <a:noFill/>
                        </a:ln>
                        <a:solidFill>
                          <a:schemeClr val="tx1"/>
                        </a:solidFill>
                        <a:effectLst/>
                        <a:latin typeface="Arial" charset="0"/>
                        <a:ea typeface="MS PGothic" charset="0"/>
                        <a:cs typeface="Arial" charset="0"/>
                      </a:endParaRP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PowerSystems</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IBMi</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#IBMAIX</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#POWER10</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LinuxonPower</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OpenPOWER</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HANAonPower</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ITinfrastructure</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OpenSource</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HybridCloud</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BigData</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bl>
          </a:graphicData>
        </a:graphic>
      </p:graphicFrame>
      <p:pic>
        <p:nvPicPr>
          <p:cNvPr id="7185" name="Picture 5"/>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394700" y="1851948"/>
            <a:ext cx="540144" cy="490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8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EAB05-1B9F-5A59-8F19-7A1F2626B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1D621-48C3-D001-4C19-AE30225900D6}"/>
              </a:ext>
            </a:extLst>
          </p:cNvPr>
          <p:cNvSpPr>
            <a:spLocks noGrp="1"/>
          </p:cNvSpPr>
          <p:nvPr>
            <p:ph type="title"/>
          </p:nvPr>
        </p:nvSpPr>
        <p:spPr/>
        <p:txBody>
          <a:bodyPr>
            <a:noAutofit/>
          </a:bodyPr>
          <a:lstStyle/>
          <a:p>
            <a:r>
              <a:rPr lang="en-US" sz="3200" dirty="0"/>
              <a:t>Db2 for IBM </a:t>
            </a:r>
            <a:r>
              <a:rPr lang="en-US" sz="3200" dirty="0" err="1"/>
              <a:t>i</a:t>
            </a:r>
            <a:r>
              <a:rPr lang="en-US" sz="3200" dirty="0"/>
              <a:t> Visual Studio Code Extension</a:t>
            </a:r>
          </a:p>
        </p:txBody>
      </p:sp>
      <p:sp>
        <p:nvSpPr>
          <p:cNvPr id="3" name="Slide Number Placeholder 2">
            <a:extLst>
              <a:ext uri="{FF2B5EF4-FFF2-40B4-BE49-F238E27FC236}">
                <a16:creationId xmlns:a16="http://schemas.microsoft.com/office/drawing/2014/main" id="{41DC07C1-A825-8AAE-F617-9F31A0BC0B0D}"/>
              </a:ext>
            </a:extLst>
          </p:cNvPr>
          <p:cNvSpPr>
            <a:spLocks noGrp="1"/>
          </p:cNvSpPr>
          <p:nvPr>
            <p:ph type="sldNum" sz="quarter" idx="12"/>
          </p:nvPr>
        </p:nvSpPr>
        <p:spPr>
          <a:xfrm>
            <a:off x="11267561" y="6356350"/>
            <a:ext cx="751011"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C86DB6BA-D2A3-0548-99DE-7EA3F6D8C650}" type="slidenum">
              <a:rPr lang="en-US" sz="800" smtClean="0">
                <a:solidFill>
                  <a:schemeClr val="tx1"/>
                </a:solidFill>
                <a:latin typeface="+mn-lt"/>
              </a:rPr>
              <a:pPr/>
              <a:t>2</a:t>
            </a:fld>
            <a:endParaRPr lang="en-US" sz="800" dirty="0">
              <a:solidFill>
                <a:schemeClr val="tx1"/>
              </a:solidFill>
              <a:latin typeface="+mn-lt"/>
            </a:endParaRPr>
          </a:p>
        </p:txBody>
      </p:sp>
      <p:sp>
        <p:nvSpPr>
          <p:cNvPr id="9" name="TextBox 8">
            <a:extLst>
              <a:ext uri="{FF2B5EF4-FFF2-40B4-BE49-F238E27FC236}">
                <a16:creationId xmlns:a16="http://schemas.microsoft.com/office/drawing/2014/main" id="{31E40455-406D-94B0-2C5F-50034E72690F}"/>
              </a:ext>
            </a:extLst>
          </p:cNvPr>
          <p:cNvSpPr txBox="1"/>
          <p:nvPr/>
        </p:nvSpPr>
        <p:spPr>
          <a:xfrm>
            <a:off x="1986486" y="6171684"/>
            <a:ext cx="8219028" cy="369332"/>
          </a:xfrm>
          <a:prstGeom prst="rect">
            <a:avLst/>
          </a:prstGeom>
          <a:noFill/>
        </p:spPr>
        <p:txBody>
          <a:bodyPr wrap="square">
            <a:spAutoFit/>
          </a:bodyPr>
          <a:lstStyle/>
          <a:p>
            <a:r>
              <a:rPr lang="en-US" dirty="0">
                <a:hlinkClick r:id="rId2"/>
              </a:rPr>
              <a:t>https://</a:t>
            </a:r>
            <a:r>
              <a:rPr lang="en-US" dirty="0" err="1">
                <a:hlinkClick r:id="rId2"/>
              </a:rPr>
              <a:t>marketplace.visualstudio.com</a:t>
            </a:r>
            <a:r>
              <a:rPr lang="en-US" dirty="0">
                <a:hlinkClick r:id="rId2"/>
              </a:rPr>
              <a:t>/</a:t>
            </a:r>
            <a:r>
              <a:rPr lang="en-US" dirty="0" err="1">
                <a:hlinkClick r:id="rId2"/>
              </a:rPr>
              <a:t>items?itemName</a:t>
            </a:r>
            <a:r>
              <a:rPr lang="en-US" dirty="0">
                <a:hlinkClick r:id="rId2"/>
              </a:rPr>
              <a:t>=HalcyonTechLtd.vscode-db2i</a:t>
            </a:r>
            <a:endParaRPr lang="en-US" dirty="0"/>
          </a:p>
        </p:txBody>
      </p:sp>
      <p:sp>
        <p:nvSpPr>
          <p:cNvPr id="10" name="Text Placeholder 3">
            <a:extLst>
              <a:ext uri="{FF2B5EF4-FFF2-40B4-BE49-F238E27FC236}">
                <a16:creationId xmlns:a16="http://schemas.microsoft.com/office/drawing/2014/main" id="{F16AFF52-A78F-76EC-0648-E8EA845FFA51}"/>
              </a:ext>
            </a:extLst>
          </p:cNvPr>
          <p:cNvSpPr txBox="1">
            <a:spLocks/>
          </p:cNvSpPr>
          <p:nvPr/>
        </p:nvSpPr>
        <p:spPr>
          <a:xfrm>
            <a:off x="310896" y="3299513"/>
            <a:ext cx="11473226" cy="2536042"/>
          </a:xfrm>
          <a:prstGeom prst="rect">
            <a:avLst/>
          </a:prstGeom>
        </p:spPr>
        <p:txBody>
          <a:bodyPr/>
          <a:lstStyle>
            <a:lvl1pPr marL="0" indent="0" algn="l" defTabSz="609570" rtl="0" eaLnBrk="1" latinLnBrk="0" hangingPunct="1">
              <a:lnSpc>
                <a:spcPct val="120000"/>
              </a:lnSpc>
              <a:spcBef>
                <a:spcPts val="0"/>
              </a:spcBef>
              <a:spcAft>
                <a:spcPts val="0"/>
              </a:spcAft>
              <a:buFont typeface="Arial"/>
              <a:buNone/>
              <a:defRPr sz="1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30706"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52914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833926" indent="-22435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07098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3352632" indent="-304784" algn="l" defTabSz="609570" rtl="0" eaLnBrk="1" latinLnBrk="0" hangingPunct="1">
              <a:spcBef>
                <a:spcPct val="20000"/>
              </a:spcBef>
              <a:buFont typeface="Arial"/>
              <a:buChar char="•"/>
              <a:defRPr sz="2700"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700"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700"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700" kern="1200">
                <a:solidFill>
                  <a:schemeClr val="tx1"/>
                </a:solidFill>
                <a:latin typeface="+mn-lt"/>
                <a:ea typeface="+mn-ea"/>
                <a:cs typeface="+mn-cs"/>
              </a:defRPr>
            </a:lvl9pPr>
          </a:lstStyle>
          <a:p>
            <a:pPr fontAlgn="auto"/>
            <a:r>
              <a:rPr lang="en-US" dirty="0"/>
              <a:t>Code for IBM </a:t>
            </a:r>
            <a:r>
              <a:rPr lang="en-US" dirty="0" err="1"/>
              <a:t>i</a:t>
            </a:r>
            <a:r>
              <a:rPr lang="en-US" dirty="0"/>
              <a:t>: Connect to IBM </a:t>
            </a:r>
            <a:r>
              <a:rPr lang="en-US" dirty="0" err="1"/>
              <a:t>i</a:t>
            </a:r>
            <a:r>
              <a:rPr lang="en-US" dirty="0"/>
              <a:t> and write RPG, CL, and more from VS Code</a:t>
            </a:r>
          </a:p>
          <a:p>
            <a:pPr fontAlgn="auto"/>
            <a:endParaRPr lang="en-US" dirty="0"/>
          </a:p>
          <a:p>
            <a:pPr fontAlgn="auto"/>
            <a:r>
              <a:rPr lang="en-US" dirty="0"/>
              <a:t>Db2 for IBM </a:t>
            </a:r>
            <a:r>
              <a:rPr lang="en-US" dirty="0" err="1"/>
              <a:t>i</a:t>
            </a:r>
            <a:r>
              <a:rPr lang="en-US" dirty="0"/>
              <a:t>: Connect to IBM </a:t>
            </a:r>
            <a:r>
              <a:rPr lang="en-US" dirty="0" err="1"/>
              <a:t>i</a:t>
            </a:r>
            <a:r>
              <a:rPr lang="en-US" dirty="0"/>
              <a:t> and write SQL</a:t>
            </a:r>
          </a:p>
          <a:p>
            <a:pPr marL="285750" indent="-285750" fontAlgn="auto">
              <a:buFont typeface="Arial" panose="020B0604020202020204" pitchFamily="34" charset="0"/>
              <a:buChar char="•"/>
            </a:pPr>
            <a:r>
              <a:rPr lang="en-US" dirty="0"/>
              <a:t>Run SQL statements</a:t>
            </a:r>
          </a:p>
          <a:p>
            <a:pPr marL="285750" indent="-285750" fontAlgn="auto">
              <a:buFont typeface="Arial" panose="020B0604020202020204" pitchFamily="34" charset="0"/>
              <a:buChar char="•"/>
            </a:pPr>
            <a:r>
              <a:rPr lang="en-US" dirty="0"/>
              <a:t>View database objects (schema browser)</a:t>
            </a:r>
          </a:p>
          <a:p>
            <a:pPr marL="285750" indent="-285750" fontAlgn="auto">
              <a:buFont typeface="Arial" panose="020B0604020202020204" pitchFamily="34" charset="0"/>
              <a:buChar char="•"/>
            </a:pPr>
            <a:r>
              <a:rPr lang="en-US" dirty="0"/>
              <a:t>Visual Explain</a:t>
            </a:r>
          </a:p>
          <a:p>
            <a:pPr marL="285750" indent="-285750" fontAlgn="auto">
              <a:buFont typeface="Arial" panose="020B0604020202020204" pitchFamily="34" charset="0"/>
              <a:buChar char="•"/>
            </a:pPr>
            <a:r>
              <a:rPr lang="en-US" dirty="0"/>
              <a:t>SQL Error Logging Facility</a:t>
            </a:r>
          </a:p>
          <a:p>
            <a:pPr marL="285750" indent="-285750" fontAlgn="auto">
              <a:buFont typeface="Arial" panose="020B0604020202020204" pitchFamily="34" charset="0"/>
              <a:buChar char="•"/>
            </a:pPr>
            <a:r>
              <a:rPr lang="en-US" dirty="0"/>
              <a:t>Notebooks</a:t>
            </a:r>
          </a:p>
        </p:txBody>
      </p:sp>
      <p:pic>
        <p:nvPicPr>
          <p:cNvPr id="11" name="Picture 10">
            <a:extLst>
              <a:ext uri="{FF2B5EF4-FFF2-40B4-BE49-F238E27FC236}">
                <a16:creationId xmlns:a16="http://schemas.microsoft.com/office/drawing/2014/main" id="{BB6375C6-8357-7932-1669-58D341B57308}"/>
              </a:ext>
            </a:extLst>
          </p:cNvPr>
          <p:cNvPicPr>
            <a:picLocks noChangeAspect="1"/>
          </p:cNvPicPr>
          <p:nvPr/>
        </p:nvPicPr>
        <p:blipFill>
          <a:blip r:embed="rId3"/>
          <a:stretch>
            <a:fillRect/>
          </a:stretch>
        </p:blipFill>
        <p:spPr>
          <a:xfrm>
            <a:off x="0" y="905320"/>
            <a:ext cx="6291799" cy="2155884"/>
          </a:xfrm>
          <a:prstGeom prst="rect">
            <a:avLst/>
          </a:prstGeom>
        </p:spPr>
      </p:pic>
      <p:sp>
        <p:nvSpPr>
          <p:cNvPr id="7" name="TextBox 6">
            <a:extLst>
              <a:ext uri="{FF2B5EF4-FFF2-40B4-BE49-F238E27FC236}">
                <a16:creationId xmlns:a16="http://schemas.microsoft.com/office/drawing/2014/main" id="{FF62C042-792F-5BBA-C995-FB4C60016F2D}"/>
              </a:ext>
            </a:extLst>
          </p:cNvPr>
          <p:cNvSpPr txBox="1"/>
          <p:nvPr/>
        </p:nvSpPr>
        <p:spPr>
          <a:xfrm>
            <a:off x="7449996" y="4295459"/>
            <a:ext cx="3583805" cy="1200329"/>
          </a:xfrm>
          <a:prstGeom prst="rect">
            <a:avLst/>
          </a:prstGeom>
          <a:solidFill>
            <a:schemeClr val="accent1">
              <a:lumMod val="20000"/>
              <a:lumOff val="80000"/>
            </a:schemeClr>
          </a:solidFill>
        </p:spPr>
        <p:txBody>
          <a:bodyPr wrap="square" rtlCol="0">
            <a:spAutoFit/>
          </a:bodyPr>
          <a:lstStyle/>
          <a:p>
            <a:pPr algn="ctr"/>
            <a:r>
              <a:rPr lang="en-US" sz="2400" b="1" dirty="0">
                <a:latin typeface="Arial" panose="020B0604020202020204" pitchFamily="34" charset="0"/>
                <a:cs typeface="Arial" panose="020B0604020202020204" pitchFamily="34" charset="0"/>
              </a:rPr>
              <a:t>Start using the </a:t>
            </a:r>
          </a:p>
          <a:p>
            <a:pPr algn="ctr"/>
            <a:r>
              <a:rPr lang="en-US" sz="2400" b="1" dirty="0">
                <a:latin typeface="Arial" panose="020B0604020202020204" pitchFamily="34" charset="0"/>
                <a:cs typeface="Arial" panose="020B0604020202020204" pitchFamily="34" charset="0"/>
              </a:rPr>
              <a:t>Code4i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Database Extension</a:t>
            </a:r>
          </a:p>
        </p:txBody>
      </p:sp>
      <p:pic>
        <p:nvPicPr>
          <p:cNvPr id="5" name="Picture 4">
            <a:extLst>
              <a:ext uri="{FF2B5EF4-FFF2-40B4-BE49-F238E27FC236}">
                <a16:creationId xmlns:a16="http://schemas.microsoft.com/office/drawing/2014/main" id="{F9FE0B89-9241-4ECC-7ADE-27984AF04DF8}"/>
              </a:ext>
            </a:extLst>
          </p:cNvPr>
          <p:cNvPicPr>
            <a:picLocks noChangeAspect="1"/>
          </p:cNvPicPr>
          <p:nvPr/>
        </p:nvPicPr>
        <p:blipFill>
          <a:blip r:embed="rId4"/>
          <a:stretch>
            <a:fillRect/>
          </a:stretch>
        </p:blipFill>
        <p:spPr>
          <a:xfrm>
            <a:off x="6291798" y="923266"/>
            <a:ext cx="5505190" cy="2137938"/>
          </a:xfrm>
          <a:prstGeom prst="rect">
            <a:avLst/>
          </a:prstGeom>
        </p:spPr>
      </p:pic>
    </p:spTree>
    <p:extLst>
      <p:ext uri="{BB962C8B-B14F-4D97-AF65-F5344CB8AC3E}">
        <p14:creationId xmlns:p14="http://schemas.microsoft.com/office/powerpoint/2010/main" val="170118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5" name="Rectangle 5"/>
          <p:cNvSpPr>
            <a:spLocks noGrp="1" noChangeArrowheads="1"/>
          </p:cNvSpPr>
          <p:nvPr>
            <p:ph type="title"/>
          </p:nvPr>
        </p:nvSpPr>
        <p:spPr>
          <a:xfrm>
            <a:off x="308812" y="221657"/>
            <a:ext cx="10210800" cy="442486"/>
          </a:xfrm>
        </p:spPr>
        <p:txBody>
          <a:bodyPr>
            <a:normAutofit fontScale="90000"/>
          </a:bodyPr>
          <a:lstStyle/>
          <a:p>
            <a:pPr eaLnBrk="1" hangingPunct="1"/>
            <a:r>
              <a:rPr lang="en-US" dirty="0">
                <a:ea typeface="MS PGothic" charset="0"/>
              </a:rPr>
              <a:t>Special notices</a:t>
            </a:r>
          </a:p>
        </p:txBody>
      </p:sp>
      <p:sp>
        <p:nvSpPr>
          <p:cNvPr id="138242" name="Slide Number Placeholder 2"/>
          <p:cNvSpPr>
            <a:spLocks noGrp="1"/>
          </p:cNvSpPr>
          <p:nvPr>
            <p:ph type="sldNum" sz="quarter" idx="10"/>
          </p:nvPr>
        </p:nvSpPr>
        <p:spPr>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372" tIns="45719" rIns="91372" bIns="45719" rtlCol="0" anchor="ctr"/>
          <a:lstStyle>
            <a:lvl1pPr defTabSz="821565">
              <a:defRPr sz="2300">
                <a:solidFill>
                  <a:schemeClr val="hlink"/>
                </a:solidFill>
                <a:latin typeface="Arial" charset="0"/>
                <a:ea typeface="MS PGothic" charset="0"/>
                <a:cs typeface="MS PGothic" charset="0"/>
              </a:defRPr>
            </a:lvl1pPr>
            <a:lvl2pPr marL="742241" indent="-285497" defTabSz="821565">
              <a:defRPr sz="2300">
                <a:solidFill>
                  <a:schemeClr val="hlink"/>
                </a:solidFill>
                <a:latin typeface="Arial" charset="0"/>
                <a:ea typeface="MS PGothic" charset="0"/>
                <a:cs typeface="MS PGothic" charset="0"/>
              </a:defRPr>
            </a:lvl2pPr>
            <a:lvl3pPr marL="1141934" indent="-228397" defTabSz="821565">
              <a:defRPr sz="2300">
                <a:solidFill>
                  <a:schemeClr val="hlink"/>
                </a:solidFill>
                <a:latin typeface="Arial" charset="0"/>
                <a:ea typeface="MS PGothic" charset="0"/>
                <a:cs typeface="MS PGothic" charset="0"/>
              </a:defRPr>
            </a:lvl3pPr>
            <a:lvl4pPr marL="1598680" indent="-228397" defTabSz="821565">
              <a:defRPr sz="2300">
                <a:solidFill>
                  <a:schemeClr val="hlink"/>
                </a:solidFill>
                <a:latin typeface="Arial" charset="0"/>
                <a:ea typeface="MS PGothic" charset="0"/>
                <a:cs typeface="MS PGothic" charset="0"/>
              </a:defRPr>
            </a:lvl4pPr>
            <a:lvl5pPr marL="2055427" indent="-228397" defTabSz="821565">
              <a:defRPr sz="2300">
                <a:solidFill>
                  <a:schemeClr val="hlink"/>
                </a:solidFill>
                <a:latin typeface="Arial" charset="0"/>
                <a:ea typeface="MS PGothic" charset="0"/>
                <a:cs typeface="MS PGothic" charset="0"/>
              </a:defRPr>
            </a:lvl5pPr>
            <a:lvl6pPr marL="2512219"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6pPr>
            <a:lvl7pPr marL="2968988"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7pPr>
            <a:lvl8pPr marL="3425757"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8pPr>
            <a:lvl9pPr marL="3882550"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9pPr>
          </a:lstStyle>
          <a:p>
            <a:fld id="{E69B8C15-7FC8-DB41-95E3-BCDCEC74EEBC}" type="slidenum">
              <a:rPr lang="en-US" sz="700">
                <a:solidFill>
                  <a:prstClr val="black"/>
                </a:solidFill>
              </a:rPr>
              <a:pPr/>
              <a:t>20</a:t>
            </a:fld>
            <a:endParaRPr lang="en-US" sz="700" dirty="0">
              <a:solidFill>
                <a:prstClr val="black"/>
              </a:solidFill>
            </a:endParaRPr>
          </a:p>
        </p:txBody>
      </p:sp>
      <p:sp>
        <p:nvSpPr>
          <p:cNvPr id="138243" name="Text Box 2"/>
          <p:cNvSpPr txBox="1">
            <a:spLocks noChangeArrowheads="1"/>
          </p:cNvSpPr>
          <p:nvPr/>
        </p:nvSpPr>
        <p:spPr bwMode="auto">
          <a:xfrm>
            <a:off x="806957" y="1530674"/>
            <a:ext cx="10553200" cy="397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square"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25000"/>
              </a:spcAft>
            </a:pPr>
            <a:r>
              <a:rPr lang="en-US" sz="1100" dirty="0">
                <a:solidFill>
                  <a:schemeClr val="bg1"/>
                </a:solidFill>
                <a:cs typeface="Arial" charset="0"/>
              </a:rPr>
              <a:t>This document was developed for IBM offerings in the United States as of the date of publication.  IBM may not make these offerings available in other countries, and the information is subject to change without notice. Consult your local IBM business contact for information on the IBM offerings available in your area.</a:t>
            </a:r>
          </a:p>
          <a:p>
            <a:pPr>
              <a:spcAft>
                <a:spcPct val="25000"/>
              </a:spcAft>
            </a:pPr>
            <a:r>
              <a:rPr lang="en-US" sz="1100" dirty="0">
                <a:solidFill>
                  <a:schemeClr val="bg1"/>
                </a:solidFill>
                <a:cs typeface="Arial" charset="0"/>
              </a:rPr>
              <a:t>Information in this document concerning non-IBM products was obtained from the suppliers of these products or other public sources.  Questions on the capabilities of non-IBM products should be addressed to the suppliers of those products.</a:t>
            </a:r>
          </a:p>
          <a:p>
            <a:pPr>
              <a:spcAft>
                <a:spcPct val="25000"/>
              </a:spcAft>
            </a:pPr>
            <a:r>
              <a:rPr lang="en-US" sz="1100" dirty="0">
                <a:solidFill>
                  <a:schemeClr val="bg1"/>
                </a:solidFill>
                <a:cs typeface="Arial" charset="0"/>
              </a:rPr>
              <a:t>IBM may have patents or pending patent applications covering subject matter in this document.  The furnishing of this document does not give you any license to these patents.  Send license inquires, in writing, to IBM Director of Licensing, IBM Corporation, New Castle Drive, Armonk, NY 10504-1785 USA. </a:t>
            </a:r>
          </a:p>
          <a:p>
            <a:pPr>
              <a:spcAft>
                <a:spcPct val="25000"/>
              </a:spcAft>
            </a:pPr>
            <a:r>
              <a:rPr lang="en-US" sz="1100" dirty="0">
                <a:solidFill>
                  <a:schemeClr val="bg1"/>
                </a:solidFill>
                <a:cs typeface="Arial" charset="0"/>
              </a:rPr>
              <a:t>All statements regarding IBM future direction and intent are subject to change or withdrawal without notice, and represent goals and objectives only. </a:t>
            </a:r>
          </a:p>
          <a:p>
            <a:pPr>
              <a:spcAft>
                <a:spcPct val="25000"/>
              </a:spcAft>
            </a:pPr>
            <a:r>
              <a:rPr lang="en-US" sz="1100" dirty="0">
                <a:solidFill>
                  <a:schemeClr val="bg1"/>
                </a:solidFill>
                <a:cs typeface="Arial" charset="0"/>
              </a:rPr>
              <a:t>The information contained in this document has not been submitted to any formal IBM test and is provided "AS IS" with no warranties or guarantees either expressed or implied.</a:t>
            </a:r>
          </a:p>
          <a:p>
            <a:pPr>
              <a:spcAft>
                <a:spcPct val="25000"/>
              </a:spcAft>
            </a:pPr>
            <a:r>
              <a:rPr lang="en-US" sz="1100" dirty="0">
                <a:solidFill>
                  <a:schemeClr val="bg1"/>
                </a:solidFill>
                <a:cs typeface="Arial" charset="0"/>
              </a:rPr>
              <a:t>All examples cited or described in this document are presented as illustrations of  the manner in which some IBM products can be used and the results that may be achieved.  Actual environmental costs and performance characteristics will vary depending on individual client configurations and conditions.</a:t>
            </a:r>
          </a:p>
          <a:p>
            <a:pPr>
              <a:spcAft>
                <a:spcPct val="25000"/>
              </a:spcAft>
            </a:pPr>
            <a:r>
              <a:rPr lang="en-US" sz="1100" dirty="0">
                <a:solidFill>
                  <a:schemeClr val="bg1"/>
                </a:solidFill>
                <a:cs typeface="Arial" charset="0"/>
              </a:rPr>
              <a:t>IBM Global Financing offerings are provided through IBM Credit Corporation in the United States and other IBM subsidiaries and divisions worldwide to qualified commercial and government clients.  Rates are based on a client's credit rating, financing terms, offering type, equipment type and options, and may vary by country.  Other restrictions may apply.  Rates and offerings are subject to change, extension or withdrawal without notice.</a:t>
            </a:r>
          </a:p>
          <a:p>
            <a:pPr>
              <a:spcAft>
                <a:spcPct val="25000"/>
              </a:spcAft>
            </a:pPr>
            <a:r>
              <a:rPr lang="en-US" sz="1100" dirty="0">
                <a:solidFill>
                  <a:schemeClr val="bg1"/>
                </a:solidFill>
                <a:cs typeface="Arial" charset="0"/>
              </a:rPr>
              <a:t>IBM is not responsible for printing errors in this document that result in pricing or information inaccuracies.</a:t>
            </a:r>
          </a:p>
          <a:p>
            <a:pPr>
              <a:spcAft>
                <a:spcPct val="25000"/>
              </a:spcAft>
            </a:pPr>
            <a:r>
              <a:rPr lang="en-US" sz="1100" dirty="0">
                <a:solidFill>
                  <a:schemeClr val="bg1"/>
                </a:solidFill>
                <a:cs typeface="Arial" charset="0"/>
              </a:rPr>
              <a:t>All prices shown are IBM's United States suggested list prices and are subject to change without notice; reseller prices may vary.</a:t>
            </a:r>
          </a:p>
          <a:p>
            <a:pPr>
              <a:spcAft>
                <a:spcPct val="25000"/>
              </a:spcAft>
            </a:pPr>
            <a:r>
              <a:rPr lang="en-US" sz="1100" dirty="0">
                <a:solidFill>
                  <a:schemeClr val="bg1"/>
                </a:solidFill>
                <a:cs typeface="Arial" charset="0"/>
              </a:rPr>
              <a:t>IBM hardware products are manufactured from new parts, or new and serviceable used parts. Regardless, our warranty terms apply.</a:t>
            </a:r>
          </a:p>
          <a:p>
            <a:pPr>
              <a:spcAft>
                <a:spcPct val="25000"/>
              </a:spcAft>
            </a:pPr>
            <a:r>
              <a:rPr lang="en-US" sz="1100" dirty="0">
                <a:solidFill>
                  <a:schemeClr val="bg1"/>
                </a:solidFill>
                <a:cs typeface="Arial" charset="0"/>
              </a:rPr>
              <a:t>Any performance data contained in this document was determined in a controlled environment.  Actual results may vary significantly and are dependent on many factors including system hardware configuration and software design and configuration.  Some measurements quoted in this document may have been made on development-level systems.  There is no guarantee these measurements will be the same on generally-available systems.  Some measurements quoted in this document may have been estimated through extrapolation.  Users of this document should verify the applicable data for their specific environment.  </a:t>
            </a:r>
          </a:p>
        </p:txBody>
      </p:sp>
      <p:sp>
        <p:nvSpPr>
          <p:cNvPr id="138244" name="Text Box 3"/>
          <p:cNvSpPr txBox="1">
            <a:spLocks noChangeArrowheads="1"/>
          </p:cNvSpPr>
          <p:nvPr/>
        </p:nvSpPr>
        <p:spPr bwMode="auto">
          <a:xfrm>
            <a:off x="9520818" y="6096004"/>
            <a:ext cx="2264833"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15000"/>
              </a:spcAft>
            </a:pPr>
            <a:r>
              <a:rPr lang="en-US" sz="1100" dirty="0">
                <a:solidFill>
                  <a:srgbClr val="FFFFFF"/>
                </a:solidFill>
                <a:cs typeface="Arial" charset="0"/>
              </a:rPr>
              <a:t>Revised September 26, 2006</a:t>
            </a:r>
          </a:p>
        </p:txBody>
      </p:sp>
    </p:spTree>
    <p:extLst>
      <p:ext uri="{BB962C8B-B14F-4D97-AF65-F5344CB8AC3E}">
        <p14:creationId xmlns:p14="http://schemas.microsoft.com/office/powerpoint/2010/main" val="7574644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a:xfrm>
            <a:off x="308812" y="221657"/>
            <a:ext cx="10210800" cy="442486"/>
          </a:xfrm>
        </p:spPr>
        <p:txBody>
          <a:bodyPr>
            <a:normAutofit fontScale="90000"/>
          </a:bodyPr>
          <a:lstStyle/>
          <a:p>
            <a:pPr eaLnBrk="1" hangingPunct="1"/>
            <a:r>
              <a:rPr lang="en-US" dirty="0">
                <a:ea typeface="MS PGothic" charset="0"/>
              </a:rPr>
              <a:t>Special notices (cont.)</a:t>
            </a:r>
          </a:p>
        </p:txBody>
      </p:sp>
      <p:sp>
        <p:nvSpPr>
          <p:cNvPr id="140290" name="Slide Number Placeholder 2"/>
          <p:cNvSpPr>
            <a:spLocks noGrp="1"/>
          </p:cNvSpPr>
          <p:nvPr>
            <p:ph type="sldNum" sz="quarter" idx="10"/>
          </p:nvPr>
        </p:nvSpPr>
        <p:spPr>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372" tIns="45719" rIns="91372" bIns="45719" rtlCol="0" anchor="ctr"/>
          <a:lstStyle>
            <a:lvl1pPr defTabSz="821565">
              <a:defRPr sz="2300">
                <a:solidFill>
                  <a:schemeClr val="hlink"/>
                </a:solidFill>
                <a:latin typeface="Arial" charset="0"/>
                <a:ea typeface="MS PGothic" charset="0"/>
                <a:cs typeface="MS PGothic" charset="0"/>
              </a:defRPr>
            </a:lvl1pPr>
            <a:lvl2pPr marL="742241" indent="-285497" defTabSz="821565">
              <a:defRPr sz="2300">
                <a:solidFill>
                  <a:schemeClr val="hlink"/>
                </a:solidFill>
                <a:latin typeface="Arial" charset="0"/>
                <a:ea typeface="MS PGothic" charset="0"/>
                <a:cs typeface="MS PGothic" charset="0"/>
              </a:defRPr>
            </a:lvl2pPr>
            <a:lvl3pPr marL="1141934" indent="-228397" defTabSz="821565">
              <a:defRPr sz="2300">
                <a:solidFill>
                  <a:schemeClr val="hlink"/>
                </a:solidFill>
                <a:latin typeface="Arial" charset="0"/>
                <a:ea typeface="MS PGothic" charset="0"/>
                <a:cs typeface="MS PGothic" charset="0"/>
              </a:defRPr>
            </a:lvl3pPr>
            <a:lvl4pPr marL="1598680" indent="-228397" defTabSz="821565">
              <a:defRPr sz="2300">
                <a:solidFill>
                  <a:schemeClr val="hlink"/>
                </a:solidFill>
                <a:latin typeface="Arial" charset="0"/>
                <a:ea typeface="MS PGothic" charset="0"/>
                <a:cs typeface="MS PGothic" charset="0"/>
              </a:defRPr>
            </a:lvl4pPr>
            <a:lvl5pPr marL="2055427" indent="-228397" defTabSz="821565">
              <a:defRPr sz="2300">
                <a:solidFill>
                  <a:schemeClr val="hlink"/>
                </a:solidFill>
                <a:latin typeface="Arial" charset="0"/>
                <a:ea typeface="MS PGothic" charset="0"/>
                <a:cs typeface="MS PGothic" charset="0"/>
              </a:defRPr>
            </a:lvl5pPr>
            <a:lvl6pPr marL="2512219"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6pPr>
            <a:lvl7pPr marL="2968988"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7pPr>
            <a:lvl8pPr marL="3425757"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8pPr>
            <a:lvl9pPr marL="3882550"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9pPr>
          </a:lstStyle>
          <a:p>
            <a:fld id="{4036A6EA-E816-4B40-98D0-E8E2BDD1057B}" type="slidenum">
              <a:rPr lang="en-US" sz="700">
                <a:solidFill>
                  <a:srgbClr val="FFFFFF"/>
                </a:solidFill>
              </a:rPr>
              <a:pPr/>
              <a:t>21</a:t>
            </a:fld>
            <a:endParaRPr lang="en-US" sz="700" dirty="0">
              <a:solidFill>
                <a:srgbClr val="FFFFFF"/>
              </a:solidFill>
            </a:endParaRPr>
          </a:p>
        </p:txBody>
      </p:sp>
      <p:sp>
        <p:nvSpPr>
          <p:cNvPr id="140291" name="Text Box 2"/>
          <p:cNvSpPr txBox="1">
            <a:spLocks noChangeArrowheads="1"/>
          </p:cNvSpPr>
          <p:nvPr/>
        </p:nvSpPr>
        <p:spPr bwMode="auto">
          <a:xfrm>
            <a:off x="392363" y="1301140"/>
            <a:ext cx="11493500"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5000"/>
              </a:spcAft>
            </a:pPr>
            <a:r>
              <a:rPr lang="en-US" sz="900" dirty="0">
                <a:solidFill>
                  <a:schemeClr val="bg1"/>
                </a:solidFill>
                <a:cs typeface="Arial" charset="0"/>
              </a:rPr>
              <a:t>IBM, the IBM logo, </a:t>
            </a:r>
            <a:r>
              <a:rPr lang="en-US" sz="900" dirty="0" err="1">
                <a:solidFill>
                  <a:schemeClr val="bg1"/>
                </a:solidFill>
                <a:cs typeface="Arial" charset="0"/>
              </a:rPr>
              <a:t>ibm.com</a:t>
            </a:r>
            <a:r>
              <a:rPr lang="en-US" sz="900" dirty="0">
                <a:solidFill>
                  <a:schemeClr val="bg1"/>
                </a:solidFill>
                <a:cs typeface="Arial" charset="0"/>
              </a:rPr>
              <a:t> AIX, AIX (logo), AIX 5L, AIX 6 (logo), AS/400, </a:t>
            </a:r>
            <a:r>
              <a:rPr lang="en-US" sz="900" dirty="0" err="1">
                <a:solidFill>
                  <a:schemeClr val="bg1"/>
                </a:solidFill>
                <a:cs typeface="Arial" charset="0"/>
              </a:rPr>
              <a:t>BladeCenter</a:t>
            </a:r>
            <a:r>
              <a:rPr lang="en-US" sz="900" dirty="0">
                <a:solidFill>
                  <a:schemeClr val="bg1"/>
                </a:solidFill>
                <a:cs typeface="Arial" charset="0"/>
              </a:rPr>
              <a:t>, Blue Gene, </a:t>
            </a:r>
            <a:r>
              <a:rPr lang="en-US" sz="900" dirty="0" err="1">
                <a:solidFill>
                  <a:schemeClr val="bg1"/>
                </a:solidFill>
                <a:cs typeface="Arial" charset="0"/>
              </a:rPr>
              <a:t>ClusterProven</a:t>
            </a:r>
            <a:r>
              <a:rPr lang="en-US" sz="900" dirty="0">
                <a:solidFill>
                  <a:schemeClr val="bg1"/>
                </a:solidFill>
                <a:cs typeface="Arial" charset="0"/>
              </a:rPr>
              <a:t>, Db2, ESCON, i5/OS, i5/OS (logo), IBM Business Partner (logo), </a:t>
            </a:r>
            <a:r>
              <a:rPr lang="en-US" sz="900" dirty="0" err="1">
                <a:solidFill>
                  <a:schemeClr val="bg1"/>
                </a:solidFill>
                <a:cs typeface="Arial" charset="0"/>
              </a:rPr>
              <a:t>IntelliStation</a:t>
            </a:r>
            <a:r>
              <a:rPr lang="en-US" sz="900" dirty="0">
                <a:solidFill>
                  <a:schemeClr val="bg1"/>
                </a:solidFill>
                <a:cs typeface="Arial" charset="0"/>
              </a:rPr>
              <a:t>, </a:t>
            </a:r>
            <a:r>
              <a:rPr lang="en-US" sz="900" dirty="0" err="1">
                <a:solidFill>
                  <a:schemeClr val="bg1"/>
                </a:solidFill>
                <a:cs typeface="Arial" charset="0"/>
              </a:rPr>
              <a:t>LoadLeveler</a:t>
            </a:r>
            <a:r>
              <a:rPr lang="en-US" sz="900" dirty="0">
                <a:solidFill>
                  <a:schemeClr val="bg1"/>
                </a:solidFill>
                <a:cs typeface="Arial" charset="0"/>
              </a:rPr>
              <a:t>, Lotus, Lotus Notes, Notes, Operating System/400, OS/400, </a:t>
            </a:r>
            <a:r>
              <a:rPr lang="en-US" sz="900" dirty="0" err="1">
                <a:solidFill>
                  <a:schemeClr val="bg1"/>
                </a:solidFill>
                <a:cs typeface="Arial" charset="0"/>
              </a:rPr>
              <a:t>PartnerLink</a:t>
            </a:r>
            <a:r>
              <a:rPr lang="en-US" sz="900" dirty="0">
                <a:solidFill>
                  <a:schemeClr val="bg1"/>
                </a:solidFill>
                <a:cs typeface="Arial" charset="0"/>
              </a:rPr>
              <a:t>, PartnerWorld, PowerPC, </a:t>
            </a:r>
            <a:r>
              <a:rPr lang="en-US" sz="900" dirty="0" err="1">
                <a:solidFill>
                  <a:schemeClr val="bg1"/>
                </a:solidFill>
                <a:cs typeface="Arial" charset="0"/>
              </a:rPr>
              <a:t>pSeries</a:t>
            </a:r>
            <a:r>
              <a:rPr lang="en-US" sz="900" dirty="0">
                <a:solidFill>
                  <a:schemeClr val="bg1"/>
                </a:solidFill>
                <a:cs typeface="Arial" charset="0"/>
              </a:rPr>
              <a:t>, Rational, RISC System/6000, RS/6000, THINK, Tivoli, Tivoli (logo), Tivoli Management Environment, WebSphere, </a:t>
            </a:r>
            <a:r>
              <a:rPr lang="en-US" sz="900" dirty="0" err="1">
                <a:solidFill>
                  <a:schemeClr val="bg1"/>
                </a:solidFill>
                <a:cs typeface="Arial" charset="0"/>
              </a:rPr>
              <a:t>xSeries</a:t>
            </a:r>
            <a:r>
              <a:rPr lang="en-US" sz="900" dirty="0">
                <a:solidFill>
                  <a:schemeClr val="bg1"/>
                </a:solidFill>
                <a:cs typeface="Arial" charset="0"/>
              </a:rPr>
              <a:t>, z/OS, </a:t>
            </a:r>
            <a:r>
              <a:rPr lang="en-US" sz="900" dirty="0" err="1">
                <a:solidFill>
                  <a:schemeClr val="bg1"/>
                </a:solidFill>
                <a:cs typeface="Arial" charset="0"/>
              </a:rPr>
              <a:t>zSeries</a:t>
            </a:r>
            <a:r>
              <a:rPr lang="en-US" sz="900" dirty="0">
                <a:solidFill>
                  <a:schemeClr val="bg1"/>
                </a:solidFill>
                <a:cs typeface="Arial" charset="0"/>
              </a:rPr>
              <a:t>, Active Memory, Balanced Warehouse, </a:t>
            </a:r>
            <a:r>
              <a:rPr lang="en-US" sz="900" dirty="0" err="1">
                <a:solidFill>
                  <a:schemeClr val="bg1"/>
                </a:solidFill>
                <a:cs typeface="Arial" charset="0"/>
              </a:rPr>
              <a:t>CacheFlow</a:t>
            </a:r>
            <a:r>
              <a:rPr lang="en-US" sz="900" dirty="0">
                <a:solidFill>
                  <a:schemeClr val="bg1"/>
                </a:solidFill>
                <a:cs typeface="Arial" charset="0"/>
              </a:rPr>
              <a:t>, Cool Blue, IBM Systems Director </a:t>
            </a:r>
            <a:r>
              <a:rPr lang="en-US" sz="900" dirty="0" err="1">
                <a:solidFill>
                  <a:schemeClr val="bg1"/>
                </a:solidFill>
                <a:cs typeface="Arial" charset="0"/>
              </a:rPr>
              <a:t>VMControl</a:t>
            </a:r>
            <a:r>
              <a:rPr lang="en-US" sz="900" dirty="0">
                <a:solidFill>
                  <a:schemeClr val="bg1"/>
                </a:solidFill>
                <a:cs typeface="Arial" charset="0"/>
              </a:rPr>
              <a:t>, </a:t>
            </a:r>
            <a:r>
              <a:rPr lang="en-US" sz="900" dirty="0" err="1">
                <a:solidFill>
                  <a:schemeClr val="bg1"/>
                </a:solidFill>
                <a:cs typeface="Arial" charset="0"/>
              </a:rPr>
              <a:t>pureScale</a:t>
            </a:r>
            <a:r>
              <a:rPr lang="en-US" sz="900" dirty="0">
                <a:solidFill>
                  <a:schemeClr val="bg1"/>
                </a:solidFill>
                <a:cs typeface="Arial" charset="0"/>
              </a:rPr>
              <a:t>, </a:t>
            </a:r>
            <a:r>
              <a:rPr lang="en-US" sz="900" dirty="0" err="1">
                <a:solidFill>
                  <a:schemeClr val="bg1"/>
                </a:solidFill>
                <a:cs typeface="Arial" charset="0"/>
              </a:rPr>
              <a:t>TurboCore</a:t>
            </a:r>
            <a:r>
              <a:rPr lang="en-US" sz="900" dirty="0">
                <a:solidFill>
                  <a:schemeClr val="bg1"/>
                </a:solidFill>
                <a:cs typeface="Arial" charset="0"/>
              </a:rPr>
              <a:t>, </a:t>
            </a:r>
            <a:r>
              <a:rPr lang="en-US" sz="900" dirty="0" err="1">
                <a:solidFill>
                  <a:schemeClr val="bg1"/>
                </a:solidFill>
                <a:cs typeface="Arial" charset="0"/>
              </a:rPr>
              <a:t>Chiphopper</a:t>
            </a:r>
            <a:r>
              <a:rPr lang="en-US" sz="900" dirty="0">
                <a:solidFill>
                  <a:schemeClr val="bg1"/>
                </a:solidFill>
                <a:cs typeface="Arial" charset="0"/>
              </a:rPr>
              <a:t>, Cloudscape, Db2 Universal Database, DS4000, DS6000, DS8000, </a:t>
            </a:r>
            <a:r>
              <a:rPr lang="en-US" sz="900" dirty="0" err="1">
                <a:solidFill>
                  <a:schemeClr val="bg1"/>
                </a:solidFill>
                <a:cs typeface="Arial" charset="0"/>
              </a:rPr>
              <a:t>EnergyScale</a:t>
            </a:r>
            <a:r>
              <a:rPr lang="en-US" sz="900" dirty="0">
                <a:solidFill>
                  <a:schemeClr val="bg1"/>
                </a:solidFill>
                <a:cs typeface="Arial" charset="0"/>
              </a:rPr>
              <a:t>, Enterprise Workload Manager, General Parallel File System, , GPFS, HACMP, HACMP/6000, HASM, IBM Systems Director Active Energy Manager, iSeries, Micro-Partitioning, POWER, </a:t>
            </a:r>
            <a:r>
              <a:rPr lang="en-US" sz="900" dirty="0" err="1">
                <a:solidFill>
                  <a:schemeClr val="bg1"/>
                </a:solidFill>
                <a:cs typeface="Arial" charset="0"/>
              </a:rPr>
              <a:t>PowerExecutive</a:t>
            </a:r>
            <a:r>
              <a:rPr lang="en-US" sz="900" dirty="0">
                <a:solidFill>
                  <a:schemeClr val="bg1"/>
                </a:solidFill>
                <a:cs typeface="Arial" charset="0"/>
              </a:rPr>
              <a:t>, PowerVM, PowerVM (logo), PowerHA, Power Architecture, Power Everywhere, Power Family, POWER Hypervisor,  Power Systems, Power Systems (logo), Power Systems Software, Power Systems Software (logo), POWER2, POWER3, POWER4, POWER4+, POWER5, POWER5+, POWER6, POWER6+, POWER7, System </a:t>
            </a:r>
            <a:r>
              <a:rPr lang="en-US" sz="900" dirty="0" err="1">
                <a:solidFill>
                  <a:schemeClr val="bg1"/>
                </a:solidFill>
                <a:cs typeface="Arial" charset="0"/>
              </a:rPr>
              <a:t>i</a:t>
            </a:r>
            <a:r>
              <a:rPr lang="en-US" sz="900" dirty="0">
                <a:solidFill>
                  <a:schemeClr val="bg1"/>
                </a:solidFill>
                <a:cs typeface="Arial" charset="0"/>
              </a:rPr>
              <a:t>, System p, System p5, System Storage, System z, TME 10, Workload Partitions Manager and X-Architecture are 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t>
            </a:r>
          </a:p>
          <a:p>
            <a:pPr>
              <a:spcAft>
                <a:spcPct val="5000"/>
              </a:spcAft>
            </a:pPr>
            <a:endParaRPr lang="en-US" sz="900" dirty="0">
              <a:solidFill>
                <a:schemeClr val="bg1"/>
              </a:solidFill>
              <a:cs typeface="Arial" charset="0"/>
            </a:endParaRPr>
          </a:p>
          <a:p>
            <a:pPr>
              <a:spcAft>
                <a:spcPct val="5000"/>
              </a:spcAft>
            </a:pPr>
            <a:r>
              <a:rPr lang="en-US" sz="900" dirty="0">
                <a:solidFill>
                  <a:schemeClr val="bg1"/>
                </a:solidFill>
                <a:cs typeface="Arial" charset="0"/>
              </a:rPr>
              <a:t>A full list of U.S. trademarks owned by IBM may be found at: http://</a:t>
            </a:r>
            <a:r>
              <a:rPr lang="en-US" sz="900" dirty="0" err="1">
                <a:solidFill>
                  <a:schemeClr val="bg1"/>
                </a:solidFill>
                <a:cs typeface="Arial" charset="0"/>
              </a:rPr>
              <a:t>www.</a:t>
            </a:r>
            <a:r>
              <a:rPr lang="en-US" sz="900" b="1" dirty="0" err="1">
                <a:solidFill>
                  <a:schemeClr val="bg1"/>
                </a:solidFill>
                <a:cs typeface="Arial" charset="0"/>
              </a:rPr>
              <a:t>ibm.com</a:t>
            </a:r>
            <a:r>
              <a:rPr lang="en-US" sz="900" dirty="0">
                <a:solidFill>
                  <a:schemeClr val="bg1"/>
                </a:solidFill>
                <a:cs typeface="Arial" charset="0"/>
              </a:rPr>
              <a:t>/legal/</a:t>
            </a:r>
            <a:r>
              <a:rPr lang="en-US" sz="900" dirty="0" err="1">
                <a:solidFill>
                  <a:schemeClr val="bg1"/>
                </a:solidFill>
                <a:cs typeface="Arial" charset="0"/>
              </a:rPr>
              <a:t>copytrade.shtml</a:t>
            </a:r>
            <a:r>
              <a:rPr lang="en-US" sz="900" dirty="0">
                <a:solidFill>
                  <a:schemeClr val="bg1"/>
                </a:solidFill>
                <a:cs typeface="Arial" charset="0"/>
              </a:rPr>
              <a:t>. </a:t>
            </a:r>
          </a:p>
          <a:p>
            <a:pPr>
              <a:spcAft>
                <a:spcPct val="5000"/>
              </a:spcAft>
            </a:pPr>
            <a:endParaRPr lang="en-US" sz="900" dirty="0">
              <a:solidFill>
                <a:schemeClr val="bg1"/>
              </a:solidFill>
              <a:cs typeface="Arial" charset="0"/>
            </a:endParaRPr>
          </a:p>
          <a:p>
            <a:pPr>
              <a:spcAft>
                <a:spcPct val="10000"/>
              </a:spcAft>
            </a:pPr>
            <a:r>
              <a:rPr lang="en-US" sz="900" dirty="0">
                <a:solidFill>
                  <a:schemeClr val="bg1"/>
                </a:solidFill>
                <a:cs typeface="Arial" charset="0"/>
              </a:rPr>
              <a:t>Adobe, the Adobe logo, PostScript, and the PostScript logo are either registered trademarks or trademarks of Adobe Systems Incorporated in the United States, and/or other countries.</a:t>
            </a:r>
          </a:p>
          <a:p>
            <a:pPr>
              <a:spcAft>
                <a:spcPct val="10000"/>
              </a:spcAft>
            </a:pPr>
            <a:r>
              <a:rPr lang="en-US" sz="900" dirty="0" err="1">
                <a:solidFill>
                  <a:schemeClr val="bg1"/>
                </a:solidFill>
                <a:cs typeface="Arial" charset="0"/>
              </a:rPr>
              <a:t>AltiVec</a:t>
            </a:r>
            <a:r>
              <a:rPr lang="en-US" sz="900" dirty="0">
                <a:solidFill>
                  <a:schemeClr val="bg1"/>
                </a:solidFill>
                <a:cs typeface="Arial" charset="0"/>
              </a:rPr>
              <a:t> is a trademark of </a:t>
            </a:r>
            <a:r>
              <a:rPr lang="en-US" sz="900" dirty="0" err="1">
                <a:solidFill>
                  <a:schemeClr val="bg1"/>
                </a:solidFill>
                <a:cs typeface="Arial" charset="0"/>
              </a:rPr>
              <a:t>Freescale</a:t>
            </a:r>
            <a:r>
              <a:rPr lang="en-US" sz="900" dirty="0">
                <a:solidFill>
                  <a:schemeClr val="bg1"/>
                </a:solidFill>
                <a:cs typeface="Arial" charset="0"/>
              </a:rPr>
              <a:t> Semiconductor, Inc.</a:t>
            </a:r>
          </a:p>
          <a:p>
            <a:pPr>
              <a:spcAft>
                <a:spcPct val="10000"/>
              </a:spcAft>
            </a:pPr>
            <a:r>
              <a:rPr lang="en-US" sz="900" dirty="0">
                <a:solidFill>
                  <a:schemeClr val="bg1"/>
                </a:solidFill>
                <a:cs typeface="Arial" charset="0"/>
              </a:rPr>
              <a:t>AMD Opteron is a trademark of Advanced Micro Devices, Inc.</a:t>
            </a:r>
          </a:p>
          <a:p>
            <a:pPr>
              <a:spcAft>
                <a:spcPct val="10000"/>
              </a:spcAft>
            </a:pPr>
            <a:r>
              <a:rPr lang="en-US" sz="900" dirty="0" err="1">
                <a:solidFill>
                  <a:schemeClr val="bg1"/>
                </a:solidFill>
                <a:cs typeface="Arial" charset="0"/>
              </a:rPr>
              <a:t>InfiniBand</a:t>
            </a:r>
            <a:r>
              <a:rPr lang="en-US" sz="900" dirty="0">
                <a:solidFill>
                  <a:schemeClr val="bg1"/>
                </a:solidFill>
                <a:cs typeface="Arial" charset="0"/>
              </a:rPr>
              <a:t>, </a:t>
            </a:r>
            <a:r>
              <a:rPr lang="en-US" sz="900" dirty="0" err="1">
                <a:solidFill>
                  <a:schemeClr val="bg1"/>
                </a:solidFill>
                <a:cs typeface="Arial" charset="0"/>
              </a:rPr>
              <a:t>InfiniBand</a:t>
            </a:r>
            <a:r>
              <a:rPr lang="en-US" sz="900" dirty="0">
                <a:solidFill>
                  <a:schemeClr val="bg1"/>
                </a:solidFill>
                <a:cs typeface="Arial" charset="0"/>
              </a:rPr>
              <a:t> Trade Association and the </a:t>
            </a:r>
            <a:r>
              <a:rPr lang="en-US" sz="900" dirty="0" err="1">
                <a:solidFill>
                  <a:schemeClr val="bg1"/>
                </a:solidFill>
                <a:cs typeface="Arial" charset="0"/>
              </a:rPr>
              <a:t>InfiniBand</a:t>
            </a:r>
            <a:r>
              <a:rPr lang="en-US" sz="900" dirty="0">
                <a:solidFill>
                  <a:schemeClr val="bg1"/>
                </a:solidFill>
                <a:cs typeface="Arial" charset="0"/>
              </a:rPr>
              <a:t> design marks are trademarks and/or service marks of the </a:t>
            </a:r>
            <a:r>
              <a:rPr lang="en-US" sz="900" dirty="0" err="1">
                <a:solidFill>
                  <a:schemeClr val="bg1"/>
                </a:solidFill>
                <a:cs typeface="Arial" charset="0"/>
              </a:rPr>
              <a:t>InfiniBand</a:t>
            </a:r>
            <a:r>
              <a:rPr lang="en-US" sz="900" dirty="0">
                <a:solidFill>
                  <a:schemeClr val="bg1"/>
                </a:solidFill>
                <a:cs typeface="Arial" charset="0"/>
              </a:rPr>
              <a:t> Trade Association. </a:t>
            </a:r>
          </a:p>
          <a:p>
            <a:pPr>
              <a:spcAft>
                <a:spcPct val="10000"/>
              </a:spcAft>
            </a:pPr>
            <a:r>
              <a:rPr lang="en-US" sz="900" dirty="0">
                <a:solidFill>
                  <a:schemeClr val="bg1"/>
                </a:solidFill>
                <a:cs typeface="Arial" charset="0"/>
              </a:rPr>
              <a:t>Intel, Intel logo, Intel Inside, Intel Inside logo, Intel Centrino, Intel Centrino logo, Celeron, Intel Xeon, Intel </a:t>
            </a:r>
            <a:r>
              <a:rPr lang="en-US" sz="900" dirty="0" err="1">
                <a:solidFill>
                  <a:schemeClr val="bg1"/>
                </a:solidFill>
                <a:cs typeface="Arial" charset="0"/>
              </a:rPr>
              <a:t>SpeedStep</a:t>
            </a:r>
            <a:r>
              <a:rPr lang="en-US" sz="900" dirty="0">
                <a:solidFill>
                  <a:schemeClr val="bg1"/>
                </a:solidFill>
                <a:cs typeface="Arial" charset="0"/>
              </a:rPr>
              <a:t>, Itanium, and Pentium are trademarks or registered trademarks of Intel Corporation or its subsidiaries in the United States and other countries.</a:t>
            </a:r>
          </a:p>
          <a:p>
            <a:pPr>
              <a:spcAft>
                <a:spcPct val="10000"/>
              </a:spcAft>
            </a:pPr>
            <a:r>
              <a:rPr lang="en-US" sz="900" dirty="0">
                <a:solidFill>
                  <a:schemeClr val="bg1"/>
                </a:solidFill>
                <a:cs typeface="Arial" charset="0"/>
              </a:rPr>
              <a:t>IT Infrastructure Library is a registered trademark of the Central Computer and Telecommunications Agency which is now part of the Office of Government Commerce.</a:t>
            </a:r>
          </a:p>
          <a:p>
            <a:pPr>
              <a:spcAft>
                <a:spcPct val="10000"/>
              </a:spcAft>
            </a:pPr>
            <a:r>
              <a:rPr lang="en-US" sz="900" dirty="0">
                <a:solidFill>
                  <a:schemeClr val="bg1"/>
                </a:solidFill>
                <a:cs typeface="Arial" charset="0"/>
              </a:rPr>
              <a:t>Java and all Java-based trademarks and logos are trademarks or registered trademarks of Oracle and/or its affiliates.</a:t>
            </a:r>
          </a:p>
          <a:p>
            <a:pPr>
              <a:spcAft>
                <a:spcPct val="10000"/>
              </a:spcAft>
            </a:pPr>
            <a:r>
              <a:rPr lang="en-US" sz="900" dirty="0">
                <a:solidFill>
                  <a:schemeClr val="bg1"/>
                </a:solidFill>
                <a:cs typeface="Arial" charset="0"/>
              </a:rPr>
              <a:t>Linear Tape-Open, LTO, the LTO Logo, Ultrium, and the Ultrium logo are trademarks of HP, IBM Corp. and Quantum in the U.S. and other countries.</a:t>
            </a:r>
          </a:p>
          <a:p>
            <a:pPr>
              <a:spcAft>
                <a:spcPct val="10000"/>
              </a:spcAft>
            </a:pPr>
            <a:r>
              <a:rPr lang="en-US" sz="900" dirty="0">
                <a:solidFill>
                  <a:schemeClr val="bg1"/>
                </a:solidFill>
                <a:cs typeface="Arial" charset="0"/>
              </a:rPr>
              <a:t>Linux is a registered trademark of Linus Torvalds in the United States, other countries or both.</a:t>
            </a:r>
          </a:p>
          <a:p>
            <a:pPr>
              <a:spcAft>
                <a:spcPct val="10000"/>
              </a:spcAft>
            </a:pPr>
            <a:r>
              <a:rPr lang="en-US" sz="900" dirty="0">
                <a:solidFill>
                  <a:schemeClr val="bg1"/>
                </a:solidFill>
                <a:cs typeface="Arial" charset="0"/>
              </a:rPr>
              <a:t>Microsoft, Windows and the Windows logo are registered trademarks of Microsoft Corporation in the United States, other countries or both.</a:t>
            </a:r>
          </a:p>
          <a:p>
            <a:pPr>
              <a:spcAft>
                <a:spcPct val="10000"/>
              </a:spcAft>
            </a:pPr>
            <a:r>
              <a:rPr lang="en-US" sz="900" dirty="0" err="1">
                <a:solidFill>
                  <a:schemeClr val="bg1"/>
                </a:solidFill>
                <a:cs typeface="Arial" charset="0"/>
              </a:rPr>
              <a:t>NetBench</a:t>
            </a:r>
            <a:r>
              <a:rPr lang="en-US" sz="900" dirty="0">
                <a:solidFill>
                  <a:schemeClr val="bg1"/>
                </a:solidFill>
                <a:cs typeface="Arial" charset="0"/>
              </a:rPr>
              <a:t> is a registered trademark of Ziff Davis Media in the United States, other countries or both.</a:t>
            </a:r>
          </a:p>
          <a:p>
            <a:pPr>
              <a:spcAft>
                <a:spcPct val="10000"/>
              </a:spcAft>
            </a:pPr>
            <a:r>
              <a:rPr lang="en-US" sz="900" dirty="0" err="1">
                <a:solidFill>
                  <a:schemeClr val="bg1"/>
                </a:solidFill>
                <a:cs typeface="Arial" charset="0"/>
              </a:rPr>
              <a:t>SPECint</a:t>
            </a:r>
            <a:r>
              <a:rPr lang="en-US" sz="900" dirty="0">
                <a:solidFill>
                  <a:schemeClr val="bg1"/>
                </a:solidFill>
                <a:cs typeface="Arial" charset="0"/>
              </a:rPr>
              <a:t>, </a:t>
            </a:r>
            <a:r>
              <a:rPr lang="en-US" sz="900" dirty="0" err="1">
                <a:solidFill>
                  <a:schemeClr val="bg1"/>
                </a:solidFill>
                <a:cs typeface="Arial" charset="0"/>
              </a:rPr>
              <a:t>SPECfp</a:t>
            </a:r>
            <a:r>
              <a:rPr lang="en-US" sz="900" dirty="0">
                <a:solidFill>
                  <a:schemeClr val="bg1"/>
                </a:solidFill>
                <a:cs typeface="Arial" charset="0"/>
              </a:rPr>
              <a:t>, </a:t>
            </a:r>
            <a:r>
              <a:rPr lang="en-US" sz="900" dirty="0" err="1">
                <a:solidFill>
                  <a:schemeClr val="bg1"/>
                </a:solidFill>
                <a:cs typeface="Arial" charset="0"/>
              </a:rPr>
              <a:t>SPECjbb</a:t>
            </a:r>
            <a:r>
              <a:rPr lang="en-US" sz="900" dirty="0">
                <a:solidFill>
                  <a:schemeClr val="bg1"/>
                </a:solidFill>
                <a:cs typeface="Arial" charset="0"/>
              </a:rPr>
              <a:t>, </a:t>
            </a:r>
            <a:r>
              <a:rPr lang="en-US" sz="900" dirty="0" err="1">
                <a:solidFill>
                  <a:schemeClr val="bg1"/>
                </a:solidFill>
                <a:cs typeface="Arial" charset="0"/>
              </a:rPr>
              <a:t>SPECweb</a:t>
            </a:r>
            <a:r>
              <a:rPr lang="en-US" sz="900" dirty="0">
                <a:solidFill>
                  <a:schemeClr val="bg1"/>
                </a:solidFill>
                <a:cs typeface="Arial" charset="0"/>
              </a:rPr>
              <a:t>, </a:t>
            </a:r>
            <a:r>
              <a:rPr lang="en-US" sz="900" dirty="0" err="1">
                <a:solidFill>
                  <a:schemeClr val="bg1"/>
                </a:solidFill>
                <a:cs typeface="Arial" charset="0"/>
              </a:rPr>
              <a:t>SPECjAppServer</a:t>
            </a:r>
            <a:r>
              <a:rPr lang="en-US" sz="900" dirty="0">
                <a:solidFill>
                  <a:schemeClr val="bg1"/>
                </a:solidFill>
                <a:cs typeface="Arial" charset="0"/>
              </a:rPr>
              <a:t>, SPEC OMP, </a:t>
            </a:r>
            <a:r>
              <a:rPr lang="en-US" sz="900" dirty="0" err="1">
                <a:solidFill>
                  <a:schemeClr val="bg1"/>
                </a:solidFill>
                <a:cs typeface="Arial" charset="0"/>
              </a:rPr>
              <a:t>SPECviewperf</a:t>
            </a:r>
            <a:r>
              <a:rPr lang="en-US" sz="900" dirty="0">
                <a:solidFill>
                  <a:schemeClr val="bg1"/>
                </a:solidFill>
                <a:cs typeface="Arial" charset="0"/>
              </a:rPr>
              <a:t>, </a:t>
            </a:r>
            <a:r>
              <a:rPr lang="en-US" sz="900" dirty="0" err="1">
                <a:solidFill>
                  <a:schemeClr val="bg1"/>
                </a:solidFill>
                <a:cs typeface="Arial" charset="0"/>
              </a:rPr>
              <a:t>SPECapc</a:t>
            </a:r>
            <a:r>
              <a:rPr lang="en-US" sz="900" dirty="0">
                <a:solidFill>
                  <a:schemeClr val="bg1"/>
                </a:solidFill>
                <a:cs typeface="Arial" charset="0"/>
              </a:rPr>
              <a:t>, </a:t>
            </a:r>
            <a:r>
              <a:rPr lang="en-US" sz="900" dirty="0" err="1">
                <a:solidFill>
                  <a:schemeClr val="bg1"/>
                </a:solidFill>
                <a:cs typeface="Arial" charset="0"/>
              </a:rPr>
              <a:t>SPEChpc</a:t>
            </a:r>
            <a:r>
              <a:rPr lang="en-US" sz="900" dirty="0">
                <a:solidFill>
                  <a:schemeClr val="bg1"/>
                </a:solidFill>
                <a:cs typeface="Arial" charset="0"/>
              </a:rPr>
              <a:t>, </a:t>
            </a:r>
            <a:r>
              <a:rPr lang="en-US" sz="900" dirty="0" err="1">
                <a:solidFill>
                  <a:schemeClr val="bg1"/>
                </a:solidFill>
                <a:cs typeface="Arial" charset="0"/>
              </a:rPr>
              <a:t>SPECjvm</a:t>
            </a:r>
            <a:r>
              <a:rPr lang="en-US" sz="900" dirty="0">
                <a:solidFill>
                  <a:schemeClr val="bg1"/>
                </a:solidFill>
                <a:cs typeface="Arial" charset="0"/>
              </a:rPr>
              <a:t>, </a:t>
            </a:r>
            <a:r>
              <a:rPr lang="en-US" sz="900" dirty="0" err="1">
                <a:solidFill>
                  <a:schemeClr val="bg1"/>
                </a:solidFill>
                <a:cs typeface="Arial" charset="0"/>
              </a:rPr>
              <a:t>SPECmail</a:t>
            </a:r>
            <a:r>
              <a:rPr lang="en-US" sz="900" dirty="0">
                <a:solidFill>
                  <a:schemeClr val="bg1"/>
                </a:solidFill>
                <a:cs typeface="Arial" charset="0"/>
              </a:rPr>
              <a:t>, </a:t>
            </a:r>
            <a:r>
              <a:rPr lang="en-US" sz="900" dirty="0" err="1">
                <a:solidFill>
                  <a:schemeClr val="bg1"/>
                </a:solidFill>
                <a:cs typeface="Arial" charset="0"/>
              </a:rPr>
              <a:t>SPECimap</a:t>
            </a:r>
            <a:r>
              <a:rPr lang="en-US" sz="900" dirty="0">
                <a:solidFill>
                  <a:schemeClr val="bg1"/>
                </a:solidFill>
                <a:cs typeface="Arial" charset="0"/>
              </a:rPr>
              <a:t> and </a:t>
            </a:r>
            <a:r>
              <a:rPr lang="en-US" sz="900" dirty="0" err="1">
                <a:solidFill>
                  <a:schemeClr val="bg1"/>
                </a:solidFill>
                <a:cs typeface="Arial" charset="0"/>
              </a:rPr>
              <a:t>SPECsfs</a:t>
            </a:r>
            <a:r>
              <a:rPr lang="en-US" sz="900" dirty="0">
                <a:solidFill>
                  <a:schemeClr val="bg1"/>
                </a:solidFill>
                <a:cs typeface="Arial" charset="0"/>
              </a:rPr>
              <a:t> are trademarks of the Standard Performance Evaluation Corp (SPEC).</a:t>
            </a:r>
          </a:p>
          <a:p>
            <a:pPr>
              <a:spcAft>
                <a:spcPct val="10000"/>
              </a:spcAft>
            </a:pPr>
            <a:r>
              <a:rPr lang="en-US" sz="900" dirty="0">
                <a:solidFill>
                  <a:schemeClr val="bg1"/>
                </a:solidFill>
                <a:cs typeface="Arial" charset="0"/>
              </a:rPr>
              <a:t>The Power Architecture and </a:t>
            </a:r>
            <a:r>
              <a:rPr lang="en-US" sz="900" dirty="0" err="1">
                <a:solidFill>
                  <a:schemeClr val="bg1"/>
                </a:solidFill>
                <a:cs typeface="Arial" charset="0"/>
              </a:rPr>
              <a:t>Power.org</a:t>
            </a:r>
            <a:r>
              <a:rPr lang="en-US" sz="900" dirty="0">
                <a:solidFill>
                  <a:schemeClr val="bg1"/>
                </a:solidFill>
                <a:cs typeface="Arial" charset="0"/>
              </a:rPr>
              <a:t> </a:t>
            </a:r>
            <a:r>
              <a:rPr lang="en-US" sz="900" dirty="0" err="1">
                <a:solidFill>
                  <a:schemeClr val="bg1"/>
                </a:solidFill>
                <a:cs typeface="Arial" charset="0"/>
              </a:rPr>
              <a:t>wordmarks</a:t>
            </a:r>
            <a:r>
              <a:rPr lang="en-US" sz="900" dirty="0">
                <a:solidFill>
                  <a:schemeClr val="bg1"/>
                </a:solidFill>
                <a:cs typeface="Arial" charset="0"/>
              </a:rPr>
              <a:t> and the Power and </a:t>
            </a:r>
            <a:r>
              <a:rPr lang="en-US" sz="900" dirty="0" err="1">
                <a:solidFill>
                  <a:schemeClr val="bg1"/>
                </a:solidFill>
                <a:cs typeface="Arial" charset="0"/>
              </a:rPr>
              <a:t>Power.org</a:t>
            </a:r>
            <a:r>
              <a:rPr lang="en-US" sz="900" dirty="0">
                <a:solidFill>
                  <a:schemeClr val="bg1"/>
                </a:solidFill>
                <a:cs typeface="Arial" charset="0"/>
              </a:rPr>
              <a:t> logos and related marks are trademarks and service marks licensed by </a:t>
            </a:r>
            <a:r>
              <a:rPr lang="en-US" sz="900" dirty="0" err="1">
                <a:solidFill>
                  <a:schemeClr val="bg1"/>
                </a:solidFill>
                <a:cs typeface="Arial" charset="0"/>
              </a:rPr>
              <a:t>Power.org</a:t>
            </a:r>
            <a:r>
              <a:rPr lang="en-US" sz="900" dirty="0">
                <a:solidFill>
                  <a:schemeClr val="bg1"/>
                </a:solidFill>
                <a:cs typeface="Arial" charset="0"/>
              </a:rPr>
              <a:t>.</a:t>
            </a:r>
          </a:p>
          <a:p>
            <a:pPr>
              <a:spcAft>
                <a:spcPct val="10000"/>
              </a:spcAft>
            </a:pPr>
            <a:r>
              <a:rPr lang="en-US" sz="900" dirty="0">
                <a:solidFill>
                  <a:schemeClr val="bg1"/>
                </a:solidFill>
                <a:cs typeface="Arial" charset="0"/>
              </a:rPr>
              <a:t>TPC-C and TPC-H are trademarks of the Transaction Performance Processing Council (TPPC).</a:t>
            </a:r>
          </a:p>
          <a:p>
            <a:pPr>
              <a:spcAft>
                <a:spcPct val="10000"/>
              </a:spcAft>
            </a:pPr>
            <a:r>
              <a:rPr lang="en-US" sz="900" dirty="0">
                <a:solidFill>
                  <a:schemeClr val="bg1"/>
                </a:solidFill>
                <a:cs typeface="Arial" charset="0"/>
              </a:rPr>
              <a:t>UNIX is a registered trademark of The Open Group in the United States, other countries or both. </a:t>
            </a:r>
          </a:p>
          <a:p>
            <a:pPr>
              <a:spcAft>
                <a:spcPct val="10000"/>
              </a:spcAft>
            </a:pPr>
            <a:endParaRPr lang="en-US" sz="900" dirty="0">
              <a:solidFill>
                <a:schemeClr val="bg1"/>
              </a:solidFill>
              <a:cs typeface="Arial" charset="0"/>
            </a:endParaRPr>
          </a:p>
          <a:p>
            <a:pPr>
              <a:spcAft>
                <a:spcPct val="10000"/>
              </a:spcAft>
            </a:pPr>
            <a:r>
              <a:rPr lang="en-US" sz="900" dirty="0">
                <a:solidFill>
                  <a:schemeClr val="bg1"/>
                </a:solidFill>
                <a:cs typeface="Arial" charset="0"/>
              </a:rPr>
              <a:t>Other company, product and service names may be trademarks or service marks of others.</a:t>
            </a:r>
          </a:p>
          <a:p>
            <a:pPr>
              <a:spcAft>
                <a:spcPct val="10000"/>
              </a:spcAft>
            </a:pPr>
            <a:endParaRPr lang="en-US" sz="900" dirty="0">
              <a:solidFill>
                <a:schemeClr val="bg1"/>
              </a:solidFill>
              <a:cs typeface="Arial" charset="0"/>
            </a:endParaRPr>
          </a:p>
          <a:p>
            <a:pPr>
              <a:spcAft>
                <a:spcPct val="10000"/>
              </a:spcAft>
            </a:pPr>
            <a:endParaRPr lang="en-US" sz="900" dirty="0">
              <a:solidFill>
                <a:schemeClr val="bg1"/>
              </a:solidFill>
              <a:cs typeface="Arial" charset="0"/>
            </a:endParaRPr>
          </a:p>
        </p:txBody>
      </p:sp>
      <p:sp>
        <p:nvSpPr>
          <p:cNvPr id="140292" name="Text Box 3"/>
          <p:cNvSpPr txBox="1">
            <a:spLocks noChangeArrowheads="1"/>
          </p:cNvSpPr>
          <p:nvPr/>
        </p:nvSpPr>
        <p:spPr bwMode="auto">
          <a:xfrm>
            <a:off x="9525052" y="6094417"/>
            <a:ext cx="2264833"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15000"/>
              </a:spcAft>
            </a:pPr>
            <a:r>
              <a:rPr lang="en-US" sz="1100" dirty="0">
                <a:solidFill>
                  <a:schemeClr val="bg1"/>
                </a:solidFill>
                <a:cs typeface="Arial" charset="0"/>
              </a:rPr>
              <a:t>Revised December 2, 2010</a:t>
            </a:r>
          </a:p>
        </p:txBody>
      </p:sp>
    </p:spTree>
    <p:extLst>
      <p:ext uri="{BB962C8B-B14F-4D97-AF65-F5344CB8AC3E}">
        <p14:creationId xmlns:p14="http://schemas.microsoft.com/office/powerpoint/2010/main" val="19579301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Meet the Database Extension</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8B767D12-94FD-B862-04F9-79C616790445}"/>
              </a:ext>
            </a:extLst>
          </p:cNvPr>
          <p:cNvPicPr>
            <a:picLocks noChangeAspect="1"/>
          </p:cNvPicPr>
          <p:nvPr/>
        </p:nvPicPr>
        <p:blipFill>
          <a:blip r:embed="rId2"/>
          <a:stretch>
            <a:fillRect/>
          </a:stretch>
        </p:blipFill>
        <p:spPr>
          <a:xfrm>
            <a:off x="1629462" y="869951"/>
            <a:ext cx="8933077" cy="5720220"/>
          </a:xfrm>
          <a:prstGeom prst="rect">
            <a:avLst/>
          </a:prstGeom>
          <a:ln w="38100">
            <a:solidFill>
              <a:srgbClr val="0070C0"/>
            </a:solidFill>
          </a:ln>
        </p:spPr>
      </p:pic>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3</a:t>
            </a:fld>
            <a:endParaRPr lang="en-US"/>
          </a:p>
        </p:txBody>
      </p:sp>
    </p:spTree>
    <p:extLst>
      <p:ext uri="{BB962C8B-B14F-4D97-AF65-F5344CB8AC3E}">
        <p14:creationId xmlns:p14="http://schemas.microsoft.com/office/powerpoint/2010/main" val="177755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SQL Query and results</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4</a:t>
            </a:fld>
            <a:endParaRPr lang="en-US"/>
          </a:p>
        </p:txBody>
      </p:sp>
      <p:pic>
        <p:nvPicPr>
          <p:cNvPr id="5" name="Picture 4">
            <a:extLst>
              <a:ext uri="{FF2B5EF4-FFF2-40B4-BE49-F238E27FC236}">
                <a16:creationId xmlns:a16="http://schemas.microsoft.com/office/drawing/2014/main" id="{6903C820-DAA3-DA5C-33A0-9D4C58244C40}"/>
              </a:ext>
            </a:extLst>
          </p:cNvPr>
          <p:cNvPicPr>
            <a:picLocks noChangeAspect="1"/>
          </p:cNvPicPr>
          <p:nvPr/>
        </p:nvPicPr>
        <p:blipFill>
          <a:blip r:embed="rId2"/>
          <a:stretch>
            <a:fillRect/>
          </a:stretch>
        </p:blipFill>
        <p:spPr>
          <a:xfrm>
            <a:off x="292952" y="1217323"/>
            <a:ext cx="7649980" cy="981280"/>
          </a:xfrm>
          <a:prstGeom prst="rect">
            <a:avLst/>
          </a:prstGeom>
          <a:ln w="38100">
            <a:solidFill>
              <a:srgbClr val="0070C0"/>
            </a:solidFill>
          </a:ln>
        </p:spPr>
      </p:pic>
      <p:pic>
        <p:nvPicPr>
          <p:cNvPr id="6" name="Picture 5">
            <a:extLst>
              <a:ext uri="{FF2B5EF4-FFF2-40B4-BE49-F238E27FC236}">
                <a16:creationId xmlns:a16="http://schemas.microsoft.com/office/drawing/2014/main" id="{59BB0270-177E-280E-8872-536F53B55411}"/>
              </a:ext>
            </a:extLst>
          </p:cNvPr>
          <p:cNvPicPr>
            <a:picLocks noChangeAspect="1"/>
          </p:cNvPicPr>
          <p:nvPr/>
        </p:nvPicPr>
        <p:blipFill>
          <a:blip r:embed="rId3"/>
          <a:stretch>
            <a:fillRect/>
          </a:stretch>
        </p:blipFill>
        <p:spPr>
          <a:xfrm>
            <a:off x="1121525" y="2586500"/>
            <a:ext cx="10200839" cy="3664505"/>
          </a:xfrm>
          <a:prstGeom prst="rect">
            <a:avLst/>
          </a:prstGeom>
          <a:ln w="38100">
            <a:solidFill>
              <a:srgbClr val="0070C0"/>
            </a:solidFill>
          </a:ln>
        </p:spPr>
      </p:pic>
    </p:spTree>
    <p:extLst>
      <p:ext uri="{BB962C8B-B14F-4D97-AF65-F5344CB8AC3E}">
        <p14:creationId xmlns:p14="http://schemas.microsoft.com/office/powerpoint/2010/main" val="2959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FDE1-7620-354B-BBFC-94BE1482EA86}"/>
              </a:ext>
            </a:extLst>
          </p:cNvPr>
          <p:cNvSpPr>
            <a:spLocks noGrp="1"/>
          </p:cNvSpPr>
          <p:nvPr>
            <p:ph type="title"/>
          </p:nvPr>
        </p:nvSpPr>
        <p:spPr/>
        <p:txBody>
          <a:bodyPr>
            <a:noAutofit/>
          </a:bodyPr>
          <a:lstStyle/>
          <a:p>
            <a:r>
              <a:rPr lang="en-US" altLang="en-US" sz="3200" dirty="0"/>
              <a:t>Data Load </a:t>
            </a:r>
            <a:r>
              <a:rPr lang="en-US" altLang="en-US" sz="3200"/>
              <a:t>SQL Generator</a:t>
            </a:r>
            <a:endParaRPr lang="en-US" dirty="0"/>
          </a:p>
        </p:txBody>
      </p:sp>
      <p:sp>
        <p:nvSpPr>
          <p:cNvPr id="3" name="Slide Number Placeholder 2">
            <a:extLst>
              <a:ext uri="{FF2B5EF4-FFF2-40B4-BE49-F238E27FC236}">
                <a16:creationId xmlns:a16="http://schemas.microsoft.com/office/drawing/2014/main" id="{951638E8-2972-8245-BE01-4890B11B438E}"/>
              </a:ext>
            </a:extLst>
          </p:cNvPr>
          <p:cNvSpPr>
            <a:spLocks noGrp="1"/>
          </p:cNvSpPr>
          <p:nvPr>
            <p:ph type="sldNum" sz="quarter" idx="10"/>
          </p:nvPr>
        </p:nvSpPr>
        <p:spPr>
          <a:xfrm>
            <a:off x="9143603" y="6434916"/>
            <a:ext cx="2742843" cy="182856"/>
          </a:xfrm>
          <a:prstGeom prst="rect">
            <a:avLst/>
          </a:prstGeom>
        </p:spPr>
        <p:txBody>
          <a:bodyPr vert="horz" lIns="0" tIns="0" rIns="0" bIns="0" rtlCol="0" anchor="ctr"/>
          <a:lstStyle>
            <a:defPPr>
              <a:defRPr lang="en-US"/>
            </a:defPPr>
            <a:lvl1pPr algn="r" rtl="0" eaLnBrk="0" fontAlgn="base" hangingPunct="0">
              <a:spcBef>
                <a:spcPct val="0"/>
              </a:spcBef>
              <a:spcAft>
                <a:spcPct val="0"/>
              </a:spcAft>
              <a:defRPr sz="800" kern="1200" baseline="0">
                <a:solidFill>
                  <a:schemeClr val="tx1"/>
                </a:solidFill>
                <a:latin typeface="+mn-lt"/>
                <a:ea typeface="Arial" charset="0"/>
                <a:cs typeface="Arial" charset="0"/>
              </a:defRPr>
            </a:lvl1pPr>
            <a:lvl2pPr marL="45709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19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292"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38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5486" algn="l" defTabSz="914194" rtl="0" eaLnBrk="1" latinLnBrk="0" hangingPunct="1">
              <a:defRPr kern="1200">
                <a:solidFill>
                  <a:schemeClr val="tx1"/>
                </a:solidFill>
                <a:latin typeface="Calibri" panose="020F0502020204030204" pitchFamily="34" charset="0"/>
                <a:ea typeface="+mn-ea"/>
                <a:cs typeface="+mn-cs"/>
              </a:defRPr>
            </a:lvl6pPr>
            <a:lvl7pPr marL="2742582" algn="l" defTabSz="914194" rtl="0" eaLnBrk="1" latinLnBrk="0" hangingPunct="1">
              <a:defRPr kern="1200">
                <a:solidFill>
                  <a:schemeClr val="tx1"/>
                </a:solidFill>
                <a:latin typeface="Calibri" panose="020F0502020204030204" pitchFamily="34" charset="0"/>
                <a:ea typeface="+mn-ea"/>
                <a:cs typeface="+mn-cs"/>
              </a:defRPr>
            </a:lvl7pPr>
            <a:lvl8pPr marL="3199680" algn="l" defTabSz="914194" rtl="0" eaLnBrk="1" latinLnBrk="0" hangingPunct="1">
              <a:defRPr kern="1200">
                <a:solidFill>
                  <a:schemeClr val="tx1"/>
                </a:solidFill>
                <a:latin typeface="Calibri" panose="020F0502020204030204" pitchFamily="34" charset="0"/>
                <a:ea typeface="+mn-ea"/>
                <a:cs typeface="+mn-cs"/>
              </a:defRPr>
            </a:lvl8pPr>
            <a:lvl9pPr marL="3656777" algn="l" defTabSz="914194" rtl="0" eaLnBrk="1" latinLnBrk="0" hangingPunct="1">
              <a:defRPr kern="1200">
                <a:solidFill>
                  <a:schemeClr val="tx1"/>
                </a:solidFill>
                <a:latin typeface="Calibri" panose="020F0502020204030204" pitchFamily="34" charset="0"/>
                <a:ea typeface="+mn-ea"/>
                <a:cs typeface="+mn-cs"/>
              </a:defRPr>
            </a:lvl9pPr>
          </a:lstStyle>
          <a:p>
            <a:pPr defTabSz="914217">
              <a:defRPr/>
            </a:pPr>
            <a:fld id="{D0BE6F14-FF48-0F4F-A8AA-2E3F25371E4A}" type="slidenum">
              <a:rPr lang="en-US" smtClean="0"/>
              <a:pPr defTabSz="914217">
                <a:defRPr/>
              </a:pPr>
              <a:t>5</a:t>
            </a:fld>
            <a:endParaRPr lang="en-US">
              <a:solidFill>
                <a:srgbClr val="000000"/>
              </a:solidFill>
              <a:latin typeface="IBM Plex Sans"/>
            </a:endParaRPr>
          </a:p>
        </p:txBody>
      </p:sp>
      <p:sp>
        <p:nvSpPr>
          <p:cNvPr id="5" name="TextBox 4">
            <a:extLst>
              <a:ext uri="{FF2B5EF4-FFF2-40B4-BE49-F238E27FC236}">
                <a16:creationId xmlns:a16="http://schemas.microsoft.com/office/drawing/2014/main" id="{EF5B833A-AEE2-1226-CF9E-5E4184AA5704}"/>
              </a:ext>
            </a:extLst>
          </p:cNvPr>
          <p:cNvSpPr txBox="1"/>
          <p:nvPr/>
        </p:nvSpPr>
        <p:spPr>
          <a:xfrm>
            <a:off x="5377354" y="5971441"/>
            <a:ext cx="3841286" cy="646331"/>
          </a:xfrm>
          <a:prstGeom prst="rect">
            <a:avLst/>
          </a:prstGeom>
          <a:noFill/>
          <a:ln w="38100">
            <a:solidFill>
              <a:srgbClr val="2457D9"/>
            </a:solidFill>
          </a:ln>
        </p:spPr>
        <p:txBody>
          <a:bodyPr wrap="square" rtlCol="0">
            <a:spAutoFit/>
          </a:bodyPr>
          <a:lstStyle/>
          <a:p>
            <a:pPr algn="ctr"/>
            <a:r>
              <a:rPr lang="en-US" b="1" dirty="0">
                <a:solidFill>
                  <a:srgbClr val="214695"/>
                </a:solidFill>
              </a:rPr>
              <a:t>Generate an INSERT with VALUES </a:t>
            </a:r>
            <a:br>
              <a:rPr lang="en-US" b="1" dirty="0">
                <a:solidFill>
                  <a:srgbClr val="214695"/>
                </a:solidFill>
              </a:rPr>
            </a:br>
            <a:r>
              <a:rPr lang="en-US" b="1" dirty="0">
                <a:solidFill>
                  <a:srgbClr val="214695"/>
                </a:solidFill>
              </a:rPr>
              <a:t>for this data</a:t>
            </a:r>
          </a:p>
        </p:txBody>
      </p:sp>
      <p:pic>
        <p:nvPicPr>
          <p:cNvPr id="10" name="Picture 9">
            <a:extLst>
              <a:ext uri="{FF2B5EF4-FFF2-40B4-BE49-F238E27FC236}">
                <a16:creationId xmlns:a16="http://schemas.microsoft.com/office/drawing/2014/main" id="{26319F37-63DA-A66D-F1BD-8AE83F8FC729}"/>
              </a:ext>
            </a:extLst>
          </p:cNvPr>
          <p:cNvPicPr>
            <a:picLocks noChangeAspect="1"/>
          </p:cNvPicPr>
          <p:nvPr/>
        </p:nvPicPr>
        <p:blipFill>
          <a:blip r:embed="rId2"/>
          <a:stretch>
            <a:fillRect/>
          </a:stretch>
        </p:blipFill>
        <p:spPr>
          <a:xfrm>
            <a:off x="1676400" y="817633"/>
            <a:ext cx="8839200" cy="5124071"/>
          </a:xfrm>
          <a:prstGeom prst="rect">
            <a:avLst/>
          </a:prstGeom>
        </p:spPr>
      </p:pic>
      <p:sp>
        <p:nvSpPr>
          <p:cNvPr id="11" name="Double Bracket 10">
            <a:extLst>
              <a:ext uri="{FF2B5EF4-FFF2-40B4-BE49-F238E27FC236}">
                <a16:creationId xmlns:a16="http://schemas.microsoft.com/office/drawing/2014/main" id="{8F3608E6-9183-B8A1-7BA0-8025CE6B4F8C}"/>
              </a:ext>
            </a:extLst>
          </p:cNvPr>
          <p:cNvSpPr/>
          <p:nvPr/>
        </p:nvSpPr>
        <p:spPr>
          <a:xfrm>
            <a:off x="3688080" y="2316480"/>
            <a:ext cx="7284720" cy="3723887"/>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1529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FDE1-7620-354B-BBFC-94BE1482EA86}"/>
              </a:ext>
            </a:extLst>
          </p:cNvPr>
          <p:cNvSpPr>
            <a:spLocks noGrp="1"/>
          </p:cNvSpPr>
          <p:nvPr>
            <p:ph type="title"/>
          </p:nvPr>
        </p:nvSpPr>
        <p:spPr/>
        <p:txBody>
          <a:bodyPr>
            <a:noAutofit/>
          </a:bodyPr>
          <a:lstStyle/>
          <a:p>
            <a:r>
              <a:rPr lang="en-US" altLang="en-US" sz="3200" dirty="0"/>
              <a:t>Data Load </a:t>
            </a:r>
            <a:r>
              <a:rPr lang="en-US" altLang="en-US" sz="3200"/>
              <a:t>SQL Generator</a:t>
            </a:r>
            <a:endParaRPr lang="en-US" dirty="0"/>
          </a:p>
        </p:txBody>
      </p:sp>
      <p:sp>
        <p:nvSpPr>
          <p:cNvPr id="3" name="Slide Number Placeholder 2">
            <a:extLst>
              <a:ext uri="{FF2B5EF4-FFF2-40B4-BE49-F238E27FC236}">
                <a16:creationId xmlns:a16="http://schemas.microsoft.com/office/drawing/2014/main" id="{951638E8-2972-8245-BE01-4890B11B438E}"/>
              </a:ext>
            </a:extLst>
          </p:cNvPr>
          <p:cNvSpPr>
            <a:spLocks noGrp="1"/>
          </p:cNvSpPr>
          <p:nvPr>
            <p:ph type="sldNum" sz="quarter" idx="10"/>
          </p:nvPr>
        </p:nvSpPr>
        <p:spPr>
          <a:xfrm>
            <a:off x="9143603" y="6434916"/>
            <a:ext cx="2742843" cy="182856"/>
          </a:xfrm>
          <a:prstGeom prst="rect">
            <a:avLst/>
          </a:prstGeom>
        </p:spPr>
        <p:txBody>
          <a:bodyPr vert="horz" lIns="0" tIns="0" rIns="0" bIns="0" rtlCol="0" anchor="ctr"/>
          <a:lstStyle>
            <a:defPPr>
              <a:defRPr lang="en-US"/>
            </a:defPPr>
            <a:lvl1pPr algn="r" rtl="0" eaLnBrk="0" fontAlgn="base" hangingPunct="0">
              <a:spcBef>
                <a:spcPct val="0"/>
              </a:spcBef>
              <a:spcAft>
                <a:spcPct val="0"/>
              </a:spcAft>
              <a:defRPr sz="800" kern="1200" baseline="0">
                <a:solidFill>
                  <a:schemeClr val="tx1"/>
                </a:solidFill>
                <a:latin typeface="+mn-lt"/>
                <a:ea typeface="Arial" charset="0"/>
                <a:cs typeface="Arial" charset="0"/>
              </a:defRPr>
            </a:lvl1pPr>
            <a:lvl2pPr marL="45709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19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292"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38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5486" algn="l" defTabSz="914194" rtl="0" eaLnBrk="1" latinLnBrk="0" hangingPunct="1">
              <a:defRPr kern="1200">
                <a:solidFill>
                  <a:schemeClr val="tx1"/>
                </a:solidFill>
                <a:latin typeface="Calibri" panose="020F0502020204030204" pitchFamily="34" charset="0"/>
                <a:ea typeface="+mn-ea"/>
                <a:cs typeface="+mn-cs"/>
              </a:defRPr>
            </a:lvl6pPr>
            <a:lvl7pPr marL="2742582" algn="l" defTabSz="914194" rtl="0" eaLnBrk="1" latinLnBrk="0" hangingPunct="1">
              <a:defRPr kern="1200">
                <a:solidFill>
                  <a:schemeClr val="tx1"/>
                </a:solidFill>
                <a:latin typeface="Calibri" panose="020F0502020204030204" pitchFamily="34" charset="0"/>
                <a:ea typeface="+mn-ea"/>
                <a:cs typeface="+mn-cs"/>
              </a:defRPr>
            </a:lvl7pPr>
            <a:lvl8pPr marL="3199680" algn="l" defTabSz="914194" rtl="0" eaLnBrk="1" latinLnBrk="0" hangingPunct="1">
              <a:defRPr kern="1200">
                <a:solidFill>
                  <a:schemeClr val="tx1"/>
                </a:solidFill>
                <a:latin typeface="Calibri" panose="020F0502020204030204" pitchFamily="34" charset="0"/>
                <a:ea typeface="+mn-ea"/>
                <a:cs typeface="+mn-cs"/>
              </a:defRPr>
            </a:lvl8pPr>
            <a:lvl9pPr marL="3656777" algn="l" defTabSz="914194" rtl="0" eaLnBrk="1" latinLnBrk="0" hangingPunct="1">
              <a:defRPr kern="1200">
                <a:solidFill>
                  <a:schemeClr val="tx1"/>
                </a:solidFill>
                <a:latin typeface="Calibri" panose="020F0502020204030204" pitchFamily="34" charset="0"/>
                <a:ea typeface="+mn-ea"/>
                <a:cs typeface="+mn-cs"/>
              </a:defRPr>
            </a:lvl9pPr>
          </a:lstStyle>
          <a:p>
            <a:pPr defTabSz="914217">
              <a:defRPr/>
            </a:pPr>
            <a:fld id="{D0BE6F14-FF48-0F4F-A8AA-2E3F25371E4A}" type="slidenum">
              <a:rPr lang="en-US" smtClean="0"/>
              <a:pPr defTabSz="914217">
                <a:defRPr/>
              </a:pPr>
              <a:t>6</a:t>
            </a:fld>
            <a:endParaRPr lang="en-US">
              <a:solidFill>
                <a:srgbClr val="000000"/>
              </a:solidFill>
              <a:latin typeface="IBM Plex Sans"/>
            </a:endParaRPr>
          </a:p>
        </p:txBody>
      </p:sp>
      <p:sp>
        <p:nvSpPr>
          <p:cNvPr id="5" name="TextBox 4">
            <a:extLst>
              <a:ext uri="{FF2B5EF4-FFF2-40B4-BE49-F238E27FC236}">
                <a16:creationId xmlns:a16="http://schemas.microsoft.com/office/drawing/2014/main" id="{EF5B833A-AEE2-1226-CF9E-5E4184AA5704}"/>
              </a:ext>
            </a:extLst>
          </p:cNvPr>
          <p:cNvSpPr txBox="1"/>
          <p:nvPr/>
        </p:nvSpPr>
        <p:spPr>
          <a:xfrm>
            <a:off x="4175357" y="1332977"/>
            <a:ext cx="3841286" cy="369332"/>
          </a:xfrm>
          <a:prstGeom prst="rect">
            <a:avLst/>
          </a:prstGeom>
          <a:noFill/>
          <a:ln w="38100">
            <a:solidFill>
              <a:srgbClr val="2457D9"/>
            </a:solidFill>
          </a:ln>
        </p:spPr>
        <p:txBody>
          <a:bodyPr wrap="square" rtlCol="0">
            <a:spAutoFit/>
          </a:bodyPr>
          <a:lstStyle/>
          <a:p>
            <a:pPr algn="ctr"/>
            <a:r>
              <a:rPr lang="en-US" b="1" dirty="0">
                <a:solidFill>
                  <a:srgbClr val="214695"/>
                </a:solidFill>
              </a:rPr>
              <a:t>Prefix the query with </a:t>
            </a:r>
            <a:r>
              <a:rPr lang="en-US" b="1" dirty="0" err="1">
                <a:solidFill>
                  <a:srgbClr val="214695"/>
                </a:solidFill>
              </a:rPr>
              <a:t>sql</a:t>
            </a:r>
            <a:r>
              <a:rPr lang="en-US" b="1" dirty="0">
                <a:solidFill>
                  <a:srgbClr val="214695"/>
                </a:solidFill>
              </a:rPr>
              <a:t>:</a:t>
            </a:r>
          </a:p>
        </p:txBody>
      </p:sp>
      <p:sp>
        <p:nvSpPr>
          <p:cNvPr id="11" name="Double Bracket 10">
            <a:extLst>
              <a:ext uri="{FF2B5EF4-FFF2-40B4-BE49-F238E27FC236}">
                <a16:creationId xmlns:a16="http://schemas.microsoft.com/office/drawing/2014/main" id="{8F3608E6-9183-B8A1-7BA0-8025CE6B4F8C}"/>
              </a:ext>
            </a:extLst>
          </p:cNvPr>
          <p:cNvSpPr/>
          <p:nvPr/>
        </p:nvSpPr>
        <p:spPr>
          <a:xfrm>
            <a:off x="2057400" y="1649083"/>
            <a:ext cx="8126730" cy="3623957"/>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F2E4FF1A-EC1C-8248-66D6-B7E497D33379}"/>
              </a:ext>
            </a:extLst>
          </p:cNvPr>
          <p:cNvPicPr>
            <a:picLocks noChangeAspect="1"/>
          </p:cNvPicPr>
          <p:nvPr/>
        </p:nvPicPr>
        <p:blipFill>
          <a:blip r:embed="rId2"/>
          <a:stretch>
            <a:fillRect/>
          </a:stretch>
        </p:blipFill>
        <p:spPr>
          <a:xfrm>
            <a:off x="2209800" y="2579588"/>
            <a:ext cx="7772400" cy="1698824"/>
          </a:xfrm>
          <a:prstGeom prst="rect">
            <a:avLst/>
          </a:prstGeom>
        </p:spPr>
      </p:pic>
      <p:sp>
        <p:nvSpPr>
          <p:cNvPr id="7" name="Left Arrow 6">
            <a:extLst>
              <a:ext uri="{FF2B5EF4-FFF2-40B4-BE49-F238E27FC236}">
                <a16:creationId xmlns:a16="http://schemas.microsoft.com/office/drawing/2014/main" id="{ECA49E12-3AD5-9C69-9146-1E03991CE720}"/>
              </a:ext>
            </a:extLst>
          </p:cNvPr>
          <p:cNvSpPr/>
          <p:nvPr/>
        </p:nvSpPr>
        <p:spPr>
          <a:xfrm rot="18978771">
            <a:off x="2656473" y="2133236"/>
            <a:ext cx="1731418" cy="565219"/>
          </a:xfrm>
          <a:prstGeom prst="leftArrow">
            <a:avLst>
              <a:gd name="adj1" fmla="val 26093"/>
              <a:gd name="adj2" fmla="val 50000"/>
            </a:avLst>
          </a:prstGeom>
          <a:noFill/>
          <a:ln w="38100">
            <a:solidFill>
              <a:srgbClr val="2457D9"/>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5976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FDE1-7620-354B-BBFC-94BE1482EA86}"/>
              </a:ext>
            </a:extLst>
          </p:cNvPr>
          <p:cNvSpPr>
            <a:spLocks noGrp="1"/>
          </p:cNvSpPr>
          <p:nvPr>
            <p:ph type="title"/>
          </p:nvPr>
        </p:nvSpPr>
        <p:spPr/>
        <p:txBody>
          <a:bodyPr>
            <a:noAutofit/>
          </a:bodyPr>
          <a:lstStyle/>
          <a:p>
            <a:r>
              <a:rPr lang="en-US" altLang="en-US" sz="3200" dirty="0"/>
              <a:t>Data Load SQL Generator</a:t>
            </a:r>
            <a:endParaRPr lang="en-US" dirty="0"/>
          </a:p>
        </p:txBody>
      </p:sp>
      <p:sp>
        <p:nvSpPr>
          <p:cNvPr id="3" name="Slide Number Placeholder 2">
            <a:extLst>
              <a:ext uri="{FF2B5EF4-FFF2-40B4-BE49-F238E27FC236}">
                <a16:creationId xmlns:a16="http://schemas.microsoft.com/office/drawing/2014/main" id="{951638E8-2972-8245-BE01-4890B11B438E}"/>
              </a:ext>
            </a:extLst>
          </p:cNvPr>
          <p:cNvSpPr>
            <a:spLocks noGrp="1"/>
          </p:cNvSpPr>
          <p:nvPr>
            <p:ph type="sldNum" sz="quarter" idx="10"/>
          </p:nvPr>
        </p:nvSpPr>
        <p:spPr>
          <a:xfrm>
            <a:off x="9143603" y="6434916"/>
            <a:ext cx="2742843" cy="182856"/>
          </a:xfrm>
          <a:prstGeom prst="rect">
            <a:avLst/>
          </a:prstGeom>
        </p:spPr>
        <p:txBody>
          <a:bodyPr vert="horz" lIns="0" tIns="0" rIns="0" bIns="0" rtlCol="0" anchor="ctr"/>
          <a:lstStyle>
            <a:defPPr>
              <a:defRPr lang="en-US"/>
            </a:defPPr>
            <a:lvl1pPr algn="r" rtl="0" eaLnBrk="0" fontAlgn="base" hangingPunct="0">
              <a:spcBef>
                <a:spcPct val="0"/>
              </a:spcBef>
              <a:spcAft>
                <a:spcPct val="0"/>
              </a:spcAft>
              <a:defRPr sz="800" kern="1200" baseline="0">
                <a:solidFill>
                  <a:schemeClr val="tx1"/>
                </a:solidFill>
                <a:latin typeface="+mn-lt"/>
                <a:ea typeface="Arial" charset="0"/>
                <a:cs typeface="Arial" charset="0"/>
              </a:defRPr>
            </a:lvl1pPr>
            <a:lvl2pPr marL="45709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19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292"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38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5486" algn="l" defTabSz="914194" rtl="0" eaLnBrk="1" latinLnBrk="0" hangingPunct="1">
              <a:defRPr kern="1200">
                <a:solidFill>
                  <a:schemeClr val="tx1"/>
                </a:solidFill>
                <a:latin typeface="Calibri" panose="020F0502020204030204" pitchFamily="34" charset="0"/>
                <a:ea typeface="+mn-ea"/>
                <a:cs typeface="+mn-cs"/>
              </a:defRPr>
            </a:lvl6pPr>
            <a:lvl7pPr marL="2742582" algn="l" defTabSz="914194" rtl="0" eaLnBrk="1" latinLnBrk="0" hangingPunct="1">
              <a:defRPr kern="1200">
                <a:solidFill>
                  <a:schemeClr val="tx1"/>
                </a:solidFill>
                <a:latin typeface="Calibri" panose="020F0502020204030204" pitchFamily="34" charset="0"/>
                <a:ea typeface="+mn-ea"/>
                <a:cs typeface="+mn-cs"/>
              </a:defRPr>
            </a:lvl7pPr>
            <a:lvl8pPr marL="3199680" algn="l" defTabSz="914194" rtl="0" eaLnBrk="1" latinLnBrk="0" hangingPunct="1">
              <a:defRPr kern="1200">
                <a:solidFill>
                  <a:schemeClr val="tx1"/>
                </a:solidFill>
                <a:latin typeface="Calibri" panose="020F0502020204030204" pitchFamily="34" charset="0"/>
                <a:ea typeface="+mn-ea"/>
                <a:cs typeface="+mn-cs"/>
              </a:defRPr>
            </a:lvl8pPr>
            <a:lvl9pPr marL="3656777" algn="l" defTabSz="914194" rtl="0" eaLnBrk="1" latinLnBrk="0" hangingPunct="1">
              <a:defRPr kern="1200">
                <a:solidFill>
                  <a:schemeClr val="tx1"/>
                </a:solidFill>
                <a:latin typeface="Calibri" panose="020F0502020204030204" pitchFamily="34" charset="0"/>
                <a:ea typeface="+mn-ea"/>
                <a:cs typeface="+mn-cs"/>
              </a:defRPr>
            </a:lvl9pPr>
          </a:lstStyle>
          <a:p>
            <a:pPr defTabSz="914217">
              <a:defRPr/>
            </a:pPr>
            <a:fld id="{D0BE6F14-FF48-0F4F-A8AA-2E3F25371E4A}" type="slidenum">
              <a:rPr lang="en-US" smtClean="0"/>
              <a:pPr defTabSz="914217">
                <a:defRPr/>
              </a:pPr>
              <a:t>7</a:t>
            </a:fld>
            <a:endParaRPr lang="en-US">
              <a:solidFill>
                <a:srgbClr val="000000"/>
              </a:solidFill>
              <a:latin typeface="IBM Plex Sans"/>
            </a:endParaRPr>
          </a:p>
        </p:txBody>
      </p:sp>
      <p:sp>
        <p:nvSpPr>
          <p:cNvPr id="5" name="TextBox 4">
            <a:extLst>
              <a:ext uri="{FF2B5EF4-FFF2-40B4-BE49-F238E27FC236}">
                <a16:creationId xmlns:a16="http://schemas.microsoft.com/office/drawing/2014/main" id="{EF5B833A-AEE2-1226-CF9E-5E4184AA5704}"/>
              </a:ext>
            </a:extLst>
          </p:cNvPr>
          <p:cNvSpPr txBox="1"/>
          <p:nvPr/>
        </p:nvSpPr>
        <p:spPr>
          <a:xfrm>
            <a:off x="2476500" y="1195309"/>
            <a:ext cx="7239000" cy="369332"/>
          </a:xfrm>
          <a:prstGeom prst="rect">
            <a:avLst/>
          </a:prstGeom>
          <a:noFill/>
          <a:ln w="38100">
            <a:solidFill>
              <a:srgbClr val="2457D9"/>
            </a:solidFill>
          </a:ln>
        </p:spPr>
        <p:txBody>
          <a:bodyPr wrap="square" rtlCol="0">
            <a:spAutoFit/>
          </a:bodyPr>
          <a:lstStyle/>
          <a:p>
            <a:pPr algn="ctr"/>
            <a:r>
              <a:rPr lang="en-US" b="1" dirty="0">
                <a:solidFill>
                  <a:srgbClr val="214695"/>
                </a:solidFill>
              </a:rPr>
              <a:t>Code4i built the INSERT with VALUES SQL statement</a:t>
            </a:r>
          </a:p>
        </p:txBody>
      </p:sp>
      <p:sp>
        <p:nvSpPr>
          <p:cNvPr id="11" name="Double Bracket 10">
            <a:extLst>
              <a:ext uri="{FF2B5EF4-FFF2-40B4-BE49-F238E27FC236}">
                <a16:creationId xmlns:a16="http://schemas.microsoft.com/office/drawing/2014/main" id="{8F3608E6-9183-B8A1-7BA0-8025CE6B4F8C}"/>
              </a:ext>
            </a:extLst>
          </p:cNvPr>
          <p:cNvSpPr/>
          <p:nvPr/>
        </p:nvSpPr>
        <p:spPr>
          <a:xfrm>
            <a:off x="647700" y="1162051"/>
            <a:ext cx="10896600" cy="4644390"/>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2130F9A4-A489-CAE8-B91B-51D12836C42D}"/>
              </a:ext>
            </a:extLst>
          </p:cNvPr>
          <p:cNvPicPr>
            <a:picLocks noChangeAspect="1"/>
          </p:cNvPicPr>
          <p:nvPr/>
        </p:nvPicPr>
        <p:blipFill>
          <a:blip r:embed="rId2"/>
          <a:stretch>
            <a:fillRect/>
          </a:stretch>
        </p:blipFill>
        <p:spPr>
          <a:xfrm>
            <a:off x="848337" y="1781313"/>
            <a:ext cx="10495327" cy="3537447"/>
          </a:xfrm>
          <a:prstGeom prst="rect">
            <a:avLst/>
          </a:prstGeom>
        </p:spPr>
      </p:pic>
    </p:spTree>
    <p:extLst>
      <p:ext uri="{BB962C8B-B14F-4D97-AF65-F5344CB8AC3E}">
        <p14:creationId xmlns:p14="http://schemas.microsoft.com/office/powerpoint/2010/main" val="824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36036A-2885-97ED-6D3B-80635D805E98}"/>
              </a:ext>
            </a:extLst>
          </p:cNvPr>
          <p:cNvSpPr>
            <a:spLocks noGrp="1"/>
          </p:cNvSpPr>
          <p:nvPr>
            <p:ph type="sldNum" sz="quarter" idx="10"/>
          </p:nvPr>
        </p:nvSpPr>
        <p:spPr/>
        <p:txBody>
          <a:bodyPr/>
          <a:lstStyle/>
          <a:p>
            <a:fld id="{D0BE6F14-FF48-0F4F-A8AA-2E3F25371E4A}" type="slidenum">
              <a:rPr lang="en-US" smtClean="0"/>
              <a:pPr/>
              <a:t>8</a:t>
            </a:fld>
            <a:endParaRPr lang="en-US"/>
          </a:p>
        </p:txBody>
      </p:sp>
      <p:pic>
        <p:nvPicPr>
          <p:cNvPr id="4" name="Picture 3">
            <a:extLst>
              <a:ext uri="{FF2B5EF4-FFF2-40B4-BE49-F238E27FC236}">
                <a16:creationId xmlns:a16="http://schemas.microsoft.com/office/drawing/2014/main" id="{591EBB92-933C-5B7B-BEFE-FE44DB540152}"/>
              </a:ext>
            </a:extLst>
          </p:cNvPr>
          <p:cNvPicPr>
            <a:picLocks noChangeAspect="1"/>
          </p:cNvPicPr>
          <p:nvPr/>
        </p:nvPicPr>
        <p:blipFill>
          <a:blip r:embed="rId2"/>
          <a:stretch>
            <a:fillRect/>
          </a:stretch>
        </p:blipFill>
        <p:spPr>
          <a:xfrm>
            <a:off x="3794760" y="2900506"/>
            <a:ext cx="3733800" cy="1143000"/>
          </a:xfrm>
          <a:prstGeom prst="rect">
            <a:avLst/>
          </a:prstGeom>
        </p:spPr>
      </p:pic>
      <p:pic>
        <p:nvPicPr>
          <p:cNvPr id="5" name="Picture 4">
            <a:extLst>
              <a:ext uri="{FF2B5EF4-FFF2-40B4-BE49-F238E27FC236}">
                <a16:creationId xmlns:a16="http://schemas.microsoft.com/office/drawing/2014/main" id="{F1453972-E917-087D-C865-5CA49FE438CA}"/>
              </a:ext>
            </a:extLst>
          </p:cNvPr>
          <p:cNvPicPr>
            <a:picLocks noChangeAspect="1"/>
          </p:cNvPicPr>
          <p:nvPr/>
        </p:nvPicPr>
        <p:blipFill>
          <a:blip r:embed="rId3"/>
          <a:stretch>
            <a:fillRect/>
          </a:stretch>
        </p:blipFill>
        <p:spPr>
          <a:xfrm>
            <a:off x="6920095" y="4523740"/>
            <a:ext cx="3708400" cy="1193800"/>
          </a:xfrm>
          <a:prstGeom prst="rect">
            <a:avLst/>
          </a:prstGeom>
        </p:spPr>
      </p:pic>
      <p:pic>
        <p:nvPicPr>
          <p:cNvPr id="6" name="Picture 5">
            <a:extLst>
              <a:ext uri="{FF2B5EF4-FFF2-40B4-BE49-F238E27FC236}">
                <a16:creationId xmlns:a16="http://schemas.microsoft.com/office/drawing/2014/main" id="{B544BAAA-6071-4462-D6B7-02D8B3659DB4}"/>
              </a:ext>
            </a:extLst>
          </p:cNvPr>
          <p:cNvPicPr>
            <a:picLocks noChangeAspect="1"/>
          </p:cNvPicPr>
          <p:nvPr/>
        </p:nvPicPr>
        <p:blipFill>
          <a:blip r:embed="rId4"/>
          <a:stretch>
            <a:fillRect/>
          </a:stretch>
        </p:blipFill>
        <p:spPr>
          <a:xfrm>
            <a:off x="951230" y="1144469"/>
            <a:ext cx="3683000" cy="1155700"/>
          </a:xfrm>
          <a:prstGeom prst="rect">
            <a:avLst/>
          </a:prstGeom>
        </p:spPr>
      </p:pic>
      <p:sp>
        <p:nvSpPr>
          <p:cNvPr id="7" name="Title 1">
            <a:extLst>
              <a:ext uri="{FF2B5EF4-FFF2-40B4-BE49-F238E27FC236}">
                <a16:creationId xmlns:a16="http://schemas.microsoft.com/office/drawing/2014/main" id="{B51ADFCE-E97B-7C6F-0520-2768BDB4BE61}"/>
              </a:ext>
            </a:extLst>
          </p:cNvPr>
          <p:cNvSpPr>
            <a:spLocks noGrp="1"/>
          </p:cNvSpPr>
          <p:nvPr>
            <p:ph type="title"/>
          </p:nvPr>
        </p:nvSpPr>
        <p:spPr>
          <a:xfrm>
            <a:off x="154805" y="173339"/>
            <a:ext cx="10515600" cy="413799"/>
          </a:xfrm>
        </p:spPr>
        <p:txBody>
          <a:bodyPr>
            <a:noAutofit/>
          </a:bodyPr>
          <a:lstStyle/>
          <a:p>
            <a:r>
              <a:rPr lang="en-US" altLang="en-US" sz="3200" dirty="0"/>
              <a:t>Data Load SQL Generators</a:t>
            </a:r>
            <a:endParaRPr lang="en-US" dirty="0"/>
          </a:p>
        </p:txBody>
      </p:sp>
      <p:sp>
        <p:nvSpPr>
          <p:cNvPr id="8" name="Double Bracket 7">
            <a:extLst>
              <a:ext uri="{FF2B5EF4-FFF2-40B4-BE49-F238E27FC236}">
                <a16:creationId xmlns:a16="http://schemas.microsoft.com/office/drawing/2014/main" id="{D2702AD9-3E29-C35A-5949-C988539AD6EE}"/>
              </a:ext>
            </a:extLst>
          </p:cNvPr>
          <p:cNvSpPr/>
          <p:nvPr/>
        </p:nvSpPr>
        <p:spPr>
          <a:xfrm>
            <a:off x="845820" y="899783"/>
            <a:ext cx="4000500" cy="1557667"/>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Double Bracket 8">
            <a:extLst>
              <a:ext uri="{FF2B5EF4-FFF2-40B4-BE49-F238E27FC236}">
                <a16:creationId xmlns:a16="http://schemas.microsoft.com/office/drawing/2014/main" id="{6C8C10A3-C015-0338-E7DA-7E2285280E0F}"/>
              </a:ext>
            </a:extLst>
          </p:cNvPr>
          <p:cNvSpPr/>
          <p:nvPr/>
        </p:nvSpPr>
        <p:spPr>
          <a:xfrm>
            <a:off x="3550920" y="2668088"/>
            <a:ext cx="4000500" cy="1557667"/>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Double Bracket 9">
            <a:extLst>
              <a:ext uri="{FF2B5EF4-FFF2-40B4-BE49-F238E27FC236}">
                <a16:creationId xmlns:a16="http://schemas.microsoft.com/office/drawing/2014/main" id="{AB6BF081-6E9C-19C3-D8FE-BFCFF513FFEA}"/>
              </a:ext>
            </a:extLst>
          </p:cNvPr>
          <p:cNvSpPr/>
          <p:nvPr/>
        </p:nvSpPr>
        <p:spPr>
          <a:xfrm>
            <a:off x="6774045" y="4341806"/>
            <a:ext cx="4000500" cy="1557667"/>
          </a:xfrm>
          <a:prstGeom prst="bracketPair">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610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205121-2FE0-8096-330E-5E632D6910A1}"/>
              </a:ext>
            </a:extLst>
          </p:cNvPr>
          <p:cNvPicPr>
            <a:picLocks noChangeAspect="1"/>
          </p:cNvPicPr>
          <p:nvPr/>
        </p:nvPicPr>
        <p:blipFill>
          <a:blip r:embed="rId2"/>
          <a:stretch>
            <a:fillRect/>
          </a:stretch>
        </p:blipFill>
        <p:spPr>
          <a:xfrm>
            <a:off x="292952" y="1217323"/>
            <a:ext cx="7649980" cy="1027904"/>
          </a:xfrm>
          <a:prstGeom prst="rect">
            <a:avLst/>
          </a:prstGeom>
          <a:ln w="38100">
            <a:solidFill>
              <a:srgbClr val="0070C0"/>
            </a:solidFill>
          </a:ln>
        </p:spPr>
      </p:pic>
      <p:sp>
        <p:nvSpPr>
          <p:cNvPr id="3" name="Title 2">
            <a:extLst>
              <a:ext uri="{FF2B5EF4-FFF2-40B4-BE49-F238E27FC236}">
                <a16:creationId xmlns:a16="http://schemas.microsoft.com/office/drawing/2014/main" id="{DC4285BA-1A60-4476-BAF9-E7F447AB233C}"/>
              </a:ext>
            </a:extLst>
          </p:cNvPr>
          <p:cNvSpPr>
            <a:spLocks noGrp="1"/>
          </p:cNvSpPr>
          <p:nvPr>
            <p:ph type="title"/>
          </p:nvPr>
        </p:nvSpPr>
        <p:spPr/>
        <p:txBody>
          <a:bodyPr/>
          <a:lstStyle/>
          <a:p>
            <a:r>
              <a:rPr lang="en-US" sz="3200" dirty="0"/>
              <a:t>SQL Query and results published in JSON</a:t>
            </a:r>
          </a:p>
        </p:txBody>
      </p:sp>
      <p:sp>
        <p:nvSpPr>
          <p:cNvPr id="4" name="Content Placeholder 1">
            <a:extLst>
              <a:ext uri="{FF2B5EF4-FFF2-40B4-BE49-F238E27FC236}">
                <a16:creationId xmlns:a16="http://schemas.microsoft.com/office/drawing/2014/main" id="{57BD374D-2124-4D20-AC20-40E6F760CBC9}"/>
              </a:ext>
            </a:extLst>
          </p:cNvPr>
          <p:cNvSpPr txBox="1">
            <a:spLocks/>
          </p:cNvSpPr>
          <p:nvPr/>
        </p:nvSpPr>
        <p:spPr>
          <a:xfrm>
            <a:off x="493914" y="1217323"/>
            <a:ext cx="10610863" cy="5097464"/>
          </a:xfrm>
          <a:prstGeom prst="rect">
            <a:avLst/>
          </a:prstGeom>
        </p:spPr>
        <p:txBody>
          <a:bodyPr/>
          <a:lstStyle>
            <a:lvl1pPr marL="285750"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800" kern="1200">
                <a:solidFill>
                  <a:schemeClr val="tx1"/>
                </a:solidFill>
                <a:latin typeface="+mj-lt"/>
                <a:ea typeface="+mn-ea"/>
                <a:cs typeface="+mn-cs"/>
              </a:defRPr>
            </a:lvl1pPr>
            <a:lvl2pPr marL="43656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2000" kern="1200">
                <a:solidFill>
                  <a:schemeClr val="tx1"/>
                </a:solidFill>
                <a:latin typeface="+mn-lt"/>
                <a:ea typeface="+mn-ea"/>
                <a:cs typeface="+mn-cs"/>
              </a:defRPr>
            </a:lvl2pPr>
            <a:lvl3pPr marL="595312" marR="0" indent="-285750" algn="l" defTabSz="614363" rtl="0" eaLnBrk="0" fontAlgn="base" latinLnBrk="0" hangingPunct="0">
              <a:lnSpc>
                <a:spcPct val="100000"/>
              </a:lnSpc>
              <a:spcBef>
                <a:spcPct val="0"/>
              </a:spcBef>
              <a:spcAft>
                <a:spcPct val="25000"/>
              </a:spcAft>
              <a:buClr>
                <a:srgbClr val="801C7D"/>
              </a:buClr>
              <a:buSzTx/>
              <a:buFont typeface="Arial"/>
              <a:buChar char="•"/>
              <a:tabLst/>
              <a:defRPr sz="1600" kern="1200">
                <a:solidFill>
                  <a:schemeClr val="tx1"/>
                </a:solidFill>
                <a:latin typeface="+mn-lt"/>
                <a:ea typeface="+mn-ea"/>
                <a:cs typeface="+mn-cs"/>
              </a:defRPr>
            </a:lvl3pPr>
            <a:lvl4pPr marL="636587"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4pPr>
            <a:lvl5pPr marL="785812" marR="0" indent="-171450" algn="l" defTabSz="614363" rtl="0" eaLnBrk="0" fontAlgn="base" latinLnBrk="0" hangingPunct="0">
              <a:lnSpc>
                <a:spcPct val="100000"/>
              </a:lnSpc>
              <a:spcBef>
                <a:spcPct val="0"/>
              </a:spcBef>
              <a:spcAft>
                <a:spcPct val="25000"/>
              </a:spcAft>
              <a:buClr>
                <a:srgbClr val="801C7D"/>
              </a:buClr>
              <a:buSzTx/>
              <a:buFont typeface="Arial"/>
              <a:buChar char="•"/>
              <a:tabLst/>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14347">
              <a:buNone/>
              <a:defRPr/>
            </a:pPr>
            <a:endParaRPr lang="en-US" sz="2400" dirty="0">
              <a:solidFill>
                <a:srgbClr val="00000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B45AE8FB-0C0D-61C6-06AF-51BFEA4071B8}"/>
              </a:ext>
            </a:extLst>
          </p:cNvPr>
          <p:cNvSpPr>
            <a:spLocks noGrp="1"/>
          </p:cNvSpPr>
          <p:nvPr>
            <p:ph type="sldNum" sz="quarter" idx="12"/>
          </p:nvPr>
        </p:nvSpPr>
        <p:spPr/>
        <p:txBody>
          <a:bodyPr/>
          <a:lstStyle/>
          <a:p>
            <a:fld id="{1F75633F-FBB6-46B1-91F1-9570E7359D10}" type="slidenum">
              <a:rPr lang="en-US" smtClean="0"/>
              <a:t>9</a:t>
            </a:fld>
            <a:endParaRPr lang="en-US"/>
          </a:p>
        </p:txBody>
      </p:sp>
      <p:pic>
        <p:nvPicPr>
          <p:cNvPr id="6" name="Picture 5">
            <a:extLst>
              <a:ext uri="{FF2B5EF4-FFF2-40B4-BE49-F238E27FC236}">
                <a16:creationId xmlns:a16="http://schemas.microsoft.com/office/drawing/2014/main" id="{74E66686-0526-9FBC-0202-018113824C10}"/>
              </a:ext>
            </a:extLst>
          </p:cNvPr>
          <p:cNvPicPr>
            <a:picLocks noChangeAspect="1"/>
          </p:cNvPicPr>
          <p:nvPr/>
        </p:nvPicPr>
        <p:blipFill>
          <a:blip r:embed="rId3"/>
          <a:stretch>
            <a:fillRect/>
          </a:stretch>
        </p:blipFill>
        <p:spPr>
          <a:xfrm>
            <a:off x="3637468" y="2570163"/>
            <a:ext cx="4917065" cy="3602036"/>
          </a:xfrm>
          <a:prstGeom prst="rect">
            <a:avLst/>
          </a:prstGeom>
          <a:ln w="38100">
            <a:solidFill>
              <a:srgbClr val="0070C0"/>
            </a:solidFill>
          </a:ln>
        </p:spPr>
      </p:pic>
    </p:spTree>
    <p:extLst>
      <p:ext uri="{BB962C8B-B14F-4D97-AF65-F5344CB8AC3E}">
        <p14:creationId xmlns:p14="http://schemas.microsoft.com/office/powerpoint/2010/main" val="2952608211"/>
      </p:ext>
    </p:extLst>
  </p:cSld>
  <p:clrMapOvr>
    <a:masterClrMapping/>
  </p:clrMapOvr>
</p:sld>
</file>

<file path=ppt/theme/theme1.xml><?xml version="1.0" encoding="utf-8"?>
<a:theme xmlns:a="http://schemas.openxmlformats.org/drawingml/2006/main" name="2021 Layouts">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0 Template" id="{944F3D93-08F7-2645-AE1A-0F73B8EAB8BC}" vid="{95C3C7E3-996D-EC48-94CF-D6CBFFDFE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1_New IBM template</Template>
  <TotalTime>7556</TotalTime>
  <Words>1766</Words>
  <Application>Microsoft Macintosh PowerPoint</Application>
  <PresentationFormat>Widescreen</PresentationFormat>
  <Paragraphs>140</Paragraphs>
  <Slides>21</Slides>
  <Notes>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PGothic</vt:lpstr>
      <vt:lpstr>.AppleSystemUIFont</vt:lpstr>
      <vt:lpstr>Arial</vt:lpstr>
      <vt:lpstr>Arial Black</vt:lpstr>
      <vt:lpstr>Calibri</vt:lpstr>
      <vt:lpstr>IBM Plex Sans</vt:lpstr>
      <vt:lpstr>Slack-Lato</vt:lpstr>
      <vt:lpstr>Wingdings</vt:lpstr>
      <vt:lpstr>2021 Layouts</vt:lpstr>
      <vt:lpstr>Db2 for i  inside of VS Code</vt:lpstr>
      <vt:lpstr>Db2 for IBM i Visual Studio Code Extension</vt:lpstr>
      <vt:lpstr>Meet the Database Extension</vt:lpstr>
      <vt:lpstr>SQL Query and results</vt:lpstr>
      <vt:lpstr>Data Load SQL Generator</vt:lpstr>
      <vt:lpstr>Data Load SQL Generator</vt:lpstr>
      <vt:lpstr>Data Load SQL Generator</vt:lpstr>
      <vt:lpstr>Data Load SQL Generators</vt:lpstr>
      <vt:lpstr>SQL Query and results published in JSON</vt:lpstr>
      <vt:lpstr>SQL Execution Options – Run</vt:lpstr>
      <vt:lpstr>SQL Execution Options – Run and Explain</vt:lpstr>
      <vt:lpstr>SQL Execution Options – Explain</vt:lpstr>
      <vt:lpstr>Insert from Examples</vt:lpstr>
      <vt:lpstr>Db2 Extension within Code for i</vt:lpstr>
      <vt:lpstr>Support for the SQL Error Logging Facility (SELF)</vt:lpstr>
      <vt:lpstr>Notebooks</vt:lpstr>
      <vt:lpstr>Demo Time</vt:lpstr>
      <vt:lpstr>PowerPoint Presentation</vt:lpstr>
      <vt:lpstr>For More Information:</vt:lpstr>
      <vt:lpstr>Special notices</vt:lpstr>
      <vt:lpstr>Special notices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Alison Butterill</dc:creator>
  <cp:lastModifiedBy>Scott Forstie</cp:lastModifiedBy>
  <cp:revision>281</cp:revision>
  <dcterms:created xsi:type="dcterms:W3CDTF">2021-01-11T03:24:53Z</dcterms:created>
  <dcterms:modified xsi:type="dcterms:W3CDTF">2024-06-03T08:18:45Z</dcterms:modified>
</cp:coreProperties>
</file>