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3CC44-5BB2-4B7F-B2BC-F89735EAE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4CB5F-401A-4608-8F2C-E481A8692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F5EE8-6EED-4DE7-923A-079C608D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0980-065C-4C4A-A679-0F0739002636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0E69D-4CA5-4C9F-9FDE-FBDFB6C5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C7DAE-E244-4AD7-9E7C-9CC219C8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7E-89BC-4075-AF9E-B66061D9D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E25CD-A00C-4215-AADB-F253564C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BCF68A-83BC-499B-A691-3C6D4E92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B1CD2-CD3B-4A67-892A-2DD861E5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0980-065C-4C4A-A679-0F0739002636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E9918-54D9-45D7-8966-98AE0A9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89D2D-39DC-47E4-A5CF-DF63561E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7E-89BC-4075-AF9E-B66061D9D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8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3279D8-0B1D-46A4-9384-1AFE72135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43379-56F5-4DE0-9C46-C36E3B32A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9B197-4D21-4431-9B43-FFAC00B0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0980-065C-4C4A-A679-0F0739002636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687EF-A74F-4B8E-A94F-2417D26E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D1237-76AA-4108-A62A-F240D40F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7E-89BC-4075-AF9E-B66061D9D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5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1FDC2-A56B-4FF2-8BCA-241E33A3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AB753-4C10-417B-B772-E60C0C6E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B9898-BAFC-490B-8DC2-AFB45136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0980-065C-4C4A-A679-0F0739002636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4AB3B-013E-455D-B7EC-079DF3FD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3CBCD-7F80-4C58-966E-83023285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7E-89BC-4075-AF9E-B66061D9D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9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13C18-6DB0-4A2B-BA32-B9507CA5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DACD9-E80C-4A64-8A5C-19125B67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10089-AF70-4A1E-9812-280C9DF1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0980-065C-4C4A-A679-0F0739002636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C3CB-BD30-4012-BFE5-0C9BB937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66332-C967-41FD-9488-587B4F08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7E-89BC-4075-AF9E-B66061D9D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0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FEE62-0CE9-4225-9E4E-C2C2562A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4D1EB-E830-4048-AFD5-BEF3DFB8D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130D3-4EB7-4CE1-878F-D97B2BA54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E27EA-489F-4391-B85A-D327C097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0980-065C-4C4A-A679-0F0739002636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E6D78-D5B5-4412-A612-82EBFF40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1BEDC-8550-479A-A3AF-11C7871F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7E-89BC-4075-AF9E-B66061D9D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8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3A222-6C8C-4A4F-9FDE-3FB13942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BC1EA-CED9-41C9-908C-702BBA23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A5CB73-A84C-452E-86D2-BE2ECF37B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B430E8-AC87-4929-A1FB-2C1706ABB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AB4622-6D01-4A83-9777-79E7224A6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0240B3-AF8E-4ACE-A20C-E4701A82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0980-065C-4C4A-A679-0F0739002636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BAF77A-525F-4CC1-8DD1-54EA8B26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942800-7D93-4504-BAB6-1C3A195C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7E-89BC-4075-AF9E-B66061D9D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6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675E4-E50B-4CF4-A231-6329EDA0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99D2D5-2CD5-4780-BB94-85A5F4D2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0980-065C-4C4A-A679-0F0739002636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581EC1-6B2E-46A1-BC30-01110A17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BD1728-09AA-4F83-B260-F05D324F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7E-89BC-4075-AF9E-B66061D9D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4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E58FE1-5B98-43F2-9300-8A1F6A08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0980-065C-4C4A-A679-0F0739002636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27C6C6-DDDA-4B5F-BDCF-9E15A1E7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A66C77-157D-48D9-90DC-D9FB28AE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7E-89BC-4075-AF9E-B66061D9D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DCC71-8672-4F35-AAEB-95079DE5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F7A05-284E-4AA6-B7EC-D75F09A3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4E70B-595E-4B70-B75C-6D4D3179A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21FB2-D069-442B-9296-B3DEA8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0980-065C-4C4A-A679-0F0739002636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AEB00-118E-4950-86F4-DA004DC2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70838-4FC1-4ACF-A044-1DEAB62C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7E-89BC-4075-AF9E-B66061D9D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4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8FBF8-AC5C-4B7F-B144-3BBBAD9F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8E125B-D420-418C-9D8F-AEE4A3FF3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864C7-FC21-44D2-B757-B6626EAFB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B6A8-1489-46B4-B4E6-4FADA266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0980-065C-4C4A-A679-0F0739002636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E898D-0318-4CE8-B3D0-78BC69BD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67767-1647-416C-BF18-9139640E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C17E-89BC-4075-AF9E-B66061D9D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4389C6-686C-497C-8B33-BC7B9590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7A926-B92A-40BC-902C-ABC850B1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F9E4E-E6B2-4FF3-998E-5AB9E37FA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D0980-065C-4C4A-A679-0F0739002636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7856D-F5B0-465B-8ED4-AD3D89B95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50B9A-123E-4F84-AC0B-307EAA10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0C17E-89BC-4075-AF9E-B66061D9D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2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audio" Target="../media/media1.wav"/><Relationship Id="rId16" Type="http://schemas.openxmlformats.org/officeDocument/2006/relationships/image" Target="../media/image5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slideLayout" Target="../slideLayouts/slideLayout2.xml"/><Relationship Id="rId5" Type="http://schemas.microsoft.com/office/2007/relationships/media" Target="../media/media3.wav"/><Relationship Id="rId15" Type="http://schemas.openxmlformats.org/officeDocument/2006/relationships/image" Target="../media/image4.png"/><Relationship Id="rId10" Type="http://schemas.openxmlformats.org/officeDocument/2006/relationships/audio" Target="../media/media5.wav"/><Relationship Id="rId19" Type="http://schemas.openxmlformats.org/officeDocument/2006/relationships/image" Target="../media/image8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DDDBD-17B7-47CF-A4FB-76EDD886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2-mix separation—sample 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B91A3C-EDDB-4420-9A65-C370C4F92FBA}"/>
              </a:ext>
            </a:extLst>
          </p:cNvPr>
          <p:cNvSpPr txBox="1"/>
          <p:nvPr/>
        </p:nvSpPr>
        <p:spPr>
          <a:xfrm>
            <a:off x="538428" y="192306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Detected Objects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C9A127-2208-4C8C-931F-9B8768200086}"/>
              </a:ext>
            </a:extLst>
          </p:cNvPr>
          <p:cNvSpPr txBox="1"/>
          <p:nvPr/>
        </p:nvSpPr>
        <p:spPr>
          <a:xfrm>
            <a:off x="2967008" y="1923064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Ground Truth Spectrogram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247D9D-129A-4F13-A70D-DD765CA25614}"/>
              </a:ext>
            </a:extLst>
          </p:cNvPr>
          <p:cNvSpPr txBox="1"/>
          <p:nvPr/>
        </p:nvSpPr>
        <p:spPr>
          <a:xfrm>
            <a:off x="6228609" y="1954637"/>
            <a:ext cx="239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Mixture Spectrogram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5235B3-9422-4C18-BE04-01727C7273A3}"/>
              </a:ext>
            </a:extLst>
          </p:cNvPr>
          <p:cNvSpPr txBox="1"/>
          <p:nvPr/>
        </p:nvSpPr>
        <p:spPr>
          <a:xfrm>
            <a:off x="8911472" y="1923064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Separated Spectrogram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D307C6-91AE-4047-8111-F56E0A00ED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2" y="2495767"/>
            <a:ext cx="1784219" cy="16739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83B9FF-AA3A-48AB-BC91-B5A42F0A63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" y="4767872"/>
            <a:ext cx="2087252" cy="13601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1A3F94-742F-4B6A-AD75-06175B07F5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28" y="2495767"/>
            <a:ext cx="2250017" cy="16739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E4DFDD8-A978-4847-96C1-787E6C353D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86" y="4621003"/>
            <a:ext cx="2250018" cy="16739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A3A3EA-3EC3-4574-961A-A925D57AEF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18" y="3508150"/>
            <a:ext cx="2250017" cy="167390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E88F9D4-D773-4E41-A7E1-1E3B52CC08B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83" y="2495767"/>
            <a:ext cx="2250017" cy="167390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7EC465F-E6CF-4791-9F9E-D71BF7BB64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83" y="4621003"/>
            <a:ext cx="2250018" cy="1673905"/>
          </a:xfrm>
          <a:prstGeom prst="rect">
            <a:avLst/>
          </a:prstGeom>
        </p:spPr>
      </p:pic>
      <p:pic>
        <p:nvPicPr>
          <p:cNvPr id="22" name="audio1_groundtruth">
            <a:hlinkClick r:id="" action="ppaction://media"/>
            <a:extLst>
              <a:ext uri="{FF2B5EF4-FFF2-40B4-BE49-F238E27FC236}">
                <a16:creationId xmlns:a16="http://schemas.microsoft.com/office/drawing/2014/main" id="{2B8E9875-DE50-45B2-A671-F4B84CD4B6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5428931" y="3857739"/>
            <a:ext cx="487363" cy="487363"/>
          </a:xfrm>
          <a:prstGeom prst="rect">
            <a:avLst/>
          </a:prstGeom>
        </p:spPr>
      </p:pic>
      <p:pic>
        <p:nvPicPr>
          <p:cNvPr id="23" name="audio2_groundtruth">
            <a:hlinkClick r:id="" action="ppaction://media"/>
            <a:extLst>
              <a:ext uri="{FF2B5EF4-FFF2-40B4-BE49-F238E27FC236}">
                <a16:creationId xmlns:a16="http://schemas.microsoft.com/office/drawing/2014/main" id="{CDF8BB16-8383-46BA-9C21-AFF455F7E9E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5435845" y="5993937"/>
            <a:ext cx="487363" cy="487363"/>
          </a:xfrm>
          <a:prstGeom prst="rect">
            <a:avLst/>
          </a:prstGeom>
        </p:spPr>
      </p:pic>
      <p:pic>
        <p:nvPicPr>
          <p:cNvPr id="24" name="audio_mixture">
            <a:hlinkClick r:id="" action="ppaction://media"/>
            <a:extLst>
              <a:ext uri="{FF2B5EF4-FFF2-40B4-BE49-F238E27FC236}">
                <a16:creationId xmlns:a16="http://schemas.microsoft.com/office/drawing/2014/main" id="{66EEF5EA-0028-438B-88B8-32A78B5C978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8346283" y="4873068"/>
            <a:ext cx="487363" cy="487363"/>
          </a:xfrm>
          <a:prstGeom prst="rect">
            <a:avLst/>
          </a:prstGeom>
        </p:spPr>
      </p:pic>
      <p:pic>
        <p:nvPicPr>
          <p:cNvPr id="25" name="audio_separation_result_1">
            <a:hlinkClick r:id="" action="ppaction://media"/>
            <a:extLst>
              <a:ext uri="{FF2B5EF4-FFF2-40B4-BE49-F238E27FC236}">
                <a16:creationId xmlns:a16="http://schemas.microsoft.com/office/drawing/2014/main" id="{F20C44BE-B8ED-4DB6-8A63-5F277013EB8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1264638" y="3856638"/>
            <a:ext cx="487363" cy="487363"/>
          </a:xfrm>
          <a:prstGeom prst="rect">
            <a:avLst/>
          </a:prstGeom>
        </p:spPr>
      </p:pic>
      <p:pic>
        <p:nvPicPr>
          <p:cNvPr id="26" name="audio_separation_result_2">
            <a:hlinkClick r:id="" action="ppaction://media"/>
            <a:extLst>
              <a:ext uri="{FF2B5EF4-FFF2-40B4-BE49-F238E27FC236}">
                <a16:creationId xmlns:a16="http://schemas.microsoft.com/office/drawing/2014/main" id="{36553C3F-1531-42F8-B642-85E4A583ABF6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1262956" y="598712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2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2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2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2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002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5</Paragraphs>
  <Slides>1</Slides>
  <Notes>0</Notes>
  <HiddenSlides>0</HiddenSlides>
  <MMClips>5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2-mix separation—sample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2-mix separation—sample 1</dc:title>
  <dc:creator>马 硕</dc:creator>
  <cp:lastModifiedBy>马 硕</cp:lastModifiedBy>
  <cp:revision>1</cp:revision>
  <dcterms:created xsi:type="dcterms:W3CDTF">2021-02-09T09:16:27Z</dcterms:created>
  <dcterms:modified xsi:type="dcterms:W3CDTF">2021-02-09T09:16:40Z</dcterms:modified>
</cp:coreProperties>
</file>