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分工</c:v>
                </c:pt>
              </c:strCache>
            </c:strRef>
          </c:tx>
          <c:explosion val="1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62EF-45BE-A3A7-2BD22A204FE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7BC-4CA8-A952-53326799A61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2EF-45BE-A3A7-2BD22A204FE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7BC-4CA8-A952-53326799A61C}"/>
              </c:ext>
            </c:extLst>
          </c:dPt>
          <c:cat>
            <c:strRef>
              <c:f>工作表1!$A$2:$A$5</c:f>
              <c:strCache>
                <c:ptCount val="3"/>
                <c:pt idx="0">
                  <c:v>連育陞</c:v>
                </c:pt>
                <c:pt idx="1">
                  <c:v>鄭哲維</c:v>
                </c:pt>
                <c:pt idx="2">
                  <c:v>陳重瑋</c:v>
                </c:pt>
              </c:strCache>
            </c:strRef>
          </c:cat>
          <c:val>
            <c:numRef>
              <c:f>工作表1!$B$2:$B$5</c:f>
              <c:numCache>
                <c:formatCode>0%</c:formatCode>
                <c:ptCount val="4"/>
                <c:pt idx="0">
                  <c:v>0.45</c:v>
                </c:pt>
                <c:pt idx="1">
                  <c:v>0.35</c:v>
                </c:pt>
                <c:pt idx="2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EF-45BE-A3A7-2BD22A204F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</c:legendEntry>
      <c:legendEntry>
        <c:idx val="3"/>
        <c:delete val="1"/>
      </c:legendEntry>
      <c:layout>
        <c:manualLayout>
          <c:xMode val="edge"/>
          <c:yMode val="edge"/>
          <c:x val="0.24052319943224168"/>
          <c:y val="0.83789561049835026"/>
          <c:w val="0.56258214331973189"/>
          <c:h val="0.149186910830746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9D186-436E-42CC-86A5-BD3CBED3398C}" type="datetimeFigureOut">
              <a:rPr lang="zh-TW" altLang="en-US" smtClean="0"/>
              <a:t>2019/6/18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B18B208-92EB-48D8-B82E-7035A63DD66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92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9D186-436E-42CC-86A5-BD3CBED3398C}" type="datetimeFigureOut">
              <a:rPr lang="zh-TW" altLang="en-US" smtClean="0"/>
              <a:t>2019/6/18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8B208-92EB-48D8-B82E-7035A63DD66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528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9D186-436E-42CC-86A5-BD3CBED3398C}" type="datetimeFigureOut">
              <a:rPr lang="zh-TW" altLang="en-US" smtClean="0"/>
              <a:t>2019/6/18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8B208-92EB-48D8-B82E-7035A63DD66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167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9D186-436E-42CC-86A5-BD3CBED3398C}" type="datetimeFigureOut">
              <a:rPr lang="zh-TW" altLang="en-US" smtClean="0"/>
              <a:t>2019/6/18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8B208-92EB-48D8-B82E-7035A63DD66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224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9D186-436E-42CC-86A5-BD3CBED3398C}" type="datetimeFigureOut">
              <a:rPr lang="zh-TW" altLang="en-US" smtClean="0"/>
              <a:t>2019/6/18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8B208-92EB-48D8-B82E-7035A63DD66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303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9D186-436E-42CC-86A5-BD3CBED3398C}" type="datetimeFigureOut">
              <a:rPr lang="zh-TW" altLang="en-US" smtClean="0"/>
              <a:t>2019/6/18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8B208-92EB-48D8-B82E-7035A63DD66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785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9D186-436E-42CC-86A5-BD3CBED3398C}" type="datetimeFigureOut">
              <a:rPr lang="zh-TW" altLang="en-US" smtClean="0"/>
              <a:t>2019/6/18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8B208-92EB-48D8-B82E-7035A63DD66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319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9D186-436E-42CC-86A5-BD3CBED3398C}" type="datetimeFigureOut">
              <a:rPr lang="zh-TW" altLang="en-US" smtClean="0"/>
              <a:t>2019/6/18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8B208-92EB-48D8-B82E-7035A63DD66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350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9D186-436E-42CC-86A5-BD3CBED3398C}" type="datetimeFigureOut">
              <a:rPr lang="zh-TW" altLang="en-US" smtClean="0"/>
              <a:t>2019/6/18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8B208-92EB-48D8-B82E-7035A63DD6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2180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9D186-436E-42CC-86A5-BD3CBED3398C}" type="datetimeFigureOut">
              <a:rPr lang="zh-TW" altLang="en-US" smtClean="0"/>
              <a:t>2019/6/18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8B208-92EB-48D8-B82E-7035A63DD66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998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3F9D186-436E-42CC-86A5-BD3CBED3398C}" type="datetimeFigureOut">
              <a:rPr lang="zh-TW" altLang="en-US" smtClean="0"/>
              <a:t>2019/6/18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8B208-92EB-48D8-B82E-7035A63DD66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35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9D186-436E-42CC-86A5-BD3CBED3398C}" type="datetimeFigureOut">
              <a:rPr lang="zh-TW" altLang="en-US" smtClean="0"/>
              <a:t>2019/6/18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B18B208-92EB-48D8-B82E-7035A63DD66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574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378022" y="1060715"/>
            <a:ext cx="8637073" cy="2318589"/>
          </a:xfrm>
        </p:spPr>
        <p:txBody>
          <a:bodyPr>
            <a:normAutofit/>
          </a:bodyPr>
          <a:lstStyle/>
          <a:p>
            <a:pPr algn="ctr"/>
            <a:r>
              <a:rPr lang="zh-TW" altLang="en-US" sz="9600" dirty="0" smtClean="0">
                <a:ea typeface="文鼎勘" panose="02010609010101010101" pitchFamily="49" charset="-120"/>
              </a:rPr>
              <a:t>松田壽司</a:t>
            </a:r>
            <a:r>
              <a:rPr lang="en-US" altLang="zh-TW" sz="9600" dirty="0" smtClean="0">
                <a:ea typeface="文鼎勘" panose="02010609010101010101" pitchFamily="49" charset="-120"/>
              </a:rPr>
              <a:t/>
            </a:r>
            <a:br>
              <a:rPr lang="en-US" altLang="zh-TW" sz="9600" dirty="0" smtClean="0">
                <a:ea typeface="文鼎勘" panose="02010609010101010101" pitchFamily="49" charset="-120"/>
              </a:rPr>
            </a:br>
            <a:r>
              <a:rPr lang="en-US" altLang="zh-TW" sz="4000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php</a:t>
            </a:r>
            <a:r>
              <a:rPr lang="zh-TW" altLang="en-US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期末專題</a:t>
            </a:r>
            <a:endParaRPr lang="zh-TW" altLang="en-US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378022" y="3869134"/>
            <a:ext cx="8637072" cy="2014831"/>
          </a:xfrm>
        </p:spPr>
        <p:txBody>
          <a:bodyPr>
            <a:noAutofit/>
          </a:bodyPr>
          <a:lstStyle/>
          <a:p>
            <a:pPr algn="ctr"/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4106029004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鄭哲維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4106029032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連育陞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4106029038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陳重瑋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1199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 smtClean="0">
                <a:latin typeface="標楷體" panose="03000509000000000000" pitchFamily="65" charset="-120"/>
                <a:ea typeface="文鼎勘" panose="02010609010101010101" pitchFamily="49" charset="-120"/>
              </a:rPr>
              <a:t>動機</a:t>
            </a:r>
            <a:endParaRPr lang="zh-TW" altLang="en-US" sz="6000" dirty="0">
              <a:latin typeface="標楷體" panose="03000509000000000000" pitchFamily="65" charset="-120"/>
              <a:ea typeface="文鼎勘" panose="02010609010101010101" pitchFamily="49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873956" cy="3448595"/>
          </a:xfrm>
        </p:spPr>
        <p:txBody>
          <a:bodyPr>
            <a:norm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我舅舅是傳統菜市場的壽司攤老闆，近年創意新式壽司日益興起，會來光顧的幾乎是老顧客，藉由這次的機會，結合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PHP,  JS,  HTML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，替他做一個簡易的網站，幫他做線上宣傳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635" y="235869"/>
            <a:ext cx="4137217" cy="5641660"/>
          </a:xfrm>
        </p:spPr>
      </p:pic>
    </p:spTree>
    <p:extLst>
      <p:ext uri="{BB962C8B-B14F-4D97-AF65-F5344CB8AC3E}">
        <p14:creationId xmlns:p14="http://schemas.microsoft.com/office/powerpoint/2010/main" val="78544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 smtClean="0">
                <a:ea typeface="文鼎勘" panose="02010609010101010101" pitchFamily="49" charset="-120"/>
              </a:rPr>
              <a:t>系統架構</a:t>
            </a:r>
            <a:endParaRPr lang="zh-TW" altLang="en-US" sz="6000" dirty="0">
              <a:ea typeface="文鼎勘" panose="02010609010101010101" pitchFamily="49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350" y="2004478"/>
            <a:ext cx="8336346" cy="4565287"/>
          </a:xfrm>
        </p:spPr>
      </p:pic>
    </p:spTree>
    <p:extLst>
      <p:ext uri="{BB962C8B-B14F-4D97-AF65-F5344CB8AC3E}">
        <p14:creationId xmlns:p14="http://schemas.microsoft.com/office/powerpoint/2010/main" val="66970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51579" y="496406"/>
            <a:ext cx="9603275" cy="1049235"/>
          </a:xfrm>
        </p:spPr>
        <p:txBody>
          <a:bodyPr>
            <a:normAutofit/>
          </a:bodyPr>
          <a:lstStyle/>
          <a:p>
            <a:r>
              <a:rPr lang="zh-TW" altLang="en-US" sz="6000" dirty="0" smtClean="0">
                <a:ea typeface="文鼎勘" panose="02010609010101010101" pitchFamily="49" charset="-120"/>
              </a:rPr>
              <a:t>組員分工</a:t>
            </a:r>
            <a:endParaRPr lang="zh-TW" altLang="en-US" sz="6000" dirty="0">
              <a:ea typeface="文鼎勘" panose="02010609010101010101" pitchFamily="49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51579" y="1836827"/>
            <a:ext cx="9603275" cy="3778781"/>
          </a:xfrm>
        </p:spPr>
        <p:txBody>
          <a:bodyPr>
            <a:normAutofit lnSpcReduction="10000"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連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育陞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:(45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%)</a:t>
            </a:r>
          </a:p>
          <a:p>
            <a:pPr marL="0" indent="0"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寫程式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功能和部分美工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鄭哲維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:(35%)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寫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程式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功能和部分美工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demo</a:t>
            </a:r>
            <a:r>
              <a:rPr lang="zh-TW" altLang="en-US" sz="2800" smtClean="0">
                <a:latin typeface="標楷體" panose="03000509000000000000" pitchFamily="65" charset="-120"/>
                <a:ea typeface="標楷體" panose="03000509000000000000" pitchFamily="65" charset="-120"/>
              </a:rPr>
              <a:t>講解程式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陳重瑋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:(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20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%)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寫程式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微調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製作和講解</a:t>
            </a:r>
            <a:r>
              <a:rPr lang="en-US" altLang="zh-TW" sz="28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ppt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，素材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提供蒐集，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精神象徵</a:t>
            </a:r>
            <a:endParaRPr lang="zh-TW" altLang="en-US" dirty="0"/>
          </a:p>
        </p:txBody>
      </p:sp>
      <p:graphicFrame>
        <p:nvGraphicFramePr>
          <p:cNvPr id="6" name="圖表 5"/>
          <p:cNvGraphicFramePr/>
          <p:nvPr>
            <p:extLst>
              <p:ext uri="{D42A27DB-BD31-4B8C-83A1-F6EECF244321}">
                <p14:modId xmlns:p14="http://schemas.microsoft.com/office/powerpoint/2010/main" val="2044409574"/>
              </p:ext>
            </p:extLst>
          </p:nvPr>
        </p:nvGraphicFramePr>
        <p:xfrm>
          <a:off x="6429513" y="-127868"/>
          <a:ext cx="6878983" cy="4915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6071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TM10001114[[fn=圖庫]]</Template>
  <TotalTime>249</TotalTime>
  <Words>123</Words>
  <Application>Microsoft Office PowerPoint</Application>
  <PresentationFormat>寬螢幕</PresentationFormat>
  <Paragraphs>15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文鼎勘</vt:lpstr>
      <vt:lpstr>新細明體</vt:lpstr>
      <vt:lpstr>標楷體</vt:lpstr>
      <vt:lpstr>Arial</vt:lpstr>
      <vt:lpstr>Gill Sans MT</vt:lpstr>
      <vt:lpstr>Gallery</vt:lpstr>
      <vt:lpstr>松田壽司 php期末專題</vt:lpstr>
      <vt:lpstr>動機</vt:lpstr>
      <vt:lpstr>系統架構</vt:lpstr>
      <vt:lpstr>組員分工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松田壽司 </dc:title>
  <dc:creator>user</dc:creator>
  <cp:lastModifiedBy>user</cp:lastModifiedBy>
  <cp:revision>10</cp:revision>
  <dcterms:created xsi:type="dcterms:W3CDTF">2019-06-15T13:20:46Z</dcterms:created>
  <dcterms:modified xsi:type="dcterms:W3CDTF">2019-06-18T03:41:47Z</dcterms:modified>
</cp:coreProperties>
</file>