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6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圓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圓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圓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2020/2/16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withtim.net/tutorials/game-development-with-python/pygame-tutorial/" TargetMode="Externa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標楷體" pitchFamily="65" charset="-120"/>
                <a:ea typeface="標楷體" pitchFamily="65" charset="-120"/>
              </a:rPr>
              <a:t>期末</a:t>
            </a:r>
            <a:r>
              <a:rPr altLang="zh-TW" b="1" dirty="0" smtClean="0">
                <a:latin typeface="標楷體" pitchFamily="65" charset="-120"/>
                <a:ea typeface="標楷體" pitchFamily="65" charset="-120"/>
              </a:rPr>
              <a:t>Project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mic Sans MS" pitchFamily="66" charset="0"/>
              </a:rPr>
              <a:t>Pygame</a:t>
            </a:r>
            <a:r>
              <a:rPr lang="zh-TW" altLang="en-US" b="1" dirty="0" smtClean="0">
                <a:latin typeface="Comic Sans MS" pitchFamily="66" charset="0"/>
              </a:rPr>
              <a:t>小遊戲</a:t>
            </a:r>
            <a:endParaRPr lang="zh-TW" altLang="en-US" dirty="0"/>
          </a:p>
        </p:txBody>
      </p:sp>
      <p:pic>
        <p:nvPicPr>
          <p:cNvPr id="4" name="內容版面配置區 3" descr="3-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719980"/>
            <a:ext cx="7772400" cy="4027639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2428860" y="4786322"/>
            <a:ext cx="1857388" cy="357190"/>
          </a:xfrm>
          <a:prstGeom prst="rect">
            <a:avLst/>
          </a:prstGeom>
        </p:spPr>
        <p:txBody>
          <a:bodyPr bIns="91440" anchor="b" anchorCtr="0">
            <a:normAutofit fontScale="5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200" b="1" dirty="0" smtClean="0">
                <a:solidFill>
                  <a:srgbClr val="FF0000"/>
                </a:solidFill>
                <a:latin typeface="Comic Sans MS" pitchFamily="66" charset="0"/>
                <a:ea typeface="+mj-ea"/>
                <a:cs typeface="+mj-cs"/>
              </a:rPr>
              <a:t>進入刷新函式</a:t>
            </a:r>
            <a:endParaRPr kumimoji="0" lang="zh-TW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72" y="2928934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latin typeface="Monotype Corsiva" pitchFamily="66" charset="0"/>
              </a:rPr>
              <a:t>Thank you for your attention!</a:t>
            </a:r>
            <a:endParaRPr lang="zh-TW" altLang="en-US" b="1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mic Sans MS" pitchFamily="66" charset="0"/>
              </a:rPr>
              <a:t>Pygame</a:t>
            </a:r>
            <a:r>
              <a:rPr lang="zh-TW" altLang="en-US" b="1" dirty="0" smtClean="0">
                <a:latin typeface="Comic Sans MS" pitchFamily="66" charset="0"/>
              </a:rPr>
              <a:t>小遊戲</a:t>
            </a:r>
            <a:endParaRPr lang="zh-TW" altLang="en-US" b="1" dirty="0">
              <a:latin typeface="Comic Sans MS" pitchFamily="66" charset="0"/>
            </a:endParaRPr>
          </a:p>
        </p:txBody>
      </p:sp>
      <p:pic>
        <p:nvPicPr>
          <p:cNvPr id="4" name="內容版面配置區 3" descr="techwithti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2910" y="1428736"/>
            <a:ext cx="8082092" cy="1143008"/>
          </a:xfrm>
        </p:spPr>
      </p:pic>
      <p:pic>
        <p:nvPicPr>
          <p:cNvPr id="6" name="內容版面配置區 3" descr="techwithti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3000372"/>
            <a:ext cx="4637490" cy="2928958"/>
          </a:xfrm>
          <a:prstGeom prst="rect">
            <a:avLst/>
          </a:prstGeom>
        </p:spPr>
      </p:pic>
      <p:pic>
        <p:nvPicPr>
          <p:cNvPr id="5" name="內容版面配置區 3" descr="techwithti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571744"/>
            <a:ext cx="3857652" cy="3571900"/>
          </a:xfrm>
          <a:prstGeom prst="rect">
            <a:avLst/>
          </a:prstGeom>
        </p:spPr>
      </p:pic>
      <p:sp>
        <p:nvSpPr>
          <p:cNvPr id="9" name="內容版面配置區 2"/>
          <p:cNvSpPr txBox="1">
            <a:spLocks/>
          </p:cNvSpPr>
          <p:nvPr/>
        </p:nvSpPr>
        <p:spPr>
          <a:xfrm>
            <a:off x="428596" y="6072206"/>
            <a:ext cx="8572560" cy="50006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https://techwithtim.net/tutorials/game-development-with-python/pygame-tutorial/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mic Sans MS" pitchFamily="66" charset="0"/>
              </a:rPr>
              <a:t>Pygame</a:t>
            </a:r>
            <a:r>
              <a:rPr lang="zh-TW" altLang="en-US" b="1" dirty="0" smtClean="0">
                <a:latin typeface="Comic Sans MS" pitchFamily="66" charset="0"/>
              </a:rPr>
              <a:t>小遊戲</a:t>
            </a:r>
            <a:endParaRPr lang="zh-TW" altLang="en-US" dirty="0"/>
          </a:p>
        </p:txBody>
      </p:sp>
      <p:pic>
        <p:nvPicPr>
          <p:cNvPr id="7" name="內容版面配置區 6" descr="firstgame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429124" y="1357298"/>
            <a:ext cx="2571768" cy="2484814"/>
          </a:xfrm>
        </p:spPr>
      </p:pic>
      <p:pic>
        <p:nvPicPr>
          <p:cNvPr id="8" name="內容版面配置區 6" descr="firstgam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0166" y="1357298"/>
            <a:ext cx="2571768" cy="2493422"/>
          </a:xfrm>
          <a:prstGeom prst="rect">
            <a:avLst/>
          </a:prstGeom>
        </p:spPr>
      </p:pic>
      <p:pic>
        <p:nvPicPr>
          <p:cNvPr id="9" name="內容版面配置區 6" descr="firstgame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00166" y="3997893"/>
            <a:ext cx="2571768" cy="2477760"/>
          </a:xfrm>
          <a:prstGeom prst="rect">
            <a:avLst/>
          </a:prstGeom>
        </p:spPr>
      </p:pic>
      <p:pic>
        <p:nvPicPr>
          <p:cNvPr id="10" name="內容版面配置區 6" descr="firstgame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124" y="4357694"/>
            <a:ext cx="292709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mic Sans MS" pitchFamily="66" charset="0"/>
              </a:rPr>
              <a:t>Pygame</a:t>
            </a:r>
            <a:r>
              <a:rPr lang="zh-TW" altLang="en-US" b="1" dirty="0" smtClean="0">
                <a:latin typeface="Comic Sans MS" pitchFamily="66" charset="0"/>
              </a:rPr>
              <a:t>小遊戲</a:t>
            </a:r>
            <a:endParaRPr lang="zh-TW" altLang="en-US" dirty="0"/>
          </a:p>
        </p:txBody>
      </p:sp>
      <p:pic>
        <p:nvPicPr>
          <p:cNvPr id="4" name="內容版面配置區 3" descr="secondgamehi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85851" y="1428736"/>
            <a:ext cx="2598715" cy="2500330"/>
          </a:xfrm>
        </p:spPr>
      </p:pic>
      <p:pic>
        <p:nvPicPr>
          <p:cNvPr id="5" name="內容版面配置區 3" descr="secondgamehi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86248" y="1428736"/>
            <a:ext cx="2500330" cy="2389349"/>
          </a:xfrm>
          <a:prstGeom prst="rect">
            <a:avLst/>
          </a:prstGeom>
        </p:spPr>
      </p:pic>
      <p:pic>
        <p:nvPicPr>
          <p:cNvPr id="6" name="內容版面配置區 3" descr="secondgamehit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4071942"/>
            <a:ext cx="2574582" cy="2476985"/>
          </a:xfrm>
          <a:prstGeom prst="rect">
            <a:avLst/>
          </a:prstGeom>
        </p:spPr>
      </p:pic>
      <p:pic>
        <p:nvPicPr>
          <p:cNvPr id="7" name="內容版面配置區 3" descr="secondgamehi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686" y="4643446"/>
            <a:ext cx="2574582" cy="1048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mic Sans MS" pitchFamily="66" charset="0"/>
              </a:rPr>
              <a:t>Pygame</a:t>
            </a:r>
            <a:r>
              <a:rPr lang="zh-TW" altLang="en-US" b="1" dirty="0" smtClean="0">
                <a:latin typeface="Comic Sans MS" pitchFamily="66" charset="0"/>
              </a:rPr>
              <a:t>小遊戲</a:t>
            </a:r>
            <a:endParaRPr lang="zh-TW" altLang="en-US" dirty="0"/>
          </a:p>
        </p:txBody>
      </p:sp>
      <p:pic>
        <p:nvPicPr>
          <p:cNvPr id="4" name="內容版面配置區 3" descr="c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6" y="1782322"/>
            <a:ext cx="5965889" cy="4789950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000100" y="1357298"/>
            <a:ext cx="1643074" cy="500066"/>
          </a:xfrm>
          <a:prstGeom prst="rect">
            <a:avLst/>
          </a:prstGeom>
        </p:spPr>
        <p:txBody>
          <a:bodyPr bIns="91440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b="1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遊戲視窗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mic Sans MS" pitchFamily="66" charset="0"/>
              </a:rPr>
              <a:t>Pygame</a:t>
            </a:r>
            <a:r>
              <a:rPr lang="zh-TW" altLang="en-US" b="1" dirty="0" smtClean="0">
                <a:latin typeface="Comic Sans MS" pitchFamily="66" charset="0"/>
              </a:rPr>
              <a:t>小遊戲</a:t>
            </a:r>
            <a:endParaRPr lang="zh-TW" altLang="en-US" dirty="0"/>
          </a:p>
        </p:txBody>
      </p:sp>
      <p:pic>
        <p:nvPicPr>
          <p:cNvPr id="4" name="內容版面配置區 3" descr="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60500" y="1962150"/>
            <a:ext cx="6680200" cy="3543300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928662" y="1500174"/>
            <a:ext cx="2000264" cy="571504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OOP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mic Sans MS" pitchFamily="66" charset="0"/>
              </a:rPr>
              <a:t>Pygame</a:t>
            </a:r>
            <a:r>
              <a:rPr lang="zh-TW" altLang="en-US" b="1" dirty="0" smtClean="0">
                <a:latin typeface="Comic Sans MS" pitchFamily="66" charset="0"/>
              </a:rPr>
              <a:t>小遊戲</a:t>
            </a:r>
            <a:endParaRPr lang="zh-TW" altLang="en-US" dirty="0"/>
          </a:p>
        </p:txBody>
      </p:sp>
      <p:pic>
        <p:nvPicPr>
          <p:cNvPr id="4" name="內容版面配置區 3" descr="2-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1428736"/>
            <a:ext cx="8527203" cy="1928826"/>
          </a:xfrm>
        </p:spPr>
      </p:pic>
      <p:pic>
        <p:nvPicPr>
          <p:cNvPr id="5" name="內容版面配置區 3" descr="2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7" y="3500437"/>
            <a:ext cx="5286413" cy="3096961"/>
          </a:xfrm>
          <a:prstGeom prst="rect">
            <a:avLst/>
          </a:prstGeom>
        </p:spPr>
      </p:pic>
      <p:pic>
        <p:nvPicPr>
          <p:cNvPr id="7" name="內容版面配置區 3" descr="2-1.jpg"/>
          <p:cNvPicPr>
            <a:picLocks noChangeAspect="1"/>
          </p:cNvPicPr>
          <p:nvPr/>
        </p:nvPicPr>
        <p:blipFill>
          <a:blip r:embed="rId4"/>
          <a:srcRect l="2243" t="6483"/>
          <a:stretch>
            <a:fillRect/>
          </a:stretch>
        </p:blipFill>
        <p:spPr>
          <a:xfrm>
            <a:off x="3428992" y="5286388"/>
            <a:ext cx="3113512" cy="10304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mic Sans MS" pitchFamily="66" charset="0"/>
              </a:rPr>
              <a:t>Pygame</a:t>
            </a:r>
            <a:r>
              <a:rPr lang="zh-TW" altLang="en-US" b="1" dirty="0" smtClean="0">
                <a:latin typeface="Comic Sans MS" pitchFamily="66" charset="0"/>
              </a:rPr>
              <a:t>小遊戲</a:t>
            </a:r>
            <a:endParaRPr lang="zh-TW" altLang="en-US" dirty="0"/>
          </a:p>
        </p:txBody>
      </p:sp>
      <p:pic>
        <p:nvPicPr>
          <p:cNvPr id="4" name="內容版面配置區 3" descr="3-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8662" y="1806578"/>
            <a:ext cx="4527550" cy="2051050"/>
          </a:xfrm>
        </p:spPr>
      </p:pic>
      <p:pic>
        <p:nvPicPr>
          <p:cNvPr id="6" name="內容版面配置區 3" descr="3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12" y="2882608"/>
            <a:ext cx="5000660" cy="3689664"/>
          </a:xfrm>
          <a:prstGeom prst="rect">
            <a:avLst/>
          </a:prstGeom>
        </p:spPr>
      </p:pic>
      <p:sp>
        <p:nvSpPr>
          <p:cNvPr id="7" name="標題 1"/>
          <p:cNvSpPr txBox="1">
            <a:spLocks/>
          </p:cNvSpPr>
          <p:nvPr/>
        </p:nvSpPr>
        <p:spPr>
          <a:xfrm>
            <a:off x="857224" y="1214422"/>
            <a:ext cx="1643074" cy="642934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主要程式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>
                <a:latin typeface="Comic Sans MS" pitchFamily="66" charset="0"/>
              </a:rPr>
              <a:t>Pygame</a:t>
            </a:r>
            <a:r>
              <a:rPr lang="zh-TW" altLang="en-US" b="1" dirty="0" smtClean="0">
                <a:latin typeface="Comic Sans MS" pitchFamily="66" charset="0"/>
              </a:rPr>
              <a:t>小遊戲</a:t>
            </a:r>
            <a:endParaRPr lang="zh-TW" altLang="en-US" dirty="0"/>
          </a:p>
        </p:txBody>
      </p:sp>
      <p:pic>
        <p:nvPicPr>
          <p:cNvPr id="4" name="內容版面配置區 3" descr="3-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8662" y="1428736"/>
            <a:ext cx="7520785" cy="476777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公正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172</TotalTime>
  <Words>48</Words>
  <PresentationFormat>如螢幕大小 (4:3)</PresentationFormat>
  <Paragraphs>16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公正</vt:lpstr>
      <vt:lpstr>期末Project</vt:lpstr>
      <vt:lpstr>Pygame小遊戲</vt:lpstr>
      <vt:lpstr>Pygame小遊戲</vt:lpstr>
      <vt:lpstr>Pygame小遊戲</vt:lpstr>
      <vt:lpstr>Pygame小遊戲</vt:lpstr>
      <vt:lpstr>Pygame小遊戲</vt:lpstr>
      <vt:lpstr>Pygame小遊戲</vt:lpstr>
      <vt:lpstr>Pygame小遊戲</vt:lpstr>
      <vt:lpstr>Pygame小遊戲</vt:lpstr>
      <vt:lpstr>Pygame小遊戲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期末Project</dc:title>
  <dc:creator>Vincent Lien</dc:creator>
  <cp:lastModifiedBy>Vincent Lien</cp:lastModifiedBy>
  <cp:revision>4</cp:revision>
  <dcterms:created xsi:type="dcterms:W3CDTF">2020-02-13T13:11:27Z</dcterms:created>
  <dcterms:modified xsi:type="dcterms:W3CDTF">2020-02-16T06:27:02Z</dcterms:modified>
</cp:coreProperties>
</file>