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46" r:id="rId2"/>
    <p:sldId id="666" r:id="rId3"/>
    <p:sldId id="667" r:id="rId4"/>
    <p:sldId id="668" r:id="rId5"/>
    <p:sldId id="66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B52"/>
    <a:srgbClr val="A50021"/>
    <a:srgbClr val="FE4C54"/>
    <a:srgbClr val="CCCCCC"/>
    <a:srgbClr val="CC0000"/>
    <a:srgbClr val="2DC6E6"/>
    <a:srgbClr val="FF99FF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1465" autoAdjust="0"/>
  </p:normalViewPr>
  <p:slideViewPr>
    <p:cSldViewPr>
      <p:cViewPr>
        <p:scale>
          <a:sx n="84" d="100"/>
          <a:sy n="84" d="100"/>
        </p:scale>
        <p:origin x="664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July 29,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2017. 7. 29.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95200" y="1844824"/>
            <a:ext cx="8575200" cy="2016224"/>
          </a:xfrm>
        </p:spPr>
        <p:txBody>
          <a:bodyPr/>
          <a:lstStyle/>
          <a:p>
            <a:pPr algn="ctr"/>
            <a:r>
              <a:rPr kumimoji="1" lang="en-US" altLang="ko-KR" sz="6600" dirty="0" smtClean="0"/>
              <a:t>Implementing </a:t>
            </a:r>
            <a:r>
              <a:rPr kumimoji="1" lang="en-US" altLang="ko-KR" sz="6600" dirty="0">
                <a:solidFill>
                  <a:srgbClr val="C00000"/>
                </a:solidFill>
              </a:rPr>
              <a:t/>
            </a:r>
            <a:br>
              <a:rPr kumimoji="1" lang="en-US" altLang="ko-KR" sz="6600" dirty="0">
                <a:solidFill>
                  <a:srgbClr val="C00000"/>
                </a:solidFill>
              </a:rPr>
            </a:br>
            <a:r>
              <a:rPr kumimoji="1" lang="en-US" altLang="ko-KR" sz="6600" dirty="0" smtClean="0">
                <a:solidFill>
                  <a:srgbClr val="C00000"/>
                </a:solidFill>
              </a:rPr>
              <a:t>DC-GAN</a:t>
            </a:r>
            <a:endParaRPr kumimoji="1" lang="ko-KR" altLang="en-US" sz="66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1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3374504" y="2035205"/>
            <a:ext cx="3861792" cy="1440160"/>
            <a:chOff x="3347864" y="1766744"/>
            <a:chExt cx="3861792" cy="1440160"/>
          </a:xfrm>
        </p:grpSpPr>
        <p:sp>
          <p:nvSpPr>
            <p:cNvPr id="8" name="직사각형 7"/>
            <p:cNvSpPr/>
            <p:nvPr/>
          </p:nvSpPr>
          <p:spPr>
            <a:xfrm>
              <a:off x="3347864" y="1766744"/>
              <a:ext cx="576064" cy="1440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000" smtClean="0">
                  <a:solidFill>
                    <a:schemeClr val="tx1"/>
                  </a:solidFill>
                </a:rPr>
                <a:t>x</a:t>
              </a:r>
              <a:endParaRPr kumimoji="1"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94684" y="1766744"/>
              <a:ext cx="1368152" cy="144016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000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kumimoji="1" lang="en-US" altLang="ko-KR" sz="2800" dirty="0" smtClean="0">
                  <a:solidFill>
                    <a:schemeClr val="tx1"/>
                  </a:solidFill>
                </a:rPr>
                <a:t>real</a:t>
              </a:r>
              <a:endParaRPr kumimoji="1" lang="ko-KR" altLang="en-US" sz="2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8" idx="3"/>
              <a:endCxn id="13" idx="1"/>
            </p:cNvCxnSpPr>
            <p:nvPr/>
          </p:nvCxnSpPr>
          <p:spPr>
            <a:xfrm>
              <a:off x="3923928" y="2486824"/>
              <a:ext cx="670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6633592" y="1766744"/>
              <a:ext cx="576064" cy="1440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000" dirty="0">
                  <a:solidFill>
                    <a:schemeClr val="tx1"/>
                  </a:solidFill>
                </a:rPr>
                <a:t>y</a:t>
              </a:r>
              <a:endParaRPr kumimoji="1" lang="ko-KR" altLang="en-US" sz="4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13" idx="3"/>
              <a:endCxn id="20" idx="1"/>
            </p:cNvCxnSpPr>
            <p:nvPr/>
          </p:nvCxnSpPr>
          <p:spPr>
            <a:xfrm>
              <a:off x="5962836" y="2486824"/>
              <a:ext cx="670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358280" y="4129509"/>
            <a:ext cx="5878016" cy="1440160"/>
            <a:chOff x="1331640" y="3861048"/>
            <a:chExt cx="5878016" cy="1440160"/>
          </a:xfrm>
        </p:grpSpPr>
        <p:sp>
          <p:nvSpPr>
            <p:cNvPr id="5" name="직사각형 4"/>
            <p:cNvSpPr/>
            <p:nvPr/>
          </p:nvSpPr>
          <p:spPr>
            <a:xfrm>
              <a:off x="4594684" y="3861048"/>
              <a:ext cx="1368152" cy="144016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000" dirty="0" smtClean="0">
                  <a:solidFill>
                    <a:schemeClr val="tx1"/>
                  </a:solidFill>
                </a:rPr>
                <a:t>D</a:t>
              </a:r>
              <a:endParaRPr kumimoji="1" lang="en-US" altLang="ko-KR" sz="40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sz="2800" dirty="0" smtClean="0">
                  <a:solidFill>
                    <a:schemeClr val="tx1"/>
                  </a:solidFill>
                </a:rPr>
                <a:t>gen</a:t>
              </a:r>
              <a:endParaRPr kumimoji="1" lang="ko-KR" altLang="en-US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3861048"/>
              <a:ext cx="576064" cy="1440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000">
                  <a:solidFill>
                    <a:schemeClr val="tx1"/>
                  </a:solidFill>
                </a:rPr>
                <a:t>z</a:t>
              </a:r>
              <a:endParaRPr kumimoji="1"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55776" y="3861048"/>
              <a:ext cx="1368152" cy="1440160"/>
            </a:xfrm>
            <a:prstGeom prst="rect">
              <a:avLst/>
            </a:prstGeom>
            <a:solidFill>
              <a:srgbClr val="FE4B5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000" dirty="0">
                  <a:solidFill>
                    <a:schemeClr val="tx1"/>
                  </a:solidFill>
                </a:rPr>
                <a:t>G</a:t>
              </a:r>
              <a:endParaRPr kumimoji="1" lang="ko-KR" altLang="en-US" sz="4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6" idx="3"/>
              <a:endCxn id="7" idx="1"/>
            </p:cNvCxnSpPr>
            <p:nvPr/>
          </p:nvCxnSpPr>
          <p:spPr>
            <a:xfrm>
              <a:off x="1907704" y="4581128"/>
              <a:ext cx="6480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3"/>
              <a:endCxn id="5" idx="1"/>
            </p:cNvCxnSpPr>
            <p:nvPr/>
          </p:nvCxnSpPr>
          <p:spPr>
            <a:xfrm>
              <a:off x="3923928" y="4581128"/>
              <a:ext cx="670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633592" y="3861048"/>
              <a:ext cx="576064" cy="1440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000" dirty="0">
                  <a:solidFill>
                    <a:schemeClr val="tx1"/>
                  </a:solidFill>
                </a:rPr>
                <a:t>y</a:t>
              </a:r>
              <a:endParaRPr kumimoji="1" lang="ko-KR" altLang="en-US" sz="4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5" idx="3"/>
              <a:endCxn id="21" idx="1"/>
            </p:cNvCxnSpPr>
            <p:nvPr/>
          </p:nvCxnSpPr>
          <p:spPr>
            <a:xfrm>
              <a:off x="5962836" y="4581128"/>
              <a:ext cx="670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973721" y="1412776"/>
            <a:ext cx="2663358" cy="4278089"/>
            <a:chOff x="3947081" y="1167135"/>
            <a:chExt cx="2663358" cy="4278089"/>
          </a:xfrm>
        </p:grpSpPr>
        <p:sp>
          <p:nvSpPr>
            <p:cNvPr id="28" name="직사각형 27"/>
            <p:cNvSpPr/>
            <p:nvPr/>
          </p:nvSpPr>
          <p:spPr>
            <a:xfrm>
              <a:off x="4427984" y="1628800"/>
              <a:ext cx="1728192" cy="3816424"/>
            </a:xfrm>
            <a:prstGeom prst="rect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7081" y="1167135"/>
              <a:ext cx="2663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 smtClean="0">
                  <a:solidFill>
                    <a:schemeClr val="accent3">
                      <a:lumMod val="50000"/>
                    </a:schemeClr>
                  </a:solidFill>
                </a:rPr>
                <a:t>Shared Parameter</a:t>
              </a:r>
              <a:endParaRPr kumimoji="1" lang="ko-KR" altLang="en-US" sz="24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7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26" y="1119188"/>
            <a:ext cx="7986348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Generator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503851"/>
            <a:ext cx="8496300" cy="449323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Discriminator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00" y="3356992"/>
            <a:ext cx="8496300" cy="281818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45" y="620688"/>
            <a:ext cx="3629651" cy="25634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96336" y="5632442"/>
            <a:ext cx="1267560" cy="2448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2280" y="5877272"/>
            <a:ext cx="1267560" cy="2448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33946</TotalTime>
  <Words>21</Words>
  <Application>Microsoft Macintosh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휴먼둥근헤드라인</vt:lpstr>
      <vt:lpstr>Garamond</vt:lpstr>
      <vt:lpstr>Meiryo UI</vt:lpstr>
      <vt:lpstr>Arial</vt:lpstr>
      <vt:lpstr>Office 테마</vt:lpstr>
      <vt:lpstr>Implementing  DC-GAN</vt:lpstr>
      <vt:lpstr>Model</vt:lpstr>
      <vt:lpstr>Generator</vt:lpstr>
      <vt:lpstr>Discriminator</vt:lpstr>
      <vt:lpstr>Model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1145</cp:revision>
  <dcterms:created xsi:type="dcterms:W3CDTF">2010-03-17T18:05:41Z</dcterms:created>
  <dcterms:modified xsi:type="dcterms:W3CDTF">2017-07-29T02:40:15Z</dcterms:modified>
</cp:coreProperties>
</file>