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45" r:id="rId2"/>
    <p:sldId id="647" r:id="rId3"/>
    <p:sldId id="648" r:id="rId4"/>
    <p:sldId id="649" r:id="rId5"/>
    <p:sldId id="653" r:id="rId6"/>
    <p:sldId id="655" r:id="rId7"/>
    <p:sldId id="656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2" r:id="rId22"/>
    <p:sldId id="673" r:id="rId23"/>
    <p:sldId id="674" r:id="rId24"/>
    <p:sldId id="675" r:id="rId25"/>
    <p:sldId id="676" r:id="rId26"/>
    <p:sldId id="650" r:id="rId27"/>
    <p:sldId id="651" r:id="rId28"/>
    <p:sldId id="677" r:id="rId29"/>
    <p:sldId id="678" r:id="rId30"/>
    <p:sldId id="679" r:id="rId31"/>
    <p:sldId id="652" r:id="rId32"/>
    <p:sldId id="680" r:id="rId33"/>
    <p:sldId id="681" r:id="rId34"/>
    <p:sldId id="682" r:id="rId35"/>
    <p:sldId id="68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5" autoAdjust="0"/>
    <p:restoredTop sz="91509" autoAdjust="0"/>
  </p:normalViewPr>
  <p:slideViewPr>
    <p:cSldViewPr>
      <p:cViewPr>
        <p:scale>
          <a:sx n="86" d="100"/>
          <a:sy n="86" d="100"/>
        </p:scale>
        <p:origin x="1248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May 20,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Basic Python</a:t>
            </a:r>
            <a:r>
              <a:rPr lang="en-US" altLang="ko-KR" sz="4800" dirty="0"/>
              <a:t>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+ </a:t>
            </a:r>
            <a:r>
              <a:rPr lang="en-US" altLang="ko-KR" sz="4800" dirty="0" err="1" smtClean="0"/>
              <a:t>matplotlib</a:t>
            </a:r>
            <a:r>
              <a:rPr lang="en-US" altLang="ko-KR" sz="4800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32806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16262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66106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02606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631156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2320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26356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1" y="765175"/>
            <a:ext cx="6423277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070" y="765175"/>
            <a:ext cx="6255859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8" y="765175"/>
            <a:ext cx="6136524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32988</TotalTime>
  <Words>46</Words>
  <Application>Microsoft Macintosh PowerPoint</Application>
  <PresentationFormat>화면 슬라이드 쇼(4:3)</PresentationFormat>
  <Paragraphs>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2017-05-20T03:54:07Z</dcterms:modified>
</cp:coreProperties>
</file>