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 autoAdjust="0"/>
    <p:restoredTop sz="91533" autoAdjust="0"/>
  </p:normalViewPr>
  <p:slideViewPr>
    <p:cSldViewPr>
      <p:cViewPr>
        <p:scale>
          <a:sx n="60" d="100"/>
          <a:sy n="60" d="100"/>
        </p:scale>
        <p:origin x="129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May 27,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 MNIST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7" y="0"/>
            <a:ext cx="8245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796"/>
            <a:ext cx="9144000" cy="39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152"/>
            <a:ext cx="9144000" cy="29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42" y="0"/>
            <a:ext cx="6241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0"/>
            <a:ext cx="6190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13" y="0"/>
            <a:ext cx="6121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271"/>
            <a:ext cx="9144000" cy="49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271"/>
            <a:ext cx="9144000" cy="49034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27" y="0"/>
            <a:ext cx="231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183"/>
            <a:ext cx="9144000" cy="40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32987</TotalTime>
  <Words>7</Words>
  <Application>Microsoft Macintosh PowerPoint</Application>
  <PresentationFormat>화면 슬라이드 쇼(4:3)</PresentationFormat>
  <Paragraphs>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2017-05-27T04:05:39Z</dcterms:modified>
</cp:coreProperties>
</file>