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5" r:id="rId2"/>
    <p:sldId id="646" r:id="rId3"/>
    <p:sldId id="647" r:id="rId4"/>
    <p:sldId id="660" r:id="rId5"/>
    <p:sldId id="661" r:id="rId6"/>
    <p:sldId id="662" r:id="rId7"/>
    <p:sldId id="663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0" autoAdjust="0"/>
    <p:restoredTop sz="63429" autoAdjust="0"/>
  </p:normalViewPr>
  <p:slideViewPr>
    <p:cSldViewPr>
      <p:cViewPr>
        <p:scale>
          <a:sx n="56" d="100"/>
          <a:sy n="56" d="100"/>
        </p:scale>
        <p:origin x="728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8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weight = </a:t>
            </a:r>
            <a:r>
              <a:rPr kumimoji="1" lang="en-US" altLang="ko-KR" dirty="0" err="1" smtClean="0"/>
              <a:t>tf.Variable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tf.random_normal</a:t>
            </a:r>
            <a:r>
              <a:rPr kumimoji="1" lang="en-US" altLang="ko-KR" dirty="0" smtClean="0"/>
              <a:t>([5, 2], </a:t>
            </a:r>
            <a:r>
              <a:rPr kumimoji="1" lang="en-US" altLang="ko-KR" dirty="0" err="1" smtClean="0"/>
              <a:t>stddev</a:t>
            </a:r>
            <a:r>
              <a:rPr kumimoji="1" lang="en-US" altLang="ko-KR" dirty="0" smtClean="0"/>
              <a:t>=0.1))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(weight)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9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1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tf.initialize_all_variables</a:t>
            </a:r>
            <a:r>
              <a:rPr kumimoji="1" lang="en-US" altLang="ko-KR" dirty="0" smtClean="0"/>
              <a:t>()</a:t>
            </a:r>
          </a:p>
          <a:p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print ("INITIALIZING ALL VARIALBES")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weight_out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7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x = </a:t>
            </a:r>
            <a:r>
              <a:rPr kumimoji="1" lang="en-US" altLang="ko-KR" dirty="0" err="1" smtClean="0"/>
              <a:t>tf.placeholder</a:t>
            </a:r>
            <a:r>
              <a:rPr kumimoji="1" lang="en-US" altLang="ko-KR" dirty="0" smtClean="0"/>
              <a:t>(tf.float32, [None, 5])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(x)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5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tf.matmul</a:t>
            </a:r>
            <a:r>
              <a:rPr kumimoji="1" lang="en-US" altLang="ko-KR" dirty="0" smtClean="0"/>
              <a:t>(x, weight)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 = </a:t>
            </a:r>
            <a:r>
              <a:rPr kumimoji="1" lang="en-US" altLang="ko-KR" dirty="0" err="1" smtClean="0"/>
              <a:t>np.random.rand</a:t>
            </a:r>
            <a:r>
              <a:rPr kumimoji="1" lang="en-US" altLang="ko-KR" dirty="0" smtClean="0"/>
              <a:t>(1, 5)</a:t>
            </a:r>
          </a:p>
          <a:p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feed_dict</a:t>
            </a:r>
            <a:r>
              <a:rPr kumimoji="1" lang="en-US" altLang="ko-KR" dirty="0" smtClean="0"/>
              <a:t>={x: data})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 = </a:t>
            </a:r>
            <a:r>
              <a:rPr kumimoji="1" lang="en-US" altLang="ko-KR" dirty="0" err="1" smtClean="0"/>
              <a:t>np.random.rand</a:t>
            </a:r>
            <a:r>
              <a:rPr kumimoji="1" lang="en-US" altLang="ko-KR" dirty="0" smtClean="0"/>
              <a:t>(2, 5)</a:t>
            </a:r>
          </a:p>
          <a:p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feed_dict</a:t>
            </a:r>
            <a:r>
              <a:rPr kumimoji="1" lang="en-US" altLang="ko-KR" dirty="0" smtClean="0"/>
              <a:t>={x: data})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oper_out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6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sess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tf.Session</a:t>
            </a:r>
            <a:r>
              <a:rPr kumimoji="1" lang="en-US" altLang="ko-KR" dirty="0" smtClean="0"/>
              <a:t>()</a:t>
            </a:r>
          </a:p>
          <a:p>
            <a:r>
              <a:rPr kumimoji="1" lang="en-US" altLang="ko-KR" dirty="0" smtClean="0"/>
              <a:t>print ("OPEN SESSION")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4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(x):    </a:t>
            </a:r>
          </a:p>
          <a:p>
            <a:r>
              <a:rPr kumimoji="1" lang="en-US" altLang="ko-KR" dirty="0" smtClean="0"/>
              <a:t>	print("TYPE IS\n %s" % (type(x)))    </a:t>
            </a:r>
          </a:p>
          <a:p>
            <a:r>
              <a:rPr kumimoji="1" lang="en-US" altLang="ko-KR" dirty="0" smtClean="0"/>
              <a:t>	print("VALUE IS\n %s" % (x))</a:t>
            </a:r>
          </a:p>
          <a:p>
            <a:r>
              <a:rPr kumimoji="1" lang="en-US" altLang="ko-KR" dirty="0" smtClean="0"/>
              <a:t>hello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("HELLO. IT'S ME. ")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(hello)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hello_out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(hello)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hello_out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5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a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(1.5)</a:t>
            </a:r>
          </a:p>
          <a:p>
            <a:r>
              <a:rPr kumimoji="1" lang="en-US" altLang="ko-KR" dirty="0" smtClean="0"/>
              <a:t>b = </a:t>
            </a:r>
            <a:r>
              <a:rPr kumimoji="1" lang="en-US" altLang="ko-KR" dirty="0" err="1" smtClean="0"/>
              <a:t>tf.constant</a:t>
            </a:r>
            <a:r>
              <a:rPr kumimoji="1" lang="en-US" altLang="ko-KR" dirty="0" smtClean="0"/>
              <a:t>(2.5)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(a)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(b)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6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(a)</a:t>
            </a:r>
          </a:p>
          <a:p>
            <a:r>
              <a:rPr kumimoji="1" lang="en-US" altLang="ko-KR" dirty="0" err="1" smtClean="0"/>
              <a:t>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(b)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a_out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1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tf.add</a:t>
            </a:r>
            <a:r>
              <a:rPr kumimoji="1" lang="en-US" altLang="ko-KR" dirty="0" smtClean="0"/>
              <a:t>(a, b)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a_plus_b_out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a_plus_b_out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1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a_mul_b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tf.mul</a:t>
            </a:r>
            <a:r>
              <a:rPr kumimoji="1" lang="en-US" altLang="ko-KR" dirty="0" smtClean="0"/>
              <a:t>(a, b)</a:t>
            </a:r>
          </a:p>
          <a:p>
            <a:r>
              <a:rPr kumimoji="1" lang="en-US" altLang="ko-KR" dirty="0" err="1" smtClean="0"/>
              <a:t>a_mul_b_out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sess.run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a_mul_b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print_tf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a_mul_b_out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0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Thursday, October 20,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Basics </a:t>
            </a:r>
            <a:r>
              <a:rPr lang="en-US" altLang="ko-KR" sz="6000" dirty="0" smtClean="0">
                <a:solidFill>
                  <a:srgbClr val="C00000"/>
                </a:solidFill>
              </a:rPr>
              <a:t>TensorFlow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286000"/>
            <a:ext cx="909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197100"/>
            <a:ext cx="9042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" y="3003550"/>
            <a:ext cx="9080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003550"/>
            <a:ext cx="9080500" cy="85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32" y="576064"/>
            <a:ext cx="416306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374900"/>
            <a:ext cx="9093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670050"/>
            <a:ext cx="9105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025650"/>
            <a:ext cx="9055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228850"/>
            <a:ext cx="9055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8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25700"/>
            <a:ext cx="9067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222500"/>
            <a:ext cx="9055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6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2362200"/>
            <a:ext cx="913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6115"/>
            <a:ext cx="9144000" cy="19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746250"/>
            <a:ext cx="9118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120900"/>
            <a:ext cx="9017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543050"/>
            <a:ext cx="9004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803400"/>
            <a:ext cx="9042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2152650"/>
            <a:ext cx="905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520950"/>
            <a:ext cx="9042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33039</TotalTime>
  <Words>214</Words>
  <Application>Microsoft Macintosh PowerPoint</Application>
  <PresentationFormat>화면 슬라이드 쇼(4:3)</PresentationFormat>
  <Paragraphs>84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1133</cp:revision>
  <dcterms:created xsi:type="dcterms:W3CDTF">2010-03-17T18:05:41Z</dcterms:created>
  <dcterms:modified xsi:type="dcterms:W3CDTF">2016-10-20T13:59:58Z</dcterms:modified>
</cp:coreProperties>
</file>