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3" r:id="rId10"/>
    <p:sldId id="65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4" autoAdjust="0"/>
    <p:restoredTop sz="92520" autoAdjust="0"/>
  </p:normalViewPr>
  <p:slideViewPr>
    <p:cSldViewPr>
      <p:cViewPr>
        <p:scale>
          <a:sx n="86" d="100"/>
          <a:sy n="86" d="100"/>
        </p:scale>
        <p:origin x="4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2017. 6. 17.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9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1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93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0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73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8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0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6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numpy</a:t>
            </a:r>
            <a:r>
              <a:rPr kumimoji="1" lang="en-US" altLang="ko-KR" dirty="0" smtClean="0"/>
              <a:t> as np</a:t>
            </a:r>
          </a:p>
          <a:p>
            <a:r>
              <a:rPr kumimoji="1" lang="en-US" altLang="ko-KR" dirty="0" smtClean="0"/>
              <a:t>import tensor flow as </a:t>
            </a:r>
            <a:r>
              <a:rPr kumimoji="1" lang="en-US" altLang="ko-KR" dirty="0" err="1" smtClean="0"/>
              <a:t>tf</a:t>
            </a:r>
            <a:endParaRPr kumimoji="1" lang="en-US" altLang="ko-KR" dirty="0" smtClean="0"/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matplotlib.pyplot</a:t>
            </a:r>
            <a:r>
              <a:rPr kumimoji="1" lang="en-US" altLang="ko-KR" dirty="0" smtClean="0"/>
              <a:t> as </a:t>
            </a:r>
            <a:r>
              <a:rPr kumimoji="1" lang="en-US" altLang="ko-KR" dirty="0" err="1" smtClean="0"/>
              <a:t>plt</a:t>
            </a:r>
            <a:endParaRPr kumimoji="1" lang="en-US" altLang="ko-KR" dirty="0" smtClean="0"/>
          </a:p>
          <a:p>
            <a:r>
              <a:rPr kumimoji="1" lang="en-US" altLang="ko-KR" dirty="0" smtClean="0"/>
              <a:t>from </a:t>
            </a:r>
            <a:r>
              <a:rPr kumimoji="1" lang="en-US" altLang="ko-KR" dirty="0" err="1" smtClean="0"/>
              <a:t>tensorflow.examples.tutorials.mnist</a:t>
            </a:r>
            <a:r>
              <a:rPr kumimoji="1" lang="en-US" altLang="ko-KR" dirty="0" smtClean="0"/>
              <a:t> </a:t>
            </a:r>
          </a:p>
          <a:p>
            <a:r>
              <a:rPr kumimoji="1" lang="en-US" altLang="ko-KR" dirty="0" smtClean="0"/>
              <a:t>import </a:t>
            </a:r>
            <a:r>
              <a:rPr kumimoji="1" lang="en-US" altLang="ko-KR" dirty="0" err="1" smtClean="0"/>
              <a:t>input_data</a:t>
            </a:r>
            <a:endParaRPr kumimoji="1" lang="en-US" altLang="ko-KR" dirty="0" smtClean="0"/>
          </a:p>
          <a:p>
            <a:r>
              <a:rPr kumimoji="1" lang="en-US" altLang="ko-KR" dirty="0" smtClean="0"/>
              <a:t>%</a:t>
            </a:r>
            <a:r>
              <a:rPr kumimoji="1" lang="en-US" altLang="ko-KR" dirty="0" err="1" smtClean="0"/>
              <a:t>matplotlib</a:t>
            </a:r>
            <a:r>
              <a:rPr kumimoji="1" lang="en-US" altLang="ko-KR" dirty="0" smtClean="0"/>
              <a:t> inline  print ("PACKAGES LOADED")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970E3-E969-4B5B-B387-9B817F0C226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4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Saturday, June 17, 2017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2017. 6. 17.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2017. 6. 17.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2017. 6. 17.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2017. 6. 17.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2017. 6. 17.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2017. 6. 17.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2017. 6. 17.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2017. 6. 17.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2017. 6. 17.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39102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Generate your </a:t>
            </a:r>
            <a:r>
              <a:rPr lang="en-US" altLang="ko-KR" sz="6000" smtClean="0"/>
              <a:t>own dataset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391"/>
            <a:ext cx="9144000" cy="61572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0"/>
            <a:ext cx="2173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0396"/>
            <a:ext cx="9144000" cy="423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7" y="0"/>
            <a:ext cx="9012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6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589"/>
            <a:ext cx="9144000" cy="273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7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57" y="0"/>
            <a:ext cx="6600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2" y="0"/>
            <a:ext cx="7825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1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2186"/>
            <a:ext cx="9144000" cy="23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085"/>
            <a:ext cx="9144000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99016" y="674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24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391"/>
            <a:ext cx="9144000" cy="61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33171</TotalTime>
  <Words>247</Words>
  <Application>Microsoft Macintosh PowerPoint</Application>
  <PresentationFormat>화면 슬라이드 쇼(4:3)</PresentationFormat>
  <Paragraphs>73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휴먼둥근헤드라인</vt:lpstr>
      <vt:lpstr>Arial</vt:lpstr>
      <vt:lpstr>Garamond</vt:lpstr>
      <vt:lpstr>Meiryo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PIL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최성준</cp:lastModifiedBy>
  <cp:revision>1115</cp:revision>
  <dcterms:created xsi:type="dcterms:W3CDTF">2010-03-17T18:05:41Z</dcterms:created>
  <dcterms:modified xsi:type="dcterms:W3CDTF">2017-06-17T03:06:52Z</dcterms:modified>
</cp:coreProperties>
</file>