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645" r:id="rId2"/>
    <p:sldId id="646" r:id="rId3"/>
    <p:sldId id="647" r:id="rId4"/>
    <p:sldId id="648" r:id="rId5"/>
    <p:sldId id="649" r:id="rId6"/>
    <p:sldId id="650" r:id="rId7"/>
    <p:sldId id="651" r:id="rId8"/>
    <p:sldId id="652" r:id="rId9"/>
    <p:sldId id="653" r:id="rId10"/>
    <p:sldId id="654" r:id="rId11"/>
    <p:sldId id="655" r:id="rId12"/>
    <p:sldId id="656" r:id="rId13"/>
    <p:sldId id="657" r:id="rId14"/>
    <p:sldId id="658" r:id="rId15"/>
    <p:sldId id="659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FE4C54"/>
    <a:srgbClr val="CCCCCC"/>
    <a:srgbClr val="CC0000"/>
    <a:srgbClr val="2DC6E6"/>
    <a:srgbClr val="FF99FF"/>
    <a:srgbClr val="FE4B52"/>
    <a:srgbClr val="FFFFFF"/>
    <a:srgbClr val="B4A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40" autoAdjust="0"/>
    <p:restoredTop sz="91470" autoAdjust="0"/>
  </p:normalViewPr>
  <p:slideViewPr>
    <p:cSldViewPr>
      <p:cViewPr>
        <p:scale>
          <a:sx n="85" d="100"/>
          <a:sy n="85" d="100"/>
        </p:scale>
        <p:origin x="776" y="3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966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A654E-EBD9-4CE9-AAD0-9BCA047E2E1D}" type="datetimeFigureOut">
              <a:rPr lang="ko-KR" altLang="en-US" smtClean="0"/>
              <a:pPr/>
              <a:t>2017. 3. 18.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970E3-E969-4B5B-B387-9B817F0C22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994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1520" y="1196752"/>
            <a:ext cx="7772400" cy="1470025"/>
          </a:xfrm>
        </p:spPr>
        <p:txBody>
          <a:bodyPr>
            <a:noAutofit/>
          </a:bodyPr>
          <a:lstStyle>
            <a:lvl1pPr algn="l">
              <a:defRPr sz="8000" b="1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ea typeface="휴먼둥근헤드라인" pitchFamily="18" charset="-127"/>
                <a:cs typeface="Meiryo UI" pitchFamily="34" charset="-128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날짜 개체 틀 3"/>
          <p:cNvSpPr>
            <a:spLocks noGrp="1"/>
          </p:cNvSpPr>
          <p:nvPr>
            <p:ph type="dt" sz="half" idx="10"/>
          </p:nvPr>
        </p:nvSpPr>
        <p:spPr>
          <a:xfrm>
            <a:off x="305026" y="2636912"/>
            <a:ext cx="3600400" cy="365125"/>
          </a:xfrm>
        </p:spPr>
        <p:txBody>
          <a:bodyPr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cs typeface="Meiryo UI" pitchFamily="34" charset="-128"/>
              </a:defRPr>
            </a:lvl1pPr>
          </a:lstStyle>
          <a:p>
            <a:fld id="{FCE1694F-A783-43DF-9CCB-25F1A03CBC4F}" type="datetime2">
              <a:rPr lang="en-US" altLang="ko-KR" smtClean="0">
                <a:ea typeface="Meiryo UI" pitchFamily="34" charset="-128"/>
              </a:rPr>
              <a:pPr/>
              <a:t>Saturday, March 18, 2017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F7CB-10CC-4FA0-AAB7-60557755851D}" type="datetime1">
              <a:rPr lang="ko-KR" altLang="en-US" smtClean="0"/>
              <a:pPr/>
              <a:t>2017. 3. 18.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E3B2-398D-43A2-9FF0-A5DC47D85F0F}" type="datetime1">
              <a:rPr lang="ko-KR" altLang="en-US" smtClean="0"/>
              <a:pPr/>
              <a:t>2017. 3. 18.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18784"/>
            <a:ext cx="8496944" cy="5262544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제목 7"/>
          <p:cNvSpPr>
            <a:spLocks noGrp="1"/>
          </p:cNvSpPr>
          <p:nvPr>
            <p:ph type="title" hasCustomPrompt="1"/>
          </p:nvPr>
        </p:nvSpPr>
        <p:spPr>
          <a:xfrm>
            <a:off x="295200" y="254688"/>
            <a:ext cx="8575200" cy="654032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Meiryo UI" pitchFamily="34" charset="-128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3505200" y="6453336"/>
            <a:ext cx="2133600" cy="365125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구역 머리글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4353123"/>
            <a:ext cx="864096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65000"/>
                    <a:lumOff val="35000"/>
                  </a:schemeClr>
                </a:solidFill>
                <a:latin typeface="휴먼둥근헤드라인" pitchFamily="18" charset="-127"/>
                <a:ea typeface="휴먼둥근헤드라인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2852936"/>
            <a:ext cx="864096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6C8D-0C64-468D-9E07-BA112BE10A5A}" type="datetime1">
              <a:rPr lang="ko-KR" altLang="en-US" smtClean="0"/>
              <a:pPr/>
              <a:t>2017. 3. 18.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04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1450-90AE-4591-9DA4-2F2C0E29B421}" type="datetime1">
              <a:rPr lang="ko-KR" altLang="en-US" smtClean="0"/>
              <a:pPr/>
              <a:t>2017. 3. 18.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F9C2-910D-48E9-A1D4-06EE9E8CCF11}" type="datetime1">
              <a:rPr lang="ko-KR" altLang="en-US" smtClean="0"/>
              <a:pPr/>
              <a:t>2017. 3. 18.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67544" y="620688"/>
            <a:ext cx="8229600" cy="1084982"/>
          </a:xfrm>
        </p:spPr>
        <p:txBody>
          <a:bodyPr>
            <a:normAutofit/>
          </a:bodyPr>
          <a:lstStyle>
            <a:lvl1pPr>
              <a:defRPr sz="4800" b="1">
                <a:latin typeface="Garamond" panose="02020404030301010803" pitchFamily="18" charset="0"/>
              </a:defRPr>
            </a:lvl1pPr>
          </a:lstStyle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 hasCustomPrompt="1"/>
          </p:nvPr>
        </p:nvSpPr>
        <p:spPr>
          <a:xfrm>
            <a:off x="971600" y="1988840"/>
            <a:ext cx="7200800" cy="4392488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5pPr>
          </a:lstStyle>
          <a:p>
            <a:pPr lvl="0"/>
            <a:r>
              <a:rPr lang="en-US" altLang="ko-KR" dirty="0" smtClean="0"/>
              <a:t>First stage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Second stage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Third stage</a:t>
            </a:r>
            <a:endParaRPr lang="ko-KR" altLang="en-US" dirty="0" smtClean="0"/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F0E3-3B49-48EE-8E65-6F6B7B05A3E6}" type="datetime1">
              <a:rPr lang="ko-KR" altLang="en-US" smtClean="0"/>
              <a:pPr/>
              <a:t>2017. 3. 18.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DD30-A8D5-4E8F-A388-D7F8914E7797}" type="datetime1">
              <a:rPr lang="ko-KR" altLang="en-US" smtClean="0"/>
              <a:pPr/>
              <a:t>2017. 3. 18.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1FBA-5EDF-4611-9FD5-552C72983771}" type="datetime1">
              <a:rPr lang="ko-KR" altLang="en-US" smtClean="0"/>
              <a:pPr/>
              <a:t>2017. 3. 18.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DD4C6-1DC2-4462-9A2C-36CF4FD257E7}" type="datetime1">
              <a:rPr lang="ko-KR" altLang="en-US" smtClean="0"/>
              <a:pPr/>
              <a:t>2017. 3. 18.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0" y="1581794"/>
            <a:ext cx="9144000" cy="37194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  <a:cs typeface="Meiryo UI" pitchFamily="34" charset="-128"/>
              </a:defRPr>
            </a:lvl1pPr>
          </a:lstStyle>
          <a:p>
            <a:pPr algn="ctr"/>
            <a:r>
              <a:rPr lang="en-US" altLang="ko-KR" sz="4400" dirty="0" smtClean="0"/>
              <a:t>Implementing </a:t>
            </a:r>
            <a:r>
              <a:rPr lang="en-US" altLang="ko-KR" sz="4400" dirty="0" smtClean="0">
                <a:solidFill>
                  <a:srgbClr val="C00000"/>
                </a:solidFill>
              </a:rPr>
              <a:t>Modern</a:t>
            </a:r>
            <a:r>
              <a:rPr lang="en-US" altLang="ko-KR" sz="4400" dirty="0" smtClean="0"/>
              <a:t> Convolutional Neural Networks</a:t>
            </a:r>
          </a:p>
          <a:p>
            <a:pPr algn="ctr"/>
            <a:r>
              <a:rPr lang="en-US" altLang="ko-KR" sz="4400" dirty="0" smtClean="0">
                <a:solidFill>
                  <a:srgbClr val="FFC000"/>
                </a:solidFill>
              </a:rPr>
              <a:t>with tf.slim</a:t>
            </a:r>
            <a:endParaRPr lang="en-US" altLang="ko-KR" sz="3600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2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400" y="404813"/>
            <a:ext cx="7737199" cy="5976937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0000" y="1615281"/>
            <a:ext cx="6604000" cy="35560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16852"/>
            <a:ext cx="3321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78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0531" y="404813"/>
            <a:ext cx="5722937" cy="5976937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78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50" y="1367714"/>
            <a:ext cx="8496300" cy="4051134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4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288381"/>
            <a:ext cx="7772400" cy="22098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17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0300" y="1945481"/>
            <a:ext cx="6883400" cy="28956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41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5950" y="1367631"/>
            <a:ext cx="7912100" cy="38354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09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2050" y="1367631"/>
            <a:ext cx="6819900" cy="40513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17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3563" y="404813"/>
            <a:ext cx="5696874" cy="5976937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84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3400" y="2047081"/>
            <a:ext cx="5537200" cy="26924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89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50" y="419037"/>
            <a:ext cx="8496300" cy="5948489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68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300" y="1031081"/>
            <a:ext cx="8153400" cy="47244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17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400" y="1062831"/>
            <a:ext cx="8331200" cy="46609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48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4850" y="2066131"/>
            <a:ext cx="5194300" cy="26543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4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33143</TotalTime>
  <Words>21</Words>
  <Application>Microsoft Macintosh PowerPoint</Application>
  <PresentationFormat>화면 슬라이드 쇼(4:3)</PresentationFormat>
  <Paragraphs>16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맑은 고딕</vt:lpstr>
      <vt:lpstr>휴먼둥근헤드라인</vt:lpstr>
      <vt:lpstr>Garamond</vt:lpstr>
      <vt:lpstr>Meiryo UI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PIL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neohanju</dc:creator>
  <cp:lastModifiedBy>최성준</cp:lastModifiedBy>
  <cp:revision>1135</cp:revision>
  <dcterms:created xsi:type="dcterms:W3CDTF">2010-03-17T18:05:41Z</dcterms:created>
  <dcterms:modified xsi:type="dcterms:W3CDTF">2017-03-18T03:02:47Z</dcterms:modified>
</cp:coreProperties>
</file>