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45" r:id="rId2"/>
    <p:sldId id="646" r:id="rId3"/>
    <p:sldId id="64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2" autoAdjust="0"/>
    <p:restoredTop sz="91452" autoAdjust="0"/>
  </p:normalViewPr>
  <p:slideViewPr>
    <p:cSldViewPr>
      <p:cViewPr>
        <p:scale>
          <a:sx n="86" d="100"/>
          <a:sy n="86" d="100"/>
        </p:scale>
        <p:origin x="1744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June 14,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Syllabus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we will see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6491" y="1484784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AlexNet</a:t>
            </a:r>
            <a:endParaRPr kumimoji="1" lang="ko-KR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6491" y="1985028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GoogLeNet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62728" y="2489079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Optimization methods</a:t>
            </a:r>
            <a:endParaRPr kumimoji="1"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9848" y="352849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AlphaGo</a:t>
            </a:r>
            <a:endParaRPr kumimoji="1"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6491" y="2485272"/>
            <a:ext cx="80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VGG</a:t>
            </a:r>
            <a:endParaRPr kumimoji="1"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46491" y="2985516"/>
            <a:ext cx="116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ResNet</a:t>
            </a:r>
            <a:endParaRPr kumimoji="1"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6491" y="4486248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DeconvNet</a:t>
            </a:r>
            <a:endParaRPr kumimoji="1"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46491" y="3986004"/>
            <a:ext cx="401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Weakly supervised learning</a:t>
            </a:r>
            <a:endParaRPr kumimoji="1" lang="ko-KR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362728" y="1484784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LSTM</a:t>
            </a:r>
            <a:endParaRPr kumimoji="1" lang="ko-KR" alt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62728" y="1981906"/>
            <a:ext cx="157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Word2vec</a:t>
            </a:r>
            <a:endParaRPr kumimoji="1" lang="ko-KR" alt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6491" y="3485760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R-CNN siblings</a:t>
            </a:r>
            <a:endParaRPr kumimoji="1" lang="ko-KR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46491" y="4986492"/>
            <a:ext cx="96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YOLO</a:t>
            </a:r>
            <a:endParaRPr kumimoji="1" lang="ko-KR" alt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57313" y="5030229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Neural style</a:t>
            </a:r>
            <a:endParaRPr kumimoji="1" lang="ko-KR" alt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62728" y="3024095"/>
            <a:ext cx="323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Bayesian optimization</a:t>
            </a:r>
            <a:endParaRPr kumimoji="1" lang="ko-KR" altLang="en-US" sz="2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359848" y="3990979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DQN</a:t>
            </a:r>
            <a:endParaRPr kumimoji="1" lang="ko-KR" altLang="en-US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57313" y="452501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GAN</a:t>
            </a:r>
            <a:endParaRPr kumimoji="1" lang="ko-KR" alt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6491" y="5486736"/>
            <a:ext cx="2477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Super-resolution</a:t>
            </a:r>
            <a:endParaRPr kumimoji="1"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357313" y="5482523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Visual QnA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What we will code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17" y="1706873"/>
            <a:ext cx="255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Linear regression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3317" y="2405415"/>
            <a:ext cx="2776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Logistic regression</a:t>
            </a:r>
            <a:endParaRPr kumimoji="1"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3317" y="3103957"/>
            <a:ext cx="331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Multi-layer perceptron</a:t>
            </a:r>
            <a:endParaRPr kumimoji="1"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3317" y="3802499"/>
            <a:ext cx="431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Convolutional neural network</a:t>
            </a:r>
            <a:endParaRPr kumimoji="1"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3317" y="4501041"/>
            <a:ext cx="372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Recurrent neural network</a:t>
            </a:r>
            <a:endParaRPr kumimoji="1"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15768" y="1706873"/>
            <a:ext cx="157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Word2vec</a:t>
            </a:r>
            <a:endParaRPr kumimoji="1"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15768" y="2391324"/>
            <a:ext cx="2112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Auto-encoder</a:t>
            </a:r>
            <a:endParaRPr kumimoji="1" lang="ko-KR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15768" y="3075775"/>
            <a:ext cx="30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Class activation map</a:t>
            </a:r>
            <a:endParaRPr kumimoji="1" lang="ko-KR" alt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15768" y="3760226"/>
            <a:ext cx="367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Deconvolutional network</a:t>
            </a:r>
            <a:endParaRPr kumimoji="1" lang="ko-KR" alt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3317" y="5199583"/>
            <a:ext cx="265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Char-RNN (LSTM)</a:t>
            </a:r>
            <a:endParaRPr kumimoji="1" lang="ko-KR" alt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215768" y="4501041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Neural style</a:t>
            </a:r>
            <a:endParaRPr kumimoji="1" lang="ko-KR" alt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215768" y="5199583"/>
            <a:ext cx="319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Fine tuning with VGG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40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32921</TotalTime>
  <Words>65</Words>
  <Application>Microsoft Macintosh PowerPoint</Application>
  <PresentationFormat>화면 슬라이드 쇼(4:3)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What we will see</vt:lpstr>
      <vt:lpstr>What we will code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1116</cp:revision>
  <dcterms:created xsi:type="dcterms:W3CDTF">2010-03-17T18:05:41Z</dcterms:created>
  <dcterms:modified xsi:type="dcterms:W3CDTF">2016-06-14T05:01:20Z</dcterms:modified>
</cp:coreProperties>
</file>