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645" r:id="rId2"/>
    <p:sldId id="646" r:id="rId3"/>
    <p:sldId id="647" r:id="rId4"/>
    <p:sldId id="648" r:id="rId5"/>
    <p:sldId id="678" r:id="rId6"/>
    <p:sldId id="649" r:id="rId7"/>
    <p:sldId id="650" r:id="rId8"/>
    <p:sldId id="651" r:id="rId9"/>
    <p:sldId id="652" r:id="rId10"/>
    <p:sldId id="653" r:id="rId11"/>
    <p:sldId id="654" r:id="rId12"/>
    <p:sldId id="655" r:id="rId13"/>
    <p:sldId id="656" r:id="rId14"/>
    <p:sldId id="657" r:id="rId15"/>
    <p:sldId id="658" r:id="rId16"/>
    <p:sldId id="659" r:id="rId17"/>
    <p:sldId id="660" r:id="rId18"/>
    <p:sldId id="661" r:id="rId19"/>
    <p:sldId id="662" r:id="rId20"/>
    <p:sldId id="679" r:id="rId21"/>
    <p:sldId id="663" r:id="rId22"/>
    <p:sldId id="664" r:id="rId23"/>
    <p:sldId id="665" r:id="rId24"/>
    <p:sldId id="666" r:id="rId25"/>
    <p:sldId id="667" r:id="rId26"/>
    <p:sldId id="668" r:id="rId27"/>
    <p:sldId id="669" r:id="rId28"/>
    <p:sldId id="670" r:id="rId29"/>
    <p:sldId id="671" r:id="rId30"/>
    <p:sldId id="681" r:id="rId31"/>
    <p:sldId id="682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E4C54"/>
    <a:srgbClr val="CCCCCC"/>
    <a:srgbClr val="CC0000"/>
    <a:srgbClr val="2DC6E6"/>
    <a:srgbClr val="FF99FF"/>
    <a:srgbClr val="FE4B52"/>
    <a:srgbClr val="FFFFFF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2" autoAdjust="0"/>
    <p:restoredTop sz="91452" autoAdjust="0"/>
  </p:normalViewPr>
  <p:slideViewPr>
    <p:cSldViewPr>
      <p:cViewPr>
        <p:scale>
          <a:sx n="86" d="100"/>
          <a:sy n="86" d="100"/>
        </p:scale>
        <p:origin x="168" y="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654E-EBD9-4CE9-AAD0-9BCA047E2E1D}" type="datetimeFigureOut">
              <a:rPr lang="ko-KR" altLang="en-US" smtClean="0"/>
              <a:pPr/>
              <a:t>2016. 6. 13.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Monday, June 13, 2016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2016. 6. 13.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2016. 6. 13.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2016. 6. 13.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2016. 6. 13.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2016. 6. 13.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2016. 6. 13.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2016. 6. 13.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2016. 6. 13.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2016. 6. 13.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2130425"/>
            <a:ext cx="7772400" cy="25947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6000" dirty="0" smtClean="0"/>
              <a:t>TensorFlow</a:t>
            </a:r>
          </a:p>
          <a:p>
            <a:pPr algn="ctr"/>
            <a:r>
              <a:rPr lang="en-US" altLang="ko-KR" sz="6000" dirty="0" smtClean="0"/>
              <a:t>basics</a:t>
            </a:r>
            <a:endParaRPr lang="en-US" altLang="ko-KR" sz="4800" dirty="0" smtClean="0"/>
          </a:p>
        </p:txBody>
      </p:sp>
    </p:spTree>
    <p:extLst>
      <p:ext uri="{BB962C8B-B14F-4D97-AF65-F5344CB8AC3E}">
        <p14:creationId xmlns:p14="http://schemas.microsoft.com/office/powerpoint/2010/main" val="311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0728"/>
            <a:ext cx="9144000" cy="5777671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Placeholder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76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Feed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4028"/>
            <a:ext cx="9144000" cy="546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10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Prediction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1052736"/>
            <a:ext cx="8966200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6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Error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8800"/>
            <a:ext cx="9144000" cy="415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3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9075"/>
            <a:ext cx="9144000" cy="474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5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Optimization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8044"/>
            <a:ext cx="9144000" cy="546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6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Iterative update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6139"/>
            <a:ext cx="9144000" cy="530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Biases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3445"/>
            <a:ext cx="91440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0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Go deeper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9715"/>
            <a:ext cx="9144000" cy="497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6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15816" y="1844824"/>
            <a:ext cx="3312368" cy="4320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4578" y="1383159"/>
            <a:ext cx="5036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Computational Graph (TensorFlow)</a:t>
            </a:r>
            <a:endParaRPr kumimoji="1" lang="ko-KR" alt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939674" y="4488943"/>
            <a:ext cx="12862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Variable</a:t>
            </a:r>
            <a:endParaRPr kumimoji="1" lang="ko-KR" altLang="en-US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657706" y="5227306"/>
            <a:ext cx="185018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2400" smtClean="0"/>
              <a:t>PlaceHolder</a:t>
            </a:r>
            <a:endParaRPr kumimoji="1" lang="ko-KR" alt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789954" y="3724437"/>
            <a:ext cx="158569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Operation</a:t>
            </a:r>
            <a:endParaRPr kumimoji="1" lang="ko-KR" altLang="en-US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191506" y="3007962"/>
            <a:ext cx="78258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Loss</a:t>
            </a:r>
            <a:endParaRPr kumimoji="1" lang="ko-KR" altLang="en-US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806785" y="2276872"/>
            <a:ext cx="155202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Optimizer</a:t>
            </a:r>
            <a:endParaRPr kumimoji="1" lang="ko-K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4241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TensorFlow	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1268760"/>
            <a:ext cx="2157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Tensor + Flow</a:t>
            </a:r>
            <a:endParaRPr kumimoji="1" lang="ko-KR" alt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83568" y="1824807"/>
            <a:ext cx="4192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Tensor: n-dimensional arrays</a:t>
            </a:r>
            <a:endParaRPr kumimoji="1" lang="ko-KR" alt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223963" y="2380854"/>
            <a:ext cx="4216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Vector: 1-dimensional tensor</a:t>
            </a:r>
            <a:endParaRPr kumimoji="1" lang="ko-KR" altLang="en-US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223963" y="2936901"/>
            <a:ext cx="4196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Matrix: 2-dimensional tensor</a:t>
            </a:r>
            <a:endParaRPr kumimoji="1" lang="ko-KR" alt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3567" y="3861048"/>
            <a:ext cx="6480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Deep learning processes are </a:t>
            </a:r>
            <a:r>
              <a:rPr kumimoji="1" lang="en-US" altLang="ko-KR" sz="2400" dirty="0" smtClean="0">
                <a:solidFill>
                  <a:srgbClr val="FF0000"/>
                </a:solidFill>
              </a:rPr>
              <a:t>flows</a:t>
            </a:r>
            <a:r>
              <a:rPr kumimoji="1" lang="en-US" altLang="ko-KR" sz="2400" dirty="0" smtClean="0"/>
              <a:t> of </a:t>
            </a:r>
            <a:r>
              <a:rPr kumimoji="1" lang="en-US" altLang="ko-KR" sz="2400" dirty="0" smtClean="0">
                <a:solidFill>
                  <a:srgbClr val="FF0000"/>
                </a:solidFill>
              </a:rPr>
              <a:t>tensors</a:t>
            </a:r>
            <a:endParaRPr kumimoji="1" lang="ko-KR" alt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3962" y="4417095"/>
            <a:ext cx="476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A sequence of tensor operations</a:t>
            </a:r>
            <a:endParaRPr kumimoji="1" lang="ko-KR" altLang="en-US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223962" y="4973550"/>
            <a:ext cx="7164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 smtClean="0"/>
              <a:t>Can also represent a number of machine learning algorithms</a:t>
            </a:r>
            <a:endParaRPr kumimoji="1" lang="ko-K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426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2130425"/>
            <a:ext cx="7772400" cy="25947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6000" dirty="0" smtClean="0"/>
              <a:t>Codes</a:t>
            </a:r>
            <a:endParaRPr lang="en-US" altLang="ko-KR" sz="4800" dirty="0" smtClean="0"/>
          </a:p>
        </p:txBody>
      </p:sp>
    </p:spTree>
    <p:extLst>
      <p:ext uri="{BB962C8B-B14F-4D97-AF65-F5344CB8AC3E}">
        <p14:creationId xmlns:p14="http://schemas.microsoft.com/office/powerpoint/2010/main" val="133991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Packages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2381250"/>
            <a:ext cx="82169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4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Session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2708920"/>
            <a:ext cx="82169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" y="979636"/>
            <a:ext cx="8255000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2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Constant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519" y="980728"/>
            <a:ext cx="6809849" cy="583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6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Operations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1216496"/>
            <a:ext cx="8204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4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Placeholder &amp; Variables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6338"/>
            <a:ext cx="9144000" cy="404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70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Initialize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2" y="908720"/>
            <a:ext cx="8506475" cy="576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8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Operation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3618"/>
            <a:ext cx="9144000" cy="295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0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Operation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29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1587"/>
            <a:ext cx="9144000" cy="393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5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ReLU</a:t>
            </a:r>
            <a:r>
              <a:rPr lang="en-US" altLang="ko-KR" dirty="0" smtClean="0"/>
              <a:t> network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78" y="2155728"/>
            <a:ext cx="3622566" cy="30085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86710" y="5055567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Inputs</a:t>
            </a:r>
            <a:endParaRPr kumimoji="1" lang="ko-KR" alt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602475" y="1852706"/>
            <a:ext cx="1308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Outputs</a:t>
            </a:r>
            <a:endParaRPr kumimoji="1" lang="ko-KR" altLang="en-US" sz="24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028" y="1412776"/>
            <a:ext cx="4414667" cy="437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6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2060848"/>
            <a:ext cx="7772400" cy="25947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6000" dirty="0" smtClean="0">
                <a:solidFill>
                  <a:srgbClr val="FF0000"/>
                </a:solidFill>
              </a:rPr>
              <a:t>Must remember</a:t>
            </a:r>
            <a:endParaRPr lang="en-US" altLang="ko-KR" sz="4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93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15816" y="1844824"/>
            <a:ext cx="3312368" cy="4320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4578" y="1340768"/>
            <a:ext cx="5036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Computational Graph (TensorFlow)</a:t>
            </a:r>
            <a:endParaRPr kumimoji="1" lang="ko-KR" alt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939674" y="4488943"/>
            <a:ext cx="12862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Variable</a:t>
            </a:r>
            <a:endParaRPr kumimoji="1" lang="ko-KR" altLang="en-US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657706" y="5227306"/>
            <a:ext cx="185018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2400" smtClean="0"/>
              <a:t>PlaceHolder</a:t>
            </a:r>
            <a:endParaRPr kumimoji="1" lang="ko-KR" alt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789954" y="3724437"/>
            <a:ext cx="158569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Operation</a:t>
            </a:r>
            <a:endParaRPr kumimoji="1" lang="ko-KR" altLang="en-US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191506" y="3007962"/>
            <a:ext cx="78258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Loss</a:t>
            </a:r>
            <a:endParaRPr kumimoji="1" lang="ko-KR" altLang="en-US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806785" y="2276872"/>
            <a:ext cx="155202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Optimizer</a:t>
            </a:r>
            <a:endParaRPr kumimoji="1" lang="ko-K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7326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operation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293" y="908720"/>
            <a:ext cx="3891413" cy="3231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077072"/>
            <a:ext cx="5616624" cy="210314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136" y="4191602"/>
            <a:ext cx="2769344" cy="187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 TensorFlow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293" y="908720"/>
            <a:ext cx="3891413" cy="3231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077072"/>
            <a:ext cx="5616624" cy="210314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136" y="4191602"/>
            <a:ext cx="2769344" cy="18740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6056425"/>
            <a:ext cx="3238500" cy="5207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3136" y="6056926"/>
            <a:ext cx="2921000" cy="4953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520" y="3827132"/>
            <a:ext cx="40132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3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Variables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50" y="1646543"/>
            <a:ext cx="8851900" cy="16383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13472"/>
            <a:ext cx="90424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Tensor</a:t>
            </a:r>
            <a:r>
              <a:rPr lang="en-US" altLang="ko-KR" dirty="0" smtClean="0">
                <a:solidFill>
                  <a:srgbClr val="FF0000"/>
                </a:solidFill>
              </a:rPr>
              <a:t>Flow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736"/>
            <a:ext cx="9144000" cy="27318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512" y="3762141"/>
            <a:ext cx="90932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4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Session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16" y="980728"/>
            <a:ext cx="7941816" cy="23071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32" y="3339578"/>
            <a:ext cx="77978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6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Initialize variable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0728"/>
            <a:ext cx="9144000" cy="543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35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32974</TotalTime>
  <Words>127</Words>
  <Application>Microsoft Macintosh PowerPoint</Application>
  <PresentationFormat>화면 슬라이드 쇼(4:3)</PresentationFormat>
  <Paragraphs>81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맑은 고딕</vt:lpstr>
      <vt:lpstr>휴먼둥근헤드라인</vt:lpstr>
      <vt:lpstr>Garamond</vt:lpstr>
      <vt:lpstr>Meiryo UI</vt:lpstr>
      <vt:lpstr>Arial</vt:lpstr>
      <vt:lpstr>Office 테마</vt:lpstr>
      <vt:lpstr>PowerPoint 프레젠테이션</vt:lpstr>
      <vt:lpstr>TensorFlow </vt:lpstr>
      <vt:lpstr>ReLU network</vt:lpstr>
      <vt:lpstr>Matrix operation</vt:lpstr>
      <vt:lpstr>In TensorFlow</vt:lpstr>
      <vt:lpstr>Variables</vt:lpstr>
      <vt:lpstr>TensorFlow</vt:lpstr>
      <vt:lpstr>Session</vt:lpstr>
      <vt:lpstr>Initialize variable</vt:lpstr>
      <vt:lpstr>Placeholder</vt:lpstr>
      <vt:lpstr>Feed</vt:lpstr>
      <vt:lpstr>Prediction</vt:lpstr>
      <vt:lpstr>Error</vt:lpstr>
      <vt:lpstr>Loss</vt:lpstr>
      <vt:lpstr>Optimization</vt:lpstr>
      <vt:lpstr>Iterative update</vt:lpstr>
      <vt:lpstr>Biases</vt:lpstr>
      <vt:lpstr>Go deeper</vt:lpstr>
      <vt:lpstr>Summary</vt:lpstr>
      <vt:lpstr>PowerPoint 프레젠테이션</vt:lpstr>
      <vt:lpstr>Packages</vt:lpstr>
      <vt:lpstr>Session</vt:lpstr>
      <vt:lpstr>Run</vt:lpstr>
      <vt:lpstr>Constant</vt:lpstr>
      <vt:lpstr>Operations</vt:lpstr>
      <vt:lpstr>Placeholder &amp; Variables</vt:lpstr>
      <vt:lpstr>Initialize</vt:lpstr>
      <vt:lpstr>Operation</vt:lpstr>
      <vt:lpstr>Operation</vt:lpstr>
      <vt:lpstr>PowerPoint 프레젠테이션</vt:lpstr>
      <vt:lpstr>Summary</vt:lpstr>
    </vt:vector>
  </TitlesOfParts>
  <Company>PIL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최성준</cp:lastModifiedBy>
  <cp:revision>1123</cp:revision>
  <dcterms:created xsi:type="dcterms:W3CDTF">2010-03-17T18:05:41Z</dcterms:created>
  <dcterms:modified xsi:type="dcterms:W3CDTF">2016-06-13T02:15:39Z</dcterms:modified>
</cp:coreProperties>
</file>