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645" r:id="rId2"/>
    <p:sldId id="646" r:id="rId3"/>
    <p:sldId id="647" r:id="rId4"/>
    <p:sldId id="648" r:id="rId5"/>
    <p:sldId id="649" r:id="rId6"/>
    <p:sldId id="650" r:id="rId7"/>
    <p:sldId id="651" r:id="rId8"/>
    <p:sldId id="652" r:id="rId9"/>
    <p:sldId id="653" r:id="rId10"/>
    <p:sldId id="654" r:id="rId11"/>
    <p:sldId id="655" r:id="rId12"/>
    <p:sldId id="658" r:id="rId13"/>
    <p:sldId id="659" r:id="rId14"/>
    <p:sldId id="656" r:id="rId15"/>
    <p:sldId id="65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4" autoAdjust="0"/>
    <p:restoredTop sz="91452" autoAdjust="0"/>
  </p:normalViewPr>
  <p:slideViewPr>
    <p:cSldViewPr>
      <p:cViewPr>
        <p:scale>
          <a:sx n="86" d="100"/>
          <a:sy n="86" d="100"/>
        </p:scale>
        <p:origin x="760" y="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2016. 6. 16.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Thursday, June 16,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2016. 6. 16.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2016. 6. 16.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2016. 6. 16.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2016. 6. 16.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2016. 6. 16.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2016. 6. 16.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2016. 6. 16.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2016. 6. 16.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2016. 6. 16.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4800" dirty="0" smtClean="0"/>
              <a:t>Going Deeper with Convolutions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One by one convolution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Picture 2" descr="http://static.planetminecraft.com/files/resource_media/screenshot/1218/explosion_21414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5856650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62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One by one convolution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Picture 2" descr="C:\Users\CPSLAB\Desktop\캡처_2016_03_28_17_03_30_1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1428"/>
            <a:ext cx="5760000" cy="457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41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One by one convolution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" name="Picture 2" descr="C:\Users\CPSLAB\Desktop\캡처_2016_03_28_17_03_32_7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212" y="1701428"/>
            <a:ext cx="5760000" cy="457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92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One by one convolution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5" name="Picture 3" descr="C:\Users\CPSLAB\Desktop\캡처_2016_03_28_17_03_35_3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1428"/>
            <a:ext cx="5760000" cy="457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2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GoogLeNet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4"/>
          <a:stretch/>
        </p:blipFill>
        <p:spPr bwMode="auto">
          <a:xfrm>
            <a:off x="26448" y="2328466"/>
            <a:ext cx="9042251" cy="239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835696" y="3022352"/>
            <a:ext cx="588764" cy="1368152"/>
          </a:xfrm>
          <a:prstGeom prst="rect">
            <a:avLst/>
          </a:prstGeom>
          <a:solidFill>
            <a:srgbClr val="FFFF00">
              <a:alpha val="3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90118" y="3022352"/>
            <a:ext cx="588764" cy="1368152"/>
          </a:xfrm>
          <a:prstGeom prst="rect">
            <a:avLst/>
          </a:prstGeom>
          <a:solidFill>
            <a:srgbClr val="FFFF00">
              <a:alpha val="3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79614" y="3022352"/>
            <a:ext cx="588764" cy="1368152"/>
          </a:xfrm>
          <a:prstGeom prst="rect">
            <a:avLst/>
          </a:prstGeom>
          <a:solidFill>
            <a:srgbClr val="FFFF00">
              <a:alpha val="3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55244" y="3022352"/>
            <a:ext cx="588764" cy="1411003"/>
          </a:xfrm>
          <a:prstGeom prst="rect">
            <a:avLst/>
          </a:prstGeom>
          <a:solidFill>
            <a:srgbClr val="FFFF00">
              <a:alpha val="3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01727" y="2848173"/>
            <a:ext cx="588764" cy="1075341"/>
          </a:xfrm>
          <a:prstGeom prst="rect">
            <a:avLst/>
          </a:prstGeom>
          <a:solidFill>
            <a:srgbClr val="FFFF00">
              <a:alpha val="3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66240" y="2848189"/>
            <a:ext cx="588764" cy="1075341"/>
          </a:xfrm>
          <a:prstGeom prst="rect">
            <a:avLst/>
          </a:prstGeom>
          <a:solidFill>
            <a:srgbClr val="FFFF00">
              <a:alpha val="3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18510" y="2694631"/>
            <a:ext cx="588764" cy="1414635"/>
          </a:xfrm>
          <a:prstGeom prst="rect">
            <a:avLst/>
          </a:prstGeom>
          <a:solidFill>
            <a:srgbClr val="FFFF00">
              <a:alpha val="3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10388" y="2500314"/>
            <a:ext cx="583210" cy="1133474"/>
          </a:xfrm>
          <a:prstGeom prst="rect">
            <a:avLst/>
          </a:prstGeom>
          <a:solidFill>
            <a:srgbClr val="FFFF00">
              <a:alpha val="3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60612" y="2502024"/>
            <a:ext cx="583210" cy="1133474"/>
          </a:xfrm>
          <a:prstGeom prst="rect">
            <a:avLst/>
          </a:prstGeom>
          <a:solidFill>
            <a:srgbClr val="FFFF00">
              <a:alpha val="3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5085184"/>
            <a:ext cx="3297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Network in Network!</a:t>
            </a:r>
            <a:endParaRPr lang="ko-KR" altLang="en-US" sz="2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43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Conclusion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268760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Very clever idea of using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one by one convolution </a:t>
            </a:r>
            <a:r>
              <a:rPr lang="en-US" altLang="ko-KR" sz="2400" dirty="0" smtClean="0">
                <a:latin typeface="+mn-ea"/>
              </a:rPr>
              <a:t>for dimension reduction!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2210054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Other than that...</a:t>
            </a:r>
            <a:endParaRPr lang="ko-KR" altLang="en-US" sz="2400" dirty="0" smtClean="0">
              <a:latin typeface="+mn-ea"/>
            </a:endParaRPr>
          </a:p>
        </p:txBody>
      </p:sp>
      <p:pic>
        <p:nvPicPr>
          <p:cNvPr id="7" name="Picture 4" descr="http://1850516970.rsc.cdn77.org/wordpress/wp-content/uploads/2010/12/BDDefinition-Inception-4-1080-600x3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27595"/>
            <a:ext cx="6373192" cy="359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65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Reminds me of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Picture 4" descr="https://allisonmaruska.files.wordpress.com/2015/10/we-need-to-go-dee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45" y="1196752"/>
            <a:ext cx="8078703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6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GoogLeNet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Picture 8" descr="http://cdn2.mhpbooks.com/2016/02/googl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72" b="30432"/>
          <a:stretch/>
        </p:blipFill>
        <p:spPr bwMode="auto">
          <a:xfrm>
            <a:off x="998098" y="1772816"/>
            <a:ext cx="7200000" cy="166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eblearn.sourceforge.net/lib/exe/lenet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933056"/>
            <a:ext cx="6568230" cy="180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23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GoogLeNet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4"/>
          <a:stretch/>
        </p:blipFill>
        <p:spPr bwMode="auto">
          <a:xfrm>
            <a:off x="26448" y="1464370"/>
            <a:ext cx="9042251" cy="239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4407495"/>
            <a:ext cx="363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22 Layers Deep Network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127575"/>
            <a:ext cx="8554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Efficiently utilized computing resources, “Inception Module”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5847655"/>
            <a:ext cx="8649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Significantly outperforms previous methods on ILSVRC 2014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398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Inception module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96752"/>
            <a:ext cx="5040560" cy="5374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56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Naïve inception module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60"/>
          <a:stretch/>
        </p:blipFill>
        <p:spPr bwMode="auto">
          <a:xfrm>
            <a:off x="60896" y="2120756"/>
            <a:ext cx="5844604" cy="339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34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Naïve inception module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" y="2120756"/>
            <a:ext cx="9000000" cy="339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90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Naïve inception module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922787" cy="452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9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Actual inception module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37979"/>
            <a:ext cx="7128792" cy="487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373264" y="2946152"/>
            <a:ext cx="1332148" cy="216024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76056" y="2946152"/>
            <a:ext cx="1332148" cy="216024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32240" y="2946152"/>
            <a:ext cx="1332148" cy="216024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36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32898</TotalTime>
  <Words>96</Words>
  <Application>Microsoft Macintosh PowerPoint</Application>
  <PresentationFormat>화면 슬라이드 쇼(4:3)</PresentationFormat>
  <Paragraphs>35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Reminds me of</vt:lpstr>
      <vt:lpstr>GoogLeNet</vt:lpstr>
      <vt:lpstr>GoogLeNet</vt:lpstr>
      <vt:lpstr>Inception module</vt:lpstr>
      <vt:lpstr>Naïve inception module</vt:lpstr>
      <vt:lpstr>Naïve inception module</vt:lpstr>
      <vt:lpstr>Naïve inception module</vt:lpstr>
      <vt:lpstr>Actual inception module</vt:lpstr>
      <vt:lpstr>One by one convolution</vt:lpstr>
      <vt:lpstr>One by one convolution</vt:lpstr>
      <vt:lpstr>One by one convolution</vt:lpstr>
      <vt:lpstr>One by one convolution</vt:lpstr>
      <vt:lpstr>GoogLeNet</vt:lpstr>
      <vt:lpstr>Conclusion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1112</cp:revision>
  <dcterms:created xsi:type="dcterms:W3CDTF">2010-03-17T18:05:41Z</dcterms:created>
  <dcterms:modified xsi:type="dcterms:W3CDTF">2016-06-15T17:28:40Z</dcterms:modified>
</cp:coreProperties>
</file>