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4" autoAdjust="0"/>
    <p:restoredTop sz="91452" autoAdjust="0"/>
  </p:normalViewPr>
  <p:slideViewPr>
    <p:cSldViewPr>
      <p:cViewPr>
        <p:scale>
          <a:sx n="74" d="100"/>
          <a:sy n="74" d="100"/>
        </p:scale>
        <p:origin x="1080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21,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Multi layer perceptron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packages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2479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2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MNIST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5322"/>
            <a:ext cx="9144000" cy="1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0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Tensor graph constructed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7" y="908721"/>
            <a:ext cx="7411622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Functions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6970"/>
            <a:ext cx="9144000" cy="23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879"/>
            <a:ext cx="7990814" cy="4039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18" y="3140968"/>
            <a:ext cx="267395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Test set accuracy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2959100"/>
            <a:ext cx="9004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Further works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484784"/>
            <a:ext cx="3832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Add a third </a:t>
            </a:r>
            <a:r>
              <a:rPr kumimoji="1" lang="en-US" altLang="ko-KR" sz="2400" dirty="0" smtClean="0"/>
              <a:t>hidden layer</a:t>
            </a:r>
            <a:r>
              <a:rPr kumimoji="1" lang="en-US" altLang="ko-KR" sz="2400" dirty="0" smtClean="0"/>
              <a:t>! </a:t>
            </a:r>
            <a:endParaRPr kumimoji="1" lang="ko-KR" alt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1" y="2460174"/>
            <a:ext cx="289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Add dropout layers</a:t>
            </a:r>
            <a:endParaRPr kumimoji="1"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187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32898</TotalTime>
  <Words>32</Words>
  <Application>Microsoft Macintosh PowerPoint</Application>
  <PresentationFormat>화면 슬라이드 쇼(4:3)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Import packages</vt:lpstr>
      <vt:lpstr>MNIST</vt:lpstr>
      <vt:lpstr>Tensor graph constructed</vt:lpstr>
      <vt:lpstr>Functions</vt:lpstr>
      <vt:lpstr>Run</vt:lpstr>
      <vt:lpstr>Test set accuracy</vt:lpstr>
      <vt:lpstr>Further works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1118</cp:revision>
  <dcterms:created xsi:type="dcterms:W3CDTF">2010-03-17T18:05:41Z</dcterms:created>
  <dcterms:modified xsi:type="dcterms:W3CDTF">2016-06-21T00:54:06Z</dcterms:modified>
</cp:coreProperties>
</file>