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645" r:id="rId2"/>
    <p:sldId id="646" r:id="rId3"/>
    <p:sldId id="647" r:id="rId4"/>
    <p:sldId id="648" r:id="rId5"/>
    <p:sldId id="649" r:id="rId6"/>
    <p:sldId id="650" r:id="rId7"/>
    <p:sldId id="65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5" autoAdjust="0"/>
    <p:restoredTop sz="91455" autoAdjust="0"/>
  </p:normalViewPr>
  <p:slideViewPr>
    <p:cSldViewPr>
      <p:cViewPr>
        <p:scale>
          <a:sx n="159" d="100"/>
          <a:sy n="159" d="100"/>
        </p:scale>
        <p:origin x="736" y="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2016. 6. 23.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Thursday, June 23,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2016. 6. 23.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2016. 6. 23.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2016. 6. 23.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2016. 6. 23.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2016. 6. 23.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2016. 6. 23.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2016. 6. 23.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2016. 6. 23.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2016. 6. 23.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39102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Generate your </a:t>
            </a:r>
            <a:r>
              <a:rPr lang="en-US" altLang="ko-KR" sz="6000" smtClean="0"/>
              <a:t>own dataset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Packages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143000"/>
            <a:ext cx="8191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Specify where images are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2082800"/>
            <a:ext cx="82550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9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Check images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50" y="987458"/>
            <a:ext cx="6650826" cy="582591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403648" y="2132856"/>
            <a:ext cx="4464496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91680" y="2996952"/>
            <a:ext cx="2520280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67617" y="4941168"/>
            <a:ext cx="1368152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Load and store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908720"/>
            <a:ext cx="6716765" cy="589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Plot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289050"/>
            <a:ext cx="8178800" cy="4279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4886"/>
            <a:ext cx="2324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4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Batch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1365250"/>
            <a:ext cx="8242300" cy="4127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44624"/>
            <a:ext cx="2222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6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32909</TotalTime>
  <Words>22</Words>
  <Application>Microsoft Macintosh PowerPoint</Application>
  <PresentationFormat>화면 슬라이드 쇼(4:3)</PresentationFormat>
  <Paragraphs>13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휴먼둥근헤드라인</vt:lpstr>
      <vt:lpstr>Garamond</vt:lpstr>
      <vt:lpstr>Meiryo UI</vt:lpstr>
      <vt:lpstr>Arial</vt:lpstr>
      <vt:lpstr>Office 테마</vt:lpstr>
      <vt:lpstr>PowerPoint 프레젠테이션</vt:lpstr>
      <vt:lpstr>Packages</vt:lpstr>
      <vt:lpstr>Specify where images are</vt:lpstr>
      <vt:lpstr>Check images</vt:lpstr>
      <vt:lpstr>Load and store</vt:lpstr>
      <vt:lpstr>Plot</vt:lpstr>
      <vt:lpstr>Batch </vt:lpstr>
    </vt:vector>
  </TitlesOfParts>
  <Company>PIL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1112</cp:revision>
  <dcterms:created xsi:type="dcterms:W3CDTF">2010-03-17T18:05:41Z</dcterms:created>
  <dcterms:modified xsi:type="dcterms:W3CDTF">2016-06-22T17:59:11Z</dcterms:modified>
</cp:coreProperties>
</file>