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45" r:id="rId2"/>
    <p:sldId id="646" r:id="rId3"/>
    <p:sldId id="653" r:id="rId4"/>
    <p:sldId id="654" r:id="rId5"/>
    <p:sldId id="655" r:id="rId6"/>
    <p:sldId id="656" r:id="rId7"/>
    <p:sldId id="657" r:id="rId8"/>
    <p:sldId id="658" r:id="rId9"/>
    <p:sldId id="659" r:id="rId10"/>
    <p:sldId id="647" r:id="rId11"/>
    <p:sldId id="650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1452" autoAdjust="0"/>
  </p:normalViewPr>
  <p:slideViewPr>
    <p:cSldViewPr>
      <p:cViewPr>
        <p:scale>
          <a:sx n="86" d="100"/>
          <a:sy n="86" d="100"/>
        </p:scale>
        <p:origin x="76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June 28,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What is CNN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Load packages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109"/>
            <a:ext cx="9144000" cy="26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MNIST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540"/>
            <a:ext cx="9144000" cy="2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38" y="1119188"/>
            <a:ext cx="8179524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CNN structure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608328"/>
            <a:ext cx="8496300" cy="428428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functions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69" y="1119188"/>
            <a:ext cx="7951462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Optimization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1631950"/>
            <a:ext cx="3759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639095"/>
            <a:ext cx="8496300" cy="222274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Let’s see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42" y="1119188"/>
            <a:ext cx="7952315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Input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218" y="1119188"/>
            <a:ext cx="6205564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Conv1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680" y="1119188"/>
            <a:ext cx="6158640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Conv2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048" y="1119188"/>
            <a:ext cx="6073904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Conv3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368" y="1119188"/>
            <a:ext cx="6107263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Pool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074" y="1119188"/>
            <a:ext cx="5979851" cy="52625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Convolution filters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32899</TotalTime>
  <Words>51</Words>
  <Application>Microsoft Macintosh PowerPoint</Application>
  <PresentationFormat>화면 슬라이드 쇼(4:3)</PresentationFormat>
  <Paragraphs>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Load packages</vt:lpstr>
      <vt:lpstr>MNIST</vt:lpstr>
      <vt:lpstr>CNN structure</vt:lpstr>
      <vt:lpstr>Define functions</vt:lpstr>
      <vt:lpstr>Optimization</vt:lpstr>
      <vt:lpstr>Let’s see</vt:lpstr>
      <vt:lpstr>Input</vt:lpstr>
      <vt:lpstr>Conv1</vt:lpstr>
      <vt:lpstr>Conv2</vt:lpstr>
      <vt:lpstr>Conv3</vt:lpstr>
      <vt:lpstr>Pool</vt:lpstr>
      <vt:lpstr>Convolution filters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1114</cp:revision>
  <dcterms:created xsi:type="dcterms:W3CDTF">2010-03-17T18:05:41Z</dcterms:created>
  <dcterms:modified xsi:type="dcterms:W3CDTF">2016-06-28T06:14:54Z</dcterms:modified>
</cp:coreProperties>
</file>