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645" r:id="rId2"/>
    <p:sldId id="646" r:id="rId3"/>
    <p:sldId id="647" r:id="rId4"/>
    <p:sldId id="648" r:id="rId5"/>
    <p:sldId id="649" r:id="rId6"/>
    <p:sldId id="650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E4C54"/>
    <a:srgbClr val="CCCCCC"/>
    <a:srgbClr val="CC0000"/>
    <a:srgbClr val="2DC6E6"/>
    <a:srgbClr val="FF99FF"/>
    <a:srgbClr val="FE4B52"/>
    <a:srgbClr val="FFFFFF"/>
    <a:srgbClr val="B4A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4" autoAdjust="0"/>
    <p:restoredTop sz="91452" autoAdjust="0"/>
  </p:normalViewPr>
  <p:slideViewPr>
    <p:cSldViewPr>
      <p:cViewPr>
        <p:scale>
          <a:sx n="95" d="100"/>
          <a:sy n="95" d="100"/>
        </p:scale>
        <p:origin x="480" y="-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96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654E-EBD9-4CE9-AAD0-9BCA047E2E1D}" type="datetimeFigureOut">
              <a:rPr lang="ko-KR" altLang="en-US" smtClean="0"/>
              <a:pPr/>
              <a:t>2016. 6. 28.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970E3-E969-4B5B-B387-9B817F0C2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1196752"/>
            <a:ext cx="7772400" cy="1470025"/>
          </a:xfrm>
        </p:spPr>
        <p:txBody>
          <a:bodyPr>
            <a:noAutofit/>
          </a:bodyPr>
          <a:lstStyle>
            <a:lvl1pPr algn="l">
              <a:defRPr sz="8000" b="1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ea typeface="휴먼둥근헤드라인" pitchFamily="18" charset="-127"/>
                <a:cs typeface="Meiryo UI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날짜 개체 틀 3"/>
          <p:cNvSpPr>
            <a:spLocks noGrp="1"/>
          </p:cNvSpPr>
          <p:nvPr>
            <p:ph type="dt" sz="half" idx="10"/>
          </p:nvPr>
        </p:nvSpPr>
        <p:spPr>
          <a:xfrm>
            <a:off x="305026" y="2636912"/>
            <a:ext cx="3600400" cy="365125"/>
          </a:xfrm>
        </p:spPr>
        <p:txBody>
          <a:bodyPr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cs typeface="Meiryo UI" pitchFamily="34" charset="-128"/>
              </a:defRPr>
            </a:lvl1pPr>
          </a:lstStyle>
          <a:p>
            <a:fld id="{FCE1694F-A783-43DF-9CCB-25F1A03CBC4F}" type="datetime2">
              <a:rPr lang="en-US" altLang="ko-KR" smtClean="0">
                <a:ea typeface="Meiryo UI" pitchFamily="34" charset="-128"/>
              </a:rPr>
              <a:pPr/>
              <a:t>Tuesday, June 28, 2016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F7CB-10CC-4FA0-AAB7-60557755851D}" type="datetime1">
              <a:rPr lang="ko-KR" altLang="en-US" smtClean="0"/>
              <a:pPr/>
              <a:t>2016. 6. 28.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E3B2-398D-43A2-9FF0-A5DC47D85F0F}" type="datetime1">
              <a:rPr lang="ko-KR" altLang="en-US" smtClean="0"/>
              <a:pPr/>
              <a:t>2016. 6. 28.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18784"/>
            <a:ext cx="8496944" cy="5262544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295200" y="254688"/>
            <a:ext cx="8575200" cy="65403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eiryo UI" pitchFamily="34" charset="-128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3505200" y="6453336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353123"/>
            <a:ext cx="864096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2852936"/>
            <a:ext cx="86409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6C8D-0C64-468D-9E07-BA112BE10A5A}" type="datetime1">
              <a:rPr lang="ko-KR" altLang="en-US" smtClean="0"/>
              <a:pPr/>
              <a:t>2016. 6. 28.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4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450-90AE-4591-9DA4-2F2C0E29B421}" type="datetime1">
              <a:rPr lang="ko-KR" altLang="en-US" smtClean="0"/>
              <a:pPr/>
              <a:t>2016. 6. 28.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F9C2-910D-48E9-A1D4-06EE9E8CCF11}" type="datetime1">
              <a:rPr lang="ko-KR" altLang="en-US" smtClean="0"/>
              <a:pPr/>
              <a:t>2016. 6. 28.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620688"/>
            <a:ext cx="8229600" cy="1084982"/>
          </a:xfrm>
        </p:spPr>
        <p:txBody>
          <a:bodyPr>
            <a:normAutofit/>
          </a:bodyPr>
          <a:lstStyle>
            <a:lvl1pPr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971600" y="1988840"/>
            <a:ext cx="7200800" cy="4392488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5pPr>
          </a:lstStyle>
          <a:p>
            <a:pPr lvl="0"/>
            <a:r>
              <a:rPr lang="en-US" altLang="ko-KR" dirty="0" smtClean="0"/>
              <a:t>First stage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Second stage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Third stage</a:t>
            </a:r>
            <a:endParaRPr lang="ko-KR" altLang="en-US" dirty="0" smtClean="0"/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F0E3-3B49-48EE-8E65-6F6B7B05A3E6}" type="datetime1">
              <a:rPr lang="ko-KR" altLang="en-US" smtClean="0"/>
              <a:pPr/>
              <a:t>2016. 6. 28.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D30-A8D5-4E8F-A388-D7F8914E7797}" type="datetime1">
              <a:rPr lang="ko-KR" altLang="en-US" smtClean="0"/>
              <a:pPr/>
              <a:t>2016. 6. 28.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1FBA-5EDF-4611-9FD5-552C72983771}" type="datetime1">
              <a:rPr lang="ko-KR" altLang="en-US" smtClean="0"/>
              <a:pPr/>
              <a:t>2016. 6. 28.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DD4C6-1DC2-4462-9A2C-36CF4FD257E7}" type="datetime1">
              <a:rPr lang="ko-KR" altLang="en-US" smtClean="0"/>
              <a:pPr/>
              <a:t>2016. 6. 28.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Meiryo UI" pitchFamily="34" charset="-128"/>
              </a:defRPr>
            </a:lvl1pPr>
          </a:lstStyle>
          <a:p>
            <a:pPr algn="ctr"/>
            <a:r>
              <a:rPr lang="en-US" altLang="ko-KR" sz="6000" dirty="0" smtClean="0"/>
              <a:t>Powerful CNN</a:t>
            </a:r>
            <a:endParaRPr lang="en-US" altLang="ko-KR" sz="4800" dirty="0" smtClean="0"/>
          </a:p>
        </p:txBody>
      </p:sp>
    </p:spTree>
    <p:extLst>
      <p:ext uri="{BB962C8B-B14F-4D97-AF65-F5344CB8AC3E}">
        <p14:creationId xmlns:p14="http://schemas.microsoft.com/office/powerpoint/2010/main" val="3118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Load packages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4279"/>
            <a:ext cx="9144000" cy="426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1671" y="908720"/>
            <a:ext cx="5147627" cy="5544616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Deeper CNN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21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7922" y="1119188"/>
            <a:ext cx="6608155" cy="526256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Batch normalization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55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232" y="1119188"/>
            <a:ext cx="7831535" cy="526256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Training is the same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6" name="내용 개체 틀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149" y="1908969"/>
            <a:ext cx="39497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76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But the results are..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24942"/>
            <a:ext cx="9144000" cy="120811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79512" y="3717032"/>
            <a:ext cx="2088232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4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32898</TotalTime>
  <Words>22</Words>
  <Application>Microsoft Macintosh PowerPoint</Application>
  <PresentationFormat>화면 슬라이드 쇼(4:3)</PresentationFormat>
  <Paragraphs>11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휴먼둥근헤드라인</vt:lpstr>
      <vt:lpstr>Garamond</vt:lpstr>
      <vt:lpstr>Meiryo UI</vt:lpstr>
      <vt:lpstr>Arial</vt:lpstr>
      <vt:lpstr>Office 테마</vt:lpstr>
      <vt:lpstr>PowerPoint 프레젠테이션</vt:lpstr>
      <vt:lpstr>Load packages</vt:lpstr>
      <vt:lpstr>Deeper CNN</vt:lpstr>
      <vt:lpstr>Batch normalization</vt:lpstr>
      <vt:lpstr>Training is the same</vt:lpstr>
      <vt:lpstr>But the results are..</vt:lpstr>
    </vt:vector>
  </TitlesOfParts>
  <Company>PIL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neohanju</dc:creator>
  <cp:lastModifiedBy>최성준</cp:lastModifiedBy>
  <cp:revision>1112</cp:revision>
  <dcterms:created xsi:type="dcterms:W3CDTF">2010-03-17T18:05:41Z</dcterms:created>
  <dcterms:modified xsi:type="dcterms:W3CDTF">2016-06-28T06:25:41Z</dcterms:modified>
</cp:coreProperties>
</file>