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28,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Implementing semantic segmentation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Optimization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1085821"/>
            <a:ext cx="8100392" cy="56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953"/>
            <a:ext cx="9144000" cy="27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712189"/>
            <a:ext cx="8496300" cy="40765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dataset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44583"/>
            <a:ext cx="5697738" cy="648076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538192"/>
            <a:ext cx="8496300" cy="242455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Shape of dataset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82" y="1119188"/>
            <a:ext cx="7654635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Network parameters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 – encoding part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0" y="943022"/>
            <a:ext cx="7024582" cy="59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 – decoding part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64488"/>
            <a:ext cx="6715660" cy="58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180955"/>
            <a:ext cx="8496300" cy="313902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32894</TotalTime>
  <Words>32</Words>
  <Application>Microsoft Macintosh PowerPoint</Application>
  <PresentationFormat>화면 슬라이드 쇼(4:3)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Load packages</vt:lpstr>
      <vt:lpstr>Load dataset</vt:lpstr>
      <vt:lpstr>PowerPoint 프레젠테이션</vt:lpstr>
      <vt:lpstr>Shape of dataset</vt:lpstr>
      <vt:lpstr>Network parameters</vt:lpstr>
      <vt:lpstr>Model – encoding part</vt:lpstr>
      <vt:lpstr>Model – decoding part</vt:lpstr>
      <vt:lpstr>Define functions</vt:lpstr>
      <vt:lpstr>Optimization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1111</cp:revision>
  <dcterms:created xsi:type="dcterms:W3CDTF">2010-03-17T18:05:41Z</dcterms:created>
  <dcterms:modified xsi:type="dcterms:W3CDTF">2016-06-28T09:36:39Z</dcterms:modified>
</cp:coreProperties>
</file>