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45" r:id="rId2"/>
    <p:sldId id="653" r:id="rId3"/>
    <p:sldId id="646" r:id="rId4"/>
    <p:sldId id="647" r:id="rId5"/>
    <p:sldId id="648" r:id="rId6"/>
    <p:sldId id="649" r:id="rId7"/>
    <p:sldId id="650" r:id="rId8"/>
    <p:sldId id="651" r:id="rId9"/>
    <p:sldId id="652" r:id="rId10"/>
    <p:sldId id="655" r:id="rId11"/>
    <p:sldId id="656" r:id="rId12"/>
    <p:sldId id="658" r:id="rId13"/>
    <p:sldId id="659" r:id="rId14"/>
    <p:sldId id="660" r:id="rId15"/>
    <p:sldId id="661" r:id="rId16"/>
    <p:sldId id="662" r:id="rId17"/>
    <p:sldId id="657" r:id="rId18"/>
    <p:sldId id="6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1463" autoAdjust="0"/>
  </p:normalViewPr>
  <p:slideViewPr>
    <p:cSldViewPr>
      <p:cViewPr>
        <p:scale>
          <a:sx n="101" d="100"/>
          <a:sy n="101" d="100"/>
        </p:scale>
        <p:origin x="320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2016. 7. 5.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July 5,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2016. 7. 5.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2016. 7. 5.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2016. 7. 5.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2016. 7. 5.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2016. 7. 5.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2016. 7. 5.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2016. 7. 5.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2016. 7. 5.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2016. 7. 5.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err="1" smtClean="0"/>
              <a:t>TensorBoard</a:t>
            </a:r>
            <a:endParaRPr lang="en-US" altLang="ko-KR" sz="6000" dirty="0" smtClean="0"/>
          </a:p>
          <a:p>
            <a:pPr algn="ctr"/>
            <a:r>
              <a:rPr lang="en-US" altLang="ko-KR" sz="6000" dirty="0" smtClean="0"/>
              <a:t>on MLP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err="1" smtClean="0"/>
              <a:t>TensorBoard</a:t>
            </a:r>
            <a:endParaRPr lang="en-US" altLang="ko-KR" sz="6000" dirty="0" smtClean="0"/>
          </a:p>
          <a:p>
            <a:pPr algn="ctr"/>
            <a:r>
              <a:rPr lang="en-US" altLang="ko-KR" sz="6000" dirty="0" smtClean="0"/>
              <a:t>on CNN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4687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095"/>
            <a:ext cx="9144000" cy="38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297"/>
            <a:ext cx="9144000" cy="553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9" y="0"/>
            <a:ext cx="8556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853"/>
            <a:ext cx="9144000" cy="36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323"/>
            <a:ext cx="9144000" cy="33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351"/>
            <a:ext cx="9144000" cy="53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01"/>
            <a:ext cx="9144000" cy="65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1" y="0"/>
            <a:ext cx="8558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it works: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191711"/>
            <a:ext cx="571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1. Use “with </a:t>
            </a:r>
            <a:r>
              <a:rPr kumimoji="1" lang="en-US" altLang="ko-KR" sz="2400" dirty="0" err="1" smtClean="0"/>
              <a:t>tf.variable_scope</a:t>
            </a:r>
            <a:r>
              <a:rPr kumimoji="1" lang="en-US" altLang="ko-KR" sz="2400" dirty="0" smtClean="0"/>
              <a:t>(“NAME”): 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1790501"/>
            <a:ext cx="8198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2. Define summary writer</a:t>
            </a:r>
          </a:p>
          <a:p>
            <a:r>
              <a:rPr kumimoji="1" lang="en-US" altLang="ko-KR" dirty="0" smtClean="0"/>
              <a:t>  - </a:t>
            </a:r>
            <a:r>
              <a:rPr kumimoji="1" lang="en-US" altLang="ko-KR" b="1" dirty="0" err="1" smtClean="0">
                <a:solidFill>
                  <a:srgbClr val="FF0000"/>
                </a:solidFill>
              </a:rPr>
              <a:t>summary_writer</a:t>
            </a:r>
            <a:r>
              <a:rPr kumimoji="1" lang="en-US" altLang="ko-KR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/>
              <a:t>= </a:t>
            </a:r>
            <a:r>
              <a:rPr kumimoji="1" lang="en-US" altLang="ko-KR" dirty="0" err="1" smtClean="0"/>
              <a:t>tf.train.SummaryWriter</a:t>
            </a:r>
            <a:r>
              <a:rPr kumimoji="1" lang="en-US" altLang="ko-KR" dirty="0" smtClean="0"/>
              <a:t>(“PATH”, graph=</a:t>
            </a:r>
            <a:r>
              <a:rPr kumimoji="1" lang="en-US" altLang="ko-KR" dirty="0" err="1" smtClean="0"/>
              <a:t>sess.graph</a:t>
            </a:r>
            <a:r>
              <a:rPr kumimoji="1" lang="en-US" altLang="ko-KR" dirty="0" smtClean="0"/>
              <a:t>)</a:t>
            </a:r>
            <a:endParaRPr kumimoji="1"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3568" y="2666290"/>
            <a:ext cx="4569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3. Define scalars to summary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- </a:t>
            </a:r>
            <a:r>
              <a:rPr kumimoji="1" lang="en-US" altLang="ko-KR" dirty="0" err="1" smtClean="0"/>
              <a:t>tf.scalar_summary</a:t>
            </a:r>
            <a:r>
              <a:rPr kumimoji="1" lang="en-US" altLang="ko-KR" dirty="0" smtClean="0"/>
              <a:t>(‘</a:t>
            </a:r>
            <a:r>
              <a:rPr kumimoji="1" lang="en-US" altLang="ko-KR" dirty="0" err="1" smtClean="0"/>
              <a:t>cross_entropy</a:t>
            </a:r>
            <a:r>
              <a:rPr kumimoji="1" lang="en-US" altLang="ko-KR" dirty="0" smtClean="0"/>
              <a:t>’, cost)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- </a:t>
            </a:r>
            <a:r>
              <a:rPr kumimoji="1" lang="en-US" altLang="ko-KR" dirty="0" err="1"/>
              <a:t>tf.scalar_summary</a:t>
            </a:r>
            <a:r>
              <a:rPr kumimoji="1" lang="en-US" altLang="ko-KR" dirty="0" smtClean="0"/>
              <a:t>(‘accuracy’, </a:t>
            </a:r>
            <a:r>
              <a:rPr kumimoji="1" lang="en-US" altLang="ko-KR" dirty="0" err="1" smtClean="0"/>
              <a:t>accr</a:t>
            </a:r>
            <a:r>
              <a:rPr kumimoji="1" lang="en-US" altLang="ko-KR" dirty="0" smtClean="0"/>
              <a:t>)</a:t>
            </a:r>
            <a:endParaRPr kumimoji="1"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3819078"/>
            <a:ext cx="4205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4. Merge summaries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- </a:t>
            </a:r>
            <a:r>
              <a:rPr kumimoji="1" lang="en-US" altLang="ko-KR" b="1" dirty="0" smtClean="0">
                <a:solidFill>
                  <a:srgbClr val="00B0F0"/>
                </a:solidFill>
              </a:rPr>
              <a:t>merged</a:t>
            </a:r>
            <a:r>
              <a:rPr kumimoji="1" lang="en-US" altLang="ko-KR" dirty="0" smtClean="0">
                <a:solidFill>
                  <a:srgbClr val="00B0F0"/>
                </a:solidFill>
              </a:rPr>
              <a:t> </a:t>
            </a:r>
            <a:r>
              <a:rPr kumimoji="1" lang="en-US" altLang="ko-KR" dirty="0" smtClean="0"/>
              <a:t>= </a:t>
            </a:r>
            <a:r>
              <a:rPr kumimoji="1" lang="en-US" altLang="ko-KR" dirty="0" err="1" smtClean="0"/>
              <a:t>tf.merge_all_summaries</a:t>
            </a:r>
            <a:r>
              <a:rPr kumimoji="1" lang="en-US" altLang="ko-KR" dirty="0" smtClean="0"/>
              <a:t>()</a:t>
            </a:r>
            <a:endParaRPr kumimoji="1"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3568" y="4694867"/>
            <a:ext cx="5052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5. Session run merge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- </a:t>
            </a:r>
            <a:r>
              <a:rPr kumimoji="1" lang="en-US" altLang="ko-KR" b="1" dirty="0" smtClean="0">
                <a:solidFill>
                  <a:srgbClr val="00B050"/>
                </a:solidFill>
              </a:rPr>
              <a:t>summary </a:t>
            </a:r>
            <a:r>
              <a:rPr kumimoji="1" lang="en-US" altLang="ko-KR" dirty="0" smtClean="0"/>
              <a:t>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</a:t>
            </a:r>
            <a:r>
              <a:rPr kumimoji="1" lang="en-US" altLang="ko-KR" b="1" dirty="0" smtClean="0">
                <a:solidFill>
                  <a:srgbClr val="00B0F0"/>
                </a:solidFill>
              </a:rPr>
              <a:t>merged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feed_dict</a:t>
            </a:r>
            <a:r>
              <a:rPr kumimoji="1" lang="en-US" altLang="ko-KR" dirty="0" smtClean="0"/>
              <a:t>: ~)</a:t>
            </a:r>
            <a:endParaRPr kumimoji="1"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3568" y="5570656"/>
            <a:ext cx="56639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6. Add to summary writer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- </a:t>
            </a:r>
            <a:r>
              <a:rPr kumimoji="1" lang="en-US" altLang="ko-KR" b="1" dirty="0" err="1" smtClean="0">
                <a:solidFill>
                  <a:srgbClr val="FF0000"/>
                </a:solidFill>
              </a:rPr>
              <a:t>summary_writer</a:t>
            </a:r>
            <a:r>
              <a:rPr kumimoji="1" lang="en-US" altLang="ko-KR" dirty="0" err="1" smtClean="0"/>
              <a:t>.add_summary</a:t>
            </a:r>
            <a:r>
              <a:rPr kumimoji="1" lang="en-US" altLang="ko-KR" dirty="0" smtClean="0"/>
              <a:t>(</a:t>
            </a:r>
            <a:r>
              <a:rPr kumimoji="1" lang="en-US" altLang="ko-KR" b="1" dirty="0" smtClean="0">
                <a:solidFill>
                  <a:srgbClr val="00B050"/>
                </a:solidFill>
              </a:rPr>
              <a:t>summary</a:t>
            </a:r>
            <a:r>
              <a:rPr kumimoji="1" lang="en-US" altLang="ko-KR" dirty="0" smtClean="0"/>
              <a:t>, index)</a:t>
            </a:r>
            <a:endParaRPr kumimoji="1"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46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 layer perceptron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752"/>
            <a:ext cx="9144000" cy="38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20" y="23750"/>
            <a:ext cx="5889559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27220" y="2564904"/>
            <a:ext cx="2440724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7220" y="3573016"/>
            <a:ext cx="2440724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704" y="4894478"/>
            <a:ext cx="2440724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07704" y="5250074"/>
            <a:ext cx="2440724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07704" y="5605670"/>
            <a:ext cx="2440724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7704" y="5969531"/>
            <a:ext cx="2440724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6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894481"/>
            <a:ext cx="8496300" cy="371197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functions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916832"/>
            <a:ext cx="8496300" cy="28527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Define summary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428626"/>
            <a:ext cx="8496300" cy="464368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527"/>
            <a:ext cx="9144000" cy="63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749" y="1119188"/>
            <a:ext cx="3242501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4524" y="188640"/>
            <a:ext cx="8575200" cy="654032"/>
          </a:xfrm>
        </p:spPr>
        <p:txBody>
          <a:bodyPr/>
          <a:lstStyle/>
          <a:p>
            <a:r>
              <a:rPr kumimoji="1" lang="en-US" altLang="ko-KR" dirty="0" smtClean="0"/>
              <a:t>Events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32913</TotalTime>
  <Words>117</Words>
  <Application>Microsoft Macintosh PowerPoint</Application>
  <PresentationFormat>화면 슬라이드 쇼(4:3)</PresentationFormat>
  <Paragraphs>38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How it works:</vt:lpstr>
      <vt:lpstr>Multi layer perceptron</vt:lpstr>
      <vt:lpstr>PowerPoint 프레젠테이션</vt:lpstr>
      <vt:lpstr>Define functions</vt:lpstr>
      <vt:lpstr>Define summary</vt:lpstr>
      <vt:lpstr>Run</vt:lpstr>
      <vt:lpstr>PowerPoint 프레젠테이션</vt:lpstr>
      <vt:lpstr>Events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1121</cp:revision>
  <dcterms:created xsi:type="dcterms:W3CDTF">2010-03-17T18:05:41Z</dcterms:created>
  <dcterms:modified xsi:type="dcterms:W3CDTF">2016-07-05T04:14:39Z</dcterms:modified>
</cp:coreProperties>
</file>