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8" r:id="rId4"/>
    <p:sldId id="647" r:id="rId5"/>
    <p:sldId id="652" r:id="rId6"/>
    <p:sldId id="649" r:id="rId7"/>
    <p:sldId id="650" r:id="rId8"/>
    <p:sldId id="651" r:id="rId9"/>
    <p:sldId id="65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 varScale="1">
        <p:scale>
          <a:sx n="128" d="100"/>
          <a:sy n="128" d="100"/>
        </p:scale>
        <p:origin x="-90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July 12,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Implementing RNN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09700"/>
            <a:ext cx="8401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 will make following RNNs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AutoShape 2" descr="https://cpslab.enginius.me/user/enginius/notebooks/github/tensorflow-101/notebooks/images/etc/rnn_mnist_look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 descr="C:\Users\CPSLAB\Downloads\rnn_mni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"/>
          <a:stretch/>
        </p:blipFill>
        <p:spPr bwMode="auto">
          <a:xfrm>
            <a:off x="899592" y="1124744"/>
            <a:ext cx="7272808" cy="51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Construct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65740"/>
            <a:ext cx="7416824" cy="56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827584" y="1732156"/>
            <a:ext cx="6912768" cy="1234068"/>
            <a:chOff x="827584" y="1732156"/>
            <a:chExt cx="6912768" cy="1234068"/>
          </a:xfrm>
        </p:grpSpPr>
        <p:sp>
          <p:nvSpPr>
            <p:cNvPr id="6" name="직사각형 5"/>
            <p:cNvSpPr/>
            <p:nvPr/>
          </p:nvSpPr>
          <p:spPr>
            <a:xfrm>
              <a:off x="827584" y="1732156"/>
              <a:ext cx="4464496" cy="12340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4088" y="1732156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This part is similar to other networks.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27584" y="3573016"/>
            <a:ext cx="6912768" cy="1080120"/>
            <a:chOff x="827584" y="1732156"/>
            <a:chExt cx="6912768" cy="1080120"/>
          </a:xfrm>
        </p:grpSpPr>
        <p:sp>
          <p:nvSpPr>
            <p:cNvPr id="14" name="직사각형 13"/>
            <p:cNvSpPr/>
            <p:nvPr/>
          </p:nvSpPr>
          <p:spPr>
            <a:xfrm>
              <a:off x="827584" y="1732156"/>
              <a:ext cx="4464496" cy="10801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1732156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Make a list for mini-batch learning. 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27584" y="4653136"/>
            <a:ext cx="6912768" cy="476425"/>
            <a:chOff x="827584" y="1732156"/>
            <a:chExt cx="6912768" cy="476425"/>
          </a:xfrm>
        </p:grpSpPr>
        <p:sp>
          <p:nvSpPr>
            <p:cNvPr id="17" name="직사각형 16"/>
            <p:cNvSpPr/>
            <p:nvPr/>
          </p:nvSpPr>
          <p:spPr>
            <a:xfrm>
              <a:off x="827584" y="1732156"/>
              <a:ext cx="5112568" cy="4764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2160" y="173215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LSTM, so simple!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4" y="5198648"/>
            <a:ext cx="6912768" cy="338554"/>
            <a:chOff x="827584" y="1644464"/>
            <a:chExt cx="6912768" cy="338554"/>
          </a:xfrm>
        </p:grpSpPr>
        <p:sp>
          <p:nvSpPr>
            <p:cNvPr id="20" name="직사각형 19"/>
            <p:cNvSpPr/>
            <p:nvPr/>
          </p:nvSpPr>
          <p:spPr>
            <a:xfrm>
              <a:off x="827584" y="1732156"/>
              <a:ext cx="4464496" cy="1588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088" y="1644464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Output layer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is how we will optimize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170" name="Picture 2" descr="C:\Users\CPSLAB\Downloads\rnn_input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657646" y="926550"/>
            <a:ext cx="7802786" cy="55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functions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0552"/>
            <a:ext cx="8496300" cy="193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1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39164"/>
            <a:ext cx="8496300" cy="422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27584" y="3426502"/>
            <a:ext cx="6912768" cy="338554"/>
            <a:chOff x="827584" y="1638028"/>
            <a:chExt cx="6912768" cy="1428924"/>
          </a:xfrm>
        </p:grpSpPr>
        <p:sp>
          <p:nvSpPr>
            <p:cNvPr id="7" name="직사각형 6"/>
            <p:cNvSpPr/>
            <p:nvPr/>
          </p:nvSpPr>
          <p:spPr>
            <a:xfrm>
              <a:off x="827584" y="1732156"/>
              <a:ext cx="4464496" cy="12340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4088" y="1638028"/>
              <a:ext cx="2376264" cy="142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This part is different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95936" y="3781606"/>
            <a:ext cx="4017580" cy="338554"/>
            <a:chOff x="827584" y="1421837"/>
            <a:chExt cx="7417071" cy="1428924"/>
          </a:xfrm>
        </p:grpSpPr>
        <p:sp>
          <p:nvSpPr>
            <p:cNvPr id="10" name="직사각형 9"/>
            <p:cNvSpPr/>
            <p:nvPr/>
          </p:nvSpPr>
          <p:spPr>
            <a:xfrm>
              <a:off x="827584" y="1732162"/>
              <a:ext cx="4988732" cy="829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8391" y="1421837"/>
              <a:ext cx="2376264" cy="142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Initial state</a:t>
              </a:r>
              <a:endParaRPr lang="ko-KR" altLang="en-US" sz="16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Look inside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20565"/>
            <a:ext cx="8496300" cy="465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170" name="Picture 2" descr="C:\Users\CPSLAB\Downloads\rnn_input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657646" y="926550"/>
            <a:ext cx="7802786" cy="55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32903</TotalTime>
  <Words>59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Load packages</vt:lpstr>
      <vt:lpstr>We will make following RNNs</vt:lpstr>
      <vt:lpstr>Construct Network</vt:lpstr>
      <vt:lpstr>This is how we will optimize</vt:lpstr>
      <vt:lpstr>Define functions</vt:lpstr>
      <vt:lpstr>Optimize</vt:lpstr>
      <vt:lpstr>Look inside</vt:lpstr>
      <vt:lpstr>Recall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1115</cp:revision>
  <dcterms:created xsi:type="dcterms:W3CDTF">2010-03-17T18:05:41Z</dcterms:created>
  <dcterms:modified xsi:type="dcterms:W3CDTF">2016-07-12T07:46:33Z</dcterms:modified>
</cp:coreProperties>
</file>