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65" r:id="rId9"/>
    <p:sldId id="261" r:id="rId10"/>
    <p:sldId id="272" r:id="rId11"/>
    <p:sldId id="270" r:id="rId12"/>
    <p:sldId id="27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3" autoAdjust="0"/>
    <p:restoredTop sz="93853" autoAdjust="0"/>
  </p:normalViewPr>
  <p:slideViewPr>
    <p:cSldViewPr snapToObjects="1">
      <p:cViewPr>
        <p:scale>
          <a:sx n="66" d="100"/>
          <a:sy n="66" d="100"/>
        </p:scale>
        <p:origin x="1120" y="6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4436-B583-4C13-90AE-3AC62AE9B0EB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26FBB-552D-4DD0-AB0D-D64CE9B10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25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26FBB-552D-4DD0-AB0D-D64CE9B10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6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6000" dirty="0" smtClean="0"/>
              <a:t>Word2Vec </a:t>
            </a:r>
            <a:br>
              <a:rPr lang="en-US" altLang="ko-KR" sz="6000" dirty="0" smtClean="0"/>
            </a:br>
            <a:r>
              <a:rPr lang="en-US" altLang="ko-KR" sz="4000" dirty="0" smtClean="0">
                <a:latin typeface="+mn-ea"/>
                <a:ea typeface="+mn-ea"/>
              </a:rPr>
              <a:t>in 9 slides</a:t>
            </a:r>
            <a:endParaRPr lang="ko-KR" altLang="en-US" sz="60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77072"/>
            <a:ext cx="7086600" cy="1561728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Tomas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Mikolov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Ilya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Sutskever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Kai Chen, Greg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Corrado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Jeffrey Dean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Presenter: Sungjoon Choi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6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PSLAB\Desktop\ts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7" t="19124" r="15342" b="50000"/>
          <a:stretch/>
        </p:blipFill>
        <p:spPr bwMode="auto">
          <a:xfrm>
            <a:off x="0" y="1200149"/>
            <a:ext cx="9144000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Visualization with t-SNE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06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PSLAB\Desktop\ts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4" t="52369" r="12535" b="16755"/>
          <a:stretch/>
        </p:blipFill>
        <p:spPr bwMode="auto">
          <a:xfrm>
            <a:off x="0" y="1200149"/>
            <a:ext cx="9144000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Visualization with t-SNE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081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PSLAB\Desktop\ts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2" t="16503" r="37017" b="52621"/>
          <a:stretch/>
        </p:blipFill>
        <p:spPr bwMode="auto">
          <a:xfrm>
            <a:off x="0" y="1200149"/>
            <a:ext cx="9144000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Visualization with t-SNE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374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Word2Vec?</a:t>
            </a:r>
            <a:endParaRPr lang="ko-KR" altLang="en-US" dirty="0"/>
          </a:p>
        </p:txBody>
      </p:sp>
      <p:pic>
        <p:nvPicPr>
          <p:cNvPr id="1026" name="Picture 2" descr="C:\Users\CPSLAB\Desktop\캡처_2016_04_04_14_49_13_18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32" y="1838585"/>
            <a:ext cx="7920000" cy="454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N-Grams</a:t>
            </a:r>
            <a:endParaRPr lang="ko-KR" altLang="en-US" dirty="0"/>
          </a:p>
        </p:txBody>
      </p:sp>
      <p:pic>
        <p:nvPicPr>
          <p:cNvPr id="2050" name="Picture 2" descr="C:\Users\CPSLAB\Desktop\캡처_2016_04_04_14_49_53_1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00" y="1772816"/>
            <a:ext cx="7920000" cy="416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4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One-hot Representation</a:t>
            </a:r>
            <a:endParaRPr lang="ko-KR" altLang="en-US" dirty="0"/>
          </a:p>
        </p:txBody>
      </p:sp>
      <p:pic>
        <p:nvPicPr>
          <p:cNvPr id="3074" name="Picture 2" descr="C:\Users\CPSLAB\Desktop\캡처_2016_04_04_14_50_19_4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50" y="1700808"/>
            <a:ext cx="7920000" cy="452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4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CBOW </a:t>
            </a:r>
            <a:r>
              <a:rPr lang="en-US" altLang="ko-KR" sz="3200" dirty="0" smtClean="0"/>
              <a:t>(Continuous Bag of Words)</a:t>
            </a:r>
            <a:endParaRPr lang="ko-KR" altLang="en-US" sz="3200" dirty="0"/>
          </a:p>
        </p:txBody>
      </p:sp>
      <p:pic>
        <p:nvPicPr>
          <p:cNvPr id="4098" name="Picture 2" descr="C:\Users\CPSLAB\Desktop\캡처_2016_04_04_14_51_13_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8" y="1748883"/>
            <a:ext cx="8280000" cy="473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01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Skip-gram</a:t>
            </a:r>
            <a:endParaRPr lang="ko-KR" altLang="en-US" sz="3200" dirty="0"/>
          </a:p>
        </p:txBody>
      </p:sp>
      <p:pic>
        <p:nvPicPr>
          <p:cNvPr id="6146" name="Picture 2" descr="C:\Users\CPSLAB\Desktop\캡처_2016_04_04_14_52_59_9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"/>
          <a:stretch/>
        </p:blipFill>
        <p:spPr bwMode="auto">
          <a:xfrm>
            <a:off x="466080" y="1628800"/>
            <a:ext cx="7920000" cy="473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3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Skip-gram</a:t>
            </a:r>
            <a:endParaRPr lang="ko-KR" altLang="en-US" sz="3200" dirty="0"/>
          </a:p>
        </p:txBody>
      </p:sp>
      <p:pic>
        <p:nvPicPr>
          <p:cNvPr id="6146" name="Picture 2" descr="C:\Users\CPSLAB\Desktop\캡처_2016_04_04_14_52_59_97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"/>
          <a:stretch/>
        </p:blipFill>
        <p:spPr bwMode="auto">
          <a:xfrm>
            <a:off x="466080" y="1628800"/>
            <a:ext cx="7920000" cy="473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CPSLAB\Desktop\캡처_2016_04_04_14_53_20_845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"/>
          <a:stretch/>
        </p:blipFill>
        <p:spPr bwMode="auto">
          <a:xfrm>
            <a:off x="203200" y="1606969"/>
            <a:ext cx="8153389" cy="470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7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Loss Function</a:t>
            </a:r>
            <a:endParaRPr lang="ko-KR" altLang="en-US" sz="3200" dirty="0"/>
          </a:p>
        </p:txBody>
      </p:sp>
      <p:pic>
        <p:nvPicPr>
          <p:cNvPr id="5123" name="Picture 3" descr="C:\Users\CPSLAB\Desktop\캡처_2016_04_04_14_55_24_9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12870"/>
            <a:ext cx="7564167" cy="47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CPSLAB\Desktop\캡처_2016_04_04_14_55_57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496944" cy="616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97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 Rounded MT Bold"/>
        <a:ea typeface="맑은 고딕"/>
        <a:cs typeface=""/>
      </a:majorFont>
      <a:minorFont>
        <a:latin typeface="Microsoft JhengHe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400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1536</TotalTime>
  <Words>45</Words>
  <Application>Microsoft Macintosh PowerPoint</Application>
  <PresentationFormat>화면 슬라이드 쇼(4:3)</PresentationFormat>
  <Paragraphs>14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Arial Rounded MT Bold</vt:lpstr>
      <vt:lpstr>Microsoft JhengHei</vt:lpstr>
      <vt:lpstr>Office 테마</vt:lpstr>
      <vt:lpstr>Word2Vec  in 9 slides</vt:lpstr>
      <vt:lpstr>Word2Vec?</vt:lpstr>
      <vt:lpstr>N-Grams</vt:lpstr>
      <vt:lpstr>One-hot Representation</vt:lpstr>
      <vt:lpstr>CBOW (Continuous Bag of Words)</vt:lpstr>
      <vt:lpstr>Skip-gram</vt:lpstr>
      <vt:lpstr>Skip-gram</vt:lpstr>
      <vt:lpstr>Loss Function</vt:lpstr>
      <vt:lpstr>PowerPoint 프레젠테이션</vt:lpstr>
      <vt:lpstr>Visualization with t-SNE</vt:lpstr>
      <vt:lpstr>Visualization with t-SNE</vt:lpstr>
      <vt:lpstr>Visualization with t-SNE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Microsoft Corporation</dc:creator>
  <cp:lastModifiedBy>최성준</cp:lastModifiedBy>
  <cp:revision>106</cp:revision>
  <dcterms:created xsi:type="dcterms:W3CDTF">2006-10-05T04:04:58Z</dcterms:created>
  <dcterms:modified xsi:type="dcterms:W3CDTF">2016-04-26T19:00:32Z</dcterms:modified>
</cp:coreProperties>
</file>