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5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 autoAdjust="0"/>
    <p:restoredTop sz="91470" autoAdjust="0"/>
  </p:normalViewPr>
  <p:slideViewPr>
    <p:cSldViewPr>
      <p:cViewPr>
        <p:scale>
          <a:sx n="86" d="100"/>
          <a:sy n="86" d="100"/>
        </p:scale>
        <p:origin x="90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6,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Basics </a:t>
            </a:r>
            <a:r>
              <a:rPr lang="en-US" altLang="ko-KR" sz="6000" dirty="0" smtClean="0">
                <a:solidFill>
                  <a:srgbClr val="C00000"/>
                </a:solidFill>
              </a:rPr>
              <a:t>TensorFlow</a:t>
            </a:r>
            <a:endParaRPr lang="en-US" altLang="ko-KR" sz="4800" dirty="0" smtClean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317149"/>
            <a:ext cx="8496300" cy="40808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7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135634"/>
            <a:ext cx="8496300" cy="24438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7512"/>
            <a:ext cx="8496300" cy="28801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05448"/>
            <a:ext cx="8496300" cy="15042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28865"/>
            <a:ext cx="8496300" cy="145739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320043"/>
            <a:ext cx="8496300" cy="20750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223126"/>
            <a:ext cx="8496300" cy="426887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16731"/>
            <a:ext cx="8496300" cy="38816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278667"/>
            <a:ext cx="8496300" cy="21577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3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525504"/>
            <a:ext cx="8496300" cy="16641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4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783907"/>
            <a:ext cx="8496300" cy="11473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32906</TotalTime>
  <Words>18</Words>
  <Application>Microsoft Macintosh PowerPoint</Application>
  <PresentationFormat>화면 슬라이드 쇼(4:3)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1112</cp:revision>
  <dcterms:created xsi:type="dcterms:W3CDTF">2010-03-17T18:05:41Z</dcterms:created>
  <dcterms:modified xsi:type="dcterms:W3CDTF">2016-08-05T17:39:37Z</dcterms:modified>
</cp:coreProperties>
</file>