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52" r:id="rId3"/>
    <p:sldId id="653" r:id="rId4"/>
    <p:sldId id="656" r:id="rId5"/>
    <p:sldId id="657" r:id="rId6"/>
    <p:sldId id="658" r:id="rId7"/>
    <p:sldId id="659" r:id="rId8"/>
    <p:sldId id="660" r:id="rId9"/>
    <p:sldId id="661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3" autoAdjust="0"/>
    <p:restoredTop sz="92520" autoAdjust="0"/>
  </p:normalViewPr>
  <p:slideViewPr>
    <p:cSldViewPr>
      <p:cViewPr>
        <p:scale>
          <a:sx n="126" d="100"/>
          <a:sy n="126" d="100"/>
        </p:scale>
        <p:origin x="52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13,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744819"/>
            <a:ext cx="8496300" cy="53683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097" y="0"/>
            <a:ext cx="2534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084757"/>
            <a:ext cx="8496300" cy="464849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84126"/>
            <a:ext cx="8496300" cy="488974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41198"/>
            <a:ext cx="8496300" cy="29756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29" y="476250"/>
            <a:ext cx="7000941" cy="590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945782"/>
            <a:ext cx="8496300" cy="4966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78633"/>
            <a:ext cx="8496300" cy="270073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727984"/>
            <a:ext cx="8496300" cy="540203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165047"/>
            <a:ext cx="8496300" cy="45279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96" y="0"/>
            <a:ext cx="2496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33029</TotalTime>
  <Words>13</Words>
  <Application>Microsoft Macintosh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1113</cp:revision>
  <dcterms:created xsi:type="dcterms:W3CDTF">2010-03-17T18:05:41Z</dcterms:created>
  <dcterms:modified xsi:type="dcterms:W3CDTF">2016-08-13T02:28:34Z</dcterms:modified>
</cp:coreProperties>
</file>