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45" r:id="rId2"/>
    <p:sldId id="648" r:id="rId3"/>
    <p:sldId id="653" r:id="rId4"/>
    <p:sldId id="654" r:id="rId5"/>
    <p:sldId id="652" r:id="rId6"/>
    <p:sldId id="655" r:id="rId7"/>
    <p:sldId id="656" r:id="rId8"/>
    <p:sldId id="657" r:id="rId9"/>
    <p:sldId id="658" r:id="rId10"/>
    <p:sldId id="659" r:id="rId11"/>
    <p:sldId id="66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1470" autoAdjust="0"/>
  </p:normalViewPr>
  <p:slideViewPr>
    <p:cSldViewPr>
      <p:cViewPr varScale="1">
        <p:scale>
          <a:sx n="92" d="100"/>
          <a:sy n="92" d="100"/>
        </p:scale>
        <p:origin x="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September 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Implementing </a:t>
            </a:r>
            <a:r>
              <a:rPr lang="en-US" altLang="ko-KR" sz="6000" dirty="0" smtClean="0"/>
              <a:t>RNN</a:t>
            </a:r>
          </a:p>
          <a:p>
            <a:pPr algn="ctr"/>
            <a:r>
              <a:rPr lang="en-US" altLang="ko-KR" sz="6000" dirty="0" smtClean="0"/>
              <a:t>: </a:t>
            </a:r>
            <a:r>
              <a:rPr lang="en-US" altLang="ko-KR" sz="4800" dirty="0" err="1" smtClean="0">
                <a:solidFill>
                  <a:srgbClr val="C00000"/>
                </a:solidFill>
              </a:rPr>
              <a:t>rnn_mnist_simple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401327"/>
            <a:ext cx="8496300" cy="583944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26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401327"/>
            <a:ext cx="8496300" cy="583944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740126"/>
            <a:ext cx="4267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549719"/>
            <a:ext cx="8496300" cy="354266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7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5150"/>
            <a:ext cx="6362700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2336800"/>
            <a:ext cx="6565900" cy="1968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71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597150"/>
            <a:ext cx="7670800" cy="1447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90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457450"/>
            <a:ext cx="6642100" cy="1727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95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355850"/>
            <a:ext cx="6743700" cy="1930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28672"/>
            <a:ext cx="8496300" cy="25847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12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19594"/>
            <a:ext cx="8496300" cy="2602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46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 will make following RNNs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AutoShape 2" descr="https://cpslab.enginius.me/user/enginius/notebooks/github/tensorflow-101/notebooks/images/etc/rnn_mnist_look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 descr="C:\Users\CPSLAB\Downloads\rnn_mnis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"/>
          <a:stretch/>
        </p:blipFill>
        <p:spPr bwMode="auto">
          <a:xfrm>
            <a:off x="899592" y="1124744"/>
            <a:ext cx="7272808" cy="51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2324100"/>
            <a:ext cx="66929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63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991594"/>
            <a:ext cx="8496300" cy="465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92325"/>
            <a:ext cx="8496300" cy="24574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8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is how </a:t>
            </a:r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rgbClr val="C00000"/>
                </a:solidFill>
              </a:rPr>
              <a:t>net</a:t>
            </a:r>
            <a:r>
              <a:rPr lang="en-US" altLang="ko-KR" dirty="0" smtClean="0"/>
              <a:t> looks like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170" name="Picture 2" descr="C:\Users\CPSLAB\Downloads\rnn_input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"/>
          <a:stretch/>
        </p:blipFill>
        <p:spPr bwMode="auto">
          <a:xfrm>
            <a:off x="657646" y="926550"/>
            <a:ext cx="7802786" cy="55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454150"/>
            <a:ext cx="8267700" cy="3733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80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028849"/>
            <a:ext cx="8496300" cy="458440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22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75960"/>
            <a:ext cx="8496300" cy="60901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828075"/>
            <a:ext cx="8496300" cy="29859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2549236" y="533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53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32949</TotalTime>
  <Words>35</Words>
  <Application>Microsoft Macintosh PowerPoint</Application>
  <PresentationFormat>화면 슬라이드 쇼(4:3)</PresentationFormat>
  <Paragraphs>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We will make following RNNs</vt:lpstr>
      <vt:lpstr>PowerPoint 프레젠테이션</vt:lpstr>
      <vt:lpstr>PowerPoint 프레젠테이션</vt:lpstr>
      <vt:lpstr>This is how the net looks like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1118</cp:revision>
  <dcterms:created xsi:type="dcterms:W3CDTF">2010-03-17T18:05:41Z</dcterms:created>
  <dcterms:modified xsi:type="dcterms:W3CDTF">2016-09-03T00:58:20Z</dcterms:modified>
</cp:coreProperties>
</file>