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45" r:id="rId2"/>
    <p:sldId id="670" r:id="rId3"/>
    <p:sldId id="651" r:id="rId4"/>
    <p:sldId id="646" r:id="rId5"/>
    <p:sldId id="649" r:id="rId6"/>
    <p:sldId id="650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59" r:id="rId15"/>
    <p:sldId id="660" r:id="rId16"/>
    <p:sldId id="708" r:id="rId17"/>
    <p:sldId id="709" r:id="rId18"/>
    <p:sldId id="71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1" autoAdjust="0"/>
    <p:restoredTop sz="91470" autoAdjust="0"/>
  </p:normalViewPr>
  <p:slideViewPr>
    <p:cSldViewPr>
      <p:cViewPr>
        <p:scale>
          <a:sx n="131" d="100"/>
          <a:sy n="131" d="100"/>
        </p:scale>
        <p:origin x="136" y="-1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September 3,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Visualization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Picture 2" descr="C:\Users\CPSLAB\Desktop\tsn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7" t="19124" r="15342" b="50000"/>
          <a:stretch/>
        </p:blipFill>
        <p:spPr bwMode="auto">
          <a:xfrm>
            <a:off x="465347" y="1209497"/>
            <a:ext cx="8213305" cy="50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5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Visualization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Picture 2" descr="C:\Users\CPSLAB\Desktop\tsn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t="16503" r="37017" b="52621"/>
          <a:stretch/>
        </p:blipFill>
        <p:spPr bwMode="auto">
          <a:xfrm>
            <a:off x="465347" y="1209497"/>
            <a:ext cx="8213305" cy="50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Visualization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Picture 2" descr="C:\Users\CPSLAB\Desktop\tsn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4" t="52369" r="12535" b="16755"/>
          <a:stretch/>
        </p:blipFill>
        <p:spPr bwMode="auto">
          <a:xfrm>
            <a:off x="465347" y="1209497"/>
            <a:ext cx="8213305" cy="50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3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Word2vec?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551"/>
            <a:ext cx="9144000" cy="40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32991</TotalTime>
  <Words>23</Words>
  <Application>Microsoft Macintosh PowerPoint</Application>
  <PresentationFormat>화면 슬라이드 쇼(4:3)</PresentationFormat>
  <Paragraphs>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휴먼둥근헤드라인</vt:lpstr>
      <vt:lpstr>Arial</vt:lpstr>
      <vt:lpstr>Garamond</vt:lpstr>
      <vt:lpstr>Meiryo UI</vt:lpstr>
      <vt:lpstr>Office 테마</vt:lpstr>
      <vt:lpstr>PowerPoint 프레젠테이션</vt:lpstr>
      <vt:lpstr>Word2vec?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Visualization </vt:lpstr>
      <vt:lpstr>Visualization </vt:lpstr>
      <vt:lpstr>Visualization 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1126</cp:revision>
  <dcterms:created xsi:type="dcterms:W3CDTF">2010-03-17T18:05:41Z</dcterms:created>
  <dcterms:modified xsi:type="dcterms:W3CDTF">2016-09-03T00:07:14Z</dcterms:modified>
</cp:coreProperties>
</file>