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45" r:id="rId2"/>
    <p:sldId id="64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>
        <p:scale>
          <a:sx n="86" d="100"/>
          <a:sy n="86" d="100"/>
        </p:scale>
        <p:origin x="76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Sunday, June 12,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Title</a:t>
            </a:r>
            <a:endParaRPr lang="en-US" altLang="ko-KR" sz="4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Authors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AAA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32890</TotalTime>
  <Words>4</Words>
  <Application>Microsoft Macintosh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휴먼둥근헤드라인</vt:lpstr>
      <vt:lpstr>Arial</vt:lpstr>
      <vt:lpstr>Garamond</vt:lpstr>
      <vt:lpstr>Meiryo UI</vt:lpstr>
      <vt:lpstr>Office 테마</vt:lpstr>
      <vt:lpstr>PowerPoint 프레젠테이션</vt:lpstr>
      <vt:lpstr>AAA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1110</cp:revision>
  <dcterms:created xsi:type="dcterms:W3CDTF">2010-03-17T18:05:41Z</dcterms:created>
  <dcterms:modified xsi:type="dcterms:W3CDTF">2016-06-12T13:33:22Z</dcterms:modified>
</cp:coreProperties>
</file>