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72" r:id="rId5"/>
    <p:sldId id="271" r:id="rId6"/>
    <p:sldId id="258" r:id="rId7"/>
    <p:sldId id="259" r:id="rId8"/>
    <p:sldId id="262" r:id="rId9"/>
    <p:sldId id="265" r:id="rId10"/>
    <p:sldId id="267" r:id="rId11"/>
    <p:sldId id="268" r:id="rId12"/>
    <p:sldId id="269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71218" autoAdjust="0"/>
  </p:normalViewPr>
  <p:slideViewPr>
    <p:cSldViewPr snapToGrid="0">
      <p:cViewPr varScale="1">
        <p:scale>
          <a:sx n="57" d="100"/>
          <a:sy n="57" d="100"/>
        </p:scale>
        <p:origin x="1738" y="53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B141C-7F5D-4A30-8D29-4DA8BCF806E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E81C9-980D-4384-A139-BC5EC2C89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1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2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 language is a language that specifies the structure of a document or data using tags.</a:t>
            </a:r>
          </a:p>
          <a:p>
            <a:r>
              <a:rPr lang="en-US" altLang="ko-KR" dirty="0"/>
              <a:t>markup language</a:t>
            </a:r>
            <a:r>
              <a:rPr lang="ko-KR" altLang="en-US" dirty="0"/>
              <a:t>는 태그 등을 이용하여 문서나 데이터의 구조를 명시하는 언어의 한 가지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Tags are now used to represent the structure of the document.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태그는 현재 문서의 구조를 나타내는 데 사용된다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This system of tagging methods is called markup language.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태그 방법의 체계를 마크업 언어라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of these tagging methods is called the markup language.</a:t>
            </a:r>
          </a:p>
          <a:p>
            <a:r>
              <a:rPr lang="ko-KR" altLang="en-US" dirty="0"/>
              <a:t>옷의 태그는 원산지</a:t>
            </a:r>
            <a:r>
              <a:rPr lang="en-US" altLang="ko-KR" dirty="0"/>
              <a:t>, </a:t>
            </a:r>
            <a:r>
              <a:rPr lang="ko-KR" altLang="en-US" dirty="0"/>
              <a:t>치수</a:t>
            </a:r>
            <a:r>
              <a:rPr lang="en-US" altLang="ko-KR" dirty="0"/>
              <a:t>, </a:t>
            </a:r>
            <a:r>
              <a:rPr lang="ko-KR" altLang="en-US" dirty="0"/>
              <a:t>세탁 방법 등 옷의 대한 정보가 적혀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tag of the html also plays the same role.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tag</a:t>
            </a:r>
            <a:r>
              <a:rPr lang="ko-KR" altLang="en-US" dirty="0"/>
              <a:t>도 같은 역할을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expressed information through strong tag that I want to emphasize the World character.</a:t>
            </a:r>
          </a:p>
          <a:p>
            <a:r>
              <a:rPr lang="en-US" altLang="ko-KR" dirty="0"/>
              <a:t>World </a:t>
            </a:r>
            <a:r>
              <a:rPr lang="ko-KR" altLang="en-US" dirty="0"/>
              <a:t>글자를 강조 하고 싶다는 정보를 </a:t>
            </a:r>
            <a:r>
              <a:rPr lang="en-US" altLang="ko-KR" dirty="0"/>
              <a:t>strong </a:t>
            </a:r>
            <a:r>
              <a:rPr lang="ko-KR" altLang="en-US" dirty="0"/>
              <a:t>태그를 통해 표현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6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stands for Cascading Style Sheet.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Cascading Style Sheet</a:t>
            </a:r>
            <a:r>
              <a:rPr lang="ko-KR" altLang="en-US" dirty="0"/>
              <a:t>의 약자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don't have to try to understand Cascading yet.</a:t>
            </a:r>
          </a:p>
          <a:p>
            <a:r>
              <a:rPr lang="ko-KR" altLang="en-US" dirty="0"/>
              <a:t>아직은 </a:t>
            </a:r>
            <a:r>
              <a:rPr lang="en-US" altLang="ko-KR" dirty="0"/>
              <a:t>Cascading</a:t>
            </a:r>
            <a:r>
              <a:rPr lang="ko-KR" altLang="en-US" dirty="0"/>
              <a:t>을 이해하려고 하지 않아도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focus here is on Style.</a:t>
            </a:r>
          </a:p>
          <a:p>
            <a:r>
              <a:rPr lang="ko-KR" altLang="en-US" dirty="0"/>
              <a:t>여기서 주목해야 할 부분은 </a:t>
            </a:r>
            <a:r>
              <a:rPr lang="en-US" altLang="ko-KR" dirty="0"/>
              <a:t>Style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 is in charge of style and design.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Style</a:t>
            </a:r>
            <a:r>
              <a:rPr lang="ko-KR" altLang="en-US" dirty="0"/>
              <a:t>이나 </a:t>
            </a:r>
            <a:r>
              <a:rPr lang="en-US" altLang="ko-KR" dirty="0"/>
              <a:t>Design</a:t>
            </a:r>
            <a:r>
              <a:rPr lang="ko-KR" altLang="en-US" dirty="0"/>
              <a:t>을 담당 하고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5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because html delivers information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style, we can create these web documents.</a:t>
            </a:r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/>
              <a:t>html </a:t>
            </a:r>
            <a:r>
              <a:rPr lang="ko-KR" altLang="en-US" dirty="0"/>
              <a:t>은 정보를 전달하고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는 스타일을 제공 하기 때문에</a:t>
            </a:r>
            <a:r>
              <a:rPr lang="en-US" altLang="ko-KR" dirty="0"/>
              <a:t>, </a:t>
            </a:r>
            <a:r>
              <a:rPr lang="ko-KR" altLang="en-US" dirty="0"/>
              <a:t>우리는 이런 웹 문서를 만들 수 있는 것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1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class is open from 3 p.m. to 4:30 p.m. on Monday and Thursday in Madagascar time.</a:t>
            </a:r>
          </a:p>
          <a:p>
            <a:r>
              <a:rPr lang="ko-KR" altLang="en-US" dirty="0"/>
              <a:t>저희 수업은 마다가스카르 시간으로 월요일</a:t>
            </a:r>
            <a:r>
              <a:rPr lang="en-US" altLang="ko-KR" dirty="0"/>
              <a:t>, </a:t>
            </a:r>
            <a:r>
              <a:rPr lang="ko-KR" altLang="en-US" dirty="0"/>
              <a:t>목요일 오후 </a:t>
            </a:r>
            <a:r>
              <a:rPr lang="en-US" altLang="ko-KR" dirty="0"/>
              <a:t>3 ~ 4:30 pm</a:t>
            </a:r>
            <a:r>
              <a:rPr lang="ko-KR" altLang="en-US" dirty="0"/>
              <a:t> 진행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my email.</a:t>
            </a:r>
          </a:p>
          <a:p>
            <a:r>
              <a:rPr lang="ko-KR" altLang="en-US" dirty="0"/>
              <a:t>이것은 저의 이메일 입니다</a:t>
            </a:r>
            <a:r>
              <a:rPr lang="en-US" altLang="ko-KR" dirty="0"/>
              <a:t>. </a:t>
            </a:r>
          </a:p>
          <a:p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any questions, please e-mail me here.</a:t>
            </a:r>
            <a:endParaRPr lang="en-US" altLang="ko-KR" dirty="0"/>
          </a:p>
          <a:p>
            <a:r>
              <a:rPr lang="ko-KR" altLang="en-US" dirty="0"/>
              <a:t>혹시 질문이 있으면 여기로 메일 보내 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I'll see you in class.</a:t>
            </a:r>
            <a:endParaRPr lang="en-US" altLang="ko-KR" dirty="0"/>
          </a:p>
          <a:p>
            <a:r>
              <a:rPr lang="ko-KR" altLang="en-US" dirty="0"/>
              <a:t>그럼 수업 시간에 뵙겠습니다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5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Hello.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Tae-In Kim, who is in charge of the beginner class on HTML, CSS.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. Html,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초급 수업을 맡은 김태인 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My Korean name is Taein Kim,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한국 이름은 김태인 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My English name is Max.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영어 이름은 </a:t>
            </a:r>
            <a:r>
              <a:rPr lang="en-US" altLang="ko-KR" dirty="0"/>
              <a:t>Max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You can call me Max.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저에게 </a:t>
            </a:r>
            <a:r>
              <a:rPr lang="en-US" altLang="ko-KR" dirty="0"/>
              <a:t>Max </a:t>
            </a:r>
            <a:r>
              <a:rPr lang="ko-KR" altLang="en-US" dirty="0"/>
              <a:t>라고 불러도 좋아요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I'm not good at English.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제가 영어가 많이 미숙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Nevertheless, I'd appreciate it if you listened with open arms.</a:t>
            </a:r>
            <a:endParaRPr lang="en-US" altLang="ko-KR" dirty="0"/>
          </a:p>
          <a:p>
            <a:r>
              <a:rPr lang="ko-KR" altLang="en-US" dirty="0"/>
              <a:t>그럼에도 불구 하고 너그럽게 들어 주시면 감사하겠습니다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Let me introduce myself briefly.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간단하게 저의 대해서 소개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majored in Oriental </a:t>
            </a:r>
            <a:r>
              <a:rPr lang="en-US" altLang="ko-KR" dirty="0" err="1"/>
              <a:t>BioMedical</a:t>
            </a:r>
            <a:r>
              <a:rPr lang="en-US" altLang="ko-KR" dirty="0"/>
              <a:t> Engineering,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저는 한방의료공학을 전공 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 worked as a full stack developer,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저는 풀 스택 개발자로 근무 하였으며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 full stack developer is a developer who handles both the front-end and back-end.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풀 스택은 프론트 엔드와 </a:t>
            </a:r>
            <a:r>
              <a:rPr lang="ko-KR" altLang="en-US" dirty="0" err="1"/>
              <a:t>백엔드를</a:t>
            </a:r>
            <a:r>
              <a:rPr lang="ko-KR" altLang="en-US" dirty="0"/>
              <a:t> 모두 다루는 개발자를 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I’m currently working as an Android native developer.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안드로이드 네이티브 개발자로 일하고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 learn in class is HTML and CSS.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수업 시간에 배울 내용은 </a:t>
            </a:r>
            <a:r>
              <a:rPr lang="en-US" altLang="ko-KR" dirty="0"/>
              <a:t>HTML </a:t>
            </a:r>
            <a:r>
              <a:rPr lang="ko-KR" altLang="en-US" dirty="0"/>
              <a:t>이라는 것과 </a:t>
            </a:r>
            <a:r>
              <a:rPr lang="en-US" altLang="ko-KR" dirty="0"/>
              <a:t>CSS </a:t>
            </a:r>
            <a:r>
              <a:rPr lang="ko-KR" altLang="en-US" dirty="0"/>
              <a:t>라는 것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important what you can make with HTML and CSS.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HTML 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로 무엇을 만들 수 있는지가 중요하겠죠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Create a homepage like Google,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Google</a:t>
            </a:r>
            <a:r>
              <a:rPr lang="ko-KR" altLang="en-US" dirty="0"/>
              <a:t>과 같은 홈페이지를 만들거나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You can create a homepage like </a:t>
            </a:r>
            <a:r>
              <a:rPr lang="en-US" altLang="ko-KR" dirty="0" err="1"/>
              <a:t>Youtube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Youtube</a:t>
            </a:r>
            <a:r>
              <a:rPr lang="ko-KR" altLang="en-US" dirty="0"/>
              <a:t>와 같은 홈페이지를 만들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just make all these things with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ko-KR" altLang="en-US" dirty="0"/>
              <a:t>만 가지고 이런 것들을 모두 만들 수는 없습니다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just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can only create information from our visible text and images and styles that make this information wonderful.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ko-KR" altLang="en-US" dirty="0"/>
              <a:t>만 으로는</a:t>
            </a:r>
            <a:r>
              <a:rPr lang="en-US" altLang="ko-KR" dirty="0"/>
              <a:t>, </a:t>
            </a:r>
            <a:r>
              <a:rPr lang="ko-KR" altLang="en-US" dirty="0"/>
              <a:t>우리 눈에 보이는 텍스트와 이미지로 된 정보와 이 정보를 멋지게 꾸며주는 스타일 까지만 만들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store text or video or image information, and then you print it out to other people, and it's made up of different technologies.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밖에 텍스트나 비디오나 이미지 정보를 저장하고 있다가</a:t>
            </a:r>
            <a:r>
              <a:rPr lang="en-US" altLang="ko-KR" dirty="0"/>
              <a:t>, </a:t>
            </a:r>
            <a:r>
              <a:rPr lang="ko-KR" altLang="en-US" dirty="0"/>
              <a:t>다른 사람들에게 출력 시켜주는 일은 다른 기술들로 만들어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html,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 things that are made of various technologies, we can call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그렇다면</a:t>
            </a:r>
            <a:r>
              <a:rPr lang="en-US" altLang="ko-KR" dirty="0"/>
              <a:t>, html,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기타 다양한 기술들로 만들어진 것들을 우리는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Web Application,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어플리케이션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Web documents,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문서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Website,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사이트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home page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홈페이지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call it these four.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</a:t>
            </a:r>
            <a:r>
              <a:rPr lang="en-US" altLang="ko-KR" dirty="0"/>
              <a:t>4</a:t>
            </a:r>
            <a:r>
              <a:rPr lang="ko-KR" altLang="en-US" dirty="0"/>
              <a:t>가지로 부를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old days, web documents had a tendency.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예전에는 웹 문서에 성향이 띄었다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days, it is more like a web application, with a variety of functions and services emerging.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요즘에는 다양한 기능과 서비스들이 생겨나면서 웹 어플리케이션에 더 가깝다고 말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1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documents, Web applications talk about the Web, called the World Wide Web.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문서</a:t>
            </a:r>
            <a:r>
              <a:rPr lang="en-US" altLang="ko-KR" dirty="0"/>
              <a:t>, </a:t>
            </a:r>
            <a:r>
              <a:rPr lang="ko-KR" altLang="en-US" dirty="0"/>
              <a:t>웹 어플리케이션에서 말하는</a:t>
            </a:r>
            <a:r>
              <a:rPr lang="en-US" altLang="ko-KR" dirty="0"/>
              <a:t> </a:t>
            </a:r>
            <a:r>
              <a:rPr lang="ko-KR" altLang="en-US" dirty="0"/>
              <a:t>웹은 </a:t>
            </a:r>
            <a:r>
              <a:rPr lang="en-US" altLang="ko-KR" dirty="0"/>
              <a:t>World Wide Web </a:t>
            </a:r>
            <a:r>
              <a:rPr lang="ko-KR" altLang="en-US" dirty="0"/>
              <a:t>이라고 불리며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is a global information space where people can share information through connected computers.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인터넷은 연결된 컴퓨터를 통해 사람들이 정보를 공유할 수 있는 전 세계적인 정보 공간을 말한다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web is not an independent technology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웹은 하나의 독립적인 기술이 아니고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technology that works with a lot of different technologies.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다양한 기술들이 융합해서 작동하는 기술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3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web applications allow servers to print information over the Internet to the computers we use.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웹 어플리케이션은 서버 에서 인터넷을 통해서 우리가 사용하는 컴퓨터에 정보를 출력 시켜 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information consists of HTML, CSS, and JAVASCRIPT.</a:t>
            </a:r>
          </a:p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ko-KR" altLang="en-US" dirty="0"/>
              <a:t>정보는 </a:t>
            </a:r>
            <a:r>
              <a:rPr lang="en-US" altLang="ko-KR" dirty="0"/>
              <a:t>HTML, CSS, JAVASCRIPT</a:t>
            </a:r>
            <a:r>
              <a:rPr lang="ko-KR" altLang="en-US" dirty="0"/>
              <a:t>로 구성된 정보 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We can see this in the web browser.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우리는 </a:t>
            </a:r>
            <a:r>
              <a:rPr lang="en-US" altLang="ko-KR" dirty="0"/>
              <a:t>Web Browser</a:t>
            </a:r>
            <a:r>
              <a:rPr lang="ko-KR" altLang="en-US" dirty="0"/>
              <a:t>에서 확인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server is just a computer.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서버라는 것은 그냥 컴퓨터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It’s a computer running middle ware, database, web server software.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서버는 </a:t>
            </a:r>
            <a:r>
              <a:rPr lang="en-US" altLang="ko-KR" dirty="0"/>
              <a:t>Middle Ware, </a:t>
            </a:r>
            <a:r>
              <a:rPr lang="en-US" altLang="ko-KR" dirty="0" err="1"/>
              <a:t>DataBase</a:t>
            </a:r>
            <a:r>
              <a:rPr lang="en-US" altLang="ko-KR" dirty="0"/>
              <a:t>, Web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라는 소프트웨어가 동작하고 있는 컴퓨터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class, we will learn only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these various skills.</a:t>
            </a:r>
          </a:p>
          <a:p>
            <a:r>
              <a:rPr lang="ko-KR" altLang="en-US" dirty="0"/>
              <a:t>우리 수업에서는 이런 다양한 </a:t>
            </a:r>
            <a:r>
              <a:rPr lang="ko-KR" altLang="en-US" dirty="0" err="1"/>
              <a:t>기술중에</a:t>
            </a:r>
            <a:r>
              <a:rPr lang="ko-KR" altLang="en-US" dirty="0"/>
              <a:t>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만을 배우게 될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1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finally make this homepage through class.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우리는 수업을 통해서 최종적으로 이런 홈페이지를 만들어 볼 것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make a homepage that will be printed on the desktop and also on the mobile screen.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데스크탑 화면에서도 출력되고</a:t>
            </a:r>
            <a:r>
              <a:rPr lang="en-US" altLang="ko-KR" b="0" dirty="0"/>
              <a:t>, </a:t>
            </a:r>
            <a:r>
              <a:rPr lang="ko-KR" altLang="en-US" b="0" dirty="0"/>
              <a:t>모바일 화면에서도 출력 되는 홈페이지를 만들어 볼 것 입니다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you can make it if you're interested.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저는 여러분들이 흥미만 가지신다면 충분히 만들 수 있다고 생각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this class, my goal is to make you have fun with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rather than to be good at handling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수업을 통해서 저의 목표는 여러분들이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를 능숙하게 다루는 것 보다 여러분이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 err="1"/>
              <a:t>css</a:t>
            </a:r>
            <a:r>
              <a:rPr lang="ko-KR" altLang="en-US" dirty="0"/>
              <a:t>에 흥미를 갖게 하는 것이 목표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9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next.</a:t>
            </a:r>
          </a:p>
          <a:p>
            <a:r>
              <a:rPr lang="ko-KR" altLang="en-US" dirty="0"/>
              <a:t>그럼 다음으로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finish after learning about Html and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에 대해서 알아보고 마치겠습니다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is an abbreviation for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 L</a:t>
            </a:r>
            <a:r>
              <a:rPr lang="en-US" altLang="ko-KR" dirty="0"/>
              <a:t>anguage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 </a:t>
            </a:r>
            <a:r>
              <a:rPr lang="ko-KR" altLang="en-US" dirty="0"/>
              <a:t>의 약어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HyperText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 documents and documents are linked together.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HyperText</a:t>
            </a:r>
            <a:r>
              <a:rPr lang="ko-KR" altLang="en-US" dirty="0"/>
              <a:t>는 문서와 문서가 링크로 연결 되어 있다</a:t>
            </a:r>
            <a:r>
              <a:rPr lang="en-US" altLang="ko-KR" dirty="0"/>
              <a:t>' </a:t>
            </a:r>
            <a:r>
              <a:rPr lang="ko-KR" altLang="en-US" dirty="0"/>
              <a:t>라는 뜻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click a link on a webpage, which link will I go to?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페이지에서 어떤 링크를 클릭하게 되면 다른 링크로 이동하게 되죠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means that the document is linked to the document.</a:t>
            </a:r>
          </a:p>
          <a:p>
            <a:r>
              <a:rPr lang="ko-KR" altLang="en-US" dirty="0"/>
              <a:t>그것은 문서와 문서가 링크로 연결되어 있다 라는 뜻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This type of document system is called hypertext.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형태의 문서 시스템을 </a:t>
            </a:r>
            <a:r>
              <a:rPr lang="en-US" altLang="ko-KR" dirty="0"/>
              <a:t>hypertext 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why we call it WEB, where documents and documents, like a huge net, create a huge chunk of information.</a:t>
            </a:r>
          </a:p>
          <a:p>
            <a:r>
              <a:rPr lang="ko-KR" altLang="en-US" dirty="0"/>
              <a:t>바로 이 링크를 통해서 문서와 문서가 하나의 거대한 그물망 </a:t>
            </a:r>
            <a:r>
              <a:rPr lang="ko-KR" altLang="en-US" dirty="0" err="1"/>
              <a:t>처럼</a:t>
            </a:r>
            <a:r>
              <a:rPr lang="ko-KR" altLang="en-US" dirty="0"/>
              <a:t> 거대한 정보 덩어리를 </a:t>
            </a:r>
            <a:r>
              <a:rPr lang="ko-KR" altLang="en-US" dirty="0" err="1"/>
              <a:t>만든것이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E81C9-980D-4384-A139-BC5EC2C89C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2382-FCD0-408D-A802-8CD5ED92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5114A-05DA-467A-A4ED-7C819136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31A63-90BE-4F88-87C9-97310D7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80E56-3782-4050-9A6D-8FA54948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2870E-07EC-43B4-9689-0CB2C25E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67DC5-A1C9-476A-A7E4-1DA388D9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10B1E-5917-4438-900B-CD9B7001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22E1A-5ACB-4FA3-B452-A4628ECC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7E61-63C6-4A40-9694-BCB5BB65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6DD60-1ED1-4733-86F5-EF314F4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C974E-74D5-44A9-8041-FEC0BFDF5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5660B-2BFA-4CEA-AC03-C99A8AA9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1CC33-0906-4D39-A1E5-030B80D7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E331B-00E7-4E44-BF4C-2504FDDB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F54EB-6384-457F-933F-36C1589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C768A-9054-4D2A-83DE-F5D272BF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B12F6-D93F-4E42-B90C-98695DB2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13637-2A16-4334-B614-40ACFEC2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9F593-593D-49D8-AEA2-FB9AA4A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E47A-0B33-49A1-B9AE-4984539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250F6-0895-47D4-8F71-844B3FD8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5A91B-636A-4C49-93BD-43AAA785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4FF4C-DA56-4808-810E-DC56CDC9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E013-A519-45C5-95DC-820EDFDE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AFD2E-48E9-4889-9A36-88C769C9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4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D5A9-B797-4270-89CD-ACBC8F03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63847-03F4-4641-A87A-1B24BE59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903BA-85F0-4692-BF3D-5DEE4B9C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3665B-1DED-4409-A991-62939A06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54036-CF7E-41F0-8933-7A33DC24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A14DE-1479-43CB-987A-A7FBCC0C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7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5D48C-4476-4893-B5C0-DDDBA198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28BE7-C99F-4217-81FB-CD01A734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F80B4-1D6D-4DF5-8D86-28DA08B1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6ABBED-BA8F-40B0-B3D2-2DB111ACC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85159A-E59D-475E-B2DF-BC945B791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886CAB-54FE-4961-8127-A9219DD2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D08DFD-8C5A-44EC-8978-EE220DA2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C08A2F-6D0B-4A9F-AEDE-6EF5A5D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5ED5A-05DF-4CAB-AF05-EF7B0E85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7C6CE-29ED-43AF-8840-13B80F90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2F2E68-0298-44DD-A71A-A3256CBE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09F91-8243-432B-8C8B-F216C32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8AB31B-1477-4FA7-AFD8-781169C7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6B346-024E-458F-A493-B956D592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07C16-B2A6-40EC-AEFA-F86A60A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DB682-8311-4172-9250-35CA1C24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F3D5-4BAA-4123-BAEA-B6838604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FFB2A-A56A-45EE-BBCE-DE7A5739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EF97B-7DE5-438C-BE73-61F54040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5F74A-051F-491B-AAB3-6839B56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FA0F9-0660-4EB2-A295-9FA8B058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6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82AE-A9C7-4CCD-854B-E46B059C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81066B-5CE8-40C6-A7C7-32AA07E8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F651D-8E75-40FC-BC16-48FFCE06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C927D-C3E5-4C28-A569-9A92387A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70474-3CD6-4092-BAAA-1584686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2F02A-1A80-4D2C-ACE9-C8664EB2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56407-F56C-4414-ABF4-952E6B71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11BD9-64CD-4FD2-BD4A-07D7454E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399B-1012-4CD9-B464-4CDD1311A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ED64-7CD0-4AD5-9E71-3699690E78B0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3CF1C-CD6E-4426-B21C-03ABE1CD2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EB0D8-7656-4589-8073-61C54B8D7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665F-C9B4-4A4F-BCC3-BD0B8BD4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694D8-1AB5-4160-8514-599C8BAC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35287"/>
          </a:xfrm>
        </p:spPr>
        <p:txBody>
          <a:bodyPr/>
          <a:lstStyle/>
          <a:p>
            <a:r>
              <a:rPr lang="en-US" altLang="ko-KR" dirty="0"/>
              <a:t>HTML, CSS </a:t>
            </a:r>
            <a:br>
              <a:rPr lang="en-US" altLang="ko-KR" dirty="0"/>
            </a:br>
            <a:r>
              <a:rPr lang="en-US" altLang="ko-KR" sz="4400" dirty="0"/>
              <a:t>Basic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97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Markup language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5400" dirty="0"/>
              <a:t>Hello &lt;strong&gt;</a:t>
            </a:r>
            <a:r>
              <a:rPr lang="en-US" altLang="ko-KR" sz="5400" b="1" dirty="0"/>
              <a:t>World</a:t>
            </a:r>
            <a:r>
              <a:rPr lang="en-US" altLang="ko-KR" sz="5400" dirty="0"/>
              <a:t>&lt;/strong&gt;</a:t>
            </a:r>
          </a:p>
          <a:p>
            <a:pPr marL="0" indent="0" algn="ctr">
              <a:buNone/>
            </a:pPr>
            <a:r>
              <a:rPr lang="en-US" altLang="ko-KR" dirty="0"/>
              <a:t>              Start tag</a:t>
            </a:r>
            <a:r>
              <a:rPr lang="ko-KR" altLang="en-US" dirty="0"/>
              <a:t>                              </a:t>
            </a:r>
            <a:r>
              <a:rPr lang="en-US" altLang="ko-KR" dirty="0"/>
              <a:t>End tag</a:t>
            </a:r>
          </a:p>
        </p:txBody>
      </p:sp>
    </p:spTree>
    <p:extLst>
      <p:ext uri="{BB962C8B-B14F-4D97-AF65-F5344CB8AC3E}">
        <p14:creationId xmlns:p14="http://schemas.microsoft.com/office/powerpoint/2010/main" val="27420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915025"/>
          </a:xfrm>
        </p:spPr>
        <p:txBody>
          <a:bodyPr anchor="ctr"/>
          <a:lstStyle/>
          <a:p>
            <a:pPr algn="ctr"/>
            <a:r>
              <a:rPr lang="en-US" altLang="ko-KR" sz="5400" dirty="0"/>
              <a:t>CSS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Cascading Style Sheet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96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 anchor="ctr"/>
          <a:lstStyle/>
          <a:p>
            <a:pPr algn="ctr"/>
            <a:r>
              <a:rPr lang="en-US" altLang="ko-KR" dirty="0"/>
              <a:t>HTML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</a:p>
          <a:p>
            <a:pPr algn="ctr"/>
            <a:r>
              <a:rPr lang="en-US" altLang="ko-KR" dirty="0"/>
              <a:t>Information + Style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34995D-3346-4BAE-B136-3A2F7BF67C8D}"/>
              </a:ext>
            </a:extLst>
          </p:cNvPr>
          <p:cNvGrpSpPr/>
          <p:nvPr/>
        </p:nvGrpSpPr>
        <p:grpSpPr>
          <a:xfrm>
            <a:off x="617877" y="0"/>
            <a:ext cx="11213892" cy="6407408"/>
            <a:chOff x="556917" y="159097"/>
            <a:chExt cx="11213892" cy="64074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2868869-BE2C-4A1C-8324-0E181594EEA5}"/>
                </a:ext>
              </a:extLst>
            </p:cNvPr>
            <p:cNvGrpSpPr/>
            <p:nvPr/>
          </p:nvGrpSpPr>
          <p:grpSpPr>
            <a:xfrm>
              <a:off x="6590627" y="772710"/>
              <a:ext cx="5180182" cy="5180182"/>
              <a:chOff x="6633157" y="594360"/>
              <a:chExt cx="5180182" cy="5180182"/>
            </a:xfrm>
          </p:grpSpPr>
          <p:pic>
            <p:nvPicPr>
              <p:cNvPr id="16" name="Picture 4" descr="핸드폰 일러스트 이미지 검색결과">
                <a:extLst>
                  <a:ext uri="{FF2B5EF4-FFF2-40B4-BE49-F238E27FC236}">
                    <a16:creationId xmlns:a16="http://schemas.microsoft.com/office/drawing/2014/main" id="{FBA1A76E-7C8C-4245-94F8-CDF99598EA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57" y="594360"/>
                <a:ext cx="5180182" cy="518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내용 개체 틀 3">
                <a:extLst>
                  <a:ext uri="{FF2B5EF4-FFF2-40B4-BE49-F238E27FC236}">
                    <a16:creationId xmlns:a16="http://schemas.microsoft.com/office/drawing/2014/main" id="{686BFB22-2EDF-4BBB-AEBA-B302ACCDA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2321" y="1369759"/>
                <a:ext cx="1641902" cy="345323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06B5C73-D22A-4572-AA39-638A342F17E4}"/>
                </a:ext>
              </a:extLst>
            </p:cNvPr>
            <p:cNvGrpSpPr/>
            <p:nvPr/>
          </p:nvGrpSpPr>
          <p:grpSpPr>
            <a:xfrm>
              <a:off x="556917" y="159097"/>
              <a:ext cx="6407408" cy="6407408"/>
              <a:chOff x="556917" y="159097"/>
              <a:chExt cx="6407408" cy="6407408"/>
            </a:xfrm>
          </p:grpSpPr>
          <p:pic>
            <p:nvPicPr>
              <p:cNvPr id="14" name="Picture 2" descr="컴퓨터 이미지 검색결과">
                <a:extLst>
                  <a:ext uri="{FF2B5EF4-FFF2-40B4-BE49-F238E27FC236}">
                    <a16:creationId xmlns:a16="http://schemas.microsoft.com/office/drawing/2014/main" id="{C03A47FE-00D4-4EFE-9343-33A141CE6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917" y="159097"/>
                <a:ext cx="6407408" cy="6407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내용 개체 틀 4">
                <a:extLst>
                  <a:ext uri="{FF2B5EF4-FFF2-40B4-BE49-F238E27FC236}">
                    <a16:creationId xmlns:a16="http://schemas.microsoft.com/office/drawing/2014/main" id="{E8C79A01-5E55-4B88-A998-43745F25C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9228" y="1369759"/>
                <a:ext cx="4766930" cy="26964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900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Monday 3 ~ 4:30 pm</a:t>
            </a:r>
          </a:p>
          <a:p>
            <a:pPr algn="ctr"/>
            <a:r>
              <a:rPr lang="en-US" altLang="ko-KR" sz="5400" dirty="0"/>
              <a:t>Thursday 3 ~ 4:30 pm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Email : world9604@gmail.com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9694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 anchor="ctr"/>
          <a:lstStyle/>
          <a:p>
            <a:pPr algn="ctr"/>
            <a:r>
              <a:rPr lang="en-US" altLang="ko-KR" sz="4000" dirty="0"/>
              <a:t>Korean</a:t>
            </a:r>
            <a:r>
              <a:rPr lang="ko-KR" altLang="en-US" sz="4000" dirty="0"/>
              <a:t> </a:t>
            </a:r>
            <a:r>
              <a:rPr lang="en-US" altLang="ko-KR" sz="4000" dirty="0"/>
              <a:t>Name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r>
              <a:rPr lang="ko-KR" altLang="en-US" sz="4000" dirty="0"/>
              <a:t> </a:t>
            </a:r>
            <a:r>
              <a:rPr lang="en-US" altLang="ko-KR" sz="4000" dirty="0"/>
              <a:t>Tae In Kim</a:t>
            </a:r>
          </a:p>
          <a:p>
            <a:pPr algn="ctr"/>
            <a:r>
              <a:rPr lang="en-US" altLang="ko-KR" sz="4000" dirty="0"/>
              <a:t>English Name : Max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4000" dirty="0"/>
              <a:t>Major in </a:t>
            </a:r>
            <a:r>
              <a:rPr lang="en-US" altLang="ko-KR" sz="4000" dirty="0" err="1"/>
              <a:t>BioMedical</a:t>
            </a:r>
            <a:r>
              <a:rPr lang="en-US" altLang="ko-KR" sz="4000" dirty="0"/>
              <a:t> Engineer</a:t>
            </a:r>
          </a:p>
          <a:p>
            <a:pPr algn="ctr"/>
            <a:r>
              <a:rPr lang="en-US" altLang="ko-KR" sz="4000" dirty="0"/>
              <a:t>Full Stack Developer</a:t>
            </a:r>
          </a:p>
          <a:p>
            <a:pPr algn="ctr"/>
            <a:r>
              <a:rPr lang="en-US" altLang="ko-KR" sz="4000" dirty="0"/>
              <a:t>Android Native Application Developer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711"/>
            <a:ext cx="10515600" cy="553057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HTML</a:t>
            </a:r>
          </a:p>
          <a:p>
            <a:pPr marL="0" indent="0" algn="ctr">
              <a:buNone/>
            </a:pPr>
            <a:r>
              <a:rPr lang="en-US" altLang="ko-KR" sz="5400" dirty="0"/>
              <a:t> </a:t>
            </a:r>
          </a:p>
          <a:p>
            <a:pPr algn="ctr"/>
            <a:r>
              <a:rPr lang="en-US" altLang="ko-KR" sz="54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1037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4C93038-DB54-42E3-86DD-12B07656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88" y="606746"/>
            <a:ext cx="11850624" cy="56445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BDD602-68EC-4944-84BC-0ED10352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8" y="98432"/>
            <a:ext cx="11850624" cy="66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921"/>
            <a:ext cx="10515600" cy="5737089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altLang="ko-KR" sz="5400" dirty="0"/>
              <a:t>Web Application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Web</a:t>
            </a:r>
            <a:r>
              <a:rPr lang="ko-KR" altLang="en-US" sz="5400" dirty="0"/>
              <a:t> </a:t>
            </a:r>
            <a:r>
              <a:rPr lang="en-US" altLang="ko-KR" sz="5400" dirty="0"/>
              <a:t>Documents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Web</a:t>
            </a:r>
            <a:r>
              <a:rPr lang="ko-KR" altLang="en-US" sz="5400" dirty="0"/>
              <a:t> </a:t>
            </a:r>
            <a:r>
              <a:rPr lang="en-US" altLang="ko-KR" sz="5400" dirty="0"/>
              <a:t>Site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homepage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1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80"/>
            <a:ext cx="10515600" cy="5613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Web</a:t>
            </a:r>
            <a:r>
              <a:rPr lang="ko-KR" altLang="en-US" sz="5400" dirty="0"/>
              <a:t> </a:t>
            </a:r>
            <a:r>
              <a:rPr lang="en-US" altLang="ko-KR" sz="5400" dirty="0"/>
              <a:t>(World Wide Web)</a:t>
            </a:r>
          </a:p>
        </p:txBody>
      </p:sp>
    </p:spTree>
    <p:extLst>
      <p:ext uri="{BB962C8B-B14F-4D97-AF65-F5344CB8AC3E}">
        <p14:creationId xmlns:p14="http://schemas.microsoft.com/office/powerpoint/2010/main" val="423867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66E093-2E6F-42EA-8629-AA799BBE6BB9}"/>
              </a:ext>
            </a:extLst>
          </p:cNvPr>
          <p:cNvGrpSpPr/>
          <p:nvPr/>
        </p:nvGrpSpPr>
        <p:grpSpPr>
          <a:xfrm>
            <a:off x="1095680" y="657841"/>
            <a:ext cx="10000639" cy="5277127"/>
            <a:chOff x="1451528" y="500182"/>
            <a:chExt cx="10000639" cy="5277127"/>
          </a:xfrm>
        </p:grpSpPr>
        <p:pic>
          <p:nvPicPr>
            <p:cNvPr id="1026" name="Picture 2" descr="서버 이미지 검색결과">
              <a:extLst>
                <a:ext uri="{FF2B5EF4-FFF2-40B4-BE49-F238E27FC236}">
                  <a16:creationId xmlns:a16="http://schemas.microsoft.com/office/drawing/2014/main" id="{004AAE02-1A7F-4663-BD48-B717478DA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1455" y="1246718"/>
              <a:ext cx="3970712" cy="187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컴퓨터 이미지 검색결과">
              <a:extLst>
                <a:ext uri="{FF2B5EF4-FFF2-40B4-BE49-F238E27FC236}">
                  <a16:creationId xmlns:a16="http://schemas.microsoft.com/office/drawing/2014/main" id="{D84F54F1-53D9-4927-9FE6-97A9A02E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28" y="500182"/>
              <a:ext cx="3369854" cy="336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4CC593-C924-4213-8EBD-ED3269CBD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200" y="2234986"/>
              <a:ext cx="162698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84E9FF-1BF8-4E83-B6DB-506EA6457AE0}"/>
                </a:ext>
              </a:extLst>
            </p:cNvPr>
            <p:cNvSpPr txBox="1"/>
            <p:nvPr/>
          </p:nvSpPr>
          <p:spPr>
            <a:xfrm>
              <a:off x="7972367" y="3354485"/>
              <a:ext cx="3479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SERVER</a:t>
              </a:r>
            </a:p>
            <a:p>
              <a:endParaRPr lang="en-US" altLang="ko-KR" sz="2800" dirty="0"/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Middle Ware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 err="1"/>
                <a:t>DataBase</a:t>
              </a:r>
              <a:endParaRPr lang="en-US" altLang="ko-KR" sz="2400" dirty="0"/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Web Server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DB5CA2-4D4E-4C14-AAE9-802BB046E2FE}"/>
                </a:ext>
              </a:extLst>
            </p:cNvPr>
            <p:cNvSpPr txBox="1"/>
            <p:nvPr/>
          </p:nvSpPr>
          <p:spPr>
            <a:xfrm>
              <a:off x="1912620" y="3345874"/>
              <a:ext cx="34798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CLIENT</a:t>
              </a:r>
            </a:p>
            <a:p>
              <a:endParaRPr lang="en-US" altLang="ko-KR" sz="2800" dirty="0"/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HTML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CSS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JavaScript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2400" dirty="0"/>
                <a:t>Web Browser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A1A256-C439-48F7-908F-22AF424274B2}"/>
                </a:ext>
              </a:extLst>
            </p:cNvPr>
            <p:cNvSpPr txBox="1"/>
            <p:nvPr/>
          </p:nvSpPr>
          <p:spPr>
            <a:xfrm>
              <a:off x="5134627" y="1396327"/>
              <a:ext cx="2634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/>
                <a:t>Internet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83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97AD8B-1018-42FA-AE8B-3339C01DB0B2}"/>
              </a:ext>
            </a:extLst>
          </p:cNvPr>
          <p:cNvGrpSpPr/>
          <p:nvPr/>
        </p:nvGrpSpPr>
        <p:grpSpPr>
          <a:xfrm>
            <a:off x="678837" y="225296"/>
            <a:ext cx="11213892" cy="6407408"/>
            <a:chOff x="556917" y="159097"/>
            <a:chExt cx="11213892" cy="640740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726A7D3-F284-41EE-BBBA-D3393E0F8FD2}"/>
                </a:ext>
              </a:extLst>
            </p:cNvPr>
            <p:cNvGrpSpPr/>
            <p:nvPr/>
          </p:nvGrpSpPr>
          <p:grpSpPr>
            <a:xfrm>
              <a:off x="6590627" y="772710"/>
              <a:ext cx="5180182" cy="5180182"/>
              <a:chOff x="6633157" y="594360"/>
              <a:chExt cx="5180182" cy="5180182"/>
            </a:xfrm>
          </p:grpSpPr>
          <p:pic>
            <p:nvPicPr>
              <p:cNvPr id="15" name="Picture 4" descr="핸드폰 일러스트 이미지 검색결과">
                <a:extLst>
                  <a:ext uri="{FF2B5EF4-FFF2-40B4-BE49-F238E27FC236}">
                    <a16:creationId xmlns:a16="http://schemas.microsoft.com/office/drawing/2014/main" id="{8F7E9F7D-ECDA-4BF4-A192-6320639488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57" y="594360"/>
                <a:ext cx="5180182" cy="5180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내용 개체 틀 3">
                <a:extLst>
                  <a:ext uri="{FF2B5EF4-FFF2-40B4-BE49-F238E27FC236}">
                    <a16:creationId xmlns:a16="http://schemas.microsoft.com/office/drawing/2014/main" id="{89DB3F23-9005-4028-A496-3AB148FC1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2321" y="1369759"/>
                <a:ext cx="1641902" cy="345323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D552A22-387D-459B-BAE8-779FA54544AD}"/>
                </a:ext>
              </a:extLst>
            </p:cNvPr>
            <p:cNvGrpSpPr/>
            <p:nvPr/>
          </p:nvGrpSpPr>
          <p:grpSpPr>
            <a:xfrm>
              <a:off x="556917" y="159097"/>
              <a:ext cx="6407408" cy="6407408"/>
              <a:chOff x="556917" y="159097"/>
              <a:chExt cx="6407408" cy="6407408"/>
            </a:xfrm>
          </p:grpSpPr>
          <p:pic>
            <p:nvPicPr>
              <p:cNvPr id="13" name="Picture 2" descr="컴퓨터 이미지 검색결과">
                <a:extLst>
                  <a:ext uri="{FF2B5EF4-FFF2-40B4-BE49-F238E27FC236}">
                    <a16:creationId xmlns:a16="http://schemas.microsoft.com/office/drawing/2014/main" id="{9967C88E-F61A-42F5-AD86-27749166A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917" y="159097"/>
                <a:ext cx="6407408" cy="6407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내용 개체 틀 4">
                <a:extLst>
                  <a:ext uri="{FF2B5EF4-FFF2-40B4-BE49-F238E27FC236}">
                    <a16:creationId xmlns:a16="http://schemas.microsoft.com/office/drawing/2014/main" id="{601B3049-5871-48B9-A7E1-6B08D4ADA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9228" y="1369759"/>
                <a:ext cx="4766930" cy="26964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421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76-D99F-462F-BCAF-FBCEA151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400" dirty="0"/>
              <a:t>HTML</a:t>
            </a:r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 err="1"/>
              <a:t>HyperText</a:t>
            </a:r>
            <a:endParaRPr lang="en-US" altLang="ko-KR" sz="5400" dirty="0"/>
          </a:p>
          <a:p>
            <a:pPr algn="ctr"/>
            <a:r>
              <a:rPr lang="en-US" altLang="ko-KR" sz="5400" dirty="0"/>
              <a:t>Markup</a:t>
            </a:r>
          </a:p>
          <a:p>
            <a:pPr algn="ctr"/>
            <a:r>
              <a:rPr lang="en-US" altLang="ko-KR" sz="5400" dirty="0"/>
              <a:t>Language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776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1476</Words>
  <Application>Microsoft Office PowerPoint</Application>
  <PresentationFormat>와이드스크린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HTML, CSS  Basic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초급반</dc:title>
  <dc:creator>taein</dc:creator>
  <cp:lastModifiedBy>taein</cp:lastModifiedBy>
  <cp:revision>341</cp:revision>
  <dcterms:created xsi:type="dcterms:W3CDTF">2020-02-25T15:17:49Z</dcterms:created>
  <dcterms:modified xsi:type="dcterms:W3CDTF">2020-03-06T13:53:25Z</dcterms:modified>
</cp:coreProperties>
</file>