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1" d="100"/>
          <a:sy n="111" d="100"/>
        </p:scale>
        <p:origin x="55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FB65A02-2915-4DFF-AB24-458C0EFBB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3728" y="4896233"/>
            <a:ext cx="1249165" cy="5237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CB2B62-5EC6-4934-8DD3-A7057ABCF4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020" y="4996299"/>
            <a:ext cx="1621515" cy="3236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E45418-9C4A-4F6E-A929-B493EB3CD3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5090984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4784" y="724620"/>
            <a:ext cx="7135005" cy="11990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4785" y="2323442"/>
            <a:ext cx="713500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762F4E-E008-49F3-AE6B-3CE4FBB40A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6159237"/>
            <a:ext cx="12191997" cy="6987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7F53C6-D0D9-472B-A425-9F770584D7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6159237"/>
            <a:ext cx="12191997" cy="6987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D14266-DB69-47F5-9FD7-A8FC853A9D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6159237"/>
            <a:ext cx="12191997" cy="6987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66CB87-4BD3-4495-9F54-DD413F6676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6159237"/>
            <a:ext cx="12191997" cy="6987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2060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002060"/>
          </a:solidFill>
          <a:latin typeface="Garamond" panose="02020404030301010803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002060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060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2060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002060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markdown.rstudio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>
            <a:normAutofit fontScale="90000"/>
          </a:bodyPr>
          <a:lstStyle/>
          <a:p>
            <a:r>
              <a:t>Measuring the Drivers of the Learning Crisis Across Countries using the Global Education Policy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br/>
            <a:br/>
            <a:r>
              <a:t>GEPD Team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t>2022-05-11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t>.</a:t>
            </a:r>
          </a:p>
          <a:p>
            <a:pPr marL="0" indent="0">
              <a:buNone/>
            </a:pPr>
            <a:r>
              <a:t>When you click the </a:t>
            </a:r>
            <a:r>
              <a:rPr b="1"/>
              <a:t>Knit</a:t>
            </a:r>
            <a:r>
              <a:t> button a document will be generated that includes both content as well as the output of any embedded R code chunks within the document.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Bullet 1</a:t>
            </a:r>
          </a:p>
          <a:p>
            <a:pPr lvl="1"/>
            <a:r>
              <a:t>Bullet 2</a:t>
            </a:r>
          </a:p>
          <a:p>
            <a:pPr lvl="1"/>
            <a:r>
              <a:t>Bullet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with R Output</a:t>
            </a:r>
          </a:p>
        </p:txBody>
      </p:sp>
      <p:graphicFrame>
        <p:nvGraphicFramePr>
          <p:cNvPr id="717449519" name="Table 717449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46288"/>
              </p:ext>
            </p:extLst>
          </p:nvPr>
        </p:nvGraphicFramePr>
        <p:xfrm>
          <a:off x="2438400" y="1828801"/>
          <a:ext cx="7772400" cy="3870035"/>
        </p:xfrm>
        <a:graphic>
          <a:graphicData uri="http://schemas.openxmlformats.org/drawingml/2006/table">
            <a:tbl>
              <a:tblPr/>
              <a:tblGrid>
                <a:gridCol w="3205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8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06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6363">
                <a:tc gridSpan="6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GEPD Outcome Indicators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GEPD Outcome Indicators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GEPD Outcome Indicators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GEPD Outcome Indicators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GEPD Outcome Indicators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GEPD Outcome Indicators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07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Indicator Name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Peru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Jordan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Rwanda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Ethiopia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Madagascar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552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Learning poverty: Share of Children at the End-of-Primary age below minimum reading proficiency adjusted by Out-of-School Children (%)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55.7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80808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90.3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96.7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349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Proficiency by End of Primary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46.3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80808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11.3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4.2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07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Net Adjusted Enrollment Rate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80808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95.3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85C54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85.2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CD60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78.1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368">
                <a:tc gridSpan="6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Source: UIS, GLAD, GEPD, World Bank. 
 Green indicates indicator "on-target", yellow indicates "requires caution", red indicates "needs improvement"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Source: UIS, GLAD, GEPD, World Bank. 
 Green indicates indicator "on-target", yellow indicates "requires caution", red indicates "needs improvement"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Source: UIS, GLAD, GEPD, World Bank. 
 Green indicates indicator "on-target", yellow indicates "requires caution", red indicates "needs improvement"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Source: UIS, GLAD, GEPD, World Bank. 
 Green indicates indicator "on-target", yellow indicates "requires caution", red indicates "needs improvement"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Source: UIS, GLAD, GEPD, World Bank. 
 Green indicates indicator "on-target", yellow indicates "requires caution", red indicates "needs improvement"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Source: UIS, GLAD, GEPD, World Bank. 
 Green indicates indicator "on-target", yellow indicates "requires caution", red indicates "needs improvement"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292">
                <a:tc gridSpan="6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Rwanda does not have an internationally comparable learning assessment to report on Learning Poverty.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Rwanda does not have an internationally comparable learning assessment to report on Learning Poverty.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Rwanda does not have an internationally comparable learning assessment to report on Learning Poverty.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Rwanda does not have an internationally comparable learning assessment to report on Learning Poverty.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Rwanda does not have an internationally comparable learning assessment to report on Learning Poverty.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Rwanda does not have an internationally comparable learning assessment to report on Learning Poverty.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with Plot</a:t>
            </a:r>
          </a:p>
        </p:txBody>
      </p:sp>
      <p:graphicFrame>
        <p:nvGraphicFramePr>
          <p:cNvPr id="766353656" name="Table 7663536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802119"/>
              </p:ext>
            </p:extLst>
          </p:nvPr>
        </p:nvGraphicFramePr>
        <p:xfrm>
          <a:off x="2636982" y="1125250"/>
          <a:ext cx="7102764" cy="5732750"/>
        </p:xfrm>
        <a:graphic>
          <a:graphicData uri="http://schemas.openxmlformats.org/drawingml/2006/table">
            <a:tbl>
              <a:tblPr/>
              <a:tblGrid>
                <a:gridCol w="2608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9821">
                <a:tc gridSpan="6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GEPD Practice Indicators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GEPD Practice Indicators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GEPD Practice Indicators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GEPD Practice Indicators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GEPD Practice Indicators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GEPD Practice Indicators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784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Indicator Name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Peru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Jordan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Rwanda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Ethiopia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Madagascar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424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Proficiency on GEPD Assessment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32.6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4.4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3.2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3.8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641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Teacher Presence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91.8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85C54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93.4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85C54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86.8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CD60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65.5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54.1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424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Teacher Content Knowledge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38.7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33.8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27.3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6.2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424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Teacher Pedagogical Skills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33.8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68.0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21.7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19.1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80808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211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Basic Inputs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4.1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85C54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4.3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85C54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3.3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CD60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3.2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CD60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756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Basic Infrastructure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3.7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CD60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4.1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85C54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3.1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CD60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2.7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821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Student Readiness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52.7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37.2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8.6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34.9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2.4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821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Student Attendance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93.0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85C54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97.1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85C54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87.1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CD60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76.6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80808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48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Operational Management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4.3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85C54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4.7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85C54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85C54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3.8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CD60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2.4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211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Instructional Leadership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3.3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CD60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3.3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CD60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3.4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CD60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3.9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CD60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2.7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6424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Principal School Knowledge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3.9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CD60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3.8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CD60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CD60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3.3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CD60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3.1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CD60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6424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Principal Management Skills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4.3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85C54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CD60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4.2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85C54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4.2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85C54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3.5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CD60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05076">
                <a:tc gridSpan="6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Source: UIS, GLAD, GEPD, World Bank. 
 Green indicates indicator "on-target", yellow indicates "requires caution", red indicates "needs improvement"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Source: UIS, GLAD, GEPD, World Bank. 
 Green indicates indicator "on-target", yellow indicates "requires caution", red indicates "needs improvement"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Source: UIS, GLAD, GEPD, World Bank. 
 Green indicates indicator "on-target", yellow indicates "requires caution", red indicates "needs improvement"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Source: UIS, GLAD, GEPD, World Bank. 
 Green indicates indicator "on-target", yellow indicates "requires caution", red indicates "needs improvement"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Source: UIS, GLAD, GEPD, World Bank. 
 Green indicates indicator "on-target", yellow indicates "requires caution", red indicates "needs improvement"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Source: UIS, GLAD, GEPD, World Bank. 
 Green indicates indicator "on-target", yellow indicates "requires caution", red indicates "needs improvement"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PD_presentation_template.potx" id="{8C32B7AF-F4CF-4569-A915-B47B35283B83}" vid="{3A57B44E-B561-40AE-A4E9-CE2C458B29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333</Words>
  <Application>Microsoft Office PowerPoint</Application>
  <PresentationFormat>Widescreen</PresentationFormat>
  <Paragraphs>114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Garamond</vt:lpstr>
      <vt:lpstr>Office Theme</vt:lpstr>
      <vt:lpstr>Measuring the Drivers of the Learning Crisis Across Countries using the Global Education Policy Dashboard</vt:lpstr>
      <vt:lpstr>R Markdown</vt:lpstr>
      <vt:lpstr>Slide with Bullets</vt:lpstr>
      <vt:lpstr>Slide with R Output</vt:lpstr>
      <vt:lpstr>Slide with Plot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the Drivers of the Learning Crisis Across Countries using the Global Education Policy Dashboard</dc:title>
  <dc:creator>GEPD Team</dc:creator>
  <cp:keywords/>
  <cp:lastModifiedBy>Brian William Stacy</cp:lastModifiedBy>
  <cp:revision>2</cp:revision>
  <dcterms:created xsi:type="dcterms:W3CDTF">2022-05-11T13:08:12Z</dcterms:created>
  <dcterms:modified xsi:type="dcterms:W3CDTF">2022-05-11T13:21:46Z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2022-05-11</vt:lpwstr>
  </property>
  <property fmtid="{D5CDD505-2E9C-101B-9397-08002B2CF9AE}" pid="3" name="output">
    <vt:lpwstr>powerpoint_presentation</vt:lpwstr>
  </property>
</Properties>
</file>