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59" r:id="rId4"/>
    <p:sldId id="534" r:id="rId5"/>
    <p:sldId id="261" r:id="rId6"/>
    <p:sldId id="262" r:id="rId7"/>
    <p:sldId id="513" r:id="rId8"/>
    <p:sldId id="514" r:id="rId9"/>
    <p:sldId id="515" r:id="rId10"/>
    <p:sldId id="516" r:id="rId11"/>
    <p:sldId id="533" r:id="rId12"/>
    <p:sldId id="518" r:id="rId13"/>
    <p:sldId id="519" r:id="rId14"/>
    <p:sldId id="52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8" autoAdjust="0"/>
    <p:restoredTop sz="94660"/>
  </p:normalViewPr>
  <p:slideViewPr>
    <p:cSldViewPr snapToGrid="0">
      <p:cViewPr>
        <p:scale>
          <a:sx n="50" d="100"/>
          <a:sy n="50" d="100"/>
        </p:scale>
        <p:origin x="1168"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06744A-B097-4033-9C16-D27A546B477F}" type="doc">
      <dgm:prSet loTypeId="urn:microsoft.com/office/officeart/2008/layout/HorizontalMultiLevelHierarchy" loCatId="hierarchy" qsTypeId="urn:microsoft.com/office/officeart/2005/8/quickstyle/simple3" qsCatId="simple" csTypeId="urn:microsoft.com/office/officeart/2005/8/colors/accent6_4" csCatId="accent6" phldr="1"/>
      <dgm:spPr/>
      <dgm:t>
        <a:bodyPr/>
        <a:lstStyle/>
        <a:p>
          <a:endParaRPr lang="en-US"/>
        </a:p>
      </dgm:t>
    </dgm:pt>
    <dgm:pt modelId="{937A3383-8A79-4745-B452-16852C50D605}">
      <dgm:prSet phldrT="[Text]"/>
      <dgm:spPr/>
      <dgm:t>
        <a:bodyPr/>
        <a:lstStyle/>
        <a:p>
          <a:r>
            <a:rPr lang="en-US" dirty="0"/>
            <a:t>Resilience</a:t>
          </a:r>
        </a:p>
      </dgm:t>
    </dgm:pt>
    <dgm:pt modelId="{D848915F-7028-492F-94E9-75FDE32E6101}" type="parTrans" cxnId="{E1D1C915-D9EF-4D4B-A3F6-768A64C7E13A}">
      <dgm:prSet/>
      <dgm:spPr/>
      <dgm:t>
        <a:bodyPr/>
        <a:lstStyle/>
        <a:p>
          <a:endParaRPr lang="en-US"/>
        </a:p>
      </dgm:t>
    </dgm:pt>
    <dgm:pt modelId="{9BF11900-4100-46E5-8975-BC2F2C373B45}" type="sibTrans" cxnId="{E1D1C915-D9EF-4D4B-A3F6-768A64C7E13A}">
      <dgm:prSet/>
      <dgm:spPr/>
      <dgm:t>
        <a:bodyPr/>
        <a:lstStyle/>
        <a:p>
          <a:endParaRPr lang="en-US"/>
        </a:p>
      </dgm:t>
    </dgm:pt>
    <dgm:pt modelId="{79F853ED-6FA5-4C41-9376-5DADD28ECAE4}">
      <dgm:prSet phldrT="[Text]"/>
      <dgm:spPr/>
      <dgm:t>
        <a:bodyPr/>
        <a:lstStyle/>
        <a:p>
          <a:r>
            <a:rPr lang="en-US" dirty="0"/>
            <a:t>Natural disasters</a:t>
          </a:r>
        </a:p>
      </dgm:t>
    </dgm:pt>
    <dgm:pt modelId="{DDC088E5-41CC-46AC-8F93-A7E45CA40F3F}" type="parTrans" cxnId="{EA3DCA94-53E4-42A7-B4EA-4B53C0E13B71}">
      <dgm:prSet/>
      <dgm:spPr/>
      <dgm:t>
        <a:bodyPr/>
        <a:lstStyle/>
        <a:p>
          <a:endParaRPr lang="en-US"/>
        </a:p>
      </dgm:t>
    </dgm:pt>
    <dgm:pt modelId="{E3A66B4D-6083-4D95-A738-A795B4A0F4AE}" type="sibTrans" cxnId="{EA3DCA94-53E4-42A7-B4EA-4B53C0E13B71}">
      <dgm:prSet/>
      <dgm:spPr/>
      <dgm:t>
        <a:bodyPr/>
        <a:lstStyle/>
        <a:p>
          <a:endParaRPr lang="en-US"/>
        </a:p>
      </dgm:t>
    </dgm:pt>
    <dgm:pt modelId="{5D2283BF-0E4F-40A7-B130-04E63866B117}">
      <dgm:prSet phldrT="[Text]"/>
      <dgm:spPr/>
      <dgm:t>
        <a:bodyPr/>
        <a:lstStyle/>
        <a:p>
          <a:r>
            <a:rPr lang="en-US" dirty="0"/>
            <a:t>Health disasters</a:t>
          </a:r>
        </a:p>
      </dgm:t>
    </dgm:pt>
    <dgm:pt modelId="{3A5573DF-33C5-49D4-8F93-5448662EC2C8}" type="parTrans" cxnId="{FF09D98A-8741-47FA-B704-5A1D3DFE4753}">
      <dgm:prSet/>
      <dgm:spPr/>
      <dgm:t>
        <a:bodyPr/>
        <a:lstStyle/>
        <a:p>
          <a:endParaRPr lang="en-US"/>
        </a:p>
      </dgm:t>
    </dgm:pt>
    <dgm:pt modelId="{69A7BB35-C623-4ADF-8DA7-44EE07614F99}" type="sibTrans" cxnId="{FF09D98A-8741-47FA-B704-5A1D3DFE4753}">
      <dgm:prSet/>
      <dgm:spPr/>
      <dgm:t>
        <a:bodyPr/>
        <a:lstStyle/>
        <a:p>
          <a:endParaRPr lang="en-US"/>
        </a:p>
      </dgm:t>
    </dgm:pt>
    <dgm:pt modelId="{3C776DDE-2BAE-48A8-BB6C-695230FA36C7}">
      <dgm:prSet custT="1"/>
      <dgm:spPr/>
      <dgm:t>
        <a:bodyPr/>
        <a:lstStyle/>
        <a:p>
          <a:r>
            <a:rPr lang="en-US" sz="1800" dirty="0"/>
            <a:t>Risk to assets (% of GDP)</a:t>
          </a:r>
        </a:p>
      </dgm:t>
    </dgm:pt>
    <dgm:pt modelId="{AB9894C9-5EC6-46A1-AB43-D27B77E53092}" type="parTrans" cxnId="{7C065E60-A419-41F7-A905-8DD182F92C10}">
      <dgm:prSet/>
      <dgm:spPr/>
      <dgm:t>
        <a:bodyPr/>
        <a:lstStyle/>
        <a:p>
          <a:endParaRPr lang="en-US"/>
        </a:p>
      </dgm:t>
    </dgm:pt>
    <dgm:pt modelId="{6221F89F-BCDE-426B-8F3A-EA9D3E3ECB6A}" type="sibTrans" cxnId="{7C065E60-A419-41F7-A905-8DD182F92C10}">
      <dgm:prSet/>
      <dgm:spPr/>
      <dgm:t>
        <a:bodyPr/>
        <a:lstStyle/>
        <a:p>
          <a:endParaRPr lang="en-US"/>
        </a:p>
      </dgm:t>
    </dgm:pt>
    <dgm:pt modelId="{CFE45E6C-1DC3-4245-849E-EA755E502F15}">
      <dgm:prSet custT="1"/>
      <dgm:spPr/>
      <dgm:t>
        <a:bodyPr/>
        <a:lstStyle/>
        <a:p>
          <a:r>
            <a:rPr lang="en-US" sz="1800" dirty="0"/>
            <a:t>Risk to wellbeing (% of GDP)</a:t>
          </a:r>
        </a:p>
      </dgm:t>
    </dgm:pt>
    <dgm:pt modelId="{9526B5F4-AD1C-452F-84C3-A4B1741F90CC}" type="parTrans" cxnId="{9D59BBEA-BE19-4C7E-8197-CDA6027B4611}">
      <dgm:prSet/>
      <dgm:spPr/>
      <dgm:t>
        <a:bodyPr/>
        <a:lstStyle/>
        <a:p>
          <a:endParaRPr lang="en-US"/>
        </a:p>
      </dgm:t>
    </dgm:pt>
    <dgm:pt modelId="{029A0318-457D-4104-914C-B4211506227C}" type="sibTrans" cxnId="{9D59BBEA-BE19-4C7E-8197-CDA6027B4611}">
      <dgm:prSet/>
      <dgm:spPr/>
      <dgm:t>
        <a:bodyPr/>
        <a:lstStyle/>
        <a:p>
          <a:endParaRPr lang="en-US"/>
        </a:p>
      </dgm:t>
    </dgm:pt>
    <dgm:pt modelId="{20B51978-56DC-40A7-9F51-9BAC1E14B0AA}">
      <dgm:prSet custT="1"/>
      <dgm:spPr/>
      <dgm:t>
        <a:bodyPr/>
        <a:lstStyle/>
        <a:p>
          <a:r>
            <a:rPr lang="en-US" sz="1800" dirty="0"/>
            <a:t>Population affected by disasters %</a:t>
          </a:r>
        </a:p>
      </dgm:t>
    </dgm:pt>
    <dgm:pt modelId="{50785B82-AEF8-42CC-99CF-08A23BC34AB4}" type="parTrans" cxnId="{56D77B60-36FD-4ACE-8614-4CDDF61048CC}">
      <dgm:prSet/>
      <dgm:spPr/>
      <dgm:t>
        <a:bodyPr/>
        <a:lstStyle/>
        <a:p>
          <a:endParaRPr lang="en-US"/>
        </a:p>
      </dgm:t>
    </dgm:pt>
    <dgm:pt modelId="{95B873D6-299D-4C7B-832C-451FE1A0049E}" type="sibTrans" cxnId="{56D77B60-36FD-4ACE-8614-4CDDF61048CC}">
      <dgm:prSet/>
      <dgm:spPr/>
      <dgm:t>
        <a:bodyPr/>
        <a:lstStyle/>
        <a:p>
          <a:endParaRPr lang="en-US"/>
        </a:p>
      </dgm:t>
    </dgm:pt>
    <dgm:pt modelId="{B36C9020-6217-4F15-A98A-7BC92C786A04}">
      <dgm:prSet custT="1"/>
      <dgm:spPr/>
      <dgm:t>
        <a:bodyPr/>
        <a:lstStyle/>
        <a:p>
          <a:r>
            <a:rPr lang="en-US" sz="1800" dirty="0"/>
            <a:t>Rainfall shock exposure %</a:t>
          </a:r>
        </a:p>
      </dgm:t>
    </dgm:pt>
    <dgm:pt modelId="{409A9766-05A2-47FD-925E-66D7782F0B3B}" type="parTrans" cxnId="{245C32E0-B60F-4341-A53B-081ACB239AE7}">
      <dgm:prSet/>
      <dgm:spPr/>
      <dgm:t>
        <a:bodyPr/>
        <a:lstStyle/>
        <a:p>
          <a:endParaRPr lang="en-US"/>
        </a:p>
      </dgm:t>
    </dgm:pt>
    <dgm:pt modelId="{E0404A66-4413-46F3-9E16-DEADD9E0FDFB}" type="sibTrans" cxnId="{245C32E0-B60F-4341-A53B-081ACB239AE7}">
      <dgm:prSet/>
      <dgm:spPr/>
      <dgm:t>
        <a:bodyPr/>
        <a:lstStyle/>
        <a:p>
          <a:endParaRPr lang="en-US"/>
        </a:p>
      </dgm:t>
    </dgm:pt>
    <dgm:pt modelId="{04F2F7A8-D349-4B85-921B-09CB6426230E}">
      <dgm:prSet custT="1"/>
      <dgm:spPr/>
      <dgm:t>
        <a:bodyPr/>
        <a:lstStyle/>
        <a:p>
          <a:r>
            <a:rPr lang="en-US" sz="1800" kern="1200" dirty="0">
              <a:solidFill>
                <a:prstClr val="black"/>
              </a:solidFill>
              <a:latin typeface="Calibri" panose="020F0502020204030204"/>
              <a:ea typeface="+mn-ea"/>
              <a:cs typeface="+mn-cs"/>
            </a:rPr>
            <a:t>Population exposed to epidemics %</a:t>
          </a:r>
        </a:p>
      </dgm:t>
    </dgm:pt>
    <dgm:pt modelId="{D1DA72DD-9AD8-4AFF-B6C0-65313C570B83}" type="parTrans" cxnId="{174A7DAC-7508-43B4-8951-92ECB3E1ED34}">
      <dgm:prSet/>
      <dgm:spPr/>
      <dgm:t>
        <a:bodyPr/>
        <a:lstStyle/>
        <a:p>
          <a:endParaRPr lang="en-US"/>
        </a:p>
      </dgm:t>
    </dgm:pt>
    <dgm:pt modelId="{5F33BF6C-8C73-4F02-800C-8BC1C172E749}" type="sibTrans" cxnId="{174A7DAC-7508-43B4-8951-92ECB3E1ED34}">
      <dgm:prSet/>
      <dgm:spPr/>
      <dgm:t>
        <a:bodyPr/>
        <a:lstStyle/>
        <a:p>
          <a:endParaRPr lang="en-US"/>
        </a:p>
      </dgm:t>
    </dgm:pt>
    <dgm:pt modelId="{4DAB34E4-1B54-4829-8846-E1DC1378B7E9}">
      <dgm:prSet/>
      <dgm:spPr/>
      <dgm:t>
        <a:bodyPr/>
        <a:lstStyle/>
        <a:p>
          <a:r>
            <a:rPr lang="en-US" dirty="0"/>
            <a:t>Social vulnerability</a:t>
          </a:r>
        </a:p>
      </dgm:t>
    </dgm:pt>
    <dgm:pt modelId="{7C223CC1-463B-4DC2-A5CD-C435B9AF324F}" type="parTrans" cxnId="{F763CCCC-88DA-46C5-A758-C5EA46081866}">
      <dgm:prSet/>
      <dgm:spPr/>
      <dgm:t>
        <a:bodyPr/>
        <a:lstStyle/>
        <a:p>
          <a:endParaRPr lang="en-US"/>
        </a:p>
      </dgm:t>
    </dgm:pt>
    <dgm:pt modelId="{9F4C501D-142B-4BE9-A210-DC52A336B81E}" type="sibTrans" cxnId="{F763CCCC-88DA-46C5-A758-C5EA46081866}">
      <dgm:prSet/>
      <dgm:spPr/>
      <dgm:t>
        <a:bodyPr/>
        <a:lstStyle/>
        <a:p>
          <a:endParaRPr lang="en-US"/>
        </a:p>
      </dgm:t>
    </dgm:pt>
    <dgm:pt modelId="{DF272DF4-4DC0-4304-BD4B-B8787DB87C0F}">
      <dgm:prSet custT="1"/>
      <dgm:spPr/>
      <dgm:t>
        <a:bodyPr/>
        <a:lstStyle/>
        <a:p>
          <a:r>
            <a:rPr lang="en-US" sz="1800" dirty="0"/>
            <a:t>Food security index</a:t>
          </a:r>
        </a:p>
      </dgm:t>
    </dgm:pt>
    <dgm:pt modelId="{4DF6AD60-3B4F-43B6-8216-0ABF469D2970}" type="parTrans" cxnId="{296075DE-9E95-4B52-84F8-68C609125008}">
      <dgm:prSet/>
      <dgm:spPr/>
      <dgm:t>
        <a:bodyPr/>
        <a:lstStyle/>
        <a:p>
          <a:endParaRPr lang="en-US"/>
        </a:p>
      </dgm:t>
    </dgm:pt>
    <dgm:pt modelId="{5A15FC7F-F585-4DB4-9BA1-106CD4D4FDAC}" type="sibTrans" cxnId="{296075DE-9E95-4B52-84F8-68C609125008}">
      <dgm:prSet/>
      <dgm:spPr/>
      <dgm:t>
        <a:bodyPr/>
        <a:lstStyle/>
        <a:p>
          <a:endParaRPr lang="en-US"/>
        </a:p>
      </dgm:t>
    </dgm:pt>
    <dgm:pt modelId="{3B108952-BE4D-4E75-8E29-D6DA62DA43A0}">
      <dgm:prSet custT="1"/>
      <dgm:spPr/>
      <dgm:t>
        <a:bodyPr/>
        <a:lstStyle/>
        <a:p>
          <a:r>
            <a:rPr lang="en-US" sz="1800" dirty="0"/>
            <a:t>Urban slum population %</a:t>
          </a:r>
        </a:p>
      </dgm:t>
    </dgm:pt>
    <dgm:pt modelId="{B0816207-0BA9-42C1-ADAB-902E85354199}" type="parTrans" cxnId="{ECCECBB5-1BFD-4DFA-BC41-06AFDE539D04}">
      <dgm:prSet/>
      <dgm:spPr/>
      <dgm:t>
        <a:bodyPr/>
        <a:lstStyle/>
        <a:p>
          <a:endParaRPr lang="en-US"/>
        </a:p>
      </dgm:t>
    </dgm:pt>
    <dgm:pt modelId="{CDA1A559-47CD-4399-B988-E1D540B9E27C}" type="sibTrans" cxnId="{ECCECBB5-1BFD-4DFA-BC41-06AFDE539D04}">
      <dgm:prSet/>
      <dgm:spPr/>
      <dgm:t>
        <a:bodyPr/>
        <a:lstStyle/>
        <a:p>
          <a:endParaRPr lang="en-US"/>
        </a:p>
      </dgm:t>
    </dgm:pt>
    <dgm:pt modelId="{549E8FCE-CBFA-4BAC-BF72-475095E5A501}">
      <dgm:prSet custT="1"/>
      <dgm:spPr/>
      <dgm:t>
        <a:bodyPr/>
        <a:lstStyle/>
        <a:p>
          <a:r>
            <a:rPr lang="en-US" sz="1800" kern="1200" dirty="0">
              <a:solidFill>
                <a:prstClr val="black"/>
              </a:solidFill>
              <a:latin typeface="Calibri" panose="020F0502020204030204"/>
              <a:ea typeface="+mn-ea"/>
              <a:cs typeface="+mn-cs"/>
            </a:rPr>
            <a:t>Population covered by social protection %</a:t>
          </a:r>
        </a:p>
      </dgm:t>
    </dgm:pt>
    <dgm:pt modelId="{D4686CE8-C8FC-46F2-8402-4098DCBD90CE}" type="parTrans" cxnId="{BDF91D7A-2ABE-4A5D-AF48-3864138494C0}">
      <dgm:prSet/>
      <dgm:spPr/>
      <dgm:t>
        <a:bodyPr/>
        <a:lstStyle/>
        <a:p>
          <a:endParaRPr lang="en-US"/>
        </a:p>
      </dgm:t>
    </dgm:pt>
    <dgm:pt modelId="{2D4CC21D-88A2-4448-88CD-D935A6305BFC}" type="sibTrans" cxnId="{BDF91D7A-2ABE-4A5D-AF48-3864138494C0}">
      <dgm:prSet/>
      <dgm:spPr/>
      <dgm:t>
        <a:bodyPr/>
        <a:lstStyle/>
        <a:p>
          <a:endParaRPr lang="en-US"/>
        </a:p>
      </dgm:t>
    </dgm:pt>
    <dgm:pt modelId="{78C6EFB3-A1B5-4273-AE6A-3B3CAF5C6415}" type="pres">
      <dgm:prSet presAssocID="{9E06744A-B097-4033-9C16-D27A546B477F}" presName="Name0" presStyleCnt="0">
        <dgm:presLayoutVars>
          <dgm:chPref val="1"/>
          <dgm:dir/>
          <dgm:animOne val="branch"/>
          <dgm:animLvl val="lvl"/>
          <dgm:resizeHandles val="exact"/>
        </dgm:presLayoutVars>
      </dgm:prSet>
      <dgm:spPr/>
    </dgm:pt>
    <dgm:pt modelId="{3ABEDE5F-AC03-429A-A649-69740118508A}" type="pres">
      <dgm:prSet presAssocID="{937A3383-8A79-4745-B452-16852C50D605}" presName="root1" presStyleCnt="0"/>
      <dgm:spPr/>
    </dgm:pt>
    <dgm:pt modelId="{C889372F-073F-451A-B738-7396937A29FF}" type="pres">
      <dgm:prSet presAssocID="{937A3383-8A79-4745-B452-16852C50D605}" presName="LevelOneTextNode" presStyleLbl="node0" presStyleIdx="0" presStyleCnt="1">
        <dgm:presLayoutVars>
          <dgm:chPref val="3"/>
        </dgm:presLayoutVars>
      </dgm:prSet>
      <dgm:spPr/>
    </dgm:pt>
    <dgm:pt modelId="{3CA55E9F-A665-4501-9AA4-CB47703DB61F}" type="pres">
      <dgm:prSet presAssocID="{937A3383-8A79-4745-B452-16852C50D605}" presName="level2hierChild" presStyleCnt="0"/>
      <dgm:spPr/>
    </dgm:pt>
    <dgm:pt modelId="{AB6C87DD-9682-45FE-9B2A-E70E1BD9327C}" type="pres">
      <dgm:prSet presAssocID="{DDC088E5-41CC-46AC-8F93-A7E45CA40F3F}" presName="conn2-1" presStyleLbl="parChTrans1D2" presStyleIdx="0" presStyleCnt="3"/>
      <dgm:spPr/>
    </dgm:pt>
    <dgm:pt modelId="{42131639-9C04-4F86-8166-C09DFAD89263}" type="pres">
      <dgm:prSet presAssocID="{DDC088E5-41CC-46AC-8F93-A7E45CA40F3F}" presName="connTx" presStyleLbl="parChTrans1D2" presStyleIdx="0" presStyleCnt="3"/>
      <dgm:spPr/>
    </dgm:pt>
    <dgm:pt modelId="{E245AE0E-2C9C-4B15-932B-CC1DD09DAF69}" type="pres">
      <dgm:prSet presAssocID="{79F853ED-6FA5-4C41-9376-5DADD28ECAE4}" presName="root2" presStyleCnt="0"/>
      <dgm:spPr/>
    </dgm:pt>
    <dgm:pt modelId="{C0A91617-78BF-4104-99D5-844CF5AB01E8}" type="pres">
      <dgm:prSet presAssocID="{79F853ED-6FA5-4C41-9376-5DADD28ECAE4}" presName="LevelTwoTextNode" presStyleLbl="node2" presStyleIdx="0" presStyleCnt="3">
        <dgm:presLayoutVars>
          <dgm:chPref val="3"/>
        </dgm:presLayoutVars>
      </dgm:prSet>
      <dgm:spPr/>
    </dgm:pt>
    <dgm:pt modelId="{995ED995-6B83-44B1-8471-E3E38055E04C}" type="pres">
      <dgm:prSet presAssocID="{79F853ED-6FA5-4C41-9376-5DADD28ECAE4}" presName="level3hierChild" presStyleCnt="0"/>
      <dgm:spPr/>
    </dgm:pt>
    <dgm:pt modelId="{5134902A-6480-4725-9857-61A0ABC9D954}" type="pres">
      <dgm:prSet presAssocID="{AB9894C9-5EC6-46A1-AB43-D27B77E53092}" presName="conn2-1" presStyleLbl="parChTrans1D3" presStyleIdx="0" presStyleCnt="8"/>
      <dgm:spPr/>
    </dgm:pt>
    <dgm:pt modelId="{F32D3640-0A88-4897-86E8-2970D371BC08}" type="pres">
      <dgm:prSet presAssocID="{AB9894C9-5EC6-46A1-AB43-D27B77E53092}" presName="connTx" presStyleLbl="parChTrans1D3" presStyleIdx="0" presStyleCnt="8"/>
      <dgm:spPr/>
    </dgm:pt>
    <dgm:pt modelId="{6964EE10-5B92-4644-83F7-85FE5E4853C9}" type="pres">
      <dgm:prSet presAssocID="{3C776DDE-2BAE-48A8-BB6C-695230FA36C7}" presName="root2" presStyleCnt="0"/>
      <dgm:spPr/>
    </dgm:pt>
    <dgm:pt modelId="{B67BD5B4-EEEA-4751-8922-15EF2BB24F20}" type="pres">
      <dgm:prSet presAssocID="{3C776DDE-2BAE-48A8-BB6C-695230FA36C7}" presName="LevelTwoTextNode" presStyleLbl="node3" presStyleIdx="0" presStyleCnt="8" custScaleX="99545">
        <dgm:presLayoutVars>
          <dgm:chPref val="3"/>
        </dgm:presLayoutVars>
      </dgm:prSet>
      <dgm:spPr/>
    </dgm:pt>
    <dgm:pt modelId="{5DDBBB3F-78F8-48DA-ADD8-288BDBDD912B}" type="pres">
      <dgm:prSet presAssocID="{3C776DDE-2BAE-48A8-BB6C-695230FA36C7}" presName="level3hierChild" presStyleCnt="0"/>
      <dgm:spPr/>
    </dgm:pt>
    <dgm:pt modelId="{676CF400-7BE4-4E1F-B1DB-BFB1644ECAF3}" type="pres">
      <dgm:prSet presAssocID="{9526B5F4-AD1C-452F-84C3-A4B1741F90CC}" presName="conn2-1" presStyleLbl="parChTrans1D3" presStyleIdx="1" presStyleCnt="8"/>
      <dgm:spPr/>
    </dgm:pt>
    <dgm:pt modelId="{16A41E04-D59C-482F-B760-0C0AD9C1F9A4}" type="pres">
      <dgm:prSet presAssocID="{9526B5F4-AD1C-452F-84C3-A4B1741F90CC}" presName="connTx" presStyleLbl="parChTrans1D3" presStyleIdx="1" presStyleCnt="8"/>
      <dgm:spPr/>
    </dgm:pt>
    <dgm:pt modelId="{4B107A1F-77C8-462A-A2D0-64093ED3BB20}" type="pres">
      <dgm:prSet presAssocID="{CFE45E6C-1DC3-4245-849E-EA755E502F15}" presName="root2" presStyleCnt="0"/>
      <dgm:spPr/>
    </dgm:pt>
    <dgm:pt modelId="{FDCD556D-206C-4D96-B36F-A43C7E49FB79}" type="pres">
      <dgm:prSet presAssocID="{CFE45E6C-1DC3-4245-849E-EA755E502F15}" presName="LevelTwoTextNode" presStyleLbl="node3" presStyleIdx="1" presStyleCnt="8">
        <dgm:presLayoutVars>
          <dgm:chPref val="3"/>
        </dgm:presLayoutVars>
      </dgm:prSet>
      <dgm:spPr/>
    </dgm:pt>
    <dgm:pt modelId="{B0813C62-B164-424A-8BF8-F8EDF86AED04}" type="pres">
      <dgm:prSet presAssocID="{CFE45E6C-1DC3-4245-849E-EA755E502F15}" presName="level3hierChild" presStyleCnt="0"/>
      <dgm:spPr/>
    </dgm:pt>
    <dgm:pt modelId="{FB389F09-51C0-4578-8E14-51227C24B767}" type="pres">
      <dgm:prSet presAssocID="{50785B82-AEF8-42CC-99CF-08A23BC34AB4}" presName="conn2-1" presStyleLbl="parChTrans1D3" presStyleIdx="2" presStyleCnt="8"/>
      <dgm:spPr/>
    </dgm:pt>
    <dgm:pt modelId="{39E740AC-0C29-4EC2-A4DE-DBEF6A9790DC}" type="pres">
      <dgm:prSet presAssocID="{50785B82-AEF8-42CC-99CF-08A23BC34AB4}" presName="connTx" presStyleLbl="parChTrans1D3" presStyleIdx="2" presStyleCnt="8"/>
      <dgm:spPr/>
    </dgm:pt>
    <dgm:pt modelId="{8041149F-5FAC-4ED6-AA83-3BDAF9E94AD7}" type="pres">
      <dgm:prSet presAssocID="{20B51978-56DC-40A7-9F51-9BAC1E14B0AA}" presName="root2" presStyleCnt="0"/>
      <dgm:spPr/>
    </dgm:pt>
    <dgm:pt modelId="{6DDDD626-CF32-4DD7-9DFD-E98A299F0523}" type="pres">
      <dgm:prSet presAssocID="{20B51978-56DC-40A7-9F51-9BAC1E14B0AA}" presName="LevelTwoTextNode" presStyleLbl="node3" presStyleIdx="2" presStyleCnt="8">
        <dgm:presLayoutVars>
          <dgm:chPref val="3"/>
        </dgm:presLayoutVars>
      </dgm:prSet>
      <dgm:spPr/>
    </dgm:pt>
    <dgm:pt modelId="{A25DC7EB-7382-4C10-A641-09540A551195}" type="pres">
      <dgm:prSet presAssocID="{20B51978-56DC-40A7-9F51-9BAC1E14B0AA}" presName="level3hierChild" presStyleCnt="0"/>
      <dgm:spPr/>
    </dgm:pt>
    <dgm:pt modelId="{8241DBE7-88E2-4028-9520-F5106D6ADE21}" type="pres">
      <dgm:prSet presAssocID="{409A9766-05A2-47FD-925E-66D7782F0B3B}" presName="conn2-1" presStyleLbl="parChTrans1D3" presStyleIdx="3" presStyleCnt="8"/>
      <dgm:spPr/>
    </dgm:pt>
    <dgm:pt modelId="{D2AE7A69-EC4D-42BD-8BD2-982BBE6BADD1}" type="pres">
      <dgm:prSet presAssocID="{409A9766-05A2-47FD-925E-66D7782F0B3B}" presName="connTx" presStyleLbl="parChTrans1D3" presStyleIdx="3" presStyleCnt="8"/>
      <dgm:spPr/>
    </dgm:pt>
    <dgm:pt modelId="{8CFE3415-5CC9-4830-9A8F-C3A24307ED8F}" type="pres">
      <dgm:prSet presAssocID="{B36C9020-6217-4F15-A98A-7BC92C786A04}" presName="root2" presStyleCnt="0"/>
      <dgm:spPr/>
    </dgm:pt>
    <dgm:pt modelId="{6BA1E596-6B6E-40A6-9A75-345E0E7EEA62}" type="pres">
      <dgm:prSet presAssocID="{B36C9020-6217-4F15-A98A-7BC92C786A04}" presName="LevelTwoTextNode" presStyleLbl="node3" presStyleIdx="3" presStyleCnt="8">
        <dgm:presLayoutVars>
          <dgm:chPref val="3"/>
        </dgm:presLayoutVars>
      </dgm:prSet>
      <dgm:spPr/>
    </dgm:pt>
    <dgm:pt modelId="{7574F58E-2C3B-4147-907D-91897332083A}" type="pres">
      <dgm:prSet presAssocID="{B36C9020-6217-4F15-A98A-7BC92C786A04}" presName="level3hierChild" presStyleCnt="0"/>
      <dgm:spPr/>
    </dgm:pt>
    <dgm:pt modelId="{9BAB1CD7-0EE0-4D89-A7AC-7A84CF2FB3E1}" type="pres">
      <dgm:prSet presAssocID="{3A5573DF-33C5-49D4-8F93-5448662EC2C8}" presName="conn2-1" presStyleLbl="parChTrans1D2" presStyleIdx="1" presStyleCnt="3"/>
      <dgm:spPr/>
    </dgm:pt>
    <dgm:pt modelId="{DABF4702-F566-43B0-B390-2ED38AE3CC81}" type="pres">
      <dgm:prSet presAssocID="{3A5573DF-33C5-49D4-8F93-5448662EC2C8}" presName="connTx" presStyleLbl="parChTrans1D2" presStyleIdx="1" presStyleCnt="3"/>
      <dgm:spPr/>
    </dgm:pt>
    <dgm:pt modelId="{7CC49737-9EA2-4F4E-925A-F751042B9236}" type="pres">
      <dgm:prSet presAssocID="{5D2283BF-0E4F-40A7-B130-04E63866B117}" presName="root2" presStyleCnt="0"/>
      <dgm:spPr/>
    </dgm:pt>
    <dgm:pt modelId="{5BC32DED-DBD2-4C8F-A266-8DC6CFC96788}" type="pres">
      <dgm:prSet presAssocID="{5D2283BF-0E4F-40A7-B130-04E63866B117}" presName="LevelTwoTextNode" presStyleLbl="node2" presStyleIdx="1" presStyleCnt="3">
        <dgm:presLayoutVars>
          <dgm:chPref val="3"/>
        </dgm:presLayoutVars>
      </dgm:prSet>
      <dgm:spPr/>
    </dgm:pt>
    <dgm:pt modelId="{2588D95C-AC59-431F-AFEA-D546201B15AB}" type="pres">
      <dgm:prSet presAssocID="{5D2283BF-0E4F-40A7-B130-04E63866B117}" presName="level3hierChild" presStyleCnt="0"/>
      <dgm:spPr/>
    </dgm:pt>
    <dgm:pt modelId="{C9D4FFA1-3916-4739-BE25-3F853A291760}" type="pres">
      <dgm:prSet presAssocID="{D1DA72DD-9AD8-4AFF-B6C0-65313C570B83}" presName="conn2-1" presStyleLbl="parChTrans1D3" presStyleIdx="4" presStyleCnt="8"/>
      <dgm:spPr/>
    </dgm:pt>
    <dgm:pt modelId="{27DB1369-2B85-4634-83C4-06580856376D}" type="pres">
      <dgm:prSet presAssocID="{D1DA72DD-9AD8-4AFF-B6C0-65313C570B83}" presName="connTx" presStyleLbl="parChTrans1D3" presStyleIdx="4" presStyleCnt="8"/>
      <dgm:spPr/>
    </dgm:pt>
    <dgm:pt modelId="{FBEA8493-0196-462C-BF98-E3E7301235F7}" type="pres">
      <dgm:prSet presAssocID="{04F2F7A8-D349-4B85-921B-09CB6426230E}" presName="root2" presStyleCnt="0"/>
      <dgm:spPr/>
    </dgm:pt>
    <dgm:pt modelId="{17CFEFCA-C773-4DE0-BFCD-37627077EEEE}" type="pres">
      <dgm:prSet presAssocID="{04F2F7A8-D349-4B85-921B-09CB6426230E}" presName="LevelTwoTextNode" presStyleLbl="node3" presStyleIdx="4" presStyleCnt="8">
        <dgm:presLayoutVars>
          <dgm:chPref val="3"/>
        </dgm:presLayoutVars>
      </dgm:prSet>
      <dgm:spPr/>
    </dgm:pt>
    <dgm:pt modelId="{2318B12F-3DC8-466C-8F46-8EEC3541A422}" type="pres">
      <dgm:prSet presAssocID="{04F2F7A8-D349-4B85-921B-09CB6426230E}" presName="level3hierChild" presStyleCnt="0"/>
      <dgm:spPr/>
    </dgm:pt>
    <dgm:pt modelId="{439EDFC9-8406-4796-8802-DF5365131EFD}" type="pres">
      <dgm:prSet presAssocID="{7C223CC1-463B-4DC2-A5CD-C435B9AF324F}" presName="conn2-1" presStyleLbl="parChTrans1D2" presStyleIdx="2" presStyleCnt="3"/>
      <dgm:spPr/>
    </dgm:pt>
    <dgm:pt modelId="{236AACF2-4610-465E-AD0E-F5E8D8581136}" type="pres">
      <dgm:prSet presAssocID="{7C223CC1-463B-4DC2-A5CD-C435B9AF324F}" presName="connTx" presStyleLbl="parChTrans1D2" presStyleIdx="2" presStyleCnt="3"/>
      <dgm:spPr/>
    </dgm:pt>
    <dgm:pt modelId="{397B42E6-27BF-4B66-AC59-ED68CE546DE0}" type="pres">
      <dgm:prSet presAssocID="{4DAB34E4-1B54-4829-8846-E1DC1378B7E9}" presName="root2" presStyleCnt="0"/>
      <dgm:spPr/>
    </dgm:pt>
    <dgm:pt modelId="{717FFAC1-24E6-4439-A3A2-02EE33BFC5BF}" type="pres">
      <dgm:prSet presAssocID="{4DAB34E4-1B54-4829-8846-E1DC1378B7E9}" presName="LevelTwoTextNode" presStyleLbl="node2" presStyleIdx="2" presStyleCnt="3">
        <dgm:presLayoutVars>
          <dgm:chPref val="3"/>
        </dgm:presLayoutVars>
      </dgm:prSet>
      <dgm:spPr/>
    </dgm:pt>
    <dgm:pt modelId="{83BC8D9F-AE95-46F5-88A1-0C452BEA5F93}" type="pres">
      <dgm:prSet presAssocID="{4DAB34E4-1B54-4829-8846-E1DC1378B7E9}" presName="level3hierChild" presStyleCnt="0"/>
      <dgm:spPr/>
    </dgm:pt>
    <dgm:pt modelId="{2780C16F-5054-493D-A3E2-A4D2A58AF8AF}" type="pres">
      <dgm:prSet presAssocID="{4DF6AD60-3B4F-43B6-8216-0ABF469D2970}" presName="conn2-1" presStyleLbl="parChTrans1D3" presStyleIdx="5" presStyleCnt="8"/>
      <dgm:spPr/>
    </dgm:pt>
    <dgm:pt modelId="{9F1A8E8A-BBE9-48DF-BF6A-88ED5702BF4E}" type="pres">
      <dgm:prSet presAssocID="{4DF6AD60-3B4F-43B6-8216-0ABF469D2970}" presName="connTx" presStyleLbl="parChTrans1D3" presStyleIdx="5" presStyleCnt="8"/>
      <dgm:spPr/>
    </dgm:pt>
    <dgm:pt modelId="{F27355AC-B1F6-4BEA-BDE0-2CBB3DFFBA42}" type="pres">
      <dgm:prSet presAssocID="{DF272DF4-4DC0-4304-BD4B-B8787DB87C0F}" presName="root2" presStyleCnt="0"/>
      <dgm:spPr/>
    </dgm:pt>
    <dgm:pt modelId="{C67D0938-9E49-4833-BAE5-12BE2456DF1A}" type="pres">
      <dgm:prSet presAssocID="{DF272DF4-4DC0-4304-BD4B-B8787DB87C0F}" presName="LevelTwoTextNode" presStyleLbl="node3" presStyleIdx="5" presStyleCnt="8">
        <dgm:presLayoutVars>
          <dgm:chPref val="3"/>
        </dgm:presLayoutVars>
      </dgm:prSet>
      <dgm:spPr/>
    </dgm:pt>
    <dgm:pt modelId="{0F26E7A5-2624-4629-BF73-7F937A68FA57}" type="pres">
      <dgm:prSet presAssocID="{DF272DF4-4DC0-4304-BD4B-B8787DB87C0F}" presName="level3hierChild" presStyleCnt="0"/>
      <dgm:spPr/>
    </dgm:pt>
    <dgm:pt modelId="{B3344657-3FDB-4A3F-A118-8E473092B574}" type="pres">
      <dgm:prSet presAssocID="{B0816207-0BA9-42C1-ADAB-902E85354199}" presName="conn2-1" presStyleLbl="parChTrans1D3" presStyleIdx="6" presStyleCnt="8"/>
      <dgm:spPr/>
    </dgm:pt>
    <dgm:pt modelId="{6DFBF14E-8B8F-49D3-B39F-B33B17678D48}" type="pres">
      <dgm:prSet presAssocID="{B0816207-0BA9-42C1-ADAB-902E85354199}" presName="connTx" presStyleLbl="parChTrans1D3" presStyleIdx="6" presStyleCnt="8"/>
      <dgm:spPr/>
    </dgm:pt>
    <dgm:pt modelId="{4ABE059E-9E16-432C-857C-F45715858F3D}" type="pres">
      <dgm:prSet presAssocID="{3B108952-BE4D-4E75-8E29-D6DA62DA43A0}" presName="root2" presStyleCnt="0"/>
      <dgm:spPr/>
    </dgm:pt>
    <dgm:pt modelId="{78E12E79-059D-4AA3-B908-74DA5CFD2D0E}" type="pres">
      <dgm:prSet presAssocID="{3B108952-BE4D-4E75-8E29-D6DA62DA43A0}" presName="LevelTwoTextNode" presStyleLbl="node3" presStyleIdx="6" presStyleCnt="8">
        <dgm:presLayoutVars>
          <dgm:chPref val="3"/>
        </dgm:presLayoutVars>
      </dgm:prSet>
      <dgm:spPr/>
    </dgm:pt>
    <dgm:pt modelId="{85AD879E-4C02-4B6E-82E1-D5BE8D42C7D0}" type="pres">
      <dgm:prSet presAssocID="{3B108952-BE4D-4E75-8E29-D6DA62DA43A0}" presName="level3hierChild" presStyleCnt="0"/>
      <dgm:spPr/>
    </dgm:pt>
    <dgm:pt modelId="{06B01E97-4B72-4FBE-BA8B-2B5F732604B7}" type="pres">
      <dgm:prSet presAssocID="{D4686CE8-C8FC-46F2-8402-4098DCBD90CE}" presName="conn2-1" presStyleLbl="parChTrans1D3" presStyleIdx="7" presStyleCnt="8"/>
      <dgm:spPr/>
    </dgm:pt>
    <dgm:pt modelId="{EA0B9EB2-FF1D-49F6-B588-05C0D5B91AD3}" type="pres">
      <dgm:prSet presAssocID="{D4686CE8-C8FC-46F2-8402-4098DCBD90CE}" presName="connTx" presStyleLbl="parChTrans1D3" presStyleIdx="7" presStyleCnt="8"/>
      <dgm:spPr/>
    </dgm:pt>
    <dgm:pt modelId="{20813AA7-0A19-47B2-9082-ECD1C3F08D90}" type="pres">
      <dgm:prSet presAssocID="{549E8FCE-CBFA-4BAC-BF72-475095E5A501}" presName="root2" presStyleCnt="0"/>
      <dgm:spPr/>
    </dgm:pt>
    <dgm:pt modelId="{A898E477-B461-480C-926F-0A7C78F55A75}" type="pres">
      <dgm:prSet presAssocID="{549E8FCE-CBFA-4BAC-BF72-475095E5A501}" presName="LevelTwoTextNode" presStyleLbl="node3" presStyleIdx="7" presStyleCnt="8">
        <dgm:presLayoutVars>
          <dgm:chPref val="3"/>
        </dgm:presLayoutVars>
      </dgm:prSet>
      <dgm:spPr/>
    </dgm:pt>
    <dgm:pt modelId="{F571650E-8E81-4E75-9DAB-97DE7D312CA0}" type="pres">
      <dgm:prSet presAssocID="{549E8FCE-CBFA-4BAC-BF72-475095E5A501}" presName="level3hierChild" presStyleCnt="0"/>
      <dgm:spPr/>
    </dgm:pt>
  </dgm:ptLst>
  <dgm:cxnLst>
    <dgm:cxn modelId="{9351DE01-AF87-4A06-824D-BCE15EC29EF8}" type="presOf" srcId="{4DF6AD60-3B4F-43B6-8216-0ABF469D2970}" destId="{9F1A8E8A-BBE9-48DF-BF6A-88ED5702BF4E}" srcOrd="1" destOrd="0" presId="urn:microsoft.com/office/officeart/2008/layout/HorizontalMultiLevelHierarchy"/>
    <dgm:cxn modelId="{E945590F-6203-47DE-BB65-B1BB3AC872CA}" type="presOf" srcId="{AB9894C9-5EC6-46A1-AB43-D27B77E53092}" destId="{F32D3640-0A88-4897-86E8-2970D371BC08}" srcOrd="1" destOrd="0" presId="urn:microsoft.com/office/officeart/2008/layout/HorizontalMultiLevelHierarchy"/>
    <dgm:cxn modelId="{9F62B80F-675F-465F-A08B-6F17FB72DD36}" type="presOf" srcId="{3C776DDE-2BAE-48A8-BB6C-695230FA36C7}" destId="{B67BD5B4-EEEA-4751-8922-15EF2BB24F20}" srcOrd="0" destOrd="0" presId="urn:microsoft.com/office/officeart/2008/layout/HorizontalMultiLevelHierarchy"/>
    <dgm:cxn modelId="{664C0112-AA80-4484-BF65-DD5E6CF2C97B}" type="presOf" srcId="{9526B5F4-AD1C-452F-84C3-A4B1741F90CC}" destId="{676CF400-7BE4-4E1F-B1DB-BFB1644ECAF3}" srcOrd="0" destOrd="0" presId="urn:microsoft.com/office/officeart/2008/layout/HorizontalMultiLevelHierarchy"/>
    <dgm:cxn modelId="{E1D1C915-D9EF-4D4B-A3F6-768A64C7E13A}" srcId="{9E06744A-B097-4033-9C16-D27A546B477F}" destId="{937A3383-8A79-4745-B452-16852C50D605}" srcOrd="0" destOrd="0" parTransId="{D848915F-7028-492F-94E9-75FDE32E6101}" sibTransId="{9BF11900-4100-46E5-8975-BC2F2C373B45}"/>
    <dgm:cxn modelId="{04224E1E-8822-486C-A837-C971EEE1DDFA}" type="presOf" srcId="{3A5573DF-33C5-49D4-8F93-5448662EC2C8}" destId="{DABF4702-F566-43B0-B390-2ED38AE3CC81}" srcOrd="1" destOrd="0" presId="urn:microsoft.com/office/officeart/2008/layout/HorizontalMultiLevelHierarchy"/>
    <dgm:cxn modelId="{3A27742F-419A-402A-82FF-810E647A4087}" type="presOf" srcId="{937A3383-8A79-4745-B452-16852C50D605}" destId="{C889372F-073F-451A-B738-7396937A29FF}" srcOrd="0" destOrd="0" presId="urn:microsoft.com/office/officeart/2008/layout/HorizontalMultiLevelHierarchy"/>
    <dgm:cxn modelId="{FE07E22F-F429-4472-ACEC-7AC0ECE95F07}" type="presOf" srcId="{B36C9020-6217-4F15-A98A-7BC92C786A04}" destId="{6BA1E596-6B6E-40A6-9A75-345E0E7EEA62}" srcOrd="0" destOrd="0" presId="urn:microsoft.com/office/officeart/2008/layout/HorizontalMultiLevelHierarchy"/>
    <dgm:cxn modelId="{7CDD0130-7EDE-466A-B046-7D0876F7B92E}" type="presOf" srcId="{7C223CC1-463B-4DC2-A5CD-C435B9AF324F}" destId="{236AACF2-4610-465E-AD0E-F5E8D8581136}" srcOrd="1" destOrd="0" presId="urn:microsoft.com/office/officeart/2008/layout/HorizontalMultiLevelHierarchy"/>
    <dgm:cxn modelId="{1194873B-EE52-4D6F-B96D-F12037C6F4BB}" type="presOf" srcId="{DDC088E5-41CC-46AC-8F93-A7E45CA40F3F}" destId="{42131639-9C04-4F86-8166-C09DFAD89263}" srcOrd="1" destOrd="0" presId="urn:microsoft.com/office/officeart/2008/layout/HorizontalMultiLevelHierarchy"/>
    <dgm:cxn modelId="{AC2BCC3C-F81E-43C9-94E0-2DD6788BA611}" type="presOf" srcId="{4DF6AD60-3B4F-43B6-8216-0ABF469D2970}" destId="{2780C16F-5054-493D-A3E2-A4D2A58AF8AF}" srcOrd="0" destOrd="0" presId="urn:microsoft.com/office/officeart/2008/layout/HorizontalMultiLevelHierarchy"/>
    <dgm:cxn modelId="{4214683D-5359-47D0-B542-8E6D03618C05}" type="presOf" srcId="{7C223CC1-463B-4DC2-A5CD-C435B9AF324F}" destId="{439EDFC9-8406-4796-8802-DF5365131EFD}" srcOrd="0" destOrd="0" presId="urn:microsoft.com/office/officeart/2008/layout/HorizontalMultiLevelHierarchy"/>
    <dgm:cxn modelId="{9EAAA33D-21CF-4AD2-BBF5-860951301427}" type="presOf" srcId="{B0816207-0BA9-42C1-ADAB-902E85354199}" destId="{6DFBF14E-8B8F-49D3-B39F-B33B17678D48}" srcOrd="1" destOrd="0" presId="urn:microsoft.com/office/officeart/2008/layout/HorizontalMultiLevelHierarchy"/>
    <dgm:cxn modelId="{E0DF6F3E-5AE9-4F14-A2B2-8B66A72BCFE6}" type="presOf" srcId="{9526B5F4-AD1C-452F-84C3-A4B1741F90CC}" destId="{16A41E04-D59C-482F-B760-0C0AD9C1F9A4}" srcOrd="1" destOrd="0" presId="urn:microsoft.com/office/officeart/2008/layout/HorizontalMultiLevelHierarchy"/>
    <dgm:cxn modelId="{7C065E60-A419-41F7-A905-8DD182F92C10}" srcId="{79F853ED-6FA5-4C41-9376-5DADD28ECAE4}" destId="{3C776DDE-2BAE-48A8-BB6C-695230FA36C7}" srcOrd="0" destOrd="0" parTransId="{AB9894C9-5EC6-46A1-AB43-D27B77E53092}" sibTransId="{6221F89F-BCDE-426B-8F3A-EA9D3E3ECB6A}"/>
    <dgm:cxn modelId="{56D77B60-36FD-4ACE-8614-4CDDF61048CC}" srcId="{79F853ED-6FA5-4C41-9376-5DADD28ECAE4}" destId="{20B51978-56DC-40A7-9F51-9BAC1E14B0AA}" srcOrd="2" destOrd="0" parTransId="{50785B82-AEF8-42CC-99CF-08A23BC34AB4}" sibTransId="{95B873D6-299D-4C7B-832C-451FE1A0049E}"/>
    <dgm:cxn modelId="{4BC06A61-DF40-4E25-8FD4-1B21CB5162CF}" type="presOf" srcId="{409A9766-05A2-47FD-925E-66D7782F0B3B}" destId="{D2AE7A69-EC4D-42BD-8BD2-982BBE6BADD1}" srcOrd="1" destOrd="0" presId="urn:microsoft.com/office/officeart/2008/layout/HorizontalMultiLevelHierarchy"/>
    <dgm:cxn modelId="{0E6B6866-509F-438B-9AAB-301733F858CB}" type="presOf" srcId="{50785B82-AEF8-42CC-99CF-08A23BC34AB4}" destId="{FB389F09-51C0-4578-8E14-51227C24B767}" srcOrd="0" destOrd="0" presId="urn:microsoft.com/office/officeart/2008/layout/HorizontalMultiLevelHierarchy"/>
    <dgm:cxn modelId="{07098149-003D-423F-A017-4B6AC02DE4BA}" type="presOf" srcId="{AB9894C9-5EC6-46A1-AB43-D27B77E53092}" destId="{5134902A-6480-4725-9857-61A0ABC9D954}" srcOrd="0" destOrd="0" presId="urn:microsoft.com/office/officeart/2008/layout/HorizontalMultiLevelHierarchy"/>
    <dgm:cxn modelId="{4CA58749-2147-47BC-A92D-FC3FE9AAD95F}" type="presOf" srcId="{D4686CE8-C8FC-46F2-8402-4098DCBD90CE}" destId="{EA0B9EB2-FF1D-49F6-B588-05C0D5B91AD3}" srcOrd="1" destOrd="0" presId="urn:microsoft.com/office/officeart/2008/layout/HorizontalMultiLevelHierarchy"/>
    <dgm:cxn modelId="{2CE84F70-9AD4-4F0C-8A3E-4BFD707D4AFF}" type="presOf" srcId="{3A5573DF-33C5-49D4-8F93-5448662EC2C8}" destId="{9BAB1CD7-0EE0-4D89-A7AC-7A84CF2FB3E1}" srcOrd="0" destOrd="0" presId="urn:microsoft.com/office/officeart/2008/layout/HorizontalMultiLevelHierarchy"/>
    <dgm:cxn modelId="{06772651-D2B1-4D2C-A605-6E8837A11B7F}" type="presOf" srcId="{B0816207-0BA9-42C1-ADAB-902E85354199}" destId="{B3344657-3FDB-4A3F-A118-8E473092B574}" srcOrd="0" destOrd="0" presId="urn:microsoft.com/office/officeart/2008/layout/HorizontalMultiLevelHierarchy"/>
    <dgm:cxn modelId="{54E90B76-B0D5-46CA-9276-052B472C13F5}" type="presOf" srcId="{50785B82-AEF8-42CC-99CF-08A23BC34AB4}" destId="{39E740AC-0C29-4EC2-A4DE-DBEF6A9790DC}" srcOrd="1" destOrd="0" presId="urn:microsoft.com/office/officeart/2008/layout/HorizontalMultiLevelHierarchy"/>
    <dgm:cxn modelId="{C9CD6A76-481C-483E-B94E-A27DF94CB477}" type="presOf" srcId="{3B108952-BE4D-4E75-8E29-D6DA62DA43A0}" destId="{78E12E79-059D-4AA3-B908-74DA5CFD2D0E}" srcOrd="0" destOrd="0" presId="urn:microsoft.com/office/officeart/2008/layout/HorizontalMultiLevelHierarchy"/>
    <dgm:cxn modelId="{5F6DF477-A02A-4AED-BBFB-8CB1EEC20D70}" type="presOf" srcId="{DF272DF4-4DC0-4304-BD4B-B8787DB87C0F}" destId="{C67D0938-9E49-4833-BAE5-12BE2456DF1A}" srcOrd="0" destOrd="0" presId="urn:microsoft.com/office/officeart/2008/layout/HorizontalMultiLevelHierarchy"/>
    <dgm:cxn modelId="{BDF91D7A-2ABE-4A5D-AF48-3864138494C0}" srcId="{4DAB34E4-1B54-4829-8846-E1DC1378B7E9}" destId="{549E8FCE-CBFA-4BAC-BF72-475095E5A501}" srcOrd="2" destOrd="0" parTransId="{D4686CE8-C8FC-46F2-8402-4098DCBD90CE}" sibTransId="{2D4CC21D-88A2-4448-88CD-D935A6305BFC}"/>
    <dgm:cxn modelId="{3F512E85-0E45-49DE-AFA5-E260E71F1FF5}" type="presOf" srcId="{CFE45E6C-1DC3-4245-849E-EA755E502F15}" destId="{FDCD556D-206C-4D96-B36F-A43C7E49FB79}" srcOrd="0" destOrd="0" presId="urn:microsoft.com/office/officeart/2008/layout/HorizontalMultiLevelHierarchy"/>
    <dgm:cxn modelId="{FF09D98A-8741-47FA-B704-5A1D3DFE4753}" srcId="{937A3383-8A79-4745-B452-16852C50D605}" destId="{5D2283BF-0E4F-40A7-B130-04E63866B117}" srcOrd="1" destOrd="0" parTransId="{3A5573DF-33C5-49D4-8F93-5448662EC2C8}" sibTransId="{69A7BB35-C623-4ADF-8DA7-44EE07614F99}"/>
    <dgm:cxn modelId="{A82CA18D-8D4F-4FA3-972C-D7E3FCBFC727}" type="presOf" srcId="{549E8FCE-CBFA-4BAC-BF72-475095E5A501}" destId="{A898E477-B461-480C-926F-0A7C78F55A75}" srcOrd="0" destOrd="0" presId="urn:microsoft.com/office/officeart/2008/layout/HorizontalMultiLevelHierarchy"/>
    <dgm:cxn modelId="{EA3DCA94-53E4-42A7-B4EA-4B53C0E13B71}" srcId="{937A3383-8A79-4745-B452-16852C50D605}" destId="{79F853ED-6FA5-4C41-9376-5DADD28ECAE4}" srcOrd="0" destOrd="0" parTransId="{DDC088E5-41CC-46AC-8F93-A7E45CA40F3F}" sibTransId="{E3A66B4D-6083-4D95-A738-A795B4A0F4AE}"/>
    <dgm:cxn modelId="{4061BD97-F0CE-4C4E-ACB3-A0DFD4AD4C53}" type="presOf" srcId="{409A9766-05A2-47FD-925E-66D7782F0B3B}" destId="{8241DBE7-88E2-4028-9520-F5106D6ADE21}" srcOrd="0" destOrd="0" presId="urn:microsoft.com/office/officeart/2008/layout/HorizontalMultiLevelHierarchy"/>
    <dgm:cxn modelId="{35299DAA-8E90-4047-BF08-DF42506D3817}" type="presOf" srcId="{D4686CE8-C8FC-46F2-8402-4098DCBD90CE}" destId="{06B01E97-4B72-4FBE-BA8B-2B5F732604B7}" srcOrd="0" destOrd="0" presId="urn:microsoft.com/office/officeart/2008/layout/HorizontalMultiLevelHierarchy"/>
    <dgm:cxn modelId="{174A7DAC-7508-43B4-8951-92ECB3E1ED34}" srcId="{5D2283BF-0E4F-40A7-B130-04E63866B117}" destId="{04F2F7A8-D349-4B85-921B-09CB6426230E}" srcOrd="0" destOrd="0" parTransId="{D1DA72DD-9AD8-4AFF-B6C0-65313C570B83}" sibTransId="{5F33BF6C-8C73-4F02-800C-8BC1C172E749}"/>
    <dgm:cxn modelId="{ECCECBB5-1BFD-4DFA-BC41-06AFDE539D04}" srcId="{4DAB34E4-1B54-4829-8846-E1DC1378B7E9}" destId="{3B108952-BE4D-4E75-8E29-D6DA62DA43A0}" srcOrd="1" destOrd="0" parTransId="{B0816207-0BA9-42C1-ADAB-902E85354199}" sibTransId="{CDA1A559-47CD-4399-B988-E1D540B9E27C}"/>
    <dgm:cxn modelId="{7D32F4BA-8B95-4423-91BA-6BEFEAC6339E}" type="presOf" srcId="{20B51978-56DC-40A7-9F51-9BAC1E14B0AA}" destId="{6DDDD626-CF32-4DD7-9DFD-E98A299F0523}" srcOrd="0" destOrd="0" presId="urn:microsoft.com/office/officeart/2008/layout/HorizontalMultiLevelHierarchy"/>
    <dgm:cxn modelId="{CA23E2C4-BAC9-4CB1-B7F9-FBB074FAD913}" type="presOf" srcId="{5D2283BF-0E4F-40A7-B130-04E63866B117}" destId="{5BC32DED-DBD2-4C8F-A266-8DC6CFC96788}" srcOrd="0" destOrd="0" presId="urn:microsoft.com/office/officeart/2008/layout/HorizontalMultiLevelHierarchy"/>
    <dgm:cxn modelId="{8909D1CA-65AE-4F98-BF58-22274A7F9849}" type="presOf" srcId="{9E06744A-B097-4033-9C16-D27A546B477F}" destId="{78C6EFB3-A1B5-4273-AE6A-3B3CAF5C6415}" srcOrd="0" destOrd="0" presId="urn:microsoft.com/office/officeart/2008/layout/HorizontalMultiLevelHierarchy"/>
    <dgm:cxn modelId="{F763CCCC-88DA-46C5-A758-C5EA46081866}" srcId="{937A3383-8A79-4745-B452-16852C50D605}" destId="{4DAB34E4-1B54-4829-8846-E1DC1378B7E9}" srcOrd="2" destOrd="0" parTransId="{7C223CC1-463B-4DC2-A5CD-C435B9AF324F}" sibTransId="{9F4C501D-142B-4BE9-A210-DC52A336B81E}"/>
    <dgm:cxn modelId="{9EA334D5-3AD8-4351-B7A6-F9CC3FF6CE75}" type="presOf" srcId="{04F2F7A8-D349-4B85-921B-09CB6426230E}" destId="{17CFEFCA-C773-4DE0-BFCD-37627077EEEE}" srcOrd="0" destOrd="0" presId="urn:microsoft.com/office/officeart/2008/layout/HorizontalMultiLevelHierarchy"/>
    <dgm:cxn modelId="{B31460DB-0E7F-4F7C-8C92-EBFBD0EE6FA2}" type="presOf" srcId="{DDC088E5-41CC-46AC-8F93-A7E45CA40F3F}" destId="{AB6C87DD-9682-45FE-9B2A-E70E1BD9327C}" srcOrd="0" destOrd="0" presId="urn:microsoft.com/office/officeart/2008/layout/HorizontalMultiLevelHierarchy"/>
    <dgm:cxn modelId="{FC0747DD-FE1D-44ED-8D29-4B3C3094B844}" type="presOf" srcId="{79F853ED-6FA5-4C41-9376-5DADD28ECAE4}" destId="{C0A91617-78BF-4104-99D5-844CF5AB01E8}" srcOrd="0" destOrd="0" presId="urn:microsoft.com/office/officeart/2008/layout/HorizontalMultiLevelHierarchy"/>
    <dgm:cxn modelId="{296075DE-9E95-4B52-84F8-68C609125008}" srcId="{4DAB34E4-1B54-4829-8846-E1DC1378B7E9}" destId="{DF272DF4-4DC0-4304-BD4B-B8787DB87C0F}" srcOrd="0" destOrd="0" parTransId="{4DF6AD60-3B4F-43B6-8216-0ABF469D2970}" sibTransId="{5A15FC7F-F585-4DB4-9BA1-106CD4D4FDAC}"/>
    <dgm:cxn modelId="{245C32E0-B60F-4341-A53B-081ACB239AE7}" srcId="{79F853ED-6FA5-4C41-9376-5DADD28ECAE4}" destId="{B36C9020-6217-4F15-A98A-7BC92C786A04}" srcOrd="3" destOrd="0" parTransId="{409A9766-05A2-47FD-925E-66D7782F0B3B}" sibTransId="{E0404A66-4413-46F3-9E16-DEADD9E0FDFB}"/>
    <dgm:cxn modelId="{09CA72E1-1D17-4C86-A726-3C60B6FE6FB0}" type="presOf" srcId="{D1DA72DD-9AD8-4AFF-B6C0-65313C570B83}" destId="{C9D4FFA1-3916-4739-BE25-3F853A291760}" srcOrd="0" destOrd="0" presId="urn:microsoft.com/office/officeart/2008/layout/HorizontalMultiLevelHierarchy"/>
    <dgm:cxn modelId="{833E90E4-814D-46AD-B3B1-FCBE93BEB26C}" type="presOf" srcId="{D1DA72DD-9AD8-4AFF-B6C0-65313C570B83}" destId="{27DB1369-2B85-4634-83C4-06580856376D}" srcOrd="1" destOrd="0" presId="urn:microsoft.com/office/officeart/2008/layout/HorizontalMultiLevelHierarchy"/>
    <dgm:cxn modelId="{9D59BBEA-BE19-4C7E-8197-CDA6027B4611}" srcId="{79F853ED-6FA5-4C41-9376-5DADD28ECAE4}" destId="{CFE45E6C-1DC3-4245-849E-EA755E502F15}" srcOrd="1" destOrd="0" parTransId="{9526B5F4-AD1C-452F-84C3-A4B1741F90CC}" sibTransId="{029A0318-457D-4104-914C-B4211506227C}"/>
    <dgm:cxn modelId="{802400F9-56B1-41DC-BA78-0B7880207BE3}" type="presOf" srcId="{4DAB34E4-1B54-4829-8846-E1DC1378B7E9}" destId="{717FFAC1-24E6-4439-A3A2-02EE33BFC5BF}" srcOrd="0" destOrd="0" presId="urn:microsoft.com/office/officeart/2008/layout/HorizontalMultiLevelHierarchy"/>
    <dgm:cxn modelId="{916DB85F-28F6-404C-83CD-EFD7ADCA6B07}" type="presParOf" srcId="{78C6EFB3-A1B5-4273-AE6A-3B3CAF5C6415}" destId="{3ABEDE5F-AC03-429A-A649-69740118508A}" srcOrd="0" destOrd="0" presId="urn:microsoft.com/office/officeart/2008/layout/HorizontalMultiLevelHierarchy"/>
    <dgm:cxn modelId="{FB4C41CF-86F3-4CD3-A471-755A1E30D55C}" type="presParOf" srcId="{3ABEDE5F-AC03-429A-A649-69740118508A}" destId="{C889372F-073F-451A-B738-7396937A29FF}" srcOrd="0" destOrd="0" presId="urn:microsoft.com/office/officeart/2008/layout/HorizontalMultiLevelHierarchy"/>
    <dgm:cxn modelId="{97584EB8-F301-4247-9EFB-F86B5B341869}" type="presParOf" srcId="{3ABEDE5F-AC03-429A-A649-69740118508A}" destId="{3CA55E9F-A665-4501-9AA4-CB47703DB61F}" srcOrd="1" destOrd="0" presId="urn:microsoft.com/office/officeart/2008/layout/HorizontalMultiLevelHierarchy"/>
    <dgm:cxn modelId="{3C3A639C-5751-4E26-BAF7-A0266338024F}" type="presParOf" srcId="{3CA55E9F-A665-4501-9AA4-CB47703DB61F}" destId="{AB6C87DD-9682-45FE-9B2A-E70E1BD9327C}" srcOrd="0" destOrd="0" presId="urn:microsoft.com/office/officeart/2008/layout/HorizontalMultiLevelHierarchy"/>
    <dgm:cxn modelId="{105AD2EB-F8D5-4A91-9117-D90CCDF02680}" type="presParOf" srcId="{AB6C87DD-9682-45FE-9B2A-E70E1BD9327C}" destId="{42131639-9C04-4F86-8166-C09DFAD89263}" srcOrd="0" destOrd="0" presId="urn:microsoft.com/office/officeart/2008/layout/HorizontalMultiLevelHierarchy"/>
    <dgm:cxn modelId="{85400891-C8DC-43E2-A465-955A85A4F1B1}" type="presParOf" srcId="{3CA55E9F-A665-4501-9AA4-CB47703DB61F}" destId="{E245AE0E-2C9C-4B15-932B-CC1DD09DAF69}" srcOrd="1" destOrd="0" presId="urn:microsoft.com/office/officeart/2008/layout/HorizontalMultiLevelHierarchy"/>
    <dgm:cxn modelId="{1AC339C9-4572-4598-B5CF-3F8B3399BC9D}" type="presParOf" srcId="{E245AE0E-2C9C-4B15-932B-CC1DD09DAF69}" destId="{C0A91617-78BF-4104-99D5-844CF5AB01E8}" srcOrd="0" destOrd="0" presId="urn:microsoft.com/office/officeart/2008/layout/HorizontalMultiLevelHierarchy"/>
    <dgm:cxn modelId="{B860ECB0-78E2-4A3C-A01C-61987A2046C6}" type="presParOf" srcId="{E245AE0E-2C9C-4B15-932B-CC1DD09DAF69}" destId="{995ED995-6B83-44B1-8471-E3E38055E04C}" srcOrd="1" destOrd="0" presId="urn:microsoft.com/office/officeart/2008/layout/HorizontalMultiLevelHierarchy"/>
    <dgm:cxn modelId="{50AE80BB-F519-413C-B1C9-9AAEFB69DAB1}" type="presParOf" srcId="{995ED995-6B83-44B1-8471-E3E38055E04C}" destId="{5134902A-6480-4725-9857-61A0ABC9D954}" srcOrd="0" destOrd="0" presId="urn:microsoft.com/office/officeart/2008/layout/HorizontalMultiLevelHierarchy"/>
    <dgm:cxn modelId="{65B63836-9450-45F5-8DE6-D082C535FFA4}" type="presParOf" srcId="{5134902A-6480-4725-9857-61A0ABC9D954}" destId="{F32D3640-0A88-4897-86E8-2970D371BC08}" srcOrd="0" destOrd="0" presId="urn:microsoft.com/office/officeart/2008/layout/HorizontalMultiLevelHierarchy"/>
    <dgm:cxn modelId="{193D5A5A-3DA8-42D5-80AC-B9CC6B4D2B6E}" type="presParOf" srcId="{995ED995-6B83-44B1-8471-E3E38055E04C}" destId="{6964EE10-5B92-4644-83F7-85FE5E4853C9}" srcOrd="1" destOrd="0" presId="urn:microsoft.com/office/officeart/2008/layout/HorizontalMultiLevelHierarchy"/>
    <dgm:cxn modelId="{6D8A79D5-3254-47B1-8B74-4B33E96FC536}" type="presParOf" srcId="{6964EE10-5B92-4644-83F7-85FE5E4853C9}" destId="{B67BD5B4-EEEA-4751-8922-15EF2BB24F20}" srcOrd="0" destOrd="0" presId="urn:microsoft.com/office/officeart/2008/layout/HorizontalMultiLevelHierarchy"/>
    <dgm:cxn modelId="{A1195444-2701-4722-9533-239FC40D73A1}" type="presParOf" srcId="{6964EE10-5B92-4644-83F7-85FE5E4853C9}" destId="{5DDBBB3F-78F8-48DA-ADD8-288BDBDD912B}" srcOrd="1" destOrd="0" presId="urn:microsoft.com/office/officeart/2008/layout/HorizontalMultiLevelHierarchy"/>
    <dgm:cxn modelId="{AC75A6EC-FD2D-4B2A-A128-1C6CD9082DC9}" type="presParOf" srcId="{995ED995-6B83-44B1-8471-E3E38055E04C}" destId="{676CF400-7BE4-4E1F-B1DB-BFB1644ECAF3}" srcOrd="2" destOrd="0" presId="urn:microsoft.com/office/officeart/2008/layout/HorizontalMultiLevelHierarchy"/>
    <dgm:cxn modelId="{E195C56A-0E20-455C-BFFB-DBDB3EFC70EB}" type="presParOf" srcId="{676CF400-7BE4-4E1F-B1DB-BFB1644ECAF3}" destId="{16A41E04-D59C-482F-B760-0C0AD9C1F9A4}" srcOrd="0" destOrd="0" presId="urn:microsoft.com/office/officeart/2008/layout/HorizontalMultiLevelHierarchy"/>
    <dgm:cxn modelId="{1DEA1770-D349-48E4-B282-AA7813223DC5}" type="presParOf" srcId="{995ED995-6B83-44B1-8471-E3E38055E04C}" destId="{4B107A1F-77C8-462A-A2D0-64093ED3BB20}" srcOrd="3" destOrd="0" presId="urn:microsoft.com/office/officeart/2008/layout/HorizontalMultiLevelHierarchy"/>
    <dgm:cxn modelId="{395E1AD3-3D0B-4C00-854D-9BA3B39EBECB}" type="presParOf" srcId="{4B107A1F-77C8-462A-A2D0-64093ED3BB20}" destId="{FDCD556D-206C-4D96-B36F-A43C7E49FB79}" srcOrd="0" destOrd="0" presId="urn:microsoft.com/office/officeart/2008/layout/HorizontalMultiLevelHierarchy"/>
    <dgm:cxn modelId="{FBCC433A-888C-4EC7-B92E-6D1FE08AFFC3}" type="presParOf" srcId="{4B107A1F-77C8-462A-A2D0-64093ED3BB20}" destId="{B0813C62-B164-424A-8BF8-F8EDF86AED04}" srcOrd="1" destOrd="0" presId="urn:microsoft.com/office/officeart/2008/layout/HorizontalMultiLevelHierarchy"/>
    <dgm:cxn modelId="{327EB244-20CC-4C06-92BF-F79331F879B9}" type="presParOf" srcId="{995ED995-6B83-44B1-8471-E3E38055E04C}" destId="{FB389F09-51C0-4578-8E14-51227C24B767}" srcOrd="4" destOrd="0" presId="urn:microsoft.com/office/officeart/2008/layout/HorizontalMultiLevelHierarchy"/>
    <dgm:cxn modelId="{DAD2D65D-5449-4C3D-B3AB-C15681485F1E}" type="presParOf" srcId="{FB389F09-51C0-4578-8E14-51227C24B767}" destId="{39E740AC-0C29-4EC2-A4DE-DBEF6A9790DC}" srcOrd="0" destOrd="0" presId="urn:microsoft.com/office/officeart/2008/layout/HorizontalMultiLevelHierarchy"/>
    <dgm:cxn modelId="{CCA15527-FED2-4AF5-86E2-1AC85D8D3A72}" type="presParOf" srcId="{995ED995-6B83-44B1-8471-E3E38055E04C}" destId="{8041149F-5FAC-4ED6-AA83-3BDAF9E94AD7}" srcOrd="5" destOrd="0" presId="urn:microsoft.com/office/officeart/2008/layout/HorizontalMultiLevelHierarchy"/>
    <dgm:cxn modelId="{2E073BD0-8088-42F4-9EE8-A3416E10B31D}" type="presParOf" srcId="{8041149F-5FAC-4ED6-AA83-3BDAF9E94AD7}" destId="{6DDDD626-CF32-4DD7-9DFD-E98A299F0523}" srcOrd="0" destOrd="0" presId="urn:microsoft.com/office/officeart/2008/layout/HorizontalMultiLevelHierarchy"/>
    <dgm:cxn modelId="{F0C68452-7452-4ACC-831A-324066658998}" type="presParOf" srcId="{8041149F-5FAC-4ED6-AA83-3BDAF9E94AD7}" destId="{A25DC7EB-7382-4C10-A641-09540A551195}" srcOrd="1" destOrd="0" presId="urn:microsoft.com/office/officeart/2008/layout/HorizontalMultiLevelHierarchy"/>
    <dgm:cxn modelId="{94874E6C-BA0B-4816-A37D-2CE81D32B92E}" type="presParOf" srcId="{995ED995-6B83-44B1-8471-E3E38055E04C}" destId="{8241DBE7-88E2-4028-9520-F5106D6ADE21}" srcOrd="6" destOrd="0" presId="urn:microsoft.com/office/officeart/2008/layout/HorizontalMultiLevelHierarchy"/>
    <dgm:cxn modelId="{69BB3335-C8B0-4EAE-A046-FF8FC95183FC}" type="presParOf" srcId="{8241DBE7-88E2-4028-9520-F5106D6ADE21}" destId="{D2AE7A69-EC4D-42BD-8BD2-982BBE6BADD1}" srcOrd="0" destOrd="0" presId="urn:microsoft.com/office/officeart/2008/layout/HorizontalMultiLevelHierarchy"/>
    <dgm:cxn modelId="{95364FAC-B9A4-4593-A8C4-41B8D931FEBB}" type="presParOf" srcId="{995ED995-6B83-44B1-8471-E3E38055E04C}" destId="{8CFE3415-5CC9-4830-9A8F-C3A24307ED8F}" srcOrd="7" destOrd="0" presId="urn:microsoft.com/office/officeart/2008/layout/HorizontalMultiLevelHierarchy"/>
    <dgm:cxn modelId="{923592FB-9A48-444E-85B9-0634E5C17A4E}" type="presParOf" srcId="{8CFE3415-5CC9-4830-9A8F-C3A24307ED8F}" destId="{6BA1E596-6B6E-40A6-9A75-345E0E7EEA62}" srcOrd="0" destOrd="0" presId="urn:microsoft.com/office/officeart/2008/layout/HorizontalMultiLevelHierarchy"/>
    <dgm:cxn modelId="{D3F58B32-058F-4F3C-8A87-B956C484030C}" type="presParOf" srcId="{8CFE3415-5CC9-4830-9A8F-C3A24307ED8F}" destId="{7574F58E-2C3B-4147-907D-91897332083A}" srcOrd="1" destOrd="0" presId="urn:microsoft.com/office/officeart/2008/layout/HorizontalMultiLevelHierarchy"/>
    <dgm:cxn modelId="{11C35809-F7DB-44B2-A9FE-5007E628E18F}" type="presParOf" srcId="{3CA55E9F-A665-4501-9AA4-CB47703DB61F}" destId="{9BAB1CD7-0EE0-4D89-A7AC-7A84CF2FB3E1}" srcOrd="2" destOrd="0" presId="urn:microsoft.com/office/officeart/2008/layout/HorizontalMultiLevelHierarchy"/>
    <dgm:cxn modelId="{7CC3645C-9498-4723-8A47-B68BF9540520}" type="presParOf" srcId="{9BAB1CD7-0EE0-4D89-A7AC-7A84CF2FB3E1}" destId="{DABF4702-F566-43B0-B390-2ED38AE3CC81}" srcOrd="0" destOrd="0" presId="urn:microsoft.com/office/officeart/2008/layout/HorizontalMultiLevelHierarchy"/>
    <dgm:cxn modelId="{129FDDCC-0C7C-4963-B476-4F20EF56D58C}" type="presParOf" srcId="{3CA55E9F-A665-4501-9AA4-CB47703DB61F}" destId="{7CC49737-9EA2-4F4E-925A-F751042B9236}" srcOrd="3" destOrd="0" presId="urn:microsoft.com/office/officeart/2008/layout/HorizontalMultiLevelHierarchy"/>
    <dgm:cxn modelId="{96C34F3B-32E9-45F7-802D-7DA0F462CC5E}" type="presParOf" srcId="{7CC49737-9EA2-4F4E-925A-F751042B9236}" destId="{5BC32DED-DBD2-4C8F-A266-8DC6CFC96788}" srcOrd="0" destOrd="0" presId="urn:microsoft.com/office/officeart/2008/layout/HorizontalMultiLevelHierarchy"/>
    <dgm:cxn modelId="{E18E825D-DEC2-43FE-ACDF-AB3A52E6328D}" type="presParOf" srcId="{7CC49737-9EA2-4F4E-925A-F751042B9236}" destId="{2588D95C-AC59-431F-AFEA-D546201B15AB}" srcOrd="1" destOrd="0" presId="urn:microsoft.com/office/officeart/2008/layout/HorizontalMultiLevelHierarchy"/>
    <dgm:cxn modelId="{3B9C7095-8C1E-4EEC-89D7-B6DBDC7F8E44}" type="presParOf" srcId="{2588D95C-AC59-431F-AFEA-D546201B15AB}" destId="{C9D4FFA1-3916-4739-BE25-3F853A291760}" srcOrd="0" destOrd="0" presId="urn:microsoft.com/office/officeart/2008/layout/HorizontalMultiLevelHierarchy"/>
    <dgm:cxn modelId="{0A1260A9-3FCA-4B22-B771-18917D04DB51}" type="presParOf" srcId="{C9D4FFA1-3916-4739-BE25-3F853A291760}" destId="{27DB1369-2B85-4634-83C4-06580856376D}" srcOrd="0" destOrd="0" presId="urn:microsoft.com/office/officeart/2008/layout/HorizontalMultiLevelHierarchy"/>
    <dgm:cxn modelId="{3A1A8785-E3ED-4D43-BEEC-9C13067F141B}" type="presParOf" srcId="{2588D95C-AC59-431F-AFEA-D546201B15AB}" destId="{FBEA8493-0196-462C-BF98-E3E7301235F7}" srcOrd="1" destOrd="0" presId="urn:microsoft.com/office/officeart/2008/layout/HorizontalMultiLevelHierarchy"/>
    <dgm:cxn modelId="{A92C1155-1B63-4A3D-93F3-B5777E995277}" type="presParOf" srcId="{FBEA8493-0196-462C-BF98-E3E7301235F7}" destId="{17CFEFCA-C773-4DE0-BFCD-37627077EEEE}" srcOrd="0" destOrd="0" presId="urn:microsoft.com/office/officeart/2008/layout/HorizontalMultiLevelHierarchy"/>
    <dgm:cxn modelId="{9593E347-88A4-447C-9A74-047665DCC810}" type="presParOf" srcId="{FBEA8493-0196-462C-BF98-E3E7301235F7}" destId="{2318B12F-3DC8-466C-8F46-8EEC3541A422}" srcOrd="1" destOrd="0" presId="urn:microsoft.com/office/officeart/2008/layout/HorizontalMultiLevelHierarchy"/>
    <dgm:cxn modelId="{DA309C79-A1EE-42BB-BF20-FB093E40EB73}" type="presParOf" srcId="{3CA55E9F-A665-4501-9AA4-CB47703DB61F}" destId="{439EDFC9-8406-4796-8802-DF5365131EFD}" srcOrd="4" destOrd="0" presId="urn:microsoft.com/office/officeart/2008/layout/HorizontalMultiLevelHierarchy"/>
    <dgm:cxn modelId="{0F0E94B5-25EA-45BA-9A4B-BD71194C6770}" type="presParOf" srcId="{439EDFC9-8406-4796-8802-DF5365131EFD}" destId="{236AACF2-4610-465E-AD0E-F5E8D8581136}" srcOrd="0" destOrd="0" presId="urn:microsoft.com/office/officeart/2008/layout/HorizontalMultiLevelHierarchy"/>
    <dgm:cxn modelId="{4D71D3D2-E1FA-480E-B3C1-F0AA0960181F}" type="presParOf" srcId="{3CA55E9F-A665-4501-9AA4-CB47703DB61F}" destId="{397B42E6-27BF-4B66-AC59-ED68CE546DE0}" srcOrd="5" destOrd="0" presId="urn:microsoft.com/office/officeart/2008/layout/HorizontalMultiLevelHierarchy"/>
    <dgm:cxn modelId="{9CC59FAB-AF2E-404E-9527-DB14BEA7E156}" type="presParOf" srcId="{397B42E6-27BF-4B66-AC59-ED68CE546DE0}" destId="{717FFAC1-24E6-4439-A3A2-02EE33BFC5BF}" srcOrd="0" destOrd="0" presId="urn:microsoft.com/office/officeart/2008/layout/HorizontalMultiLevelHierarchy"/>
    <dgm:cxn modelId="{22493984-0036-430B-A553-4AFEF418E958}" type="presParOf" srcId="{397B42E6-27BF-4B66-AC59-ED68CE546DE0}" destId="{83BC8D9F-AE95-46F5-88A1-0C452BEA5F93}" srcOrd="1" destOrd="0" presId="urn:microsoft.com/office/officeart/2008/layout/HorizontalMultiLevelHierarchy"/>
    <dgm:cxn modelId="{49296219-E5C4-48E4-BC4E-81175FB4E1F2}" type="presParOf" srcId="{83BC8D9F-AE95-46F5-88A1-0C452BEA5F93}" destId="{2780C16F-5054-493D-A3E2-A4D2A58AF8AF}" srcOrd="0" destOrd="0" presId="urn:microsoft.com/office/officeart/2008/layout/HorizontalMultiLevelHierarchy"/>
    <dgm:cxn modelId="{68E82DBF-3CF7-4CEF-A1E9-2E5B399ABF14}" type="presParOf" srcId="{2780C16F-5054-493D-A3E2-A4D2A58AF8AF}" destId="{9F1A8E8A-BBE9-48DF-BF6A-88ED5702BF4E}" srcOrd="0" destOrd="0" presId="urn:microsoft.com/office/officeart/2008/layout/HorizontalMultiLevelHierarchy"/>
    <dgm:cxn modelId="{380E71A4-FBD3-4E44-B4BE-966945F2494B}" type="presParOf" srcId="{83BC8D9F-AE95-46F5-88A1-0C452BEA5F93}" destId="{F27355AC-B1F6-4BEA-BDE0-2CBB3DFFBA42}" srcOrd="1" destOrd="0" presId="urn:microsoft.com/office/officeart/2008/layout/HorizontalMultiLevelHierarchy"/>
    <dgm:cxn modelId="{A8548879-9608-4B89-828C-6D611BC8D5E9}" type="presParOf" srcId="{F27355AC-B1F6-4BEA-BDE0-2CBB3DFFBA42}" destId="{C67D0938-9E49-4833-BAE5-12BE2456DF1A}" srcOrd="0" destOrd="0" presId="urn:microsoft.com/office/officeart/2008/layout/HorizontalMultiLevelHierarchy"/>
    <dgm:cxn modelId="{27E19051-9D14-48D4-B1EF-930AC78B5DB0}" type="presParOf" srcId="{F27355AC-B1F6-4BEA-BDE0-2CBB3DFFBA42}" destId="{0F26E7A5-2624-4629-BF73-7F937A68FA57}" srcOrd="1" destOrd="0" presId="urn:microsoft.com/office/officeart/2008/layout/HorizontalMultiLevelHierarchy"/>
    <dgm:cxn modelId="{1D3B7ADD-7F71-4343-A4CA-FEDE6E10BACF}" type="presParOf" srcId="{83BC8D9F-AE95-46F5-88A1-0C452BEA5F93}" destId="{B3344657-3FDB-4A3F-A118-8E473092B574}" srcOrd="2" destOrd="0" presId="urn:microsoft.com/office/officeart/2008/layout/HorizontalMultiLevelHierarchy"/>
    <dgm:cxn modelId="{A804F9C0-80D0-46F3-BB19-FD90025BC54F}" type="presParOf" srcId="{B3344657-3FDB-4A3F-A118-8E473092B574}" destId="{6DFBF14E-8B8F-49D3-B39F-B33B17678D48}" srcOrd="0" destOrd="0" presId="urn:microsoft.com/office/officeart/2008/layout/HorizontalMultiLevelHierarchy"/>
    <dgm:cxn modelId="{144AFB88-91DF-47C5-9964-66285F417EC1}" type="presParOf" srcId="{83BC8D9F-AE95-46F5-88A1-0C452BEA5F93}" destId="{4ABE059E-9E16-432C-857C-F45715858F3D}" srcOrd="3" destOrd="0" presId="urn:microsoft.com/office/officeart/2008/layout/HorizontalMultiLevelHierarchy"/>
    <dgm:cxn modelId="{201C703B-1342-4150-965F-F4FD58E141E6}" type="presParOf" srcId="{4ABE059E-9E16-432C-857C-F45715858F3D}" destId="{78E12E79-059D-4AA3-B908-74DA5CFD2D0E}" srcOrd="0" destOrd="0" presId="urn:microsoft.com/office/officeart/2008/layout/HorizontalMultiLevelHierarchy"/>
    <dgm:cxn modelId="{3F46D31F-F9DE-4671-A9F9-2C93E8662A10}" type="presParOf" srcId="{4ABE059E-9E16-432C-857C-F45715858F3D}" destId="{85AD879E-4C02-4B6E-82E1-D5BE8D42C7D0}" srcOrd="1" destOrd="0" presId="urn:microsoft.com/office/officeart/2008/layout/HorizontalMultiLevelHierarchy"/>
    <dgm:cxn modelId="{2273A003-7CCF-412E-BDF2-F4AFFC5C1E72}" type="presParOf" srcId="{83BC8D9F-AE95-46F5-88A1-0C452BEA5F93}" destId="{06B01E97-4B72-4FBE-BA8B-2B5F732604B7}" srcOrd="4" destOrd="0" presId="urn:microsoft.com/office/officeart/2008/layout/HorizontalMultiLevelHierarchy"/>
    <dgm:cxn modelId="{3704D786-4C83-4F09-ABA2-AA9E28B94CB5}" type="presParOf" srcId="{06B01E97-4B72-4FBE-BA8B-2B5F732604B7}" destId="{EA0B9EB2-FF1D-49F6-B588-05C0D5B91AD3}" srcOrd="0" destOrd="0" presId="urn:microsoft.com/office/officeart/2008/layout/HorizontalMultiLevelHierarchy"/>
    <dgm:cxn modelId="{F720609E-4523-4EC1-BA9E-6502BEEB232E}" type="presParOf" srcId="{83BC8D9F-AE95-46F5-88A1-0C452BEA5F93}" destId="{20813AA7-0A19-47B2-9082-ECD1C3F08D90}" srcOrd="5" destOrd="0" presId="urn:microsoft.com/office/officeart/2008/layout/HorizontalMultiLevelHierarchy"/>
    <dgm:cxn modelId="{37502D07-A034-45A1-971C-26778B35E58A}" type="presParOf" srcId="{20813AA7-0A19-47B2-9082-ECD1C3F08D90}" destId="{A898E477-B461-480C-926F-0A7C78F55A75}" srcOrd="0" destOrd="0" presId="urn:microsoft.com/office/officeart/2008/layout/HorizontalMultiLevelHierarchy"/>
    <dgm:cxn modelId="{1B59829C-B836-49D5-B5E9-CAC0410D72F2}" type="presParOf" srcId="{20813AA7-0A19-47B2-9082-ECD1C3F08D90}" destId="{F571650E-8E81-4E75-9DAB-97DE7D312CA0}"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5EA5EC-3F09-446E-B917-99F5B6D32E89}" type="doc">
      <dgm:prSet loTypeId="urn:microsoft.com/office/officeart/2008/layout/HorizontalMultiLevelHierarchy" loCatId="hierarchy" qsTypeId="urn:microsoft.com/office/officeart/2005/8/quickstyle/simple3" qsCatId="simple" csTypeId="urn:microsoft.com/office/officeart/2005/8/colors/accent2_3" csCatId="accent2" phldr="1"/>
      <dgm:spPr/>
      <dgm:t>
        <a:bodyPr/>
        <a:lstStyle/>
        <a:p>
          <a:endParaRPr lang="en-US"/>
        </a:p>
      </dgm:t>
    </dgm:pt>
    <dgm:pt modelId="{C7BF0EF4-7564-46A9-9E3A-2EB19D587A38}">
      <dgm:prSet phldrT="[Text]" custT="1"/>
      <dgm:spPr/>
      <dgm:t>
        <a:bodyPr/>
        <a:lstStyle/>
        <a:p>
          <a:r>
            <a:rPr lang="en-US" sz="3200"/>
            <a:t>Inclusion</a:t>
          </a:r>
        </a:p>
      </dgm:t>
    </dgm:pt>
    <dgm:pt modelId="{289E2344-72FA-434F-8EDF-C7C393C24153}" type="parTrans" cxnId="{1EEDE8E2-560D-4EEF-B6D4-4E6C216E074E}">
      <dgm:prSet/>
      <dgm:spPr/>
      <dgm:t>
        <a:bodyPr/>
        <a:lstStyle/>
        <a:p>
          <a:endParaRPr lang="en-US"/>
        </a:p>
      </dgm:t>
    </dgm:pt>
    <dgm:pt modelId="{56B59B8F-00AE-46EE-B395-E852E022CCC5}" type="sibTrans" cxnId="{1EEDE8E2-560D-4EEF-B6D4-4E6C216E074E}">
      <dgm:prSet/>
      <dgm:spPr/>
      <dgm:t>
        <a:bodyPr/>
        <a:lstStyle/>
        <a:p>
          <a:endParaRPr lang="en-US"/>
        </a:p>
      </dgm:t>
    </dgm:pt>
    <dgm:pt modelId="{D10B128E-906A-44C0-9ADA-7FB8B7B5FD68}">
      <dgm:prSet phldrT="[Text]" custT="1"/>
      <dgm:spPr/>
      <dgm:t>
        <a:bodyPr/>
        <a:lstStyle/>
        <a:p>
          <a:r>
            <a:rPr lang="en-US" sz="1100"/>
            <a:t>Distributional outcomes</a:t>
          </a:r>
        </a:p>
      </dgm:t>
    </dgm:pt>
    <dgm:pt modelId="{C54D59C9-5389-4526-A7E0-6EEAFF39ED81}" type="parTrans" cxnId="{336756FF-EDE0-4564-ADB1-07BC924B221A}">
      <dgm:prSet/>
      <dgm:spPr/>
      <dgm:t>
        <a:bodyPr/>
        <a:lstStyle/>
        <a:p>
          <a:endParaRPr lang="en-US"/>
        </a:p>
      </dgm:t>
    </dgm:pt>
    <dgm:pt modelId="{5AD435F2-447A-4727-8F15-43B319E41ADA}" type="sibTrans" cxnId="{336756FF-EDE0-4564-ADB1-07BC924B221A}">
      <dgm:prSet/>
      <dgm:spPr/>
      <dgm:t>
        <a:bodyPr/>
        <a:lstStyle/>
        <a:p>
          <a:endParaRPr lang="en-US"/>
        </a:p>
      </dgm:t>
    </dgm:pt>
    <dgm:pt modelId="{84A787BE-C261-4CDC-913F-26A4397FB969}">
      <dgm:prSet phldrT="[Text]" custT="1"/>
      <dgm:spPr/>
      <dgm:t>
        <a:bodyPr/>
        <a:lstStyle/>
        <a:p>
          <a:r>
            <a:rPr lang="en-US" sz="1100"/>
            <a:t>Access to services</a:t>
          </a:r>
        </a:p>
      </dgm:t>
    </dgm:pt>
    <dgm:pt modelId="{872C34EA-7D8B-4941-AEC2-E02B4DD29824}" type="parTrans" cxnId="{E54DB565-AFA2-411D-9B9F-609A2A2071A9}">
      <dgm:prSet/>
      <dgm:spPr/>
      <dgm:t>
        <a:bodyPr/>
        <a:lstStyle/>
        <a:p>
          <a:endParaRPr lang="en-US"/>
        </a:p>
      </dgm:t>
    </dgm:pt>
    <dgm:pt modelId="{B98F160A-E3FB-49A2-BA26-18D35ACA8015}" type="sibTrans" cxnId="{E54DB565-AFA2-411D-9B9F-609A2A2071A9}">
      <dgm:prSet/>
      <dgm:spPr/>
      <dgm:t>
        <a:bodyPr/>
        <a:lstStyle/>
        <a:p>
          <a:endParaRPr lang="en-US"/>
        </a:p>
      </dgm:t>
    </dgm:pt>
    <dgm:pt modelId="{14AFC15B-A3D4-4660-9AB5-69D4D6FC9FDC}">
      <dgm:prSet phldrT="[Text]" custT="1"/>
      <dgm:spPr/>
      <dgm:t>
        <a:bodyPr/>
        <a:lstStyle/>
        <a:p>
          <a:r>
            <a:rPr lang="en-US" sz="1100"/>
            <a:t>Access to markets and places</a:t>
          </a:r>
        </a:p>
      </dgm:t>
    </dgm:pt>
    <dgm:pt modelId="{A5E2BA11-D827-4F60-8A6A-25BBE572196A}" type="parTrans" cxnId="{C018B573-9D37-469B-BB00-09E1B0D46F23}">
      <dgm:prSet/>
      <dgm:spPr/>
      <dgm:t>
        <a:bodyPr/>
        <a:lstStyle/>
        <a:p>
          <a:endParaRPr lang="en-US"/>
        </a:p>
      </dgm:t>
    </dgm:pt>
    <dgm:pt modelId="{3CD4A4C1-AD8B-4240-88E7-4867334B292C}" type="sibTrans" cxnId="{C018B573-9D37-469B-BB00-09E1B0D46F23}">
      <dgm:prSet/>
      <dgm:spPr/>
      <dgm:t>
        <a:bodyPr/>
        <a:lstStyle/>
        <a:p>
          <a:endParaRPr lang="en-US"/>
        </a:p>
      </dgm:t>
    </dgm:pt>
    <dgm:pt modelId="{6251E02C-20F1-48AF-9AC4-2D1EC73FDA81}">
      <dgm:prSet/>
      <dgm:spPr/>
      <dgm:t>
        <a:bodyPr/>
        <a:lstStyle/>
        <a:p>
          <a:r>
            <a:rPr lang="en-US"/>
            <a:t>Poverty headcount ratio (% of population)</a:t>
          </a:r>
        </a:p>
      </dgm:t>
    </dgm:pt>
    <dgm:pt modelId="{9EAEC223-CF25-40F0-BAC1-566F21D432BD}" type="parTrans" cxnId="{9E716E4B-2992-47D7-95A3-33D66C6B3A20}">
      <dgm:prSet/>
      <dgm:spPr/>
      <dgm:t>
        <a:bodyPr/>
        <a:lstStyle/>
        <a:p>
          <a:endParaRPr lang="en-US"/>
        </a:p>
      </dgm:t>
    </dgm:pt>
    <dgm:pt modelId="{841289A8-F34B-4627-BE73-94B1E625DE02}" type="sibTrans" cxnId="{9E716E4B-2992-47D7-95A3-33D66C6B3A20}">
      <dgm:prSet/>
      <dgm:spPr/>
      <dgm:t>
        <a:bodyPr/>
        <a:lstStyle/>
        <a:p>
          <a:endParaRPr lang="en-US"/>
        </a:p>
      </dgm:t>
    </dgm:pt>
    <dgm:pt modelId="{DCD7425A-E725-4BE0-874F-72EA231F4B08}">
      <dgm:prSet custT="1"/>
      <dgm:spPr/>
      <dgm:t>
        <a:bodyPr/>
        <a:lstStyle/>
        <a:p>
          <a:r>
            <a:rPr lang="en-US" sz="1000"/>
            <a:t>Gini Index</a:t>
          </a:r>
        </a:p>
      </dgm:t>
    </dgm:pt>
    <dgm:pt modelId="{57D0F9F9-A1F5-4054-A2F3-B89827EE04CA}" type="parTrans" cxnId="{D097F0C2-C0A5-4F9D-8768-9FEE98B8A65D}">
      <dgm:prSet/>
      <dgm:spPr/>
      <dgm:t>
        <a:bodyPr/>
        <a:lstStyle/>
        <a:p>
          <a:endParaRPr lang="en-US"/>
        </a:p>
      </dgm:t>
    </dgm:pt>
    <dgm:pt modelId="{0903148A-0CA4-4339-811C-BBCA175328FC}" type="sibTrans" cxnId="{D097F0C2-C0A5-4F9D-8768-9FEE98B8A65D}">
      <dgm:prSet/>
      <dgm:spPr/>
      <dgm:t>
        <a:bodyPr/>
        <a:lstStyle/>
        <a:p>
          <a:endParaRPr lang="en-US"/>
        </a:p>
      </dgm:t>
    </dgm:pt>
    <dgm:pt modelId="{931B026E-1A7A-4CFB-8284-C0C2534B4795}">
      <dgm:prSet custT="1"/>
      <dgm:spPr>
        <a:gradFill rotWithShape="0">
          <a:gsLst>
            <a:gs pos="0">
              <a:srgbClr val="ED7D31">
                <a:tint val="80000"/>
                <a:hueOff val="0"/>
                <a:satOff val="0"/>
                <a:lumOff val="0"/>
                <a:alphaOff val="0"/>
                <a:lumMod val="110000"/>
                <a:satMod val="105000"/>
                <a:tint val="67000"/>
              </a:srgbClr>
            </a:gs>
            <a:gs pos="50000">
              <a:srgbClr val="ED7D31">
                <a:tint val="80000"/>
                <a:hueOff val="0"/>
                <a:satOff val="0"/>
                <a:lumOff val="0"/>
                <a:alphaOff val="0"/>
                <a:lumMod val="105000"/>
                <a:satMod val="103000"/>
                <a:tint val="73000"/>
              </a:srgbClr>
            </a:gs>
            <a:gs pos="100000">
              <a:srgbClr val="ED7D31">
                <a:tint val="80000"/>
                <a:hueOff val="0"/>
                <a:satOff val="0"/>
                <a:lumOff val="0"/>
                <a:alphaOff val="0"/>
                <a:lumMod val="105000"/>
                <a:satMod val="109000"/>
                <a:tint val="81000"/>
              </a:srgbClr>
            </a:gs>
          </a:gsLst>
          <a:lin ang="5400000" scaled="0"/>
        </a:gradFill>
        <a:ln>
          <a:noFill/>
        </a:ln>
        <a:effectLst/>
        <a:scene3d>
          <a:camera prst="orthographicFront"/>
          <a:lightRig rig="flat" dir="t"/>
        </a:scene3d>
        <a:sp3d prstMaterial="dkEdge">
          <a:bevelT w="8200" h="38100"/>
        </a:sp3d>
      </dgm:spPr>
      <dgm:t>
        <a:bodyPr spcFirstLastPara="0" vert="horz" wrap="square" lIns="6350" tIns="6350" rIns="6350" bIns="6350" numCol="1" spcCol="1270" anchor="ctr" anchorCtr="0"/>
        <a:lstStyle/>
        <a:p>
          <a:pPr marL="0" lvl="0" indent="0" algn="ctr" defTabSz="444500">
            <a:lnSpc>
              <a:spcPct val="90000"/>
            </a:lnSpc>
            <a:spcBef>
              <a:spcPct val="0"/>
            </a:spcBef>
            <a:spcAft>
              <a:spcPct val="35000"/>
            </a:spcAft>
            <a:buNone/>
          </a:pPr>
          <a:r>
            <a:rPr lang="en-US" sz="1000" kern="1200">
              <a:solidFill>
                <a:prstClr val="black"/>
              </a:solidFill>
              <a:latin typeface="Calibri" panose="020F0502020204030204"/>
              <a:ea typeface="+mn-ea"/>
              <a:cs typeface="+mn-cs"/>
            </a:rPr>
            <a:t>Access to electricity</a:t>
          </a:r>
        </a:p>
      </dgm:t>
    </dgm:pt>
    <dgm:pt modelId="{DE488A65-9179-40D0-8A88-C78D0333772E}" type="parTrans" cxnId="{0E1832EC-F3A8-4F22-9311-CC31C7B8AC9A}">
      <dgm:prSet/>
      <dgm:spPr/>
      <dgm:t>
        <a:bodyPr/>
        <a:lstStyle/>
        <a:p>
          <a:endParaRPr lang="en-US"/>
        </a:p>
      </dgm:t>
    </dgm:pt>
    <dgm:pt modelId="{0118DAC0-7CCC-48DB-BCEF-88224ACD76A8}" type="sibTrans" cxnId="{0E1832EC-F3A8-4F22-9311-CC31C7B8AC9A}">
      <dgm:prSet/>
      <dgm:spPr/>
      <dgm:t>
        <a:bodyPr/>
        <a:lstStyle/>
        <a:p>
          <a:endParaRPr lang="en-US"/>
        </a:p>
      </dgm:t>
    </dgm:pt>
    <dgm:pt modelId="{B21825A9-852D-4FD9-9ABF-15691DBE36CF}">
      <dgm:prSet/>
      <dgm:spPr/>
      <dgm:t>
        <a:bodyPr/>
        <a:lstStyle/>
        <a:p>
          <a:r>
            <a:rPr lang="en-US"/>
            <a:t>Healthcare (SDG 3.8.1 health coverage)</a:t>
          </a:r>
        </a:p>
      </dgm:t>
    </dgm:pt>
    <dgm:pt modelId="{39CAC716-6EB9-4133-98AD-5B7F63C32BFC}" type="parTrans" cxnId="{7F4F3B0B-F44E-41E5-9E3F-1D215FF45BB1}">
      <dgm:prSet/>
      <dgm:spPr/>
      <dgm:t>
        <a:bodyPr/>
        <a:lstStyle/>
        <a:p>
          <a:endParaRPr lang="en-US"/>
        </a:p>
      </dgm:t>
    </dgm:pt>
    <dgm:pt modelId="{2AC5E46E-A082-4369-95C4-5BCCAF13B062}" type="sibTrans" cxnId="{7F4F3B0B-F44E-41E5-9E3F-1D215FF45BB1}">
      <dgm:prSet/>
      <dgm:spPr/>
      <dgm:t>
        <a:bodyPr/>
        <a:lstStyle/>
        <a:p>
          <a:endParaRPr lang="en-US"/>
        </a:p>
      </dgm:t>
    </dgm:pt>
    <dgm:pt modelId="{37B27179-980C-4971-AB89-033B0733DD38}">
      <dgm:prSet/>
      <dgm:spPr/>
      <dgm:t>
        <a:bodyPr/>
        <a:lstStyle/>
        <a:p>
          <a:r>
            <a:rPr lang="en-US"/>
            <a:t>Safely managed drinking water</a:t>
          </a:r>
        </a:p>
      </dgm:t>
    </dgm:pt>
    <dgm:pt modelId="{1DD64DD2-8A9E-45D3-8BBC-75FBD08B9E19}" type="parTrans" cxnId="{4AAED05A-39DB-4062-BF66-95674A871B09}">
      <dgm:prSet/>
      <dgm:spPr/>
      <dgm:t>
        <a:bodyPr/>
        <a:lstStyle/>
        <a:p>
          <a:endParaRPr lang="en-US"/>
        </a:p>
      </dgm:t>
    </dgm:pt>
    <dgm:pt modelId="{93C3B9C8-7094-4790-A408-DB5FFC567893}" type="sibTrans" cxnId="{4AAED05A-39DB-4062-BF66-95674A871B09}">
      <dgm:prSet/>
      <dgm:spPr/>
      <dgm:t>
        <a:bodyPr/>
        <a:lstStyle/>
        <a:p>
          <a:endParaRPr lang="en-US"/>
        </a:p>
      </dgm:t>
    </dgm:pt>
    <dgm:pt modelId="{DAF608E4-0884-4E34-852E-9ABA66245D7D}">
      <dgm:prSet/>
      <dgm:spPr/>
      <dgm:t>
        <a:bodyPr/>
        <a:lstStyle/>
        <a:p>
          <a:r>
            <a:rPr lang="en-US"/>
            <a:t>Safely managed sanitation</a:t>
          </a:r>
        </a:p>
      </dgm:t>
    </dgm:pt>
    <dgm:pt modelId="{959A3A57-D160-45A1-B6F9-D674DC77D47C}" type="parTrans" cxnId="{C3E183BC-DD82-47D8-9790-C36FE7BDF930}">
      <dgm:prSet/>
      <dgm:spPr/>
      <dgm:t>
        <a:bodyPr/>
        <a:lstStyle/>
        <a:p>
          <a:endParaRPr lang="en-US"/>
        </a:p>
      </dgm:t>
    </dgm:pt>
    <dgm:pt modelId="{0A741655-5CC3-45BA-B14C-C2C885931702}" type="sibTrans" cxnId="{C3E183BC-DD82-47D8-9790-C36FE7BDF930}">
      <dgm:prSet/>
      <dgm:spPr/>
      <dgm:t>
        <a:bodyPr/>
        <a:lstStyle/>
        <a:p>
          <a:endParaRPr lang="en-US"/>
        </a:p>
      </dgm:t>
    </dgm:pt>
    <dgm:pt modelId="{F1DA39C7-833A-498D-8CFB-7677EE1754FE}">
      <dgm:prSet/>
      <dgm:spPr/>
      <dgm:t>
        <a:bodyPr/>
        <a:lstStyle/>
        <a:p>
          <a:r>
            <a:rPr lang="en-US"/>
            <a:t>Education (Secondary school enrollment %)</a:t>
          </a:r>
        </a:p>
      </dgm:t>
    </dgm:pt>
    <dgm:pt modelId="{01C5F621-1FF3-4BAC-9D8C-8D91578919AB}" type="parTrans" cxnId="{8A4245A4-6D19-498D-83FF-6880836206F5}">
      <dgm:prSet/>
      <dgm:spPr/>
      <dgm:t>
        <a:bodyPr/>
        <a:lstStyle/>
        <a:p>
          <a:endParaRPr lang="en-US"/>
        </a:p>
      </dgm:t>
    </dgm:pt>
    <dgm:pt modelId="{94A2C7CF-E5A5-445E-BFBE-5C293A48D33C}" type="sibTrans" cxnId="{8A4245A4-6D19-498D-83FF-6880836206F5}">
      <dgm:prSet/>
      <dgm:spPr/>
      <dgm:t>
        <a:bodyPr/>
        <a:lstStyle/>
        <a:p>
          <a:endParaRPr lang="en-US"/>
        </a:p>
      </dgm:t>
    </dgm:pt>
    <dgm:pt modelId="{D25700E7-F641-48F3-9CB6-31F4C0BA8A38}">
      <dgm:prSet custT="1"/>
      <dgm:spPr/>
      <dgm:t>
        <a:bodyPr/>
        <a:lstStyle/>
        <a:p>
          <a:r>
            <a:rPr lang="en-US" sz="1200" dirty="0"/>
            <a:t>Social dimensions of inclusion</a:t>
          </a:r>
        </a:p>
      </dgm:t>
    </dgm:pt>
    <dgm:pt modelId="{2EFCB5E2-3FF1-4092-A0E8-D778028F88EE}" type="parTrans" cxnId="{5813B721-72DF-43BC-9EA4-60B8D0C128C3}">
      <dgm:prSet/>
      <dgm:spPr/>
      <dgm:t>
        <a:bodyPr/>
        <a:lstStyle/>
        <a:p>
          <a:endParaRPr lang="en-US"/>
        </a:p>
      </dgm:t>
    </dgm:pt>
    <dgm:pt modelId="{3069AB7E-3EAF-46AE-94E8-4E542E95B122}" type="sibTrans" cxnId="{5813B721-72DF-43BC-9EA4-60B8D0C128C3}">
      <dgm:prSet/>
      <dgm:spPr/>
      <dgm:t>
        <a:bodyPr/>
        <a:lstStyle/>
        <a:p>
          <a:endParaRPr lang="en-US"/>
        </a:p>
      </dgm:t>
    </dgm:pt>
    <dgm:pt modelId="{57B71E56-F1BB-49FC-B4ED-8D7FD08A9815}">
      <dgm:prSet/>
      <dgm:spPr/>
      <dgm:t>
        <a:bodyPr/>
        <a:lstStyle/>
        <a:p>
          <a:r>
            <a:rPr lang="en-US"/>
            <a:t>Most people can be trusted %</a:t>
          </a:r>
        </a:p>
      </dgm:t>
    </dgm:pt>
    <dgm:pt modelId="{5B8962B0-FC94-4ADC-8A35-6C4C174093E2}" type="parTrans" cxnId="{C3F83B14-5C26-4E46-A6DD-BDE5609F9281}">
      <dgm:prSet/>
      <dgm:spPr/>
      <dgm:t>
        <a:bodyPr/>
        <a:lstStyle/>
        <a:p>
          <a:endParaRPr lang="en-US"/>
        </a:p>
      </dgm:t>
    </dgm:pt>
    <dgm:pt modelId="{4223921D-87CB-427F-98BB-D725552583D9}" type="sibTrans" cxnId="{C3F83B14-5C26-4E46-A6DD-BDE5609F9281}">
      <dgm:prSet/>
      <dgm:spPr/>
      <dgm:t>
        <a:bodyPr/>
        <a:lstStyle/>
        <a:p>
          <a:endParaRPr lang="en-US"/>
        </a:p>
      </dgm:t>
    </dgm:pt>
    <dgm:pt modelId="{AA8174A2-8633-4B92-BFF2-D2271260F1A2}">
      <dgm:prSet custT="1"/>
      <dgm:spPr/>
      <dgm:t>
        <a:bodyPr/>
        <a:lstStyle/>
        <a:p>
          <a:r>
            <a:rPr lang="en-US" sz="900" kern="1200">
              <a:solidFill>
                <a:prstClr val="black"/>
              </a:solidFill>
              <a:latin typeface="Calibri" panose="020F0502020204030204"/>
              <a:ea typeface="+mn-ea"/>
              <a:cs typeface="+mn-cs"/>
            </a:rPr>
            <a:t>Rural transportation access index </a:t>
          </a:r>
        </a:p>
      </dgm:t>
    </dgm:pt>
    <dgm:pt modelId="{FF2BA158-79A0-4E96-A5DF-204BD0A8C3B2}" type="parTrans" cxnId="{D55325EC-175F-48BD-B101-D12EA1ABAFA2}">
      <dgm:prSet/>
      <dgm:spPr/>
      <dgm:t>
        <a:bodyPr/>
        <a:lstStyle/>
        <a:p>
          <a:endParaRPr lang="en-US"/>
        </a:p>
      </dgm:t>
    </dgm:pt>
    <dgm:pt modelId="{63BC1D19-86CC-4465-9551-9B28C74CC45E}" type="sibTrans" cxnId="{D55325EC-175F-48BD-B101-D12EA1ABAFA2}">
      <dgm:prSet/>
      <dgm:spPr/>
      <dgm:t>
        <a:bodyPr/>
        <a:lstStyle/>
        <a:p>
          <a:endParaRPr lang="en-US"/>
        </a:p>
      </dgm:t>
    </dgm:pt>
    <dgm:pt modelId="{264698C8-87AF-435C-8A0A-6B27CC2E1E05}">
      <dgm:prSet/>
      <dgm:spPr/>
      <dgm:t>
        <a:bodyPr/>
        <a:lstStyle/>
        <a:p>
          <a:r>
            <a:rPr lang="en-US" dirty="0"/>
            <a:t>Human capital index</a:t>
          </a:r>
        </a:p>
      </dgm:t>
    </dgm:pt>
    <dgm:pt modelId="{7CE524E3-3B38-44B2-AE68-4F410C877D11}" type="parTrans" cxnId="{EA0F6A19-02DC-4801-BA5E-D2FDF259D561}">
      <dgm:prSet/>
      <dgm:spPr/>
      <dgm:t>
        <a:bodyPr/>
        <a:lstStyle/>
        <a:p>
          <a:endParaRPr lang="en-US"/>
        </a:p>
      </dgm:t>
    </dgm:pt>
    <dgm:pt modelId="{78911D29-7CCF-494F-B30A-F02FC4BA1BCA}" type="sibTrans" cxnId="{EA0F6A19-02DC-4801-BA5E-D2FDF259D561}">
      <dgm:prSet/>
      <dgm:spPr/>
      <dgm:t>
        <a:bodyPr/>
        <a:lstStyle/>
        <a:p>
          <a:endParaRPr lang="en-US"/>
        </a:p>
      </dgm:t>
    </dgm:pt>
    <dgm:pt modelId="{BF89AB59-ABBB-4E3E-9962-E310BDECD3D6}">
      <dgm:prSet/>
      <dgm:spPr/>
      <dgm:t>
        <a:bodyPr/>
        <a:lstStyle/>
        <a:p>
          <a:r>
            <a:rPr lang="en-US"/>
            <a:t>Markets</a:t>
          </a:r>
        </a:p>
      </dgm:t>
    </dgm:pt>
    <dgm:pt modelId="{9547201B-4A85-4917-9FBF-B6049CEB119A}" type="parTrans" cxnId="{1228EFDD-6310-450F-97B7-35D01B84231B}">
      <dgm:prSet/>
      <dgm:spPr/>
      <dgm:t>
        <a:bodyPr/>
        <a:lstStyle/>
        <a:p>
          <a:endParaRPr lang="en-US"/>
        </a:p>
      </dgm:t>
    </dgm:pt>
    <dgm:pt modelId="{93742679-1931-4F53-AEF7-12A2E423F08D}" type="sibTrans" cxnId="{1228EFDD-6310-450F-97B7-35D01B84231B}">
      <dgm:prSet/>
      <dgm:spPr/>
      <dgm:t>
        <a:bodyPr/>
        <a:lstStyle/>
        <a:p>
          <a:endParaRPr lang="en-US"/>
        </a:p>
      </dgm:t>
    </dgm:pt>
    <dgm:pt modelId="{FF805934-2127-469A-AC28-A5B9671F351D}">
      <dgm:prSet/>
      <dgm:spPr/>
      <dgm:t>
        <a:bodyPr/>
        <a:lstStyle/>
        <a:p>
          <a:r>
            <a:rPr lang="en-US"/>
            <a:t>Female labor force participation rate</a:t>
          </a:r>
        </a:p>
      </dgm:t>
    </dgm:pt>
    <dgm:pt modelId="{19A2C030-B774-4F1A-AC3E-ED95927871FA}" type="parTrans" cxnId="{CBC86402-A527-439C-A16E-7803B2C10656}">
      <dgm:prSet/>
      <dgm:spPr/>
      <dgm:t>
        <a:bodyPr/>
        <a:lstStyle/>
        <a:p>
          <a:endParaRPr lang="en-US"/>
        </a:p>
      </dgm:t>
    </dgm:pt>
    <dgm:pt modelId="{5CD4BB70-F684-42E3-9661-4B2CE5364AED}" type="sibTrans" cxnId="{CBC86402-A527-439C-A16E-7803B2C10656}">
      <dgm:prSet/>
      <dgm:spPr/>
      <dgm:t>
        <a:bodyPr/>
        <a:lstStyle/>
        <a:p>
          <a:endParaRPr lang="en-US"/>
        </a:p>
      </dgm:t>
    </dgm:pt>
    <dgm:pt modelId="{2E9671B3-26AA-4C02-BF75-C86946CC3B4D}">
      <dgm:prSet/>
      <dgm:spPr/>
      <dgm:t>
        <a:bodyPr/>
        <a:lstStyle/>
        <a:p>
          <a:r>
            <a:rPr lang="en-US"/>
            <a:t>Account, income, poorest 40%</a:t>
          </a:r>
        </a:p>
      </dgm:t>
    </dgm:pt>
    <dgm:pt modelId="{74740F6E-4165-4D0F-A445-C1E374CAA354}" type="parTrans" cxnId="{DCE48F9F-DB0B-4867-B267-65095AFA3B26}">
      <dgm:prSet/>
      <dgm:spPr/>
      <dgm:t>
        <a:bodyPr/>
        <a:lstStyle/>
        <a:p>
          <a:endParaRPr lang="en-US"/>
        </a:p>
      </dgm:t>
    </dgm:pt>
    <dgm:pt modelId="{E86E2B44-CB41-4B66-83FF-442E6A9E8D8C}" type="sibTrans" cxnId="{DCE48F9F-DB0B-4867-B267-65095AFA3B26}">
      <dgm:prSet/>
      <dgm:spPr/>
      <dgm:t>
        <a:bodyPr/>
        <a:lstStyle/>
        <a:p>
          <a:endParaRPr lang="en-US"/>
        </a:p>
      </dgm:t>
    </dgm:pt>
    <dgm:pt modelId="{89EC083C-9111-4784-8FBB-CE6EF3F73882}">
      <dgm:prSet/>
      <dgm:spPr/>
      <dgm:t>
        <a:bodyPr/>
        <a:lstStyle/>
        <a:p>
          <a:r>
            <a:rPr lang="en-US"/>
            <a:t>Public spaces</a:t>
          </a:r>
        </a:p>
      </dgm:t>
    </dgm:pt>
    <dgm:pt modelId="{450582F6-CAB9-45F1-8CA9-5DEE4ED24798}" type="parTrans" cxnId="{E03D9492-672C-4B1C-8BBB-E068E8ABA746}">
      <dgm:prSet/>
      <dgm:spPr/>
      <dgm:t>
        <a:bodyPr/>
        <a:lstStyle/>
        <a:p>
          <a:endParaRPr lang="en-US"/>
        </a:p>
      </dgm:t>
    </dgm:pt>
    <dgm:pt modelId="{23EBBD27-10E5-4671-BADC-2DA2D057516F}" type="sibTrans" cxnId="{E03D9492-672C-4B1C-8BBB-E068E8ABA746}">
      <dgm:prSet/>
      <dgm:spPr/>
      <dgm:t>
        <a:bodyPr/>
        <a:lstStyle/>
        <a:p>
          <a:endParaRPr lang="en-US"/>
        </a:p>
      </dgm:t>
    </dgm:pt>
    <dgm:pt modelId="{EBA4202B-304A-454E-9A8E-3DC79619B30E}">
      <dgm:prSet/>
      <dgm:spPr/>
      <dgm:t>
        <a:bodyPr/>
        <a:lstStyle/>
        <a:p>
          <a:r>
            <a:rPr lang="en-US"/>
            <a:t>Women, business and the law index</a:t>
          </a:r>
        </a:p>
      </dgm:t>
    </dgm:pt>
    <dgm:pt modelId="{5DFBB7E5-64B7-4F72-915F-B23446570E43}" type="parTrans" cxnId="{D64181F9-7067-4239-9338-D0717C62C19A}">
      <dgm:prSet/>
      <dgm:spPr/>
      <dgm:t>
        <a:bodyPr/>
        <a:lstStyle/>
        <a:p>
          <a:endParaRPr lang="en-US"/>
        </a:p>
      </dgm:t>
    </dgm:pt>
    <dgm:pt modelId="{C6124B92-941B-4B99-A172-171F3546CD93}" type="sibTrans" cxnId="{D64181F9-7067-4239-9338-D0717C62C19A}">
      <dgm:prSet/>
      <dgm:spPr/>
      <dgm:t>
        <a:bodyPr/>
        <a:lstStyle/>
        <a:p>
          <a:endParaRPr lang="en-US"/>
        </a:p>
      </dgm:t>
    </dgm:pt>
    <dgm:pt modelId="{6B53F272-B20F-4479-AFC5-CA03BBE96CC3}">
      <dgm:prSet/>
      <dgm:spPr/>
      <dgm:t>
        <a:bodyPr/>
        <a:lstStyle/>
        <a:p>
          <a:r>
            <a:rPr lang="en-US"/>
            <a:t>LGBT global acceptance index</a:t>
          </a:r>
        </a:p>
      </dgm:t>
    </dgm:pt>
    <dgm:pt modelId="{116E6B16-6FD7-4043-A3C6-956C22DC8B80}" type="parTrans" cxnId="{F8A198BA-FCBE-4EE5-9892-200DFAA7C866}">
      <dgm:prSet/>
      <dgm:spPr/>
      <dgm:t>
        <a:bodyPr/>
        <a:lstStyle/>
        <a:p>
          <a:endParaRPr lang="en-US"/>
        </a:p>
      </dgm:t>
    </dgm:pt>
    <dgm:pt modelId="{4658CAA3-F079-46F4-B066-F44BC9955B86}" type="sibTrans" cxnId="{F8A198BA-FCBE-4EE5-9892-200DFAA7C866}">
      <dgm:prSet/>
      <dgm:spPr/>
      <dgm:t>
        <a:bodyPr/>
        <a:lstStyle/>
        <a:p>
          <a:endParaRPr lang="en-US"/>
        </a:p>
      </dgm:t>
    </dgm:pt>
    <dgm:pt modelId="{8DCCAF25-9DEB-4536-A9FE-A6CED8170A19}">
      <dgm:prSet custT="1"/>
      <dgm:spPr/>
      <dgm:t>
        <a:bodyPr/>
        <a:lstStyle/>
        <a:p>
          <a:r>
            <a:rPr lang="en-US" sz="900" kern="1200" dirty="0">
              <a:solidFill>
                <a:prstClr val="black"/>
              </a:solidFill>
              <a:latin typeface="Calibri" panose="020F0502020204030204"/>
              <a:ea typeface="+mn-ea"/>
              <a:cs typeface="+mn-cs"/>
            </a:rPr>
            <a:t>Personal rights (Social progress index)</a:t>
          </a:r>
        </a:p>
      </dgm:t>
    </dgm:pt>
    <dgm:pt modelId="{7A6B9411-5F02-44CC-A889-C8FB497E647F}" type="parTrans" cxnId="{7B9E70DB-92FF-4C77-8DE1-701D2F5A6EE7}">
      <dgm:prSet/>
      <dgm:spPr/>
      <dgm:t>
        <a:bodyPr/>
        <a:lstStyle/>
        <a:p>
          <a:endParaRPr lang="en-US"/>
        </a:p>
      </dgm:t>
    </dgm:pt>
    <dgm:pt modelId="{97FB88FB-5ECE-477F-BED9-8E6C96FB1A2B}" type="sibTrans" cxnId="{7B9E70DB-92FF-4C77-8DE1-701D2F5A6EE7}">
      <dgm:prSet/>
      <dgm:spPr/>
      <dgm:t>
        <a:bodyPr/>
        <a:lstStyle/>
        <a:p>
          <a:endParaRPr lang="en-US"/>
        </a:p>
      </dgm:t>
    </dgm:pt>
    <dgm:pt modelId="{1D94EB4A-D2B4-4729-9EEA-2160311FED42}">
      <dgm:prSet/>
      <dgm:spPr/>
      <dgm:t>
        <a:bodyPr/>
        <a:lstStyle/>
        <a:p>
          <a:r>
            <a:rPr lang="en-US" dirty="0"/>
            <a:t>Homicide rate</a:t>
          </a:r>
        </a:p>
      </dgm:t>
    </dgm:pt>
    <dgm:pt modelId="{6692C7EC-9D48-4A3D-AD43-35C690080978}" type="parTrans" cxnId="{389842DA-8D87-4474-A1F3-B0E388B8498F}">
      <dgm:prSet/>
      <dgm:spPr/>
      <dgm:t>
        <a:bodyPr/>
        <a:lstStyle/>
        <a:p>
          <a:endParaRPr lang="en-US"/>
        </a:p>
      </dgm:t>
    </dgm:pt>
    <dgm:pt modelId="{EB6DA8AA-1EB3-47DC-AEFD-D95BAEDA1F6D}" type="sibTrans" cxnId="{389842DA-8D87-4474-A1F3-B0E388B8498F}">
      <dgm:prSet/>
      <dgm:spPr/>
      <dgm:t>
        <a:bodyPr/>
        <a:lstStyle/>
        <a:p>
          <a:endParaRPr lang="en-US"/>
        </a:p>
      </dgm:t>
    </dgm:pt>
    <dgm:pt modelId="{FADCD4CF-09E7-4EA8-8E79-C106B4D78205}">
      <dgm:prSet/>
      <dgm:spPr/>
      <dgm:t>
        <a:bodyPr/>
        <a:lstStyle/>
        <a:p>
          <a:r>
            <a:rPr lang="en-US" dirty="0"/>
            <a:t>Refugees and IDPs index</a:t>
          </a:r>
        </a:p>
      </dgm:t>
    </dgm:pt>
    <dgm:pt modelId="{EF88397A-4F67-400A-88B2-8719211CDC29}" type="parTrans" cxnId="{C40B7D31-3A77-49F4-863F-D84CA36BC78D}">
      <dgm:prSet/>
      <dgm:spPr/>
      <dgm:t>
        <a:bodyPr/>
        <a:lstStyle/>
        <a:p>
          <a:endParaRPr lang="en-US"/>
        </a:p>
      </dgm:t>
    </dgm:pt>
    <dgm:pt modelId="{644CC3BA-DD48-4BCE-BBDB-AD0443B9CC99}" type="sibTrans" cxnId="{C40B7D31-3A77-49F4-863F-D84CA36BC78D}">
      <dgm:prSet/>
      <dgm:spPr/>
      <dgm:t>
        <a:bodyPr/>
        <a:lstStyle/>
        <a:p>
          <a:endParaRPr lang="en-US"/>
        </a:p>
      </dgm:t>
    </dgm:pt>
    <dgm:pt modelId="{DA7A6DD0-0EC7-461F-AD2E-36A009B969AD}" type="pres">
      <dgm:prSet presAssocID="{785EA5EC-3F09-446E-B917-99F5B6D32E89}" presName="Name0" presStyleCnt="0">
        <dgm:presLayoutVars>
          <dgm:chPref val="1"/>
          <dgm:dir/>
          <dgm:animOne val="branch"/>
          <dgm:animLvl val="lvl"/>
          <dgm:resizeHandles val="exact"/>
        </dgm:presLayoutVars>
      </dgm:prSet>
      <dgm:spPr/>
    </dgm:pt>
    <dgm:pt modelId="{17E8670D-ADB3-4809-A09B-6657602AA035}" type="pres">
      <dgm:prSet presAssocID="{C7BF0EF4-7564-46A9-9E3A-2EB19D587A38}" presName="root1" presStyleCnt="0"/>
      <dgm:spPr/>
    </dgm:pt>
    <dgm:pt modelId="{854C4B29-90A6-4AB4-A68F-D71C665C6CB5}" type="pres">
      <dgm:prSet presAssocID="{C7BF0EF4-7564-46A9-9E3A-2EB19D587A38}" presName="LevelOneTextNode" presStyleLbl="node0" presStyleIdx="0" presStyleCnt="1" custScaleY="180226">
        <dgm:presLayoutVars>
          <dgm:chPref val="3"/>
        </dgm:presLayoutVars>
      </dgm:prSet>
      <dgm:spPr/>
    </dgm:pt>
    <dgm:pt modelId="{C7C93A86-BDF4-44DE-A5B1-93722BB99145}" type="pres">
      <dgm:prSet presAssocID="{C7BF0EF4-7564-46A9-9E3A-2EB19D587A38}" presName="level2hierChild" presStyleCnt="0"/>
      <dgm:spPr/>
    </dgm:pt>
    <dgm:pt modelId="{5005614C-AA81-45CF-BCC6-097CA3F12BCE}" type="pres">
      <dgm:prSet presAssocID="{C54D59C9-5389-4526-A7E0-6EEAFF39ED81}" presName="conn2-1" presStyleLbl="parChTrans1D2" presStyleIdx="0" presStyleCnt="4"/>
      <dgm:spPr/>
    </dgm:pt>
    <dgm:pt modelId="{DED96C67-FB15-4F40-8866-AD9D093F88FD}" type="pres">
      <dgm:prSet presAssocID="{C54D59C9-5389-4526-A7E0-6EEAFF39ED81}" presName="connTx" presStyleLbl="parChTrans1D2" presStyleIdx="0" presStyleCnt="4"/>
      <dgm:spPr/>
    </dgm:pt>
    <dgm:pt modelId="{B1ABD7C1-A8DA-481D-B1A4-1093038A9E68}" type="pres">
      <dgm:prSet presAssocID="{D10B128E-906A-44C0-9ADA-7FB8B7B5FD68}" presName="root2" presStyleCnt="0"/>
      <dgm:spPr/>
    </dgm:pt>
    <dgm:pt modelId="{A7CCBED0-08AB-4206-ABB5-FE8A003B0B9C}" type="pres">
      <dgm:prSet presAssocID="{D10B128E-906A-44C0-9ADA-7FB8B7B5FD68}" presName="LevelTwoTextNode" presStyleLbl="node2" presStyleIdx="0" presStyleCnt="4">
        <dgm:presLayoutVars>
          <dgm:chPref val="3"/>
        </dgm:presLayoutVars>
      </dgm:prSet>
      <dgm:spPr/>
    </dgm:pt>
    <dgm:pt modelId="{D0045033-415F-47F4-9AB2-5F810B54838B}" type="pres">
      <dgm:prSet presAssocID="{D10B128E-906A-44C0-9ADA-7FB8B7B5FD68}" presName="level3hierChild" presStyleCnt="0"/>
      <dgm:spPr/>
    </dgm:pt>
    <dgm:pt modelId="{BE2D014B-A4E5-4D90-B73E-DF9C2A84485A}" type="pres">
      <dgm:prSet presAssocID="{9EAEC223-CF25-40F0-BAC1-566F21D432BD}" presName="conn2-1" presStyleLbl="parChTrans1D3" presStyleIdx="0" presStyleCnt="14"/>
      <dgm:spPr/>
    </dgm:pt>
    <dgm:pt modelId="{427DCFA5-B021-4177-BB27-046EA934F73B}" type="pres">
      <dgm:prSet presAssocID="{9EAEC223-CF25-40F0-BAC1-566F21D432BD}" presName="connTx" presStyleLbl="parChTrans1D3" presStyleIdx="0" presStyleCnt="14"/>
      <dgm:spPr/>
    </dgm:pt>
    <dgm:pt modelId="{E127DB52-6D6D-4AD9-96BF-2A1E014C339F}" type="pres">
      <dgm:prSet presAssocID="{6251E02C-20F1-48AF-9AC4-2D1EC73FDA81}" presName="root2" presStyleCnt="0"/>
      <dgm:spPr/>
    </dgm:pt>
    <dgm:pt modelId="{1AAC7CBF-E713-4C95-8DF4-A2117CFC877F}" type="pres">
      <dgm:prSet presAssocID="{6251E02C-20F1-48AF-9AC4-2D1EC73FDA81}" presName="LevelTwoTextNode" presStyleLbl="node3" presStyleIdx="0" presStyleCnt="14">
        <dgm:presLayoutVars>
          <dgm:chPref val="3"/>
        </dgm:presLayoutVars>
      </dgm:prSet>
      <dgm:spPr/>
    </dgm:pt>
    <dgm:pt modelId="{106FF204-7C94-4EC5-8E41-C330B4B28733}" type="pres">
      <dgm:prSet presAssocID="{6251E02C-20F1-48AF-9AC4-2D1EC73FDA81}" presName="level3hierChild" presStyleCnt="0"/>
      <dgm:spPr/>
    </dgm:pt>
    <dgm:pt modelId="{B5CAE2CF-8F22-48EE-B925-E7787A544958}" type="pres">
      <dgm:prSet presAssocID="{57D0F9F9-A1F5-4054-A2F3-B89827EE04CA}" presName="conn2-1" presStyleLbl="parChTrans1D3" presStyleIdx="1" presStyleCnt="14"/>
      <dgm:spPr/>
    </dgm:pt>
    <dgm:pt modelId="{CE34BC60-0173-48C5-885E-779DD7DBA253}" type="pres">
      <dgm:prSet presAssocID="{57D0F9F9-A1F5-4054-A2F3-B89827EE04CA}" presName="connTx" presStyleLbl="parChTrans1D3" presStyleIdx="1" presStyleCnt="14"/>
      <dgm:spPr/>
    </dgm:pt>
    <dgm:pt modelId="{F91DE39D-50A4-4DF7-B3EB-F63B1BB50068}" type="pres">
      <dgm:prSet presAssocID="{DCD7425A-E725-4BE0-874F-72EA231F4B08}" presName="root2" presStyleCnt="0"/>
      <dgm:spPr/>
    </dgm:pt>
    <dgm:pt modelId="{593F6E50-F8A5-4DBA-9C33-07BAB68069CB}" type="pres">
      <dgm:prSet presAssocID="{DCD7425A-E725-4BE0-874F-72EA231F4B08}" presName="LevelTwoTextNode" presStyleLbl="node3" presStyleIdx="1" presStyleCnt="14">
        <dgm:presLayoutVars>
          <dgm:chPref val="3"/>
        </dgm:presLayoutVars>
      </dgm:prSet>
      <dgm:spPr/>
    </dgm:pt>
    <dgm:pt modelId="{7339B971-7730-4953-A4F7-FA0FAEC84709}" type="pres">
      <dgm:prSet presAssocID="{DCD7425A-E725-4BE0-874F-72EA231F4B08}" presName="level3hierChild" presStyleCnt="0"/>
      <dgm:spPr/>
    </dgm:pt>
    <dgm:pt modelId="{2E3673D0-4AF6-4003-8BDB-9A0EA8E8A284}" type="pres">
      <dgm:prSet presAssocID="{872C34EA-7D8B-4941-AEC2-E02B4DD29824}" presName="conn2-1" presStyleLbl="parChTrans1D2" presStyleIdx="1" presStyleCnt="4"/>
      <dgm:spPr/>
    </dgm:pt>
    <dgm:pt modelId="{DA2273D5-1C71-499C-AD5E-CD354200F8D3}" type="pres">
      <dgm:prSet presAssocID="{872C34EA-7D8B-4941-AEC2-E02B4DD29824}" presName="connTx" presStyleLbl="parChTrans1D2" presStyleIdx="1" presStyleCnt="4"/>
      <dgm:spPr/>
    </dgm:pt>
    <dgm:pt modelId="{E4D13F5C-1AB2-4288-A8BE-C5CF44F35E1D}" type="pres">
      <dgm:prSet presAssocID="{84A787BE-C261-4CDC-913F-26A4397FB969}" presName="root2" presStyleCnt="0"/>
      <dgm:spPr/>
    </dgm:pt>
    <dgm:pt modelId="{F885F56E-62BE-4DB1-A87C-219E99B24A6E}" type="pres">
      <dgm:prSet presAssocID="{84A787BE-C261-4CDC-913F-26A4397FB969}" presName="LevelTwoTextNode" presStyleLbl="node2" presStyleIdx="1" presStyleCnt="4">
        <dgm:presLayoutVars>
          <dgm:chPref val="3"/>
        </dgm:presLayoutVars>
      </dgm:prSet>
      <dgm:spPr/>
    </dgm:pt>
    <dgm:pt modelId="{4BD0EECB-A482-4B24-8B63-8F88594B408B}" type="pres">
      <dgm:prSet presAssocID="{84A787BE-C261-4CDC-913F-26A4397FB969}" presName="level3hierChild" presStyleCnt="0"/>
      <dgm:spPr/>
    </dgm:pt>
    <dgm:pt modelId="{321C3CC7-372D-4271-8717-75950EDA7D38}" type="pres">
      <dgm:prSet presAssocID="{DE488A65-9179-40D0-8A88-C78D0333772E}" presName="conn2-1" presStyleLbl="parChTrans1D3" presStyleIdx="2" presStyleCnt="14"/>
      <dgm:spPr/>
    </dgm:pt>
    <dgm:pt modelId="{CF6100D9-4594-40FE-B3AF-C7D5B9DE427D}" type="pres">
      <dgm:prSet presAssocID="{DE488A65-9179-40D0-8A88-C78D0333772E}" presName="connTx" presStyleLbl="parChTrans1D3" presStyleIdx="2" presStyleCnt="14"/>
      <dgm:spPr/>
    </dgm:pt>
    <dgm:pt modelId="{32CECE46-ED51-4047-9FA4-9654CA29F865}" type="pres">
      <dgm:prSet presAssocID="{931B026E-1A7A-4CFB-8284-C0C2534B4795}" presName="root2" presStyleCnt="0"/>
      <dgm:spPr/>
    </dgm:pt>
    <dgm:pt modelId="{02AEDB36-876F-41F8-87EE-834D8CE3480A}" type="pres">
      <dgm:prSet presAssocID="{931B026E-1A7A-4CFB-8284-C0C2534B4795}" presName="LevelTwoTextNode" presStyleLbl="node3" presStyleIdx="2" presStyleCnt="14">
        <dgm:presLayoutVars>
          <dgm:chPref val="3"/>
        </dgm:presLayoutVars>
      </dgm:prSet>
      <dgm:spPr>
        <a:xfrm>
          <a:off x="5149329" y="892687"/>
          <a:ext cx="1162225" cy="354337"/>
        </a:xfrm>
        <a:prstGeom prst="rect">
          <a:avLst/>
        </a:prstGeom>
      </dgm:spPr>
    </dgm:pt>
    <dgm:pt modelId="{99B54DC6-6D42-4387-A25B-716F16415AEA}" type="pres">
      <dgm:prSet presAssocID="{931B026E-1A7A-4CFB-8284-C0C2534B4795}" presName="level3hierChild" presStyleCnt="0"/>
      <dgm:spPr/>
    </dgm:pt>
    <dgm:pt modelId="{CF5EF91B-7FA3-4714-9899-E6D148F4D564}" type="pres">
      <dgm:prSet presAssocID="{FF2BA158-79A0-4E96-A5DF-204BD0A8C3B2}" presName="conn2-1" presStyleLbl="parChTrans1D3" presStyleIdx="3" presStyleCnt="14"/>
      <dgm:spPr/>
    </dgm:pt>
    <dgm:pt modelId="{58061C60-5C5E-47A8-AB41-D575546E5FEC}" type="pres">
      <dgm:prSet presAssocID="{FF2BA158-79A0-4E96-A5DF-204BD0A8C3B2}" presName="connTx" presStyleLbl="parChTrans1D3" presStyleIdx="3" presStyleCnt="14"/>
      <dgm:spPr/>
    </dgm:pt>
    <dgm:pt modelId="{30B88F04-00DE-40B6-873C-B9FF78B4DCE5}" type="pres">
      <dgm:prSet presAssocID="{AA8174A2-8633-4B92-BFF2-D2271260F1A2}" presName="root2" presStyleCnt="0"/>
      <dgm:spPr/>
    </dgm:pt>
    <dgm:pt modelId="{4DC7A1FB-BE22-4A69-90F7-F0C8512BE64D}" type="pres">
      <dgm:prSet presAssocID="{AA8174A2-8633-4B92-BFF2-D2271260F1A2}" presName="LevelTwoTextNode" presStyleLbl="node3" presStyleIdx="3" presStyleCnt="14">
        <dgm:presLayoutVars>
          <dgm:chPref val="3"/>
        </dgm:presLayoutVars>
      </dgm:prSet>
      <dgm:spPr/>
    </dgm:pt>
    <dgm:pt modelId="{A7CF39E5-127A-44C2-8962-408DFC092588}" type="pres">
      <dgm:prSet presAssocID="{AA8174A2-8633-4B92-BFF2-D2271260F1A2}" presName="level3hierChild" presStyleCnt="0"/>
      <dgm:spPr/>
    </dgm:pt>
    <dgm:pt modelId="{4A333083-C46C-44ED-B795-C8144F8E12A2}" type="pres">
      <dgm:prSet presAssocID="{39CAC716-6EB9-4133-98AD-5B7F63C32BFC}" presName="conn2-1" presStyleLbl="parChTrans1D3" presStyleIdx="4" presStyleCnt="14"/>
      <dgm:spPr/>
    </dgm:pt>
    <dgm:pt modelId="{2D93F401-2765-4B69-8076-39530D1A7919}" type="pres">
      <dgm:prSet presAssocID="{39CAC716-6EB9-4133-98AD-5B7F63C32BFC}" presName="connTx" presStyleLbl="parChTrans1D3" presStyleIdx="4" presStyleCnt="14"/>
      <dgm:spPr/>
    </dgm:pt>
    <dgm:pt modelId="{EF84CF7B-3D4F-459E-9151-9F6A50A84E47}" type="pres">
      <dgm:prSet presAssocID="{B21825A9-852D-4FD9-9ABF-15691DBE36CF}" presName="root2" presStyleCnt="0"/>
      <dgm:spPr/>
    </dgm:pt>
    <dgm:pt modelId="{4756E1DD-87FC-4061-8F03-CA22E60EBA85}" type="pres">
      <dgm:prSet presAssocID="{B21825A9-852D-4FD9-9ABF-15691DBE36CF}" presName="LevelTwoTextNode" presStyleLbl="node3" presStyleIdx="4" presStyleCnt="14">
        <dgm:presLayoutVars>
          <dgm:chPref val="3"/>
        </dgm:presLayoutVars>
      </dgm:prSet>
      <dgm:spPr/>
    </dgm:pt>
    <dgm:pt modelId="{95A79CB5-F23A-4D65-BEC4-1EC6BF647B9A}" type="pres">
      <dgm:prSet presAssocID="{B21825A9-852D-4FD9-9ABF-15691DBE36CF}" presName="level3hierChild" presStyleCnt="0"/>
      <dgm:spPr/>
    </dgm:pt>
    <dgm:pt modelId="{664F2761-2424-4A8F-A7F7-D4C1CB2C87BD}" type="pres">
      <dgm:prSet presAssocID="{1DD64DD2-8A9E-45D3-8BBC-75FBD08B9E19}" presName="conn2-1" presStyleLbl="parChTrans1D3" presStyleIdx="5" presStyleCnt="14"/>
      <dgm:spPr/>
    </dgm:pt>
    <dgm:pt modelId="{4940FA25-4C7E-4F10-A1D0-1C5C078276F9}" type="pres">
      <dgm:prSet presAssocID="{1DD64DD2-8A9E-45D3-8BBC-75FBD08B9E19}" presName="connTx" presStyleLbl="parChTrans1D3" presStyleIdx="5" presStyleCnt="14"/>
      <dgm:spPr/>
    </dgm:pt>
    <dgm:pt modelId="{1FE8A97E-24B3-4EF9-8D47-9D489F666998}" type="pres">
      <dgm:prSet presAssocID="{37B27179-980C-4971-AB89-033B0733DD38}" presName="root2" presStyleCnt="0"/>
      <dgm:spPr/>
    </dgm:pt>
    <dgm:pt modelId="{DA1AD45E-41DB-484A-9118-168B66AF3300}" type="pres">
      <dgm:prSet presAssocID="{37B27179-980C-4971-AB89-033B0733DD38}" presName="LevelTwoTextNode" presStyleLbl="node3" presStyleIdx="5" presStyleCnt="14">
        <dgm:presLayoutVars>
          <dgm:chPref val="3"/>
        </dgm:presLayoutVars>
      </dgm:prSet>
      <dgm:spPr/>
    </dgm:pt>
    <dgm:pt modelId="{49479DE1-62EE-4175-BB2C-E9FA18045618}" type="pres">
      <dgm:prSet presAssocID="{37B27179-980C-4971-AB89-033B0733DD38}" presName="level3hierChild" presStyleCnt="0"/>
      <dgm:spPr/>
    </dgm:pt>
    <dgm:pt modelId="{D57BD384-C831-4C65-B3E7-F99499FDE39B}" type="pres">
      <dgm:prSet presAssocID="{959A3A57-D160-45A1-B6F9-D674DC77D47C}" presName="conn2-1" presStyleLbl="parChTrans1D3" presStyleIdx="6" presStyleCnt="14"/>
      <dgm:spPr/>
    </dgm:pt>
    <dgm:pt modelId="{4858B43E-47D4-46C6-A0F6-3C417D717FB0}" type="pres">
      <dgm:prSet presAssocID="{959A3A57-D160-45A1-B6F9-D674DC77D47C}" presName="connTx" presStyleLbl="parChTrans1D3" presStyleIdx="6" presStyleCnt="14"/>
      <dgm:spPr/>
    </dgm:pt>
    <dgm:pt modelId="{75E0C3EE-2F1B-4744-9466-2BE6C6CFAFE6}" type="pres">
      <dgm:prSet presAssocID="{DAF608E4-0884-4E34-852E-9ABA66245D7D}" presName="root2" presStyleCnt="0"/>
      <dgm:spPr/>
    </dgm:pt>
    <dgm:pt modelId="{1EC7BE65-CE9D-4302-93ED-819271E23A83}" type="pres">
      <dgm:prSet presAssocID="{DAF608E4-0884-4E34-852E-9ABA66245D7D}" presName="LevelTwoTextNode" presStyleLbl="node3" presStyleIdx="6" presStyleCnt="14">
        <dgm:presLayoutVars>
          <dgm:chPref val="3"/>
        </dgm:presLayoutVars>
      </dgm:prSet>
      <dgm:spPr/>
    </dgm:pt>
    <dgm:pt modelId="{2666F9E8-EE91-4ECD-9C1B-98FDCD8024D5}" type="pres">
      <dgm:prSet presAssocID="{DAF608E4-0884-4E34-852E-9ABA66245D7D}" presName="level3hierChild" presStyleCnt="0"/>
      <dgm:spPr/>
    </dgm:pt>
    <dgm:pt modelId="{8937C95D-804A-4BCF-A3D7-30D5140B3D62}" type="pres">
      <dgm:prSet presAssocID="{01C5F621-1FF3-4BAC-9D8C-8D91578919AB}" presName="conn2-1" presStyleLbl="parChTrans1D3" presStyleIdx="7" presStyleCnt="14"/>
      <dgm:spPr/>
    </dgm:pt>
    <dgm:pt modelId="{33FF53EA-CFA2-4EA1-93CF-BB2AAC52A34F}" type="pres">
      <dgm:prSet presAssocID="{01C5F621-1FF3-4BAC-9D8C-8D91578919AB}" presName="connTx" presStyleLbl="parChTrans1D3" presStyleIdx="7" presStyleCnt="14"/>
      <dgm:spPr/>
    </dgm:pt>
    <dgm:pt modelId="{FF5953D1-2362-4BAD-A7AF-BC226E9BACB1}" type="pres">
      <dgm:prSet presAssocID="{F1DA39C7-833A-498D-8CFB-7677EE1754FE}" presName="root2" presStyleCnt="0"/>
      <dgm:spPr/>
    </dgm:pt>
    <dgm:pt modelId="{CEDE069F-A7A8-4722-81FA-606B381C12D5}" type="pres">
      <dgm:prSet presAssocID="{F1DA39C7-833A-498D-8CFB-7677EE1754FE}" presName="LevelTwoTextNode" presStyleLbl="node3" presStyleIdx="7" presStyleCnt="14">
        <dgm:presLayoutVars>
          <dgm:chPref val="3"/>
        </dgm:presLayoutVars>
      </dgm:prSet>
      <dgm:spPr/>
    </dgm:pt>
    <dgm:pt modelId="{F197BB6D-153D-4790-A000-D77DC82DC2A5}" type="pres">
      <dgm:prSet presAssocID="{F1DA39C7-833A-498D-8CFB-7677EE1754FE}" presName="level3hierChild" presStyleCnt="0"/>
      <dgm:spPr/>
    </dgm:pt>
    <dgm:pt modelId="{71D804D0-BFFB-4CD8-8366-60213AE72740}" type="pres">
      <dgm:prSet presAssocID="{A5E2BA11-D827-4F60-8A6A-25BBE572196A}" presName="conn2-1" presStyleLbl="parChTrans1D2" presStyleIdx="2" presStyleCnt="4"/>
      <dgm:spPr/>
    </dgm:pt>
    <dgm:pt modelId="{BC807006-B610-424A-85C2-346220CFBDAF}" type="pres">
      <dgm:prSet presAssocID="{A5E2BA11-D827-4F60-8A6A-25BBE572196A}" presName="connTx" presStyleLbl="parChTrans1D2" presStyleIdx="2" presStyleCnt="4"/>
      <dgm:spPr/>
    </dgm:pt>
    <dgm:pt modelId="{85CF9EB4-2668-4A24-9C81-183F962C299C}" type="pres">
      <dgm:prSet presAssocID="{14AFC15B-A3D4-4660-9AB5-69D4D6FC9FDC}" presName="root2" presStyleCnt="0"/>
      <dgm:spPr/>
    </dgm:pt>
    <dgm:pt modelId="{88A0065E-955B-4816-A1FA-8F79DFC1906E}" type="pres">
      <dgm:prSet presAssocID="{14AFC15B-A3D4-4660-9AB5-69D4D6FC9FDC}" presName="LevelTwoTextNode" presStyleLbl="node2" presStyleIdx="2" presStyleCnt="4">
        <dgm:presLayoutVars>
          <dgm:chPref val="3"/>
        </dgm:presLayoutVars>
      </dgm:prSet>
      <dgm:spPr/>
    </dgm:pt>
    <dgm:pt modelId="{E0DA6F6E-2B1E-4863-BC6C-BF804C1A82EC}" type="pres">
      <dgm:prSet presAssocID="{14AFC15B-A3D4-4660-9AB5-69D4D6FC9FDC}" presName="level3hierChild" presStyleCnt="0"/>
      <dgm:spPr/>
    </dgm:pt>
    <dgm:pt modelId="{8048D4A5-9B76-4BC2-AC96-022AAF6E88A0}" type="pres">
      <dgm:prSet presAssocID="{9547201B-4A85-4917-9FBF-B6049CEB119A}" presName="conn2-1" presStyleLbl="parChTrans1D3" presStyleIdx="8" presStyleCnt="14"/>
      <dgm:spPr/>
    </dgm:pt>
    <dgm:pt modelId="{8A37B542-CDC1-464C-B519-A9C84610E743}" type="pres">
      <dgm:prSet presAssocID="{9547201B-4A85-4917-9FBF-B6049CEB119A}" presName="connTx" presStyleLbl="parChTrans1D3" presStyleIdx="8" presStyleCnt="14"/>
      <dgm:spPr/>
    </dgm:pt>
    <dgm:pt modelId="{3E15CDD7-1ECF-4C18-A2F4-66688358994D}" type="pres">
      <dgm:prSet presAssocID="{BF89AB59-ABBB-4E3E-9962-E310BDECD3D6}" presName="root2" presStyleCnt="0"/>
      <dgm:spPr/>
    </dgm:pt>
    <dgm:pt modelId="{85FC74FB-7A11-4B3A-BC2F-D5E36DD8F257}" type="pres">
      <dgm:prSet presAssocID="{BF89AB59-ABBB-4E3E-9962-E310BDECD3D6}" presName="LevelTwoTextNode" presStyleLbl="node3" presStyleIdx="8" presStyleCnt="14">
        <dgm:presLayoutVars>
          <dgm:chPref val="3"/>
        </dgm:presLayoutVars>
      </dgm:prSet>
      <dgm:spPr/>
    </dgm:pt>
    <dgm:pt modelId="{31FD34C6-0557-4DA6-95E3-A8DC97D8ED61}" type="pres">
      <dgm:prSet presAssocID="{BF89AB59-ABBB-4E3E-9962-E310BDECD3D6}" presName="level3hierChild" presStyleCnt="0"/>
      <dgm:spPr/>
    </dgm:pt>
    <dgm:pt modelId="{C4BEA5B3-F121-4976-A891-B7F33EE6DAB0}" type="pres">
      <dgm:prSet presAssocID="{19A2C030-B774-4F1A-AC3E-ED95927871FA}" presName="conn2-1" presStyleLbl="parChTrans1D4" presStyleIdx="0" presStyleCnt="5"/>
      <dgm:spPr/>
    </dgm:pt>
    <dgm:pt modelId="{C2026860-6825-46AD-B6BA-BD25D134D7AB}" type="pres">
      <dgm:prSet presAssocID="{19A2C030-B774-4F1A-AC3E-ED95927871FA}" presName="connTx" presStyleLbl="parChTrans1D4" presStyleIdx="0" presStyleCnt="5"/>
      <dgm:spPr/>
    </dgm:pt>
    <dgm:pt modelId="{820ED078-B309-47F1-90EF-1C93B0884215}" type="pres">
      <dgm:prSet presAssocID="{FF805934-2127-469A-AC28-A5B9671F351D}" presName="root2" presStyleCnt="0"/>
      <dgm:spPr/>
    </dgm:pt>
    <dgm:pt modelId="{5D3A7788-B615-4CDB-8EC8-9C04F97BE7B3}" type="pres">
      <dgm:prSet presAssocID="{FF805934-2127-469A-AC28-A5B9671F351D}" presName="LevelTwoTextNode" presStyleLbl="node4" presStyleIdx="0" presStyleCnt="5">
        <dgm:presLayoutVars>
          <dgm:chPref val="3"/>
        </dgm:presLayoutVars>
      </dgm:prSet>
      <dgm:spPr/>
    </dgm:pt>
    <dgm:pt modelId="{649F875E-514D-4679-8AA2-7107580D7BE4}" type="pres">
      <dgm:prSet presAssocID="{FF805934-2127-469A-AC28-A5B9671F351D}" presName="level3hierChild" presStyleCnt="0"/>
      <dgm:spPr/>
    </dgm:pt>
    <dgm:pt modelId="{3AA05151-EC1D-464E-8242-8C0B645CABFC}" type="pres">
      <dgm:prSet presAssocID="{74740F6E-4165-4D0F-A445-C1E374CAA354}" presName="conn2-1" presStyleLbl="parChTrans1D4" presStyleIdx="1" presStyleCnt="5"/>
      <dgm:spPr/>
    </dgm:pt>
    <dgm:pt modelId="{A00CE80E-0DD7-46F4-8EDA-FF3FF68E5B39}" type="pres">
      <dgm:prSet presAssocID="{74740F6E-4165-4D0F-A445-C1E374CAA354}" presName="connTx" presStyleLbl="parChTrans1D4" presStyleIdx="1" presStyleCnt="5"/>
      <dgm:spPr/>
    </dgm:pt>
    <dgm:pt modelId="{7775EC05-E10D-4FF3-9833-381D67DA836F}" type="pres">
      <dgm:prSet presAssocID="{2E9671B3-26AA-4C02-BF75-C86946CC3B4D}" presName="root2" presStyleCnt="0"/>
      <dgm:spPr/>
    </dgm:pt>
    <dgm:pt modelId="{124D8A97-094B-4BA8-9104-D116CC926054}" type="pres">
      <dgm:prSet presAssocID="{2E9671B3-26AA-4C02-BF75-C86946CC3B4D}" presName="LevelTwoTextNode" presStyleLbl="node4" presStyleIdx="1" presStyleCnt="5">
        <dgm:presLayoutVars>
          <dgm:chPref val="3"/>
        </dgm:presLayoutVars>
      </dgm:prSet>
      <dgm:spPr/>
    </dgm:pt>
    <dgm:pt modelId="{D957594E-6F38-4F7C-A86D-8DAFD682D70B}" type="pres">
      <dgm:prSet presAssocID="{2E9671B3-26AA-4C02-BF75-C86946CC3B4D}" presName="level3hierChild" presStyleCnt="0"/>
      <dgm:spPr/>
    </dgm:pt>
    <dgm:pt modelId="{E357755D-BB7F-46F9-913D-5981AD1F9AC8}" type="pres">
      <dgm:prSet presAssocID="{450582F6-CAB9-45F1-8CA9-5DEE4ED24798}" presName="conn2-1" presStyleLbl="parChTrans1D3" presStyleIdx="9" presStyleCnt="14"/>
      <dgm:spPr/>
    </dgm:pt>
    <dgm:pt modelId="{52203706-967B-4B0D-874B-94858B106F87}" type="pres">
      <dgm:prSet presAssocID="{450582F6-CAB9-45F1-8CA9-5DEE4ED24798}" presName="connTx" presStyleLbl="parChTrans1D3" presStyleIdx="9" presStyleCnt="14"/>
      <dgm:spPr/>
    </dgm:pt>
    <dgm:pt modelId="{9E0CD27F-3FE2-4F5A-A797-61B44BA2D60E}" type="pres">
      <dgm:prSet presAssocID="{89EC083C-9111-4784-8FBB-CE6EF3F73882}" presName="root2" presStyleCnt="0"/>
      <dgm:spPr/>
    </dgm:pt>
    <dgm:pt modelId="{5991219C-54E7-4C0C-951A-19BDE92B1F9B}" type="pres">
      <dgm:prSet presAssocID="{89EC083C-9111-4784-8FBB-CE6EF3F73882}" presName="LevelTwoTextNode" presStyleLbl="node3" presStyleIdx="9" presStyleCnt="14">
        <dgm:presLayoutVars>
          <dgm:chPref val="3"/>
        </dgm:presLayoutVars>
      </dgm:prSet>
      <dgm:spPr/>
    </dgm:pt>
    <dgm:pt modelId="{C7B9FBA6-C4D2-42CF-9F90-A8ECFD52135A}" type="pres">
      <dgm:prSet presAssocID="{89EC083C-9111-4784-8FBB-CE6EF3F73882}" presName="level3hierChild" presStyleCnt="0"/>
      <dgm:spPr/>
    </dgm:pt>
    <dgm:pt modelId="{B6A78BB8-F299-4EE3-8FBA-2D0F94BB5814}" type="pres">
      <dgm:prSet presAssocID="{5DFBB7E5-64B7-4F72-915F-B23446570E43}" presName="conn2-1" presStyleLbl="parChTrans1D4" presStyleIdx="2" presStyleCnt="5"/>
      <dgm:spPr/>
    </dgm:pt>
    <dgm:pt modelId="{BDDC8B86-0E9A-4B8B-8063-6224782A5BBB}" type="pres">
      <dgm:prSet presAssocID="{5DFBB7E5-64B7-4F72-915F-B23446570E43}" presName="connTx" presStyleLbl="parChTrans1D4" presStyleIdx="2" presStyleCnt="5"/>
      <dgm:spPr/>
    </dgm:pt>
    <dgm:pt modelId="{479D72C7-67DC-48BB-B532-FFEE8F916668}" type="pres">
      <dgm:prSet presAssocID="{EBA4202B-304A-454E-9A8E-3DC79619B30E}" presName="root2" presStyleCnt="0"/>
      <dgm:spPr/>
    </dgm:pt>
    <dgm:pt modelId="{81F4759F-9092-4459-9C30-9662B40A2FF1}" type="pres">
      <dgm:prSet presAssocID="{EBA4202B-304A-454E-9A8E-3DC79619B30E}" presName="LevelTwoTextNode" presStyleLbl="node4" presStyleIdx="2" presStyleCnt="5">
        <dgm:presLayoutVars>
          <dgm:chPref val="3"/>
        </dgm:presLayoutVars>
      </dgm:prSet>
      <dgm:spPr/>
    </dgm:pt>
    <dgm:pt modelId="{5B4CFDEE-B3C6-475D-8D63-3C6B76097EA9}" type="pres">
      <dgm:prSet presAssocID="{EBA4202B-304A-454E-9A8E-3DC79619B30E}" presName="level3hierChild" presStyleCnt="0"/>
      <dgm:spPr/>
    </dgm:pt>
    <dgm:pt modelId="{D0630AC3-9C4B-4D1D-B40A-ACC176C2A858}" type="pres">
      <dgm:prSet presAssocID="{116E6B16-6FD7-4043-A3C6-956C22DC8B80}" presName="conn2-1" presStyleLbl="parChTrans1D4" presStyleIdx="3" presStyleCnt="5"/>
      <dgm:spPr/>
    </dgm:pt>
    <dgm:pt modelId="{372D8055-3D3C-4F6B-BBE4-DE1E0E085868}" type="pres">
      <dgm:prSet presAssocID="{116E6B16-6FD7-4043-A3C6-956C22DC8B80}" presName="connTx" presStyleLbl="parChTrans1D4" presStyleIdx="3" presStyleCnt="5"/>
      <dgm:spPr/>
    </dgm:pt>
    <dgm:pt modelId="{29588595-F75F-48EB-9DC2-FC06BF143A50}" type="pres">
      <dgm:prSet presAssocID="{6B53F272-B20F-4479-AFC5-CA03BBE96CC3}" presName="root2" presStyleCnt="0"/>
      <dgm:spPr/>
    </dgm:pt>
    <dgm:pt modelId="{300A4120-98F1-4B70-B21B-B254448E1A15}" type="pres">
      <dgm:prSet presAssocID="{6B53F272-B20F-4479-AFC5-CA03BBE96CC3}" presName="LevelTwoTextNode" presStyleLbl="node4" presStyleIdx="3" presStyleCnt="5">
        <dgm:presLayoutVars>
          <dgm:chPref val="3"/>
        </dgm:presLayoutVars>
      </dgm:prSet>
      <dgm:spPr/>
    </dgm:pt>
    <dgm:pt modelId="{8371B6E0-FE54-42EE-91A6-5C97CD8D8A7C}" type="pres">
      <dgm:prSet presAssocID="{6B53F272-B20F-4479-AFC5-CA03BBE96CC3}" presName="level3hierChild" presStyleCnt="0"/>
      <dgm:spPr/>
    </dgm:pt>
    <dgm:pt modelId="{86A61647-F14E-49D6-A0FF-6EDCE9202419}" type="pres">
      <dgm:prSet presAssocID="{7A6B9411-5F02-44CC-A889-C8FB497E647F}" presName="conn2-1" presStyleLbl="parChTrans1D4" presStyleIdx="4" presStyleCnt="5"/>
      <dgm:spPr/>
    </dgm:pt>
    <dgm:pt modelId="{3480AD35-7A97-412E-9891-59AB103EE9C3}" type="pres">
      <dgm:prSet presAssocID="{7A6B9411-5F02-44CC-A889-C8FB497E647F}" presName="connTx" presStyleLbl="parChTrans1D4" presStyleIdx="4" presStyleCnt="5"/>
      <dgm:spPr/>
    </dgm:pt>
    <dgm:pt modelId="{5C4B0D7B-51F1-472C-92D6-D58BDFB0B6D5}" type="pres">
      <dgm:prSet presAssocID="{8DCCAF25-9DEB-4536-A9FE-A6CED8170A19}" presName="root2" presStyleCnt="0"/>
      <dgm:spPr/>
    </dgm:pt>
    <dgm:pt modelId="{9F25974C-4E7B-456D-A519-6B1543B12D68}" type="pres">
      <dgm:prSet presAssocID="{8DCCAF25-9DEB-4536-A9FE-A6CED8170A19}" presName="LevelTwoTextNode" presStyleLbl="node4" presStyleIdx="4" presStyleCnt="5">
        <dgm:presLayoutVars>
          <dgm:chPref val="3"/>
        </dgm:presLayoutVars>
      </dgm:prSet>
      <dgm:spPr/>
    </dgm:pt>
    <dgm:pt modelId="{74618C0B-96D3-4FF6-BADE-EDE380DA3DC6}" type="pres">
      <dgm:prSet presAssocID="{8DCCAF25-9DEB-4536-A9FE-A6CED8170A19}" presName="level3hierChild" presStyleCnt="0"/>
      <dgm:spPr/>
    </dgm:pt>
    <dgm:pt modelId="{5E8DBC0A-C74F-40C6-B976-18F11EB606DF}" type="pres">
      <dgm:prSet presAssocID="{2EFCB5E2-3FF1-4092-A0E8-D778028F88EE}" presName="conn2-1" presStyleLbl="parChTrans1D2" presStyleIdx="3" presStyleCnt="4"/>
      <dgm:spPr/>
    </dgm:pt>
    <dgm:pt modelId="{B385347A-C999-40C5-B754-E23131F60D7C}" type="pres">
      <dgm:prSet presAssocID="{2EFCB5E2-3FF1-4092-A0E8-D778028F88EE}" presName="connTx" presStyleLbl="parChTrans1D2" presStyleIdx="3" presStyleCnt="4"/>
      <dgm:spPr/>
    </dgm:pt>
    <dgm:pt modelId="{81E50AAD-23FA-4C5B-A7FC-FCAB1B752590}" type="pres">
      <dgm:prSet presAssocID="{D25700E7-F641-48F3-9CB6-31F4C0BA8A38}" presName="root2" presStyleCnt="0"/>
      <dgm:spPr/>
    </dgm:pt>
    <dgm:pt modelId="{E2684AD0-F012-4878-820E-738567DF4C2F}" type="pres">
      <dgm:prSet presAssocID="{D25700E7-F641-48F3-9CB6-31F4C0BA8A38}" presName="LevelTwoTextNode" presStyleLbl="node2" presStyleIdx="3" presStyleCnt="4">
        <dgm:presLayoutVars>
          <dgm:chPref val="3"/>
        </dgm:presLayoutVars>
      </dgm:prSet>
      <dgm:spPr/>
    </dgm:pt>
    <dgm:pt modelId="{1E5181BF-87AC-48DC-BB6F-1EBC52296DAD}" type="pres">
      <dgm:prSet presAssocID="{D25700E7-F641-48F3-9CB6-31F4C0BA8A38}" presName="level3hierChild" presStyleCnt="0"/>
      <dgm:spPr/>
    </dgm:pt>
    <dgm:pt modelId="{51A09C61-3946-4882-AC55-194FC574A273}" type="pres">
      <dgm:prSet presAssocID="{5B8962B0-FC94-4ADC-8A35-6C4C174093E2}" presName="conn2-1" presStyleLbl="parChTrans1D3" presStyleIdx="10" presStyleCnt="14"/>
      <dgm:spPr/>
    </dgm:pt>
    <dgm:pt modelId="{FD4E42F8-947A-4B28-B55A-2554EBAFE257}" type="pres">
      <dgm:prSet presAssocID="{5B8962B0-FC94-4ADC-8A35-6C4C174093E2}" presName="connTx" presStyleLbl="parChTrans1D3" presStyleIdx="10" presStyleCnt="14"/>
      <dgm:spPr/>
    </dgm:pt>
    <dgm:pt modelId="{A1EF9005-FD91-4B1C-9AB1-50308479EA97}" type="pres">
      <dgm:prSet presAssocID="{57B71E56-F1BB-49FC-B4ED-8D7FD08A9815}" presName="root2" presStyleCnt="0"/>
      <dgm:spPr/>
    </dgm:pt>
    <dgm:pt modelId="{D9B8823B-6B12-4BD5-8FF6-336E2CC9B7EA}" type="pres">
      <dgm:prSet presAssocID="{57B71E56-F1BB-49FC-B4ED-8D7FD08A9815}" presName="LevelTwoTextNode" presStyleLbl="node3" presStyleIdx="10" presStyleCnt="14">
        <dgm:presLayoutVars>
          <dgm:chPref val="3"/>
        </dgm:presLayoutVars>
      </dgm:prSet>
      <dgm:spPr/>
    </dgm:pt>
    <dgm:pt modelId="{0243CB36-51EE-4001-8679-CCFA84073EB5}" type="pres">
      <dgm:prSet presAssocID="{57B71E56-F1BB-49FC-B4ED-8D7FD08A9815}" presName="level3hierChild" presStyleCnt="0"/>
      <dgm:spPr/>
    </dgm:pt>
    <dgm:pt modelId="{8CB13A4D-CA3A-4421-A0C7-9FBD7EB5101E}" type="pres">
      <dgm:prSet presAssocID="{7CE524E3-3B38-44B2-AE68-4F410C877D11}" presName="conn2-1" presStyleLbl="parChTrans1D3" presStyleIdx="11" presStyleCnt="14"/>
      <dgm:spPr/>
    </dgm:pt>
    <dgm:pt modelId="{48BBA7C8-A990-4725-B9A6-2A862C7634F9}" type="pres">
      <dgm:prSet presAssocID="{7CE524E3-3B38-44B2-AE68-4F410C877D11}" presName="connTx" presStyleLbl="parChTrans1D3" presStyleIdx="11" presStyleCnt="14"/>
      <dgm:spPr/>
    </dgm:pt>
    <dgm:pt modelId="{FAA9142B-38A2-4D46-BB3C-64DA4DF21273}" type="pres">
      <dgm:prSet presAssocID="{264698C8-87AF-435C-8A0A-6B27CC2E1E05}" presName="root2" presStyleCnt="0"/>
      <dgm:spPr/>
    </dgm:pt>
    <dgm:pt modelId="{C7153FEA-2C4A-43E6-9DEA-D1942DCB4613}" type="pres">
      <dgm:prSet presAssocID="{264698C8-87AF-435C-8A0A-6B27CC2E1E05}" presName="LevelTwoTextNode" presStyleLbl="node3" presStyleIdx="11" presStyleCnt="14">
        <dgm:presLayoutVars>
          <dgm:chPref val="3"/>
        </dgm:presLayoutVars>
      </dgm:prSet>
      <dgm:spPr/>
    </dgm:pt>
    <dgm:pt modelId="{615FEB88-9EC8-43AC-967E-803EFC3496FE}" type="pres">
      <dgm:prSet presAssocID="{264698C8-87AF-435C-8A0A-6B27CC2E1E05}" presName="level3hierChild" presStyleCnt="0"/>
      <dgm:spPr/>
    </dgm:pt>
    <dgm:pt modelId="{12C918AA-351E-4CBE-8FB1-B6331AC0D677}" type="pres">
      <dgm:prSet presAssocID="{6692C7EC-9D48-4A3D-AD43-35C690080978}" presName="conn2-1" presStyleLbl="parChTrans1D3" presStyleIdx="12" presStyleCnt="14"/>
      <dgm:spPr/>
    </dgm:pt>
    <dgm:pt modelId="{17C1BD55-9E9A-44AA-99EA-C954E92D3A9D}" type="pres">
      <dgm:prSet presAssocID="{6692C7EC-9D48-4A3D-AD43-35C690080978}" presName="connTx" presStyleLbl="parChTrans1D3" presStyleIdx="12" presStyleCnt="14"/>
      <dgm:spPr/>
    </dgm:pt>
    <dgm:pt modelId="{B40CAA48-7401-45BD-A387-34C4B4FB5810}" type="pres">
      <dgm:prSet presAssocID="{1D94EB4A-D2B4-4729-9EEA-2160311FED42}" presName="root2" presStyleCnt="0"/>
      <dgm:spPr/>
    </dgm:pt>
    <dgm:pt modelId="{358C1916-27FA-4B55-9B41-49511E6470D5}" type="pres">
      <dgm:prSet presAssocID="{1D94EB4A-D2B4-4729-9EEA-2160311FED42}" presName="LevelTwoTextNode" presStyleLbl="node3" presStyleIdx="12" presStyleCnt="14">
        <dgm:presLayoutVars>
          <dgm:chPref val="3"/>
        </dgm:presLayoutVars>
      </dgm:prSet>
      <dgm:spPr/>
    </dgm:pt>
    <dgm:pt modelId="{1C1F0765-25BE-499B-AE33-8704B9CAF145}" type="pres">
      <dgm:prSet presAssocID="{1D94EB4A-D2B4-4729-9EEA-2160311FED42}" presName="level3hierChild" presStyleCnt="0"/>
      <dgm:spPr/>
    </dgm:pt>
    <dgm:pt modelId="{FF574947-FF62-486D-A69F-B5EF01DB9814}" type="pres">
      <dgm:prSet presAssocID="{EF88397A-4F67-400A-88B2-8719211CDC29}" presName="conn2-1" presStyleLbl="parChTrans1D3" presStyleIdx="13" presStyleCnt="14"/>
      <dgm:spPr/>
    </dgm:pt>
    <dgm:pt modelId="{91F529C7-F205-469E-B89F-538FCDD494DD}" type="pres">
      <dgm:prSet presAssocID="{EF88397A-4F67-400A-88B2-8719211CDC29}" presName="connTx" presStyleLbl="parChTrans1D3" presStyleIdx="13" presStyleCnt="14"/>
      <dgm:spPr/>
    </dgm:pt>
    <dgm:pt modelId="{DC93CFE6-8714-48BF-8202-014106000E0A}" type="pres">
      <dgm:prSet presAssocID="{FADCD4CF-09E7-4EA8-8E79-C106B4D78205}" presName="root2" presStyleCnt="0"/>
      <dgm:spPr/>
    </dgm:pt>
    <dgm:pt modelId="{2242D510-BA34-4B25-B4A4-409A24491558}" type="pres">
      <dgm:prSet presAssocID="{FADCD4CF-09E7-4EA8-8E79-C106B4D78205}" presName="LevelTwoTextNode" presStyleLbl="node3" presStyleIdx="13" presStyleCnt="14">
        <dgm:presLayoutVars>
          <dgm:chPref val="3"/>
        </dgm:presLayoutVars>
      </dgm:prSet>
      <dgm:spPr/>
    </dgm:pt>
    <dgm:pt modelId="{B9949131-5F9E-4075-8FA9-5830E5E0ACFB}" type="pres">
      <dgm:prSet presAssocID="{FADCD4CF-09E7-4EA8-8E79-C106B4D78205}" presName="level3hierChild" presStyleCnt="0"/>
      <dgm:spPr/>
    </dgm:pt>
  </dgm:ptLst>
  <dgm:cxnLst>
    <dgm:cxn modelId="{C0678901-B2D0-4B51-A274-59FAD21493D3}" type="presOf" srcId="{785EA5EC-3F09-446E-B917-99F5B6D32E89}" destId="{DA7A6DD0-0EC7-461F-AD2E-36A009B969AD}" srcOrd="0" destOrd="0" presId="urn:microsoft.com/office/officeart/2008/layout/HorizontalMultiLevelHierarchy"/>
    <dgm:cxn modelId="{92000E02-583D-4FD2-BAB0-4CE39DB3EDA7}" type="presOf" srcId="{B21825A9-852D-4FD9-9ABF-15691DBE36CF}" destId="{4756E1DD-87FC-4061-8F03-CA22E60EBA85}" srcOrd="0" destOrd="0" presId="urn:microsoft.com/office/officeart/2008/layout/HorizontalMultiLevelHierarchy"/>
    <dgm:cxn modelId="{CBC86402-A527-439C-A16E-7803B2C10656}" srcId="{BF89AB59-ABBB-4E3E-9962-E310BDECD3D6}" destId="{FF805934-2127-469A-AC28-A5B9671F351D}" srcOrd="0" destOrd="0" parTransId="{19A2C030-B774-4F1A-AC3E-ED95927871FA}" sibTransId="{5CD4BB70-F684-42E3-9661-4B2CE5364AED}"/>
    <dgm:cxn modelId="{EDE7C704-9845-4910-B15A-576CF883681D}" type="presOf" srcId="{9547201B-4A85-4917-9FBF-B6049CEB119A}" destId="{8A37B542-CDC1-464C-B519-A9C84610E743}" srcOrd="1" destOrd="0" presId="urn:microsoft.com/office/officeart/2008/layout/HorizontalMultiLevelHierarchy"/>
    <dgm:cxn modelId="{53B91507-379D-49AC-8CB1-D6E084AFD316}" type="presOf" srcId="{959A3A57-D160-45A1-B6F9-D674DC77D47C}" destId="{4858B43E-47D4-46C6-A0F6-3C417D717FB0}" srcOrd="1" destOrd="0" presId="urn:microsoft.com/office/officeart/2008/layout/HorizontalMultiLevelHierarchy"/>
    <dgm:cxn modelId="{7F4F3B0B-F44E-41E5-9E3F-1D215FF45BB1}" srcId="{84A787BE-C261-4CDC-913F-26A4397FB969}" destId="{B21825A9-852D-4FD9-9ABF-15691DBE36CF}" srcOrd="2" destOrd="0" parTransId="{39CAC716-6EB9-4133-98AD-5B7F63C32BFC}" sibTransId="{2AC5E46E-A082-4369-95C4-5BCCAF13B062}"/>
    <dgm:cxn modelId="{FEEB620E-80A1-4B5B-A1DE-C2BB43AB7997}" type="presOf" srcId="{14AFC15B-A3D4-4660-9AB5-69D4D6FC9FDC}" destId="{88A0065E-955B-4816-A1FA-8F79DFC1906E}" srcOrd="0" destOrd="0" presId="urn:microsoft.com/office/officeart/2008/layout/HorizontalMultiLevelHierarchy"/>
    <dgm:cxn modelId="{6F83540E-228A-44A8-940D-DE843B5186AD}" type="presOf" srcId="{01C5F621-1FF3-4BAC-9D8C-8D91578919AB}" destId="{8937C95D-804A-4BCF-A3D7-30D5140B3D62}" srcOrd="0" destOrd="0" presId="urn:microsoft.com/office/officeart/2008/layout/HorizontalMultiLevelHierarchy"/>
    <dgm:cxn modelId="{342A4E0F-C459-4DF9-842C-A7CA9BBC4539}" type="presOf" srcId="{6B53F272-B20F-4479-AFC5-CA03BBE96CC3}" destId="{300A4120-98F1-4B70-B21B-B254448E1A15}" srcOrd="0" destOrd="0" presId="urn:microsoft.com/office/officeart/2008/layout/HorizontalMultiLevelHierarchy"/>
    <dgm:cxn modelId="{BF21FF10-3239-4E4F-BCA8-F7BD000E17DA}" type="presOf" srcId="{450582F6-CAB9-45F1-8CA9-5DEE4ED24798}" destId="{52203706-967B-4B0D-874B-94858B106F87}" srcOrd="1" destOrd="0" presId="urn:microsoft.com/office/officeart/2008/layout/HorizontalMultiLevelHierarchy"/>
    <dgm:cxn modelId="{C3F83B14-5C26-4E46-A6DD-BDE5609F9281}" srcId="{D25700E7-F641-48F3-9CB6-31F4C0BA8A38}" destId="{57B71E56-F1BB-49FC-B4ED-8D7FD08A9815}" srcOrd="0" destOrd="0" parTransId="{5B8962B0-FC94-4ADC-8A35-6C4C174093E2}" sibTransId="{4223921D-87CB-427F-98BB-D725552583D9}"/>
    <dgm:cxn modelId="{915D3615-96AD-4639-8CD7-A8D95F3A64D7}" type="presOf" srcId="{FF805934-2127-469A-AC28-A5B9671F351D}" destId="{5D3A7788-B615-4CDB-8EC8-9C04F97BE7B3}" srcOrd="0" destOrd="0" presId="urn:microsoft.com/office/officeart/2008/layout/HorizontalMultiLevelHierarchy"/>
    <dgm:cxn modelId="{5B3D5A18-13CE-4C9A-834F-2EA13DE2BB5A}" type="presOf" srcId="{74740F6E-4165-4D0F-A445-C1E374CAA354}" destId="{3AA05151-EC1D-464E-8242-8C0B645CABFC}" srcOrd="0" destOrd="0" presId="urn:microsoft.com/office/officeart/2008/layout/HorizontalMultiLevelHierarchy"/>
    <dgm:cxn modelId="{EA0F6A19-02DC-4801-BA5E-D2FDF259D561}" srcId="{D25700E7-F641-48F3-9CB6-31F4C0BA8A38}" destId="{264698C8-87AF-435C-8A0A-6B27CC2E1E05}" srcOrd="1" destOrd="0" parTransId="{7CE524E3-3B38-44B2-AE68-4F410C877D11}" sibTransId="{78911D29-7CCF-494F-B30A-F02FC4BA1BCA}"/>
    <dgm:cxn modelId="{1918D319-3CC0-4F2B-AE83-1845FBE308A1}" type="presOf" srcId="{57D0F9F9-A1F5-4054-A2F3-B89827EE04CA}" destId="{B5CAE2CF-8F22-48EE-B925-E7787A544958}" srcOrd="0" destOrd="0" presId="urn:microsoft.com/office/officeart/2008/layout/HorizontalMultiLevelHierarchy"/>
    <dgm:cxn modelId="{EC9EB71C-4BF4-410D-97B1-8CEEE4E7FF4A}" type="presOf" srcId="{DCD7425A-E725-4BE0-874F-72EA231F4B08}" destId="{593F6E50-F8A5-4DBA-9C33-07BAB68069CB}" srcOrd="0" destOrd="0" presId="urn:microsoft.com/office/officeart/2008/layout/HorizontalMultiLevelHierarchy"/>
    <dgm:cxn modelId="{58F5DC1D-FEFF-45DF-9FDB-5FA777400C4F}" type="presOf" srcId="{959A3A57-D160-45A1-B6F9-D674DC77D47C}" destId="{D57BD384-C831-4C65-B3E7-F99499FDE39B}" srcOrd="0" destOrd="0" presId="urn:microsoft.com/office/officeart/2008/layout/HorizontalMultiLevelHierarchy"/>
    <dgm:cxn modelId="{5813B721-72DF-43BC-9EA4-60B8D0C128C3}" srcId="{C7BF0EF4-7564-46A9-9E3A-2EB19D587A38}" destId="{D25700E7-F641-48F3-9CB6-31F4C0BA8A38}" srcOrd="3" destOrd="0" parTransId="{2EFCB5E2-3FF1-4092-A0E8-D778028F88EE}" sibTransId="{3069AB7E-3EAF-46AE-94E8-4E542E95B122}"/>
    <dgm:cxn modelId="{D334C222-D353-4912-ACD4-9CEEA3A386A8}" type="presOf" srcId="{5DFBB7E5-64B7-4F72-915F-B23446570E43}" destId="{B6A78BB8-F299-4EE3-8FBA-2D0F94BB5814}" srcOrd="0" destOrd="0" presId="urn:microsoft.com/office/officeart/2008/layout/HorizontalMultiLevelHierarchy"/>
    <dgm:cxn modelId="{ABDE7724-B0B4-4EDC-BBBE-87E305F0E1B7}" type="presOf" srcId="{7CE524E3-3B38-44B2-AE68-4F410C877D11}" destId="{8CB13A4D-CA3A-4421-A0C7-9FBD7EB5101E}" srcOrd="0" destOrd="0" presId="urn:microsoft.com/office/officeart/2008/layout/HorizontalMultiLevelHierarchy"/>
    <dgm:cxn modelId="{D0770F25-AEFE-4411-A18A-EEE83C6165D4}" type="presOf" srcId="{1DD64DD2-8A9E-45D3-8BBC-75FBD08B9E19}" destId="{664F2761-2424-4A8F-A7F7-D4C1CB2C87BD}" srcOrd="0" destOrd="0" presId="urn:microsoft.com/office/officeart/2008/layout/HorizontalMultiLevelHierarchy"/>
    <dgm:cxn modelId="{CC8E9228-12AC-4716-8050-ACAB5A2EDFCD}" type="presOf" srcId="{37B27179-980C-4971-AB89-033B0733DD38}" destId="{DA1AD45E-41DB-484A-9118-168B66AF3300}" srcOrd="0" destOrd="0" presId="urn:microsoft.com/office/officeart/2008/layout/HorizontalMultiLevelHierarchy"/>
    <dgm:cxn modelId="{B917632B-A270-41CC-A0F0-B1032BB3DC08}" type="presOf" srcId="{F1DA39C7-833A-498D-8CFB-7677EE1754FE}" destId="{CEDE069F-A7A8-4722-81FA-606B381C12D5}" srcOrd="0" destOrd="0" presId="urn:microsoft.com/office/officeart/2008/layout/HorizontalMultiLevelHierarchy"/>
    <dgm:cxn modelId="{C40B7D31-3A77-49F4-863F-D84CA36BC78D}" srcId="{D25700E7-F641-48F3-9CB6-31F4C0BA8A38}" destId="{FADCD4CF-09E7-4EA8-8E79-C106B4D78205}" srcOrd="3" destOrd="0" parTransId="{EF88397A-4F67-400A-88B2-8719211CDC29}" sibTransId="{644CC3BA-DD48-4BCE-BBDB-AD0443B9CC99}"/>
    <dgm:cxn modelId="{1912FA39-6325-418B-BD00-63412DA069C1}" type="presOf" srcId="{AA8174A2-8633-4B92-BFF2-D2271260F1A2}" destId="{4DC7A1FB-BE22-4A69-90F7-F0C8512BE64D}" srcOrd="0" destOrd="0" presId="urn:microsoft.com/office/officeart/2008/layout/HorizontalMultiLevelHierarchy"/>
    <dgm:cxn modelId="{1DDDE03A-BD2C-44AA-8B6D-EA7D1F0A1FF5}" type="presOf" srcId="{57B71E56-F1BB-49FC-B4ED-8D7FD08A9815}" destId="{D9B8823B-6B12-4BD5-8FF6-336E2CC9B7EA}" srcOrd="0" destOrd="0" presId="urn:microsoft.com/office/officeart/2008/layout/HorizontalMultiLevelHierarchy"/>
    <dgm:cxn modelId="{E3BB4E3C-DD2B-4290-A9AF-EE1F77445DAD}" type="presOf" srcId="{39CAC716-6EB9-4133-98AD-5B7F63C32BFC}" destId="{2D93F401-2765-4B69-8076-39530D1A7919}" srcOrd="1" destOrd="0" presId="urn:microsoft.com/office/officeart/2008/layout/HorizontalMultiLevelHierarchy"/>
    <dgm:cxn modelId="{C913243F-45BD-4A6D-AD74-72669C640F90}" type="presOf" srcId="{39CAC716-6EB9-4133-98AD-5B7F63C32BFC}" destId="{4A333083-C46C-44ED-B795-C8144F8E12A2}" srcOrd="0" destOrd="0" presId="urn:microsoft.com/office/officeart/2008/layout/HorizontalMultiLevelHierarchy"/>
    <dgm:cxn modelId="{62C65A3F-6424-4B7D-950B-51B89D3EC4B2}" type="presOf" srcId="{C54D59C9-5389-4526-A7E0-6EEAFF39ED81}" destId="{DED96C67-FB15-4F40-8866-AD9D093F88FD}" srcOrd="1" destOrd="0" presId="urn:microsoft.com/office/officeart/2008/layout/HorizontalMultiLevelHierarchy"/>
    <dgm:cxn modelId="{3183EC40-1E65-4E63-9FCE-2D06ADF7AB52}" type="presOf" srcId="{A5E2BA11-D827-4F60-8A6A-25BBE572196A}" destId="{71D804D0-BFFB-4CD8-8366-60213AE72740}" srcOrd="0" destOrd="0" presId="urn:microsoft.com/office/officeart/2008/layout/HorizontalMultiLevelHierarchy"/>
    <dgm:cxn modelId="{9CB0EC5C-6B8E-4CC5-B79C-AAF3F80A36BD}" type="presOf" srcId="{6251E02C-20F1-48AF-9AC4-2D1EC73FDA81}" destId="{1AAC7CBF-E713-4C95-8DF4-A2117CFC877F}" srcOrd="0" destOrd="0" presId="urn:microsoft.com/office/officeart/2008/layout/HorizontalMultiLevelHierarchy"/>
    <dgm:cxn modelId="{146AC95D-7D69-4722-9764-50EEBB71B85D}" type="presOf" srcId="{19A2C030-B774-4F1A-AC3E-ED95927871FA}" destId="{C2026860-6825-46AD-B6BA-BD25D134D7AB}" srcOrd="1" destOrd="0" presId="urn:microsoft.com/office/officeart/2008/layout/HorizontalMultiLevelHierarchy"/>
    <dgm:cxn modelId="{8BA26E5E-A8CF-4747-B4D4-BABE4FC74660}" type="presOf" srcId="{74740F6E-4165-4D0F-A445-C1E374CAA354}" destId="{A00CE80E-0DD7-46F4-8EDA-FF3FF68E5B39}" srcOrd="1" destOrd="0" presId="urn:microsoft.com/office/officeart/2008/layout/HorizontalMultiLevelHierarchy"/>
    <dgm:cxn modelId="{24369F41-4493-4C7E-A183-0BA44B4EF9B5}" type="presOf" srcId="{9EAEC223-CF25-40F0-BAC1-566F21D432BD}" destId="{BE2D014B-A4E5-4D90-B73E-DF9C2A84485A}" srcOrd="0" destOrd="0" presId="urn:microsoft.com/office/officeart/2008/layout/HorizontalMultiLevelHierarchy"/>
    <dgm:cxn modelId="{DBC5B641-BB21-4166-8DD7-B661385C7853}" type="presOf" srcId="{D25700E7-F641-48F3-9CB6-31F4C0BA8A38}" destId="{E2684AD0-F012-4878-820E-738567DF4C2F}" srcOrd="0" destOrd="0" presId="urn:microsoft.com/office/officeart/2008/layout/HorizontalMultiLevelHierarchy"/>
    <dgm:cxn modelId="{EEC3D341-7128-4984-88F1-2853E859BF89}" type="presOf" srcId="{C7BF0EF4-7564-46A9-9E3A-2EB19D587A38}" destId="{854C4B29-90A6-4AB4-A68F-D71C665C6CB5}" srcOrd="0" destOrd="0" presId="urn:microsoft.com/office/officeart/2008/layout/HorizontalMultiLevelHierarchy"/>
    <dgm:cxn modelId="{68AF5363-CB4E-43F7-9F26-1B8F7C37C8A3}" type="presOf" srcId="{5B8962B0-FC94-4ADC-8A35-6C4C174093E2}" destId="{FD4E42F8-947A-4B28-B55A-2554EBAFE257}" srcOrd="1" destOrd="0" presId="urn:microsoft.com/office/officeart/2008/layout/HorizontalMultiLevelHierarchy"/>
    <dgm:cxn modelId="{9E135A64-E9D0-420A-A85D-A33393EEF74E}" type="presOf" srcId="{872C34EA-7D8B-4941-AEC2-E02B4DD29824}" destId="{2E3673D0-4AF6-4003-8BDB-9A0EA8E8A284}" srcOrd="0" destOrd="0" presId="urn:microsoft.com/office/officeart/2008/layout/HorizontalMultiLevelHierarchy"/>
    <dgm:cxn modelId="{F5DF2265-B210-427E-8C14-6161F71259C4}" type="presOf" srcId="{5DFBB7E5-64B7-4F72-915F-B23446570E43}" destId="{BDDC8B86-0E9A-4B8B-8063-6224782A5BBB}" srcOrd="1" destOrd="0" presId="urn:microsoft.com/office/officeart/2008/layout/HorizontalMultiLevelHierarchy"/>
    <dgm:cxn modelId="{E54DB565-AFA2-411D-9B9F-609A2A2071A9}" srcId="{C7BF0EF4-7564-46A9-9E3A-2EB19D587A38}" destId="{84A787BE-C261-4CDC-913F-26A4397FB969}" srcOrd="1" destOrd="0" parTransId="{872C34EA-7D8B-4941-AEC2-E02B4DD29824}" sibTransId="{B98F160A-E3FB-49A2-BA26-18D35ACA8015}"/>
    <dgm:cxn modelId="{68A0E145-0918-4E6B-AF24-EA60AABB96FF}" type="presOf" srcId="{1DD64DD2-8A9E-45D3-8BBC-75FBD08B9E19}" destId="{4940FA25-4C7E-4F10-A1D0-1C5C078276F9}" srcOrd="1" destOrd="0" presId="urn:microsoft.com/office/officeart/2008/layout/HorizontalMultiLevelHierarchy"/>
    <dgm:cxn modelId="{C812EF68-6DBB-47BB-9C11-158176CE6A32}" type="presOf" srcId="{2E9671B3-26AA-4C02-BF75-C86946CC3B4D}" destId="{124D8A97-094B-4BA8-9104-D116CC926054}" srcOrd="0" destOrd="0" presId="urn:microsoft.com/office/officeart/2008/layout/HorizontalMultiLevelHierarchy"/>
    <dgm:cxn modelId="{9E716E4B-2992-47D7-95A3-33D66C6B3A20}" srcId="{D10B128E-906A-44C0-9ADA-7FB8B7B5FD68}" destId="{6251E02C-20F1-48AF-9AC4-2D1EC73FDA81}" srcOrd="0" destOrd="0" parTransId="{9EAEC223-CF25-40F0-BAC1-566F21D432BD}" sibTransId="{841289A8-F34B-4627-BE73-94B1E625DE02}"/>
    <dgm:cxn modelId="{533E784D-8EA7-47AF-B637-52F454A2EDBE}" type="presOf" srcId="{EF88397A-4F67-400A-88B2-8719211CDC29}" destId="{91F529C7-F205-469E-B89F-538FCDD494DD}" srcOrd="1" destOrd="0" presId="urn:microsoft.com/office/officeart/2008/layout/HorizontalMultiLevelHierarchy"/>
    <dgm:cxn modelId="{CF87916D-FD0F-41CB-8598-3EBC16363063}" type="presOf" srcId="{DE488A65-9179-40D0-8A88-C78D0333772E}" destId="{321C3CC7-372D-4271-8717-75950EDA7D38}" srcOrd="0" destOrd="0" presId="urn:microsoft.com/office/officeart/2008/layout/HorizontalMultiLevelHierarchy"/>
    <dgm:cxn modelId="{F6A6696E-B5BA-410A-B975-ADBE7173228B}" type="presOf" srcId="{BF89AB59-ABBB-4E3E-9962-E310BDECD3D6}" destId="{85FC74FB-7A11-4B3A-BC2F-D5E36DD8F257}" srcOrd="0" destOrd="0" presId="urn:microsoft.com/office/officeart/2008/layout/HorizontalMultiLevelHierarchy"/>
    <dgm:cxn modelId="{42872170-C082-4622-A769-2409147F4F6D}" type="presOf" srcId="{DAF608E4-0884-4E34-852E-9ABA66245D7D}" destId="{1EC7BE65-CE9D-4302-93ED-819271E23A83}" srcOrd="0" destOrd="0" presId="urn:microsoft.com/office/officeart/2008/layout/HorizontalMultiLevelHierarchy"/>
    <dgm:cxn modelId="{C018B573-9D37-469B-BB00-09E1B0D46F23}" srcId="{C7BF0EF4-7564-46A9-9E3A-2EB19D587A38}" destId="{14AFC15B-A3D4-4660-9AB5-69D4D6FC9FDC}" srcOrd="2" destOrd="0" parTransId="{A5E2BA11-D827-4F60-8A6A-25BBE572196A}" sibTransId="{3CD4A4C1-AD8B-4240-88E7-4867334B292C}"/>
    <dgm:cxn modelId="{2B1CE373-69D3-4E9F-87D4-FE4C5A0A87A1}" type="presOf" srcId="{84A787BE-C261-4CDC-913F-26A4397FB969}" destId="{F885F56E-62BE-4DB1-A87C-219E99B24A6E}" srcOrd="0" destOrd="0" presId="urn:microsoft.com/office/officeart/2008/layout/HorizontalMultiLevelHierarchy"/>
    <dgm:cxn modelId="{B3B73474-CF18-49C3-8097-C26D94F4A69E}" type="presOf" srcId="{D10B128E-906A-44C0-9ADA-7FB8B7B5FD68}" destId="{A7CCBED0-08AB-4206-ABB5-FE8A003B0B9C}" srcOrd="0" destOrd="0" presId="urn:microsoft.com/office/officeart/2008/layout/HorizontalMultiLevelHierarchy"/>
    <dgm:cxn modelId="{5D49DC54-9392-4A18-AD2E-6C8E9773A4B8}" type="presOf" srcId="{872C34EA-7D8B-4941-AEC2-E02B4DD29824}" destId="{DA2273D5-1C71-499C-AD5E-CD354200F8D3}" srcOrd="1" destOrd="0" presId="urn:microsoft.com/office/officeart/2008/layout/HorizontalMultiLevelHierarchy"/>
    <dgm:cxn modelId="{EDCAF357-CBD9-40A7-95E7-E22EFE47C42F}" type="presOf" srcId="{116E6B16-6FD7-4043-A3C6-956C22DC8B80}" destId="{372D8055-3D3C-4F6B-BBE4-DE1E0E085868}" srcOrd="1" destOrd="0" presId="urn:microsoft.com/office/officeart/2008/layout/HorizontalMultiLevelHierarchy"/>
    <dgm:cxn modelId="{074DA159-C659-4396-8EFD-2E3F18FF1401}" type="presOf" srcId="{9EAEC223-CF25-40F0-BAC1-566F21D432BD}" destId="{427DCFA5-B021-4177-BB27-046EA934F73B}" srcOrd="1" destOrd="0" presId="urn:microsoft.com/office/officeart/2008/layout/HorizontalMultiLevelHierarchy"/>
    <dgm:cxn modelId="{4AAED05A-39DB-4062-BF66-95674A871B09}" srcId="{84A787BE-C261-4CDC-913F-26A4397FB969}" destId="{37B27179-980C-4971-AB89-033B0733DD38}" srcOrd="3" destOrd="0" parTransId="{1DD64DD2-8A9E-45D3-8BBC-75FBD08B9E19}" sibTransId="{93C3B9C8-7094-4790-A408-DB5FFC567893}"/>
    <dgm:cxn modelId="{D965F384-EF21-45EB-9EC6-13822152B26A}" type="presOf" srcId="{7A6B9411-5F02-44CC-A889-C8FB497E647F}" destId="{86A61647-F14E-49D6-A0FF-6EDCE9202419}" srcOrd="0" destOrd="0" presId="urn:microsoft.com/office/officeart/2008/layout/HorizontalMultiLevelHierarchy"/>
    <dgm:cxn modelId="{13E41688-81B6-4CDB-B2C7-CDEF32CCBBD9}" type="presOf" srcId="{89EC083C-9111-4784-8FBB-CE6EF3F73882}" destId="{5991219C-54E7-4C0C-951A-19BDE92B1F9B}" srcOrd="0" destOrd="0" presId="urn:microsoft.com/office/officeart/2008/layout/HorizontalMultiLevelHierarchy"/>
    <dgm:cxn modelId="{DC84228C-D229-42E7-8090-8A1C9A64BEC3}" type="presOf" srcId="{2EFCB5E2-3FF1-4092-A0E8-D778028F88EE}" destId="{5E8DBC0A-C74F-40C6-B976-18F11EB606DF}" srcOrd="0" destOrd="0" presId="urn:microsoft.com/office/officeart/2008/layout/HorizontalMultiLevelHierarchy"/>
    <dgm:cxn modelId="{E1933292-900A-4BFA-8FCC-AE7F5396A7F7}" type="presOf" srcId="{1D94EB4A-D2B4-4729-9EEA-2160311FED42}" destId="{358C1916-27FA-4B55-9B41-49511E6470D5}" srcOrd="0" destOrd="0" presId="urn:microsoft.com/office/officeart/2008/layout/HorizontalMultiLevelHierarchy"/>
    <dgm:cxn modelId="{E03D9492-672C-4B1C-8BBB-E068E8ABA746}" srcId="{14AFC15B-A3D4-4660-9AB5-69D4D6FC9FDC}" destId="{89EC083C-9111-4784-8FBB-CE6EF3F73882}" srcOrd="1" destOrd="0" parTransId="{450582F6-CAB9-45F1-8CA9-5DEE4ED24798}" sibTransId="{23EBBD27-10E5-4671-BADC-2DA2D057516F}"/>
    <dgm:cxn modelId="{56665396-A842-4D89-8AC3-AE9E3B45F8E3}" type="presOf" srcId="{6692C7EC-9D48-4A3D-AD43-35C690080978}" destId="{12C918AA-351E-4CBE-8FB1-B6331AC0D677}" srcOrd="0" destOrd="0" presId="urn:microsoft.com/office/officeart/2008/layout/HorizontalMultiLevelHierarchy"/>
    <dgm:cxn modelId="{DCE48F9F-DB0B-4867-B267-65095AFA3B26}" srcId="{BF89AB59-ABBB-4E3E-9962-E310BDECD3D6}" destId="{2E9671B3-26AA-4C02-BF75-C86946CC3B4D}" srcOrd="1" destOrd="0" parTransId="{74740F6E-4165-4D0F-A445-C1E374CAA354}" sibTransId="{E86E2B44-CB41-4B66-83FF-442E6A9E8D8C}"/>
    <dgm:cxn modelId="{D9D2C4A2-6CB8-48B1-BE30-65B2AEF96360}" type="presOf" srcId="{EF88397A-4F67-400A-88B2-8719211CDC29}" destId="{FF574947-FF62-486D-A69F-B5EF01DB9814}" srcOrd="0" destOrd="0" presId="urn:microsoft.com/office/officeart/2008/layout/HorizontalMultiLevelHierarchy"/>
    <dgm:cxn modelId="{8A4245A4-6D19-498D-83FF-6880836206F5}" srcId="{84A787BE-C261-4CDC-913F-26A4397FB969}" destId="{F1DA39C7-833A-498D-8CFB-7677EE1754FE}" srcOrd="5" destOrd="0" parTransId="{01C5F621-1FF3-4BAC-9D8C-8D91578919AB}" sibTransId="{94A2C7CF-E5A5-445E-BFBE-5C293A48D33C}"/>
    <dgm:cxn modelId="{2EC2FDA6-4C03-4EA8-BDCB-CF2DC4E45F6D}" type="presOf" srcId="{FF2BA158-79A0-4E96-A5DF-204BD0A8C3B2}" destId="{58061C60-5C5E-47A8-AB41-D575546E5FEC}" srcOrd="1" destOrd="0" presId="urn:microsoft.com/office/officeart/2008/layout/HorizontalMultiLevelHierarchy"/>
    <dgm:cxn modelId="{3BB6F8AC-CD64-4684-A56B-AA7F342C8D79}" type="presOf" srcId="{6692C7EC-9D48-4A3D-AD43-35C690080978}" destId="{17C1BD55-9E9A-44AA-99EA-C954E92D3A9D}" srcOrd="1" destOrd="0" presId="urn:microsoft.com/office/officeart/2008/layout/HorizontalMultiLevelHierarchy"/>
    <dgm:cxn modelId="{AE8F5BB3-427D-46BD-A120-EC974BF37CD8}" type="presOf" srcId="{DE488A65-9179-40D0-8A88-C78D0333772E}" destId="{CF6100D9-4594-40FE-B3AF-C7D5B9DE427D}" srcOrd="1" destOrd="0" presId="urn:microsoft.com/office/officeart/2008/layout/HorizontalMultiLevelHierarchy"/>
    <dgm:cxn modelId="{33DD4AB3-CE60-4A18-B9C2-FDA11D0C80EA}" type="presOf" srcId="{931B026E-1A7A-4CFB-8284-C0C2534B4795}" destId="{02AEDB36-876F-41F8-87EE-834D8CE3480A}" srcOrd="0" destOrd="0" presId="urn:microsoft.com/office/officeart/2008/layout/HorizontalMultiLevelHierarchy"/>
    <dgm:cxn modelId="{F8A198BA-FCBE-4EE5-9892-200DFAA7C866}" srcId="{89EC083C-9111-4784-8FBB-CE6EF3F73882}" destId="{6B53F272-B20F-4479-AFC5-CA03BBE96CC3}" srcOrd="1" destOrd="0" parTransId="{116E6B16-6FD7-4043-A3C6-956C22DC8B80}" sibTransId="{4658CAA3-F079-46F4-B066-F44BC9955B86}"/>
    <dgm:cxn modelId="{C3E183BC-DD82-47D8-9790-C36FE7BDF930}" srcId="{84A787BE-C261-4CDC-913F-26A4397FB969}" destId="{DAF608E4-0884-4E34-852E-9ABA66245D7D}" srcOrd="4" destOrd="0" parTransId="{959A3A57-D160-45A1-B6F9-D674DC77D47C}" sibTransId="{0A741655-5CC3-45BA-B14C-C2C885931702}"/>
    <dgm:cxn modelId="{C23DE7BD-C1AA-4372-9EFF-6244184EDA3A}" type="presOf" srcId="{8DCCAF25-9DEB-4536-A9FE-A6CED8170A19}" destId="{9F25974C-4E7B-456D-A519-6B1543B12D68}" srcOrd="0" destOrd="0" presId="urn:microsoft.com/office/officeart/2008/layout/HorizontalMultiLevelHierarchy"/>
    <dgm:cxn modelId="{D097F0C2-C0A5-4F9D-8768-9FEE98B8A65D}" srcId="{D10B128E-906A-44C0-9ADA-7FB8B7B5FD68}" destId="{DCD7425A-E725-4BE0-874F-72EA231F4B08}" srcOrd="1" destOrd="0" parTransId="{57D0F9F9-A1F5-4054-A2F3-B89827EE04CA}" sibTransId="{0903148A-0CA4-4339-811C-BBCA175328FC}"/>
    <dgm:cxn modelId="{EAB590C5-3286-4C90-AB1C-870C3E467A0B}" type="presOf" srcId="{FF2BA158-79A0-4E96-A5DF-204BD0A8C3B2}" destId="{CF5EF91B-7FA3-4714-9899-E6D148F4D564}" srcOrd="0" destOrd="0" presId="urn:microsoft.com/office/officeart/2008/layout/HorizontalMultiLevelHierarchy"/>
    <dgm:cxn modelId="{A2514BC8-9F4F-4B6D-A698-EBFC96745463}" type="presOf" srcId="{2EFCB5E2-3FF1-4092-A0E8-D778028F88EE}" destId="{B385347A-C999-40C5-B754-E23131F60D7C}" srcOrd="1" destOrd="0" presId="urn:microsoft.com/office/officeart/2008/layout/HorizontalMultiLevelHierarchy"/>
    <dgm:cxn modelId="{EE426BCE-9DC6-4437-963C-7182832DB50A}" type="presOf" srcId="{450582F6-CAB9-45F1-8CA9-5DEE4ED24798}" destId="{E357755D-BB7F-46F9-913D-5981AD1F9AC8}" srcOrd="0" destOrd="0" presId="urn:microsoft.com/office/officeart/2008/layout/HorizontalMultiLevelHierarchy"/>
    <dgm:cxn modelId="{800D4CCE-1CA4-4DF0-98AD-466A9A0CC02A}" type="presOf" srcId="{264698C8-87AF-435C-8A0A-6B27CC2E1E05}" destId="{C7153FEA-2C4A-43E6-9DEA-D1942DCB4613}" srcOrd="0" destOrd="0" presId="urn:microsoft.com/office/officeart/2008/layout/HorizontalMultiLevelHierarchy"/>
    <dgm:cxn modelId="{080D05D2-A880-4DB8-A04F-E824D667B9B7}" type="presOf" srcId="{7CE524E3-3B38-44B2-AE68-4F410C877D11}" destId="{48BBA7C8-A990-4725-B9A6-2A862C7634F9}" srcOrd="1" destOrd="0" presId="urn:microsoft.com/office/officeart/2008/layout/HorizontalMultiLevelHierarchy"/>
    <dgm:cxn modelId="{67A47ED6-DCF5-47A8-9399-E2F38EEA4708}" type="presOf" srcId="{EBA4202B-304A-454E-9A8E-3DC79619B30E}" destId="{81F4759F-9092-4459-9C30-9662B40A2FF1}" srcOrd="0" destOrd="0" presId="urn:microsoft.com/office/officeart/2008/layout/HorizontalMultiLevelHierarchy"/>
    <dgm:cxn modelId="{389842DA-8D87-4474-A1F3-B0E388B8498F}" srcId="{D25700E7-F641-48F3-9CB6-31F4C0BA8A38}" destId="{1D94EB4A-D2B4-4729-9EEA-2160311FED42}" srcOrd="2" destOrd="0" parTransId="{6692C7EC-9D48-4A3D-AD43-35C690080978}" sibTransId="{EB6DA8AA-1EB3-47DC-AEFD-D95BAEDA1F6D}"/>
    <dgm:cxn modelId="{AD4BC0DA-3399-4BCE-BABB-02992A95D5CA}" type="presOf" srcId="{57D0F9F9-A1F5-4054-A2F3-B89827EE04CA}" destId="{CE34BC60-0173-48C5-885E-779DD7DBA253}" srcOrd="1" destOrd="0" presId="urn:microsoft.com/office/officeart/2008/layout/HorizontalMultiLevelHierarchy"/>
    <dgm:cxn modelId="{7B9E70DB-92FF-4C77-8DE1-701D2F5A6EE7}" srcId="{89EC083C-9111-4784-8FBB-CE6EF3F73882}" destId="{8DCCAF25-9DEB-4536-A9FE-A6CED8170A19}" srcOrd="2" destOrd="0" parTransId="{7A6B9411-5F02-44CC-A889-C8FB497E647F}" sibTransId="{97FB88FB-5ECE-477F-BED9-8E6C96FB1A2B}"/>
    <dgm:cxn modelId="{1228EFDD-6310-450F-97B7-35D01B84231B}" srcId="{14AFC15B-A3D4-4660-9AB5-69D4D6FC9FDC}" destId="{BF89AB59-ABBB-4E3E-9962-E310BDECD3D6}" srcOrd="0" destOrd="0" parTransId="{9547201B-4A85-4917-9FBF-B6049CEB119A}" sibTransId="{93742679-1931-4F53-AEF7-12A2E423F08D}"/>
    <dgm:cxn modelId="{2140BDDF-27D4-42A7-B471-B4144B108944}" type="presOf" srcId="{C54D59C9-5389-4526-A7E0-6EEAFF39ED81}" destId="{5005614C-AA81-45CF-BCC6-097CA3F12BCE}" srcOrd="0" destOrd="0" presId="urn:microsoft.com/office/officeart/2008/layout/HorizontalMultiLevelHierarchy"/>
    <dgm:cxn modelId="{8B2E90E0-6E42-419A-A198-DAA419F91592}" type="presOf" srcId="{7A6B9411-5F02-44CC-A889-C8FB497E647F}" destId="{3480AD35-7A97-412E-9891-59AB103EE9C3}" srcOrd="1" destOrd="0" presId="urn:microsoft.com/office/officeart/2008/layout/HorizontalMultiLevelHierarchy"/>
    <dgm:cxn modelId="{1EEDE8E2-560D-4EEF-B6D4-4E6C216E074E}" srcId="{785EA5EC-3F09-446E-B917-99F5B6D32E89}" destId="{C7BF0EF4-7564-46A9-9E3A-2EB19D587A38}" srcOrd="0" destOrd="0" parTransId="{289E2344-72FA-434F-8EDF-C7C393C24153}" sibTransId="{56B59B8F-00AE-46EE-B395-E852E022CCC5}"/>
    <dgm:cxn modelId="{06671CEC-D0D4-4F94-838F-FCEABA93FAE7}" type="presOf" srcId="{19A2C030-B774-4F1A-AC3E-ED95927871FA}" destId="{C4BEA5B3-F121-4976-A891-B7F33EE6DAB0}" srcOrd="0" destOrd="0" presId="urn:microsoft.com/office/officeart/2008/layout/HorizontalMultiLevelHierarchy"/>
    <dgm:cxn modelId="{D55325EC-175F-48BD-B101-D12EA1ABAFA2}" srcId="{84A787BE-C261-4CDC-913F-26A4397FB969}" destId="{AA8174A2-8633-4B92-BFF2-D2271260F1A2}" srcOrd="1" destOrd="0" parTransId="{FF2BA158-79A0-4E96-A5DF-204BD0A8C3B2}" sibTransId="{63BC1D19-86CC-4465-9551-9B28C74CC45E}"/>
    <dgm:cxn modelId="{0E1832EC-F3A8-4F22-9311-CC31C7B8AC9A}" srcId="{84A787BE-C261-4CDC-913F-26A4397FB969}" destId="{931B026E-1A7A-4CFB-8284-C0C2534B4795}" srcOrd="0" destOrd="0" parTransId="{DE488A65-9179-40D0-8A88-C78D0333772E}" sibTransId="{0118DAC0-7CCC-48DB-BCEF-88224ACD76A8}"/>
    <dgm:cxn modelId="{DFA132F0-CE14-47E8-B5AC-38E7307810E1}" type="presOf" srcId="{5B8962B0-FC94-4ADC-8A35-6C4C174093E2}" destId="{51A09C61-3946-4882-AC55-194FC574A273}" srcOrd="0" destOrd="0" presId="urn:microsoft.com/office/officeart/2008/layout/HorizontalMultiLevelHierarchy"/>
    <dgm:cxn modelId="{B7F07CF5-A104-47EA-AEC2-DBD01770EE28}" type="presOf" srcId="{A5E2BA11-D827-4F60-8A6A-25BBE572196A}" destId="{BC807006-B610-424A-85C2-346220CFBDAF}" srcOrd="1" destOrd="0" presId="urn:microsoft.com/office/officeart/2008/layout/HorizontalMultiLevelHierarchy"/>
    <dgm:cxn modelId="{D64181F9-7067-4239-9338-D0717C62C19A}" srcId="{89EC083C-9111-4784-8FBB-CE6EF3F73882}" destId="{EBA4202B-304A-454E-9A8E-3DC79619B30E}" srcOrd="0" destOrd="0" parTransId="{5DFBB7E5-64B7-4F72-915F-B23446570E43}" sibTransId="{C6124B92-941B-4B99-A172-171F3546CD93}"/>
    <dgm:cxn modelId="{14589CFA-25E0-4A69-846A-BA376072947F}" type="presOf" srcId="{9547201B-4A85-4917-9FBF-B6049CEB119A}" destId="{8048D4A5-9B76-4BC2-AC96-022AAF6E88A0}" srcOrd="0" destOrd="0" presId="urn:microsoft.com/office/officeart/2008/layout/HorizontalMultiLevelHierarchy"/>
    <dgm:cxn modelId="{374863FB-7C67-4168-A443-32708C34F32D}" type="presOf" srcId="{01C5F621-1FF3-4BAC-9D8C-8D91578919AB}" destId="{33FF53EA-CFA2-4EA1-93CF-BB2AAC52A34F}" srcOrd="1" destOrd="0" presId="urn:microsoft.com/office/officeart/2008/layout/HorizontalMultiLevelHierarchy"/>
    <dgm:cxn modelId="{607A96FB-EE46-401B-BDC8-A19C3A8B5F12}" type="presOf" srcId="{FADCD4CF-09E7-4EA8-8E79-C106B4D78205}" destId="{2242D510-BA34-4B25-B4A4-409A24491558}" srcOrd="0" destOrd="0" presId="urn:microsoft.com/office/officeart/2008/layout/HorizontalMultiLevelHierarchy"/>
    <dgm:cxn modelId="{CB7DA9FC-91BB-4F06-90CD-8DDCD808AF03}" type="presOf" srcId="{116E6B16-6FD7-4043-A3C6-956C22DC8B80}" destId="{D0630AC3-9C4B-4D1D-B40A-ACC176C2A858}" srcOrd="0" destOrd="0" presId="urn:microsoft.com/office/officeart/2008/layout/HorizontalMultiLevelHierarchy"/>
    <dgm:cxn modelId="{336756FF-EDE0-4564-ADB1-07BC924B221A}" srcId="{C7BF0EF4-7564-46A9-9E3A-2EB19D587A38}" destId="{D10B128E-906A-44C0-9ADA-7FB8B7B5FD68}" srcOrd="0" destOrd="0" parTransId="{C54D59C9-5389-4526-A7E0-6EEAFF39ED81}" sibTransId="{5AD435F2-447A-4727-8F15-43B319E41ADA}"/>
    <dgm:cxn modelId="{27F48B9F-64DA-4F6F-974E-479DC9772CD7}" type="presParOf" srcId="{DA7A6DD0-0EC7-461F-AD2E-36A009B969AD}" destId="{17E8670D-ADB3-4809-A09B-6657602AA035}" srcOrd="0" destOrd="0" presId="urn:microsoft.com/office/officeart/2008/layout/HorizontalMultiLevelHierarchy"/>
    <dgm:cxn modelId="{EE51BE75-1602-4649-A02E-82097DD12164}" type="presParOf" srcId="{17E8670D-ADB3-4809-A09B-6657602AA035}" destId="{854C4B29-90A6-4AB4-A68F-D71C665C6CB5}" srcOrd="0" destOrd="0" presId="urn:microsoft.com/office/officeart/2008/layout/HorizontalMultiLevelHierarchy"/>
    <dgm:cxn modelId="{9906BC48-B052-4F06-9E75-2DF08669FCC8}" type="presParOf" srcId="{17E8670D-ADB3-4809-A09B-6657602AA035}" destId="{C7C93A86-BDF4-44DE-A5B1-93722BB99145}" srcOrd="1" destOrd="0" presId="urn:microsoft.com/office/officeart/2008/layout/HorizontalMultiLevelHierarchy"/>
    <dgm:cxn modelId="{48B81B83-6523-4F39-84ED-6CBD375606A7}" type="presParOf" srcId="{C7C93A86-BDF4-44DE-A5B1-93722BB99145}" destId="{5005614C-AA81-45CF-BCC6-097CA3F12BCE}" srcOrd="0" destOrd="0" presId="urn:microsoft.com/office/officeart/2008/layout/HorizontalMultiLevelHierarchy"/>
    <dgm:cxn modelId="{68D0D93E-30B1-4F4F-814F-76D85743EAD2}" type="presParOf" srcId="{5005614C-AA81-45CF-BCC6-097CA3F12BCE}" destId="{DED96C67-FB15-4F40-8866-AD9D093F88FD}" srcOrd="0" destOrd="0" presId="urn:microsoft.com/office/officeart/2008/layout/HorizontalMultiLevelHierarchy"/>
    <dgm:cxn modelId="{BE5DB456-1EF8-4FA3-B0CF-25F0C23F2503}" type="presParOf" srcId="{C7C93A86-BDF4-44DE-A5B1-93722BB99145}" destId="{B1ABD7C1-A8DA-481D-B1A4-1093038A9E68}" srcOrd="1" destOrd="0" presId="urn:microsoft.com/office/officeart/2008/layout/HorizontalMultiLevelHierarchy"/>
    <dgm:cxn modelId="{2518EA93-84F1-4686-9231-E024C5AD08C2}" type="presParOf" srcId="{B1ABD7C1-A8DA-481D-B1A4-1093038A9E68}" destId="{A7CCBED0-08AB-4206-ABB5-FE8A003B0B9C}" srcOrd="0" destOrd="0" presId="urn:microsoft.com/office/officeart/2008/layout/HorizontalMultiLevelHierarchy"/>
    <dgm:cxn modelId="{7FC6337D-CF1C-48A1-A32D-B6D590EF398D}" type="presParOf" srcId="{B1ABD7C1-A8DA-481D-B1A4-1093038A9E68}" destId="{D0045033-415F-47F4-9AB2-5F810B54838B}" srcOrd="1" destOrd="0" presId="urn:microsoft.com/office/officeart/2008/layout/HorizontalMultiLevelHierarchy"/>
    <dgm:cxn modelId="{F71A6B75-6EAF-4A1D-BC78-DA14D4D2CD27}" type="presParOf" srcId="{D0045033-415F-47F4-9AB2-5F810B54838B}" destId="{BE2D014B-A4E5-4D90-B73E-DF9C2A84485A}" srcOrd="0" destOrd="0" presId="urn:microsoft.com/office/officeart/2008/layout/HorizontalMultiLevelHierarchy"/>
    <dgm:cxn modelId="{901CF933-781D-4832-8E5D-A8FBF21B5F5B}" type="presParOf" srcId="{BE2D014B-A4E5-4D90-B73E-DF9C2A84485A}" destId="{427DCFA5-B021-4177-BB27-046EA934F73B}" srcOrd="0" destOrd="0" presId="urn:microsoft.com/office/officeart/2008/layout/HorizontalMultiLevelHierarchy"/>
    <dgm:cxn modelId="{2D25DA53-0776-4D81-98CD-2E07C580F1DB}" type="presParOf" srcId="{D0045033-415F-47F4-9AB2-5F810B54838B}" destId="{E127DB52-6D6D-4AD9-96BF-2A1E014C339F}" srcOrd="1" destOrd="0" presId="urn:microsoft.com/office/officeart/2008/layout/HorizontalMultiLevelHierarchy"/>
    <dgm:cxn modelId="{7C9E8216-4238-47A5-98D3-4FB163688462}" type="presParOf" srcId="{E127DB52-6D6D-4AD9-96BF-2A1E014C339F}" destId="{1AAC7CBF-E713-4C95-8DF4-A2117CFC877F}" srcOrd="0" destOrd="0" presId="urn:microsoft.com/office/officeart/2008/layout/HorizontalMultiLevelHierarchy"/>
    <dgm:cxn modelId="{3CCE17DC-374B-4403-B1AB-0CA6731C27F1}" type="presParOf" srcId="{E127DB52-6D6D-4AD9-96BF-2A1E014C339F}" destId="{106FF204-7C94-4EC5-8E41-C330B4B28733}" srcOrd="1" destOrd="0" presId="urn:microsoft.com/office/officeart/2008/layout/HorizontalMultiLevelHierarchy"/>
    <dgm:cxn modelId="{E6173AA6-6EDA-48BA-A15B-B7F44C837477}" type="presParOf" srcId="{D0045033-415F-47F4-9AB2-5F810B54838B}" destId="{B5CAE2CF-8F22-48EE-B925-E7787A544958}" srcOrd="2" destOrd="0" presId="urn:microsoft.com/office/officeart/2008/layout/HorizontalMultiLevelHierarchy"/>
    <dgm:cxn modelId="{120B65AA-E562-4AC9-8E9B-83DAC9726AA9}" type="presParOf" srcId="{B5CAE2CF-8F22-48EE-B925-E7787A544958}" destId="{CE34BC60-0173-48C5-885E-779DD7DBA253}" srcOrd="0" destOrd="0" presId="urn:microsoft.com/office/officeart/2008/layout/HorizontalMultiLevelHierarchy"/>
    <dgm:cxn modelId="{529CDF96-D417-469C-845C-C315D376F6B7}" type="presParOf" srcId="{D0045033-415F-47F4-9AB2-5F810B54838B}" destId="{F91DE39D-50A4-4DF7-B3EB-F63B1BB50068}" srcOrd="3" destOrd="0" presId="urn:microsoft.com/office/officeart/2008/layout/HorizontalMultiLevelHierarchy"/>
    <dgm:cxn modelId="{2BF8F7E3-64A6-4419-975A-BC9936BB8DC1}" type="presParOf" srcId="{F91DE39D-50A4-4DF7-B3EB-F63B1BB50068}" destId="{593F6E50-F8A5-4DBA-9C33-07BAB68069CB}" srcOrd="0" destOrd="0" presId="urn:microsoft.com/office/officeart/2008/layout/HorizontalMultiLevelHierarchy"/>
    <dgm:cxn modelId="{F932EF0D-3083-4AD0-A2ED-33A8CD10E70A}" type="presParOf" srcId="{F91DE39D-50A4-4DF7-B3EB-F63B1BB50068}" destId="{7339B971-7730-4953-A4F7-FA0FAEC84709}" srcOrd="1" destOrd="0" presId="urn:microsoft.com/office/officeart/2008/layout/HorizontalMultiLevelHierarchy"/>
    <dgm:cxn modelId="{116B4DD7-0C33-4A68-9956-FDC232B868B9}" type="presParOf" srcId="{C7C93A86-BDF4-44DE-A5B1-93722BB99145}" destId="{2E3673D0-4AF6-4003-8BDB-9A0EA8E8A284}" srcOrd="2" destOrd="0" presId="urn:microsoft.com/office/officeart/2008/layout/HorizontalMultiLevelHierarchy"/>
    <dgm:cxn modelId="{F970281F-CD3A-4CE3-8CC4-4519DF7C9D17}" type="presParOf" srcId="{2E3673D0-4AF6-4003-8BDB-9A0EA8E8A284}" destId="{DA2273D5-1C71-499C-AD5E-CD354200F8D3}" srcOrd="0" destOrd="0" presId="urn:microsoft.com/office/officeart/2008/layout/HorizontalMultiLevelHierarchy"/>
    <dgm:cxn modelId="{81834B7D-7F77-4DC8-8E14-F8E9300D9DB7}" type="presParOf" srcId="{C7C93A86-BDF4-44DE-A5B1-93722BB99145}" destId="{E4D13F5C-1AB2-4288-A8BE-C5CF44F35E1D}" srcOrd="3" destOrd="0" presId="urn:microsoft.com/office/officeart/2008/layout/HorizontalMultiLevelHierarchy"/>
    <dgm:cxn modelId="{E9961654-CBC2-4498-BC9F-A26A1D6ADA39}" type="presParOf" srcId="{E4D13F5C-1AB2-4288-A8BE-C5CF44F35E1D}" destId="{F885F56E-62BE-4DB1-A87C-219E99B24A6E}" srcOrd="0" destOrd="0" presId="urn:microsoft.com/office/officeart/2008/layout/HorizontalMultiLevelHierarchy"/>
    <dgm:cxn modelId="{B06F3CA9-FAB8-4094-B537-46C68FCFA6FA}" type="presParOf" srcId="{E4D13F5C-1AB2-4288-A8BE-C5CF44F35E1D}" destId="{4BD0EECB-A482-4B24-8B63-8F88594B408B}" srcOrd="1" destOrd="0" presId="urn:microsoft.com/office/officeart/2008/layout/HorizontalMultiLevelHierarchy"/>
    <dgm:cxn modelId="{D26A03B6-5C78-4565-BBFD-D5A3D85A3376}" type="presParOf" srcId="{4BD0EECB-A482-4B24-8B63-8F88594B408B}" destId="{321C3CC7-372D-4271-8717-75950EDA7D38}" srcOrd="0" destOrd="0" presId="urn:microsoft.com/office/officeart/2008/layout/HorizontalMultiLevelHierarchy"/>
    <dgm:cxn modelId="{BC727AE0-BCA9-44A4-A3D5-E672AADC4FFF}" type="presParOf" srcId="{321C3CC7-372D-4271-8717-75950EDA7D38}" destId="{CF6100D9-4594-40FE-B3AF-C7D5B9DE427D}" srcOrd="0" destOrd="0" presId="urn:microsoft.com/office/officeart/2008/layout/HorizontalMultiLevelHierarchy"/>
    <dgm:cxn modelId="{539B5C81-0BBE-4C19-8272-06B56DC11C94}" type="presParOf" srcId="{4BD0EECB-A482-4B24-8B63-8F88594B408B}" destId="{32CECE46-ED51-4047-9FA4-9654CA29F865}" srcOrd="1" destOrd="0" presId="urn:microsoft.com/office/officeart/2008/layout/HorizontalMultiLevelHierarchy"/>
    <dgm:cxn modelId="{A76DE86F-E263-4C44-9FFD-8F2C9BF6FDED}" type="presParOf" srcId="{32CECE46-ED51-4047-9FA4-9654CA29F865}" destId="{02AEDB36-876F-41F8-87EE-834D8CE3480A}" srcOrd="0" destOrd="0" presId="urn:microsoft.com/office/officeart/2008/layout/HorizontalMultiLevelHierarchy"/>
    <dgm:cxn modelId="{B6566228-4E22-4B9B-94BD-D28CFAC891F9}" type="presParOf" srcId="{32CECE46-ED51-4047-9FA4-9654CA29F865}" destId="{99B54DC6-6D42-4387-A25B-716F16415AEA}" srcOrd="1" destOrd="0" presId="urn:microsoft.com/office/officeart/2008/layout/HorizontalMultiLevelHierarchy"/>
    <dgm:cxn modelId="{9222A2A7-8E87-4CDB-94E4-13A420BC8342}" type="presParOf" srcId="{4BD0EECB-A482-4B24-8B63-8F88594B408B}" destId="{CF5EF91B-7FA3-4714-9899-E6D148F4D564}" srcOrd="2" destOrd="0" presId="urn:microsoft.com/office/officeart/2008/layout/HorizontalMultiLevelHierarchy"/>
    <dgm:cxn modelId="{49B52D9D-9EFA-47ED-B228-86C7E18323C1}" type="presParOf" srcId="{CF5EF91B-7FA3-4714-9899-E6D148F4D564}" destId="{58061C60-5C5E-47A8-AB41-D575546E5FEC}" srcOrd="0" destOrd="0" presId="urn:microsoft.com/office/officeart/2008/layout/HorizontalMultiLevelHierarchy"/>
    <dgm:cxn modelId="{A7EFB658-B51F-4BBA-BBF6-5104AD1F2737}" type="presParOf" srcId="{4BD0EECB-A482-4B24-8B63-8F88594B408B}" destId="{30B88F04-00DE-40B6-873C-B9FF78B4DCE5}" srcOrd="3" destOrd="0" presId="urn:microsoft.com/office/officeart/2008/layout/HorizontalMultiLevelHierarchy"/>
    <dgm:cxn modelId="{FEBB4638-0594-4A95-B9B2-DC30DC86E6B0}" type="presParOf" srcId="{30B88F04-00DE-40B6-873C-B9FF78B4DCE5}" destId="{4DC7A1FB-BE22-4A69-90F7-F0C8512BE64D}" srcOrd="0" destOrd="0" presId="urn:microsoft.com/office/officeart/2008/layout/HorizontalMultiLevelHierarchy"/>
    <dgm:cxn modelId="{31C4D29C-AC7C-41BA-93A2-A8601332F3EA}" type="presParOf" srcId="{30B88F04-00DE-40B6-873C-B9FF78B4DCE5}" destId="{A7CF39E5-127A-44C2-8962-408DFC092588}" srcOrd="1" destOrd="0" presId="urn:microsoft.com/office/officeart/2008/layout/HorizontalMultiLevelHierarchy"/>
    <dgm:cxn modelId="{EA55CEE8-AFE4-462D-A92A-2F57A5024A9A}" type="presParOf" srcId="{4BD0EECB-A482-4B24-8B63-8F88594B408B}" destId="{4A333083-C46C-44ED-B795-C8144F8E12A2}" srcOrd="4" destOrd="0" presId="urn:microsoft.com/office/officeart/2008/layout/HorizontalMultiLevelHierarchy"/>
    <dgm:cxn modelId="{FC0104D7-A206-40C2-AB73-AC0C820CB8EF}" type="presParOf" srcId="{4A333083-C46C-44ED-B795-C8144F8E12A2}" destId="{2D93F401-2765-4B69-8076-39530D1A7919}" srcOrd="0" destOrd="0" presId="urn:microsoft.com/office/officeart/2008/layout/HorizontalMultiLevelHierarchy"/>
    <dgm:cxn modelId="{F91CCE16-B9B1-4F2A-A362-794C18A1D5AA}" type="presParOf" srcId="{4BD0EECB-A482-4B24-8B63-8F88594B408B}" destId="{EF84CF7B-3D4F-459E-9151-9F6A50A84E47}" srcOrd="5" destOrd="0" presId="urn:microsoft.com/office/officeart/2008/layout/HorizontalMultiLevelHierarchy"/>
    <dgm:cxn modelId="{E7506EDC-CF57-4F24-95C9-B29F473A554A}" type="presParOf" srcId="{EF84CF7B-3D4F-459E-9151-9F6A50A84E47}" destId="{4756E1DD-87FC-4061-8F03-CA22E60EBA85}" srcOrd="0" destOrd="0" presId="urn:microsoft.com/office/officeart/2008/layout/HorizontalMultiLevelHierarchy"/>
    <dgm:cxn modelId="{CAC4B0AC-D3EF-4EF5-A81D-0DED01ED76A3}" type="presParOf" srcId="{EF84CF7B-3D4F-459E-9151-9F6A50A84E47}" destId="{95A79CB5-F23A-4D65-BEC4-1EC6BF647B9A}" srcOrd="1" destOrd="0" presId="urn:microsoft.com/office/officeart/2008/layout/HorizontalMultiLevelHierarchy"/>
    <dgm:cxn modelId="{FF0BA043-04D1-4D0E-A74C-E56D6E305C36}" type="presParOf" srcId="{4BD0EECB-A482-4B24-8B63-8F88594B408B}" destId="{664F2761-2424-4A8F-A7F7-D4C1CB2C87BD}" srcOrd="6" destOrd="0" presId="urn:microsoft.com/office/officeart/2008/layout/HorizontalMultiLevelHierarchy"/>
    <dgm:cxn modelId="{DBF62EB6-8F2B-44DE-87B8-5DDC7E1E9941}" type="presParOf" srcId="{664F2761-2424-4A8F-A7F7-D4C1CB2C87BD}" destId="{4940FA25-4C7E-4F10-A1D0-1C5C078276F9}" srcOrd="0" destOrd="0" presId="urn:microsoft.com/office/officeart/2008/layout/HorizontalMultiLevelHierarchy"/>
    <dgm:cxn modelId="{2D30D2CD-1456-4CC0-A232-4CC90E2A62A6}" type="presParOf" srcId="{4BD0EECB-A482-4B24-8B63-8F88594B408B}" destId="{1FE8A97E-24B3-4EF9-8D47-9D489F666998}" srcOrd="7" destOrd="0" presId="urn:microsoft.com/office/officeart/2008/layout/HorizontalMultiLevelHierarchy"/>
    <dgm:cxn modelId="{DBC767A0-4CC7-4FD9-A2A1-8ACB30FDC1CB}" type="presParOf" srcId="{1FE8A97E-24B3-4EF9-8D47-9D489F666998}" destId="{DA1AD45E-41DB-484A-9118-168B66AF3300}" srcOrd="0" destOrd="0" presId="urn:microsoft.com/office/officeart/2008/layout/HorizontalMultiLevelHierarchy"/>
    <dgm:cxn modelId="{7534F136-9D73-45B8-B485-8C8243DE66D6}" type="presParOf" srcId="{1FE8A97E-24B3-4EF9-8D47-9D489F666998}" destId="{49479DE1-62EE-4175-BB2C-E9FA18045618}" srcOrd="1" destOrd="0" presId="urn:microsoft.com/office/officeart/2008/layout/HorizontalMultiLevelHierarchy"/>
    <dgm:cxn modelId="{89EB6DDF-E2EA-4CD5-BDFE-7E2A3F7B3D3D}" type="presParOf" srcId="{4BD0EECB-A482-4B24-8B63-8F88594B408B}" destId="{D57BD384-C831-4C65-B3E7-F99499FDE39B}" srcOrd="8" destOrd="0" presId="urn:microsoft.com/office/officeart/2008/layout/HorizontalMultiLevelHierarchy"/>
    <dgm:cxn modelId="{45A4A209-5842-4528-B70C-3CBC5B4FF451}" type="presParOf" srcId="{D57BD384-C831-4C65-B3E7-F99499FDE39B}" destId="{4858B43E-47D4-46C6-A0F6-3C417D717FB0}" srcOrd="0" destOrd="0" presId="urn:microsoft.com/office/officeart/2008/layout/HorizontalMultiLevelHierarchy"/>
    <dgm:cxn modelId="{FD10B416-9687-4FA6-90B2-5A68BA6123BB}" type="presParOf" srcId="{4BD0EECB-A482-4B24-8B63-8F88594B408B}" destId="{75E0C3EE-2F1B-4744-9466-2BE6C6CFAFE6}" srcOrd="9" destOrd="0" presId="urn:microsoft.com/office/officeart/2008/layout/HorizontalMultiLevelHierarchy"/>
    <dgm:cxn modelId="{B069761D-925C-4B6A-A220-57B88D968528}" type="presParOf" srcId="{75E0C3EE-2F1B-4744-9466-2BE6C6CFAFE6}" destId="{1EC7BE65-CE9D-4302-93ED-819271E23A83}" srcOrd="0" destOrd="0" presId="urn:microsoft.com/office/officeart/2008/layout/HorizontalMultiLevelHierarchy"/>
    <dgm:cxn modelId="{A742A37E-4EF4-4E9B-B29D-C424501A6DF1}" type="presParOf" srcId="{75E0C3EE-2F1B-4744-9466-2BE6C6CFAFE6}" destId="{2666F9E8-EE91-4ECD-9C1B-98FDCD8024D5}" srcOrd="1" destOrd="0" presId="urn:microsoft.com/office/officeart/2008/layout/HorizontalMultiLevelHierarchy"/>
    <dgm:cxn modelId="{3CA2E926-50D7-46BD-B2B1-689DEE6366BA}" type="presParOf" srcId="{4BD0EECB-A482-4B24-8B63-8F88594B408B}" destId="{8937C95D-804A-4BCF-A3D7-30D5140B3D62}" srcOrd="10" destOrd="0" presId="urn:microsoft.com/office/officeart/2008/layout/HorizontalMultiLevelHierarchy"/>
    <dgm:cxn modelId="{E69A066F-CCE0-405C-97F3-6B7AFB201306}" type="presParOf" srcId="{8937C95D-804A-4BCF-A3D7-30D5140B3D62}" destId="{33FF53EA-CFA2-4EA1-93CF-BB2AAC52A34F}" srcOrd="0" destOrd="0" presId="urn:microsoft.com/office/officeart/2008/layout/HorizontalMultiLevelHierarchy"/>
    <dgm:cxn modelId="{9F691D66-0431-4881-A4C8-C8729C3F6A91}" type="presParOf" srcId="{4BD0EECB-A482-4B24-8B63-8F88594B408B}" destId="{FF5953D1-2362-4BAD-A7AF-BC226E9BACB1}" srcOrd="11" destOrd="0" presId="urn:microsoft.com/office/officeart/2008/layout/HorizontalMultiLevelHierarchy"/>
    <dgm:cxn modelId="{181F14EB-AE9D-4832-99AB-1E4DA366B91D}" type="presParOf" srcId="{FF5953D1-2362-4BAD-A7AF-BC226E9BACB1}" destId="{CEDE069F-A7A8-4722-81FA-606B381C12D5}" srcOrd="0" destOrd="0" presId="urn:microsoft.com/office/officeart/2008/layout/HorizontalMultiLevelHierarchy"/>
    <dgm:cxn modelId="{847BB021-787E-4AF8-9B17-D94B2845F1C7}" type="presParOf" srcId="{FF5953D1-2362-4BAD-A7AF-BC226E9BACB1}" destId="{F197BB6D-153D-4790-A000-D77DC82DC2A5}" srcOrd="1" destOrd="0" presId="urn:microsoft.com/office/officeart/2008/layout/HorizontalMultiLevelHierarchy"/>
    <dgm:cxn modelId="{EF0AF456-E9B7-4AAD-B336-CBC43DD0C9A8}" type="presParOf" srcId="{C7C93A86-BDF4-44DE-A5B1-93722BB99145}" destId="{71D804D0-BFFB-4CD8-8366-60213AE72740}" srcOrd="4" destOrd="0" presId="urn:microsoft.com/office/officeart/2008/layout/HorizontalMultiLevelHierarchy"/>
    <dgm:cxn modelId="{5A922480-FAAB-476F-B66D-A72833D03D99}" type="presParOf" srcId="{71D804D0-BFFB-4CD8-8366-60213AE72740}" destId="{BC807006-B610-424A-85C2-346220CFBDAF}" srcOrd="0" destOrd="0" presId="urn:microsoft.com/office/officeart/2008/layout/HorizontalMultiLevelHierarchy"/>
    <dgm:cxn modelId="{1D7D398C-CF17-4813-BA46-80AC8C7EF5E4}" type="presParOf" srcId="{C7C93A86-BDF4-44DE-A5B1-93722BB99145}" destId="{85CF9EB4-2668-4A24-9C81-183F962C299C}" srcOrd="5" destOrd="0" presId="urn:microsoft.com/office/officeart/2008/layout/HorizontalMultiLevelHierarchy"/>
    <dgm:cxn modelId="{7BF5CBBC-61C3-4E0E-8C23-0DD746427BC6}" type="presParOf" srcId="{85CF9EB4-2668-4A24-9C81-183F962C299C}" destId="{88A0065E-955B-4816-A1FA-8F79DFC1906E}" srcOrd="0" destOrd="0" presId="urn:microsoft.com/office/officeart/2008/layout/HorizontalMultiLevelHierarchy"/>
    <dgm:cxn modelId="{4709155D-0DEB-4FFB-8B9F-C681FA1EA82C}" type="presParOf" srcId="{85CF9EB4-2668-4A24-9C81-183F962C299C}" destId="{E0DA6F6E-2B1E-4863-BC6C-BF804C1A82EC}" srcOrd="1" destOrd="0" presId="urn:microsoft.com/office/officeart/2008/layout/HorizontalMultiLevelHierarchy"/>
    <dgm:cxn modelId="{15ECFF0A-B52D-448A-BFCA-CF4B32641360}" type="presParOf" srcId="{E0DA6F6E-2B1E-4863-BC6C-BF804C1A82EC}" destId="{8048D4A5-9B76-4BC2-AC96-022AAF6E88A0}" srcOrd="0" destOrd="0" presId="urn:microsoft.com/office/officeart/2008/layout/HorizontalMultiLevelHierarchy"/>
    <dgm:cxn modelId="{D46D6A84-8232-4D4F-883F-7AD46595A0AA}" type="presParOf" srcId="{8048D4A5-9B76-4BC2-AC96-022AAF6E88A0}" destId="{8A37B542-CDC1-464C-B519-A9C84610E743}" srcOrd="0" destOrd="0" presId="urn:microsoft.com/office/officeart/2008/layout/HorizontalMultiLevelHierarchy"/>
    <dgm:cxn modelId="{2693EB32-024D-4267-B54C-A7CA42FD7EF0}" type="presParOf" srcId="{E0DA6F6E-2B1E-4863-BC6C-BF804C1A82EC}" destId="{3E15CDD7-1ECF-4C18-A2F4-66688358994D}" srcOrd="1" destOrd="0" presId="urn:microsoft.com/office/officeart/2008/layout/HorizontalMultiLevelHierarchy"/>
    <dgm:cxn modelId="{04026669-6C59-4F56-BF42-242C31A81D01}" type="presParOf" srcId="{3E15CDD7-1ECF-4C18-A2F4-66688358994D}" destId="{85FC74FB-7A11-4B3A-BC2F-D5E36DD8F257}" srcOrd="0" destOrd="0" presId="urn:microsoft.com/office/officeart/2008/layout/HorizontalMultiLevelHierarchy"/>
    <dgm:cxn modelId="{74770E02-164A-41BD-9DAD-C5ED858BAB07}" type="presParOf" srcId="{3E15CDD7-1ECF-4C18-A2F4-66688358994D}" destId="{31FD34C6-0557-4DA6-95E3-A8DC97D8ED61}" srcOrd="1" destOrd="0" presId="urn:microsoft.com/office/officeart/2008/layout/HorizontalMultiLevelHierarchy"/>
    <dgm:cxn modelId="{C8FAD5DC-C0D8-4A27-BAC8-88BF926A23C6}" type="presParOf" srcId="{31FD34C6-0557-4DA6-95E3-A8DC97D8ED61}" destId="{C4BEA5B3-F121-4976-A891-B7F33EE6DAB0}" srcOrd="0" destOrd="0" presId="urn:microsoft.com/office/officeart/2008/layout/HorizontalMultiLevelHierarchy"/>
    <dgm:cxn modelId="{A8379F6C-CE64-4EB5-8BE5-E50B3D9AD33E}" type="presParOf" srcId="{C4BEA5B3-F121-4976-A891-B7F33EE6DAB0}" destId="{C2026860-6825-46AD-B6BA-BD25D134D7AB}" srcOrd="0" destOrd="0" presId="urn:microsoft.com/office/officeart/2008/layout/HorizontalMultiLevelHierarchy"/>
    <dgm:cxn modelId="{A5FF3908-7C33-4AAD-BDB9-0A3B309F0054}" type="presParOf" srcId="{31FD34C6-0557-4DA6-95E3-A8DC97D8ED61}" destId="{820ED078-B309-47F1-90EF-1C93B0884215}" srcOrd="1" destOrd="0" presId="urn:microsoft.com/office/officeart/2008/layout/HorizontalMultiLevelHierarchy"/>
    <dgm:cxn modelId="{E4DD16EB-E422-4F18-83C4-755562E7F6B9}" type="presParOf" srcId="{820ED078-B309-47F1-90EF-1C93B0884215}" destId="{5D3A7788-B615-4CDB-8EC8-9C04F97BE7B3}" srcOrd="0" destOrd="0" presId="urn:microsoft.com/office/officeart/2008/layout/HorizontalMultiLevelHierarchy"/>
    <dgm:cxn modelId="{A7F54E46-9CAE-4C5A-A1CE-5BEE99E6214D}" type="presParOf" srcId="{820ED078-B309-47F1-90EF-1C93B0884215}" destId="{649F875E-514D-4679-8AA2-7107580D7BE4}" srcOrd="1" destOrd="0" presId="urn:microsoft.com/office/officeart/2008/layout/HorizontalMultiLevelHierarchy"/>
    <dgm:cxn modelId="{62D0CD78-C646-4771-9A84-803E8F1FF50E}" type="presParOf" srcId="{31FD34C6-0557-4DA6-95E3-A8DC97D8ED61}" destId="{3AA05151-EC1D-464E-8242-8C0B645CABFC}" srcOrd="2" destOrd="0" presId="urn:microsoft.com/office/officeart/2008/layout/HorizontalMultiLevelHierarchy"/>
    <dgm:cxn modelId="{490FBEAB-EB63-4F46-9107-3E8038958604}" type="presParOf" srcId="{3AA05151-EC1D-464E-8242-8C0B645CABFC}" destId="{A00CE80E-0DD7-46F4-8EDA-FF3FF68E5B39}" srcOrd="0" destOrd="0" presId="urn:microsoft.com/office/officeart/2008/layout/HorizontalMultiLevelHierarchy"/>
    <dgm:cxn modelId="{F028EF00-F201-4680-B725-612A4110FBFB}" type="presParOf" srcId="{31FD34C6-0557-4DA6-95E3-A8DC97D8ED61}" destId="{7775EC05-E10D-4FF3-9833-381D67DA836F}" srcOrd="3" destOrd="0" presId="urn:microsoft.com/office/officeart/2008/layout/HorizontalMultiLevelHierarchy"/>
    <dgm:cxn modelId="{4CA0F2A6-F9FD-46F4-B70C-C2D554C3827A}" type="presParOf" srcId="{7775EC05-E10D-4FF3-9833-381D67DA836F}" destId="{124D8A97-094B-4BA8-9104-D116CC926054}" srcOrd="0" destOrd="0" presId="urn:microsoft.com/office/officeart/2008/layout/HorizontalMultiLevelHierarchy"/>
    <dgm:cxn modelId="{69819F7B-AFB2-470A-A8B9-261CCD730A57}" type="presParOf" srcId="{7775EC05-E10D-4FF3-9833-381D67DA836F}" destId="{D957594E-6F38-4F7C-A86D-8DAFD682D70B}" srcOrd="1" destOrd="0" presId="urn:microsoft.com/office/officeart/2008/layout/HorizontalMultiLevelHierarchy"/>
    <dgm:cxn modelId="{3735C7D2-72CF-4B97-9AFE-9E67841EB5E5}" type="presParOf" srcId="{E0DA6F6E-2B1E-4863-BC6C-BF804C1A82EC}" destId="{E357755D-BB7F-46F9-913D-5981AD1F9AC8}" srcOrd="2" destOrd="0" presId="urn:microsoft.com/office/officeart/2008/layout/HorizontalMultiLevelHierarchy"/>
    <dgm:cxn modelId="{59EB0A5E-67DF-4326-B0D9-7121D68EF561}" type="presParOf" srcId="{E357755D-BB7F-46F9-913D-5981AD1F9AC8}" destId="{52203706-967B-4B0D-874B-94858B106F87}" srcOrd="0" destOrd="0" presId="urn:microsoft.com/office/officeart/2008/layout/HorizontalMultiLevelHierarchy"/>
    <dgm:cxn modelId="{010A85B5-1EF4-4421-AC69-6EA48A77E612}" type="presParOf" srcId="{E0DA6F6E-2B1E-4863-BC6C-BF804C1A82EC}" destId="{9E0CD27F-3FE2-4F5A-A797-61B44BA2D60E}" srcOrd="3" destOrd="0" presId="urn:microsoft.com/office/officeart/2008/layout/HorizontalMultiLevelHierarchy"/>
    <dgm:cxn modelId="{91F699E8-DA77-437B-AFEE-B4C62202AF29}" type="presParOf" srcId="{9E0CD27F-3FE2-4F5A-A797-61B44BA2D60E}" destId="{5991219C-54E7-4C0C-951A-19BDE92B1F9B}" srcOrd="0" destOrd="0" presId="urn:microsoft.com/office/officeart/2008/layout/HorizontalMultiLevelHierarchy"/>
    <dgm:cxn modelId="{7C19E95F-59FC-4330-B4A4-717B2D3531B0}" type="presParOf" srcId="{9E0CD27F-3FE2-4F5A-A797-61B44BA2D60E}" destId="{C7B9FBA6-C4D2-42CF-9F90-A8ECFD52135A}" srcOrd="1" destOrd="0" presId="urn:microsoft.com/office/officeart/2008/layout/HorizontalMultiLevelHierarchy"/>
    <dgm:cxn modelId="{7F6B8543-0BA7-4410-8AC4-F32C70B09041}" type="presParOf" srcId="{C7B9FBA6-C4D2-42CF-9F90-A8ECFD52135A}" destId="{B6A78BB8-F299-4EE3-8FBA-2D0F94BB5814}" srcOrd="0" destOrd="0" presId="urn:microsoft.com/office/officeart/2008/layout/HorizontalMultiLevelHierarchy"/>
    <dgm:cxn modelId="{D6F1FA0E-75AD-4255-9011-73FFD78696FA}" type="presParOf" srcId="{B6A78BB8-F299-4EE3-8FBA-2D0F94BB5814}" destId="{BDDC8B86-0E9A-4B8B-8063-6224782A5BBB}" srcOrd="0" destOrd="0" presId="urn:microsoft.com/office/officeart/2008/layout/HorizontalMultiLevelHierarchy"/>
    <dgm:cxn modelId="{E255477F-E218-4013-9714-753670C76F73}" type="presParOf" srcId="{C7B9FBA6-C4D2-42CF-9F90-A8ECFD52135A}" destId="{479D72C7-67DC-48BB-B532-FFEE8F916668}" srcOrd="1" destOrd="0" presId="urn:microsoft.com/office/officeart/2008/layout/HorizontalMultiLevelHierarchy"/>
    <dgm:cxn modelId="{7A38ED4B-0F37-442D-85E5-A221C59F96E7}" type="presParOf" srcId="{479D72C7-67DC-48BB-B532-FFEE8F916668}" destId="{81F4759F-9092-4459-9C30-9662B40A2FF1}" srcOrd="0" destOrd="0" presId="urn:microsoft.com/office/officeart/2008/layout/HorizontalMultiLevelHierarchy"/>
    <dgm:cxn modelId="{3F193C24-2A23-42C9-8449-9D08717FFC85}" type="presParOf" srcId="{479D72C7-67DC-48BB-B532-FFEE8F916668}" destId="{5B4CFDEE-B3C6-475D-8D63-3C6B76097EA9}" srcOrd="1" destOrd="0" presId="urn:microsoft.com/office/officeart/2008/layout/HorizontalMultiLevelHierarchy"/>
    <dgm:cxn modelId="{7717DA25-4C0D-42E5-80CF-EB36AA0D5A5B}" type="presParOf" srcId="{C7B9FBA6-C4D2-42CF-9F90-A8ECFD52135A}" destId="{D0630AC3-9C4B-4D1D-B40A-ACC176C2A858}" srcOrd="2" destOrd="0" presId="urn:microsoft.com/office/officeart/2008/layout/HorizontalMultiLevelHierarchy"/>
    <dgm:cxn modelId="{B1C65652-21D9-47D4-A652-82A51CB4563A}" type="presParOf" srcId="{D0630AC3-9C4B-4D1D-B40A-ACC176C2A858}" destId="{372D8055-3D3C-4F6B-BBE4-DE1E0E085868}" srcOrd="0" destOrd="0" presId="urn:microsoft.com/office/officeart/2008/layout/HorizontalMultiLevelHierarchy"/>
    <dgm:cxn modelId="{3B2AA1C4-1795-4081-B9AC-CCB1A25BE955}" type="presParOf" srcId="{C7B9FBA6-C4D2-42CF-9F90-A8ECFD52135A}" destId="{29588595-F75F-48EB-9DC2-FC06BF143A50}" srcOrd="3" destOrd="0" presId="urn:microsoft.com/office/officeart/2008/layout/HorizontalMultiLevelHierarchy"/>
    <dgm:cxn modelId="{BF32905F-E88F-4F2C-A874-32384016648A}" type="presParOf" srcId="{29588595-F75F-48EB-9DC2-FC06BF143A50}" destId="{300A4120-98F1-4B70-B21B-B254448E1A15}" srcOrd="0" destOrd="0" presId="urn:microsoft.com/office/officeart/2008/layout/HorizontalMultiLevelHierarchy"/>
    <dgm:cxn modelId="{8FA0CFE5-EF22-4238-AEE7-2B2A08068FAD}" type="presParOf" srcId="{29588595-F75F-48EB-9DC2-FC06BF143A50}" destId="{8371B6E0-FE54-42EE-91A6-5C97CD8D8A7C}" srcOrd="1" destOrd="0" presId="urn:microsoft.com/office/officeart/2008/layout/HorizontalMultiLevelHierarchy"/>
    <dgm:cxn modelId="{CF6ADB1D-F206-4E59-B2AA-9CDA4853BAA8}" type="presParOf" srcId="{C7B9FBA6-C4D2-42CF-9F90-A8ECFD52135A}" destId="{86A61647-F14E-49D6-A0FF-6EDCE9202419}" srcOrd="4" destOrd="0" presId="urn:microsoft.com/office/officeart/2008/layout/HorizontalMultiLevelHierarchy"/>
    <dgm:cxn modelId="{D1387538-2151-4DFE-90E8-3251439AD271}" type="presParOf" srcId="{86A61647-F14E-49D6-A0FF-6EDCE9202419}" destId="{3480AD35-7A97-412E-9891-59AB103EE9C3}" srcOrd="0" destOrd="0" presId="urn:microsoft.com/office/officeart/2008/layout/HorizontalMultiLevelHierarchy"/>
    <dgm:cxn modelId="{E1869BBE-F238-48DF-9D04-4FDE93E396B0}" type="presParOf" srcId="{C7B9FBA6-C4D2-42CF-9F90-A8ECFD52135A}" destId="{5C4B0D7B-51F1-472C-92D6-D58BDFB0B6D5}" srcOrd="5" destOrd="0" presId="urn:microsoft.com/office/officeart/2008/layout/HorizontalMultiLevelHierarchy"/>
    <dgm:cxn modelId="{67D6B6D4-9DE8-443C-9F63-D0EB4DB8F7E5}" type="presParOf" srcId="{5C4B0D7B-51F1-472C-92D6-D58BDFB0B6D5}" destId="{9F25974C-4E7B-456D-A519-6B1543B12D68}" srcOrd="0" destOrd="0" presId="urn:microsoft.com/office/officeart/2008/layout/HorizontalMultiLevelHierarchy"/>
    <dgm:cxn modelId="{D21F7A43-F890-4E1A-B283-46F6A61B6D67}" type="presParOf" srcId="{5C4B0D7B-51F1-472C-92D6-D58BDFB0B6D5}" destId="{74618C0B-96D3-4FF6-BADE-EDE380DA3DC6}" srcOrd="1" destOrd="0" presId="urn:microsoft.com/office/officeart/2008/layout/HorizontalMultiLevelHierarchy"/>
    <dgm:cxn modelId="{386653CD-F325-4B55-B7DD-55B5B311EBB3}" type="presParOf" srcId="{C7C93A86-BDF4-44DE-A5B1-93722BB99145}" destId="{5E8DBC0A-C74F-40C6-B976-18F11EB606DF}" srcOrd="6" destOrd="0" presId="urn:microsoft.com/office/officeart/2008/layout/HorizontalMultiLevelHierarchy"/>
    <dgm:cxn modelId="{277A4067-7F37-4D9E-89AA-F790F865DC4C}" type="presParOf" srcId="{5E8DBC0A-C74F-40C6-B976-18F11EB606DF}" destId="{B385347A-C999-40C5-B754-E23131F60D7C}" srcOrd="0" destOrd="0" presId="urn:microsoft.com/office/officeart/2008/layout/HorizontalMultiLevelHierarchy"/>
    <dgm:cxn modelId="{CB8BC982-2689-4102-A760-384A5558E8C1}" type="presParOf" srcId="{C7C93A86-BDF4-44DE-A5B1-93722BB99145}" destId="{81E50AAD-23FA-4C5B-A7FC-FCAB1B752590}" srcOrd="7" destOrd="0" presId="urn:microsoft.com/office/officeart/2008/layout/HorizontalMultiLevelHierarchy"/>
    <dgm:cxn modelId="{3587A8E2-9AA9-4BBE-AB80-EB6708890E5E}" type="presParOf" srcId="{81E50AAD-23FA-4C5B-A7FC-FCAB1B752590}" destId="{E2684AD0-F012-4878-820E-738567DF4C2F}" srcOrd="0" destOrd="0" presId="urn:microsoft.com/office/officeart/2008/layout/HorizontalMultiLevelHierarchy"/>
    <dgm:cxn modelId="{767EDB6D-D475-4BF6-9C2B-C0700CF80450}" type="presParOf" srcId="{81E50AAD-23FA-4C5B-A7FC-FCAB1B752590}" destId="{1E5181BF-87AC-48DC-BB6F-1EBC52296DAD}" srcOrd="1" destOrd="0" presId="urn:microsoft.com/office/officeart/2008/layout/HorizontalMultiLevelHierarchy"/>
    <dgm:cxn modelId="{EFCDC0B8-6812-4A2F-8DB8-850DA2EE8C5A}" type="presParOf" srcId="{1E5181BF-87AC-48DC-BB6F-1EBC52296DAD}" destId="{51A09C61-3946-4882-AC55-194FC574A273}" srcOrd="0" destOrd="0" presId="urn:microsoft.com/office/officeart/2008/layout/HorizontalMultiLevelHierarchy"/>
    <dgm:cxn modelId="{7D39AB49-4698-4276-9D60-2EBBC772CF09}" type="presParOf" srcId="{51A09C61-3946-4882-AC55-194FC574A273}" destId="{FD4E42F8-947A-4B28-B55A-2554EBAFE257}" srcOrd="0" destOrd="0" presId="urn:microsoft.com/office/officeart/2008/layout/HorizontalMultiLevelHierarchy"/>
    <dgm:cxn modelId="{E5A0A777-2DBA-4D33-BADA-97305614CCDC}" type="presParOf" srcId="{1E5181BF-87AC-48DC-BB6F-1EBC52296DAD}" destId="{A1EF9005-FD91-4B1C-9AB1-50308479EA97}" srcOrd="1" destOrd="0" presId="urn:microsoft.com/office/officeart/2008/layout/HorizontalMultiLevelHierarchy"/>
    <dgm:cxn modelId="{6568678F-A74F-4AA2-865C-5404FB92F232}" type="presParOf" srcId="{A1EF9005-FD91-4B1C-9AB1-50308479EA97}" destId="{D9B8823B-6B12-4BD5-8FF6-336E2CC9B7EA}" srcOrd="0" destOrd="0" presId="urn:microsoft.com/office/officeart/2008/layout/HorizontalMultiLevelHierarchy"/>
    <dgm:cxn modelId="{291EC299-A557-482F-B589-C852EB1499DE}" type="presParOf" srcId="{A1EF9005-FD91-4B1C-9AB1-50308479EA97}" destId="{0243CB36-51EE-4001-8679-CCFA84073EB5}" srcOrd="1" destOrd="0" presId="urn:microsoft.com/office/officeart/2008/layout/HorizontalMultiLevelHierarchy"/>
    <dgm:cxn modelId="{FDB293D7-3E4D-4AE2-83A5-6474C766F656}" type="presParOf" srcId="{1E5181BF-87AC-48DC-BB6F-1EBC52296DAD}" destId="{8CB13A4D-CA3A-4421-A0C7-9FBD7EB5101E}" srcOrd="2" destOrd="0" presId="urn:microsoft.com/office/officeart/2008/layout/HorizontalMultiLevelHierarchy"/>
    <dgm:cxn modelId="{0CD2165C-D1DB-4F81-9034-3D72A81F0F95}" type="presParOf" srcId="{8CB13A4D-CA3A-4421-A0C7-9FBD7EB5101E}" destId="{48BBA7C8-A990-4725-B9A6-2A862C7634F9}" srcOrd="0" destOrd="0" presId="urn:microsoft.com/office/officeart/2008/layout/HorizontalMultiLevelHierarchy"/>
    <dgm:cxn modelId="{FDDA0F15-2F5D-4BA3-836D-F58E82E1ADD5}" type="presParOf" srcId="{1E5181BF-87AC-48DC-BB6F-1EBC52296DAD}" destId="{FAA9142B-38A2-4D46-BB3C-64DA4DF21273}" srcOrd="3" destOrd="0" presId="urn:microsoft.com/office/officeart/2008/layout/HorizontalMultiLevelHierarchy"/>
    <dgm:cxn modelId="{3B49D512-96ED-4576-8162-3D3E0411946B}" type="presParOf" srcId="{FAA9142B-38A2-4D46-BB3C-64DA4DF21273}" destId="{C7153FEA-2C4A-43E6-9DEA-D1942DCB4613}" srcOrd="0" destOrd="0" presId="urn:microsoft.com/office/officeart/2008/layout/HorizontalMultiLevelHierarchy"/>
    <dgm:cxn modelId="{A85F014C-5FB6-4C75-A0E3-927B2A1D7AB5}" type="presParOf" srcId="{FAA9142B-38A2-4D46-BB3C-64DA4DF21273}" destId="{615FEB88-9EC8-43AC-967E-803EFC3496FE}" srcOrd="1" destOrd="0" presId="urn:microsoft.com/office/officeart/2008/layout/HorizontalMultiLevelHierarchy"/>
    <dgm:cxn modelId="{6518DD98-F985-4834-8E25-4BB4041AF7BC}" type="presParOf" srcId="{1E5181BF-87AC-48DC-BB6F-1EBC52296DAD}" destId="{12C918AA-351E-4CBE-8FB1-B6331AC0D677}" srcOrd="4" destOrd="0" presId="urn:microsoft.com/office/officeart/2008/layout/HorizontalMultiLevelHierarchy"/>
    <dgm:cxn modelId="{BE6C4413-A764-43BE-9E32-F5B9B7C3C2E9}" type="presParOf" srcId="{12C918AA-351E-4CBE-8FB1-B6331AC0D677}" destId="{17C1BD55-9E9A-44AA-99EA-C954E92D3A9D}" srcOrd="0" destOrd="0" presId="urn:microsoft.com/office/officeart/2008/layout/HorizontalMultiLevelHierarchy"/>
    <dgm:cxn modelId="{5BDCA0D3-3853-4B84-86ED-7BC96C960FC8}" type="presParOf" srcId="{1E5181BF-87AC-48DC-BB6F-1EBC52296DAD}" destId="{B40CAA48-7401-45BD-A387-34C4B4FB5810}" srcOrd="5" destOrd="0" presId="urn:microsoft.com/office/officeart/2008/layout/HorizontalMultiLevelHierarchy"/>
    <dgm:cxn modelId="{E77C85A8-697C-4EB7-9BFE-A22C1C43CF54}" type="presParOf" srcId="{B40CAA48-7401-45BD-A387-34C4B4FB5810}" destId="{358C1916-27FA-4B55-9B41-49511E6470D5}" srcOrd="0" destOrd="0" presId="urn:microsoft.com/office/officeart/2008/layout/HorizontalMultiLevelHierarchy"/>
    <dgm:cxn modelId="{FEDBC8B4-F2E5-4CBB-9D63-C1E8C1C31177}" type="presParOf" srcId="{B40CAA48-7401-45BD-A387-34C4B4FB5810}" destId="{1C1F0765-25BE-499B-AE33-8704B9CAF145}" srcOrd="1" destOrd="0" presId="urn:microsoft.com/office/officeart/2008/layout/HorizontalMultiLevelHierarchy"/>
    <dgm:cxn modelId="{46288B4D-6F91-4781-8F08-F99CC28DCB56}" type="presParOf" srcId="{1E5181BF-87AC-48DC-BB6F-1EBC52296DAD}" destId="{FF574947-FF62-486D-A69F-B5EF01DB9814}" srcOrd="6" destOrd="0" presId="urn:microsoft.com/office/officeart/2008/layout/HorizontalMultiLevelHierarchy"/>
    <dgm:cxn modelId="{B6525228-E566-4080-AF86-37AD6DB69951}" type="presParOf" srcId="{FF574947-FF62-486D-A69F-B5EF01DB9814}" destId="{91F529C7-F205-469E-B89F-538FCDD494DD}" srcOrd="0" destOrd="0" presId="urn:microsoft.com/office/officeart/2008/layout/HorizontalMultiLevelHierarchy"/>
    <dgm:cxn modelId="{351C333B-832A-47B1-84A4-88B1724BC09D}" type="presParOf" srcId="{1E5181BF-87AC-48DC-BB6F-1EBC52296DAD}" destId="{DC93CFE6-8714-48BF-8202-014106000E0A}" srcOrd="7" destOrd="0" presId="urn:microsoft.com/office/officeart/2008/layout/HorizontalMultiLevelHierarchy"/>
    <dgm:cxn modelId="{37287745-B591-4E07-8084-1F31EDA86336}" type="presParOf" srcId="{DC93CFE6-8714-48BF-8202-014106000E0A}" destId="{2242D510-BA34-4B25-B4A4-409A24491558}" srcOrd="0" destOrd="0" presId="urn:microsoft.com/office/officeart/2008/layout/HorizontalMultiLevelHierarchy"/>
    <dgm:cxn modelId="{E5278E18-581B-4C83-BC75-E6B383B85E6D}" type="presParOf" srcId="{DC93CFE6-8714-48BF-8202-014106000E0A}" destId="{B9949131-5F9E-4075-8FA9-5830E5E0ACFB}"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6C271BA4-0858-4294-B189-4FD7837E7D74}" type="doc">
      <dgm:prSet loTypeId="urn:microsoft.com/office/officeart/2008/layout/HorizontalMultiLevelHierarchy" loCatId="hierarchy" qsTypeId="urn:microsoft.com/office/officeart/2005/8/quickstyle/simple3" qsCatId="simple" csTypeId="urn:microsoft.com/office/officeart/2005/8/colors/accent5_2" csCatId="accent5" phldr="1"/>
      <dgm:spPr/>
      <dgm:t>
        <a:bodyPr/>
        <a:lstStyle/>
        <a:p>
          <a:endParaRPr lang="en-US"/>
        </a:p>
      </dgm:t>
    </dgm:pt>
    <dgm:pt modelId="{2442F0CF-A9EA-4EBD-A557-411D38B5F434}">
      <dgm:prSet phldrT="[Text]"/>
      <dgm:spPr/>
      <dgm:t>
        <a:bodyPr/>
        <a:lstStyle/>
        <a:p>
          <a:r>
            <a:rPr lang="en-US" dirty="0"/>
            <a:t>Sustainability</a:t>
          </a:r>
        </a:p>
      </dgm:t>
    </dgm:pt>
    <dgm:pt modelId="{9F295A25-DAE5-4E59-A988-CC631071167F}" type="parTrans" cxnId="{F2E4B73C-ED6F-4611-815F-B8CFC27D5D69}">
      <dgm:prSet/>
      <dgm:spPr/>
      <dgm:t>
        <a:bodyPr/>
        <a:lstStyle/>
        <a:p>
          <a:endParaRPr lang="en-US"/>
        </a:p>
      </dgm:t>
    </dgm:pt>
    <dgm:pt modelId="{40700B83-34BB-483D-8C14-F1624319259B}" type="sibTrans" cxnId="{F2E4B73C-ED6F-4611-815F-B8CFC27D5D69}">
      <dgm:prSet/>
      <dgm:spPr/>
      <dgm:t>
        <a:bodyPr/>
        <a:lstStyle/>
        <a:p>
          <a:endParaRPr lang="en-US"/>
        </a:p>
      </dgm:t>
    </dgm:pt>
    <dgm:pt modelId="{ABA2A50E-8233-46C9-AEF8-8CDF834312D4}">
      <dgm:prSet phldrT="[Text]" custT="1"/>
      <dgm:spPr/>
      <dgm:t>
        <a:bodyPr/>
        <a:lstStyle/>
        <a:p>
          <a:r>
            <a:rPr lang="en-US" sz="1600" dirty="0"/>
            <a:t>Natural sources</a:t>
          </a:r>
        </a:p>
      </dgm:t>
    </dgm:pt>
    <dgm:pt modelId="{17B5F60E-D95C-4883-BDE1-BC206C32AA77}" type="parTrans" cxnId="{0906E181-856E-494F-AC96-AAB93D455790}">
      <dgm:prSet/>
      <dgm:spPr/>
      <dgm:t>
        <a:bodyPr/>
        <a:lstStyle/>
        <a:p>
          <a:endParaRPr lang="en-US"/>
        </a:p>
      </dgm:t>
    </dgm:pt>
    <dgm:pt modelId="{9A029037-A541-43C6-B39F-1252FCCCB334}" type="sibTrans" cxnId="{0906E181-856E-494F-AC96-AAB93D455790}">
      <dgm:prSet/>
      <dgm:spPr/>
      <dgm:t>
        <a:bodyPr/>
        <a:lstStyle/>
        <a:p>
          <a:endParaRPr lang="en-US"/>
        </a:p>
      </dgm:t>
    </dgm:pt>
    <dgm:pt modelId="{07866CBF-3C03-481A-9AE9-DC59E31156B6}">
      <dgm:prSet phldrT="[Text]" custT="1"/>
      <dgm:spPr/>
      <dgm:t>
        <a:bodyPr/>
        <a:lstStyle/>
        <a:p>
          <a:r>
            <a:rPr lang="en-US" sz="1600" dirty="0"/>
            <a:t>Carbon decoupling</a:t>
          </a:r>
        </a:p>
      </dgm:t>
    </dgm:pt>
    <dgm:pt modelId="{7EE8A3CE-A4B4-4A05-8C8F-F6837264C694}" type="parTrans" cxnId="{369ED126-05D5-4725-8BFF-F1A03F77C90C}">
      <dgm:prSet/>
      <dgm:spPr/>
      <dgm:t>
        <a:bodyPr/>
        <a:lstStyle/>
        <a:p>
          <a:endParaRPr lang="en-US"/>
        </a:p>
      </dgm:t>
    </dgm:pt>
    <dgm:pt modelId="{819135C5-A603-4259-A149-83C89FB6DF35}" type="sibTrans" cxnId="{369ED126-05D5-4725-8BFF-F1A03F77C90C}">
      <dgm:prSet/>
      <dgm:spPr/>
      <dgm:t>
        <a:bodyPr/>
        <a:lstStyle/>
        <a:p>
          <a:endParaRPr lang="en-US"/>
        </a:p>
      </dgm:t>
    </dgm:pt>
    <dgm:pt modelId="{A14E81BD-950B-4EC1-BB34-778EF49DA8B4}">
      <dgm:prSet custT="1"/>
      <dgm:spPr/>
      <dgm:t>
        <a:bodyPr/>
        <a:lstStyle/>
        <a:p>
          <a:r>
            <a:rPr lang="en-US" sz="1400" dirty="0"/>
            <a:t>Air </a:t>
          </a:r>
        </a:p>
      </dgm:t>
    </dgm:pt>
    <dgm:pt modelId="{07FCCA78-8C57-4C1A-A233-6561386763E7}" type="parTrans" cxnId="{76008CE6-1720-47F4-9548-1C0A444320A1}">
      <dgm:prSet/>
      <dgm:spPr/>
      <dgm:t>
        <a:bodyPr/>
        <a:lstStyle/>
        <a:p>
          <a:endParaRPr lang="en-US"/>
        </a:p>
      </dgm:t>
    </dgm:pt>
    <dgm:pt modelId="{597FF03A-7AF0-4447-BF6F-83EC7AD3C3EB}" type="sibTrans" cxnId="{76008CE6-1720-47F4-9548-1C0A444320A1}">
      <dgm:prSet/>
      <dgm:spPr/>
      <dgm:t>
        <a:bodyPr/>
        <a:lstStyle/>
        <a:p>
          <a:endParaRPr lang="en-US"/>
        </a:p>
      </dgm:t>
    </dgm:pt>
    <dgm:pt modelId="{B816F46E-CD41-4D53-8A58-9F6FBFB42D42}">
      <dgm:prSet custT="1"/>
      <dgm:spPr/>
      <dgm:t>
        <a:bodyPr/>
        <a:lstStyle/>
        <a:p>
          <a:r>
            <a:rPr lang="en-US" sz="1400" dirty="0"/>
            <a:t>Water</a:t>
          </a:r>
        </a:p>
      </dgm:t>
    </dgm:pt>
    <dgm:pt modelId="{B742D09A-B791-4B1E-B3A6-8A7E789FB9C4}" type="parTrans" cxnId="{94B88DE8-F0DA-4214-BC8A-06C12022431E}">
      <dgm:prSet/>
      <dgm:spPr/>
      <dgm:t>
        <a:bodyPr/>
        <a:lstStyle/>
        <a:p>
          <a:endParaRPr lang="en-US"/>
        </a:p>
      </dgm:t>
    </dgm:pt>
    <dgm:pt modelId="{3F858B1E-F452-46DF-8C15-C01CCDD397C3}" type="sibTrans" cxnId="{94B88DE8-F0DA-4214-BC8A-06C12022431E}">
      <dgm:prSet/>
      <dgm:spPr/>
      <dgm:t>
        <a:bodyPr/>
        <a:lstStyle/>
        <a:p>
          <a:endParaRPr lang="en-US"/>
        </a:p>
      </dgm:t>
    </dgm:pt>
    <dgm:pt modelId="{A8EFD46A-FA7A-43AF-92B4-BBEFA7333377}">
      <dgm:prSet custT="1"/>
      <dgm:spPr/>
      <dgm:t>
        <a:bodyPr/>
        <a:lstStyle/>
        <a:p>
          <a:r>
            <a:rPr lang="en-US" sz="1400" dirty="0"/>
            <a:t>Land</a:t>
          </a:r>
        </a:p>
      </dgm:t>
    </dgm:pt>
    <dgm:pt modelId="{89906315-66A2-458E-B57A-F3237C541C15}" type="parTrans" cxnId="{C020BE67-0838-4651-B7B9-F5EDC8DC6893}">
      <dgm:prSet/>
      <dgm:spPr/>
      <dgm:t>
        <a:bodyPr/>
        <a:lstStyle/>
        <a:p>
          <a:endParaRPr lang="en-US"/>
        </a:p>
      </dgm:t>
    </dgm:pt>
    <dgm:pt modelId="{7EB0EE44-03CE-4FA4-9395-08A37AEFCD1F}" type="sibTrans" cxnId="{C020BE67-0838-4651-B7B9-F5EDC8DC6893}">
      <dgm:prSet/>
      <dgm:spPr/>
      <dgm:t>
        <a:bodyPr/>
        <a:lstStyle/>
        <a:p>
          <a:endParaRPr lang="en-US"/>
        </a:p>
      </dgm:t>
    </dgm:pt>
    <dgm:pt modelId="{FB381E0C-AFA6-440B-ADB6-BA708FB03D1A}">
      <dgm:prSet custT="1"/>
      <dgm:spPr/>
      <dgm:t>
        <a:bodyPr/>
        <a:lstStyle/>
        <a:p>
          <a:r>
            <a:rPr lang="en-US" sz="1200" dirty="0"/>
            <a:t>Renewable freshwater resources per capita</a:t>
          </a:r>
        </a:p>
      </dgm:t>
    </dgm:pt>
    <dgm:pt modelId="{D1970099-475E-4F04-B8CA-93069CA6BA19}" type="parTrans" cxnId="{B2585360-D219-4128-B79A-4756D8B58EF0}">
      <dgm:prSet/>
      <dgm:spPr/>
      <dgm:t>
        <a:bodyPr/>
        <a:lstStyle/>
        <a:p>
          <a:endParaRPr lang="en-US"/>
        </a:p>
      </dgm:t>
    </dgm:pt>
    <dgm:pt modelId="{30C6223A-1085-40C6-B697-D10509E4310D}" type="sibTrans" cxnId="{B2585360-D219-4128-B79A-4756D8B58EF0}">
      <dgm:prSet/>
      <dgm:spPr/>
      <dgm:t>
        <a:bodyPr/>
        <a:lstStyle/>
        <a:p>
          <a:endParaRPr lang="en-US"/>
        </a:p>
      </dgm:t>
    </dgm:pt>
    <dgm:pt modelId="{41421EA0-AC01-409B-8785-6410BD93BC9F}">
      <dgm:prSet custT="1"/>
      <dgm:spPr/>
      <dgm:t>
        <a:bodyPr/>
        <a:lstStyle/>
        <a:p>
          <a:r>
            <a:rPr lang="en-US" sz="1200" dirty="0"/>
            <a:t>Water quality SDG 6.3</a:t>
          </a:r>
        </a:p>
      </dgm:t>
    </dgm:pt>
    <dgm:pt modelId="{305E01E3-E263-4766-938A-4D985CC41532}" type="parTrans" cxnId="{DE43A094-8FD6-429C-9434-7E2ECF1D8444}">
      <dgm:prSet/>
      <dgm:spPr/>
      <dgm:t>
        <a:bodyPr/>
        <a:lstStyle/>
        <a:p>
          <a:endParaRPr lang="en-US"/>
        </a:p>
      </dgm:t>
    </dgm:pt>
    <dgm:pt modelId="{5886B4EB-539F-453F-A49A-EFE7D57890EF}" type="sibTrans" cxnId="{DE43A094-8FD6-429C-9434-7E2ECF1D8444}">
      <dgm:prSet/>
      <dgm:spPr/>
      <dgm:t>
        <a:bodyPr/>
        <a:lstStyle/>
        <a:p>
          <a:endParaRPr lang="en-US"/>
        </a:p>
      </dgm:t>
    </dgm:pt>
    <dgm:pt modelId="{90949678-67FF-4BCD-8BA2-8AC02871985B}">
      <dgm:prSet custT="1"/>
      <dgm:spPr/>
      <dgm:t>
        <a:bodyPr/>
        <a:lstStyle/>
        <a:p>
          <a:r>
            <a:rPr lang="en-US" sz="1200" dirty="0"/>
            <a:t>Wastewater treatment capacity %</a:t>
          </a:r>
        </a:p>
      </dgm:t>
    </dgm:pt>
    <dgm:pt modelId="{0AFF61E1-7DB7-4CB9-99AB-7390CE3E0821}" type="parTrans" cxnId="{92A13DDE-6F7D-4929-A700-2B2585560A11}">
      <dgm:prSet/>
      <dgm:spPr/>
      <dgm:t>
        <a:bodyPr/>
        <a:lstStyle/>
        <a:p>
          <a:endParaRPr lang="en-US"/>
        </a:p>
      </dgm:t>
    </dgm:pt>
    <dgm:pt modelId="{6A735E12-F752-4B82-A9F9-E525FEC0ACDF}" type="sibTrans" cxnId="{92A13DDE-6F7D-4929-A700-2B2585560A11}">
      <dgm:prSet/>
      <dgm:spPr/>
      <dgm:t>
        <a:bodyPr/>
        <a:lstStyle/>
        <a:p>
          <a:endParaRPr lang="en-US"/>
        </a:p>
      </dgm:t>
    </dgm:pt>
    <dgm:pt modelId="{BDCAEA78-C38F-4C60-A2F2-35980A2B61FF}">
      <dgm:prSet custT="1"/>
      <dgm:spPr/>
      <dgm:t>
        <a:bodyPr/>
        <a:lstStyle/>
        <a:p>
          <a:r>
            <a:rPr lang="en-US" sz="1200" dirty="0"/>
            <a:t>Forest loss (% change) – short-term/long-term</a:t>
          </a:r>
        </a:p>
      </dgm:t>
    </dgm:pt>
    <dgm:pt modelId="{AB95CF30-967A-4952-9AAF-A684F81C35BA}" type="parTrans" cxnId="{B4021791-C4C3-4309-B58D-CB4D33B77387}">
      <dgm:prSet/>
      <dgm:spPr/>
      <dgm:t>
        <a:bodyPr/>
        <a:lstStyle/>
        <a:p>
          <a:endParaRPr lang="en-US"/>
        </a:p>
      </dgm:t>
    </dgm:pt>
    <dgm:pt modelId="{43DEDCFB-0E6A-453A-AA55-690E1AFA3A9A}" type="sibTrans" cxnId="{B4021791-C4C3-4309-B58D-CB4D33B77387}">
      <dgm:prSet/>
      <dgm:spPr/>
      <dgm:t>
        <a:bodyPr/>
        <a:lstStyle/>
        <a:p>
          <a:endParaRPr lang="en-US"/>
        </a:p>
      </dgm:t>
    </dgm:pt>
    <dgm:pt modelId="{600755FE-2BDF-4F7E-AD61-441CCFCF628D}">
      <dgm:prSet custT="1"/>
      <dgm:spPr/>
      <dgm:t>
        <a:bodyPr/>
        <a:lstStyle/>
        <a:p>
          <a:pPr marL="0" lvl="0" indent="0" algn="ctr" defTabSz="533400">
            <a:lnSpc>
              <a:spcPct val="90000"/>
            </a:lnSpc>
            <a:spcBef>
              <a:spcPct val="0"/>
            </a:spcBef>
            <a:spcAft>
              <a:spcPct val="35000"/>
            </a:spcAft>
            <a:buNone/>
          </a:pPr>
          <a:r>
            <a:rPr lang="en-US" sz="1200" kern="1200" dirty="0">
              <a:solidFill>
                <a:prstClr val="black"/>
              </a:solidFill>
              <a:latin typeface="Calibri" panose="020F0502020204030204"/>
              <a:ea typeface="+mn-ea"/>
              <a:cs typeface="+mn-cs"/>
            </a:rPr>
            <a:t>Degraded land (% of total land area) SDG15.3</a:t>
          </a:r>
        </a:p>
      </dgm:t>
    </dgm:pt>
    <dgm:pt modelId="{90049BB8-3D9D-427B-A3BA-2322CA4166FC}" type="parTrans" cxnId="{21DDD039-BA9C-4507-939F-B592994C841F}">
      <dgm:prSet/>
      <dgm:spPr/>
      <dgm:t>
        <a:bodyPr/>
        <a:lstStyle/>
        <a:p>
          <a:endParaRPr lang="en-US"/>
        </a:p>
      </dgm:t>
    </dgm:pt>
    <dgm:pt modelId="{848DBB47-19CE-4AF1-B027-FD1CBC0A518C}" type="sibTrans" cxnId="{21DDD039-BA9C-4507-939F-B592994C841F}">
      <dgm:prSet/>
      <dgm:spPr/>
      <dgm:t>
        <a:bodyPr/>
        <a:lstStyle/>
        <a:p>
          <a:endParaRPr lang="en-US"/>
        </a:p>
      </dgm:t>
    </dgm:pt>
    <dgm:pt modelId="{E039316F-5285-4448-AD8C-B7C9722FA125}">
      <dgm:prSet custT="1"/>
      <dgm:spPr/>
      <dgm:t>
        <a:bodyPr/>
        <a:lstStyle/>
        <a:p>
          <a:r>
            <a:rPr lang="it-IT" sz="1200" kern="1200" dirty="0">
              <a:solidFill>
                <a:prstClr val="black"/>
              </a:solidFill>
              <a:latin typeface="Calibri" panose="020F0502020204030204"/>
              <a:ea typeface="+mn-ea"/>
              <a:cs typeface="+mn-cs"/>
            </a:rPr>
            <a:t>% change in GHG emissions per capita </a:t>
          </a:r>
          <a:endParaRPr lang="en-US" sz="1200" kern="1200" dirty="0">
            <a:solidFill>
              <a:prstClr val="black"/>
            </a:solidFill>
            <a:latin typeface="Calibri" panose="020F0502020204030204"/>
            <a:ea typeface="+mn-ea"/>
            <a:cs typeface="+mn-cs"/>
          </a:endParaRPr>
        </a:p>
      </dgm:t>
    </dgm:pt>
    <dgm:pt modelId="{FF4A785B-0C6D-491C-9B22-447B43EE149B}" type="parTrans" cxnId="{E4330F29-CE45-4CC3-A33C-54E73060D0A3}">
      <dgm:prSet/>
      <dgm:spPr/>
      <dgm:t>
        <a:bodyPr/>
        <a:lstStyle/>
        <a:p>
          <a:endParaRPr lang="en-US"/>
        </a:p>
      </dgm:t>
    </dgm:pt>
    <dgm:pt modelId="{8DE71F45-4451-4AA1-99D0-5A0CC5F70A80}" type="sibTrans" cxnId="{E4330F29-CE45-4CC3-A33C-54E73060D0A3}">
      <dgm:prSet/>
      <dgm:spPr/>
      <dgm:t>
        <a:bodyPr/>
        <a:lstStyle/>
        <a:p>
          <a:endParaRPr lang="en-US"/>
        </a:p>
      </dgm:t>
    </dgm:pt>
    <dgm:pt modelId="{B86AE0BB-392C-48CB-AE5C-7F303D0DBB52}">
      <dgm:prSet custT="1"/>
      <dgm:spPr/>
      <dgm:t>
        <a:bodyPr/>
        <a:lstStyle/>
        <a:p>
          <a:r>
            <a:rPr lang="en-US" sz="1200" dirty="0"/>
            <a:t>Renewable energy consumption (%)</a:t>
          </a:r>
        </a:p>
      </dgm:t>
    </dgm:pt>
    <dgm:pt modelId="{88F4E7A2-7819-466E-91EE-0B4712768D08}" type="parTrans" cxnId="{30A4A12C-A9C4-46F4-951B-53826A2DEDA6}">
      <dgm:prSet/>
      <dgm:spPr/>
      <dgm:t>
        <a:bodyPr/>
        <a:lstStyle/>
        <a:p>
          <a:endParaRPr lang="en-US"/>
        </a:p>
      </dgm:t>
    </dgm:pt>
    <dgm:pt modelId="{8C5B22D8-2900-4F40-B163-B893CD16D66A}" type="sibTrans" cxnId="{30A4A12C-A9C4-46F4-951B-53826A2DEDA6}">
      <dgm:prSet/>
      <dgm:spPr/>
      <dgm:t>
        <a:bodyPr/>
        <a:lstStyle/>
        <a:p>
          <a:endParaRPr lang="en-US"/>
        </a:p>
      </dgm:t>
    </dgm:pt>
    <dgm:pt modelId="{DEF4CB01-EC62-4E66-85C0-80FEDCCDF987}">
      <dgm:prSet custT="1"/>
      <dgm:spPr/>
      <dgm:t>
        <a:bodyPr/>
        <a:lstStyle/>
        <a:p>
          <a:r>
            <a:rPr lang="en-US" sz="1400" dirty="0"/>
            <a:t>Natural capital sustainability</a:t>
          </a:r>
        </a:p>
      </dgm:t>
    </dgm:pt>
    <dgm:pt modelId="{E0AF82C3-6FA2-4186-8AB6-CFE1CF5A51AD}" type="parTrans" cxnId="{8ACE6937-A2D5-4A68-9B8E-7A1FF0D8144A}">
      <dgm:prSet/>
      <dgm:spPr/>
      <dgm:t>
        <a:bodyPr/>
        <a:lstStyle/>
        <a:p>
          <a:endParaRPr lang="en-US"/>
        </a:p>
      </dgm:t>
    </dgm:pt>
    <dgm:pt modelId="{76B4BF7C-E753-4ACB-BCDB-D90840C02C8D}" type="sibTrans" cxnId="{8ACE6937-A2D5-4A68-9B8E-7A1FF0D8144A}">
      <dgm:prSet/>
      <dgm:spPr/>
      <dgm:t>
        <a:bodyPr/>
        <a:lstStyle/>
        <a:p>
          <a:endParaRPr lang="en-US"/>
        </a:p>
      </dgm:t>
    </dgm:pt>
    <dgm:pt modelId="{66CEAF70-739B-4349-800D-D1DCC89A2F2B}">
      <dgm:prSet custT="1"/>
      <dgm:spPr/>
      <dgm:t>
        <a:bodyPr/>
        <a:lstStyle/>
        <a:p>
          <a:r>
            <a:rPr lang="en-US" sz="1200" dirty="0"/>
            <a:t>Adjusted net savings (% of GNI)</a:t>
          </a:r>
        </a:p>
      </dgm:t>
    </dgm:pt>
    <dgm:pt modelId="{F010FF5A-C0D1-41FE-AB43-E9A6BBC5EFEA}" type="parTrans" cxnId="{84128943-D7FB-447A-B83A-AAA0EABB167B}">
      <dgm:prSet/>
      <dgm:spPr/>
      <dgm:t>
        <a:bodyPr/>
        <a:lstStyle/>
        <a:p>
          <a:endParaRPr lang="en-US"/>
        </a:p>
      </dgm:t>
    </dgm:pt>
    <dgm:pt modelId="{369A87F8-C36D-48C3-A352-40ADB724760D}" type="sibTrans" cxnId="{84128943-D7FB-447A-B83A-AAA0EABB167B}">
      <dgm:prSet/>
      <dgm:spPr/>
      <dgm:t>
        <a:bodyPr/>
        <a:lstStyle/>
        <a:p>
          <a:endParaRPr lang="en-US"/>
        </a:p>
      </dgm:t>
    </dgm:pt>
    <dgm:pt modelId="{2ADADD2D-0BC9-43D7-8D92-AFDCB12FFE77}">
      <dgm:prSet custT="1"/>
      <dgm:spPr/>
      <dgm:t>
        <a:bodyPr/>
        <a:lstStyle/>
        <a:p>
          <a:pPr marL="0" lvl="0" indent="0" algn="ctr" defTabSz="533400">
            <a:lnSpc>
              <a:spcPct val="90000"/>
            </a:lnSpc>
            <a:spcBef>
              <a:spcPct val="0"/>
            </a:spcBef>
            <a:spcAft>
              <a:spcPct val="35000"/>
            </a:spcAft>
            <a:buNone/>
          </a:pPr>
          <a:r>
            <a:rPr lang="en-US" sz="1200" kern="1200" dirty="0">
              <a:solidFill>
                <a:prstClr val="black"/>
              </a:solidFill>
              <a:latin typeface="Calibri" panose="020F0502020204030204"/>
              <a:ea typeface="+mn-ea"/>
              <a:cs typeface="+mn-cs"/>
            </a:rPr>
            <a:t>Biodiversity &amp; habitat index</a:t>
          </a:r>
        </a:p>
      </dgm:t>
    </dgm:pt>
    <dgm:pt modelId="{80A43794-EED5-464C-BCA0-1A1D961F70EC}" type="parTrans" cxnId="{34ABD81B-64DB-4FD6-BE23-0550B500CD77}">
      <dgm:prSet/>
      <dgm:spPr/>
      <dgm:t>
        <a:bodyPr/>
        <a:lstStyle/>
        <a:p>
          <a:endParaRPr lang="en-US"/>
        </a:p>
      </dgm:t>
    </dgm:pt>
    <dgm:pt modelId="{14B12BF1-BFA1-4E54-AA06-0A948DE10B75}" type="sibTrans" cxnId="{34ABD81B-64DB-4FD6-BE23-0550B500CD77}">
      <dgm:prSet/>
      <dgm:spPr/>
      <dgm:t>
        <a:bodyPr/>
        <a:lstStyle/>
        <a:p>
          <a:endParaRPr lang="en-US"/>
        </a:p>
      </dgm:t>
    </dgm:pt>
    <dgm:pt modelId="{B25B1877-D320-4AA4-BEE1-C262B936FA1A}">
      <dgm:prSet custT="1"/>
      <dgm:spPr/>
      <dgm:t>
        <a:bodyPr/>
        <a:lstStyle/>
        <a:p>
          <a:pPr marL="0" lvl="0" indent="0" algn="ctr" defTabSz="533400">
            <a:lnSpc>
              <a:spcPct val="90000"/>
            </a:lnSpc>
            <a:spcBef>
              <a:spcPct val="0"/>
            </a:spcBef>
            <a:spcAft>
              <a:spcPct val="35000"/>
            </a:spcAft>
            <a:buNone/>
          </a:pPr>
          <a:r>
            <a:rPr lang="en-US" sz="1200" kern="1200" dirty="0">
              <a:solidFill>
                <a:prstClr val="black"/>
              </a:solidFill>
              <a:latin typeface="Calibri" panose="020F0502020204030204"/>
              <a:ea typeface="+mn-ea"/>
              <a:cs typeface="+mn-cs"/>
            </a:rPr>
            <a:t>Fisheries index</a:t>
          </a:r>
        </a:p>
      </dgm:t>
    </dgm:pt>
    <dgm:pt modelId="{E00BFB29-DB65-488B-8253-2470172EDDDD}" type="parTrans" cxnId="{4E51B6A9-A53C-410A-8DF5-024953B7F84F}">
      <dgm:prSet/>
      <dgm:spPr/>
      <dgm:t>
        <a:bodyPr/>
        <a:lstStyle/>
        <a:p>
          <a:endParaRPr lang="en-US"/>
        </a:p>
      </dgm:t>
    </dgm:pt>
    <dgm:pt modelId="{7EADA235-D966-4B1A-A826-BBA97118BB1D}" type="sibTrans" cxnId="{4E51B6A9-A53C-410A-8DF5-024953B7F84F}">
      <dgm:prSet/>
      <dgm:spPr/>
      <dgm:t>
        <a:bodyPr/>
        <a:lstStyle/>
        <a:p>
          <a:endParaRPr lang="en-US"/>
        </a:p>
      </dgm:t>
    </dgm:pt>
    <dgm:pt modelId="{E094EEF9-51C1-43D8-A555-5AD51605695E}">
      <dgm:prSet custT="1"/>
      <dgm:spPr/>
      <dgm:t>
        <a:bodyPr anchor="ctr"/>
        <a:lstStyle/>
        <a:p>
          <a:r>
            <a:rPr lang="en-US" sz="1200" kern="1200" dirty="0">
              <a:solidFill>
                <a:prstClr val="black"/>
              </a:solidFill>
              <a:latin typeface="Calibri" panose="020F0502020204030204"/>
              <a:ea typeface="+mn-ea"/>
              <a:cs typeface="+mn-cs"/>
            </a:rPr>
            <a:t>Mortality rate from air pollution</a:t>
          </a:r>
        </a:p>
      </dgm:t>
    </dgm:pt>
    <dgm:pt modelId="{AED58DD9-0AAE-4105-837E-A184081CF886}" type="sibTrans" cxnId="{B79026E3-AA42-41AA-8C54-3A14E1ABA053}">
      <dgm:prSet/>
      <dgm:spPr/>
      <dgm:t>
        <a:bodyPr/>
        <a:lstStyle/>
        <a:p>
          <a:endParaRPr lang="en-US"/>
        </a:p>
      </dgm:t>
    </dgm:pt>
    <dgm:pt modelId="{E4B15ADF-19A9-4D03-A071-58637FDC6ADA}" type="parTrans" cxnId="{B79026E3-AA42-41AA-8C54-3A14E1ABA053}">
      <dgm:prSet/>
      <dgm:spPr/>
      <dgm:t>
        <a:bodyPr/>
        <a:lstStyle/>
        <a:p>
          <a:endParaRPr lang="en-US"/>
        </a:p>
      </dgm:t>
    </dgm:pt>
    <dgm:pt modelId="{307E12C1-A8B0-4F0F-8188-3D6B197EE786}">
      <dgm:prSet custT="1"/>
      <dgm:spPr/>
      <dgm:t>
        <a:bodyPr/>
        <a:lstStyle/>
        <a:p>
          <a:pPr marL="0" lvl="0" indent="0" algn="ctr" defTabSz="533400">
            <a:lnSpc>
              <a:spcPct val="90000"/>
            </a:lnSpc>
            <a:spcBef>
              <a:spcPct val="0"/>
            </a:spcBef>
            <a:spcAft>
              <a:spcPct val="35000"/>
            </a:spcAft>
            <a:buNone/>
          </a:pPr>
          <a:r>
            <a:rPr lang="en-US" sz="1200" kern="1200" dirty="0">
              <a:solidFill>
                <a:prstClr val="black"/>
              </a:solidFill>
              <a:latin typeface="Calibri" panose="020F0502020204030204"/>
              <a:ea typeface="+mn-ea"/>
              <a:cs typeface="+mn-cs"/>
            </a:rPr>
            <a:t>Mortality rate attributed to unsafe water and sanitation</a:t>
          </a:r>
        </a:p>
      </dgm:t>
    </dgm:pt>
    <dgm:pt modelId="{BDF35038-B642-4BCE-A6F5-73349F2476D9}" type="parTrans" cxnId="{A94C6C07-E28F-43E1-8059-A43FF65E0F51}">
      <dgm:prSet/>
      <dgm:spPr/>
      <dgm:t>
        <a:bodyPr/>
        <a:lstStyle/>
        <a:p>
          <a:endParaRPr lang="en-US"/>
        </a:p>
      </dgm:t>
    </dgm:pt>
    <dgm:pt modelId="{29D5AF39-449D-4FED-A5BD-670160108F3F}" type="sibTrans" cxnId="{A94C6C07-E28F-43E1-8059-A43FF65E0F51}">
      <dgm:prSet/>
      <dgm:spPr/>
      <dgm:t>
        <a:bodyPr/>
        <a:lstStyle/>
        <a:p>
          <a:endParaRPr lang="en-US"/>
        </a:p>
      </dgm:t>
    </dgm:pt>
    <dgm:pt modelId="{4531B240-ECF4-4F39-85BA-FD43D8EC0C44}">
      <dgm:prSet custT="1"/>
      <dgm:spPr/>
      <dgm:t>
        <a:bodyPr/>
        <a:lstStyle/>
        <a:p>
          <a:r>
            <a:rPr lang="en-US" sz="1400" dirty="0"/>
            <a:t>Coastal </a:t>
          </a:r>
        </a:p>
      </dgm:t>
    </dgm:pt>
    <dgm:pt modelId="{CA25427D-0E49-4726-A48F-33B4EA2D1989}" type="parTrans" cxnId="{026A7D25-2289-4041-BD26-C28A74C02A51}">
      <dgm:prSet/>
      <dgm:spPr/>
      <dgm:t>
        <a:bodyPr/>
        <a:lstStyle/>
        <a:p>
          <a:endParaRPr lang="en-US"/>
        </a:p>
      </dgm:t>
    </dgm:pt>
    <dgm:pt modelId="{B2F26CF6-C0A0-4AB1-81D0-A0F5D2FB7807}" type="sibTrans" cxnId="{026A7D25-2289-4041-BD26-C28A74C02A51}">
      <dgm:prSet/>
      <dgm:spPr/>
      <dgm:t>
        <a:bodyPr/>
        <a:lstStyle/>
        <a:p>
          <a:endParaRPr lang="en-US"/>
        </a:p>
      </dgm:t>
    </dgm:pt>
    <dgm:pt modelId="{4B8FE9D3-7AD1-42B2-8473-59EFB2098FB9}">
      <dgm:prSet custT="1"/>
      <dgm:spPr/>
      <dgm:t>
        <a:bodyPr/>
        <a:lstStyle/>
        <a:p>
          <a:r>
            <a:rPr lang="en-US" sz="1200" kern="1200" dirty="0">
              <a:solidFill>
                <a:prstClr val="black"/>
              </a:solidFill>
              <a:latin typeface="Calibri" panose="020F0502020204030204"/>
              <a:ea typeface="+mn-ea"/>
              <a:cs typeface="+mn-cs"/>
            </a:rPr>
            <a:t>Chlorophyll-a indicator</a:t>
          </a:r>
        </a:p>
      </dgm:t>
    </dgm:pt>
    <dgm:pt modelId="{3A12E789-5A7A-4BDB-ACB8-587FA90B9946}" type="parTrans" cxnId="{EDE58788-BE86-4F13-91A1-F125F3A7C638}">
      <dgm:prSet/>
      <dgm:spPr/>
      <dgm:t>
        <a:bodyPr/>
        <a:lstStyle/>
        <a:p>
          <a:endParaRPr lang="en-US"/>
        </a:p>
      </dgm:t>
    </dgm:pt>
    <dgm:pt modelId="{B6D65E0D-7BA3-40A0-965D-8922DC024F91}" type="sibTrans" cxnId="{EDE58788-BE86-4F13-91A1-F125F3A7C638}">
      <dgm:prSet/>
      <dgm:spPr/>
      <dgm:t>
        <a:bodyPr/>
        <a:lstStyle/>
        <a:p>
          <a:endParaRPr lang="en-US"/>
        </a:p>
      </dgm:t>
    </dgm:pt>
    <dgm:pt modelId="{F316D889-FC91-4A13-9145-FF3444F2A0AF}" type="pres">
      <dgm:prSet presAssocID="{6C271BA4-0858-4294-B189-4FD7837E7D74}" presName="Name0" presStyleCnt="0">
        <dgm:presLayoutVars>
          <dgm:chPref val="1"/>
          <dgm:dir/>
          <dgm:animOne val="branch"/>
          <dgm:animLvl val="lvl"/>
          <dgm:resizeHandles val="exact"/>
        </dgm:presLayoutVars>
      </dgm:prSet>
      <dgm:spPr/>
    </dgm:pt>
    <dgm:pt modelId="{38779E8B-AD53-4F15-A2E8-A30C431F1D80}" type="pres">
      <dgm:prSet presAssocID="{2442F0CF-A9EA-4EBD-A557-411D38B5F434}" presName="root1" presStyleCnt="0"/>
      <dgm:spPr/>
    </dgm:pt>
    <dgm:pt modelId="{ACD6C51A-45C8-40F9-A571-00255E3DC7ED}" type="pres">
      <dgm:prSet presAssocID="{2442F0CF-A9EA-4EBD-A557-411D38B5F434}" presName="LevelOneTextNode" presStyleLbl="node0" presStyleIdx="0" presStyleCnt="1">
        <dgm:presLayoutVars>
          <dgm:chPref val="3"/>
        </dgm:presLayoutVars>
      </dgm:prSet>
      <dgm:spPr/>
    </dgm:pt>
    <dgm:pt modelId="{CFB3F8C2-87D0-4902-934F-F8A9299D2BDE}" type="pres">
      <dgm:prSet presAssocID="{2442F0CF-A9EA-4EBD-A557-411D38B5F434}" presName="level2hierChild" presStyleCnt="0"/>
      <dgm:spPr/>
    </dgm:pt>
    <dgm:pt modelId="{CAAD18F1-2A83-46AD-BBDC-E6747400B811}" type="pres">
      <dgm:prSet presAssocID="{17B5F60E-D95C-4883-BDE1-BC206C32AA77}" presName="conn2-1" presStyleLbl="parChTrans1D2" presStyleIdx="0" presStyleCnt="2"/>
      <dgm:spPr/>
    </dgm:pt>
    <dgm:pt modelId="{85D2BB63-C712-45B8-B28F-16129F45E999}" type="pres">
      <dgm:prSet presAssocID="{17B5F60E-D95C-4883-BDE1-BC206C32AA77}" presName="connTx" presStyleLbl="parChTrans1D2" presStyleIdx="0" presStyleCnt="2"/>
      <dgm:spPr/>
    </dgm:pt>
    <dgm:pt modelId="{6EC95741-F4B6-407E-96AE-99BB591FF53C}" type="pres">
      <dgm:prSet presAssocID="{ABA2A50E-8233-46C9-AEF8-8CDF834312D4}" presName="root2" presStyleCnt="0"/>
      <dgm:spPr/>
    </dgm:pt>
    <dgm:pt modelId="{6FF88730-1F0D-4173-A97B-5560722528FB}" type="pres">
      <dgm:prSet presAssocID="{ABA2A50E-8233-46C9-AEF8-8CDF834312D4}" presName="LevelTwoTextNode" presStyleLbl="node2" presStyleIdx="0" presStyleCnt="2">
        <dgm:presLayoutVars>
          <dgm:chPref val="3"/>
        </dgm:presLayoutVars>
      </dgm:prSet>
      <dgm:spPr/>
    </dgm:pt>
    <dgm:pt modelId="{3A2E0ED7-E0C4-4039-B0F5-C14DBBC48C90}" type="pres">
      <dgm:prSet presAssocID="{ABA2A50E-8233-46C9-AEF8-8CDF834312D4}" presName="level3hierChild" presStyleCnt="0"/>
      <dgm:spPr/>
    </dgm:pt>
    <dgm:pt modelId="{39CAF1BC-D68E-479A-858A-C8C3D9A1D790}" type="pres">
      <dgm:prSet presAssocID="{07FCCA78-8C57-4C1A-A233-6561386763E7}" presName="conn2-1" presStyleLbl="parChTrans1D3" presStyleIdx="0" presStyleCnt="7"/>
      <dgm:spPr/>
    </dgm:pt>
    <dgm:pt modelId="{3477DB8D-B59C-4958-8A87-15B37C6372B0}" type="pres">
      <dgm:prSet presAssocID="{07FCCA78-8C57-4C1A-A233-6561386763E7}" presName="connTx" presStyleLbl="parChTrans1D3" presStyleIdx="0" presStyleCnt="7"/>
      <dgm:spPr/>
    </dgm:pt>
    <dgm:pt modelId="{E939156D-18B0-4646-A943-7839FE7A2D23}" type="pres">
      <dgm:prSet presAssocID="{A14E81BD-950B-4EC1-BB34-778EF49DA8B4}" presName="root2" presStyleCnt="0"/>
      <dgm:spPr/>
    </dgm:pt>
    <dgm:pt modelId="{62C93419-8607-4A9D-9A5C-D97935E4946E}" type="pres">
      <dgm:prSet presAssocID="{A14E81BD-950B-4EC1-BB34-778EF49DA8B4}" presName="LevelTwoTextNode" presStyleLbl="node3" presStyleIdx="0" presStyleCnt="7">
        <dgm:presLayoutVars>
          <dgm:chPref val="3"/>
        </dgm:presLayoutVars>
      </dgm:prSet>
      <dgm:spPr/>
    </dgm:pt>
    <dgm:pt modelId="{AA5E5170-0779-4799-A533-B5A6C984DA0E}" type="pres">
      <dgm:prSet presAssocID="{A14E81BD-950B-4EC1-BB34-778EF49DA8B4}" presName="level3hierChild" presStyleCnt="0"/>
      <dgm:spPr/>
    </dgm:pt>
    <dgm:pt modelId="{07A4650E-45C3-4EC6-959B-3E29696B8136}" type="pres">
      <dgm:prSet presAssocID="{E4B15ADF-19A9-4D03-A071-58637FDC6ADA}" presName="conn2-1" presStyleLbl="parChTrans1D4" presStyleIdx="0" presStyleCnt="11"/>
      <dgm:spPr/>
    </dgm:pt>
    <dgm:pt modelId="{8C534CA6-188C-4EB0-8CFE-389E60B6CB25}" type="pres">
      <dgm:prSet presAssocID="{E4B15ADF-19A9-4D03-A071-58637FDC6ADA}" presName="connTx" presStyleLbl="parChTrans1D4" presStyleIdx="0" presStyleCnt="11"/>
      <dgm:spPr/>
    </dgm:pt>
    <dgm:pt modelId="{58F1A9CA-B667-46CD-BECC-624E55FC6658}" type="pres">
      <dgm:prSet presAssocID="{E094EEF9-51C1-43D8-A555-5AD51605695E}" presName="root2" presStyleCnt="0"/>
      <dgm:spPr/>
    </dgm:pt>
    <dgm:pt modelId="{9B6D8B54-0D4E-42A5-8344-BE22ED21C637}" type="pres">
      <dgm:prSet presAssocID="{E094EEF9-51C1-43D8-A555-5AD51605695E}" presName="LevelTwoTextNode" presStyleLbl="node4" presStyleIdx="0" presStyleCnt="11">
        <dgm:presLayoutVars>
          <dgm:chPref val="3"/>
        </dgm:presLayoutVars>
      </dgm:prSet>
      <dgm:spPr/>
    </dgm:pt>
    <dgm:pt modelId="{2245924F-DA3A-456B-8625-D6424CE6DA85}" type="pres">
      <dgm:prSet presAssocID="{E094EEF9-51C1-43D8-A555-5AD51605695E}" presName="level3hierChild" presStyleCnt="0"/>
      <dgm:spPr/>
    </dgm:pt>
    <dgm:pt modelId="{BD9D175A-6B46-4D04-97C8-07798883E285}" type="pres">
      <dgm:prSet presAssocID="{B742D09A-B791-4B1E-B3A6-8A7E789FB9C4}" presName="conn2-1" presStyleLbl="parChTrans1D3" presStyleIdx="1" presStyleCnt="7"/>
      <dgm:spPr/>
    </dgm:pt>
    <dgm:pt modelId="{969505C2-AA71-4722-A584-8E612342B155}" type="pres">
      <dgm:prSet presAssocID="{B742D09A-B791-4B1E-B3A6-8A7E789FB9C4}" presName="connTx" presStyleLbl="parChTrans1D3" presStyleIdx="1" presStyleCnt="7"/>
      <dgm:spPr/>
    </dgm:pt>
    <dgm:pt modelId="{D7ABA9DD-7FFB-48B2-8FF7-93927AAFED6F}" type="pres">
      <dgm:prSet presAssocID="{B816F46E-CD41-4D53-8A58-9F6FBFB42D42}" presName="root2" presStyleCnt="0"/>
      <dgm:spPr/>
    </dgm:pt>
    <dgm:pt modelId="{3BC4E1BB-C12D-42A9-AC0F-0075FF7C3B78}" type="pres">
      <dgm:prSet presAssocID="{B816F46E-CD41-4D53-8A58-9F6FBFB42D42}" presName="LevelTwoTextNode" presStyleLbl="node3" presStyleIdx="1" presStyleCnt="7">
        <dgm:presLayoutVars>
          <dgm:chPref val="3"/>
        </dgm:presLayoutVars>
      </dgm:prSet>
      <dgm:spPr/>
    </dgm:pt>
    <dgm:pt modelId="{C13AEE8A-8397-4478-8EE6-246A909D7A41}" type="pres">
      <dgm:prSet presAssocID="{B816F46E-CD41-4D53-8A58-9F6FBFB42D42}" presName="level3hierChild" presStyleCnt="0"/>
      <dgm:spPr/>
    </dgm:pt>
    <dgm:pt modelId="{37472CD7-8965-4A54-9E34-0B152D1FE140}" type="pres">
      <dgm:prSet presAssocID="{D1970099-475E-4F04-B8CA-93069CA6BA19}" presName="conn2-1" presStyleLbl="parChTrans1D4" presStyleIdx="1" presStyleCnt="11"/>
      <dgm:spPr/>
    </dgm:pt>
    <dgm:pt modelId="{4470E60D-AA72-4F7A-844A-0D98D951C24D}" type="pres">
      <dgm:prSet presAssocID="{D1970099-475E-4F04-B8CA-93069CA6BA19}" presName="connTx" presStyleLbl="parChTrans1D4" presStyleIdx="1" presStyleCnt="11"/>
      <dgm:spPr/>
    </dgm:pt>
    <dgm:pt modelId="{88913685-4D70-4E54-999D-E1A5C2F9B41F}" type="pres">
      <dgm:prSet presAssocID="{FB381E0C-AFA6-440B-ADB6-BA708FB03D1A}" presName="root2" presStyleCnt="0"/>
      <dgm:spPr/>
    </dgm:pt>
    <dgm:pt modelId="{8FEB190A-BCD0-4205-88A2-A4D2A6DB1446}" type="pres">
      <dgm:prSet presAssocID="{FB381E0C-AFA6-440B-ADB6-BA708FB03D1A}" presName="LevelTwoTextNode" presStyleLbl="node4" presStyleIdx="1" presStyleCnt="11">
        <dgm:presLayoutVars>
          <dgm:chPref val="3"/>
        </dgm:presLayoutVars>
      </dgm:prSet>
      <dgm:spPr/>
    </dgm:pt>
    <dgm:pt modelId="{44AC7A4A-2112-4A5D-B8F1-CC703B766ADB}" type="pres">
      <dgm:prSet presAssocID="{FB381E0C-AFA6-440B-ADB6-BA708FB03D1A}" presName="level3hierChild" presStyleCnt="0"/>
      <dgm:spPr/>
    </dgm:pt>
    <dgm:pt modelId="{575868ED-C915-4D4F-B1C1-116A505C1DE1}" type="pres">
      <dgm:prSet presAssocID="{305E01E3-E263-4766-938A-4D985CC41532}" presName="conn2-1" presStyleLbl="parChTrans1D4" presStyleIdx="2" presStyleCnt="11"/>
      <dgm:spPr/>
    </dgm:pt>
    <dgm:pt modelId="{DD4B5358-4586-479D-B079-828B86B5CC5E}" type="pres">
      <dgm:prSet presAssocID="{305E01E3-E263-4766-938A-4D985CC41532}" presName="connTx" presStyleLbl="parChTrans1D4" presStyleIdx="2" presStyleCnt="11"/>
      <dgm:spPr/>
    </dgm:pt>
    <dgm:pt modelId="{D51FE10B-344D-4B61-8BCA-735944810348}" type="pres">
      <dgm:prSet presAssocID="{41421EA0-AC01-409B-8785-6410BD93BC9F}" presName="root2" presStyleCnt="0"/>
      <dgm:spPr/>
    </dgm:pt>
    <dgm:pt modelId="{657426F6-D8C5-4EBF-A38E-36BA5B8E610E}" type="pres">
      <dgm:prSet presAssocID="{41421EA0-AC01-409B-8785-6410BD93BC9F}" presName="LevelTwoTextNode" presStyleLbl="node4" presStyleIdx="2" presStyleCnt="11">
        <dgm:presLayoutVars>
          <dgm:chPref val="3"/>
        </dgm:presLayoutVars>
      </dgm:prSet>
      <dgm:spPr/>
    </dgm:pt>
    <dgm:pt modelId="{FDF69397-2A9D-4E00-8BC1-DAA4CBCAF5E0}" type="pres">
      <dgm:prSet presAssocID="{41421EA0-AC01-409B-8785-6410BD93BC9F}" presName="level3hierChild" presStyleCnt="0"/>
      <dgm:spPr/>
    </dgm:pt>
    <dgm:pt modelId="{F5E8AA80-E7C4-42DD-AA87-B6C02C6D1901}" type="pres">
      <dgm:prSet presAssocID="{0AFF61E1-7DB7-4CB9-99AB-7390CE3E0821}" presName="conn2-1" presStyleLbl="parChTrans1D4" presStyleIdx="3" presStyleCnt="11"/>
      <dgm:spPr/>
    </dgm:pt>
    <dgm:pt modelId="{0CBA8321-929C-4493-B109-44C6627ACEDD}" type="pres">
      <dgm:prSet presAssocID="{0AFF61E1-7DB7-4CB9-99AB-7390CE3E0821}" presName="connTx" presStyleLbl="parChTrans1D4" presStyleIdx="3" presStyleCnt="11"/>
      <dgm:spPr/>
    </dgm:pt>
    <dgm:pt modelId="{554F3977-88E0-49B3-84F7-6E00516E2395}" type="pres">
      <dgm:prSet presAssocID="{90949678-67FF-4BCD-8BA2-8AC02871985B}" presName="root2" presStyleCnt="0"/>
      <dgm:spPr/>
    </dgm:pt>
    <dgm:pt modelId="{B19BB67B-FCDC-422E-82C0-8F32372C7BD3}" type="pres">
      <dgm:prSet presAssocID="{90949678-67FF-4BCD-8BA2-8AC02871985B}" presName="LevelTwoTextNode" presStyleLbl="node4" presStyleIdx="3" presStyleCnt="11">
        <dgm:presLayoutVars>
          <dgm:chPref val="3"/>
        </dgm:presLayoutVars>
      </dgm:prSet>
      <dgm:spPr/>
    </dgm:pt>
    <dgm:pt modelId="{78C853B5-2EE5-493F-86F8-C2FD8F93F533}" type="pres">
      <dgm:prSet presAssocID="{90949678-67FF-4BCD-8BA2-8AC02871985B}" presName="level3hierChild" presStyleCnt="0"/>
      <dgm:spPr/>
    </dgm:pt>
    <dgm:pt modelId="{901161AF-87CA-42B1-8569-CE4A666C868A}" type="pres">
      <dgm:prSet presAssocID="{BDF35038-B642-4BCE-A6F5-73349F2476D9}" presName="conn2-1" presStyleLbl="parChTrans1D4" presStyleIdx="4" presStyleCnt="11"/>
      <dgm:spPr/>
    </dgm:pt>
    <dgm:pt modelId="{1913435B-A64A-4174-90D0-A19DC44B59E9}" type="pres">
      <dgm:prSet presAssocID="{BDF35038-B642-4BCE-A6F5-73349F2476D9}" presName="connTx" presStyleLbl="parChTrans1D4" presStyleIdx="4" presStyleCnt="11"/>
      <dgm:spPr/>
    </dgm:pt>
    <dgm:pt modelId="{F619DA6F-1B2C-4430-9EE3-FF49286A6014}" type="pres">
      <dgm:prSet presAssocID="{307E12C1-A8B0-4F0F-8188-3D6B197EE786}" presName="root2" presStyleCnt="0"/>
      <dgm:spPr/>
    </dgm:pt>
    <dgm:pt modelId="{8D2B5260-39D8-420B-B368-766ED402BEE9}" type="pres">
      <dgm:prSet presAssocID="{307E12C1-A8B0-4F0F-8188-3D6B197EE786}" presName="LevelTwoTextNode" presStyleLbl="node4" presStyleIdx="4" presStyleCnt="11">
        <dgm:presLayoutVars>
          <dgm:chPref val="3"/>
        </dgm:presLayoutVars>
      </dgm:prSet>
      <dgm:spPr/>
    </dgm:pt>
    <dgm:pt modelId="{79817897-5E96-4BC0-9D30-96CB3338C44A}" type="pres">
      <dgm:prSet presAssocID="{307E12C1-A8B0-4F0F-8188-3D6B197EE786}" presName="level3hierChild" presStyleCnt="0"/>
      <dgm:spPr/>
    </dgm:pt>
    <dgm:pt modelId="{33175645-46A8-463B-9FD2-AB217B6AA6CE}" type="pres">
      <dgm:prSet presAssocID="{89906315-66A2-458E-B57A-F3237C541C15}" presName="conn2-1" presStyleLbl="parChTrans1D3" presStyleIdx="2" presStyleCnt="7"/>
      <dgm:spPr/>
    </dgm:pt>
    <dgm:pt modelId="{07EF9474-03C0-4000-918A-5040963A880B}" type="pres">
      <dgm:prSet presAssocID="{89906315-66A2-458E-B57A-F3237C541C15}" presName="connTx" presStyleLbl="parChTrans1D3" presStyleIdx="2" presStyleCnt="7"/>
      <dgm:spPr/>
    </dgm:pt>
    <dgm:pt modelId="{E1D8B5F9-C813-414D-897E-8EA4D5D8A4BE}" type="pres">
      <dgm:prSet presAssocID="{A8EFD46A-FA7A-43AF-92B4-BBEFA7333377}" presName="root2" presStyleCnt="0"/>
      <dgm:spPr/>
    </dgm:pt>
    <dgm:pt modelId="{E9389275-2354-46A4-80B6-F0CA29D7518B}" type="pres">
      <dgm:prSet presAssocID="{A8EFD46A-FA7A-43AF-92B4-BBEFA7333377}" presName="LevelTwoTextNode" presStyleLbl="node3" presStyleIdx="2" presStyleCnt="7">
        <dgm:presLayoutVars>
          <dgm:chPref val="3"/>
        </dgm:presLayoutVars>
      </dgm:prSet>
      <dgm:spPr/>
    </dgm:pt>
    <dgm:pt modelId="{41D6B6F6-396D-44E3-A55D-846968AC9183}" type="pres">
      <dgm:prSet presAssocID="{A8EFD46A-FA7A-43AF-92B4-BBEFA7333377}" presName="level3hierChild" presStyleCnt="0"/>
      <dgm:spPr/>
    </dgm:pt>
    <dgm:pt modelId="{35FDFF70-884F-45FA-ACDC-B67B5581E36F}" type="pres">
      <dgm:prSet presAssocID="{AB95CF30-967A-4952-9AAF-A684F81C35BA}" presName="conn2-1" presStyleLbl="parChTrans1D4" presStyleIdx="5" presStyleCnt="11"/>
      <dgm:spPr/>
    </dgm:pt>
    <dgm:pt modelId="{ED748284-A00C-4C2B-B589-F8BE855F5177}" type="pres">
      <dgm:prSet presAssocID="{AB95CF30-967A-4952-9AAF-A684F81C35BA}" presName="connTx" presStyleLbl="parChTrans1D4" presStyleIdx="5" presStyleCnt="11"/>
      <dgm:spPr/>
    </dgm:pt>
    <dgm:pt modelId="{30BDA623-71D8-4F93-8C5C-8CE41B63DC47}" type="pres">
      <dgm:prSet presAssocID="{BDCAEA78-C38F-4C60-A2F2-35980A2B61FF}" presName="root2" presStyleCnt="0"/>
      <dgm:spPr/>
    </dgm:pt>
    <dgm:pt modelId="{955F8F8C-8F9D-48C7-B497-439466064860}" type="pres">
      <dgm:prSet presAssocID="{BDCAEA78-C38F-4C60-A2F2-35980A2B61FF}" presName="LevelTwoTextNode" presStyleLbl="node4" presStyleIdx="5" presStyleCnt="11">
        <dgm:presLayoutVars>
          <dgm:chPref val="3"/>
        </dgm:presLayoutVars>
      </dgm:prSet>
      <dgm:spPr/>
    </dgm:pt>
    <dgm:pt modelId="{124A39CA-C611-421F-A6CC-A94588190AD3}" type="pres">
      <dgm:prSet presAssocID="{BDCAEA78-C38F-4C60-A2F2-35980A2B61FF}" presName="level3hierChild" presStyleCnt="0"/>
      <dgm:spPr/>
    </dgm:pt>
    <dgm:pt modelId="{63954CD3-1ACC-45A8-8933-2C3ADCF14887}" type="pres">
      <dgm:prSet presAssocID="{90049BB8-3D9D-427B-A3BA-2322CA4166FC}" presName="conn2-1" presStyleLbl="parChTrans1D4" presStyleIdx="6" presStyleCnt="11"/>
      <dgm:spPr/>
    </dgm:pt>
    <dgm:pt modelId="{C82D38D0-43B3-4FAA-A629-552E8ED452E7}" type="pres">
      <dgm:prSet presAssocID="{90049BB8-3D9D-427B-A3BA-2322CA4166FC}" presName="connTx" presStyleLbl="parChTrans1D4" presStyleIdx="6" presStyleCnt="11"/>
      <dgm:spPr/>
    </dgm:pt>
    <dgm:pt modelId="{BEB66012-EB7F-4670-B72B-40A2021E4C5E}" type="pres">
      <dgm:prSet presAssocID="{600755FE-2BDF-4F7E-AD61-441CCFCF628D}" presName="root2" presStyleCnt="0"/>
      <dgm:spPr/>
    </dgm:pt>
    <dgm:pt modelId="{49746337-BEC6-4E91-9E7C-1ED456D03EE6}" type="pres">
      <dgm:prSet presAssocID="{600755FE-2BDF-4F7E-AD61-441CCFCF628D}" presName="LevelTwoTextNode" presStyleLbl="node4" presStyleIdx="6" presStyleCnt="11">
        <dgm:presLayoutVars>
          <dgm:chPref val="3"/>
        </dgm:presLayoutVars>
      </dgm:prSet>
      <dgm:spPr/>
    </dgm:pt>
    <dgm:pt modelId="{59364851-4CF5-45BB-A4A5-474A090C4D19}" type="pres">
      <dgm:prSet presAssocID="{600755FE-2BDF-4F7E-AD61-441CCFCF628D}" presName="level3hierChild" presStyleCnt="0"/>
      <dgm:spPr/>
    </dgm:pt>
    <dgm:pt modelId="{6E9690F9-12EE-4436-959F-51BCBA755D6F}" type="pres">
      <dgm:prSet presAssocID="{CA25427D-0E49-4726-A48F-33B4EA2D1989}" presName="conn2-1" presStyleLbl="parChTrans1D3" presStyleIdx="3" presStyleCnt="7"/>
      <dgm:spPr/>
    </dgm:pt>
    <dgm:pt modelId="{F7845260-E620-4A00-A502-01E7348AAAE9}" type="pres">
      <dgm:prSet presAssocID="{CA25427D-0E49-4726-A48F-33B4EA2D1989}" presName="connTx" presStyleLbl="parChTrans1D3" presStyleIdx="3" presStyleCnt="7"/>
      <dgm:spPr/>
    </dgm:pt>
    <dgm:pt modelId="{4BFF1C4B-CC2F-4D86-9D82-F7FD806D3421}" type="pres">
      <dgm:prSet presAssocID="{4531B240-ECF4-4F39-85BA-FD43D8EC0C44}" presName="root2" presStyleCnt="0"/>
      <dgm:spPr/>
    </dgm:pt>
    <dgm:pt modelId="{4747117A-6624-457E-88F9-A7274E4D1B68}" type="pres">
      <dgm:prSet presAssocID="{4531B240-ECF4-4F39-85BA-FD43D8EC0C44}" presName="LevelTwoTextNode" presStyleLbl="node3" presStyleIdx="3" presStyleCnt="7">
        <dgm:presLayoutVars>
          <dgm:chPref val="3"/>
        </dgm:presLayoutVars>
      </dgm:prSet>
      <dgm:spPr/>
    </dgm:pt>
    <dgm:pt modelId="{4B7DD6F8-BDB5-423C-8E6F-54ADD42F4433}" type="pres">
      <dgm:prSet presAssocID="{4531B240-ECF4-4F39-85BA-FD43D8EC0C44}" presName="level3hierChild" presStyleCnt="0"/>
      <dgm:spPr/>
    </dgm:pt>
    <dgm:pt modelId="{38F73488-D5F7-490D-8388-579078E8E5A6}" type="pres">
      <dgm:prSet presAssocID="{3A12E789-5A7A-4BDB-ACB8-587FA90B9946}" presName="conn2-1" presStyleLbl="parChTrans1D4" presStyleIdx="7" presStyleCnt="11"/>
      <dgm:spPr/>
    </dgm:pt>
    <dgm:pt modelId="{0A73F289-8681-431C-BA90-13C4DB769AAA}" type="pres">
      <dgm:prSet presAssocID="{3A12E789-5A7A-4BDB-ACB8-587FA90B9946}" presName="connTx" presStyleLbl="parChTrans1D4" presStyleIdx="7" presStyleCnt="11"/>
      <dgm:spPr/>
    </dgm:pt>
    <dgm:pt modelId="{2395AD9E-BA63-4DE6-AD09-F09A1319DC59}" type="pres">
      <dgm:prSet presAssocID="{4B8FE9D3-7AD1-42B2-8473-59EFB2098FB9}" presName="root2" presStyleCnt="0"/>
      <dgm:spPr/>
    </dgm:pt>
    <dgm:pt modelId="{FA787FC8-13BB-4D77-BF39-3F1DA13B9290}" type="pres">
      <dgm:prSet presAssocID="{4B8FE9D3-7AD1-42B2-8473-59EFB2098FB9}" presName="LevelTwoTextNode" presStyleLbl="node4" presStyleIdx="7" presStyleCnt="11">
        <dgm:presLayoutVars>
          <dgm:chPref val="3"/>
        </dgm:presLayoutVars>
      </dgm:prSet>
      <dgm:spPr/>
    </dgm:pt>
    <dgm:pt modelId="{FEEA64BF-382B-49D3-8EB7-DC54F820C4CC}" type="pres">
      <dgm:prSet presAssocID="{4B8FE9D3-7AD1-42B2-8473-59EFB2098FB9}" presName="level3hierChild" presStyleCnt="0"/>
      <dgm:spPr/>
    </dgm:pt>
    <dgm:pt modelId="{331AB9D7-E94B-4C02-A440-7F9AF9E7A854}" type="pres">
      <dgm:prSet presAssocID="{E0AF82C3-6FA2-4186-8AB6-CFE1CF5A51AD}" presName="conn2-1" presStyleLbl="parChTrans1D3" presStyleIdx="4" presStyleCnt="7"/>
      <dgm:spPr/>
    </dgm:pt>
    <dgm:pt modelId="{8216A040-DA5E-4A67-9498-DEAE15DBF8EC}" type="pres">
      <dgm:prSet presAssocID="{E0AF82C3-6FA2-4186-8AB6-CFE1CF5A51AD}" presName="connTx" presStyleLbl="parChTrans1D3" presStyleIdx="4" presStyleCnt="7"/>
      <dgm:spPr/>
    </dgm:pt>
    <dgm:pt modelId="{61961EA3-C308-4878-90D8-C6138F6AE51C}" type="pres">
      <dgm:prSet presAssocID="{DEF4CB01-EC62-4E66-85C0-80FEDCCDF987}" presName="root2" presStyleCnt="0"/>
      <dgm:spPr/>
    </dgm:pt>
    <dgm:pt modelId="{87DCD0E9-890E-4A70-B557-579A62E50715}" type="pres">
      <dgm:prSet presAssocID="{DEF4CB01-EC62-4E66-85C0-80FEDCCDF987}" presName="LevelTwoTextNode" presStyleLbl="node3" presStyleIdx="4" presStyleCnt="7">
        <dgm:presLayoutVars>
          <dgm:chPref val="3"/>
        </dgm:presLayoutVars>
      </dgm:prSet>
      <dgm:spPr/>
    </dgm:pt>
    <dgm:pt modelId="{54043B2C-F7A8-4F5D-9B16-0C82EFE2D580}" type="pres">
      <dgm:prSet presAssocID="{DEF4CB01-EC62-4E66-85C0-80FEDCCDF987}" presName="level3hierChild" presStyleCnt="0"/>
      <dgm:spPr/>
    </dgm:pt>
    <dgm:pt modelId="{73F4B616-7A12-409B-A0B4-AF0F0C7884EC}" type="pres">
      <dgm:prSet presAssocID="{F010FF5A-C0D1-41FE-AB43-E9A6BBC5EFEA}" presName="conn2-1" presStyleLbl="parChTrans1D4" presStyleIdx="8" presStyleCnt="11"/>
      <dgm:spPr/>
    </dgm:pt>
    <dgm:pt modelId="{3496D4D4-0EFA-4D22-8FFC-C25E311ED604}" type="pres">
      <dgm:prSet presAssocID="{F010FF5A-C0D1-41FE-AB43-E9A6BBC5EFEA}" presName="connTx" presStyleLbl="parChTrans1D4" presStyleIdx="8" presStyleCnt="11"/>
      <dgm:spPr/>
    </dgm:pt>
    <dgm:pt modelId="{0DC02395-A127-4014-917D-22ADEDC244C8}" type="pres">
      <dgm:prSet presAssocID="{66CEAF70-739B-4349-800D-D1DCC89A2F2B}" presName="root2" presStyleCnt="0"/>
      <dgm:spPr/>
    </dgm:pt>
    <dgm:pt modelId="{C74675EB-1D92-425E-BA4A-0EF8D3DE9639}" type="pres">
      <dgm:prSet presAssocID="{66CEAF70-739B-4349-800D-D1DCC89A2F2B}" presName="LevelTwoTextNode" presStyleLbl="node4" presStyleIdx="8" presStyleCnt="11">
        <dgm:presLayoutVars>
          <dgm:chPref val="3"/>
        </dgm:presLayoutVars>
      </dgm:prSet>
      <dgm:spPr/>
    </dgm:pt>
    <dgm:pt modelId="{C2893A9F-FB8F-4BCA-8430-DFF1044DDA4A}" type="pres">
      <dgm:prSet presAssocID="{66CEAF70-739B-4349-800D-D1DCC89A2F2B}" presName="level3hierChild" presStyleCnt="0"/>
      <dgm:spPr/>
    </dgm:pt>
    <dgm:pt modelId="{3025490E-8B83-4007-BEFD-AAA39A4ED639}" type="pres">
      <dgm:prSet presAssocID="{80A43794-EED5-464C-BCA0-1A1D961F70EC}" presName="conn2-1" presStyleLbl="parChTrans1D4" presStyleIdx="9" presStyleCnt="11"/>
      <dgm:spPr/>
    </dgm:pt>
    <dgm:pt modelId="{28B432DA-44A2-40C3-8887-D369227E4DE4}" type="pres">
      <dgm:prSet presAssocID="{80A43794-EED5-464C-BCA0-1A1D961F70EC}" presName="connTx" presStyleLbl="parChTrans1D4" presStyleIdx="9" presStyleCnt="11"/>
      <dgm:spPr/>
    </dgm:pt>
    <dgm:pt modelId="{5685B4BB-2738-4726-9B5E-8C82C4F22446}" type="pres">
      <dgm:prSet presAssocID="{2ADADD2D-0BC9-43D7-8D92-AFDCB12FFE77}" presName="root2" presStyleCnt="0"/>
      <dgm:spPr/>
    </dgm:pt>
    <dgm:pt modelId="{896F4A28-43F3-40CE-8F22-702344FB7E30}" type="pres">
      <dgm:prSet presAssocID="{2ADADD2D-0BC9-43D7-8D92-AFDCB12FFE77}" presName="LevelTwoTextNode" presStyleLbl="node4" presStyleIdx="9" presStyleCnt="11">
        <dgm:presLayoutVars>
          <dgm:chPref val="3"/>
        </dgm:presLayoutVars>
      </dgm:prSet>
      <dgm:spPr/>
    </dgm:pt>
    <dgm:pt modelId="{3BD393CD-D308-4C79-B5C1-CDFF6B9A1B2B}" type="pres">
      <dgm:prSet presAssocID="{2ADADD2D-0BC9-43D7-8D92-AFDCB12FFE77}" presName="level3hierChild" presStyleCnt="0"/>
      <dgm:spPr/>
    </dgm:pt>
    <dgm:pt modelId="{545558A9-D172-44E6-A35D-6039CA121C87}" type="pres">
      <dgm:prSet presAssocID="{E00BFB29-DB65-488B-8253-2470172EDDDD}" presName="conn2-1" presStyleLbl="parChTrans1D4" presStyleIdx="10" presStyleCnt="11"/>
      <dgm:spPr/>
    </dgm:pt>
    <dgm:pt modelId="{06403A91-F4D7-45C5-A14D-7CB0BC0CF8DB}" type="pres">
      <dgm:prSet presAssocID="{E00BFB29-DB65-488B-8253-2470172EDDDD}" presName="connTx" presStyleLbl="parChTrans1D4" presStyleIdx="10" presStyleCnt="11"/>
      <dgm:spPr/>
    </dgm:pt>
    <dgm:pt modelId="{01DA63CE-4E86-41FD-A761-705FE6679B6D}" type="pres">
      <dgm:prSet presAssocID="{B25B1877-D320-4AA4-BEE1-C262B936FA1A}" presName="root2" presStyleCnt="0"/>
      <dgm:spPr/>
    </dgm:pt>
    <dgm:pt modelId="{2483202C-2AD8-42C2-8AEA-2CF65998CF50}" type="pres">
      <dgm:prSet presAssocID="{B25B1877-D320-4AA4-BEE1-C262B936FA1A}" presName="LevelTwoTextNode" presStyleLbl="node4" presStyleIdx="10" presStyleCnt="11">
        <dgm:presLayoutVars>
          <dgm:chPref val="3"/>
        </dgm:presLayoutVars>
      </dgm:prSet>
      <dgm:spPr/>
    </dgm:pt>
    <dgm:pt modelId="{50F86222-E29B-4486-A9B0-9E914CAD5C7D}" type="pres">
      <dgm:prSet presAssocID="{B25B1877-D320-4AA4-BEE1-C262B936FA1A}" presName="level3hierChild" presStyleCnt="0"/>
      <dgm:spPr/>
    </dgm:pt>
    <dgm:pt modelId="{1325632B-A7E5-4AFD-8843-F8A71CE25066}" type="pres">
      <dgm:prSet presAssocID="{7EE8A3CE-A4B4-4A05-8C8F-F6837264C694}" presName="conn2-1" presStyleLbl="parChTrans1D2" presStyleIdx="1" presStyleCnt="2"/>
      <dgm:spPr/>
    </dgm:pt>
    <dgm:pt modelId="{AF891228-1894-41B4-B969-0C8C9E6D018B}" type="pres">
      <dgm:prSet presAssocID="{7EE8A3CE-A4B4-4A05-8C8F-F6837264C694}" presName="connTx" presStyleLbl="parChTrans1D2" presStyleIdx="1" presStyleCnt="2"/>
      <dgm:spPr/>
    </dgm:pt>
    <dgm:pt modelId="{13C92AD8-8FF1-44FE-9CAB-F7764BB1ACF9}" type="pres">
      <dgm:prSet presAssocID="{07866CBF-3C03-481A-9AE9-DC59E31156B6}" presName="root2" presStyleCnt="0"/>
      <dgm:spPr/>
    </dgm:pt>
    <dgm:pt modelId="{AC3D3421-1892-48C1-8FA3-670EE3223E52}" type="pres">
      <dgm:prSet presAssocID="{07866CBF-3C03-481A-9AE9-DC59E31156B6}" presName="LevelTwoTextNode" presStyleLbl="node2" presStyleIdx="1" presStyleCnt="2">
        <dgm:presLayoutVars>
          <dgm:chPref val="3"/>
        </dgm:presLayoutVars>
      </dgm:prSet>
      <dgm:spPr/>
    </dgm:pt>
    <dgm:pt modelId="{30B291BF-D8CC-412C-954A-0DC987E83874}" type="pres">
      <dgm:prSet presAssocID="{07866CBF-3C03-481A-9AE9-DC59E31156B6}" presName="level3hierChild" presStyleCnt="0"/>
      <dgm:spPr/>
    </dgm:pt>
    <dgm:pt modelId="{A6A71AE9-4C70-411B-8D10-51E9AA3CB465}" type="pres">
      <dgm:prSet presAssocID="{FF4A785B-0C6D-491C-9B22-447B43EE149B}" presName="conn2-1" presStyleLbl="parChTrans1D3" presStyleIdx="5" presStyleCnt="7"/>
      <dgm:spPr/>
    </dgm:pt>
    <dgm:pt modelId="{A7E99A8E-2C2C-45A2-9E6E-9312CF80DEB8}" type="pres">
      <dgm:prSet presAssocID="{FF4A785B-0C6D-491C-9B22-447B43EE149B}" presName="connTx" presStyleLbl="parChTrans1D3" presStyleIdx="5" presStyleCnt="7"/>
      <dgm:spPr/>
    </dgm:pt>
    <dgm:pt modelId="{6C05742E-75F0-42DC-B8EC-EC7A9717494A}" type="pres">
      <dgm:prSet presAssocID="{E039316F-5285-4448-AD8C-B7C9722FA125}" presName="root2" presStyleCnt="0"/>
      <dgm:spPr/>
    </dgm:pt>
    <dgm:pt modelId="{8A976FBE-6DFF-45CD-8617-BA1961B03745}" type="pres">
      <dgm:prSet presAssocID="{E039316F-5285-4448-AD8C-B7C9722FA125}" presName="LevelTwoTextNode" presStyleLbl="node3" presStyleIdx="5" presStyleCnt="7" custLinFactNeighborX="-563" custLinFactNeighborY="4976">
        <dgm:presLayoutVars>
          <dgm:chPref val="3"/>
        </dgm:presLayoutVars>
      </dgm:prSet>
      <dgm:spPr/>
    </dgm:pt>
    <dgm:pt modelId="{05E5B38B-704A-46E4-B399-61BC6E69C8DB}" type="pres">
      <dgm:prSet presAssocID="{E039316F-5285-4448-AD8C-B7C9722FA125}" presName="level3hierChild" presStyleCnt="0"/>
      <dgm:spPr/>
    </dgm:pt>
    <dgm:pt modelId="{E8AD5A12-4022-49BD-B502-014327819C3B}" type="pres">
      <dgm:prSet presAssocID="{88F4E7A2-7819-466E-91EE-0B4712768D08}" presName="conn2-1" presStyleLbl="parChTrans1D3" presStyleIdx="6" presStyleCnt="7"/>
      <dgm:spPr/>
    </dgm:pt>
    <dgm:pt modelId="{DD52FE93-7D73-4611-B022-144B7F1FBCBF}" type="pres">
      <dgm:prSet presAssocID="{88F4E7A2-7819-466E-91EE-0B4712768D08}" presName="connTx" presStyleLbl="parChTrans1D3" presStyleIdx="6" presStyleCnt="7"/>
      <dgm:spPr/>
    </dgm:pt>
    <dgm:pt modelId="{3AD0C0A5-3AB8-4411-AFAB-13FC326F7351}" type="pres">
      <dgm:prSet presAssocID="{B86AE0BB-392C-48CB-AE5C-7F303D0DBB52}" presName="root2" presStyleCnt="0"/>
      <dgm:spPr/>
    </dgm:pt>
    <dgm:pt modelId="{7201F96B-45EE-4258-83C6-3F68EC25CF44}" type="pres">
      <dgm:prSet presAssocID="{B86AE0BB-392C-48CB-AE5C-7F303D0DBB52}" presName="LevelTwoTextNode" presStyleLbl="node3" presStyleIdx="6" presStyleCnt="7">
        <dgm:presLayoutVars>
          <dgm:chPref val="3"/>
        </dgm:presLayoutVars>
      </dgm:prSet>
      <dgm:spPr/>
    </dgm:pt>
    <dgm:pt modelId="{3A74FB69-A541-42B7-B173-945898416FF0}" type="pres">
      <dgm:prSet presAssocID="{B86AE0BB-392C-48CB-AE5C-7F303D0DBB52}" presName="level3hierChild" presStyleCnt="0"/>
      <dgm:spPr/>
    </dgm:pt>
  </dgm:ptLst>
  <dgm:cxnLst>
    <dgm:cxn modelId="{A94C6C07-E28F-43E1-8059-A43FF65E0F51}" srcId="{B816F46E-CD41-4D53-8A58-9F6FBFB42D42}" destId="{307E12C1-A8B0-4F0F-8188-3D6B197EE786}" srcOrd="3" destOrd="0" parTransId="{BDF35038-B642-4BCE-A6F5-73349F2476D9}" sibTransId="{29D5AF39-449D-4FED-A5BD-670160108F3F}"/>
    <dgm:cxn modelId="{08CBA709-92C3-456E-ABA8-7786E58F437F}" type="presOf" srcId="{E4B15ADF-19A9-4D03-A071-58637FDC6ADA}" destId="{8C534CA6-188C-4EB0-8CFE-389E60B6CB25}" srcOrd="1" destOrd="0" presId="urn:microsoft.com/office/officeart/2008/layout/HorizontalMultiLevelHierarchy"/>
    <dgm:cxn modelId="{1AA3900A-5D84-4343-ADC8-8B06D9E32E17}" type="presOf" srcId="{07FCCA78-8C57-4C1A-A233-6561386763E7}" destId="{39CAF1BC-D68E-479A-858A-C8C3D9A1D790}" srcOrd="0" destOrd="0" presId="urn:microsoft.com/office/officeart/2008/layout/HorizontalMultiLevelHierarchy"/>
    <dgm:cxn modelId="{A79BD00D-949B-493A-B594-B5B1CAB22AC2}" type="presOf" srcId="{DEF4CB01-EC62-4E66-85C0-80FEDCCDF987}" destId="{87DCD0E9-890E-4A70-B557-579A62E50715}" srcOrd="0" destOrd="0" presId="urn:microsoft.com/office/officeart/2008/layout/HorizontalMultiLevelHierarchy"/>
    <dgm:cxn modelId="{858DE212-EC90-4B7E-A24E-18B0959F4ED6}" type="presOf" srcId="{4531B240-ECF4-4F39-85BA-FD43D8EC0C44}" destId="{4747117A-6624-457E-88F9-A7274E4D1B68}" srcOrd="0" destOrd="0" presId="urn:microsoft.com/office/officeart/2008/layout/HorizontalMultiLevelHierarchy"/>
    <dgm:cxn modelId="{CBAEAE14-CC6C-4EAE-9ADA-E23FC628CE7F}" type="presOf" srcId="{89906315-66A2-458E-B57A-F3237C541C15}" destId="{33175645-46A8-463B-9FD2-AB217B6AA6CE}" srcOrd="0" destOrd="0" presId="urn:microsoft.com/office/officeart/2008/layout/HorizontalMultiLevelHierarchy"/>
    <dgm:cxn modelId="{224CE714-4DF8-4A72-8399-F6B026407ABF}" type="presOf" srcId="{41421EA0-AC01-409B-8785-6410BD93BC9F}" destId="{657426F6-D8C5-4EBF-A38E-36BA5B8E610E}" srcOrd="0" destOrd="0" presId="urn:microsoft.com/office/officeart/2008/layout/HorizontalMultiLevelHierarchy"/>
    <dgm:cxn modelId="{34ABD81B-64DB-4FD6-BE23-0550B500CD77}" srcId="{DEF4CB01-EC62-4E66-85C0-80FEDCCDF987}" destId="{2ADADD2D-0BC9-43D7-8D92-AFDCB12FFE77}" srcOrd="1" destOrd="0" parTransId="{80A43794-EED5-464C-BCA0-1A1D961F70EC}" sibTransId="{14B12BF1-BFA1-4E54-AA06-0A948DE10B75}"/>
    <dgm:cxn modelId="{FBDF491E-80B4-459B-96C2-218358E39ADF}" type="presOf" srcId="{07866CBF-3C03-481A-9AE9-DC59E31156B6}" destId="{AC3D3421-1892-48C1-8FA3-670EE3223E52}" srcOrd="0" destOrd="0" presId="urn:microsoft.com/office/officeart/2008/layout/HorizontalMultiLevelHierarchy"/>
    <dgm:cxn modelId="{C8278C20-08B6-4D01-88FD-5D73E4A8E078}" type="presOf" srcId="{B742D09A-B791-4B1E-B3A6-8A7E789FB9C4}" destId="{BD9D175A-6B46-4D04-97C8-07798883E285}" srcOrd="0" destOrd="0" presId="urn:microsoft.com/office/officeart/2008/layout/HorizontalMultiLevelHierarchy"/>
    <dgm:cxn modelId="{026A7D25-2289-4041-BD26-C28A74C02A51}" srcId="{ABA2A50E-8233-46C9-AEF8-8CDF834312D4}" destId="{4531B240-ECF4-4F39-85BA-FD43D8EC0C44}" srcOrd="3" destOrd="0" parTransId="{CA25427D-0E49-4726-A48F-33B4EA2D1989}" sibTransId="{B2F26CF6-C0A0-4AB1-81D0-A0F5D2FB7807}"/>
    <dgm:cxn modelId="{369ED126-05D5-4725-8BFF-F1A03F77C90C}" srcId="{2442F0CF-A9EA-4EBD-A557-411D38B5F434}" destId="{07866CBF-3C03-481A-9AE9-DC59E31156B6}" srcOrd="1" destOrd="0" parTransId="{7EE8A3CE-A4B4-4A05-8C8F-F6837264C694}" sibTransId="{819135C5-A603-4259-A149-83C89FB6DF35}"/>
    <dgm:cxn modelId="{E4330F29-CE45-4CC3-A33C-54E73060D0A3}" srcId="{07866CBF-3C03-481A-9AE9-DC59E31156B6}" destId="{E039316F-5285-4448-AD8C-B7C9722FA125}" srcOrd="0" destOrd="0" parTransId="{FF4A785B-0C6D-491C-9B22-447B43EE149B}" sibTransId="{8DE71F45-4451-4AA1-99D0-5A0CC5F70A80}"/>
    <dgm:cxn modelId="{30A4A12C-A9C4-46F4-951B-53826A2DEDA6}" srcId="{07866CBF-3C03-481A-9AE9-DC59E31156B6}" destId="{B86AE0BB-392C-48CB-AE5C-7F303D0DBB52}" srcOrd="1" destOrd="0" parTransId="{88F4E7A2-7819-466E-91EE-0B4712768D08}" sibTransId="{8C5B22D8-2900-4F40-B163-B893CD16D66A}"/>
    <dgm:cxn modelId="{A4435630-F153-4782-AD6B-B654848C2DAF}" type="presOf" srcId="{A8EFD46A-FA7A-43AF-92B4-BBEFA7333377}" destId="{E9389275-2354-46A4-80B6-F0CA29D7518B}" srcOrd="0" destOrd="0" presId="urn:microsoft.com/office/officeart/2008/layout/HorizontalMultiLevelHierarchy"/>
    <dgm:cxn modelId="{EF206032-B536-42BC-85B6-0E755EDC29B6}" type="presOf" srcId="{F010FF5A-C0D1-41FE-AB43-E9A6BBC5EFEA}" destId="{3496D4D4-0EFA-4D22-8FFC-C25E311ED604}" srcOrd="1" destOrd="0" presId="urn:microsoft.com/office/officeart/2008/layout/HorizontalMultiLevelHierarchy"/>
    <dgm:cxn modelId="{31A9E332-AC8A-47E2-9A8F-D80EDB7D0BDC}" type="presOf" srcId="{B86AE0BB-392C-48CB-AE5C-7F303D0DBB52}" destId="{7201F96B-45EE-4258-83C6-3F68EC25CF44}" srcOrd="0" destOrd="0" presId="urn:microsoft.com/office/officeart/2008/layout/HorizontalMultiLevelHierarchy"/>
    <dgm:cxn modelId="{18823836-EEBB-40E2-91D6-CA6CD5BAE3B5}" type="presOf" srcId="{BDF35038-B642-4BCE-A6F5-73349F2476D9}" destId="{901161AF-87CA-42B1-8569-CE4A666C868A}" srcOrd="0" destOrd="0" presId="urn:microsoft.com/office/officeart/2008/layout/HorizontalMultiLevelHierarchy"/>
    <dgm:cxn modelId="{8ACE6937-A2D5-4A68-9B8E-7A1FF0D8144A}" srcId="{ABA2A50E-8233-46C9-AEF8-8CDF834312D4}" destId="{DEF4CB01-EC62-4E66-85C0-80FEDCCDF987}" srcOrd="4" destOrd="0" parTransId="{E0AF82C3-6FA2-4186-8AB6-CFE1CF5A51AD}" sibTransId="{76B4BF7C-E753-4ACB-BCDB-D90840C02C8D}"/>
    <dgm:cxn modelId="{21DDD039-BA9C-4507-939F-B592994C841F}" srcId="{A8EFD46A-FA7A-43AF-92B4-BBEFA7333377}" destId="{600755FE-2BDF-4F7E-AD61-441CCFCF628D}" srcOrd="1" destOrd="0" parTransId="{90049BB8-3D9D-427B-A3BA-2322CA4166FC}" sibTransId="{848DBB47-19CE-4AF1-B027-FD1CBC0A518C}"/>
    <dgm:cxn modelId="{F2E4B73C-ED6F-4611-815F-B8CFC27D5D69}" srcId="{6C271BA4-0858-4294-B189-4FD7837E7D74}" destId="{2442F0CF-A9EA-4EBD-A557-411D38B5F434}" srcOrd="0" destOrd="0" parTransId="{9F295A25-DAE5-4E59-A988-CC631071167F}" sibTransId="{40700B83-34BB-483D-8C14-F1624319259B}"/>
    <dgm:cxn modelId="{B2585360-D219-4128-B79A-4756D8B58EF0}" srcId="{B816F46E-CD41-4D53-8A58-9F6FBFB42D42}" destId="{FB381E0C-AFA6-440B-ADB6-BA708FB03D1A}" srcOrd="0" destOrd="0" parTransId="{D1970099-475E-4F04-B8CA-93069CA6BA19}" sibTransId="{30C6223A-1085-40C6-B697-D10509E4310D}"/>
    <dgm:cxn modelId="{D932F762-B8E2-4DC3-B45E-825F4AFD6B20}" type="presOf" srcId="{66CEAF70-739B-4349-800D-D1DCC89A2F2B}" destId="{C74675EB-1D92-425E-BA4A-0EF8D3DE9639}" srcOrd="0" destOrd="0" presId="urn:microsoft.com/office/officeart/2008/layout/HorizontalMultiLevelHierarchy"/>
    <dgm:cxn modelId="{84128943-D7FB-447A-B83A-AAA0EABB167B}" srcId="{DEF4CB01-EC62-4E66-85C0-80FEDCCDF987}" destId="{66CEAF70-739B-4349-800D-D1DCC89A2F2B}" srcOrd="0" destOrd="0" parTransId="{F010FF5A-C0D1-41FE-AB43-E9A6BBC5EFEA}" sibTransId="{369A87F8-C36D-48C3-A352-40ADB724760D}"/>
    <dgm:cxn modelId="{DF735564-DAF3-494F-ACDB-DD51A30D9673}" type="presOf" srcId="{F010FF5A-C0D1-41FE-AB43-E9A6BBC5EFEA}" destId="{73F4B616-7A12-409B-A0B4-AF0F0C7884EC}" srcOrd="0" destOrd="0" presId="urn:microsoft.com/office/officeart/2008/layout/HorizontalMultiLevelHierarchy"/>
    <dgm:cxn modelId="{05F1A245-F155-4003-8D2F-F4B91A3E2D9F}" type="presOf" srcId="{0AFF61E1-7DB7-4CB9-99AB-7390CE3E0821}" destId="{0CBA8321-929C-4493-B109-44C6627ACEDD}" srcOrd="1" destOrd="0" presId="urn:microsoft.com/office/officeart/2008/layout/HorizontalMultiLevelHierarchy"/>
    <dgm:cxn modelId="{3BA31947-6670-49B7-A0AC-75897A8BC368}" type="presOf" srcId="{A14E81BD-950B-4EC1-BB34-778EF49DA8B4}" destId="{62C93419-8607-4A9D-9A5C-D97935E4946E}" srcOrd="0" destOrd="0" presId="urn:microsoft.com/office/officeart/2008/layout/HorizontalMultiLevelHierarchy"/>
    <dgm:cxn modelId="{C020BE67-0838-4651-B7B9-F5EDC8DC6893}" srcId="{ABA2A50E-8233-46C9-AEF8-8CDF834312D4}" destId="{A8EFD46A-FA7A-43AF-92B4-BBEFA7333377}" srcOrd="2" destOrd="0" parTransId="{89906315-66A2-458E-B57A-F3237C541C15}" sibTransId="{7EB0EE44-03CE-4FA4-9395-08A37AEFCD1F}"/>
    <dgm:cxn modelId="{3DCB984A-CB8A-44A7-A280-6BFAC9774EB3}" type="presOf" srcId="{90049BB8-3D9D-427B-A3BA-2322CA4166FC}" destId="{63954CD3-1ACC-45A8-8933-2C3ADCF14887}" srcOrd="0" destOrd="0" presId="urn:microsoft.com/office/officeart/2008/layout/HorizontalMultiLevelHierarchy"/>
    <dgm:cxn modelId="{3EFBD84A-71CD-4B95-A673-7D72A6ED6EDE}" type="presOf" srcId="{E00BFB29-DB65-488B-8253-2470172EDDDD}" destId="{545558A9-D172-44E6-A35D-6039CA121C87}" srcOrd="0" destOrd="0" presId="urn:microsoft.com/office/officeart/2008/layout/HorizontalMultiLevelHierarchy"/>
    <dgm:cxn modelId="{5D341A6C-969B-4478-A7B3-B22CA5856D9F}" type="presOf" srcId="{FF4A785B-0C6D-491C-9B22-447B43EE149B}" destId="{A6A71AE9-4C70-411B-8D10-51E9AA3CB465}" srcOrd="0" destOrd="0" presId="urn:microsoft.com/office/officeart/2008/layout/HorizontalMultiLevelHierarchy"/>
    <dgm:cxn modelId="{B40FA56D-AD02-4DA4-A562-9181A33F0E90}" type="presOf" srcId="{90949678-67FF-4BCD-8BA2-8AC02871985B}" destId="{B19BB67B-FCDC-422E-82C0-8F32372C7BD3}" srcOrd="0" destOrd="0" presId="urn:microsoft.com/office/officeart/2008/layout/HorizontalMultiLevelHierarchy"/>
    <dgm:cxn modelId="{42CE6970-D953-4B80-873D-D74FCDCC9E9F}" type="presOf" srcId="{E00BFB29-DB65-488B-8253-2470172EDDDD}" destId="{06403A91-F4D7-45C5-A14D-7CB0BC0CF8DB}" srcOrd="1" destOrd="0" presId="urn:microsoft.com/office/officeart/2008/layout/HorizontalMultiLevelHierarchy"/>
    <dgm:cxn modelId="{11EA0D75-BF21-43EC-A517-F06369EB7CAB}" type="presOf" srcId="{88F4E7A2-7819-466E-91EE-0B4712768D08}" destId="{DD52FE93-7D73-4611-B022-144B7F1FBCBF}" srcOrd="1" destOrd="0" presId="urn:microsoft.com/office/officeart/2008/layout/HorizontalMultiLevelHierarchy"/>
    <dgm:cxn modelId="{3F435B55-9691-4CA9-A622-C39CB2FB9C94}" type="presOf" srcId="{600755FE-2BDF-4F7E-AD61-441CCFCF628D}" destId="{49746337-BEC6-4E91-9E7C-1ED456D03EE6}" srcOrd="0" destOrd="0" presId="urn:microsoft.com/office/officeart/2008/layout/HorizontalMultiLevelHierarchy"/>
    <dgm:cxn modelId="{7A9A8F76-A280-4D8D-8481-025506DFDCB1}" type="presOf" srcId="{7EE8A3CE-A4B4-4A05-8C8F-F6837264C694}" destId="{AF891228-1894-41B4-B969-0C8C9E6D018B}" srcOrd="1" destOrd="0" presId="urn:microsoft.com/office/officeart/2008/layout/HorizontalMultiLevelHierarchy"/>
    <dgm:cxn modelId="{C8320857-7F9F-4D52-B3C2-01A28B3F7D5E}" type="presOf" srcId="{89906315-66A2-458E-B57A-F3237C541C15}" destId="{07EF9474-03C0-4000-918A-5040963A880B}" srcOrd="1" destOrd="0" presId="urn:microsoft.com/office/officeart/2008/layout/HorizontalMultiLevelHierarchy"/>
    <dgm:cxn modelId="{6CB95677-0594-4036-A930-ACA78930FB3B}" type="presOf" srcId="{D1970099-475E-4F04-B8CA-93069CA6BA19}" destId="{37472CD7-8965-4A54-9E34-0B152D1FE140}" srcOrd="0" destOrd="0" presId="urn:microsoft.com/office/officeart/2008/layout/HorizontalMultiLevelHierarchy"/>
    <dgm:cxn modelId="{CDBEA979-AEDE-44AA-B6D2-C83FEEFEF343}" type="presOf" srcId="{6C271BA4-0858-4294-B189-4FD7837E7D74}" destId="{F316D889-FC91-4A13-9145-FF3444F2A0AF}" srcOrd="0" destOrd="0" presId="urn:microsoft.com/office/officeart/2008/layout/HorizontalMultiLevelHierarchy"/>
    <dgm:cxn modelId="{12AC745A-08A6-4D69-8D39-BCFB417DB701}" type="presOf" srcId="{80A43794-EED5-464C-BCA0-1A1D961F70EC}" destId="{3025490E-8B83-4007-BEFD-AAA39A4ED639}" srcOrd="0" destOrd="0" presId="urn:microsoft.com/office/officeart/2008/layout/HorizontalMultiLevelHierarchy"/>
    <dgm:cxn modelId="{053F3F7B-342E-4504-8552-969CDBEDA5D5}" type="presOf" srcId="{3A12E789-5A7A-4BDB-ACB8-587FA90B9946}" destId="{0A73F289-8681-431C-BA90-13C4DB769AAA}" srcOrd="1" destOrd="0" presId="urn:microsoft.com/office/officeart/2008/layout/HorizontalMultiLevelHierarchy"/>
    <dgm:cxn modelId="{05AED17C-40E3-47A5-807C-8B83E472BB6D}" type="presOf" srcId="{90049BB8-3D9D-427B-A3BA-2322CA4166FC}" destId="{C82D38D0-43B3-4FAA-A629-552E8ED452E7}" srcOrd="1" destOrd="0" presId="urn:microsoft.com/office/officeart/2008/layout/HorizontalMultiLevelHierarchy"/>
    <dgm:cxn modelId="{EE52677D-AA41-443B-BF82-FD1FC85140B3}" type="presOf" srcId="{E4B15ADF-19A9-4D03-A071-58637FDC6ADA}" destId="{07A4650E-45C3-4EC6-959B-3E29696B8136}" srcOrd="0" destOrd="0" presId="urn:microsoft.com/office/officeart/2008/layout/HorizontalMultiLevelHierarchy"/>
    <dgm:cxn modelId="{0906E181-856E-494F-AC96-AAB93D455790}" srcId="{2442F0CF-A9EA-4EBD-A557-411D38B5F434}" destId="{ABA2A50E-8233-46C9-AEF8-8CDF834312D4}" srcOrd="0" destOrd="0" parTransId="{17B5F60E-D95C-4883-BDE1-BC206C32AA77}" sibTransId="{9A029037-A541-43C6-B39F-1252FCCCB334}"/>
    <dgm:cxn modelId="{22898C82-F3DC-4EF6-B142-1C753613575C}" type="presOf" srcId="{CA25427D-0E49-4726-A48F-33B4EA2D1989}" destId="{6E9690F9-12EE-4436-959F-51BCBA755D6F}" srcOrd="0" destOrd="0" presId="urn:microsoft.com/office/officeart/2008/layout/HorizontalMultiLevelHierarchy"/>
    <dgm:cxn modelId="{18360087-B653-47FC-AA4D-9C98E634A039}" type="presOf" srcId="{B742D09A-B791-4B1E-B3A6-8A7E789FB9C4}" destId="{969505C2-AA71-4722-A584-8E612342B155}" srcOrd="1" destOrd="0" presId="urn:microsoft.com/office/officeart/2008/layout/HorizontalMultiLevelHierarchy"/>
    <dgm:cxn modelId="{21F66B88-0D22-4BE1-A5DB-93EBC3D11B2D}" type="presOf" srcId="{305E01E3-E263-4766-938A-4D985CC41532}" destId="{575868ED-C915-4D4F-B1C1-116A505C1DE1}" srcOrd="0" destOrd="0" presId="urn:microsoft.com/office/officeart/2008/layout/HorizontalMultiLevelHierarchy"/>
    <dgm:cxn modelId="{EDE58788-BE86-4F13-91A1-F125F3A7C638}" srcId="{4531B240-ECF4-4F39-85BA-FD43D8EC0C44}" destId="{4B8FE9D3-7AD1-42B2-8473-59EFB2098FB9}" srcOrd="0" destOrd="0" parTransId="{3A12E789-5A7A-4BDB-ACB8-587FA90B9946}" sibTransId="{B6D65E0D-7BA3-40A0-965D-8922DC024F91}"/>
    <dgm:cxn modelId="{2416BE8B-7C83-4EA0-BFDF-57D26D0EBE48}" type="presOf" srcId="{E039316F-5285-4448-AD8C-B7C9722FA125}" destId="{8A976FBE-6DFF-45CD-8617-BA1961B03745}" srcOrd="0" destOrd="0" presId="urn:microsoft.com/office/officeart/2008/layout/HorizontalMultiLevelHierarchy"/>
    <dgm:cxn modelId="{B4021791-C4C3-4309-B58D-CB4D33B77387}" srcId="{A8EFD46A-FA7A-43AF-92B4-BBEFA7333377}" destId="{BDCAEA78-C38F-4C60-A2F2-35980A2B61FF}" srcOrd="0" destOrd="0" parTransId="{AB95CF30-967A-4952-9AAF-A684F81C35BA}" sibTransId="{43DEDCFB-0E6A-453A-AA55-690E1AFA3A9A}"/>
    <dgm:cxn modelId="{1ED71392-41B1-4283-9171-D833F37F771C}" type="presOf" srcId="{BDCAEA78-C38F-4C60-A2F2-35980A2B61FF}" destId="{955F8F8C-8F9D-48C7-B497-439466064860}" srcOrd="0" destOrd="0" presId="urn:microsoft.com/office/officeart/2008/layout/HorizontalMultiLevelHierarchy"/>
    <dgm:cxn modelId="{E8A26B92-3905-43AE-B138-2EC7B61FCAB1}" type="presOf" srcId="{17B5F60E-D95C-4883-BDE1-BC206C32AA77}" destId="{CAAD18F1-2A83-46AD-BBDC-E6747400B811}" srcOrd="0" destOrd="0" presId="urn:microsoft.com/office/officeart/2008/layout/HorizontalMultiLevelHierarchy"/>
    <dgm:cxn modelId="{56E64B93-0674-4D26-9680-90F731A47CDA}" type="presOf" srcId="{FF4A785B-0C6D-491C-9B22-447B43EE149B}" destId="{A7E99A8E-2C2C-45A2-9E6E-9312CF80DEB8}" srcOrd="1" destOrd="0" presId="urn:microsoft.com/office/officeart/2008/layout/HorizontalMultiLevelHierarchy"/>
    <dgm:cxn modelId="{DE43A094-8FD6-429C-9434-7E2ECF1D8444}" srcId="{B816F46E-CD41-4D53-8A58-9F6FBFB42D42}" destId="{41421EA0-AC01-409B-8785-6410BD93BC9F}" srcOrd="1" destOrd="0" parTransId="{305E01E3-E263-4766-938A-4D985CC41532}" sibTransId="{5886B4EB-539F-453F-A49A-EFE7D57890EF}"/>
    <dgm:cxn modelId="{6CBEE696-C61A-4F85-9114-59E0D80FF98B}" type="presOf" srcId="{B816F46E-CD41-4D53-8A58-9F6FBFB42D42}" destId="{3BC4E1BB-C12D-42A9-AC0F-0075FF7C3B78}" srcOrd="0" destOrd="0" presId="urn:microsoft.com/office/officeart/2008/layout/HorizontalMultiLevelHierarchy"/>
    <dgm:cxn modelId="{89D63D99-E8C0-49C7-B3D0-F37333418538}" type="presOf" srcId="{2442F0CF-A9EA-4EBD-A557-411D38B5F434}" destId="{ACD6C51A-45C8-40F9-A571-00255E3DC7ED}" srcOrd="0" destOrd="0" presId="urn:microsoft.com/office/officeart/2008/layout/HorizontalMultiLevelHierarchy"/>
    <dgm:cxn modelId="{708296A0-B6DC-454E-9949-735E62AB9B65}" type="presOf" srcId="{E0AF82C3-6FA2-4186-8AB6-CFE1CF5A51AD}" destId="{331AB9D7-E94B-4C02-A440-7F9AF9E7A854}" srcOrd="0" destOrd="0" presId="urn:microsoft.com/office/officeart/2008/layout/HorizontalMultiLevelHierarchy"/>
    <dgm:cxn modelId="{1A99F0A2-DDEE-4AE1-BC23-D8DD847F2010}" type="presOf" srcId="{7EE8A3CE-A4B4-4A05-8C8F-F6837264C694}" destId="{1325632B-A7E5-4AFD-8843-F8A71CE25066}" srcOrd="0" destOrd="0" presId="urn:microsoft.com/office/officeart/2008/layout/HorizontalMultiLevelHierarchy"/>
    <dgm:cxn modelId="{671B02A4-7DA9-4DFD-8DB3-92D6760D6A02}" type="presOf" srcId="{E094EEF9-51C1-43D8-A555-5AD51605695E}" destId="{9B6D8B54-0D4E-42A5-8344-BE22ED21C637}" srcOrd="0" destOrd="0" presId="urn:microsoft.com/office/officeart/2008/layout/HorizontalMultiLevelHierarchy"/>
    <dgm:cxn modelId="{4E51B6A9-A53C-410A-8DF5-024953B7F84F}" srcId="{DEF4CB01-EC62-4E66-85C0-80FEDCCDF987}" destId="{B25B1877-D320-4AA4-BEE1-C262B936FA1A}" srcOrd="2" destOrd="0" parTransId="{E00BFB29-DB65-488B-8253-2470172EDDDD}" sibTransId="{7EADA235-D966-4B1A-A826-BBA97118BB1D}"/>
    <dgm:cxn modelId="{4E470CAF-D939-40D8-A40A-AD2CE1178576}" type="presOf" srcId="{D1970099-475E-4F04-B8CA-93069CA6BA19}" destId="{4470E60D-AA72-4F7A-844A-0D98D951C24D}" srcOrd="1" destOrd="0" presId="urn:microsoft.com/office/officeart/2008/layout/HorizontalMultiLevelHierarchy"/>
    <dgm:cxn modelId="{DACE9FBB-517B-464B-9FED-7CB9C2E78224}" type="presOf" srcId="{AB95CF30-967A-4952-9AAF-A684F81C35BA}" destId="{ED748284-A00C-4C2B-B589-F8BE855F5177}" srcOrd="1" destOrd="0" presId="urn:microsoft.com/office/officeart/2008/layout/HorizontalMultiLevelHierarchy"/>
    <dgm:cxn modelId="{9BFB2CC2-2462-4997-BFB9-D3486B0D2149}" type="presOf" srcId="{3A12E789-5A7A-4BDB-ACB8-587FA90B9946}" destId="{38F73488-D5F7-490D-8388-579078E8E5A6}" srcOrd="0" destOrd="0" presId="urn:microsoft.com/office/officeart/2008/layout/HorizontalMultiLevelHierarchy"/>
    <dgm:cxn modelId="{2DA59BC3-2B3A-441B-A9FD-EDA5C781AD94}" type="presOf" srcId="{17B5F60E-D95C-4883-BDE1-BC206C32AA77}" destId="{85D2BB63-C712-45B8-B28F-16129F45E999}" srcOrd="1" destOrd="0" presId="urn:microsoft.com/office/officeart/2008/layout/HorizontalMultiLevelHierarchy"/>
    <dgm:cxn modelId="{29469FC5-BB7D-4D7E-B2EB-676BE8ABEFE0}" type="presOf" srcId="{AB95CF30-967A-4952-9AAF-A684F81C35BA}" destId="{35FDFF70-884F-45FA-ACDC-B67B5581E36F}" srcOrd="0" destOrd="0" presId="urn:microsoft.com/office/officeart/2008/layout/HorizontalMultiLevelHierarchy"/>
    <dgm:cxn modelId="{89C35FCC-5963-440A-917E-568F7214D805}" type="presOf" srcId="{FB381E0C-AFA6-440B-ADB6-BA708FB03D1A}" destId="{8FEB190A-BCD0-4205-88A2-A4D2A6DB1446}" srcOrd="0" destOrd="0" presId="urn:microsoft.com/office/officeart/2008/layout/HorizontalMultiLevelHierarchy"/>
    <dgm:cxn modelId="{3A7377CE-F0F0-40B6-914A-362FE1D0BF40}" type="presOf" srcId="{ABA2A50E-8233-46C9-AEF8-8CDF834312D4}" destId="{6FF88730-1F0D-4173-A97B-5560722528FB}" srcOrd="0" destOrd="0" presId="urn:microsoft.com/office/officeart/2008/layout/HorizontalMultiLevelHierarchy"/>
    <dgm:cxn modelId="{9A79F1DA-D901-4380-83BC-5C9942AED1FD}" type="presOf" srcId="{0AFF61E1-7DB7-4CB9-99AB-7390CE3E0821}" destId="{F5E8AA80-E7C4-42DD-AA87-B6C02C6D1901}" srcOrd="0" destOrd="0" presId="urn:microsoft.com/office/officeart/2008/layout/HorizontalMultiLevelHierarchy"/>
    <dgm:cxn modelId="{92A13DDE-6F7D-4929-A700-2B2585560A11}" srcId="{B816F46E-CD41-4D53-8A58-9F6FBFB42D42}" destId="{90949678-67FF-4BCD-8BA2-8AC02871985B}" srcOrd="2" destOrd="0" parTransId="{0AFF61E1-7DB7-4CB9-99AB-7390CE3E0821}" sibTransId="{6A735E12-F752-4B82-A9F9-E525FEC0ACDF}"/>
    <dgm:cxn modelId="{7194F3E2-16AB-455B-8E54-CFCBF2B03480}" type="presOf" srcId="{88F4E7A2-7819-466E-91EE-0B4712768D08}" destId="{E8AD5A12-4022-49BD-B502-014327819C3B}" srcOrd="0" destOrd="0" presId="urn:microsoft.com/office/officeart/2008/layout/HorizontalMultiLevelHierarchy"/>
    <dgm:cxn modelId="{684621E3-95D6-4160-943E-A8AC303956D3}" type="presOf" srcId="{CA25427D-0E49-4726-A48F-33B4EA2D1989}" destId="{F7845260-E620-4A00-A502-01E7348AAAE9}" srcOrd="1" destOrd="0" presId="urn:microsoft.com/office/officeart/2008/layout/HorizontalMultiLevelHierarchy"/>
    <dgm:cxn modelId="{B79026E3-AA42-41AA-8C54-3A14E1ABA053}" srcId="{A14E81BD-950B-4EC1-BB34-778EF49DA8B4}" destId="{E094EEF9-51C1-43D8-A555-5AD51605695E}" srcOrd="0" destOrd="0" parTransId="{E4B15ADF-19A9-4D03-A071-58637FDC6ADA}" sibTransId="{AED58DD9-0AAE-4105-837E-A184081CF886}"/>
    <dgm:cxn modelId="{76008CE6-1720-47F4-9548-1C0A444320A1}" srcId="{ABA2A50E-8233-46C9-AEF8-8CDF834312D4}" destId="{A14E81BD-950B-4EC1-BB34-778EF49DA8B4}" srcOrd="0" destOrd="0" parTransId="{07FCCA78-8C57-4C1A-A233-6561386763E7}" sibTransId="{597FF03A-7AF0-4447-BF6F-83EC7AD3C3EB}"/>
    <dgm:cxn modelId="{94B88DE8-F0DA-4214-BC8A-06C12022431E}" srcId="{ABA2A50E-8233-46C9-AEF8-8CDF834312D4}" destId="{B816F46E-CD41-4D53-8A58-9F6FBFB42D42}" srcOrd="1" destOrd="0" parTransId="{B742D09A-B791-4B1E-B3A6-8A7E789FB9C4}" sibTransId="{3F858B1E-F452-46DF-8C15-C01CCDD397C3}"/>
    <dgm:cxn modelId="{B30BD8EA-329D-4C17-81D6-AFE3CAAB3010}" type="presOf" srcId="{BDF35038-B642-4BCE-A6F5-73349F2476D9}" destId="{1913435B-A64A-4174-90D0-A19DC44B59E9}" srcOrd="1" destOrd="0" presId="urn:microsoft.com/office/officeart/2008/layout/HorizontalMultiLevelHierarchy"/>
    <dgm:cxn modelId="{70F673EC-B26E-4115-BCDB-FBC988B6D2D5}" type="presOf" srcId="{307E12C1-A8B0-4F0F-8188-3D6B197EE786}" destId="{8D2B5260-39D8-420B-B368-766ED402BEE9}" srcOrd="0" destOrd="0" presId="urn:microsoft.com/office/officeart/2008/layout/HorizontalMultiLevelHierarchy"/>
    <dgm:cxn modelId="{1AE571EE-6637-411C-8A6F-038B09393F23}" type="presOf" srcId="{07FCCA78-8C57-4C1A-A233-6561386763E7}" destId="{3477DB8D-B59C-4958-8A87-15B37C6372B0}" srcOrd="1" destOrd="0" presId="urn:microsoft.com/office/officeart/2008/layout/HorizontalMultiLevelHierarchy"/>
    <dgm:cxn modelId="{EE8654F1-E578-4005-8032-17B6CF0490F5}" type="presOf" srcId="{2ADADD2D-0BC9-43D7-8D92-AFDCB12FFE77}" destId="{896F4A28-43F3-40CE-8F22-702344FB7E30}" srcOrd="0" destOrd="0" presId="urn:microsoft.com/office/officeart/2008/layout/HorizontalMultiLevelHierarchy"/>
    <dgm:cxn modelId="{2A6554F4-371C-4C46-B9A3-A996E07D4419}" type="presOf" srcId="{305E01E3-E263-4766-938A-4D985CC41532}" destId="{DD4B5358-4586-479D-B079-828B86B5CC5E}" srcOrd="1" destOrd="0" presId="urn:microsoft.com/office/officeart/2008/layout/HorizontalMultiLevelHierarchy"/>
    <dgm:cxn modelId="{FBC21CF7-798A-4937-A3A5-CD4F9DFFE8A8}" type="presOf" srcId="{B25B1877-D320-4AA4-BEE1-C262B936FA1A}" destId="{2483202C-2AD8-42C2-8AEA-2CF65998CF50}" srcOrd="0" destOrd="0" presId="urn:microsoft.com/office/officeart/2008/layout/HorizontalMultiLevelHierarchy"/>
    <dgm:cxn modelId="{9AF394F7-339F-48D6-88CF-FCBD7AB4595C}" type="presOf" srcId="{E0AF82C3-6FA2-4186-8AB6-CFE1CF5A51AD}" destId="{8216A040-DA5E-4A67-9498-DEAE15DBF8EC}" srcOrd="1" destOrd="0" presId="urn:microsoft.com/office/officeart/2008/layout/HorizontalMultiLevelHierarchy"/>
    <dgm:cxn modelId="{63F5FDFB-EF86-42BD-B85C-555FF0DFF6BF}" type="presOf" srcId="{80A43794-EED5-464C-BCA0-1A1D961F70EC}" destId="{28B432DA-44A2-40C3-8887-D369227E4DE4}" srcOrd="1" destOrd="0" presId="urn:microsoft.com/office/officeart/2008/layout/HorizontalMultiLevelHierarchy"/>
    <dgm:cxn modelId="{66BAB4FE-A3D3-4AD2-B0C9-F1304E18D91A}" type="presOf" srcId="{4B8FE9D3-7AD1-42B2-8473-59EFB2098FB9}" destId="{FA787FC8-13BB-4D77-BF39-3F1DA13B9290}" srcOrd="0" destOrd="0" presId="urn:microsoft.com/office/officeart/2008/layout/HorizontalMultiLevelHierarchy"/>
    <dgm:cxn modelId="{FA37F36F-F2B1-4A6E-A189-76C2652E0025}" type="presParOf" srcId="{F316D889-FC91-4A13-9145-FF3444F2A0AF}" destId="{38779E8B-AD53-4F15-A2E8-A30C431F1D80}" srcOrd="0" destOrd="0" presId="urn:microsoft.com/office/officeart/2008/layout/HorizontalMultiLevelHierarchy"/>
    <dgm:cxn modelId="{682702A6-1A87-4AF5-AEF4-6C1DA4A21A45}" type="presParOf" srcId="{38779E8B-AD53-4F15-A2E8-A30C431F1D80}" destId="{ACD6C51A-45C8-40F9-A571-00255E3DC7ED}" srcOrd="0" destOrd="0" presId="urn:microsoft.com/office/officeart/2008/layout/HorizontalMultiLevelHierarchy"/>
    <dgm:cxn modelId="{7AED4674-2278-408C-9779-8E1A750D2C82}" type="presParOf" srcId="{38779E8B-AD53-4F15-A2E8-A30C431F1D80}" destId="{CFB3F8C2-87D0-4902-934F-F8A9299D2BDE}" srcOrd="1" destOrd="0" presId="urn:microsoft.com/office/officeart/2008/layout/HorizontalMultiLevelHierarchy"/>
    <dgm:cxn modelId="{260CFBD6-E267-4720-92AE-727A1756F5B9}" type="presParOf" srcId="{CFB3F8C2-87D0-4902-934F-F8A9299D2BDE}" destId="{CAAD18F1-2A83-46AD-BBDC-E6747400B811}" srcOrd="0" destOrd="0" presId="urn:microsoft.com/office/officeart/2008/layout/HorizontalMultiLevelHierarchy"/>
    <dgm:cxn modelId="{61831212-82E1-47A8-A602-3773C559A4EC}" type="presParOf" srcId="{CAAD18F1-2A83-46AD-BBDC-E6747400B811}" destId="{85D2BB63-C712-45B8-B28F-16129F45E999}" srcOrd="0" destOrd="0" presId="urn:microsoft.com/office/officeart/2008/layout/HorizontalMultiLevelHierarchy"/>
    <dgm:cxn modelId="{10153EB9-0423-4097-B439-805F8BA02171}" type="presParOf" srcId="{CFB3F8C2-87D0-4902-934F-F8A9299D2BDE}" destId="{6EC95741-F4B6-407E-96AE-99BB591FF53C}" srcOrd="1" destOrd="0" presId="urn:microsoft.com/office/officeart/2008/layout/HorizontalMultiLevelHierarchy"/>
    <dgm:cxn modelId="{C5FB1829-3511-4A3B-9D66-FEFE427EB852}" type="presParOf" srcId="{6EC95741-F4B6-407E-96AE-99BB591FF53C}" destId="{6FF88730-1F0D-4173-A97B-5560722528FB}" srcOrd="0" destOrd="0" presId="urn:microsoft.com/office/officeart/2008/layout/HorizontalMultiLevelHierarchy"/>
    <dgm:cxn modelId="{AA4D755B-4A17-4DB9-BA88-4137B3803184}" type="presParOf" srcId="{6EC95741-F4B6-407E-96AE-99BB591FF53C}" destId="{3A2E0ED7-E0C4-4039-B0F5-C14DBBC48C90}" srcOrd="1" destOrd="0" presId="urn:microsoft.com/office/officeart/2008/layout/HorizontalMultiLevelHierarchy"/>
    <dgm:cxn modelId="{4A8F52AC-4126-4725-8439-D63FBB0160CA}" type="presParOf" srcId="{3A2E0ED7-E0C4-4039-B0F5-C14DBBC48C90}" destId="{39CAF1BC-D68E-479A-858A-C8C3D9A1D790}" srcOrd="0" destOrd="0" presId="urn:microsoft.com/office/officeart/2008/layout/HorizontalMultiLevelHierarchy"/>
    <dgm:cxn modelId="{405D34C1-7EDD-4CBD-8A1A-CA5E9E14CDCD}" type="presParOf" srcId="{39CAF1BC-D68E-479A-858A-C8C3D9A1D790}" destId="{3477DB8D-B59C-4958-8A87-15B37C6372B0}" srcOrd="0" destOrd="0" presId="urn:microsoft.com/office/officeart/2008/layout/HorizontalMultiLevelHierarchy"/>
    <dgm:cxn modelId="{C9F0864E-7C36-4F70-AEE5-156596EF5623}" type="presParOf" srcId="{3A2E0ED7-E0C4-4039-B0F5-C14DBBC48C90}" destId="{E939156D-18B0-4646-A943-7839FE7A2D23}" srcOrd="1" destOrd="0" presId="urn:microsoft.com/office/officeart/2008/layout/HorizontalMultiLevelHierarchy"/>
    <dgm:cxn modelId="{84C81FD3-51EF-46F9-BB2E-B4FFE15539F4}" type="presParOf" srcId="{E939156D-18B0-4646-A943-7839FE7A2D23}" destId="{62C93419-8607-4A9D-9A5C-D97935E4946E}" srcOrd="0" destOrd="0" presId="urn:microsoft.com/office/officeart/2008/layout/HorizontalMultiLevelHierarchy"/>
    <dgm:cxn modelId="{773940B3-3F81-4FEF-A712-EB1B1A77EB61}" type="presParOf" srcId="{E939156D-18B0-4646-A943-7839FE7A2D23}" destId="{AA5E5170-0779-4799-A533-B5A6C984DA0E}" srcOrd="1" destOrd="0" presId="urn:microsoft.com/office/officeart/2008/layout/HorizontalMultiLevelHierarchy"/>
    <dgm:cxn modelId="{FD27E2AD-7065-4471-959B-512F5BF45FB7}" type="presParOf" srcId="{AA5E5170-0779-4799-A533-B5A6C984DA0E}" destId="{07A4650E-45C3-4EC6-959B-3E29696B8136}" srcOrd="0" destOrd="0" presId="urn:microsoft.com/office/officeart/2008/layout/HorizontalMultiLevelHierarchy"/>
    <dgm:cxn modelId="{7CCBF5DA-2EEC-4E07-9E49-B0A0B8118EB7}" type="presParOf" srcId="{07A4650E-45C3-4EC6-959B-3E29696B8136}" destId="{8C534CA6-188C-4EB0-8CFE-389E60B6CB25}" srcOrd="0" destOrd="0" presId="urn:microsoft.com/office/officeart/2008/layout/HorizontalMultiLevelHierarchy"/>
    <dgm:cxn modelId="{9FAC912C-FE13-44D5-B8DB-2E6B548F07A2}" type="presParOf" srcId="{AA5E5170-0779-4799-A533-B5A6C984DA0E}" destId="{58F1A9CA-B667-46CD-BECC-624E55FC6658}" srcOrd="1" destOrd="0" presId="urn:microsoft.com/office/officeart/2008/layout/HorizontalMultiLevelHierarchy"/>
    <dgm:cxn modelId="{809A4466-84F3-49A8-81E2-190021EC4D04}" type="presParOf" srcId="{58F1A9CA-B667-46CD-BECC-624E55FC6658}" destId="{9B6D8B54-0D4E-42A5-8344-BE22ED21C637}" srcOrd="0" destOrd="0" presId="urn:microsoft.com/office/officeart/2008/layout/HorizontalMultiLevelHierarchy"/>
    <dgm:cxn modelId="{8E430800-AF16-4C6D-9B98-F0E0F5CB29DB}" type="presParOf" srcId="{58F1A9CA-B667-46CD-BECC-624E55FC6658}" destId="{2245924F-DA3A-456B-8625-D6424CE6DA85}" srcOrd="1" destOrd="0" presId="urn:microsoft.com/office/officeart/2008/layout/HorizontalMultiLevelHierarchy"/>
    <dgm:cxn modelId="{7866D3AA-C6D5-44A9-8597-FC5201B55122}" type="presParOf" srcId="{3A2E0ED7-E0C4-4039-B0F5-C14DBBC48C90}" destId="{BD9D175A-6B46-4D04-97C8-07798883E285}" srcOrd="2" destOrd="0" presId="urn:microsoft.com/office/officeart/2008/layout/HorizontalMultiLevelHierarchy"/>
    <dgm:cxn modelId="{5B1BAC83-796F-4E29-AAD5-A359F726AED4}" type="presParOf" srcId="{BD9D175A-6B46-4D04-97C8-07798883E285}" destId="{969505C2-AA71-4722-A584-8E612342B155}" srcOrd="0" destOrd="0" presId="urn:microsoft.com/office/officeart/2008/layout/HorizontalMultiLevelHierarchy"/>
    <dgm:cxn modelId="{A67AE526-7C11-4244-897D-541F1693FE88}" type="presParOf" srcId="{3A2E0ED7-E0C4-4039-B0F5-C14DBBC48C90}" destId="{D7ABA9DD-7FFB-48B2-8FF7-93927AAFED6F}" srcOrd="3" destOrd="0" presId="urn:microsoft.com/office/officeart/2008/layout/HorizontalMultiLevelHierarchy"/>
    <dgm:cxn modelId="{379F9B73-EB47-46FB-AE17-67BF6935E7AE}" type="presParOf" srcId="{D7ABA9DD-7FFB-48B2-8FF7-93927AAFED6F}" destId="{3BC4E1BB-C12D-42A9-AC0F-0075FF7C3B78}" srcOrd="0" destOrd="0" presId="urn:microsoft.com/office/officeart/2008/layout/HorizontalMultiLevelHierarchy"/>
    <dgm:cxn modelId="{CC0AB1A9-71EB-48A9-8984-CBD1DF123A4E}" type="presParOf" srcId="{D7ABA9DD-7FFB-48B2-8FF7-93927AAFED6F}" destId="{C13AEE8A-8397-4478-8EE6-246A909D7A41}" srcOrd="1" destOrd="0" presId="urn:microsoft.com/office/officeart/2008/layout/HorizontalMultiLevelHierarchy"/>
    <dgm:cxn modelId="{ED92C152-9B42-4F72-8B3F-F6068A79BD9E}" type="presParOf" srcId="{C13AEE8A-8397-4478-8EE6-246A909D7A41}" destId="{37472CD7-8965-4A54-9E34-0B152D1FE140}" srcOrd="0" destOrd="0" presId="urn:microsoft.com/office/officeart/2008/layout/HorizontalMultiLevelHierarchy"/>
    <dgm:cxn modelId="{F580A002-D1C4-458D-A46B-1B082817792D}" type="presParOf" srcId="{37472CD7-8965-4A54-9E34-0B152D1FE140}" destId="{4470E60D-AA72-4F7A-844A-0D98D951C24D}" srcOrd="0" destOrd="0" presId="urn:microsoft.com/office/officeart/2008/layout/HorizontalMultiLevelHierarchy"/>
    <dgm:cxn modelId="{1BA07AB8-8B11-414D-B3D7-7F247759B7F9}" type="presParOf" srcId="{C13AEE8A-8397-4478-8EE6-246A909D7A41}" destId="{88913685-4D70-4E54-999D-E1A5C2F9B41F}" srcOrd="1" destOrd="0" presId="urn:microsoft.com/office/officeart/2008/layout/HorizontalMultiLevelHierarchy"/>
    <dgm:cxn modelId="{E366D0F4-2F39-49EB-B655-7496A675DCDB}" type="presParOf" srcId="{88913685-4D70-4E54-999D-E1A5C2F9B41F}" destId="{8FEB190A-BCD0-4205-88A2-A4D2A6DB1446}" srcOrd="0" destOrd="0" presId="urn:microsoft.com/office/officeart/2008/layout/HorizontalMultiLevelHierarchy"/>
    <dgm:cxn modelId="{BD588C9C-D97B-4DAC-B0E8-7481FEC11958}" type="presParOf" srcId="{88913685-4D70-4E54-999D-E1A5C2F9B41F}" destId="{44AC7A4A-2112-4A5D-B8F1-CC703B766ADB}" srcOrd="1" destOrd="0" presId="urn:microsoft.com/office/officeart/2008/layout/HorizontalMultiLevelHierarchy"/>
    <dgm:cxn modelId="{5DD0F25E-D4AD-4673-A0EA-A1FC28D239A8}" type="presParOf" srcId="{C13AEE8A-8397-4478-8EE6-246A909D7A41}" destId="{575868ED-C915-4D4F-B1C1-116A505C1DE1}" srcOrd="2" destOrd="0" presId="urn:microsoft.com/office/officeart/2008/layout/HorizontalMultiLevelHierarchy"/>
    <dgm:cxn modelId="{E8BDE33A-1AE1-45DE-BC67-A5F9AC2C1539}" type="presParOf" srcId="{575868ED-C915-4D4F-B1C1-116A505C1DE1}" destId="{DD4B5358-4586-479D-B079-828B86B5CC5E}" srcOrd="0" destOrd="0" presId="urn:microsoft.com/office/officeart/2008/layout/HorizontalMultiLevelHierarchy"/>
    <dgm:cxn modelId="{80FB7912-1B0C-4175-8ED4-E126DE4AA96C}" type="presParOf" srcId="{C13AEE8A-8397-4478-8EE6-246A909D7A41}" destId="{D51FE10B-344D-4B61-8BCA-735944810348}" srcOrd="3" destOrd="0" presId="urn:microsoft.com/office/officeart/2008/layout/HorizontalMultiLevelHierarchy"/>
    <dgm:cxn modelId="{FF7B92C4-76DA-43CE-83C5-28DFB2F9EA27}" type="presParOf" srcId="{D51FE10B-344D-4B61-8BCA-735944810348}" destId="{657426F6-D8C5-4EBF-A38E-36BA5B8E610E}" srcOrd="0" destOrd="0" presId="urn:microsoft.com/office/officeart/2008/layout/HorizontalMultiLevelHierarchy"/>
    <dgm:cxn modelId="{BCD8E4E3-FFDD-44A1-A2A8-5997FF89E7D9}" type="presParOf" srcId="{D51FE10B-344D-4B61-8BCA-735944810348}" destId="{FDF69397-2A9D-4E00-8BC1-DAA4CBCAF5E0}" srcOrd="1" destOrd="0" presId="urn:microsoft.com/office/officeart/2008/layout/HorizontalMultiLevelHierarchy"/>
    <dgm:cxn modelId="{75C48581-7877-427C-B21D-781757FAE824}" type="presParOf" srcId="{C13AEE8A-8397-4478-8EE6-246A909D7A41}" destId="{F5E8AA80-E7C4-42DD-AA87-B6C02C6D1901}" srcOrd="4" destOrd="0" presId="urn:microsoft.com/office/officeart/2008/layout/HorizontalMultiLevelHierarchy"/>
    <dgm:cxn modelId="{07BBD1CA-C8B7-4DF2-B9A0-B5D8E8EB063B}" type="presParOf" srcId="{F5E8AA80-E7C4-42DD-AA87-B6C02C6D1901}" destId="{0CBA8321-929C-4493-B109-44C6627ACEDD}" srcOrd="0" destOrd="0" presId="urn:microsoft.com/office/officeart/2008/layout/HorizontalMultiLevelHierarchy"/>
    <dgm:cxn modelId="{52E82C73-43F7-46D9-A0DA-4B0D36931CB3}" type="presParOf" srcId="{C13AEE8A-8397-4478-8EE6-246A909D7A41}" destId="{554F3977-88E0-49B3-84F7-6E00516E2395}" srcOrd="5" destOrd="0" presId="urn:microsoft.com/office/officeart/2008/layout/HorizontalMultiLevelHierarchy"/>
    <dgm:cxn modelId="{EA0451AF-E222-45C3-96FF-6BB04A4E1FD4}" type="presParOf" srcId="{554F3977-88E0-49B3-84F7-6E00516E2395}" destId="{B19BB67B-FCDC-422E-82C0-8F32372C7BD3}" srcOrd="0" destOrd="0" presId="urn:microsoft.com/office/officeart/2008/layout/HorizontalMultiLevelHierarchy"/>
    <dgm:cxn modelId="{3BB059B1-1914-4E0B-9A24-5D0F5D62A970}" type="presParOf" srcId="{554F3977-88E0-49B3-84F7-6E00516E2395}" destId="{78C853B5-2EE5-493F-86F8-C2FD8F93F533}" srcOrd="1" destOrd="0" presId="urn:microsoft.com/office/officeart/2008/layout/HorizontalMultiLevelHierarchy"/>
    <dgm:cxn modelId="{A4B0C5B0-70EF-44C4-B84C-EE92B276799D}" type="presParOf" srcId="{C13AEE8A-8397-4478-8EE6-246A909D7A41}" destId="{901161AF-87CA-42B1-8569-CE4A666C868A}" srcOrd="6" destOrd="0" presId="urn:microsoft.com/office/officeart/2008/layout/HorizontalMultiLevelHierarchy"/>
    <dgm:cxn modelId="{287A37E1-DC6F-42EA-AC4A-11FEED74CE39}" type="presParOf" srcId="{901161AF-87CA-42B1-8569-CE4A666C868A}" destId="{1913435B-A64A-4174-90D0-A19DC44B59E9}" srcOrd="0" destOrd="0" presId="urn:microsoft.com/office/officeart/2008/layout/HorizontalMultiLevelHierarchy"/>
    <dgm:cxn modelId="{51BFC142-E88B-435C-BE59-96C1863145A3}" type="presParOf" srcId="{C13AEE8A-8397-4478-8EE6-246A909D7A41}" destId="{F619DA6F-1B2C-4430-9EE3-FF49286A6014}" srcOrd="7" destOrd="0" presId="urn:microsoft.com/office/officeart/2008/layout/HorizontalMultiLevelHierarchy"/>
    <dgm:cxn modelId="{AD44EBB5-0567-4139-9388-B6EFB21F9A32}" type="presParOf" srcId="{F619DA6F-1B2C-4430-9EE3-FF49286A6014}" destId="{8D2B5260-39D8-420B-B368-766ED402BEE9}" srcOrd="0" destOrd="0" presId="urn:microsoft.com/office/officeart/2008/layout/HorizontalMultiLevelHierarchy"/>
    <dgm:cxn modelId="{D39092B6-9121-4327-B25F-EFC4E558E193}" type="presParOf" srcId="{F619DA6F-1B2C-4430-9EE3-FF49286A6014}" destId="{79817897-5E96-4BC0-9D30-96CB3338C44A}" srcOrd="1" destOrd="0" presId="urn:microsoft.com/office/officeart/2008/layout/HorizontalMultiLevelHierarchy"/>
    <dgm:cxn modelId="{52F2DD8C-7CF9-4E19-AB29-A1412894BB65}" type="presParOf" srcId="{3A2E0ED7-E0C4-4039-B0F5-C14DBBC48C90}" destId="{33175645-46A8-463B-9FD2-AB217B6AA6CE}" srcOrd="4" destOrd="0" presId="urn:microsoft.com/office/officeart/2008/layout/HorizontalMultiLevelHierarchy"/>
    <dgm:cxn modelId="{56C4F9C5-C2E1-4900-9B83-003A7DE108D6}" type="presParOf" srcId="{33175645-46A8-463B-9FD2-AB217B6AA6CE}" destId="{07EF9474-03C0-4000-918A-5040963A880B}" srcOrd="0" destOrd="0" presId="urn:microsoft.com/office/officeart/2008/layout/HorizontalMultiLevelHierarchy"/>
    <dgm:cxn modelId="{03C08318-07A5-4F16-8451-9573427EA73D}" type="presParOf" srcId="{3A2E0ED7-E0C4-4039-B0F5-C14DBBC48C90}" destId="{E1D8B5F9-C813-414D-897E-8EA4D5D8A4BE}" srcOrd="5" destOrd="0" presId="urn:microsoft.com/office/officeart/2008/layout/HorizontalMultiLevelHierarchy"/>
    <dgm:cxn modelId="{6954CB24-79F2-4AD3-8F36-11163A524814}" type="presParOf" srcId="{E1D8B5F9-C813-414D-897E-8EA4D5D8A4BE}" destId="{E9389275-2354-46A4-80B6-F0CA29D7518B}" srcOrd="0" destOrd="0" presId="urn:microsoft.com/office/officeart/2008/layout/HorizontalMultiLevelHierarchy"/>
    <dgm:cxn modelId="{9E642958-C718-4C22-A73F-81F140520E66}" type="presParOf" srcId="{E1D8B5F9-C813-414D-897E-8EA4D5D8A4BE}" destId="{41D6B6F6-396D-44E3-A55D-846968AC9183}" srcOrd="1" destOrd="0" presId="urn:microsoft.com/office/officeart/2008/layout/HorizontalMultiLevelHierarchy"/>
    <dgm:cxn modelId="{9F803309-CA51-4DC1-9346-E2BBE357B4EB}" type="presParOf" srcId="{41D6B6F6-396D-44E3-A55D-846968AC9183}" destId="{35FDFF70-884F-45FA-ACDC-B67B5581E36F}" srcOrd="0" destOrd="0" presId="urn:microsoft.com/office/officeart/2008/layout/HorizontalMultiLevelHierarchy"/>
    <dgm:cxn modelId="{F85CD65C-8EA9-4634-9DC6-40E8497DA580}" type="presParOf" srcId="{35FDFF70-884F-45FA-ACDC-B67B5581E36F}" destId="{ED748284-A00C-4C2B-B589-F8BE855F5177}" srcOrd="0" destOrd="0" presId="urn:microsoft.com/office/officeart/2008/layout/HorizontalMultiLevelHierarchy"/>
    <dgm:cxn modelId="{40DBD527-F7F4-48E0-B3F3-1FB1C7A1F74C}" type="presParOf" srcId="{41D6B6F6-396D-44E3-A55D-846968AC9183}" destId="{30BDA623-71D8-4F93-8C5C-8CE41B63DC47}" srcOrd="1" destOrd="0" presId="urn:microsoft.com/office/officeart/2008/layout/HorizontalMultiLevelHierarchy"/>
    <dgm:cxn modelId="{D1E57C9D-3628-44BB-91EB-001C7884DAC7}" type="presParOf" srcId="{30BDA623-71D8-4F93-8C5C-8CE41B63DC47}" destId="{955F8F8C-8F9D-48C7-B497-439466064860}" srcOrd="0" destOrd="0" presId="urn:microsoft.com/office/officeart/2008/layout/HorizontalMultiLevelHierarchy"/>
    <dgm:cxn modelId="{603FA860-A3CC-4F0C-AA45-B113E2B0100A}" type="presParOf" srcId="{30BDA623-71D8-4F93-8C5C-8CE41B63DC47}" destId="{124A39CA-C611-421F-A6CC-A94588190AD3}" srcOrd="1" destOrd="0" presId="urn:microsoft.com/office/officeart/2008/layout/HorizontalMultiLevelHierarchy"/>
    <dgm:cxn modelId="{F7C63862-B5D5-4ED0-9BD9-57FC0755D490}" type="presParOf" srcId="{41D6B6F6-396D-44E3-A55D-846968AC9183}" destId="{63954CD3-1ACC-45A8-8933-2C3ADCF14887}" srcOrd="2" destOrd="0" presId="urn:microsoft.com/office/officeart/2008/layout/HorizontalMultiLevelHierarchy"/>
    <dgm:cxn modelId="{53DE17DB-E17C-4FE4-AA9F-E9C8E65BE001}" type="presParOf" srcId="{63954CD3-1ACC-45A8-8933-2C3ADCF14887}" destId="{C82D38D0-43B3-4FAA-A629-552E8ED452E7}" srcOrd="0" destOrd="0" presId="urn:microsoft.com/office/officeart/2008/layout/HorizontalMultiLevelHierarchy"/>
    <dgm:cxn modelId="{500C9B4A-D4E7-4815-A653-C418AC67360F}" type="presParOf" srcId="{41D6B6F6-396D-44E3-A55D-846968AC9183}" destId="{BEB66012-EB7F-4670-B72B-40A2021E4C5E}" srcOrd="3" destOrd="0" presId="urn:microsoft.com/office/officeart/2008/layout/HorizontalMultiLevelHierarchy"/>
    <dgm:cxn modelId="{7E48E23F-08E3-4B42-9BBB-78E1349DC135}" type="presParOf" srcId="{BEB66012-EB7F-4670-B72B-40A2021E4C5E}" destId="{49746337-BEC6-4E91-9E7C-1ED456D03EE6}" srcOrd="0" destOrd="0" presId="urn:microsoft.com/office/officeart/2008/layout/HorizontalMultiLevelHierarchy"/>
    <dgm:cxn modelId="{23517425-E39C-41C6-8E98-D59973DFFF3C}" type="presParOf" srcId="{BEB66012-EB7F-4670-B72B-40A2021E4C5E}" destId="{59364851-4CF5-45BB-A4A5-474A090C4D19}" srcOrd="1" destOrd="0" presId="urn:microsoft.com/office/officeart/2008/layout/HorizontalMultiLevelHierarchy"/>
    <dgm:cxn modelId="{D71C715F-8445-41B0-805C-8CC49C408547}" type="presParOf" srcId="{3A2E0ED7-E0C4-4039-B0F5-C14DBBC48C90}" destId="{6E9690F9-12EE-4436-959F-51BCBA755D6F}" srcOrd="6" destOrd="0" presId="urn:microsoft.com/office/officeart/2008/layout/HorizontalMultiLevelHierarchy"/>
    <dgm:cxn modelId="{447F6DFC-8725-4B14-91DF-5E0ADA76D945}" type="presParOf" srcId="{6E9690F9-12EE-4436-959F-51BCBA755D6F}" destId="{F7845260-E620-4A00-A502-01E7348AAAE9}" srcOrd="0" destOrd="0" presId="urn:microsoft.com/office/officeart/2008/layout/HorizontalMultiLevelHierarchy"/>
    <dgm:cxn modelId="{8FFBB168-1C87-42E3-A392-C78EE735D3E2}" type="presParOf" srcId="{3A2E0ED7-E0C4-4039-B0F5-C14DBBC48C90}" destId="{4BFF1C4B-CC2F-4D86-9D82-F7FD806D3421}" srcOrd="7" destOrd="0" presId="urn:microsoft.com/office/officeart/2008/layout/HorizontalMultiLevelHierarchy"/>
    <dgm:cxn modelId="{978777DD-50BE-4114-9484-949DA8FB6466}" type="presParOf" srcId="{4BFF1C4B-CC2F-4D86-9D82-F7FD806D3421}" destId="{4747117A-6624-457E-88F9-A7274E4D1B68}" srcOrd="0" destOrd="0" presId="urn:microsoft.com/office/officeart/2008/layout/HorizontalMultiLevelHierarchy"/>
    <dgm:cxn modelId="{88FCA7F8-F2B7-4A53-B52C-D00099158212}" type="presParOf" srcId="{4BFF1C4B-CC2F-4D86-9D82-F7FD806D3421}" destId="{4B7DD6F8-BDB5-423C-8E6F-54ADD42F4433}" srcOrd="1" destOrd="0" presId="urn:microsoft.com/office/officeart/2008/layout/HorizontalMultiLevelHierarchy"/>
    <dgm:cxn modelId="{97F02C66-7465-4754-A0A9-1CE3A8A74ECF}" type="presParOf" srcId="{4B7DD6F8-BDB5-423C-8E6F-54ADD42F4433}" destId="{38F73488-D5F7-490D-8388-579078E8E5A6}" srcOrd="0" destOrd="0" presId="urn:microsoft.com/office/officeart/2008/layout/HorizontalMultiLevelHierarchy"/>
    <dgm:cxn modelId="{09258318-E2B9-477C-BE72-EFE6037C3C8A}" type="presParOf" srcId="{38F73488-D5F7-490D-8388-579078E8E5A6}" destId="{0A73F289-8681-431C-BA90-13C4DB769AAA}" srcOrd="0" destOrd="0" presId="urn:microsoft.com/office/officeart/2008/layout/HorizontalMultiLevelHierarchy"/>
    <dgm:cxn modelId="{2EB0B365-B7D4-49DE-BCC2-3DD3157B83E6}" type="presParOf" srcId="{4B7DD6F8-BDB5-423C-8E6F-54ADD42F4433}" destId="{2395AD9E-BA63-4DE6-AD09-F09A1319DC59}" srcOrd="1" destOrd="0" presId="urn:microsoft.com/office/officeart/2008/layout/HorizontalMultiLevelHierarchy"/>
    <dgm:cxn modelId="{54C3D01E-2386-4C02-8EC0-22DDE353780F}" type="presParOf" srcId="{2395AD9E-BA63-4DE6-AD09-F09A1319DC59}" destId="{FA787FC8-13BB-4D77-BF39-3F1DA13B9290}" srcOrd="0" destOrd="0" presId="urn:microsoft.com/office/officeart/2008/layout/HorizontalMultiLevelHierarchy"/>
    <dgm:cxn modelId="{CBC3AA56-20ED-4A4E-A9EF-5BCD267BEF3E}" type="presParOf" srcId="{2395AD9E-BA63-4DE6-AD09-F09A1319DC59}" destId="{FEEA64BF-382B-49D3-8EB7-DC54F820C4CC}" srcOrd="1" destOrd="0" presId="urn:microsoft.com/office/officeart/2008/layout/HorizontalMultiLevelHierarchy"/>
    <dgm:cxn modelId="{CB4BE102-BDBE-4EA6-B2C5-028E2058230D}" type="presParOf" srcId="{3A2E0ED7-E0C4-4039-B0F5-C14DBBC48C90}" destId="{331AB9D7-E94B-4C02-A440-7F9AF9E7A854}" srcOrd="8" destOrd="0" presId="urn:microsoft.com/office/officeart/2008/layout/HorizontalMultiLevelHierarchy"/>
    <dgm:cxn modelId="{EF237DC8-DB06-47F8-A355-50AA20D1F650}" type="presParOf" srcId="{331AB9D7-E94B-4C02-A440-7F9AF9E7A854}" destId="{8216A040-DA5E-4A67-9498-DEAE15DBF8EC}" srcOrd="0" destOrd="0" presId="urn:microsoft.com/office/officeart/2008/layout/HorizontalMultiLevelHierarchy"/>
    <dgm:cxn modelId="{5F739940-D10A-4177-AB92-9CC5DFB44B85}" type="presParOf" srcId="{3A2E0ED7-E0C4-4039-B0F5-C14DBBC48C90}" destId="{61961EA3-C308-4878-90D8-C6138F6AE51C}" srcOrd="9" destOrd="0" presId="urn:microsoft.com/office/officeart/2008/layout/HorizontalMultiLevelHierarchy"/>
    <dgm:cxn modelId="{CF4781C7-2193-4520-9D5F-51E5BB236C96}" type="presParOf" srcId="{61961EA3-C308-4878-90D8-C6138F6AE51C}" destId="{87DCD0E9-890E-4A70-B557-579A62E50715}" srcOrd="0" destOrd="0" presId="urn:microsoft.com/office/officeart/2008/layout/HorizontalMultiLevelHierarchy"/>
    <dgm:cxn modelId="{6A951477-7F55-4294-81F6-B39CFFC1C730}" type="presParOf" srcId="{61961EA3-C308-4878-90D8-C6138F6AE51C}" destId="{54043B2C-F7A8-4F5D-9B16-0C82EFE2D580}" srcOrd="1" destOrd="0" presId="urn:microsoft.com/office/officeart/2008/layout/HorizontalMultiLevelHierarchy"/>
    <dgm:cxn modelId="{1F8AB98C-6674-4460-A3BF-25EB5ECE0614}" type="presParOf" srcId="{54043B2C-F7A8-4F5D-9B16-0C82EFE2D580}" destId="{73F4B616-7A12-409B-A0B4-AF0F0C7884EC}" srcOrd="0" destOrd="0" presId="urn:microsoft.com/office/officeart/2008/layout/HorizontalMultiLevelHierarchy"/>
    <dgm:cxn modelId="{1B8C480C-1F98-4F17-A24A-825548858DB3}" type="presParOf" srcId="{73F4B616-7A12-409B-A0B4-AF0F0C7884EC}" destId="{3496D4D4-0EFA-4D22-8FFC-C25E311ED604}" srcOrd="0" destOrd="0" presId="urn:microsoft.com/office/officeart/2008/layout/HorizontalMultiLevelHierarchy"/>
    <dgm:cxn modelId="{F56ACDBF-F5BA-495B-B2B9-FB3E096FC03F}" type="presParOf" srcId="{54043B2C-F7A8-4F5D-9B16-0C82EFE2D580}" destId="{0DC02395-A127-4014-917D-22ADEDC244C8}" srcOrd="1" destOrd="0" presId="urn:microsoft.com/office/officeart/2008/layout/HorizontalMultiLevelHierarchy"/>
    <dgm:cxn modelId="{0400965F-40E4-423D-B870-B882642A5F11}" type="presParOf" srcId="{0DC02395-A127-4014-917D-22ADEDC244C8}" destId="{C74675EB-1D92-425E-BA4A-0EF8D3DE9639}" srcOrd="0" destOrd="0" presId="urn:microsoft.com/office/officeart/2008/layout/HorizontalMultiLevelHierarchy"/>
    <dgm:cxn modelId="{61CC78EE-11AE-467A-A6DE-1FCE4136F664}" type="presParOf" srcId="{0DC02395-A127-4014-917D-22ADEDC244C8}" destId="{C2893A9F-FB8F-4BCA-8430-DFF1044DDA4A}" srcOrd="1" destOrd="0" presId="urn:microsoft.com/office/officeart/2008/layout/HorizontalMultiLevelHierarchy"/>
    <dgm:cxn modelId="{03D74129-CD27-473D-B527-9A6E81F6F7F8}" type="presParOf" srcId="{54043B2C-F7A8-4F5D-9B16-0C82EFE2D580}" destId="{3025490E-8B83-4007-BEFD-AAA39A4ED639}" srcOrd="2" destOrd="0" presId="urn:microsoft.com/office/officeart/2008/layout/HorizontalMultiLevelHierarchy"/>
    <dgm:cxn modelId="{016C07A7-0EE0-48D9-A7B0-E37CFCBCD2F1}" type="presParOf" srcId="{3025490E-8B83-4007-BEFD-AAA39A4ED639}" destId="{28B432DA-44A2-40C3-8887-D369227E4DE4}" srcOrd="0" destOrd="0" presId="urn:microsoft.com/office/officeart/2008/layout/HorizontalMultiLevelHierarchy"/>
    <dgm:cxn modelId="{3FA24006-4422-4BCC-A204-A5C6A248E87B}" type="presParOf" srcId="{54043B2C-F7A8-4F5D-9B16-0C82EFE2D580}" destId="{5685B4BB-2738-4726-9B5E-8C82C4F22446}" srcOrd="3" destOrd="0" presId="urn:microsoft.com/office/officeart/2008/layout/HorizontalMultiLevelHierarchy"/>
    <dgm:cxn modelId="{A93CE1FB-6271-4047-B8CF-171C1D31C986}" type="presParOf" srcId="{5685B4BB-2738-4726-9B5E-8C82C4F22446}" destId="{896F4A28-43F3-40CE-8F22-702344FB7E30}" srcOrd="0" destOrd="0" presId="urn:microsoft.com/office/officeart/2008/layout/HorizontalMultiLevelHierarchy"/>
    <dgm:cxn modelId="{746E3BF0-EFFA-447B-94E6-F498DE3BD457}" type="presParOf" srcId="{5685B4BB-2738-4726-9B5E-8C82C4F22446}" destId="{3BD393CD-D308-4C79-B5C1-CDFF6B9A1B2B}" srcOrd="1" destOrd="0" presId="urn:microsoft.com/office/officeart/2008/layout/HorizontalMultiLevelHierarchy"/>
    <dgm:cxn modelId="{BB513D19-A4B8-42F3-AE67-6932259F2DCE}" type="presParOf" srcId="{54043B2C-F7A8-4F5D-9B16-0C82EFE2D580}" destId="{545558A9-D172-44E6-A35D-6039CA121C87}" srcOrd="4" destOrd="0" presId="urn:microsoft.com/office/officeart/2008/layout/HorizontalMultiLevelHierarchy"/>
    <dgm:cxn modelId="{04D3DD36-AE6A-4E1C-AA42-F0A34DE7C3B3}" type="presParOf" srcId="{545558A9-D172-44E6-A35D-6039CA121C87}" destId="{06403A91-F4D7-45C5-A14D-7CB0BC0CF8DB}" srcOrd="0" destOrd="0" presId="urn:microsoft.com/office/officeart/2008/layout/HorizontalMultiLevelHierarchy"/>
    <dgm:cxn modelId="{71CFC11B-59F6-4247-AD93-E5728A545D10}" type="presParOf" srcId="{54043B2C-F7A8-4F5D-9B16-0C82EFE2D580}" destId="{01DA63CE-4E86-41FD-A761-705FE6679B6D}" srcOrd="5" destOrd="0" presId="urn:microsoft.com/office/officeart/2008/layout/HorizontalMultiLevelHierarchy"/>
    <dgm:cxn modelId="{E23E96D4-F266-45DD-8D1E-8C18B40B5C00}" type="presParOf" srcId="{01DA63CE-4E86-41FD-A761-705FE6679B6D}" destId="{2483202C-2AD8-42C2-8AEA-2CF65998CF50}" srcOrd="0" destOrd="0" presId="urn:microsoft.com/office/officeart/2008/layout/HorizontalMultiLevelHierarchy"/>
    <dgm:cxn modelId="{407116EF-A458-408F-A5FC-5C3518B2220D}" type="presParOf" srcId="{01DA63CE-4E86-41FD-A761-705FE6679B6D}" destId="{50F86222-E29B-4486-A9B0-9E914CAD5C7D}" srcOrd="1" destOrd="0" presId="urn:microsoft.com/office/officeart/2008/layout/HorizontalMultiLevelHierarchy"/>
    <dgm:cxn modelId="{748CC08A-A41F-4A92-BAC1-986FE6383659}" type="presParOf" srcId="{CFB3F8C2-87D0-4902-934F-F8A9299D2BDE}" destId="{1325632B-A7E5-4AFD-8843-F8A71CE25066}" srcOrd="2" destOrd="0" presId="urn:microsoft.com/office/officeart/2008/layout/HorizontalMultiLevelHierarchy"/>
    <dgm:cxn modelId="{07F9F4A6-664C-480A-B9EC-B1EE9216720D}" type="presParOf" srcId="{1325632B-A7E5-4AFD-8843-F8A71CE25066}" destId="{AF891228-1894-41B4-B969-0C8C9E6D018B}" srcOrd="0" destOrd="0" presId="urn:microsoft.com/office/officeart/2008/layout/HorizontalMultiLevelHierarchy"/>
    <dgm:cxn modelId="{07B70EBC-7D32-41C4-A48E-82FE968410F3}" type="presParOf" srcId="{CFB3F8C2-87D0-4902-934F-F8A9299D2BDE}" destId="{13C92AD8-8FF1-44FE-9CAB-F7764BB1ACF9}" srcOrd="3" destOrd="0" presId="urn:microsoft.com/office/officeart/2008/layout/HorizontalMultiLevelHierarchy"/>
    <dgm:cxn modelId="{7DE901F5-E81D-47C2-892D-FF2A32A5962D}" type="presParOf" srcId="{13C92AD8-8FF1-44FE-9CAB-F7764BB1ACF9}" destId="{AC3D3421-1892-48C1-8FA3-670EE3223E52}" srcOrd="0" destOrd="0" presId="urn:microsoft.com/office/officeart/2008/layout/HorizontalMultiLevelHierarchy"/>
    <dgm:cxn modelId="{87FBE0C7-62C6-4A09-A46D-F110D2D5AF99}" type="presParOf" srcId="{13C92AD8-8FF1-44FE-9CAB-F7764BB1ACF9}" destId="{30B291BF-D8CC-412C-954A-0DC987E83874}" srcOrd="1" destOrd="0" presId="urn:microsoft.com/office/officeart/2008/layout/HorizontalMultiLevelHierarchy"/>
    <dgm:cxn modelId="{7962C63C-2553-41F1-B851-F75DB95079D0}" type="presParOf" srcId="{30B291BF-D8CC-412C-954A-0DC987E83874}" destId="{A6A71AE9-4C70-411B-8D10-51E9AA3CB465}" srcOrd="0" destOrd="0" presId="urn:microsoft.com/office/officeart/2008/layout/HorizontalMultiLevelHierarchy"/>
    <dgm:cxn modelId="{8CE36EDB-CE1B-4065-A639-1BCD6A6B0885}" type="presParOf" srcId="{A6A71AE9-4C70-411B-8D10-51E9AA3CB465}" destId="{A7E99A8E-2C2C-45A2-9E6E-9312CF80DEB8}" srcOrd="0" destOrd="0" presId="urn:microsoft.com/office/officeart/2008/layout/HorizontalMultiLevelHierarchy"/>
    <dgm:cxn modelId="{E5BDA55C-E812-4A2D-B6A2-B84D7854C389}" type="presParOf" srcId="{30B291BF-D8CC-412C-954A-0DC987E83874}" destId="{6C05742E-75F0-42DC-B8EC-EC7A9717494A}" srcOrd="1" destOrd="0" presId="urn:microsoft.com/office/officeart/2008/layout/HorizontalMultiLevelHierarchy"/>
    <dgm:cxn modelId="{1283B6FC-34EA-47F2-9E6C-387CA32CB75C}" type="presParOf" srcId="{6C05742E-75F0-42DC-B8EC-EC7A9717494A}" destId="{8A976FBE-6DFF-45CD-8617-BA1961B03745}" srcOrd="0" destOrd="0" presId="urn:microsoft.com/office/officeart/2008/layout/HorizontalMultiLevelHierarchy"/>
    <dgm:cxn modelId="{FFB632F1-011E-49C5-B42B-95E3A12F9A16}" type="presParOf" srcId="{6C05742E-75F0-42DC-B8EC-EC7A9717494A}" destId="{05E5B38B-704A-46E4-B399-61BC6E69C8DB}" srcOrd="1" destOrd="0" presId="urn:microsoft.com/office/officeart/2008/layout/HorizontalMultiLevelHierarchy"/>
    <dgm:cxn modelId="{06E900BE-F913-474C-AAF7-365CAB31611A}" type="presParOf" srcId="{30B291BF-D8CC-412C-954A-0DC987E83874}" destId="{E8AD5A12-4022-49BD-B502-014327819C3B}" srcOrd="2" destOrd="0" presId="urn:microsoft.com/office/officeart/2008/layout/HorizontalMultiLevelHierarchy"/>
    <dgm:cxn modelId="{5E9CAF21-B31A-468A-AFDB-FE5CD0D5C8DE}" type="presParOf" srcId="{E8AD5A12-4022-49BD-B502-014327819C3B}" destId="{DD52FE93-7D73-4611-B022-144B7F1FBCBF}" srcOrd="0" destOrd="0" presId="urn:microsoft.com/office/officeart/2008/layout/HorizontalMultiLevelHierarchy"/>
    <dgm:cxn modelId="{650E382D-CD7E-498C-A42D-004AD970A86C}" type="presParOf" srcId="{30B291BF-D8CC-412C-954A-0DC987E83874}" destId="{3AD0C0A5-3AB8-4411-AFAB-13FC326F7351}" srcOrd="3" destOrd="0" presId="urn:microsoft.com/office/officeart/2008/layout/HorizontalMultiLevelHierarchy"/>
    <dgm:cxn modelId="{C8DE2ADC-6B8C-488A-80DB-B6169E3DBEB3}" type="presParOf" srcId="{3AD0C0A5-3AB8-4411-AFAB-13FC326F7351}" destId="{7201F96B-45EE-4258-83C6-3F68EC25CF44}" srcOrd="0" destOrd="0" presId="urn:microsoft.com/office/officeart/2008/layout/HorizontalMultiLevelHierarchy"/>
    <dgm:cxn modelId="{9355CE3F-EB9E-48D4-A93F-4D065D38FA09}" type="presParOf" srcId="{3AD0C0A5-3AB8-4411-AFAB-13FC326F7351}" destId="{3A74FB69-A541-42B7-B173-945898416FF0}"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C79A16-1219-4F50-ACBF-E56A0FB60749}" type="doc">
      <dgm:prSet loTypeId="urn:microsoft.com/office/officeart/2008/layout/HorizontalMultiLevelHierarchy" loCatId="hierarchy" qsTypeId="urn:microsoft.com/office/officeart/2005/8/quickstyle/simple3" qsCatId="simple" csTypeId="urn:microsoft.com/office/officeart/2005/8/colors/accent4_4" csCatId="accent4" phldr="1"/>
      <dgm:spPr/>
      <dgm:t>
        <a:bodyPr/>
        <a:lstStyle/>
        <a:p>
          <a:endParaRPr lang="en-US"/>
        </a:p>
      </dgm:t>
    </dgm:pt>
    <dgm:pt modelId="{858F9D8D-41D5-4255-9D74-EE30457AD408}">
      <dgm:prSet phldrT="[Text]"/>
      <dgm:spPr/>
      <dgm:t>
        <a:bodyPr/>
        <a:lstStyle/>
        <a:p>
          <a:r>
            <a:rPr lang="en-US" dirty="0"/>
            <a:t>Efficiency</a:t>
          </a:r>
        </a:p>
      </dgm:t>
    </dgm:pt>
    <dgm:pt modelId="{543C8DC0-A05B-4F9B-9B53-AB009B03CE5F}" type="parTrans" cxnId="{F4FBFBB2-5B90-43AD-8365-FF9AF1514392}">
      <dgm:prSet/>
      <dgm:spPr/>
      <dgm:t>
        <a:bodyPr/>
        <a:lstStyle/>
        <a:p>
          <a:endParaRPr lang="en-US"/>
        </a:p>
      </dgm:t>
    </dgm:pt>
    <dgm:pt modelId="{DF9F46E5-6BA4-469F-B557-86E21AD4BDCC}" type="sibTrans" cxnId="{F4FBFBB2-5B90-43AD-8365-FF9AF1514392}">
      <dgm:prSet/>
      <dgm:spPr/>
      <dgm:t>
        <a:bodyPr/>
        <a:lstStyle/>
        <a:p>
          <a:endParaRPr lang="en-US"/>
        </a:p>
      </dgm:t>
    </dgm:pt>
    <dgm:pt modelId="{278B97A3-8FDF-496E-86AA-BD2604DACDA7}">
      <dgm:prSet phldrT="[Text]" custT="1"/>
      <dgm:spPr/>
      <dgm:t>
        <a:bodyPr/>
        <a:lstStyle/>
        <a:p>
          <a:r>
            <a:rPr lang="en-US" sz="1600" dirty="0"/>
            <a:t>Governance</a:t>
          </a:r>
        </a:p>
      </dgm:t>
    </dgm:pt>
    <dgm:pt modelId="{BFF5AF1D-2D3E-4286-BC6B-144BDEA454F4}" type="parTrans" cxnId="{DBF3C8F3-C526-48D0-94DA-B977B1EC9C85}">
      <dgm:prSet/>
      <dgm:spPr/>
      <dgm:t>
        <a:bodyPr/>
        <a:lstStyle/>
        <a:p>
          <a:endParaRPr lang="en-US"/>
        </a:p>
      </dgm:t>
    </dgm:pt>
    <dgm:pt modelId="{7D9829E8-35CC-42FB-BB0D-1405DB9ABF72}" type="sibTrans" cxnId="{DBF3C8F3-C526-48D0-94DA-B977B1EC9C85}">
      <dgm:prSet/>
      <dgm:spPr/>
      <dgm:t>
        <a:bodyPr/>
        <a:lstStyle/>
        <a:p>
          <a:endParaRPr lang="en-US"/>
        </a:p>
      </dgm:t>
    </dgm:pt>
    <dgm:pt modelId="{B344538A-CB52-462A-8EE2-E4D89E81FC94}">
      <dgm:prSet phldrT="[Text]" custT="1"/>
      <dgm:spPr/>
      <dgm:t>
        <a:bodyPr/>
        <a:lstStyle/>
        <a:p>
          <a:r>
            <a:rPr lang="en-US" sz="1600" dirty="0"/>
            <a:t>Transport and ICT</a:t>
          </a:r>
        </a:p>
      </dgm:t>
    </dgm:pt>
    <dgm:pt modelId="{2F45A629-DEAD-4290-B0E1-7C35EA1BC6E7}" type="parTrans" cxnId="{C0D2BCE9-BF19-4B48-91F0-FDC6D3EE853C}">
      <dgm:prSet/>
      <dgm:spPr/>
      <dgm:t>
        <a:bodyPr/>
        <a:lstStyle/>
        <a:p>
          <a:endParaRPr lang="en-US"/>
        </a:p>
      </dgm:t>
    </dgm:pt>
    <dgm:pt modelId="{8B6D64A2-5832-4F24-B009-FA2156AF4044}" type="sibTrans" cxnId="{C0D2BCE9-BF19-4B48-91F0-FDC6D3EE853C}">
      <dgm:prSet/>
      <dgm:spPr/>
      <dgm:t>
        <a:bodyPr/>
        <a:lstStyle/>
        <a:p>
          <a:endParaRPr lang="en-US"/>
        </a:p>
      </dgm:t>
    </dgm:pt>
    <dgm:pt modelId="{D24536B6-704A-43F3-B3BD-A13A764C06E8}">
      <dgm:prSet phldrT="[Text]" custT="1"/>
      <dgm:spPr/>
      <dgm:t>
        <a:bodyPr/>
        <a:lstStyle/>
        <a:p>
          <a:r>
            <a:rPr lang="en-US" sz="1600" dirty="0"/>
            <a:t>Resource use</a:t>
          </a:r>
        </a:p>
      </dgm:t>
    </dgm:pt>
    <dgm:pt modelId="{D3D8C2EE-96D4-4DDF-8BB2-BE75A5B112EE}" type="parTrans" cxnId="{6DB61165-FBAF-4402-94F3-CA8BC0CF862A}">
      <dgm:prSet/>
      <dgm:spPr/>
      <dgm:t>
        <a:bodyPr/>
        <a:lstStyle/>
        <a:p>
          <a:endParaRPr lang="en-US"/>
        </a:p>
      </dgm:t>
    </dgm:pt>
    <dgm:pt modelId="{834F57CB-A3BF-474B-AE24-1B9C5C968A1B}" type="sibTrans" cxnId="{6DB61165-FBAF-4402-94F3-CA8BC0CF862A}">
      <dgm:prSet/>
      <dgm:spPr/>
      <dgm:t>
        <a:bodyPr/>
        <a:lstStyle/>
        <a:p>
          <a:endParaRPr lang="en-US"/>
        </a:p>
      </dgm:t>
    </dgm:pt>
    <dgm:pt modelId="{A3F4F7E9-6A07-455B-9BCE-7CBC3EA29E71}">
      <dgm:prSet custT="1"/>
      <dgm:spPr/>
      <dgm:t>
        <a:bodyPr/>
        <a:lstStyle/>
        <a:p>
          <a:r>
            <a:rPr lang="en-US" sz="1200" dirty="0"/>
            <a:t>Governance effectiveness</a:t>
          </a:r>
        </a:p>
      </dgm:t>
    </dgm:pt>
    <dgm:pt modelId="{E0DFBEC7-1EE7-4822-8951-D9EAC34605D7}" type="parTrans" cxnId="{15448AA6-B492-487F-8A84-8112E49D961F}">
      <dgm:prSet/>
      <dgm:spPr/>
      <dgm:t>
        <a:bodyPr/>
        <a:lstStyle/>
        <a:p>
          <a:endParaRPr lang="en-US"/>
        </a:p>
      </dgm:t>
    </dgm:pt>
    <dgm:pt modelId="{4A947791-6E3E-41C4-82EE-FC82FF899491}" type="sibTrans" cxnId="{15448AA6-B492-487F-8A84-8112E49D961F}">
      <dgm:prSet/>
      <dgm:spPr/>
      <dgm:t>
        <a:bodyPr/>
        <a:lstStyle/>
        <a:p>
          <a:endParaRPr lang="en-US"/>
        </a:p>
      </dgm:t>
    </dgm:pt>
    <dgm:pt modelId="{BA56F8E7-B64F-4D27-BDEC-3BD3E676E64D}">
      <dgm:prSet custT="1"/>
      <dgm:spPr/>
      <dgm:t>
        <a:bodyPr/>
        <a:lstStyle/>
        <a:p>
          <a:r>
            <a:rPr lang="en-US" sz="1200" dirty="0"/>
            <a:t>Control of corruption</a:t>
          </a:r>
        </a:p>
      </dgm:t>
    </dgm:pt>
    <dgm:pt modelId="{A1BE6BA6-0472-49FA-B45F-67A790FDA42A}" type="parTrans" cxnId="{0A65FDD6-0368-47B5-8E9C-2608FAAD791A}">
      <dgm:prSet/>
      <dgm:spPr/>
      <dgm:t>
        <a:bodyPr/>
        <a:lstStyle/>
        <a:p>
          <a:endParaRPr lang="en-US"/>
        </a:p>
      </dgm:t>
    </dgm:pt>
    <dgm:pt modelId="{E02385CD-96C8-4CD3-8C9B-D3D8A7B118DA}" type="sibTrans" cxnId="{0A65FDD6-0368-47B5-8E9C-2608FAAD791A}">
      <dgm:prSet/>
      <dgm:spPr/>
      <dgm:t>
        <a:bodyPr/>
        <a:lstStyle/>
        <a:p>
          <a:endParaRPr lang="en-US"/>
        </a:p>
      </dgm:t>
    </dgm:pt>
    <dgm:pt modelId="{350BA948-9931-4CB7-89B6-43415B7BC51E}">
      <dgm:prSet custT="1"/>
      <dgm:spPr/>
      <dgm:t>
        <a:bodyPr/>
        <a:lstStyle/>
        <a:p>
          <a:r>
            <a:rPr lang="en-US" sz="1000" kern="1200" dirty="0">
              <a:solidFill>
                <a:prstClr val="black"/>
              </a:solidFill>
              <a:latin typeface="Calibri" panose="020F0502020204030204"/>
              <a:ea typeface="+mn-ea"/>
              <a:cs typeface="+mn-cs"/>
            </a:rPr>
            <a:t>Rapid transit to resident ratio (km per millions)</a:t>
          </a:r>
        </a:p>
      </dgm:t>
    </dgm:pt>
    <dgm:pt modelId="{D9FD1027-00C0-461D-B916-5718CC427553}" type="parTrans" cxnId="{A59B7DAD-6493-4135-B7E5-AE20670AA270}">
      <dgm:prSet/>
      <dgm:spPr/>
      <dgm:t>
        <a:bodyPr/>
        <a:lstStyle/>
        <a:p>
          <a:endParaRPr lang="en-US"/>
        </a:p>
      </dgm:t>
    </dgm:pt>
    <dgm:pt modelId="{FA8CA01B-C2CD-4314-A96E-871AF4B7BB05}" type="sibTrans" cxnId="{A59B7DAD-6493-4135-B7E5-AE20670AA270}">
      <dgm:prSet/>
      <dgm:spPr/>
      <dgm:t>
        <a:bodyPr/>
        <a:lstStyle/>
        <a:p>
          <a:endParaRPr lang="en-US"/>
        </a:p>
      </dgm:t>
    </dgm:pt>
    <dgm:pt modelId="{D54E17D7-205D-46DF-B6F2-1BDC2631F832}">
      <dgm:prSet custT="1"/>
      <dgm:spPr/>
      <dgm:t>
        <a:bodyPr/>
        <a:lstStyle/>
        <a:p>
          <a:pPr marL="0" lvl="0" indent="0" algn="ctr" defTabSz="533400">
            <a:lnSpc>
              <a:spcPct val="90000"/>
            </a:lnSpc>
            <a:spcBef>
              <a:spcPct val="0"/>
            </a:spcBef>
            <a:spcAft>
              <a:spcPct val="35000"/>
            </a:spcAft>
            <a:buNone/>
          </a:pPr>
          <a:r>
            <a:rPr lang="en-US" sz="1200" kern="1200" dirty="0">
              <a:solidFill>
                <a:prstClr val="black"/>
              </a:solidFill>
              <a:latin typeface="Calibri" panose="020F0502020204030204"/>
              <a:ea typeface="+mn-ea"/>
              <a:cs typeface="+mn-cs"/>
            </a:rPr>
            <a:t>Digital penetration index</a:t>
          </a:r>
        </a:p>
      </dgm:t>
    </dgm:pt>
    <dgm:pt modelId="{C8C3F6C8-ABF3-42A9-BF47-1028EFE036EE}" type="parTrans" cxnId="{002005BE-AE62-4DDF-9BEA-407D2A8221D6}">
      <dgm:prSet/>
      <dgm:spPr/>
      <dgm:t>
        <a:bodyPr/>
        <a:lstStyle/>
        <a:p>
          <a:endParaRPr lang="en-US"/>
        </a:p>
      </dgm:t>
    </dgm:pt>
    <dgm:pt modelId="{EC2A5B03-3206-4149-8D26-CDAADBA5B4EC}" type="sibTrans" cxnId="{002005BE-AE62-4DDF-9BEA-407D2A8221D6}">
      <dgm:prSet/>
      <dgm:spPr/>
      <dgm:t>
        <a:bodyPr/>
        <a:lstStyle/>
        <a:p>
          <a:endParaRPr lang="en-US"/>
        </a:p>
      </dgm:t>
    </dgm:pt>
    <dgm:pt modelId="{C7D17A30-A6CE-41B3-BBE5-764BA5D20830}">
      <dgm:prSet custT="1"/>
      <dgm:spPr/>
      <dgm:t>
        <a:bodyPr/>
        <a:lstStyle/>
        <a:p>
          <a:r>
            <a:rPr lang="en-US" sz="1200" dirty="0"/>
            <a:t>Population using the internet %</a:t>
          </a:r>
        </a:p>
      </dgm:t>
    </dgm:pt>
    <dgm:pt modelId="{62BDE9DE-2258-4A34-B8F9-9B771BCB6116}" type="parTrans" cxnId="{CBE53548-C532-4E58-8EB5-8B3488CE165D}">
      <dgm:prSet/>
      <dgm:spPr/>
      <dgm:t>
        <a:bodyPr/>
        <a:lstStyle/>
        <a:p>
          <a:endParaRPr lang="en-US"/>
        </a:p>
      </dgm:t>
    </dgm:pt>
    <dgm:pt modelId="{CF705005-3B8D-4591-BE30-355FDC8EA24C}" type="sibTrans" cxnId="{CBE53548-C532-4E58-8EB5-8B3488CE165D}">
      <dgm:prSet/>
      <dgm:spPr/>
      <dgm:t>
        <a:bodyPr/>
        <a:lstStyle/>
        <a:p>
          <a:endParaRPr lang="en-US"/>
        </a:p>
      </dgm:t>
    </dgm:pt>
    <dgm:pt modelId="{F8411D83-E485-4AB6-878A-176927FF0CD1}">
      <dgm:prSet custT="1"/>
      <dgm:spPr/>
      <dgm:t>
        <a:bodyPr/>
        <a:lstStyle/>
        <a:p>
          <a:r>
            <a:rPr lang="en-US" sz="1200" dirty="0"/>
            <a:t>Logistics performance index</a:t>
          </a:r>
        </a:p>
      </dgm:t>
    </dgm:pt>
    <dgm:pt modelId="{570C8CCA-B0D6-40EC-9998-57CC5CE51BA2}" type="parTrans" cxnId="{96122A73-C91F-4C2A-8B52-36E6F69B36DC}">
      <dgm:prSet/>
      <dgm:spPr/>
      <dgm:t>
        <a:bodyPr/>
        <a:lstStyle/>
        <a:p>
          <a:endParaRPr lang="en-US"/>
        </a:p>
      </dgm:t>
    </dgm:pt>
    <dgm:pt modelId="{A87B5707-6AC9-484C-94B0-0FB2F73C3922}" type="sibTrans" cxnId="{96122A73-C91F-4C2A-8B52-36E6F69B36DC}">
      <dgm:prSet/>
      <dgm:spPr/>
      <dgm:t>
        <a:bodyPr/>
        <a:lstStyle/>
        <a:p>
          <a:endParaRPr lang="en-US"/>
        </a:p>
      </dgm:t>
    </dgm:pt>
    <dgm:pt modelId="{3EF349B4-9181-472E-BE46-BA7BC1CDF52B}">
      <dgm:prSet custT="1"/>
      <dgm:spPr/>
      <dgm:t>
        <a:bodyPr/>
        <a:lstStyle/>
        <a:p>
          <a:r>
            <a:rPr lang="en-US" sz="1200" dirty="0"/>
            <a:t>Total GNI/GHG emissions</a:t>
          </a:r>
        </a:p>
      </dgm:t>
    </dgm:pt>
    <dgm:pt modelId="{68168782-FC06-442B-9B3D-9A40210F5FCB}" type="parTrans" cxnId="{A4AAE13C-FADA-4022-973D-EC7A74565824}">
      <dgm:prSet/>
      <dgm:spPr/>
      <dgm:t>
        <a:bodyPr/>
        <a:lstStyle/>
        <a:p>
          <a:endParaRPr lang="en-US"/>
        </a:p>
      </dgm:t>
    </dgm:pt>
    <dgm:pt modelId="{F2912EF7-777E-4D0F-8451-4A1C61C30200}" type="sibTrans" cxnId="{A4AAE13C-FADA-4022-973D-EC7A74565824}">
      <dgm:prSet/>
      <dgm:spPr/>
      <dgm:t>
        <a:bodyPr/>
        <a:lstStyle/>
        <a:p>
          <a:endParaRPr lang="en-US"/>
        </a:p>
      </dgm:t>
    </dgm:pt>
    <dgm:pt modelId="{ED630C9C-2A24-4841-ADBE-BDAF74744A2B}">
      <dgm:prSet custT="1"/>
      <dgm:spPr/>
      <dgm:t>
        <a:bodyPr/>
        <a:lstStyle/>
        <a:p>
          <a:r>
            <a:rPr lang="en-US" sz="1000" kern="1200" dirty="0">
              <a:solidFill>
                <a:prstClr val="black"/>
              </a:solidFill>
              <a:latin typeface="Calibri" panose="020F0502020204030204"/>
              <a:ea typeface="+mn-ea"/>
              <a:cs typeface="+mn-cs"/>
            </a:rPr>
            <a:t>Energy efficiency (% change in energy intensity)</a:t>
          </a:r>
        </a:p>
      </dgm:t>
    </dgm:pt>
    <dgm:pt modelId="{02EF49BA-0710-4308-A2A8-539B4F4C5D74}" type="parTrans" cxnId="{91153A0A-5470-4713-B28F-1EDD1F774A46}">
      <dgm:prSet/>
      <dgm:spPr/>
      <dgm:t>
        <a:bodyPr/>
        <a:lstStyle/>
        <a:p>
          <a:endParaRPr lang="en-US"/>
        </a:p>
      </dgm:t>
    </dgm:pt>
    <dgm:pt modelId="{57173406-47DD-408E-9BC9-17A2D0319223}" type="sibTrans" cxnId="{91153A0A-5470-4713-B28F-1EDD1F774A46}">
      <dgm:prSet/>
      <dgm:spPr/>
      <dgm:t>
        <a:bodyPr/>
        <a:lstStyle/>
        <a:p>
          <a:endParaRPr lang="en-US"/>
        </a:p>
      </dgm:t>
    </dgm:pt>
    <dgm:pt modelId="{18FBBA15-53AB-4267-81A5-14073CD51D42}">
      <dgm:prSet custT="1"/>
      <dgm:spPr/>
      <dgm:t>
        <a:bodyPr/>
        <a:lstStyle/>
        <a:p>
          <a:r>
            <a:rPr lang="en-US" sz="1200" dirty="0"/>
            <a:t>Tenure insecurity %</a:t>
          </a:r>
        </a:p>
      </dgm:t>
    </dgm:pt>
    <dgm:pt modelId="{2BC8568C-6092-4AC4-86E8-7EFA64359C78}" type="parTrans" cxnId="{95A1E24F-97C6-4641-BDCF-CBB3BAD5D0ED}">
      <dgm:prSet/>
      <dgm:spPr/>
      <dgm:t>
        <a:bodyPr/>
        <a:lstStyle/>
        <a:p>
          <a:endParaRPr lang="en-US"/>
        </a:p>
      </dgm:t>
    </dgm:pt>
    <dgm:pt modelId="{6E8ADAE4-FC1C-4036-B5D9-7AFAD5E16B5D}" type="sibTrans" cxnId="{95A1E24F-97C6-4641-BDCF-CBB3BAD5D0ED}">
      <dgm:prSet/>
      <dgm:spPr/>
      <dgm:t>
        <a:bodyPr/>
        <a:lstStyle/>
        <a:p>
          <a:endParaRPr lang="en-US"/>
        </a:p>
      </dgm:t>
    </dgm:pt>
    <dgm:pt modelId="{47BF0B58-0C0E-4E4F-AA74-AD72BBC3CC39}">
      <dgm:prSet custT="1"/>
      <dgm:spPr/>
      <dgm:t>
        <a:bodyPr/>
        <a:lstStyle/>
        <a:p>
          <a:r>
            <a:rPr lang="en-US" sz="1200" dirty="0"/>
            <a:t>Water productivity (GNI per m3 water</a:t>
          </a:r>
        </a:p>
      </dgm:t>
    </dgm:pt>
    <dgm:pt modelId="{6131BD80-D6F8-4D88-8F08-35BAD74C8C57}" type="parTrans" cxnId="{3EE124A8-AD6A-4512-8C33-BC4B7808752D}">
      <dgm:prSet/>
      <dgm:spPr/>
      <dgm:t>
        <a:bodyPr/>
        <a:lstStyle/>
        <a:p>
          <a:endParaRPr lang="en-US"/>
        </a:p>
      </dgm:t>
    </dgm:pt>
    <dgm:pt modelId="{173B4A48-D38D-4AEC-9679-E363C6C220FD}" type="sibTrans" cxnId="{3EE124A8-AD6A-4512-8C33-BC4B7808752D}">
      <dgm:prSet/>
      <dgm:spPr/>
      <dgm:t>
        <a:bodyPr/>
        <a:lstStyle/>
        <a:p>
          <a:endParaRPr lang="en-US"/>
        </a:p>
      </dgm:t>
    </dgm:pt>
    <dgm:pt modelId="{9EE9506F-FD61-4BB1-B583-42C681A988EB}">
      <dgm:prSet custT="1"/>
      <dgm:spPr/>
      <dgm:t>
        <a:bodyPr/>
        <a:lstStyle/>
        <a:p>
          <a:r>
            <a:rPr lang="en-US" sz="1100" dirty="0"/>
            <a:t>Air pollution economic efficiency %</a:t>
          </a:r>
        </a:p>
      </dgm:t>
    </dgm:pt>
    <dgm:pt modelId="{B0C4DB07-02F0-400D-907A-D92081D2B20C}" type="parTrans" cxnId="{C9D32F30-2465-431B-B17F-0AEAEC9271D4}">
      <dgm:prSet/>
      <dgm:spPr/>
      <dgm:t>
        <a:bodyPr/>
        <a:lstStyle/>
        <a:p>
          <a:endParaRPr lang="en-US"/>
        </a:p>
      </dgm:t>
    </dgm:pt>
    <dgm:pt modelId="{6824A9CD-EE09-4158-AF8B-01F6E5A3D3EB}" type="sibTrans" cxnId="{C9D32F30-2465-431B-B17F-0AEAEC9271D4}">
      <dgm:prSet/>
      <dgm:spPr/>
      <dgm:t>
        <a:bodyPr/>
        <a:lstStyle/>
        <a:p>
          <a:endParaRPr lang="en-US"/>
        </a:p>
      </dgm:t>
    </dgm:pt>
    <dgm:pt modelId="{23D13C58-3F08-4B7B-B92B-C3FB01253213}">
      <dgm:prSet/>
      <dgm:spPr/>
      <dgm:t>
        <a:bodyPr/>
        <a:lstStyle/>
        <a:p>
          <a:r>
            <a:rPr lang="en-US" dirty="0"/>
            <a:t>Agricultural land productivity</a:t>
          </a:r>
        </a:p>
      </dgm:t>
    </dgm:pt>
    <dgm:pt modelId="{D2BA385B-F1BD-47D0-A62D-73619846423D}" type="parTrans" cxnId="{9E53B89A-957E-46F1-A8E4-EFFBC7CEF5EA}">
      <dgm:prSet/>
      <dgm:spPr/>
      <dgm:t>
        <a:bodyPr/>
        <a:lstStyle/>
        <a:p>
          <a:endParaRPr lang="en-US"/>
        </a:p>
      </dgm:t>
    </dgm:pt>
    <dgm:pt modelId="{6DAE2300-6B1F-4ADC-8B34-A1E1758B68DD}" type="sibTrans" cxnId="{9E53B89A-957E-46F1-A8E4-EFFBC7CEF5EA}">
      <dgm:prSet/>
      <dgm:spPr/>
      <dgm:t>
        <a:bodyPr/>
        <a:lstStyle/>
        <a:p>
          <a:endParaRPr lang="en-US"/>
        </a:p>
      </dgm:t>
    </dgm:pt>
    <dgm:pt modelId="{49F51086-7879-4C29-B901-D559FC2F5556}">
      <dgm:prSet/>
      <dgm:spPr/>
      <dgm:t>
        <a:bodyPr/>
        <a:lstStyle/>
        <a:p>
          <a:r>
            <a:rPr lang="en-US" dirty="0"/>
            <a:t>Agriculture value added per worker</a:t>
          </a:r>
        </a:p>
      </dgm:t>
    </dgm:pt>
    <dgm:pt modelId="{CD1459A2-B3BD-4A12-8882-A90FE542B611}" type="parTrans" cxnId="{E8CF3340-E856-4605-9B4B-7FC6469756E9}">
      <dgm:prSet/>
      <dgm:spPr/>
      <dgm:t>
        <a:bodyPr/>
        <a:lstStyle/>
        <a:p>
          <a:endParaRPr lang="en-US"/>
        </a:p>
      </dgm:t>
    </dgm:pt>
    <dgm:pt modelId="{4FA0CB57-3424-4CA7-92D0-98CDD7E68875}" type="sibTrans" cxnId="{E8CF3340-E856-4605-9B4B-7FC6469756E9}">
      <dgm:prSet/>
      <dgm:spPr/>
      <dgm:t>
        <a:bodyPr/>
        <a:lstStyle/>
        <a:p>
          <a:endParaRPr lang="en-US"/>
        </a:p>
      </dgm:t>
    </dgm:pt>
    <dgm:pt modelId="{13FC0418-E4D5-4212-BD8F-7543C86B62C1}" type="pres">
      <dgm:prSet presAssocID="{B7C79A16-1219-4F50-ACBF-E56A0FB60749}" presName="Name0" presStyleCnt="0">
        <dgm:presLayoutVars>
          <dgm:chPref val="1"/>
          <dgm:dir/>
          <dgm:animOne val="branch"/>
          <dgm:animLvl val="lvl"/>
          <dgm:resizeHandles val="exact"/>
        </dgm:presLayoutVars>
      </dgm:prSet>
      <dgm:spPr/>
    </dgm:pt>
    <dgm:pt modelId="{A7F37114-03B3-4D38-A28B-876F18396B49}" type="pres">
      <dgm:prSet presAssocID="{858F9D8D-41D5-4255-9D74-EE30457AD408}" presName="root1" presStyleCnt="0"/>
      <dgm:spPr/>
    </dgm:pt>
    <dgm:pt modelId="{9C240B98-E8E6-4FA1-87F8-FABEDED76765}" type="pres">
      <dgm:prSet presAssocID="{858F9D8D-41D5-4255-9D74-EE30457AD408}" presName="LevelOneTextNode" presStyleLbl="node0" presStyleIdx="0" presStyleCnt="1">
        <dgm:presLayoutVars>
          <dgm:chPref val="3"/>
        </dgm:presLayoutVars>
      </dgm:prSet>
      <dgm:spPr/>
    </dgm:pt>
    <dgm:pt modelId="{19AEA76A-FF38-428C-B2E9-676FEB837FF0}" type="pres">
      <dgm:prSet presAssocID="{858F9D8D-41D5-4255-9D74-EE30457AD408}" presName="level2hierChild" presStyleCnt="0"/>
      <dgm:spPr/>
    </dgm:pt>
    <dgm:pt modelId="{D0937BA9-3C6F-4591-A832-B49458BE5EF6}" type="pres">
      <dgm:prSet presAssocID="{BFF5AF1D-2D3E-4286-BC6B-144BDEA454F4}" presName="conn2-1" presStyleLbl="parChTrans1D2" presStyleIdx="0" presStyleCnt="3"/>
      <dgm:spPr/>
    </dgm:pt>
    <dgm:pt modelId="{FD2CA7F9-54D1-4843-8340-F460B1D23D4F}" type="pres">
      <dgm:prSet presAssocID="{BFF5AF1D-2D3E-4286-BC6B-144BDEA454F4}" presName="connTx" presStyleLbl="parChTrans1D2" presStyleIdx="0" presStyleCnt="3"/>
      <dgm:spPr/>
    </dgm:pt>
    <dgm:pt modelId="{822179F5-C5F7-4F60-B67B-7DC0B485615E}" type="pres">
      <dgm:prSet presAssocID="{278B97A3-8FDF-496E-86AA-BD2604DACDA7}" presName="root2" presStyleCnt="0"/>
      <dgm:spPr/>
    </dgm:pt>
    <dgm:pt modelId="{518541AF-F1F6-443A-8FED-0E5AC5178C79}" type="pres">
      <dgm:prSet presAssocID="{278B97A3-8FDF-496E-86AA-BD2604DACDA7}" presName="LevelTwoTextNode" presStyleLbl="node2" presStyleIdx="0" presStyleCnt="3">
        <dgm:presLayoutVars>
          <dgm:chPref val="3"/>
        </dgm:presLayoutVars>
      </dgm:prSet>
      <dgm:spPr/>
    </dgm:pt>
    <dgm:pt modelId="{CAB1EC2B-8E73-4FEB-A6E2-01233223908D}" type="pres">
      <dgm:prSet presAssocID="{278B97A3-8FDF-496E-86AA-BD2604DACDA7}" presName="level3hierChild" presStyleCnt="0"/>
      <dgm:spPr/>
    </dgm:pt>
    <dgm:pt modelId="{1802C842-506D-431C-906D-81B0C4E9D764}" type="pres">
      <dgm:prSet presAssocID="{E0DFBEC7-1EE7-4822-8951-D9EAC34605D7}" presName="conn2-1" presStyleLbl="parChTrans1D3" presStyleIdx="0" presStyleCnt="13"/>
      <dgm:spPr/>
    </dgm:pt>
    <dgm:pt modelId="{9BD8DEB7-EA20-4C1C-897B-6AB75F4DF719}" type="pres">
      <dgm:prSet presAssocID="{E0DFBEC7-1EE7-4822-8951-D9EAC34605D7}" presName="connTx" presStyleLbl="parChTrans1D3" presStyleIdx="0" presStyleCnt="13"/>
      <dgm:spPr/>
    </dgm:pt>
    <dgm:pt modelId="{F44AB9C9-177A-491A-AB50-5BA58A62C960}" type="pres">
      <dgm:prSet presAssocID="{A3F4F7E9-6A07-455B-9BCE-7CBC3EA29E71}" presName="root2" presStyleCnt="0"/>
      <dgm:spPr/>
    </dgm:pt>
    <dgm:pt modelId="{B9CB56D0-4826-4A75-AC82-F84F9C89084B}" type="pres">
      <dgm:prSet presAssocID="{A3F4F7E9-6A07-455B-9BCE-7CBC3EA29E71}" presName="LevelTwoTextNode" presStyleLbl="node3" presStyleIdx="0" presStyleCnt="13">
        <dgm:presLayoutVars>
          <dgm:chPref val="3"/>
        </dgm:presLayoutVars>
      </dgm:prSet>
      <dgm:spPr/>
    </dgm:pt>
    <dgm:pt modelId="{82957EFA-7815-4176-9418-8CB214EB1474}" type="pres">
      <dgm:prSet presAssocID="{A3F4F7E9-6A07-455B-9BCE-7CBC3EA29E71}" presName="level3hierChild" presStyleCnt="0"/>
      <dgm:spPr/>
    </dgm:pt>
    <dgm:pt modelId="{0469EC05-C004-4D99-B117-A0238A1EA367}" type="pres">
      <dgm:prSet presAssocID="{A1BE6BA6-0472-49FA-B45F-67A790FDA42A}" presName="conn2-1" presStyleLbl="parChTrans1D3" presStyleIdx="1" presStyleCnt="13"/>
      <dgm:spPr/>
    </dgm:pt>
    <dgm:pt modelId="{8F765850-F5BD-43BC-82DA-6758C51CDCB6}" type="pres">
      <dgm:prSet presAssocID="{A1BE6BA6-0472-49FA-B45F-67A790FDA42A}" presName="connTx" presStyleLbl="parChTrans1D3" presStyleIdx="1" presStyleCnt="13"/>
      <dgm:spPr/>
    </dgm:pt>
    <dgm:pt modelId="{05BF1117-C143-4036-8A5D-3BACD6346CFF}" type="pres">
      <dgm:prSet presAssocID="{BA56F8E7-B64F-4D27-BDEC-3BD3E676E64D}" presName="root2" presStyleCnt="0"/>
      <dgm:spPr/>
    </dgm:pt>
    <dgm:pt modelId="{6FD6815A-07D9-49D2-8232-C1FEF41AFD78}" type="pres">
      <dgm:prSet presAssocID="{BA56F8E7-B64F-4D27-BDEC-3BD3E676E64D}" presName="LevelTwoTextNode" presStyleLbl="node3" presStyleIdx="1" presStyleCnt="13">
        <dgm:presLayoutVars>
          <dgm:chPref val="3"/>
        </dgm:presLayoutVars>
      </dgm:prSet>
      <dgm:spPr/>
    </dgm:pt>
    <dgm:pt modelId="{FEBF43EF-BF9D-4EF8-8443-94D245D497A3}" type="pres">
      <dgm:prSet presAssocID="{BA56F8E7-B64F-4D27-BDEC-3BD3E676E64D}" presName="level3hierChild" presStyleCnt="0"/>
      <dgm:spPr/>
    </dgm:pt>
    <dgm:pt modelId="{BE5CDEEF-012C-446E-98BB-FA0D6CA70F02}" type="pres">
      <dgm:prSet presAssocID="{2BC8568C-6092-4AC4-86E8-7EFA64359C78}" presName="conn2-1" presStyleLbl="parChTrans1D3" presStyleIdx="2" presStyleCnt="13"/>
      <dgm:spPr/>
    </dgm:pt>
    <dgm:pt modelId="{430A431B-051D-428C-B6D4-2677EA44BCDA}" type="pres">
      <dgm:prSet presAssocID="{2BC8568C-6092-4AC4-86E8-7EFA64359C78}" presName="connTx" presStyleLbl="parChTrans1D3" presStyleIdx="2" presStyleCnt="13"/>
      <dgm:spPr/>
    </dgm:pt>
    <dgm:pt modelId="{BB166BE2-9333-4D55-8B44-673A69BB3E01}" type="pres">
      <dgm:prSet presAssocID="{18FBBA15-53AB-4267-81A5-14073CD51D42}" presName="root2" presStyleCnt="0"/>
      <dgm:spPr/>
    </dgm:pt>
    <dgm:pt modelId="{6360BFCF-8318-4781-A6C5-F1855CCAC2E3}" type="pres">
      <dgm:prSet presAssocID="{18FBBA15-53AB-4267-81A5-14073CD51D42}" presName="LevelTwoTextNode" presStyleLbl="node3" presStyleIdx="2" presStyleCnt="13">
        <dgm:presLayoutVars>
          <dgm:chPref val="3"/>
        </dgm:presLayoutVars>
      </dgm:prSet>
      <dgm:spPr/>
    </dgm:pt>
    <dgm:pt modelId="{5766C725-19F9-4839-BE88-2ADB6172E7D1}" type="pres">
      <dgm:prSet presAssocID="{18FBBA15-53AB-4267-81A5-14073CD51D42}" presName="level3hierChild" presStyleCnt="0"/>
      <dgm:spPr/>
    </dgm:pt>
    <dgm:pt modelId="{3CEE43D1-6FC2-4E27-A090-0EDD50D174B0}" type="pres">
      <dgm:prSet presAssocID="{2F45A629-DEAD-4290-B0E1-7C35EA1BC6E7}" presName="conn2-1" presStyleLbl="parChTrans1D2" presStyleIdx="1" presStyleCnt="3"/>
      <dgm:spPr/>
    </dgm:pt>
    <dgm:pt modelId="{0DF37116-28D1-4243-A542-5E7A5F400441}" type="pres">
      <dgm:prSet presAssocID="{2F45A629-DEAD-4290-B0E1-7C35EA1BC6E7}" presName="connTx" presStyleLbl="parChTrans1D2" presStyleIdx="1" presStyleCnt="3"/>
      <dgm:spPr/>
    </dgm:pt>
    <dgm:pt modelId="{2538324A-C409-4DAB-B113-BD6C16F3168E}" type="pres">
      <dgm:prSet presAssocID="{B344538A-CB52-462A-8EE2-E4D89E81FC94}" presName="root2" presStyleCnt="0"/>
      <dgm:spPr/>
    </dgm:pt>
    <dgm:pt modelId="{99DDCDE3-D4F6-41ED-B372-102EFAA84862}" type="pres">
      <dgm:prSet presAssocID="{B344538A-CB52-462A-8EE2-E4D89E81FC94}" presName="LevelTwoTextNode" presStyleLbl="node2" presStyleIdx="1" presStyleCnt="3">
        <dgm:presLayoutVars>
          <dgm:chPref val="3"/>
        </dgm:presLayoutVars>
      </dgm:prSet>
      <dgm:spPr/>
    </dgm:pt>
    <dgm:pt modelId="{0E8D0C65-68B8-4C11-90FE-DD45D63ED975}" type="pres">
      <dgm:prSet presAssocID="{B344538A-CB52-462A-8EE2-E4D89E81FC94}" presName="level3hierChild" presStyleCnt="0"/>
      <dgm:spPr/>
    </dgm:pt>
    <dgm:pt modelId="{790B8018-22BD-45F0-94F0-1DBB6720F746}" type="pres">
      <dgm:prSet presAssocID="{D9FD1027-00C0-461D-B916-5718CC427553}" presName="conn2-1" presStyleLbl="parChTrans1D3" presStyleIdx="3" presStyleCnt="13"/>
      <dgm:spPr/>
    </dgm:pt>
    <dgm:pt modelId="{77D97403-19BE-4C76-9456-B9DDDA7A95C0}" type="pres">
      <dgm:prSet presAssocID="{D9FD1027-00C0-461D-B916-5718CC427553}" presName="connTx" presStyleLbl="parChTrans1D3" presStyleIdx="3" presStyleCnt="13"/>
      <dgm:spPr/>
    </dgm:pt>
    <dgm:pt modelId="{D162BFB3-B9FC-4A49-AFDC-7A61288ECF7C}" type="pres">
      <dgm:prSet presAssocID="{350BA948-9931-4CB7-89B6-43415B7BC51E}" presName="root2" presStyleCnt="0"/>
      <dgm:spPr/>
    </dgm:pt>
    <dgm:pt modelId="{4967F135-4853-4030-ACC1-E536A64AA19D}" type="pres">
      <dgm:prSet presAssocID="{350BA948-9931-4CB7-89B6-43415B7BC51E}" presName="LevelTwoTextNode" presStyleLbl="node3" presStyleIdx="3" presStyleCnt="13">
        <dgm:presLayoutVars>
          <dgm:chPref val="3"/>
        </dgm:presLayoutVars>
      </dgm:prSet>
      <dgm:spPr/>
    </dgm:pt>
    <dgm:pt modelId="{FF31079C-AF5C-4710-9DEF-324618F077EB}" type="pres">
      <dgm:prSet presAssocID="{350BA948-9931-4CB7-89B6-43415B7BC51E}" presName="level3hierChild" presStyleCnt="0"/>
      <dgm:spPr/>
    </dgm:pt>
    <dgm:pt modelId="{93BF24D7-3B10-42CF-8B7C-7353A71D462B}" type="pres">
      <dgm:prSet presAssocID="{C8C3F6C8-ABF3-42A9-BF47-1028EFE036EE}" presName="conn2-1" presStyleLbl="parChTrans1D3" presStyleIdx="4" presStyleCnt="13"/>
      <dgm:spPr/>
    </dgm:pt>
    <dgm:pt modelId="{5CF70D02-22AA-4091-9FB7-7A90FC411B4E}" type="pres">
      <dgm:prSet presAssocID="{C8C3F6C8-ABF3-42A9-BF47-1028EFE036EE}" presName="connTx" presStyleLbl="parChTrans1D3" presStyleIdx="4" presStyleCnt="13"/>
      <dgm:spPr/>
    </dgm:pt>
    <dgm:pt modelId="{D8F0EA1C-8232-40BD-B153-B26FA2F98770}" type="pres">
      <dgm:prSet presAssocID="{D54E17D7-205D-46DF-B6F2-1BDC2631F832}" presName="root2" presStyleCnt="0"/>
      <dgm:spPr/>
    </dgm:pt>
    <dgm:pt modelId="{B2EED63B-946D-44BC-BE49-E8A70C177675}" type="pres">
      <dgm:prSet presAssocID="{D54E17D7-205D-46DF-B6F2-1BDC2631F832}" presName="LevelTwoTextNode" presStyleLbl="node3" presStyleIdx="4" presStyleCnt="13">
        <dgm:presLayoutVars>
          <dgm:chPref val="3"/>
        </dgm:presLayoutVars>
      </dgm:prSet>
      <dgm:spPr/>
    </dgm:pt>
    <dgm:pt modelId="{C12FB05C-96FA-4F6D-804E-E40BC1A65166}" type="pres">
      <dgm:prSet presAssocID="{D54E17D7-205D-46DF-B6F2-1BDC2631F832}" presName="level3hierChild" presStyleCnt="0"/>
      <dgm:spPr/>
    </dgm:pt>
    <dgm:pt modelId="{7A02E863-CA61-4723-8014-5008FC5D64A3}" type="pres">
      <dgm:prSet presAssocID="{62BDE9DE-2258-4A34-B8F9-9B771BCB6116}" presName="conn2-1" presStyleLbl="parChTrans1D3" presStyleIdx="5" presStyleCnt="13"/>
      <dgm:spPr/>
    </dgm:pt>
    <dgm:pt modelId="{B031A9CA-C6F1-46DB-B8FB-5704E118FB53}" type="pres">
      <dgm:prSet presAssocID="{62BDE9DE-2258-4A34-B8F9-9B771BCB6116}" presName="connTx" presStyleLbl="parChTrans1D3" presStyleIdx="5" presStyleCnt="13"/>
      <dgm:spPr/>
    </dgm:pt>
    <dgm:pt modelId="{98DBD5C9-2549-4A87-AA7C-BDA7A4FBCAEB}" type="pres">
      <dgm:prSet presAssocID="{C7D17A30-A6CE-41B3-BBE5-764BA5D20830}" presName="root2" presStyleCnt="0"/>
      <dgm:spPr/>
    </dgm:pt>
    <dgm:pt modelId="{38C48FD7-AD73-4A7E-9829-AA67723ABE91}" type="pres">
      <dgm:prSet presAssocID="{C7D17A30-A6CE-41B3-BBE5-764BA5D20830}" presName="LevelTwoTextNode" presStyleLbl="node3" presStyleIdx="5" presStyleCnt="13">
        <dgm:presLayoutVars>
          <dgm:chPref val="3"/>
        </dgm:presLayoutVars>
      </dgm:prSet>
      <dgm:spPr/>
    </dgm:pt>
    <dgm:pt modelId="{63776614-3052-46B6-B7F0-B67903DBAAC8}" type="pres">
      <dgm:prSet presAssocID="{C7D17A30-A6CE-41B3-BBE5-764BA5D20830}" presName="level3hierChild" presStyleCnt="0"/>
      <dgm:spPr/>
    </dgm:pt>
    <dgm:pt modelId="{0CABF164-74B2-48E5-BD36-A1B4AA387E24}" type="pres">
      <dgm:prSet presAssocID="{570C8CCA-B0D6-40EC-9998-57CC5CE51BA2}" presName="conn2-1" presStyleLbl="parChTrans1D3" presStyleIdx="6" presStyleCnt="13"/>
      <dgm:spPr/>
    </dgm:pt>
    <dgm:pt modelId="{BC25882D-2DCD-4C85-99EB-D28405AC6757}" type="pres">
      <dgm:prSet presAssocID="{570C8CCA-B0D6-40EC-9998-57CC5CE51BA2}" presName="connTx" presStyleLbl="parChTrans1D3" presStyleIdx="6" presStyleCnt="13"/>
      <dgm:spPr/>
    </dgm:pt>
    <dgm:pt modelId="{51240CE8-3C22-4FA2-86D4-3285BFFFAB2C}" type="pres">
      <dgm:prSet presAssocID="{F8411D83-E485-4AB6-878A-176927FF0CD1}" presName="root2" presStyleCnt="0"/>
      <dgm:spPr/>
    </dgm:pt>
    <dgm:pt modelId="{DE593DA1-BFE0-4839-B57B-E37326C2DAA6}" type="pres">
      <dgm:prSet presAssocID="{F8411D83-E485-4AB6-878A-176927FF0CD1}" presName="LevelTwoTextNode" presStyleLbl="node3" presStyleIdx="6" presStyleCnt="13">
        <dgm:presLayoutVars>
          <dgm:chPref val="3"/>
        </dgm:presLayoutVars>
      </dgm:prSet>
      <dgm:spPr/>
    </dgm:pt>
    <dgm:pt modelId="{BCEF05C1-AF85-47D7-A888-0DA48259715B}" type="pres">
      <dgm:prSet presAssocID="{F8411D83-E485-4AB6-878A-176927FF0CD1}" presName="level3hierChild" presStyleCnt="0"/>
      <dgm:spPr/>
    </dgm:pt>
    <dgm:pt modelId="{DD7B4CFB-E178-4F14-8485-CAD67B436860}" type="pres">
      <dgm:prSet presAssocID="{D3D8C2EE-96D4-4DDF-8BB2-BE75A5B112EE}" presName="conn2-1" presStyleLbl="parChTrans1D2" presStyleIdx="2" presStyleCnt="3"/>
      <dgm:spPr/>
    </dgm:pt>
    <dgm:pt modelId="{E09C5254-E1AF-4368-9D35-9B52D4609377}" type="pres">
      <dgm:prSet presAssocID="{D3D8C2EE-96D4-4DDF-8BB2-BE75A5B112EE}" presName="connTx" presStyleLbl="parChTrans1D2" presStyleIdx="2" presStyleCnt="3"/>
      <dgm:spPr/>
    </dgm:pt>
    <dgm:pt modelId="{0789B170-C534-46B4-9735-2A5376C04581}" type="pres">
      <dgm:prSet presAssocID="{D24536B6-704A-43F3-B3BD-A13A764C06E8}" presName="root2" presStyleCnt="0"/>
      <dgm:spPr/>
    </dgm:pt>
    <dgm:pt modelId="{66588F1B-B2EE-43C5-8898-1F5BB7BA7759}" type="pres">
      <dgm:prSet presAssocID="{D24536B6-704A-43F3-B3BD-A13A764C06E8}" presName="LevelTwoTextNode" presStyleLbl="node2" presStyleIdx="2" presStyleCnt="3">
        <dgm:presLayoutVars>
          <dgm:chPref val="3"/>
        </dgm:presLayoutVars>
      </dgm:prSet>
      <dgm:spPr/>
    </dgm:pt>
    <dgm:pt modelId="{A60FFDF5-267B-412E-BC2F-2D206006FD36}" type="pres">
      <dgm:prSet presAssocID="{D24536B6-704A-43F3-B3BD-A13A764C06E8}" presName="level3hierChild" presStyleCnt="0"/>
      <dgm:spPr/>
    </dgm:pt>
    <dgm:pt modelId="{246A66BC-1541-49D1-9BF7-2E476886B631}" type="pres">
      <dgm:prSet presAssocID="{68168782-FC06-442B-9B3D-9A40210F5FCB}" presName="conn2-1" presStyleLbl="parChTrans1D3" presStyleIdx="7" presStyleCnt="13"/>
      <dgm:spPr/>
    </dgm:pt>
    <dgm:pt modelId="{FA781813-F701-4905-AE4F-78943EFA3B40}" type="pres">
      <dgm:prSet presAssocID="{68168782-FC06-442B-9B3D-9A40210F5FCB}" presName="connTx" presStyleLbl="parChTrans1D3" presStyleIdx="7" presStyleCnt="13"/>
      <dgm:spPr/>
    </dgm:pt>
    <dgm:pt modelId="{EA783831-1D15-4660-8C0E-653A7731F837}" type="pres">
      <dgm:prSet presAssocID="{3EF349B4-9181-472E-BE46-BA7BC1CDF52B}" presName="root2" presStyleCnt="0"/>
      <dgm:spPr/>
    </dgm:pt>
    <dgm:pt modelId="{71122198-8FA3-45E0-ADAF-7729A89B8875}" type="pres">
      <dgm:prSet presAssocID="{3EF349B4-9181-472E-BE46-BA7BC1CDF52B}" presName="LevelTwoTextNode" presStyleLbl="node3" presStyleIdx="7" presStyleCnt="13">
        <dgm:presLayoutVars>
          <dgm:chPref val="3"/>
        </dgm:presLayoutVars>
      </dgm:prSet>
      <dgm:spPr/>
    </dgm:pt>
    <dgm:pt modelId="{29883EBD-33BA-4D4D-AD43-37453123995B}" type="pres">
      <dgm:prSet presAssocID="{3EF349B4-9181-472E-BE46-BA7BC1CDF52B}" presName="level3hierChild" presStyleCnt="0"/>
      <dgm:spPr/>
    </dgm:pt>
    <dgm:pt modelId="{92615285-61AD-4DCF-8AC9-C4F3272DCF07}" type="pres">
      <dgm:prSet presAssocID="{02EF49BA-0710-4308-A2A8-539B4F4C5D74}" presName="conn2-1" presStyleLbl="parChTrans1D3" presStyleIdx="8" presStyleCnt="13"/>
      <dgm:spPr/>
    </dgm:pt>
    <dgm:pt modelId="{1D8494CD-DC79-4DAD-90E1-FB222DC0A584}" type="pres">
      <dgm:prSet presAssocID="{02EF49BA-0710-4308-A2A8-539B4F4C5D74}" presName="connTx" presStyleLbl="parChTrans1D3" presStyleIdx="8" presStyleCnt="13"/>
      <dgm:spPr/>
    </dgm:pt>
    <dgm:pt modelId="{72E996F7-3B10-4CB3-B599-04DFF2618664}" type="pres">
      <dgm:prSet presAssocID="{ED630C9C-2A24-4841-ADBE-BDAF74744A2B}" presName="root2" presStyleCnt="0"/>
      <dgm:spPr/>
    </dgm:pt>
    <dgm:pt modelId="{7CDFD093-7CB4-4808-A9A8-451325152B5A}" type="pres">
      <dgm:prSet presAssocID="{ED630C9C-2A24-4841-ADBE-BDAF74744A2B}" presName="LevelTwoTextNode" presStyleLbl="node3" presStyleIdx="8" presStyleCnt="13">
        <dgm:presLayoutVars>
          <dgm:chPref val="3"/>
        </dgm:presLayoutVars>
      </dgm:prSet>
      <dgm:spPr/>
    </dgm:pt>
    <dgm:pt modelId="{1133ADA6-191C-4C8A-99E0-C98DC91BFA66}" type="pres">
      <dgm:prSet presAssocID="{ED630C9C-2A24-4841-ADBE-BDAF74744A2B}" presName="level3hierChild" presStyleCnt="0"/>
      <dgm:spPr/>
    </dgm:pt>
    <dgm:pt modelId="{B586AB8A-16FB-47D4-A638-12FE5896FBEA}" type="pres">
      <dgm:prSet presAssocID="{6131BD80-D6F8-4D88-8F08-35BAD74C8C57}" presName="conn2-1" presStyleLbl="parChTrans1D3" presStyleIdx="9" presStyleCnt="13"/>
      <dgm:spPr/>
    </dgm:pt>
    <dgm:pt modelId="{E742AAE6-20A9-4344-9B6A-E27E8448DA2F}" type="pres">
      <dgm:prSet presAssocID="{6131BD80-D6F8-4D88-8F08-35BAD74C8C57}" presName="connTx" presStyleLbl="parChTrans1D3" presStyleIdx="9" presStyleCnt="13"/>
      <dgm:spPr/>
    </dgm:pt>
    <dgm:pt modelId="{00A9CDC3-3ADA-4FB1-99BF-579DA8C1001C}" type="pres">
      <dgm:prSet presAssocID="{47BF0B58-0C0E-4E4F-AA74-AD72BBC3CC39}" presName="root2" presStyleCnt="0"/>
      <dgm:spPr/>
    </dgm:pt>
    <dgm:pt modelId="{FA0071E3-DEA3-44C9-B62A-408236673F04}" type="pres">
      <dgm:prSet presAssocID="{47BF0B58-0C0E-4E4F-AA74-AD72BBC3CC39}" presName="LevelTwoTextNode" presStyleLbl="node3" presStyleIdx="9" presStyleCnt="13">
        <dgm:presLayoutVars>
          <dgm:chPref val="3"/>
        </dgm:presLayoutVars>
      </dgm:prSet>
      <dgm:spPr/>
    </dgm:pt>
    <dgm:pt modelId="{DAB38C6E-7B7B-4EEF-9932-7C4D0C500E84}" type="pres">
      <dgm:prSet presAssocID="{47BF0B58-0C0E-4E4F-AA74-AD72BBC3CC39}" presName="level3hierChild" presStyleCnt="0"/>
      <dgm:spPr/>
    </dgm:pt>
    <dgm:pt modelId="{C23A7208-63DA-4AE8-A9C0-0195C2C22DF1}" type="pres">
      <dgm:prSet presAssocID="{B0C4DB07-02F0-400D-907A-D92081D2B20C}" presName="conn2-1" presStyleLbl="parChTrans1D3" presStyleIdx="10" presStyleCnt="13"/>
      <dgm:spPr/>
    </dgm:pt>
    <dgm:pt modelId="{4BF30CAE-E767-4ECE-82B7-27AA9AB261D7}" type="pres">
      <dgm:prSet presAssocID="{B0C4DB07-02F0-400D-907A-D92081D2B20C}" presName="connTx" presStyleLbl="parChTrans1D3" presStyleIdx="10" presStyleCnt="13"/>
      <dgm:spPr/>
    </dgm:pt>
    <dgm:pt modelId="{C37A722A-D640-4CC6-8C64-5949FBB02773}" type="pres">
      <dgm:prSet presAssocID="{9EE9506F-FD61-4BB1-B583-42C681A988EB}" presName="root2" presStyleCnt="0"/>
      <dgm:spPr/>
    </dgm:pt>
    <dgm:pt modelId="{D7CA433B-56D0-43EA-857C-6AF59225A836}" type="pres">
      <dgm:prSet presAssocID="{9EE9506F-FD61-4BB1-B583-42C681A988EB}" presName="LevelTwoTextNode" presStyleLbl="node3" presStyleIdx="10" presStyleCnt="13">
        <dgm:presLayoutVars>
          <dgm:chPref val="3"/>
        </dgm:presLayoutVars>
      </dgm:prSet>
      <dgm:spPr/>
    </dgm:pt>
    <dgm:pt modelId="{975A7AC1-2455-4426-8B68-C4F34EC4FEAD}" type="pres">
      <dgm:prSet presAssocID="{9EE9506F-FD61-4BB1-B583-42C681A988EB}" presName="level3hierChild" presStyleCnt="0"/>
      <dgm:spPr/>
    </dgm:pt>
    <dgm:pt modelId="{48C37254-4A17-4C1B-B5FA-7731604612D8}" type="pres">
      <dgm:prSet presAssocID="{D2BA385B-F1BD-47D0-A62D-73619846423D}" presName="conn2-1" presStyleLbl="parChTrans1D3" presStyleIdx="11" presStyleCnt="13"/>
      <dgm:spPr/>
    </dgm:pt>
    <dgm:pt modelId="{CBE8B87A-4B4E-485A-9F5D-26974B9077FF}" type="pres">
      <dgm:prSet presAssocID="{D2BA385B-F1BD-47D0-A62D-73619846423D}" presName="connTx" presStyleLbl="parChTrans1D3" presStyleIdx="11" presStyleCnt="13"/>
      <dgm:spPr/>
    </dgm:pt>
    <dgm:pt modelId="{B8D1337C-7D88-4B59-8261-924791765375}" type="pres">
      <dgm:prSet presAssocID="{23D13C58-3F08-4B7B-B92B-C3FB01253213}" presName="root2" presStyleCnt="0"/>
      <dgm:spPr/>
    </dgm:pt>
    <dgm:pt modelId="{1ACC86E0-12D9-44E2-BE31-59B228F57B50}" type="pres">
      <dgm:prSet presAssocID="{23D13C58-3F08-4B7B-B92B-C3FB01253213}" presName="LevelTwoTextNode" presStyleLbl="node3" presStyleIdx="11" presStyleCnt="13">
        <dgm:presLayoutVars>
          <dgm:chPref val="3"/>
        </dgm:presLayoutVars>
      </dgm:prSet>
      <dgm:spPr/>
    </dgm:pt>
    <dgm:pt modelId="{71B6BBFC-3FB4-42B5-8C03-9E10962063D8}" type="pres">
      <dgm:prSet presAssocID="{23D13C58-3F08-4B7B-B92B-C3FB01253213}" presName="level3hierChild" presStyleCnt="0"/>
      <dgm:spPr/>
    </dgm:pt>
    <dgm:pt modelId="{6F6397CD-DA6B-4912-8FFD-81144527353E}" type="pres">
      <dgm:prSet presAssocID="{CD1459A2-B3BD-4A12-8882-A90FE542B611}" presName="conn2-1" presStyleLbl="parChTrans1D3" presStyleIdx="12" presStyleCnt="13"/>
      <dgm:spPr/>
    </dgm:pt>
    <dgm:pt modelId="{AD4841E4-EDC2-42B5-B203-8EF5BB9FBFA1}" type="pres">
      <dgm:prSet presAssocID="{CD1459A2-B3BD-4A12-8882-A90FE542B611}" presName="connTx" presStyleLbl="parChTrans1D3" presStyleIdx="12" presStyleCnt="13"/>
      <dgm:spPr/>
    </dgm:pt>
    <dgm:pt modelId="{7D84E50A-5C53-4804-ADBE-0B68497FAADA}" type="pres">
      <dgm:prSet presAssocID="{49F51086-7879-4C29-B901-D559FC2F5556}" presName="root2" presStyleCnt="0"/>
      <dgm:spPr/>
    </dgm:pt>
    <dgm:pt modelId="{987DB3CD-00B3-4AA2-94D0-6EE1D69BFE52}" type="pres">
      <dgm:prSet presAssocID="{49F51086-7879-4C29-B901-D559FC2F5556}" presName="LevelTwoTextNode" presStyleLbl="node3" presStyleIdx="12" presStyleCnt="13">
        <dgm:presLayoutVars>
          <dgm:chPref val="3"/>
        </dgm:presLayoutVars>
      </dgm:prSet>
      <dgm:spPr/>
    </dgm:pt>
    <dgm:pt modelId="{A47902DF-D2A2-4204-B6A6-F2B1EEFC6286}" type="pres">
      <dgm:prSet presAssocID="{49F51086-7879-4C29-B901-D559FC2F5556}" presName="level3hierChild" presStyleCnt="0"/>
      <dgm:spPr/>
    </dgm:pt>
  </dgm:ptLst>
  <dgm:cxnLst>
    <dgm:cxn modelId="{91153A0A-5470-4713-B28F-1EDD1F774A46}" srcId="{D24536B6-704A-43F3-B3BD-A13A764C06E8}" destId="{ED630C9C-2A24-4841-ADBE-BDAF74744A2B}" srcOrd="1" destOrd="0" parTransId="{02EF49BA-0710-4308-A2A8-539B4F4C5D74}" sibTransId="{57173406-47DD-408E-9BC9-17A2D0319223}"/>
    <dgm:cxn modelId="{46DD511A-40C0-4677-9B56-41F6278050E1}" type="presOf" srcId="{23D13C58-3F08-4B7B-B92B-C3FB01253213}" destId="{1ACC86E0-12D9-44E2-BE31-59B228F57B50}" srcOrd="0" destOrd="0" presId="urn:microsoft.com/office/officeart/2008/layout/HorizontalMultiLevelHierarchy"/>
    <dgm:cxn modelId="{5DD0FD1F-EAEE-48B9-8B1A-EF11BED6E7FD}" type="presOf" srcId="{02EF49BA-0710-4308-A2A8-539B4F4C5D74}" destId="{92615285-61AD-4DCF-8AC9-C4F3272DCF07}" srcOrd="0" destOrd="0" presId="urn:microsoft.com/office/officeart/2008/layout/HorizontalMultiLevelHierarchy"/>
    <dgm:cxn modelId="{A8ED0024-67CC-4208-AE5E-D3BBAB1BD702}" type="presOf" srcId="{570C8CCA-B0D6-40EC-9998-57CC5CE51BA2}" destId="{0CABF164-74B2-48E5-BD36-A1B4AA387E24}" srcOrd="0" destOrd="0" presId="urn:microsoft.com/office/officeart/2008/layout/HorizontalMultiLevelHierarchy"/>
    <dgm:cxn modelId="{95259F25-1FB0-4148-A18C-5D41FD448866}" type="presOf" srcId="{B344538A-CB52-462A-8EE2-E4D89E81FC94}" destId="{99DDCDE3-D4F6-41ED-B372-102EFAA84862}" srcOrd="0" destOrd="0" presId="urn:microsoft.com/office/officeart/2008/layout/HorizontalMultiLevelHierarchy"/>
    <dgm:cxn modelId="{CEFFEB25-F1AB-4C88-8000-2F40FD973CE0}" type="presOf" srcId="{62BDE9DE-2258-4A34-B8F9-9B771BCB6116}" destId="{7A02E863-CA61-4723-8014-5008FC5D64A3}" srcOrd="0" destOrd="0" presId="urn:microsoft.com/office/officeart/2008/layout/HorizontalMultiLevelHierarchy"/>
    <dgm:cxn modelId="{23661026-F029-4D94-91D1-0B4E49B96FE4}" type="presOf" srcId="{A3F4F7E9-6A07-455B-9BCE-7CBC3EA29E71}" destId="{B9CB56D0-4826-4A75-AC82-F84F9C89084B}" srcOrd="0" destOrd="0" presId="urn:microsoft.com/office/officeart/2008/layout/HorizontalMultiLevelHierarchy"/>
    <dgm:cxn modelId="{1368DE2B-7A4E-4584-9046-D8FA1160CCCA}" type="presOf" srcId="{9EE9506F-FD61-4BB1-B583-42C681A988EB}" destId="{D7CA433B-56D0-43EA-857C-6AF59225A836}" srcOrd="0" destOrd="0" presId="urn:microsoft.com/office/officeart/2008/layout/HorizontalMultiLevelHierarchy"/>
    <dgm:cxn modelId="{C9D32F30-2465-431B-B17F-0AEAEC9271D4}" srcId="{D24536B6-704A-43F3-B3BD-A13A764C06E8}" destId="{9EE9506F-FD61-4BB1-B583-42C681A988EB}" srcOrd="3" destOrd="0" parTransId="{B0C4DB07-02F0-400D-907A-D92081D2B20C}" sibTransId="{6824A9CD-EE09-4158-AF8B-01F6E5A3D3EB}"/>
    <dgm:cxn modelId="{78835736-DE56-4CFD-BBEF-CC8913679316}" type="presOf" srcId="{C8C3F6C8-ABF3-42A9-BF47-1028EFE036EE}" destId="{5CF70D02-22AA-4091-9FB7-7A90FC411B4E}" srcOrd="1" destOrd="0" presId="urn:microsoft.com/office/officeart/2008/layout/HorizontalMultiLevelHierarchy"/>
    <dgm:cxn modelId="{A4AAE13C-FADA-4022-973D-EC7A74565824}" srcId="{D24536B6-704A-43F3-B3BD-A13A764C06E8}" destId="{3EF349B4-9181-472E-BE46-BA7BC1CDF52B}" srcOrd="0" destOrd="0" parTransId="{68168782-FC06-442B-9B3D-9A40210F5FCB}" sibTransId="{F2912EF7-777E-4D0F-8451-4A1C61C30200}"/>
    <dgm:cxn modelId="{E8CF3340-E856-4605-9B4B-7FC6469756E9}" srcId="{D24536B6-704A-43F3-B3BD-A13A764C06E8}" destId="{49F51086-7879-4C29-B901-D559FC2F5556}" srcOrd="5" destOrd="0" parTransId="{CD1459A2-B3BD-4A12-8882-A90FE542B611}" sibTransId="{4FA0CB57-3424-4CA7-92D0-98CDD7E68875}"/>
    <dgm:cxn modelId="{84AF4244-1CFA-4D0A-9C67-3E79C9332B43}" type="presOf" srcId="{BFF5AF1D-2D3E-4286-BC6B-144BDEA454F4}" destId="{D0937BA9-3C6F-4591-A832-B49458BE5EF6}" srcOrd="0" destOrd="0" presId="urn:microsoft.com/office/officeart/2008/layout/HorizontalMultiLevelHierarchy"/>
    <dgm:cxn modelId="{6DB61165-FBAF-4402-94F3-CA8BC0CF862A}" srcId="{858F9D8D-41D5-4255-9D74-EE30457AD408}" destId="{D24536B6-704A-43F3-B3BD-A13A764C06E8}" srcOrd="2" destOrd="0" parTransId="{D3D8C2EE-96D4-4DDF-8BB2-BE75A5B112EE}" sibTransId="{834F57CB-A3BF-474B-AE24-1B9C5C968A1B}"/>
    <dgm:cxn modelId="{0F563C45-5F0C-4B8D-9E6C-00C4ADDF2710}" type="presOf" srcId="{D9FD1027-00C0-461D-B916-5718CC427553}" destId="{790B8018-22BD-45F0-94F0-1DBB6720F746}" srcOrd="0" destOrd="0" presId="urn:microsoft.com/office/officeart/2008/layout/HorizontalMultiLevelHierarchy"/>
    <dgm:cxn modelId="{CBE53548-C532-4E58-8EB5-8B3488CE165D}" srcId="{B344538A-CB52-462A-8EE2-E4D89E81FC94}" destId="{C7D17A30-A6CE-41B3-BBE5-764BA5D20830}" srcOrd="2" destOrd="0" parTransId="{62BDE9DE-2258-4A34-B8F9-9B771BCB6116}" sibTransId="{CF705005-3B8D-4591-BE30-355FDC8EA24C}"/>
    <dgm:cxn modelId="{DBA2FB6A-2784-4FCD-A693-58CAA0B724CA}" type="presOf" srcId="{02EF49BA-0710-4308-A2A8-539B4F4C5D74}" destId="{1D8494CD-DC79-4DAD-90E1-FB222DC0A584}" srcOrd="1" destOrd="0" presId="urn:microsoft.com/office/officeart/2008/layout/HorizontalMultiLevelHierarchy"/>
    <dgm:cxn modelId="{E7F5CF4E-4877-40DA-8CB0-95B923B60331}" type="presOf" srcId="{B7C79A16-1219-4F50-ACBF-E56A0FB60749}" destId="{13FC0418-E4D5-4212-BD8F-7543C86B62C1}" srcOrd="0" destOrd="0" presId="urn:microsoft.com/office/officeart/2008/layout/HorizontalMultiLevelHierarchy"/>
    <dgm:cxn modelId="{95A1E24F-97C6-4641-BDCF-CBB3BAD5D0ED}" srcId="{278B97A3-8FDF-496E-86AA-BD2604DACDA7}" destId="{18FBBA15-53AB-4267-81A5-14073CD51D42}" srcOrd="2" destOrd="0" parTransId="{2BC8568C-6092-4AC4-86E8-7EFA64359C78}" sibTransId="{6E8ADAE4-FC1C-4036-B5D9-7AFAD5E16B5D}"/>
    <dgm:cxn modelId="{EF726550-6970-44DF-8FC1-C5C376D07053}" type="presOf" srcId="{D3D8C2EE-96D4-4DDF-8BB2-BE75A5B112EE}" destId="{E09C5254-E1AF-4368-9D35-9B52D4609377}" srcOrd="1" destOrd="0" presId="urn:microsoft.com/office/officeart/2008/layout/HorizontalMultiLevelHierarchy"/>
    <dgm:cxn modelId="{94D94B52-B445-4DDF-911B-1F43CE7743B3}" type="presOf" srcId="{D2BA385B-F1BD-47D0-A62D-73619846423D}" destId="{CBE8B87A-4B4E-485A-9F5D-26974B9077FF}" srcOrd="1" destOrd="0" presId="urn:microsoft.com/office/officeart/2008/layout/HorizontalMultiLevelHierarchy"/>
    <dgm:cxn modelId="{13609E72-4C70-443B-BB57-95275B4535E7}" type="presOf" srcId="{E0DFBEC7-1EE7-4822-8951-D9EAC34605D7}" destId="{1802C842-506D-431C-906D-81B0C4E9D764}" srcOrd="0" destOrd="0" presId="urn:microsoft.com/office/officeart/2008/layout/HorizontalMultiLevelHierarchy"/>
    <dgm:cxn modelId="{CACDFE72-C867-413A-8198-78FDEC60D7D4}" type="presOf" srcId="{A1BE6BA6-0472-49FA-B45F-67A790FDA42A}" destId="{0469EC05-C004-4D99-B117-A0238A1EA367}" srcOrd="0" destOrd="0" presId="urn:microsoft.com/office/officeart/2008/layout/HorizontalMultiLevelHierarchy"/>
    <dgm:cxn modelId="{96122A73-C91F-4C2A-8B52-36E6F69B36DC}" srcId="{B344538A-CB52-462A-8EE2-E4D89E81FC94}" destId="{F8411D83-E485-4AB6-878A-176927FF0CD1}" srcOrd="3" destOrd="0" parTransId="{570C8CCA-B0D6-40EC-9998-57CC5CE51BA2}" sibTransId="{A87B5707-6AC9-484C-94B0-0FB2F73C3922}"/>
    <dgm:cxn modelId="{441A607B-D56A-4161-B8E7-C2AE82C9EAEF}" type="presOf" srcId="{858F9D8D-41D5-4255-9D74-EE30457AD408}" destId="{9C240B98-E8E6-4FA1-87F8-FABEDED76765}" srcOrd="0" destOrd="0" presId="urn:microsoft.com/office/officeart/2008/layout/HorizontalMultiLevelHierarchy"/>
    <dgm:cxn modelId="{72A1A17B-5998-4F47-9731-8388787225AF}" type="presOf" srcId="{278B97A3-8FDF-496E-86AA-BD2604DACDA7}" destId="{518541AF-F1F6-443A-8FED-0E5AC5178C79}" srcOrd="0" destOrd="0" presId="urn:microsoft.com/office/officeart/2008/layout/HorizontalMultiLevelHierarchy"/>
    <dgm:cxn modelId="{332C5C89-3A8F-483A-8D25-E86C84C48721}" type="presOf" srcId="{6131BD80-D6F8-4D88-8F08-35BAD74C8C57}" destId="{B586AB8A-16FB-47D4-A638-12FE5896FBEA}" srcOrd="0" destOrd="0" presId="urn:microsoft.com/office/officeart/2008/layout/HorizontalMultiLevelHierarchy"/>
    <dgm:cxn modelId="{4D7B228A-63D3-4B21-B190-CB661673B111}" type="presOf" srcId="{BFF5AF1D-2D3E-4286-BC6B-144BDEA454F4}" destId="{FD2CA7F9-54D1-4843-8340-F460B1D23D4F}" srcOrd="1" destOrd="0" presId="urn:microsoft.com/office/officeart/2008/layout/HorizontalMultiLevelHierarchy"/>
    <dgm:cxn modelId="{E9FA0B8F-1980-46AC-B076-1C5A8819937E}" type="presOf" srcId="{D9FD1027-00C0-461D-B916-5718CC427553}" destId="{77D97403-19BE-4C76-9456-B9DDDA7A95C0}" srcOrd="1" destOrd="0" presId="urn:microsoft.com/office/officeart/2008/layout/HorizontalMultiLevelHierarchy"/>
    <dgm:cxn modelId="{AE5FE092-2560-43AD-9FDB-95263D8EB651}" type="presOf" srcId="{E0DFBEC7-1EE7-4822-8951-D9EAC34605D7}" destId="{9BD8DEB7-EA20-4C1C-897B-6AB75F4DF719}" srcOrd="1" destOrd="0" presId="urn:microsoft.com/office/officeart/2008/layout/HorizontalMultiLevelHierarchy"/>
    <dgm:cxn modelId="{DFE16A96-0D73-4C71-9655-3A2FC62FD45A}" type="presOf" srcId="{68168782-FC06-442B-9B3D-9A40210F5FCB}" destId="{FA781813-F701-4905-AE4F-78943EFA3B40}" srcOrd="1" destOrd="0" presId="urn:microsoft.com/office/officeart/2008/layout/HorizontalMultiLevelHierarchy"/>
    <dgm:cxn modelId="{F5130598-5763-4C3C-9761-082893F27D8A}" type="presOf" srcId="{D54E17D7-205D-46DF-B6F2-1BDC2631F832}" destId="{B2EED63B-946D-44BC-BE49-E8A70C177675}" srcOrd="0" destOrd="0" presId="urn:microsoft.com/office/officeart/2008/layout/HorizontalMultiLevelHierarchy"/>
    <dgm:cxn modelId="{9E53B89A-957E-46F1-A8E4-EFFBC7CEF5EA}" srcId="{D24536B6-704A-43F3-B3BD-A13A764C06E8}" destId="{23D13C58-3F08-4B7B-B92B-C3FB01253213}" srcOrd="4" destOrd="0" parTransId="{D2BA385B-F1BD-47D0-A62D-73619846423D}" sibTransId="{6DAE2300-6B1F-4ADC-8B34-A1E1758B68DD}"/>
    <dgm:cxn modelId="{7713F39A-9F2D-445A-93AF-784F86DD78B5}" type="presOf" srcId="{B0C4DB07-02F0-400D-907A-D92081D2B20C}" destId="{C23A7208-63DA-4AE8-A9C0-0195C2C22DF1}" srcOrd="0" destOrd="0" presId="urn:microsoft.com/office/officeart/2008/layout/HorizontalMultiLevelHierarchy"/>
    <dgm:cxn modelId="{ABA2909C-AF12-45C1-B1C3-60A76E9696F3}" type="presOf" srcId="{2F45A629-DEAD-4290-B0E1-7C35EA1BC6E7}" destId="{3CEE43D1-6FC2-4E27-A090-0EDD50D174B0}" srcOrd="0" destOrd="0" presId="urn:microsoft.com/office/officeart/2008/layout/HorizontalMultiLevelHierarchy"/>
    <dgm:cxn modelId="{016B41A1-3158-4C96-B48A-F4D48E6B0C52}" type="presOf" srcId="{D24536B6-704A-43F3-B3BD-A13A764C06E8}" destId="{66588F1B-B2EE-43C5-8898-1F5BB7BA7759}" srcOrd="0" destOrd="0" presId="urn:microsoft.com/office/officeart/2008/layout/HorizontalMultiLevelHierarchy"/>
    <dgm:cxn modelId="{0FED89A2-C852-4060-B6BF-3D697A98F8F9}" type="presOf" srcId="{49F51086-7879-4C29-B901-D559FC2F5556}" destId="{987DB3CD-00B3-4AA2-94D0-6EE1D69BFE52}" srcOrd="0" destOrd="0" presId="urn:microsoft.com/office/officeart/2008/layout/HorizontalMultiLevelHierarchy"/>
    <dgm:cxn modelId="{7F2AB6A4-2C63-4BC3-BF02-CF9D8DA26C35}" type="presOf" srcId="{2BC8568C-6092-4AC4-86E8-7EFA64359C78}" destId="{430A431B-051D-428C-B6D4-2677EA44BCDA}" srcOrd="1" destOrd="0" presId="urn:microsoft.com/office/officeart/2008/layout/HorizontalMultiLevelHierarchy"/>
    <dgm:cxn modelId="{15448AA6-B492-487F-8A84-8112E49D961F}" srcId="{278B97A3-8FDF-496E-86AA-BD2604DACDA7}" destId="{A3F4F7E9-6A07-455B-9BCE-7CBC3EA29E71}" srcOrd="0" destOrd="0" parTransId="{E0DFBEC7-1EE7-4822-8951-D9EAC34605D7}" sibTransId="{4A947791-6E3E-41C4-82EE-FC82FF899491}"/>
    <dgm:cxn modelId="{3EE124A8-AD6A-4512-8C33-BC4B7808752D}" srcId="{D24536B6-704A-43F3-B3BD-A13A764C06E8}" destId="{47BF0B58-0C0E-4E4F-AA74-AD72BBC3CC39}" srcOrd="2" destOrd="0" parTransId="{6131BD80-D6F8-4D88-8F08-35BAD74C8C57}" sibTransId="{173B4A48-D38D-4AEC-9679-E363C6C220FD}"/>
    <dgm:cxn modelId="{F0B1FCAB-ED36-4153-A2DB-CDD770A8A8F1}" type="presOf" srcId="{62BDE9DE-2258-4A34-B8F9-9B771BCB6116}" destId="{B031A9CA-C6F1-46DB-B8FB-5704E118FB53}" srcOrd="1" destOrd="0" presId="urn:microsoft.com/office/officeart/2008/layout/HorizontalMultiLevelHierarchy"/>
    <dgm:cxn modelId="{A59B7DAD-6493-4135-B7E5-AE20670AA270}" srcId="{B344538A-CB52-462A-8EE2-E4D89E81FC94}" destId="{350BA948-9931-4CB7-89B6-43415B7BC51E}" srcOrd="0" destOrd="0" parTransId="{D9FD1027-00C0-461D-B916-5718CC427553}" sibTransId="{FA8CA01B-C2CD-4314-A96E-871AF4B7BB05}"/>
    <dgm:cxn modelId="{6365F0B1-00F4-4D48-8201-F693914AF488}" type="presOf" srcId="{2F45A629-DEAD-4290-B0E1-7C35EA1BC6E7}" destId="{0DF37116-28D1-4243-A542-5E7A5F400441}" srcOrd="1" destOrd="0" presId="urn:microsoft.com/office/officeart/2008/layout/HorizontalMultiLevelHierarchy"/>
    <dgm:cxn modelId="{7D7188B2-F76A-46B5-A330-B0EB1EE3F3A6}" type="presOf" srcId="{ED630C9C-2A24-4841-ADBE-BDAF74744A2B}" destId="{7CDFD093-7CB4-4808-A9A8-451325152B5A}" srcOrd="0" destOrd="0" presId="urn:microsoft.com/office/officeart/2008/layout/HorizontalMultiLevelHierarchy"/>
    <dgm:cxn modelId="{F4FBFBB2-5B90-43AD-8365-FF9AF1514392}" srcId="{B7C79A16-1219-4F50-ACBF-E56A0FB60749}" destId="{858F9D8D-41D5-4255-9D74-EE30457AD408}" srcOrd="0" destOrd="0" parTransId="{543C8DC0-A05B-4F9B-9B53-AB009B03CE5F}" sibTransId="{DF9F46E5-6BA4-469F-B557-86E21AD4BDCC}"/>
    <dgm:cxn modelId="{002005BE-AE62-4DDF-9BEA-407D2A8221D6}" srcId="{B344538A-CB52-462A-8EE2-E4D89E81FC94}" destId="{D54E17D7-205D-46DF-B6F2-1BDC2631F832}" srcOrd="1" destOrd="0" parTransId="{C8C3F6C8-ABF3-42A9-BF47-1028EFE036EE}" sibTransId="{EC2A5B03-3206-4149-8D26-CDAADBA5B4EC}"/>
    <dgm:cxn modelId="{459308C2-B322-41F4-86F9-A08C105143D0}" type="presOf" srcId="{A1BE6BA6-0472-49FA-B45F-67A790FDA42A}" destId="{8F765850-F5BD-43BC-82DA-6758C51CDCB6}" srcOrd="1" destOrd="0" presId="urn:microsoft.com/office/officeart/2008/layout/HorizontalMultiLevelHierarchy"/>
    <dgm:cxn modelId="{5D7882C5-17A8-4D90-838C-B2DFBBE2E1F5}" type="presOf" srcId="{C8C3F6C8-ABF3-42A9-BF47-1028EFE036EE}" destId="{93BF24D7-3B10-42CF-8B7C-7353A71D462B}" srcOrd="0" destOrd="0" presId="urn:microsoft.com/office/officeart/2008/layout/HorizontalMultiLevelHierarchy"/>
    <dgm:cxn modelId="{E75174C8-67C5-460F-AD63-0558C8DB88A8}" type="presOf" srcId="{47BF0B58-0C0E-4E4F-AA74-AD72BBC3CC39}" destId="{FA0071E3-DEA3-44C9-B62A-408236673F04}" srcOrd="0" destOrd="0" presId="urn:microsoft.com/office/officeart/2008/layout/HorizontalMultiLevelHierarchy"/>
    <dgm:cxn modelId="{0132B7C8-40BA-4888-944C-FA0BA3C46B45}" type="presOf" srcId="{CD1459A2-B3BD-4A12-8882-A90FE542B611}" destId="{AD4841E4-EDC2-42B5-B203-8EF5BB9FBFA1}" srcOrd="1" destOrd="0" presId="urn:microsoft.com/office/officeart/2008/layout/HorizontalMultiLevelHierarchy"/>
    <dgm:cxn modelId="{D61674CC-2C44-49D0-B844-6BD234FF345E}" type="presOf" srcId="{6131BD80-D6F8-4D88-8F08-35BAD74C8C57}" destId="{E742AAE6-20A9-4344-9B6A-E27E8448DA2F}" srcOrd="1" destOrd="0" presId="urn:microsoft.com/office/officeart/2008/layout/HorizontalMultiLevelHierarchy"/>
    <dgm:cxn modelId="{733066CD-2E20-41AF-87A8-0008B38C4C14}" type="presOf" srcId="{CD1459A2-B3BD-4A12-8882-A90FE542B611}" destId="{6F6397CD-DA6B-4912-8FFD-81144527353E}" srcOrd="0" destOrd="0" presId="urn:microsoft.com/office/officeart/2008/layout/HorizontalMultiLevelHierarchy"/>
    <dgm:cxn modelId="{A6BE58CE-5DBF-4E5F-A3E2-60DEDACB050E}" type="presOf" srcId="{3EF349B4-9181-472E-BE46-BA7BC1CDF52B}" destId="{71122198-8FA3-45E0-ADAF-7729A89B8875}" srcOrd="0" destOrd="0" presId="urn:microsoft.com/office/officeart/2008/layout/HorizontalMultiLevelHierarchy"/>
    <dgm:cxn modelId="{ADC5BBCF-61B5-496E-BA5A-58A8280598A8}" type="presOf" srcId="{F8411D83-E485-4AB6-878A-176927FF0CD1}" destId="{DE593DA1-BFE0-4839-B57B-E37326C2DAA6}" srcOrd="0" destOrd="0" presId="urn:microsoft.com/office/officeart/2008/layout/HorizontalMultiLevelHierarchy"/>
    <dgm:cxn modelId="{DBB5B4D1-F488-46C3-9BAA-D032F524D37E}" type="presOf" srcId="{C7D17A30-A6CE-41B3-BBE5-764BA5D20830}" destId="{38C48FD7-AD73-4A7E-9829-AA67723ABE91}" srcOrd="0" destOrd="0" presId="urn:microsoft.com/office/officeart/2008/layout/HorizontalMultiLevelHierarchy"/>
    <dgm:cxn modelId="{E1722FD5-D86F-4EF4-8778-BFF864B60B7D}" type="presOf" srcId="{D2BA385B-F1BD-47D0-A62D-73619846423D}" destId="{48C37254-4A17-4C1B-B5FA-7731604612D8}" srcOrd="0" destOrd="0" presId="urn:microsoft.com/office/officeart/2008/layout/HorizontalMultiLevelHierarchy"/>
    <dgm:cxn modelId="{F51B39D6-0333-495C-9711-9A9E22B6DE91}" type="presOf" srcId="{D3D8C2EE-96D4-4DDF-8BB2-BE75A5B112EE}" destId="{DD7B4CFB-E178-4F14-8485-CAD67B436860}" srcOrd="0" destOrd="0" presId="urn:microsoft.com/office/officeart/2008/layout/HorizontalMultiLevelHierarchy"/>
    <dgm:cxn modelId="{0A65FDD6-0368-47B5-8E9C-2608FAAD791A}" srcId="{278B97A3-8FDF-496E-86AA-BD2604DACDA7}" destId="{BA56F8E7-B64F-4D27-BDEC-3BD3E676E64D}" srcOrd="1" destOrd="0" parTransId="{A1BE6BA6-0472-49FA-B45F-67A790FDA42A}" sibTransId="{E02385CD-96C8-4CD3-8C9B-D3D8A7B118DA}"/>
    <dgm:cxn modelId="{65EB8EDA-53E7-4D8C-962C-73364E920065}" type="presOf" srcId="{18FBBA15-53AB-4267-81A5-14073CD51D42}" destId="{6360BFCF-8318-4781-A6C5-F1855CCAC2E3}" srcOrd="0" destOrd="0" presId="urn:microsoft.com/office/officeart/2008/layout/HorizontalMultiLevelHierarchy"/>
    <dgm:cxn modelId="{C81905DF-DC04-4A0C-895A-C914A1DF4204}" type="presOf" srcId="{2BC8568C-6092-4AC4-86E8-7EFA64359C78}" destId="{BE5CDEEF-012C-446E-98BB-FA0D6CA70F02}" srcOrd="0" destOrd="0" presId="urn:microsoft.com/office/officeart/2008/layout/HorizontalMultiLevelHierarchy"/>
    <dgm:cxn modelId="{F08962E0-4C34-4C72-8F25-EFF33E8FFA3E}" type="presOf" srcId="{BA56F8E7-B64F-4D27-BDEC-3BD3E676E64D}" destId="{6FD6815A-07D9-49D2-8232-C1FEF41AFD78}" srcOrd="0" destOrd="0" presId="urn:microsoft.com/office/officeart/2008/layout/HorizontalMultiLevelHierarchy"/>
    <dgm:cxn modelId="{E606F2E2-0B1F-4371-AE1D-AC19805A16B9}" type="presOf" srcId="{570C8CCA-B0D6-40EC-9998-57CC5CE51BA2}" destId="{BC25882D-2DCD-4C85-99EB-D28405AC6757}" srcOrd="1" destOrd="0" presId="urn:microsoft.com/office/officeart/2008/layout/HorizontalMultiLevelHierarchy"/>
    <dgm:cxn modelId="{C0D2BCE9-BF19-4B48-91F0-FDC6D3EE853C}" srcId="{858F9D8D-41D5-4255-9D74-EE30457AD408}" destId="{B344538A-CB52-462A-8EE2-E4D89E81FC94}" srcOrd="1" destOrd="0" parTransId="{2F45A629-DEAD-4290-B0E1-7C35EA1BC6E7}" sibTransId="{8B6D64A2-5832-4F24-B009-FA2156AF4044}"/>
    <dgm:cxn modelId="{DBF3C8F3-C526-48D0-94DA-B977B1EC9C85}" srcId="{858F9D8D-41D5-4255-9D74-EE30457AD408}" destId="{278B97A3-8FDF-496E-86AA-BD2604DACDA7}" srcOrd="0" destOrd="0" parTransId="{BFF5AF1D-2D3E-4286-BC6B-144BDEA454F4}" sibTransId="{7D9829E8-35CC-42FB-BB0D-1405DB9ABF72}"/>
    <dgm:cxn modelId="{5BAE13F8-C513-46F4-A63D-D0232135EF47}" type="presOf" srcId="{68168782-FC06-442B-9B3D-9A40210F5FCB}" destId="{246A66BC-1541-49D1-9BF7-2E476886B631}" srcOrd="0" destOrd="0" presId="urn:microsoft.com/office/officeart/2008/layout/HorizontalMultiLevelHierarchy"/>
    <dgm:cxn modelId="{D68D6EFD-D3A0-494E-8EBC-E9F2F546E01D}" type="presOf" srcId="{350BA948-9931-4CB7-89B6-43415B7BC51E}" destId="{4967F135-4853-4030-ACC1-E536A64AA19D}" srcOrd="0" destOrd="0" presId="urn:microsoft.com/office/officeart/2008/layout/HorizontalMultiLevelHierarchy"/>
    <dgm:cxn modelId="{739281FF-9396-489A-A444-38427B592F97}" type="presOf" srcId="{B0C4DB07-02F0-400D-907A-D92081D2B20C}" destId="{4BF30CAE-E767-4ECE-82B7-27AA9AB261D7}" srcOrd="1" destOrd="0" presId="urn:microsoft.com/office/officeart/2008/layout/HorizontalMultiLevelHierarchy"/>
    <dgm:cxn modelId="{359EDB18-1B5E-4B93-B844-ECB48C06E60C}" type="presParOf" srcId="{13FC0418-E4D5-4212-BD8F-7543C86B62C1}" destId="{A7F37114-03B3-4D38-A28B-876F18396B49}" srcOrd="0" destOrd="0" presId="urn:microsoft.com/office/officeart/2008/layout/HorizontalMultiLevelHierarchy"/>
    <dgm:cxn modelId="{3BC26828-95AD-4776-963B-CA06723489A1}" type="presParOf" srcId="{A7F37114-03B3-4D38-A28B-876F18396B49}" destId="{9C240B98-E8E6-4FA1-87F8-FABEDED76765}" srcOrd="0" destOrd="0" presId="urn:microsoft.com/office/officeart/2008/layout/HorizontalMultiLevelHierarchy"/>
    <dgm:cxn modelId="{F0AEB085-D886-4A7F-86B3-706F1D30286C}" type="presParOf" srcId="{A7F37114-03B3-4D38-A28B-876F18396B49}" destId="{19AEA76A-FF38-428C-B2E9-676FEB837FF0}" srcOrd="1" destOrd="0" presId="urn:microsoft.com/office/officeart/2008/layout/HorizontalMultiLevelHierarchy"/>
    <dgm:cxn modelId="{0B06B5AE-8CEC-4368-9094-51F3532B4FE4}" type="presParOf" srcId="{19AEA76A-FF38-428C-B2E9-676FEB837FF0}" destId="{D0937BA9-3C6F-4591-A832-B49458BE5EF6}" srcOrd="0" destOrd="0" presId="urn:microsoft.com/office/officeart/2008/layout/HorizontalMultiLevelHierarchy"/>
    <dgm:cxn modelId="{57AD09E5-F1EF-49BC-AF73-323DC34BCFF2}" type="presParOf" srcId="{D0937BA9-3C6F-4591-A832-B49458BE5EF6}" destId="{FD2CA7F9-54D1-4843-8340-F460B1D23D4F}" srcOrd="0" destOrd="0" presId="urn:microsoft.com/office/officeart/2008/layout/HorizontalMultiLevelHierarchy"/>
    <dgm:cxn modelId="{045A6E6F-D738-4A31-9781-74BFF8B9463E}" type="presParOf" srcId="{19AEA76A-FF38-428C-B2E9-676FEB837FF0}" destId="{822179F5-C5F7-4F60-B67B-7DC0B485615E}" srcOrd="1" destOrd="0" presId="urn:microsoft.com/office/officeart/2008/layout/HorizontalMultiLevelHierarchy"/>
    <dgm:cxn modelId="{A1F6E896-E7B3-463E-AE1A-88573EBDF337}" type="presParOf" srcId="{822179F5-C5F7-4F60-B67B-7DC0B485615E}" destId="{518541AF-F1F6-443A-8FED-0E5AC5178C79}" srcOrd="0" destOrd="0" presId="urn:microsoft.com/office/officeart/2008/layout/HorizontalMultiLevelHierarchy"/>
    <dgm:cxn modelId="{923BAEC4-A0FF-4375-9211-7F55A41B6F86}" type="presParOf" srcId="{822179F5-C5F7-4F60-B67B-7DC0B485615E}" destId="{CAB1EC2B-8E73-4FEB-A6E2-01233223908D}" srcOrd="1" destOrd="0" presId="urn:microsoft.com/office/officeart/2008/layout/HorizontalMultiLevelHierarchy"/>
    <dgm:cxn modelId="{84E1EA6E-06A1-4C5F-8130-6A5FD06809F6}" type="presParOf" srcId="{CAB1EC2B-8E73-4FEB-A6E2-01233223908D}" destId="{1802C842-506D-431C-906D-81B0C4E9D764}" srcOrd="0" destOrd="0" presId="urn:microsoft.com/office/officeart/2008/layout/HorizontalMultiLevelHierarchy"/>
    <dgm:cxn modelId="{4E371C42-3290-4A08-83C8-48F5FC3CA705}" type="presParOf" srcId="{1802C842-506D-431C-906D-81B0C4E9D764}" destId="{9BD8DEB7-EA20-4C1C-897B-6AB75F4DF719}" srcOrd="0" destOrd="0" presId="urn:microsoft.com/office/officeart/2008/layout/HorizontalMultiLevelHierarchy"/>
    <dgm:cxn modelId="{CD8C5E84-D267-4728-A762-ACF57178213E}" type="presParOf" srcId="{CAB1EC2B-8E73-4FEB-A6E2-01233223908D}" destId="{F44AB9C9-177A-491A-AB50-5BA58A62C960}" srcOrd="1" destOrd="0" presId="urn:microsoft.com/office/officeart/2008/layout/HorizontalMultiLevelHierarchy"/>
    <dgm:cxn modelId="{D6F48198-5D62-40E0-AE96-8A8339B51A8B}" type="presParOf" srcId="{F44AB9C9-177A-491A-AB50-5BA58A62C960}" destId="{B9CB56D0-4826-4A75-AC82-F84F9C89084B}" srcOrd="0" destOrd="0" presId="urn:microsoft.com/office/officeart/2008/layout/HorizontalMultiLevelHierarchy"/>
    <dgm:cxn modelId="{64BDE2DC-15AB-42B2-B152-73FB43F70C87}" type="presParOf" srcId="{F44AB9C9-177A-491A-AB50-5BA58A62C960}" destId="{82957EFA-7815-4176-9418-8CB214EB1474}" srcOrd="1" destOrd="0" presId="urn:microsoft.com/office/officeart/2008/layout/HorizontalMultiLevelHierarchy"/>
    <dgm:cxn modelId="{E9152E66-072A-427A-B182-16A42DFED4BE}" type="presParOf" srcId="{CAB1EC2B-8E73-4FEB-A6E2-01233223908D}" destId="{0469EC05-C004-4D99-B117-A0238A1EA367}" srcOrd="2" destOrd="0" presId="urn:microsoft.com/office/officeart/2008/layout/HorizontalMultiLevelHierarchy"/>
    <dgm:cxn modelId="{CC492801-B942-4D55-A8E9-4410E7F3B2CD}" type="presParOf" srcId="{0469EC05-C004-4D99-B117-A0238A1EA367}" destId="{8F765850-F5BD-43BC-82DA-6758C51CDCB6}" srcOrd="0" destOrd="0" presId="urn:microsoft.com/office/officeart/2008/layout/HorizontalMultiLevelHierarchy"/>
    <dgm:cxn modelId="{36E7F5D6-EA6D-49E5-818A-28363ADBFB05}" type="presParOf" srcId="{CAB1EC2B-8E73-4FEB-A6E2-01233223908D}" destId="{05BF1117-C143-4036-8A5D-3BACD6346CFF}" srcOrd="3" destOrd="0" presId="urn:microsoft.com/office/officeart/2008/layout/HorizontalMultiLevelHierarchy"/>
    <dgm:cxn modelId="{1090DBD3-6153-4C37-9D20-AC9922B395BE}" type="presParOf" srcId="{05BF1117-C143-4036-8A5D-3BACD6346CFF}" destId="{6FD6815A-07D9-49D2-8232-C1FEF41AFD78}" srcOrd="0" destOrd="0" presId="urn:microsoft.com/office/officeart/2008/layout/HorizontalMultiLevelHierarchy"/>
    <dgm:cxn modelId="{00BAA123-3735-4698-A080-C2C32382FB5A}" type="presParOf" srcId="{05BF1117-C143-4036-8A5D-3BACD6346CFF}" destId="{FEBF43EF-BF9D-4EF8-8443-94D245D497A3}" srcOrd="1" destOrd="0" presId="urn:microsoft.com/office/officeart/2008/layout/HorizontalMultiLevelHierarchy"/>
    <dgm:cxn modelId="{13877C74-EF04-4B7C-975F-FDFA2ADBCB4F}" type="presParOf" srcId="{CAB1EC2B-8E73-4FEB-A6E2-01233223908D}" destId="{BE5CDEEF-012C-446E-98BB-FA0D6CA70F02}" srcOrd="4" destOrd="0" presId="urn:microsoft.com/office/officeart/2008/layout/HorizontalMultiLevelHierarchy"/>
    <dgm:cxn modelId="{9832980C-4096-4F9F-BDAF-8C7BDF9CFFFA}" type="presParOf" srcId="{BE5CDEEF-012C-446E-98BB-FA0D6CA70F02}" destId="{430A431B-051D-428C-B6D4-2677EA44BCDA}" srcOrd="0" destOrd="0" presId="urn:microsoft.com/office/officeart/2008/layout/HorizontalMultiLevelHierarchy"/>
    <dgm:cxn modelId="{10D3B655-F665-422C-B4CB-1D6B789D1FEE}" type="presParOf" srcId="{CAB1EC2B-8E73-4FEB-A6E2-01233223908D}" destId="{BB166BE2-9333-4D55-8B44-673A69BB3E01}" srcOrd="5" destOrd="0" presId="urn:microsoft.com/office/officeart/2008/layout/HorizontalMultiLevelHierarchy"/>
    <dgm:cxn modelId="{0FF50497-FF25-433F-88D2-45F180D799D2}" type="presParOf" srcId="{BB166BE2-9333-4D55-8B44-673A69BB3E01}" destId="{6360BFCF-8318-4781-A6C5-F1855CCAC2E3}" srcOrd="0" destOrd="0" presId="urn:microsoft.com/office/officeart/2008/layout/HorizontalMultiLevelHierarchy"/>
    <dgm:cxn modelId="{C13A49E2-37F6-427B-AF4D-01171405CD5E}" type="presParOf" srcId="{BB166BE2-9333-4D55-8B44-673A69BB3E01}" destId="{5766C725-19F9-4839-BE88-2ADB6172E7D1}" srcOrd="1" destOrd="0" presId="urn:microsoft.com/office/officeart/2008/layout/HorizontalMultiLevelHierarchy"/>
    <dgm:cxn modelId="{DB955F1B-2D1A-44D6-84A2-77D6F1FF1D80}" type="presParOf" srcId="{19AEA76A-FF38-428C-B2E9-676FEB837FF0}" destId="{3CEE43D1-6FC2-4E27-A090-0EDD50D174B0}" srcOrd="2" destOrd="0" presId="urn:microsoft.com/office/officeart/2008/layout/HorizontalMultiLevelHierarchy"/>
    <dgm:cxn modelId="{12F23BB8-8AC9-486B-AC9F-9CE2CEF2AE29}" type="presParOf" srcId="{3CEE43D1-6FC2-4E27-A090-0EDD50D174B0}" destId="{0DF37116-28D1-4243-A542-5E7A5F400441}" srcOrd="0" destOrd="0" presId="urn:microsoft.com/office/officeart/2008/layout/HorizontalMultiLevelHierarchy"/>
    <dgm:cxn modelId="{105B4C3D-A6C8-4872-9F91-94F6A3E8F9EB}" type="presParOf" srcId="{19AEA76A-FF38-428C-B2E9-676FEB837FF0}" destId="{2538324A-C409-4DAB-B113-BD6C16F3168E}" srcOrd="3" destOrd="0" presId="urn:microsoft.com/office/officeart/2008/layout/HorizontalMultiLevelHierarchy"/>
    <dgm:cxn modelId="{28738B3B-A2CB-41A1-B31E-EA1351624234}" type="presParOf" srcId="{2538324A-C409-4DAB-B113-BD6C16F3168E}" destId="{99DDCDE3-D4F6-41ED-B372-102EFAA84862}" srcOrd="0" destOrd="0" presId="urn:microsoft.com/office/officeart/2008/layout/HorizontalMultiLevelHierarchy"/>
    <dgm:cxn modelId="{B8050BE5-A86A-424A-8ED1-6182C6E935E9}" type="presParOf" srcId="{2538324A-C409-4DAB-B113-BD6C16F3168E}" destId="{0E8D0C65-68B8-4C11-90FE-DD45D63ED975}" srcOrd="1" destOrd="0" presId="urn:microsoft.com/office/officeart/2008/layout/HorizontalMultiLevelHierarchy"/>
    <dgm:cxn modelId="{216C8744-2DCF-4172-B3F1-7E1D0528E491}" type="presParOf" srcId="{0E8D0C65-68B8-4C11-90FE-DD45D63ED975}" destId="{790B8018-22BD-45F0-94F0-1DBB6720F746}" srcOrd="0" destOrd="0" presId="urn:microsoft.com/office/officeart/2008/layout/HorizontalMultiLevelHierarchy"/>
    <dgm:cxn modelId="{A0170796-B9CB-4CBA-9715-4F50DD904A97}" type="presParOf" srcId="{790B8018-22BD-45F0-94F0-1DBB6720F746}" destId="{77D97403-19BE-4C76-9456-B9DDDA7A95C0}" srcOrd="0" destOrd="0" presId="urn:microsoft.com/office/officeart/2008/layout/HorizontalMultiLevelHierarchy"/>
    <dgm:cxn modelId="{E7F1B05A-7400-42D3-BF1D-6CC9F64D0EB6}" type="presParOf" srcId="{0E8D0C65-68B8-4C11-90FE-DD45D63ED975}" destId="{D162BFB3-B9FC-4A49-AFDC-7A61288ECF7C}" srcOrd="1" destOrd="0" presId="urn:microsoft.com/office/officeart/2008/layout/HorizontalMultiLevelHierarchy"/>
    <dgm:cxn modelId="{3FCE2638-A3AA-40DA-810D-C60ED0B1CC58}" type="presParOf" srcId="{D162BFB3-B9FC-4A49-AFDC-7A61288ECF7C}" destId="{4967F135-4853-4030-ACC1-E536A64AA19D}" srcOrd="0" destOrd="0" presId="urn:microsoft.com/office/officeart/2008/layout/HorizontalMultiLevelHierarchy"/>
    <dgm:cxn modelId="{3AE48517-77CA-4F50-937C-0C086B0D6436}" type="presParOf" srcId="{D162BFB3-B9FC-4A49-AFDC-7A61288ECF7C}" destId="{FF31079C-AF5C-4710-9DEF-324618F077EB}" srcOrd="1" destOrd="0" presId="urn:microsoft.com/office/officeart/2008/layout/HorizontalMultiLevelHierarchy"/>
    <dgm:cxn modelId="{419F9C4D-1DA3-4E73-A36E-D770FBB22D26}" type="presParOf" srcId="{0E8D0C65-68B8-4C11-90FE-DD45D63ED975}" destId="{93BF24D7-3B10-42CF-8B7C-7353A71D462B}" srcOrd="2" destOrd="0" presId="urn:microsoft.com/office/officeart/2008/layout/HorizontalMultiLevelHierarchy"/>
    <dgm:cxn modelId="{C507BA94-198C-405E-994D-E61BC2A5D894}" type="presParOf" srcId="{93BF24D7-3B10-42CF-8B7C-7353A71D462B}" destId="{5CF70D02-22AA-4091-9FB7-7A90FC411B4E}" srcOrd="0" destOrd="0" presId="urn:microsoft.com/office/officeart/2008/layout/HorizontalMultiLevelHierarchy"/>
    <dgm:cxn modelId="{CAAEB581-302C-433B-B08F-3AEFB2EC846F}" type="presParOf" srcId="{0E8D0C65-68B8-4C11-90FE-DD45D63ED975}" destId="{D8F0EA1C-8232-40BD-B153-B26FA2F98770}" srcOrd="3" destOrd="0" presId="urn:microsoft.com/office/officeart/2008/layout/HorizontalMultiLevelHierarchy"/>
    <dgm:cxn modelId="{D23128D8-D22E-4CAD-A4D2-4B225236F489}" type="presParOf" srcId="{D8F0EA1C-8232-40BD-B153-B26FA2F98770}" destId="{B2EED63B-946D-44BC-BE49-E8A70C177675}" srcOrd="0" destOrd="0" presId="urn:microsoft.com/office/officeart/2008/layout/HorizontalMultiLevelHierarchy"/>
    <dgm:cxn modelId="{4351D304-7BDB-4959-ADC4-AB26761F8552}" type="presParOf" srcId="{D8F0EA1C-8232-40BD-B153-B26FA2F98770}" destId="{C12FB05C-96FA-4F6D-804E-E40BC1A65166}" srcOrd="1" destOrd="0" presId="urn:microsoft.com/office/officeart/2008/layout/HorizontalMultiLevelHierarchy"/>
    <dgm:cxn modelId="{AAC10F35-C954-4A81-A6CF-D0E1A735DDAE}" type="presParOf" srcId="{0E8D0C65-68B8-4C11-90FE-DD45D63ED975}" destId="{7A02E863-CA61-4723-8014-5008FC5D64A3}" srcOrd="4" destOrd="0" presId="urn:microsoft.com/office/officeart/2008/layout/HorizontalMultiLevelHierarchy"/>
    <dgm:cxn modelId="{B39F331F-E13D-4E9E-93F9-35413439FBEF}" type="presParOf" srcId="{7A02E863-CA61-4723-8014-5008FC5D64A3}" destId="{B031A9CA-C6F1-46DB-B8FB-5704E118FB53}" srcOrd="0" destOrd="0" presId="urn:microsoft.com/office/officeart/2008/layout/HorizontalMultiLevelHierarchy"/>
    <dgm:cxn modelId="{06704086-DB30-49EE-84CE-7E2C47C27BA5}" type="presParOf" srcId="{0E8D0C65-68B8-4C11-90FE-DD45D63ED975}" destId="{98DBD5C9-2549-4A87-AA7C-BDA7A4FBCAEB}" srcOrd="5" destOrd="0" presId="urn:microsoft.com/office/officeart/2008/layout/HorizontalMultiLevelHierarchy"/>
    <dgm:cxn modelId="{4FD61004-E1D7-4A0D-9662-8435F74D6400}" type="presParOf" srcId="{98DBD5C9-2549-4A87-AA7C-BDA7A4FBCAEB}" destId="{38C48FD7-AD73-4A7E-9829-AA67723ABE91}" srcOrd="0" destOrd="0" presId="urn:microsoft.com/office/officeart/2008/layout/HorizontalMultiLevelHierarchy"/>
    <dgm:cxn modelId="{39D078DE-8072-491A-BC43-0507B4E38403}" type="presParOf" srcId="{98DBD5C9-2549-4A87-AA7C-BDA7A4FBCAEB}" destId="{63776614-3052-46B6-B7F0-B67903DBAAC8}" srcOrd="1" destOrd="0" presId="urn:microsoft.com/office/officeart/2008/layout/HorizontalMultiLevelHierarchy"/>
    <dgm:cxn modelId="{1CCDE00A-EA37-461A-8787-255D4FAE5CAD}" type="presParOf" srcId="{0E8D0C65-68B8-4C11-90FE-DD45D63ED975}" destId="{0CABF164-74B2-48E5-BD36-A1B4AA387E24}" srcOrd="6" destOrd="0" presId="urn:microsoft.com/office/officeart/2008/layout/HorizontalMultiLevelHierarchy"/>
    <dgm:cxn modelId="{52AA0258-0BAA-45D1-9FDB-4EE234AB62CB}" type="presParOf" srcId="{0CABF164-74B2-48E5-BD36-A1B4AA387E24}" destId="{BC25882D-2DCD-4C85-99EB-D28405AC6757}" srcOrd="0" destOrd="0" presId="urn:microsoft.com/office/officeart/2008/layout/HorizontalMultiLevelHierarchy"/>
    <dgm:cxn modelId="{83C1CF8E-DF39-4C53-BBA2-1A75C02D4503}" type="presParOf" srcId="{0E8D0C65-68B8-4C11-90FE-DD45D63ED975}" destId="{51240CE8-3C22-4FA2-86D4-3285BFFFAB2C}" srcOrd="7" destOrd="0" presId="urn:microsoft.com/office/officeart/2008/layout/HorizontalMultiLevelHierarchy"/>
    <dgm:cxn modelId="{15D3B835-8EB4-4B6E-BDE8-A42FCB669337}" type="presParOf" srcId="{51240CE8-3C22-4FA2-86D4-3285BFFFAB2C}" destId="{DE593DA1-BFE0-4839-B57B-E37326C2DAA6}" srcOrd="0" destOrd="0" presId="urn:microsoft.com/office/officeart/2008/layout/HorizontalMultiLevelHierarchy"/>
    <dgm:cxn modelId="{AAC883B8-89B1-4CCC-9ABC-829D970D9C8D}" type="presParOf" srcId="{51240CE8-3C22-4FA2-86D4-3285BFFFAB2C}" destId="{BCEF05C1-AF85-47D7-A888-0DA48259715B}" srcOrd="1" destOrd="0" presId="urn:microsoft.com/office/officeart/2008/layout/HorizontalMultiLevelHierarchy"/>
    <dgm:cxn modelId="{9915F0C2-4890-42DC-8A85-07411E52FA1B}" type="presParOf" srcId="{19AEA76A-FF38-428C-B2E9-676FEB837FF0}" destId="{DD7B4CFB-E178-4F14-8485-CAD67B436860}" srcOrd="4" destOrd="0" presId="urn:microsoft.com/office/officeart/2008/layout/HorizontalMultiLevelHierarchy"/>
    <dgm:cxn modelId="{84789FB1-6691-4D40-B88D-94B0A7BB06B7}" type="presParOf" srcId="{DD7B4CFB-E178-4F14-8485-CAD67B436860}" destId="{E09C5254-E1AF-4368-9D35-9B52D4609377}" srcOrd="0" destOrd="0" presId="urn:microsoft.com/office/officeart/2008/layout/HorizontalMultiLevelHierarchy"/>
    <dgm:cxn modelId="{37D40701-1C20-4E0B-8D4D-D3F25FC56D49}" type="presParOf" srcId="{19AEA76A-FF38-428C-B2E9-676FEB837FF0}" destId="{0789B170-C534-46B4-9735-2A5376C04581}" srcOrd="5" destOrd="0" presId="urn:microsoft.com/office/officeart/2008/layout/HorizontalMultiLevelHierarchy"/>
    <dgm:cxn modelId="{5A81D198-1349-4D17-B0BB-01B7337C2408}" type="presParOf" srcId="{0789B170-C534-46B4-9735-2A5376C04581}" destId="{66588F1B-B2EE-43C5-8898-1F5BB7BA7759}" srcOrd="0" destOrd="0" presId="urn:microsoft.com/office/officeart/2008/layout/HorizontalMultiLevelHierarchy"/>
    <dgm:cxn modelId="{2664F5C3-3059-4301-91AC-A56319C3EA71}" type="presParOf" srcId="{0789B170-C534-46B4-9735-2A5376C04581}" destId="{A60FFDF5-267B-412E-BC2F-2D206006FD36}" srcOrd="1" destOrd="0" presId="urn:microsoft.com/office/officeart/2008/layout/HorizontalMultiLevelHierarchy"/>
    <dgm:cxn modelId="{502C5B7E-8124-42DD-8473-B91B6776D118}" type="presParOf" srcId="{A60FFDF5-267B-412E-BC2F-2D206006FD36}" destId="{246A66BC-1541-49D1-9BF7-2E476886B631}" srcOrd="0" destOrd="0" presId="urn:microsoft.com/office/officeart/2008/layout/HorizontalMultiLevelHierarchy"/>
    <dgm:cxn modelId="{7A1D95F5-178D-4B53-88CD-CA16D7883097}" type="presParOf" srcId="{246A66BC-1541-49D1-9BF7-2E476886B631}" destId="{FA781813-F701-4905-AE4F-78943EFA3B40}" srcOrd="0" destOrd="0" presId="urn:microsoft.com/office/officeart/2008/layout/HorizontalMultiLevelHierarchy"/>
    <dgm:cxn modelId="{2F1DF59D-C347-4989-8154-91EC2E2E0549}" type="presParOf" srcId="{A60FFDF5-267B-412E-BC2F-2D206006FD36}" destId="{EA783831-1D15-4660-8C0E-653A7731F837}" srcOrd="1" destOrd="0" presId="urn:microsoft.com/office/officeart/2008/layout/HorizontalMultiLevelHierarchy"/>
    <dgm:cxn modelId="{CDB3D94C-558B-43AC-80C5-9438D45E52F2}" type="presParOf" srcId="{EA783831-1D15-4660-8C0E-653A7731F837}" destId="{71122198-8FA3-45E0-ADAF-7729A89B8875}" srcOrd="0" destOrd="0" presId="urn:microsoft.com/office/officeart/2008/layout/HorizontalMultiLevelHierarchy"/>
    <dgm:cxn modelId="{83CC1763-C992-4E34-9633-3B5B24517A68}" type="presParOf" srcId="{EA783831-1D15-4660-8C0E-653A7731F837}" destId="{29883EBD-33BA-4D4D-AD43-37453123995B}" srcOrd="1" destOrd="0" presId="urn:microsoft.com/office/officeart/2008/layout/HorizontalMultiLevelHierarchy"/>
    <dgm:cxn modelId="{AAB53F4E-9BAD-4F55-9F7E-C9ADB66C8495}" type="presParOf" srcId="{A60FFDF5-267B-412E-BC2F-2D206006FD36}" destId="{92615285-61AD-4DCF-8AC9-C4F3272DCF07}" srcOrd="2" destOrd="0" presId="urn:microsoft.com/office/officeart/2008/layout/HorizontalMultiLevelHierarchy"/>
    <dgm:cxn modelId="{AAF13CA1-44AD-4C50-8D2D-6FC02F1AB9CD}" type="presParOf" srcId="{92615285-61AD-4DCF-8AC9-C4F3272DCF07}" destId="{1D8494CD-DC79-4DAD-90E1-FB222DC0A584}" srcOrd="0" destOrd="0" presId="urn:microsoft.com/office/officeart/2008/layout/HorizontalMultiLevelHierarchy"/>
    <dgm:cxn modelId="{016532FA-C027-47CA-990E-525A6699542A}" type="presParOf" srcId="{A60FFDF5-267B-412E-BC2F-2D206006FD36}" destId="{72E996F7-3B10-4CB3-B599-04DFF2618664}" srcOrd="3" destOrd="0" presId="urn:microsoft.com/office/officeart/2008/layout/HorizontalMultiLevelHierarchy"/>
    <dgm:cxn modelId="{A6D89196-E8DF-44FC-9F81-14AFE7083247}" type="presParOf" srcId="{72E996F7-3B10-4CB3-B599-04DFF2618664}" destId="{7CDFD093-7CB4-4808-A9A8-451325152B5A}" srcOrd="0" destOrd="0" presId="urn:microsoft.com/office/officeart/2008/layout/HorizontalMultiLevelHierarchy"/>
    <dgm:cxn modelId="{7F3B5C39-47AB-4215-9030-6A71DB9CEF21}" type="presParOf" srcId="{72E996F7-3B10-4CB3-B599-04DFF2618664}" destId="{1133ADA6-191C-4C8A-99E0-C98DC91BFA66}" srcOrd="1" destOrd="0" presId="urn:microsoft.com/office/officeart/2008/layout/HorizontalMultiLevelHierarchy"/>
    <dgm:cxn modelId="{7091FC57-264F-4ED4-B6D9-562B988AF3FB}" type="presParOf" srcId="{A60FFDF5-267B-412E-BC2F-2D206006FD36}" destId="{B586AB8A-16FB-47D4-A638-12FE5896FBEA}" srcOrd="4" destOrd="0" presId="urn:microsoft.com/office/officeart/2008/layout/HorizontalMultiLevelHierarchy"/>
    <dgm:cxn modelId="{8FA237BA-3414-43D4-9CA6-9B89BD167034}" type="presParOf" srcId="{B586AB8A-16FB-47D4-A638-12FE5896FBEA}" destId="{E742AAE6-20A9-4344-9B6A-E27E8448DA2F}" srcOrd="0" destOrd="0" presId="urn:microsoft.com/office/officeart/2008/layout/HorizontalMultiLevelHierarchy"/>
    <dgm:cxn modelId="{4818A816-89C5-49F2-B9BD-07CAAD10545C}" type="presParOf" srcId="{A60FFDF5-267B-412E-BC2F-2D206006FD36}" destId="{00A9CDC3-3ADA-4FB1-99BF-579DA8C1001C}" srcOrd="5" destOrd="0" presId="urn:microsoft.com/office/officeart/2008/layout/HorizontalMultiLevelHierarchy"/>
    <dgm:cxn modelId="{A34019F9-43BE-4316-A726-56CE28004865}" type="presParOf" srcId="{00A9CDC3-3ADA-4FB1-99BF-579DA8C1001C}" destId="{FA0071E3-DEA3-44C9-B62A-408236673F04}" srcOrd="0" destOrd="0" presId="urn:microsoft.com/office/officeart/2008/layout/HorizontalMultiLevelHierarchy"/>
    <dgm:cxn modelId="{8F692F9D-F35F-40E1-AC3C-4AB8D1D572F2}" type="presParOf" srcId="{00A9CDC3-3ADA-4FB1-99BF-579DA8C1001C}" destId="{DAB38C6E-7B7B-4EEF-9932-7C4D0C500E84}" srcOrd="1" destOrd="0" presId="urn:microsoft.com/office/officeart/2008/layout/HorizontalMultiLevelHierarchy"/>
    <dgm:cxn modelId="{A8EEFEAC-D31E-4DBD-8470-AF4B45641C35}" type="presParOf" srcId="{A60FFDF5-267B-412E-BC2F-2D206006FD36}" destId="{C23A7208-63DA-4AE8-A9C0-0195C2C22DF1}" srcOrd="6" destOrd="0" presId="urn:microsoft.com/office/officeart/2008/layout/HorizontalMultiLevelHierarchy"/>
    <dgm:cxn modelId="{72627048-2735-41CA-9D32-6224BD400B61}" type="presParOf" srcId="{C23A7208-63DA-4AE8-A9C0-0195C2C22DF1}" destId="{4BF30CAE-E767-4ECE-82B7-27AA9AB261D7}" srcOrd="0" destOrd="0" presId="urn:microsoft.com/office/officeart/2008/layout/HorizontalMultiLevelHierarchy"/>
    <dgm:cxn modelId="{94E8D550-77F6-4605-BA8F-761E73888762}" type="presParOf" srcId="{A60FFDF5-267B-412E-BC2F-2D206006FD36}" destId="{C37A722A-D640-4CC6-8C64-5949FBB02773}" srcOrd="7" destOrd="0" presId="urn:microsoft.com/office/officeart/2008/layout/HorizontalMultiLevelHierarchy"/>
    <dgm:cxn modelId="{F328F8CE-67E8-4DD6-886F-BF588F9DE227}" type="presParOf" srcId="{C37A722A-D640-4CC6-8C64-5949FBB02773}" destId="{D7CA433B-56D0-43EA-857C-6AF59225A836}" srcOrd="0" destOrd="0" presId="urn:microsoft.com/office/officeart/2008/layout/HorizontalMultiLevelHierarchy"/>
    <dgm:cxn modelId="{86DD7AC2-1B7F-45CA-AFA1-94004FAFD953}" type="presParOf" srcId="{C37A722A-D640-4CC6-8C64-5949FBB02773}" destId="{975A7AC1-2455-4426-8B68-C4F34EC4FEAD}" srcOrd="1" destOrd="0" presId="urn:microsoft.com/office/officeart/2008/layout/HorizontalMultiLevelHierarchy"/>
    <dgm:cxn modelId="{A7F94DE0-180B-408B-B227-9CEC5EFA4B7F}" type="presParOf" srcId="{A60FFDF5-267B-412E-BC2F-2D206006FD36}" destId="{48C37254-4A17-4C1B-B5FA-7731604612D8}" srcOrd="8" destOrd="0" presId="urn:microsoft.com/office/officeart/2008/layout/HorizontalMultiLevelHierarchy"/>
    <dgm:cxn modelId="{9F5F623E-6259-42DC-806D-8F72DDA27DC7}" type="presParOf" srcId="{48C37254-4A17-4C1B-B5FA-7731604612D8}" destId="{CBE8B87A-4B4E-485A-9F5D-26974B9077FF}" srcOrd="0" destOrd="0" presId="urn:microsoft.com/office/officeart/2008/layout/HorizontalMultiLevelHierarchy"/>
    <dgm:cxn modelId="{003B9FDB-4F7C-4B2B-8D42-8CD5B62704E7}" type="presParOf" srcId="{A60FFDF5-267B-412E-BC2F-2D206006FD36}" destId="{B8D1337C-7D88-4B59-8261-924791765375}" srcOrd="9" destOrd="0" presId="urn:microsoft.com/office/officeart/2008/layout/HorizontalMultiLevelHierarchy"/>
    <dgm:cxn modelId="{5C2BCCB4-3D51-4F04-85B9-E3E3453D32EC}" type="presParOf" srcId="{B8D1337C-7D88-4B59-8261-924791765375}" destId="{1ACC86E0-12D9-44E2-BE31-59B228F57B50}" srcOrd="0" destOrd="0" presId="urn:microsoft.com/office/officeart/2008/layout/HorizontalMultiLevelHierarchy"/>
    <dgm:cxn modelId="{D04641CA-3423-40B3-993F-3B19C3D20056}" type="presParOf" srcId="{B8D1337C-7D88-4B59-8261-924791765375}" destId="{71B6BBFC-3FB4-42B5-8C03-9E10962063D8}" srcOrd="1" destOrd="0" presId="urn:microsoft.com/office/officeart/2008/layout/HorizontalMultiLevelHierarchy"/>
    <dgm:cxn modelId="{F93AD4CE-AD20-47BF-A72F-0E7D74ED6A6A}" type="presParOf" srcId="{A60FFDF5-267B-412E-BC2F-2D206006FD36}" destId="{6F6397CD-DA6B-4912-8FFD-81144527353E}" srcOrd="10" destOrd="0" presId="urn:microsoft.com/office/officeart/2008/layout/HorizontalMultiLevelHierarchy"/>
    <dgm:cxn modelId="{0343713E-A3E1-4974-9A2E-F1D0B1782EF9}" type="presParOf" srcId="{6F6397CD-DA6B-4912-8FFD-81144527353E}" destId="{AD4841E4-EDC2-42B5-B203-8EF5BB9FBFA1}" srcOrd="0" destOrd="0" presId="urn:microsoft.com/office/officeart/2008/layout/HorizontalMultiLevelHierarchy"/>
    <dgm:cxn modelId="{D27DE018-4D05-4504-907E-4650A3239A24}" type="presParOf" srcId="{A60FFDF5-267B-412E-BC2F-2D206006FD36}" destId="{7D84E50A-5C53-4804-ADBE-0B68497FAADA}" srcOrd="11" destOrd="0" presId="urn:microsoft.com/office/officeart/2008/layout/HorizontalMultiLevelHierarchy"/>
    <dgm:cxn modelId="{54DBFDD7-92F3-43BF-BD9E-C9B0B66F1EFC}" type="presParOf" srcId="{7D84E50A-5C53-4804-ADBE-0B68497FAADA}" destId="{987DB3CD-00B3-4AA2-94D0-6EE1D69BFE52}" srcOrd="0" destOrd="0" presId="urn:microsoft.com/office/officeart/2008/layout/HorizontalMultiLevelHierarchy"/>
    <dgm:cxn modelId="{9D6B0898-115E-4A7B-B1E9-4C4F54E10A65}" type="presParOf" srcId="{7D84E50A-5C53-4804-ADBE-0B68497FAADA}" destId="{A47902DF-D2A2-4204-B6A6-F2B1EEFC6286}"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01E97-4B72-4FBE-BA8B-2B5F732604B7}">
      <dsp:nvSpPr>
        <dsp:cNvPr id="0" name=""/>
        <dsp:cNvSpPr/>
      </dsp:nvSpPr>
      <dsp:spPr>
        <a:xfrm>
          <a:off x="5883073" y="5162625"/>
          <a:ext cx="422977" cy="805978"/>
        </a:xfrm>
        <a:custGeom>
          <a:avLst/>
          <a:gdLst/>
          <a:ahLst/>
          <a:cxnLst/>
          <a:rect l="0" t="0" r="0" b="0"/>
          <a:pathLst>
            <a:path>
              <a:moveTo>
                <a:pt x="0" y="0"/>
              </a:moveTo>
              <a:lnTo>
                <a:pt x="211488" y="0"/>
              </a:lnTo>
              <a:lnTo>
                <a:pt x="211488" y="805978"/>
              </a:lnTo>
              <a:lnTo>
                <a:pt x="422977" y="805978"/>
              </a:lnTo>
            </a:path>
          </a:pathLst>
        </a:custGeom>
        <a:noFill/>
        <a:ln w="12700" cap="flat" cmpd="sng" algn="ctr">
          <a:solidFill>
            <a:schemeClr val="accent6">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71806" y="5542859"/>
        <a:ext cx="45511" cy="45511"/>
      </dsp:txXfrm>
    </dsp:sp>
    <dsp:sp modelId="{B3344657-3FDB-4A3F-A118-8E473092B574}">
      <dsp:nvSpPr>
        <dsp:cNvPr id="0" name=""/>
        <dsp:cNvSpPr/>
      </dsp:nvSpPr>
      <dsp:spPr>
        <a:xfrm>
          <a:off x="5883073" y="5116905"/>
          <a:ext cx="422977" cy="91440"/>
        </a:xfrm>
        <a:custGeom>
          <a:avLst/>
          <a:gdLst/>
          <a:ahLst/>
          <a:cxnLst/>
          <a:rect l="0" t="0" r="0" b="0"/>
          <a:pathLst>
            <a:path>
              <a:moveTo>
                <a:pt x="0" y="45720"/>
              </a:moveTo>
              <a:lnTo>
                <a:pt x="422977" y="45720"/>
              </a:lnTo>
            </a:path>
          </a:pathLst>
        </a:custGeom>
        <a:noFill/>
        <a:ln w="12700" cap="flat" cmpd="sng" algn="ctr">
          <a:solidFill>
            <a:schemeClr val="accent6">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83987" y="5152051"/>
        <a:ext cx="21148" cy="21148"/>
      </dsp:txXfrm>
    </dsp:sp>
    <dsp:sp modelId="{2780C16F-5054-493D-A3E2-A4D2A58AF8AF}">
      <dsp:nvSpPr>
        <dsp:cNvPr id="0" name=""/>
        <dsp:cNvSpPr/>
      </dsp:nvSpPr>
      <dsp:spPr>
        <a:xfrm>
          <a:off x="5883073" y="4356647"/>
          <a:ext cx="422977" cy="805978"/>
        </a:xfrm>
        <a:custGeom>
          <a:avLst/>
          <a:gdLst/>
          <a:ahLst/>
          <a:cxnLst/>
          <a:rect l="0" t="0" r="0" b="0"/>
          <a:pathLst>
            <a:path>
              <a:moveTo>
                <a:pt x="0" y="805978"/>
              </a:moveTo>
              <a:lnTo>
                <a:pt x="211488" y="805978"/>
              </a:lnTo>
              <a:lnTo>
                <a:pt x="211488" y="0"/>
              </a:lnTo>
              <a:lnTo>
                <a:pt x="422977" y="0"/>
              </a:lnTo>
            </a:path>
          </a:pathLst>
        </a:custGeom>
        <a:noFill/>
        <a:ln w="12700" cap="flat" cmpd="sng" algn="ctr">
          <a:solidFill>
            <a:schemeClr val="accent6">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71806" y="4736880"/>
        <a:ext cx="45511" cy="45511"/>
      </dsp:txXfrm>
    </dsp:sp>
    <dsp:sp modelId="{439EDFC9-8406-4796-8802-DF5365131EFD}">
      <dsp:nvSpPr>
        <dsp:cNvPr id="0" name=""/>
        <dsp:cNvSpPr/>
      </dsp:nvSpPr>
      <dsp:spPr>
        <a:xfrm>
          <a:off x="3345209" y="3349174"/>
          <a:ext cx="422977" cy="1813450"/>
        </a:xfrm>
        <a:custGeom>
          <a:avLst/>
          <a:gdLst/>
          <a:ahLst/>
          <a:cxnLst/>
          <a:rect l="0" t="0" r="0" b="0"/>
          <a:pathLst>
            <a:path>
              <a:moveTo>
                <a:pt x="0" y="0"/>
              </a:moveTo>
              <a:lnTo>
                <a:pt x="211488" y="0"/>
              </a:lnTo>
              <a:lnTo>
                <a:pt x="211488" y="1813450"/>
              </a:lnTo>
              <a:lnTo>
                <a:pt x="422977" y="1813450"/>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510144" y="4209346"/>
        <a:ext cx="93106" cy="93106"/>
      </dsp:txXfrm>
    </dsp:sp>
    <dsp:sp modelId="{C9D4FFA1-3916-4739-BE25-3F853A291760}">
      <dsp:nvSpPr>
        <dsp:cNvPr id="0" name=""/>
        <dsp:cNvSpPr/>
      </dsp:nvSpPr>
      <dsp:spPr>
        <a:xfrm>
          <a:off x="5883073" y="3504949"/>
          <a:ext cx="422977" cy="91440"/>
        </a:xfrm>
        <a:custGeom>
          <a:avLst/>
          <a:gdLst/>
          <a:ahLst/>
          <a:cxnLst/>
          <a:rect l="0" t="0" r="0" b="0"/>
          <a:pathLst>
            <a:path>
              <a:moveTo>
                <a:pt x="0" y="45720"/>
              </a:moveTo>
              <a:lnTo>
                <a:pt x="422977" y="45720"/>
              </a:lnTo>
            </a:path>
          </a:pathLst>
        </a:custGeom>
        <a:noFill/>
        <a:ln w="12700" cap="flat" cmpd="sng" algn="ctr">
          <a:solidFill>
            <a:schemeClr val="accent6">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83987" y="3540094"/>
        <a:ext cx="21148" cy="21148"/>
      </dsp:txXfrm>
    </dsp:sp>
    <dsp:sp modelId="{9BAB1CD7-0EE0-4D89-A7AC-7A84CF2FB3E1}">
      <dsp:nvSpPr>
        <dsp:cNvPr id="0" name=""/>
        <dsp:cNvSpPr/>
      </dsp:nvSpPr>
      <dsp:spPr>
        <a:xfrm>
          <a:off x="3345209" y="3349174"/>
          <a:ext cx="422977" cy="201494"/>
        </a:xfrm>
        <a:custGeom>
          <a:avLst/>
          <a:gdLst/>
          <a:ahLst/>
          <a:cxnLst/>
          <a:rect l="0" t="0" r="0" b="0"/>
          <a:pathLst>
            <a:path>
              <a:moveTo>
                <a:pt x="0" y="0"/>
              </a:moveTo>
              <a:lnTo>
                <a:pt x="211488" y="0"/>
              </a:lnTo>
              <a:lnTo>
                <a:pt x="211488" y="201494"/>
              </a:lnTo>
              <a:lnTo>
                <a:pt x="422977" y="201494"/>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44984" y="3438208"/>
        <a:ext cx="23425" cy="23425"/>
      </dsp:txXfrm>
    </dsp:sp>
    <dsp:sp modelId="{8241DBE7-88E2-4028-9520-F5106D6ADE21}">
      <dsp:nvSpPr>
        <dsp:cNvPr id="0" name=""/>
        <dsp:cNvSpPr/>
      </dsp:nvSpPr>
      <dsp:spPr>
        <a:xfrm>
          <a:off x="5883073" y="1535723"/>
          <a:ext cx="422977" cy="1208967"/>
        </a:xfrm>
        <a:custGeom>
          <a:avLst/>
          <a:gdLst/>
          <a:ahLst/>
          <a:cxnLst/>
          <a:rect l="0" t="0" r="0" b="0"/>
          <a:pathLst>
            <a:path>
              <a:moveTo>
                <a:pt x="0" y="0"/>
              </a:moveTo>
              <a:lnTo>
                <a:pt x="211488" y="0"/>
              </a:lnTo>
              <a:lnTo>
                <a:pt x="211488" y="1208967"/>
              </a:lnTo>
              <a:lnTo>
                <a:pt x="422977" y="1208967"/>
              </a:lnTo>
            </a:path>
          </a:pathLst>
        </a:custGeom>
        <a:noFill/>
        <a:ln w="12700" cap="flat" cmpd="sng" algn="ctr">
          <a:solidFill>
            <a:schemeClr val="accent6">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62541" y="2108186"/>
        <a:ext cx="64041" cy="64041"/>
      </dsp:txXfrm>
    </dsp:sp>
    <dsp:sp modelId="{FB389F09-51C0-4578-8E14-51227C24B767}">
      <dsp:nvSpPr>
        <dsp:cNvPr id="0" name=""/>
        <dsp:cNvSpPr/>
      </dsp:nvSpPr>
      <dsp:spPr>
        <a:xfrm>
          <a:off x="5883073" y="1535723"/>
          <a:ext cx="422977" cy="402989"/>
        </a:xfrm>
        <a:custGeom>
          <a:avLst/>
          <a:gdLst/>
          <a:ahLst/>
          <a:cxnLst/>
          <a:rect l="0" t="0" r="0" b="0"/>
          <a:pathLst>
            <a:path>
              <a:moveTo>
                <a:pt x="0" y="0"/>
              </a:moveTo>
              <a:lnTo>
                <a:pt x="211488" y="0"/>
              </a:lnTo>
              <a:lnTo>
                <a:pt x="211488" y="402989"/>
              </a:lnTo>
              <a:lnTo>
                <a:pt x="422977" y="402989"/>
              </a:lnTo>
            </a:path>
          </a:pathLst>
        </a:custGeom>
        <a:noFill/>
        <a:ln w="12700" cap="flat" cmpd="sng" algn="ctr">
          <a:solidFill>
            <a:schemeClr val="accent6">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79956" y="1722612"/>
        <a:ext cx="29210" cy="29210"/>
      </dsp:txXfrm>
    </dsp:sp>
    <dsp:sp modelId="{676CF400-7BE4-4E1F-B1DB-BFB1644ECAF3}">
      <dsp:nvSpPr>
        <dsp:cNvPr id="0" name=""/>
        <dsp:cNvSpPr/>
      </dsp:nvSpPr>
      <dsp:spPr>
        <a:xfrm>
          <a:off x="5883073" y="1132734"/>
          <a:ext cx="422977" cy="402989"/>
        </a:xfrm>
        <a:custGeom>
          <a:avLst/>
          <a:gdLst/>
          <a:ahLst/>
          <a:cxnLst/>
          <a:rect l="0" t="0" r="0" b="0"/>
          <a:pathLst>
            <a:path>
              <a:moveTo>
                <a:pt x="0" y="402989"/>
              </a:moveTo>
              <a:lnTo>
                <a:pt x="211488" y="402989"/>
              </a:lnTo>
              <a:lnTo>
                <a:pt x="211488" y="0"/>
              </a:lnTo>
              <a:lnTo>
                <a:pt x="422977" y="0"/>
              </a:lnTo>
            </a:path>
          </a:pathLst>
        </a:custGeom>
        <a:noFill/>
        <a:ln w="12700" cap="flat" cmpd="sng" algn="ctr">
          <a:solidFill>
            <a:schemeClr val="accent6">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79956" y="1319623"/>
        <a:ext cx="29210" cy="29210"/>
      </dsp:txXfrm>
    </dsp:sp>
    <dsp:sp modelId="{5134902A-6480-4725-9857-61A0ABC9D954}">
      <dsp:nvSpPr>
        <dsp:cNvPr id="0" name=""/>
        <dsp:cNvSpPr/>
      </dsp:nvSpPr>
      <dsp:spPr>
        <a:xfrm>
          <a:off x="5883073" y="326756"/>
          <a:ext cx="422977" cy="1208967"/>
        </a:xfrm>
        <a:custGeom>
          <a:avLst/>
          <a:gdLst/>
          <a:ahLst/>
          <a:cxnLst/>
          <a:rect l="0" t="0" r="0" b="0"/>
          <a:pathLst>
            <a:path>
              <a:moveTo>
                <a:pt x="0" y="1208967"/>
              </a:moveTo>
              <a:lnTo>
                <a:pt x="211488" y="1208967"/>
              </a:lnTo>
              <a:lnTo>
                <a:pt x="211488" y="0"/>
              </a:lnTo>
              <a:lnTo>
                <a:pt x="422977" y="0"/>
              </a:lnTo>
            </a:path>
          </a:pathLst>
        </a:custGeom>
        <a:noFill/>
        <a:ln w="12700" cap="flat" cmpd="sng" algn="ctr">
          <a:solidFill>
            <a:schemeClr val="accent6">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62541" y="899219"/>
        <a:ext cx="64041" cy="64041"/>
      </dsp:txXfrm>
    </dsp:sp>
    <dsp:sp modelId="{AB6C87DD-9682-45FE-9B2A-E70E1BD9327C}">
      <dsp:nvSpPr>
        <dsp:cNvPr id="0" name=""/>
        <dsp:cNvSpPr/>
      </dsp:nvSpPr>
      <dsp:spPr>
        <a:xfrm>
          <a:off x="3345209" y="1535723"/>
          <a:ext cx="422977" cy="1813450"/>
        </a:xfrm>
        <a:custGeom>
          <a:avLst/>
          <a:gdLst/>
          <a:ahLst/>
          <a:cxnLst/>
          <a:rect l="0" t="0" r="0" b="0"/>
          <a:pathLst>
            <a:path>
              <a:moveTo>
                <a:pt x="0" y="1813450"/>
              </a:moveTo>
              <a:lnTo>
                <a:pt x="211488" y="1813450"/>
              </a:lnTo>
              <a:lnTo>
                <a:pt x="211488" y="0"/>
              </a:lnTo>
              <a:lnTo>
                <a:pt x="422977" y="0"/>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510144" y="2395895"/>
        <a:ext cx="93106" cy="93106"/>
      </dsp:txXfrm>
    </dsp:sp>
    <dsp:sp modelId="{C889372F-073F-451A-B738-7396937A29FF}">
      <dsp:nvSpPr>
        <dsp:cNvPr id="0" name=""/>
        <dsp:cNvSpPr/>
      </dsp:nvSpPr>
      <dsp:spPr>
        <a:xfrm rot="16200000">
          <a:off x="1326021" y="3026783"/>
          <a:ext cx="3393592" cy="644782"/>
        </a:xfrm>
        <a:prstGeom prst="rect">
          <a:avLst/>
        </a:prstGeom>
        <a:gradFill rotWithShape="0">
          <a:gsLst>
            <a:gs pos="0">
              <a:schemeClr val="accent6">
                <a:shade val="60000"/>
                <a:hueOff val="0"/>
                <a:satOff val="0"/>
                <a:lumOff val="0"/>
                <a:alphaOff val="0"/>
                <a:lumMod val="110000"/>
                <a:satMod val="105000"/>
                <a:tint val="67000"/>
              </a:schemeClr>
            </a:gs>
            <a:gs pos="50000">
              <a:schemeClr val="accent6">
                <a:shade val="60000"/>
                <a:hueOff val="0"/>
                <a:satOff val="0"/>
                <a:lumOff val="0"/>
                <a:alphaOff val="0"/>
                <a:lumMod val="105000"/>
                <a:satMod val="103000"/>
                <a:tint val="73000"/>
              </a:schemeClr>
            </a:gs>
            <a:gs pos="100000">
              <a:schemeClr val="accent6">
                <a:shade val="6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en-US" sz="4200" kern="1200" dirty="0"/>
            <a:t>Resilience</a:t>
          </a:r>
        </a:p>
      </dsp:txBody>
      <dsp:txXfrm>
        <a:off x="1326021" y="3026783"/>
        <a:ext cx="3393592" cy="644782"/>
      </dsp:txXfrm>
    </dsp:sp>
    <dsp:sp modelId="{C0A91617-78BF-4104-99D5-844CF5AB01E8}">
      <dsp:nvSpPr>
        <dsp:cNvPr id="0" name=""/>
        <dsp:cNvSpPr/>
      </dsp:nvSpPr>
      <dsp:spPr>
        <a:xfrm>
          <a:off x="3768186" y="1213332"/>
          <a:ext cx="2114886" cy="644782"/>
        </a:xfrm>
        <a:prstGeom prst="rect">
          <a:avLst/>
        </a:prstGeom>
        <a:gradFill rotWithShape="0">
          <a:gsLst>
            <a:gs pos="0">
              <a:schemeClr val="accent6">
                <a:shade val="80000"/>
                <a:hueOff val="0"/>
                <a:satOff val="0"/>
                <a:lumOff val="0"/>
                <a:alphaOff val="0"/>
                <a:lumMod val="110000"/>
                <a:satMod val="105000"/>
                <a:tint val="67000"/>
              </a:schemeClr>
            </a:gs>
            <a:gs pos="50000">
              <a:schemeClr val="accent6">
                <a:shade val="80000"/>
                <a:hueOff val="0"/>
                <a:satOff val="0"/>
                <a:lumOff val="0"/>
                <a:alphaOff val="0"/>
                <a:lumMod val="105000"/>
                <a:satMod val="103000"/>
                <a:tint val="73000"/>
              </a:schemeClr>
            </a:gs>
            <a:gs pos="100000">
              <a:schemeClr val="accent6">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Natural disasters</a:t>
          </a:r>
        </a:p>
      </dsp:txBody>
      <dsp:txXfrm>
        <a:off x="3768186" y="1213332"/>
        <a:ext cx="2114886" cy="644782"/>
      </dsp:txXfrm>
    </dsp:sp>
    <dsp:sp modelId="{B67BD5B4-EEEA-4751-8922-15EF2BB24F20}">
      <dsp:nvSpPr>
        <dsp:cNvPr id="0" name=""/>
        <dsp:cNvSpPr/>
      </dsp:nvSpPr>
      <dsp:spPr>
        <a:xfrm>
          <a:off x="6306050" y="4364"/>
          <a:ext cx="2105264" cy="644782"/>
        </a:xfrm>
        <a:prstGeom prst="rect">
          <a:avLst/>
        </a:prstGeom>
        <a:gradFill rotWithShape="0">
          <a:gsLst>
            <a:gs pos="0">
              <a:schemeClr val="accent6">
                <a:tint val="99000"/>
                <a:hueOff val="0"/>
                <a:satOff val="0"/>
                <a:lumOff val="0"/>
                <a:alphaOff val="0"/>
                <a:lumMod val="110000"/>
                <a:satMod val="105000"/>
                <a:tint val="67000"/>
              </a:schemeClr>
            </a:gs>
            <a:gs pos="50000">
              <a:schemeClr val="accent6">
                <a:tint val="99000"/>
                <a:hueOff val="0"/>
                <a:satOff val="0"/>
                <a:lumOff val="0"/>
                <a:alphaOff val="0"/>
                <a:lumMod val="105000"/>
                <a:satMod val="103000"/>
                <a:tint val="73000"/>
              </a:schemeClr>
            </a:gs>
            <a:gs pos="100000">
              <a:schemeClr val="accent6">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Risk to assets (% of GDP)</a:t>
          </a:r>
        </a:p>
      </dsp:txBody>
      <dsp:txXfrm>
        <a:off x="6306050" y="4364"/>
        <a:ext cx="2105264" cy="644782"/>
      </dsp:txXfrm>
    </dsp:sp>
    <dsp:sp modelId="{FDCD556D-206C-4D96-B36F-A43C7E49FB79}">
      <dsp:nvSpPr>
        <dsp:cNvPr id="0" name=""/>
        <dsp:cNvSpPr/>
      </dsp:nvSpPr>
      <dsp:spPr>
        <a:xfrm>
          <a:off x="6306050" y="810343"/>
          <a:ext cx="2114886" cy="644782"/>
        </a:xfrm>
        <a:prstGeom prst="rect">
          <a:avLst/>
        </a:prstGeom>
        <a:gradFill rotWithShape="0">
          <a:gsLst>
            <a:gs pos="0">
              <a:schemeClr val="accent6">
                <a:tint val="99000"/>
                <a:hueOff val="0"/>
                <a:satOff val="0"/>
                <a:lumOff val="0"/>
                <a:alphaOff val="0"/>
                <a:lumMod val="110000"/>
                <a:satMod val="105000"/>
                <a:tint val="67000"/>
              </a:schemeClr>
            </a:gs>
            <a:gs pos="50000">
              <a:schemeClr val="accent6">
                <a:tint val="99000"/>
                <a:hueOff val="0"/>
                <a:satOff val="0"/>
                <a:lumOff val="0"/>
                <a:alphaOff val="0"/>
                <a:lumMod val="105000"/>
                <a:satMod val="103000"/>
                <a:tint val="73000"/>
              </a:schemeClr>
            </a:gs>
            <a:gs pos="100000">
              <a:schemeClr val="accent6">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Risk to wellbeing (% of GDP)</a:t>
          </a:r>
        </a:p>
      </dsp:txBody>
      <dsp:txXfrm>
        <a:off x="6306050" y="810343"/>
        <a:ext cx="2114886" cy="644782"/>
      </dsp:txXfrm>
    </dsp:sp>
    <dsp:sp modelId="{6DDDD626-CF32-4DD7-9DFD-E98A299F0523}">
      <dsp:nvSpPr>
        <dsp:cNvPr id="0" name=""/>
        <dsp:cNvSpPr/>
      </dsp:nvSpPr>
      <dsp:spPr>
        <a:xfrm>
          <a:off x="6306050" y="1616321"/>
          <a:ext cx="2114886" cy="644782"/>
        </a:xfrm>
        <a:prstGeom prst="rect">
          <a:avLst/>
        </a:prstGeom>
        <a:gradFill rotWithShape="0">
          <a:gsLst>
            <a:gs pos="0">
              <a:schemeClr val="accent6">
                <a:tint val="99000"/>
                <a:hueOff val="0"/>
                <a:satOff val="0"/>
                <a:lumOff val="0"/>
                <a:alphaOff val="0"/>
                <a:lumMod val="110000"/>
                <a:satMod val="105000"/>
                <a:tint val="67000"/>
              </a:schemeClr>
            </a:gs>
            <a:gs pos="50000">
              <a:schemeClr val="accent6">
                <a:tint val="99000"/>
                <a:hueOff val="0"/>
                <a:satOff val="0"/>
                <a:lumOff val="0"/>
                <a:alphaOff val="0"/>
                <a:lumMod val="105000"/>
                <a:satMod val="103000"/>
                <a:tint val="73000"/>
              </a:schemeClr>
            </a:gs>
            <a:gs pos="100000">
              <a:schemeClr val="accent6">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Population affected by disasters %</a:t>
          </a:r>
        </a:p>
      </dsp:txBody>
      <dsp:txXfrm>
        <a:off x="6306050" y="1616321"/>
        <a:ext cx="2114886" cy="644782"/>
      </dsp:txXfrm>
    </dsp:sp>
    <dsp:sp modelId="{6BA1E596-6B6E-40A6-9A75-345E0E7EEA62}">
      <dsp:nvSpPr>
        <dsp:cNvPr id="0" name=""/>
        <dsp:cNvSpPr/>
      </dsp:nvSpPr>
      <dsp:spPr>
        <a:xfrm>
          <a:off x="6306050" y="2422299"/>
          <a:ext cx="2114886" cy="644782"/>
        </a:xfrm>
        <a:prstGeom prst="rect">
          <a:avLst/>
        </a:prstGeom>
        <a:gradFill rotWithShape="0">
          <a:gsLst>
            <a:gs pos="0">
              <a:schemeClr val="accent6">
                <a:tint val="99000"/>
                <a:hueOff val="0"/>
                <a:satOff val="0"/>
                <a:lumOff val="0"/>
                <a:alphaOff val="0"/>
                <a:lumMod val="110000"/>
                <a:satMod val="105000"/>
                <a:tint val="67000"/>
              </a:schemeClr>
            </a:gs>
            <a:gs pos="50000">
              <a:schemeClr val="accent6">
                <a:tint val="99000"/>
                <a:hueOff val="0"/>
                <a:satOff val="0"/>
                <a:lumOff val="0"/>
                <a:alphaOff val="0"/>
                <a:lumMod val="105000"/>
                <a:satMod val="103000"/>
                <a:tint val="73000"/>
              </a:schemeClr>
            </a:gs>
            <a:gs pos="100000">
              <a:schemeClr val="accent6">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Rainfall shock exposure %</a:t>
          </a:r>
        </a:p>
      </dsp:txBody>
      <dsp:txXfrm>
        <a:off x="6306050" y="2422299"/>
        <a:ext cx="2114886" cy="644782"/>
      </dsp:txXfrm>
    </dsp:sp>
    <dsp:sp modelId="{5BC32DED-DBD2-4C8F-A266-8DC6CFC96788}">
      <dsp:nvSpPr>
        <dsp:cNvPr id="0" name=""/>
        <dsp:cNvSpPr/>
      </dsp:nvSpPr>
      <dsp:spPr>
        <a:xfrm>
          <a:off x="3768186" y="3228277"/>
          <a:ext cx="2114886" cy="644782"/>
        </a:xfrm>
        <a:prstGeom prst="rect">
          <a:avLst/>
        </a:prstGeom>
        <a:gradFill rotWithShape="0">
          <a:gsLst>
            <a:gs pos="0">
              <a:schemeClr val="accent6">
                <a:shade val="80000"/>
                <a:hueOff val="0"/>
                <a:satOff val="0"/>
                <a:lumOff val="0"/>
                <a:alphaOff val="0"/>
                <a:lumMod val="110000"/>
                <a:satMod val="105000"/>
                <a:tint val="67000"/>
              </a:schemeClr>
            </a:gs>
            <a:gs pos="50000">
              <a:schemeClr val="accent6">
                <a:shade val="80000"/>
                <a:hueOff val="0"/>
                <a:satOff val="0"/>
                <a:lumOff val="0"/>
                <a:alphaOff val="0"/>
                <a:lumMod val="105000"/>
                <a:satMod val="103000"/>
                <a:tint val="73000"/>
              </a:schemeClr>
            </a:gs>
            <a:gs pos="100000">
              <a:schemeClr val="accent6">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Health disasters</a:t>
          </a:r>
        </a:p>
      </dsp:txBody>
      <dsp:txXfrm>
        <a:off x="3768186" y="3228277"/>
        <a:ext cx="2114886" cy="644782"/>
      </dsp:txXfrm>
    </dsp:sp>
    <dsp:sp modelId="{17CFEFCA-C773-4DE0-BFCD-37627077EEEE}">
      <dsp:nvSpPr>
        <dsp:cNvPr id="0" name=""/>
        <dsp:cNvSpPr/>
      </dsp:nvSpPr>
      <dsp:spPr>
        <a:xfrm>
          <a:off x="6306050" y="3228277"/>
          <a:ext cx="2114886" cy="644782"/>
        </a:xfrm>
        <a:prstGeom prst="rect">
          <a:avLst/>
        </a:prstGeom>
        <a:gradFill rotWithShape="0">
          <a:gsLst>
            <a:gs pos="0">
              <a:schemeClr val="accent6">
                <a:tint val="99000"/>
                <a:hueOff val="0"/>
                <a:satOff val="0"/>
                <a:lumOff val="0"/>
                <a:alphaOff val="0"/>
                <a:lumMod val="110000"/>
                <a:satMod val="105000"/>
                <a:tint val="67000"/>
              </a:schemeClr>
            </a:gs>
            <a:gs pos="50000">
              <a:schemeClr val="accent6">
                <a:tint val="99000"/>
                <a:hueOff val="0"/>
                <a:satOff val="0"/>
                <a:lumOff val="0"/>
                <a:alphaOff val="0"/>
                <a:lumMod val="105000"/>
                <a:satMod val="103000"/>
                <a:tint val="73000"/>
              </a:schemeClr>
            </a:gs>
            <a:gs pos="100000">
              <a:schemeClr val="accent6">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prstClr val="black"/>
              </a:solidFill>
              <a:latin typeface="Calibri" panose="020F0502020204030204"/>
              <a:ea typeface="+mn-ea"/>
              <a:cs typeface="+mn-cs"/>
            </a:rPr>
            <a:t>Population exposed to epidemics %</a:t>
          </a:r>
        </a:p>
      </dsp:txBody>
      <dsp:txXfrm>
        <a:off x="6306050" y="3228277"/>
        <a:ext cx="2114886" cy="644782"/>
      </dsp:txXfrm>
    </dsp:sp>
    <dsp:sp modelId="{717FFAC1-24E6-4439-A3A2-02EE33BFC5BF}">
      <dsp:nvSpPr>
        <dsp:cNvPr id="0" name=""/>
        <dsp:cNvSpPr/>
      </dsp:nvSpPr>
      <dsp:spPr>
        <a:xfrm>
          <a:off x="3768186" y="4840234"/>
          <a:ext cx="2114886" cy="644782"/>
        </a:xfrm>
        <a:prstGeom prst="rect">
          <a:avLst/>
        </a:prstGeom>
        <a:gradFill rotWithShape="0">
          <a:gsLst>
            <a:gs pos="0">
              <a:schemeClr val="accent6">
                <a:shade val="80000"/>
                <a:hueOff val="0"/>
                <a:satOff val="0"/>
                <a:lumOff val="0"/>
                <a:alphaOff val="0"/>
                <a:lumMod val="110000"/>
                <a:satMod val="105000"/>
                <a:tint val="67000"/>
              </a:schemeClr>
            </a:gs>
            <a:gs pos="50000">
              <a:schemeClr val="accent6">
                <a:shade val="80000"/>
                <a:hueOff val="0"/>
                <a:satOff val="0"/>
                <a:lumOff val="0"/>
                <a:alphaOff val="0"/>
                <a:lumMod val="105000"/>
                <a:satMod val="103000"/>
                <a:tint val="73000"/>
              </a:schemeClr>
            </a:gs>
            <a:gs pos="100000">
              <a:schemeClr val="accent6">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Social vulnerability</a:t>
          </a:r>
        </a:p>
      </dsp:txBody>
      <dsp:txXfrm>
        <a:off x="3768186" y="4840234"/>
        <a:ext cx="2114886" cy="644782"/>
      </dsp:txXfrm>
    </dsp:sp>
    <dsp:sp modelId="{C67D0938-9E49-4833-BAE5-12BE2456DF1A}">
      <dsp:nvSpPr>
        <dsp:cNvPr id="0" name=""/>
        <dsp:cNvSpPr/>
      </dsp:nvSpPr>
      <dsp:spPr>
        <a:xfrm>
          <a:off x="6306050" y="4034256"/>
          <a:ext cx="2114886" cy="644782"/>
        </a:xfrm>
        <a:prstGeom prst="rect">
          <a:avLst/>
        </a:prstGeom>
        <a:gradFill rotWithShape="0">
          <a:gsLst>
            <a:gs pos="0">
              <a:schemeClr val="accent6">
                <a:tint val="99000"/>
                <a:hueOff val="0"/>
                <a:satOff val="0"/>
                <a:lumOff val="0"/>
                <a:alphaOff val="0"/>
                <a:lumMod val="110000"/>
                <a:satMod val="105000"/>
                <a:tint val="67000"/>
              </a:schemeClr>
            </a:gs>
            <a:gs pos="50000">
              <a:schemeClr val="accent6">
                <a:tint val="99000"/>
                <a:hueOff val="0"/>
                <a:satOff val="0"/>
                <a:lumOff val="0"/>
                <a:alphaOff val="0"/>
                <a:lumMod val="105000"/>
                <a:satMod val="103000"/>
                <a:tint val="73000"/>
              </a:schemeClr>
            </a:gs>
            <a:gs pos="100000">
              <a:schemeClr val="accent6">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Food security index</a:t>
          </a:r>
        </a:p>
      </dsp:txBody>
      <dsp:txXfrm>
        <a:off x="6306050" y="4034256"/>
        <a:ext cx="2114886" cy="644782"/>
      </dsp:txXfrm>
    </dsp:sp>
    <dsp:sp modelId="{78E12E79-059D-4AA3-B908-74DA5CFD2D0E}">
      <dsp:nvSpPr>
        <dsp:cNvPr id="0" name=""/>
        <dsp:cNvSpPr/>
      </dsp:nvSpPr>
      <dsp:spPr>
        <a:xfrm>
          <a:off x="6306050" y="4840234"/>
          <a:ext cx="2114886" cy="644782"/>
        </a:xfrm>
        <a:prstGeom prst="rect">
          <a:avLst/>
        </a:prstGeom>
        <a:gradFill rotWithShape="0">
          <a:gsLst>
            <a:gs pos="0">
              <a:schemeClr val="accent6">
                <a:tint val="99000"/>
                <a:hueOff val="0"/>
                <a:satOff val="0"/>
                <a:lumOff val="0"/>
                <a:alphaOff val="0"/>
                <a:lumMod val="110000"/>
                <a:satMod val="105000"/>
                <a:tint val="67000"/>
              </a:schemeClr>
            </a:gs>
            <a:gs pos="50000">
              <a:schemeClr val="accent6">
                <a:tint val="99000"/>
                <a:hueOff val="0"/>
                <a:satOff val="0"/>
                <a:lumOff val="0"/>
                <a:alphaOff val="0"/>
                <a:lumMod val="105000"/>
                <a:satMod val="103000"/>
                <a:tint val="73000"/>
              </a:schemeClr>
            </a:gs>
            <a:gs pos="100000">
              <a:schemeClr val="accent6">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Urban slum population %</a:t>
          </a:r>
        </a:p>
      </dsp:txBody>
      <dsp:txXfrm>
        <a:off x="6306050" y="4840234"/>
        <a:ext cx="2114886" cy="644782"/>
      </dsp:txXfrm>
    </dsp:sp>
    <dsp:sp modelId="{A898E477-B461-480C-926F-0A7C78F55A75}">
      <dsp:nvSpPr>
        <dsp:cNvPr id="0" name=""/>
        <dsp:cNvSpPr/>
      </dsp:nvSpPr>
      <dsp:spPr>
        <a:xfrm>
          <a:off x="6306050" y="5646212"/>
          <a:ext cx="2114886" cy="644782"/>
        </a:xfrm>
        <a:prstGeom prst="rect">
          <a:avLst/>
        </a:prstGeom>
        <a:gradFill rotWithShape="0">
          <a:gsLst>
            <a:gs pos="0">
              <a:schemeClr val="accent6">
                <a:tint val="99000"/>
                <a:hueOff val="0"/>
                <a:satOff val="0"/>
                <a:lumOff val="0"/>
                <a:alphaOff val="0"/>
                <a:lumMod val="110000"/>
                <a:satMod val="105000"/>
                <a:tint val="67000"/>
              </a:schemeClr>
            </a:gs>
            <a:gs pos="50000">
              <a:schemeClr val="accent6">
                <a:tint val="99000"/>
                <a:hueOff val="0"/>
                <a:satOff val="0"/>
                <a:lumOff val="0"/>
                <a:alphaOff val="0"/>
                <a:lumMod val="105000"/>
                <a:satMod val="103000"/>
                <a:tint val="73000"/>
              </a:schemeClr>
            </a:gs>
            <a:gs pos="100000">
              <a:schemeClr val="accent6">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prstClr val="black"/>
              </a:solidFill>
              <a:latin typeface="Calibri" panose="020F0502020204030204"/>
              <a:ea typeface="+mn-ea"/>
              <a:cs typeface="+mn-cs"/>
            </a:rPr>
            <a:t>Population covered by social protection %</a:t>
          </a:r>
        </a:p>
      </dsp:txBody>
      <dsp:txXfrm>
        <a:off x="6306050" y="5646212"/>
        <a:ext cx="2114886" cy="6447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574947-FF62-486D-A69F-B5EF01DB9814}">
      <dsp:nvSpPr>
        <dsp:cNvPr id="0" name=""/>
        <dsp:cNvSpPr/>
      </dsp:nvSpPr>
      <dsp:spPr>
        <a:xfrm>
          <a:off x="4949953" y="5773042"/>
          <a:ext cx="217667" cy="622144"/>
        </a:xfrm>
        <a:custGeom>
          <a:avLst/>
          <a:gdLst/>
          <a:ahLst/>
          <a:cxnLst/>
          <a:rect l="0" t="0" r="0" b="0"/>
          <a:pathLst>
            <a:path>
              <a:moveTo>
                <a:pt x="0" y="0"/>
              </a:moveTo>
              <a:lnTo>
                <a:pt x="108833" y="0"/>
              </a:lnTo>
              <a:lnTo>
                <a:pt x="108833" y="622144"/>
              </a:lnTo>
              <a:lnTo>
                <a:pt x="217667" y="622144"/>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42309" y="6067636"/>
        <a:ext cx="32956" cy="32956"/>
      </dsp:txXfrm>
    </dsp:sp>
    <dsp:sp modelId="{12C918AA-351E-4CBE-8FB1-B6331AC0D677}">
      <dsp:nvSpPr>
        <dsp:cNvPr id="0" name=""/>
        <dsp:cNvSpPr/>
      </dsp:nvSpPr>
      <dsp:spPr>
        <a:xfrm>
          <a:off x="4949953" y="5773042"/>
          <a:ext cx="217667" cy="207381"/>
        </a:xfrm>
        <a:custGeom>
          <a:avLst/>
          <a:gdLst/>
          <a:ahLst/>
          <a:cxnLst/>
          <a:rect l="0" t="0" r="0" b="0"/>
          <a:pathLst>
            <a:path>
              <a:moveTo>
                <a:pt x="0" y="0"/>
              </a:moveTo>
              <a:lnTo>
                <a:pt x="108833" y="0"/>
              </a:lnTo>
              <a:lnTo>
                <a:pt x="108833" y="207381"/>
              </a:lnTo>
              <a:lnTo>
                <a:pt x="217667" y="207381"/>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1271" y="5869216"/>
        <a:ext cx="15032" cy="15032"/>
      </dsp:txXfrm>
    </dsp:sp>
    <dsp:sp modelId="{8CB13A4D-CA3A-4421-A0C7-9FBD7EB5101E}">
      <dsp:nvSpPr>
        <dsp:cNvPr id="0" name=""/>
        <dsp:cNvSpPr/>
      </dsp:nvSpPr>
      <dsp:spPr>
        <a:xfrm>
          <a:off x="4949953" y="5565660"/>
          <a:ext cx="217667" cy="207381"/>
        </a:xfrm>
        <a:custGeom>
          <a:avLst/>
          <a:gdLst/>
          <a:ahLst/>
          <a:cxnLst/>
          <a:rect l="0" t="0" r="0" b="0"/>
          <a:pathLst>
            <a:path>
              <a:moveTo>
                <a:pt x="0" y="207381"/>
              </a:moveTo>
              <a:lnTo>
                <a:pt x="108833" y="207381"/>
              </a:lnTo>
              <a:lnTo>
                <a:pt x="108833" y="0"/>
              </a:lnTo>
              <a:lnTo>
                <a:pt x="217667" y="0"/>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1271" y="5661835"/>
        <a:ext cx="15032" cy="15032"/>
      </dsp:txXfrm>
    </dsp:sp>
    <dsp:sp modelId="{51A09C61-3946-4882-AC55-194FC574A273}">
      <dsp:nvSpPr>
        <dsp:cNvPr id="0" name=""/>
        <dsp:cNvSpPr/>
      </dsp:nvSpPr>
      <dsp:spPr>
        <a:xfrm>
          <a:off x="4949953" y="5150897"/>
          <a:ext cx="217667" cy="622144"/>
        </a:xfrm>
        <a:custGeom>
          <a:avLst/>
          <a:gdLst/>
          <a:ahLst/>
          <a:cxnLst/>
          <a:rect l="0" t="0" r="0" b="0"/>
          <a:pathLst>
            <a:path>
              <a:moveTo>
                <a:pt x="0" y="622144"/>
              </a:moveTo>
              <a:lnTo>
                <a:pt x="108833" y="622144"/>
              </a:lnTo>
              <a:lnTo>
                <a:pt x="108833" y="0"/>
              </a:lnTo>
              <a:lnTo>
                <a:pt x="217667" y="0"/>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42309" y="5445491"/>
        <a:ext cx="32956" cy="32956"/>
      </dsp:txXfrm>
    </dsp:sp>
    <dsp:sp modelId="{5E8DBC0A-C74F-40C6-B976-18F11EB606DF}">
      <dsp:nvSpPr>
        <dsp:cNvPr id="0" name=""/>
        <dsp:cNvSpPr/>
      </dsp:nvSpPr>
      <dsp:spPr>
        <a:xfrm>
          <a:off x="3643947" y="3077081"/>
          <a:ext cx="217667" cy="2695960"/>
        </a:xfrm>
        <a:custGeom>
          <a:avLst/>
          <a:gdLst/>
          <a:ahLst/>
          <a:cxnLst/>
          <a:rect l="0" t="0" r="0" b="0"/>
          <a:pathLst>
            <a:path>
              <a:moveTo>
                <a:pt x="0" y="0"/>
              </a:moveTo>
              <a:lnTo>
                <a:pt x="108833" y="0"/>
              </a:lnTo>
              <a:lnTo>
                <a:pt x="108833" y="2695960"/>
              </a:lnTo>
              <a:lnTo>
                <a:pt x="217667" y="2695960"/>
              </a:lnTo>
            </a:path>
          </a:pathLst>
        </a:custGeom>
        <a:noFill/>
        <a:ln w="12700" cap="flat" cmpd="sng" algn="ctr">
          <a:solidFill>
            <a:schemeClr val="accent2">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685162" y="4357443"/>
        <a:ext cx="135236" cy="135236"/>
      </dsp:txXfrm>
    </dsp:sp>
    <dsp:sp modelId="{86A61647-F14E-49D6-A0FF-6EDCE9202419}">
      <dsp:nvSpPr>
        <dsp:cNvPr id="0" name=""/>
        <dsp:cNvSpPr/>
      </dsp:nvSpPr>
      <dsp:spPr>
        <a:xfrm>
          <a:off x="6255959" y="4736134"/>
          <a:ext cx="217667" cy="414763"/>
        </a:xfrm>
        <a:custGeom>
          <a:avLst/>
          <a:gdLst/>
          <a:ahLst/>
          <a:cxnLst/>
          <a:rect l="0" t="0" r="0" b="0"/>
          <a:pathLst>
            <a:path>
              <a:moveTo>
                <a:pt x="0" y="0"/>
              </a:moveTo>
              <a:lnTo>
                <a:pt x="108833" y="0"/>
              </a:lnTo>
              <a:lnTo>
                <a:pt x="108833" y="414763"/>
              </a:lnTo>
              <a:lnTo>
                <a:pt x="217667" y="414763"/>
              </a:lnTo>
            </a:path>
          </a:pathLst>
        </a:custGeom>
        <a:noFill/>
        <a:ln w="12700" cap="flat" cmpd="sng" algn="ctr">
          <a:solidFill>
            <a:schemeClr val="accent2">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53083" y="4931805"/>
        <a:ext cx="23420" cy="23420"/>
      </dsp:txXfrm>
    </dsp:sp>
    <dsp:sp modelId="{D0630AC3-9C4B-4D1D-B40A-ACC176C2A858}">
      <dsp:nvSpPr>
        <dsp:cNvPr id="0" name=""/>
        <dsp:cNvSpPr/>
      </dsp:nvSpPr>
      <dsp:spPr>
        <a:xfrm>
          <a:off x="6255959" y="4690414"/>
          <a:ext cx="217667" cy="91440"/>
        </a:xfrm>
        <a:custGeom>
          <a:avLst/>
          <a:gdLst/>
          <a:ahLst/>
          <a:cxnLst/>
          <a:rect l="0" t="0" r="0" b="0"/>
          <a:pathLst>
            <a:path>
              <a:moveTo>
                <a:pt x="0" y="45720"/>
              </a:moveTo>
              <a:lnTo>
                <a:pt x="217667" y="45720"/>
              </a:lnTo>
            </a:path>
          </a:pathLst>
        </a:custGeom>
        <a:noFill/>
        <a:ln w="12700" cap="flat" cmpd="sng" algn="ctr">
          <a:solidFill>
            <a:schemeClr val="accent2">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59352" y="4730692"/>
        <a:ext cx="10883" cy="10883"/>
      </dsp:txXfrm>
    </dsp:sp>
    <dsp:sp modelId="{B6A78BB8-F299-4EE3-8FBA-2D0F94BB5814}">
      <dsp:nvSpPr>
        <dsp:cNvPr id="0" name=""/>
        <dsp:cNvSpPr/>
      </dsp:nvSpPr>
      <dsp:spPr>
        <a:xfrm>
          <a:off x="6255959" y="4321370"/>
          <a:ext cx="217667" cy="414763"/>
        </a:xfrm>
        <a:custGeom>
          <a:avLst/>
          <a:gdLst/>
          <a:ahLst/>
          <a:cxnLst/>
          <a:rect l="0" t="0" r="0" b="0"/>
          <a:pathLst>
            <a:path>
              <a:moveTo>
                <a:pt x="0" y="414763"/>
              </a:moveTo>
              <a:lnTo>
                <a:pt x="108833" y="414763"/>
              </a:lnTo>
              <a:lnTo>
                <a:pt x="108833" y="0"/>
              </a:lnTo>
              <a:lnTo>
                <a:pt x="217667" y="0"/>
              </a:lnTo>
            </a:path>
          </a:pathLst>
        </a:custGeom>
        <a:noFill/>
        <a:ln w="12700" cap="flat" cmpd="sng" algn="ctr">
          <a:solidFill>
            <a:schemeClr val="accent2">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53083" y="4517042"/>
        <a:ext cx="23420" cy="23420"/>
      </dsp:txXfrm>
    </dsp:sp>
    <dsp:sp modelId="{E357755D-BB7F-46F9-913D-5981AD1F9AC8}">
      <dsp:nvSpPr>
        <dsp:cNvPr id="0" name=""/>
        <dsp:cNvSpPr/>
      </dsp:nvSpPr>
      <dsp:spPr>
        <a:xfrm>
          <a:off x="4949953" y="4217680"/>
          <a:ext cx="217667" cy="518453"/>
        </a:xfrm>
        <a:custGeom>
          <a:avLst/>
          <a:gdLst/>
          <a:ahLst/>
          <a:cxnLst/>
          <a:rect l="0" t="0" r="0" b="0"/>
          <a:pathLst>
            <a:path>
              <a:moveTo>
                <a:pt x="0" y="0"/>
              </a:moveTo>
              <a:lnTo>
                <a:pt x="108833" y="0"/>
              </a:lnTo>
              <a:lnTo>
                <a:pt x="108833" y="518453"/>
              </a:lnTo>
              <a:lnTo>
                <a:pt x="217667" y="518453"/>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44730" y="4462849"/>
        <a:ext cx="28114" cy="28114"/>
      </dsp:txXfrm>
    </dsp:sp>
    <dsp:sp modelId="{3AA05151-EC1D-464E-8242-8C0B645CABFC}">
      <dsp:nvSpPr>
        <dsp:cNvPr id="0" name=""/>
        <dsp:cNvSpPr/>
      </dsp:nvSpPr>
      <dsp:spPr>
        <a:xfrm>
          <a:off x="6255959" y="3699226"/>
          <a:ext cx="217667" cy="207381"/>
        </a:xfrm>
        <a:custGeom>
          <a:avLst/>
          <a:gdLst/>
          <a:ahLst/>
          <a:cxnLst/>
          <a:rect l="0" t="0" r="0" b="0"/>
          <a:pathLst>
            <a:path>
              <a:moveTo>
                <a:pt x="0" y="0"/>
              </a:moveTo>
              <a:lnTo>
                <a:pt x="108833" y="0"/>
              </a:lnTo>
              <a:lnTo>
                <a:pt x="108833" y="207381"/>
              </a:lnTo>
              <a:lnTo>
                <a:pt x="217667" y="207381"/>
              </a:lnTo>
            </a:path>
          </a:pathLst>
        </a:custGeom>
        <a:noFill/>
        <a:ln w="12700" cap="flat" cmpd="sng" algn="ctr">
          <a:solidFill>
            <a:schemeClr val="accent2">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57277" y="3795400"/>
        <a:ext cx="15032" cy="15032"/>
      </dsp:txXfrm>
    </dsp:sp>
    <dsp:sp modelId="{C4BEA5B3-F121-4976-A891-B7F33EE6DAB0}">
      <dsp:nvSpPr>
        <dsp:cNvPr id="0" name=""/>
        <dsp:cNvSpPr/>
      </dsp:nvSpPr>
      <dsp:spPr>
        <a:xfrm>
          <a:off x="6255959" y="3491844"/>
          <a:ext cx="217667" cy="207381"/>
        </a:xfrm>
        <a:custGeom>
          <a:avLst/>
          <a:gdLst/>
          <a:ahLst/>
          <a:cxnLst/>
          <a:rect l="0" t="0" r="0" b="0"/>
          <a:pathLst>
            <a:path>
              <a:moveTo>
                <a:pt x="0" y="207381"/>
              </a:moveTo>
              <a:lnTo>
                <a:pt x="108833" y="207381"/>
              </a:lnTo>
              <a:lnTo>
                <a:pt x="108833" y="0"/>
              </a:lnTo>
              <a:lnTo>
                <a:pt x="217667" y="0"/>
              </a:lnTo>
            </a:path>
          </a:pathLst>
        </a:custGeom>
        <a:noFill/>
        <a:ln w="12700" cap="flat" cmpd="sng" algn="ctr">
          <a:solidFill>
            <a:schemeClr val="accent2">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57277" y="3588019"/>
        <a:ext cx="15032" cy="15032"/>
      </dsp:txXfrm>
    </dsp:sp>
    <dsp:sp modelId="{8048D4A5-9B76-4BC2-AC96-022AAF6E88A0}">
      <dsp:nvSpPr>
        <dsp:cNvPr id="0" name=""/>
        <dsp:cNvSpPr/>
      </dsp:nvSpPr>
      <dsp:spPr>
        <a:xfrm>
          <a:off x="4949953" y="3699226"/>
          <a:ext cx="217667" cy="518453"/>
        </a:xfrm>
        <a:custGeom>
          <a:avLst/>
          <a:gdLst/>
          <a:ahLst/>
          <a:cxnLst/>
          <a:rect l="0" t="0" r="0" b="0"/>
          <a:pathLst>
            <a:path>
              <a:moveTo>
                <a:pt x="0" y="518453"/>
              </a:moveTo>
              <a:lnTo>
                <a:pt x="108833" y="518453"/>
              </a:lnTo>
              <a:lnTo>
                <a:pt x="108833" y="0"/>
              </a:lnTo>
              <a:lnTo>
                <a:pt x="217667" y="0"/>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44730" y="3944395"/>
        <a:ext cx="28114" cy="28114"/>
      </dsp:txXfrm>
    </dsp:sp>
    <dsp:sp modelId="{71D804D0-BFFB-4CD8-8366-60213AE72740}">
      <dsp:nvSpPr>
        <dsp:cNvPr id="0" name=""/>
        <dsp:cNvSpPr/>
      </dsp:nvSpPr>
      <dsp:spPr>
        <a:xfrm>
          <a:off x="3643947" y="3077081"/>
          <a:ext cx="217667" cy="1140598"/>
        </a:xfrm>
        <a:custGeom>
          <a:avLst/>
          <a:gdLst/>
          <a:ahLst/>
          <a:cxnLst/>
          <a:rect l="0" t="0" r="0" b="0"/>
          <a:pathLst>
            <a:path>
              <a:moveTo>
                <a:pt x="0" y="0"/>
              </a:moveTo>
              <a:lnTo>
                <a:pt x="108833" y="0"/>
              </a:lnTo>
              <a:lnTo>
                <a:pt x="108833" y="1140598"/>
              </a:lnTo>
              <a:lnTo>
                <a:pt x="217667" y="1140598"/>
              </a:lnTo>
            </a:path>
          </a:pathLst>
        </a:custGeom>
        <a:noFill/>
        <a:ln w="12700" cap="flat" cmpd="sng" algn="ctr">
          <a:solidFill>
            <a:schemeClr val="accent2">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23751" y="3618351"/>
        <a:ext cx="58059" cy="58059"/>
      </dsp:txXfrm>
    </dsp:sp>
    <dsp:sp modelId="{8937C95D-804A-4BCF-A3D7-30D5140B3D62}">
      <dsp:nvSpPr>
        <dsp:cNvPr id="0" name=""/>
        <dsp:cNvSpPr/>
      </dsp:nvSpPr>
      <dsp:spPr>
        <a:xfrm>
          <a:off x="4949953" y="2040173"/>
          <a:ext cx="217667" cy="1036907"/>
        </a:xfrm>
        <a:custGeom>
          <a:avLst/>
          <a:gdLst/>
          <a:ahLst/>
          <a:cxnLst/>
          <a:rect l="0" t="0" r="0" b="0"/>
          <a:pathLst>
            <a:path>
              <a:moveTo>
                <a:pt x="0" y="0"/>
              </a:moveTo>
              <a:lnTo>
                <a:pt x="108833" y="0"/>
              </a:lnTo>
              <a:lnTo>
                <a:pt x="108833" y="1036907"/>
              </a:lnTo>
              <a:lnTo>
                <a:pt x="217667" y="1036907"/>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32299" y="2532139"/>
        <a:ext cx="52975" cy="52975"/>
      </dsp:txXfrm>
    </dsp:sp>
    <dsp:sp modelId="{D57BD384-C831-4C65-B3E7-F99499FDE39B}">
      <dsp:nvSpPr>
        <dsp:cNvPr id="0" name=""/>
        <dsp:cNvSpPr/>
      </dsp:nvSpPr>
      <dsp:spPr>
        <a:xfrm>
          <a:off x="4949953" y="2040173"/>
          <a:ext cx="217667" cy="622144"/>
        </a:xfrm>
        <a:custGeom>
          <a:avLst/>
          <a:gdLst/>
          <a:ahLst/>
          <a:cxnLst/>
          <a:rect l="0" t="0" r="0" b="0"/>
          <a:pathLst>
            <a:path>
              <a:moveTo>
                <a:pt x="0" y="0"/>
              </a:moveTo>
              <a:lnTo>
                <a:pt x="108833" y="0"/>
              </a:lnTo>
              <a:lnTo>
                <a:pt x="108833" y="622144"/>
              </a:lnTo>
              <a:lnTo>
                <a:pt x="217667" y="622144"/>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42309" y="2334767"/>
        <a:ext cx="32956" cy="32956"/>
      </dsp:txXfrm>
    </dsp:sp>
    <dsp:sp modelId="{664F2761-2424-4A8F-A7F7-D4C1CB2C87BD}">
      <dsp:nvSpPr>
        <dsp:cNvPr id="0" name=""/>
        <dsp:cNvSpPr/>
      </dsp:nvSpPr>
      <dsp:spPr>
        <a:xfrm>
          <a:off x="4949953" y="2040173"/>
          <a:ext cx="217667" cy="207381"/>
        </a:xfrm>
        <a:custGeom>
          <a:avLst/>
          <a:gdLst/>
          <a:ahLst/>
          <a:cxnLst/>
          <a:rect l="0" t="0" r="0" b="0"/>
          <a:pathLst>
            <a:path>
              <a:moveTo>
                <a:pt x="0" y="0"/>
              </a:moveTo>
              <a:lnTo>
                <a:pt x="108833" y="0"/>
              </a:lnTo>
              <a:lnTo>
                <a:pt x="108833" y="207381"/>
              </a:lnTo>
              <a:lnTo>
                <a:pt x="217667" y="207381"/>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1271" y="2136348"/>
        <a:ext cx="15032" cy="15032"/>
      </dsp:txXfrm>
    </dsp:sp>
    <dsp:sp modelId="{4A333083-C46C-44ED-B795-C8144F8E12A2}">
      <dsp:nvSpPr>
        <dsp:cNvPr id="0" name=""/>
        <dsp:cNvSpPr/>
      </dsp:nvSpPr>
      <dsp:spPr>
        <a:xfrm>
          <a:off x="4949953" y="1832791"/>
          <a:ext cx="217667" cy="207381"/>
        </a:xfrm>
        <a:custGeom>
          <a:avLst/>
          <a:gdLst/>
          <a:ahLst/>
          <a:cxnLst/>
          <a:rect l="0" t="0" r="0" b="0"/>
          <a:pathLst>
            <a:path>
              <a:moveTo>
                <a:pt x="0" y="207381"/>
              </a:moveTo>
              <a:lnTo>
                <a:pt x="108833" y="207381"/>
              </a:lnTo>
              <a:lnTo>
                <a:pt x="108833" y="0"/>
              </a:lnTo>
              <a:lnTo>
                <a:pt x="217667" y="0"/>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1271" y="1928966"/>
        <a:ext cx="15032" cy="15032"/>
      </dsp:txXfrm>
    </dsp:sp>
    <dsp:sp modelId="{CF5EF91B-7FA3-4714-9899-E6D148F4D564}">
      <dsp:nvSpPr>
        <dsp:cNvPr id="0" name=""/>
        <dsp:cNvSpPr/>
      </dsp:nvSpPr>
      <dsp:spPr>
        <a:xfrm>
          <a:off x="4949953" y="1418028"/>
          <a:ext cx="217667" cy="622144"/>
        </a:xfrm>
        <a:custGeom>
          <a:avLst/>
          <a:gdLst/>
          <a:ahLst/>
          <a:cxnLst/>
          <a:rect l="0" t="0" r="0" b="0"/>
          <a:pathLst>
            <a:path>
              <a:moveTo>
                <a:pt x="0" y="622144"/>
              </a:moveTo>
              <a:lnTo>
                <a:pt x="108833" y="622144"/>
              </a:lnTo>
              <a:lnTo>
                <a:pt x="108833" y="0"/>
              </a:lnTo>
              <a:lnTo>
                <a:pt x="217667" y="0"/>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42309" y="1712622"/>
        <a:ext cx="32956" cy="32956"/>
      </dsp:txXfrm>
    </dsp:sp>
    <dsp:sp modelId="{321C3CC7-372D-4271-8717-75950EDA7D38}">
      <dsp:nvSpPr>
        <dsp:cNvPr id="0" name=""/>
        <dsp:cNvSpPr/>
      </dsp:nvSpPr>
      <dsp:spPr>
        <a:xfrm>
          <a:off x="4949953" y="1003265"/>
          <a:ext cx="217667" cy="1036907"/>
        </a:xfrm>
        <a:custGeom>
          <a:avLst/>
          <a:gdLst/>
          <a:ahLst/>
          <a:cxnLst/>
          <a:rect l="0" t="0" r="0" b="0"/>
          <a:pathLst>
            <a:path>
              <a:moveTo>
                <a:pt x="0" y="1036907"/>
              </a:moveTo>
              <a:lnTo>
                <a:pt x="108833" y="1036907"/>
              </a:lnTo>
              <a:lnTo>
                <a:pt x="108833" y="0"/>
              </a:lnTo>
              <a:lnTo>
                <a:pt x="217667" y="0"/>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32299" y="1495231"/>
        <a:ext cx="52975" cy="52975"/>
      </dsp:txXfrm>
    </dsp:sp>
    <dsp:sp modelId="{2E3673D0-4AF6-4003-8BDB-9A0EA8E8A284}">
      <dsp:nvSpPr>
        <dsp:cNvPr id="0" name=""/>
        <dsp:cNvSpPr/>
      </dsp:nvSpPr>
      <dsp:spPr>
        <a:xfrm>
          <a:off x="3643947" y="2040173"/>
          <a:ext cx="217667" cy="1036907"/>
        </a:xfrm>
        <a:custGeom>
          <a:avLst/>
          <a:gdLst/>
          <a:ahLst/>
          <a:cxnLst/>
          <a:rect l="0" t="0" r="0" b="0"/>
          <a:pathLst>
            <a:path>
              <a:moveTo>
                <a:pt x="0" y="1036907"/>
              </a:moveTo>
              <a:lnTo>
                <a:pt x="108833" y="1036907"/>
              </a:lnTo>
              <a:lnTo>
                <a:pt x="108833" y="0"/>
              </a:lnTo>
              <a:lnTo>
                <a:pt x="217667" y="0"/>
              </a:lnTo>
            </a:path>
          </a:pathLst>
        </a:custGeom>
        <a:noFill/>
        <a:ln w="12700" cap="flat" cmpd="sng" algn="ctr">
          <a:solidFill>
            <a:schemeClr val="accent2">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26293" y="2532139"/>
        <a:ext cx="52975" cy="52975"/>
      </dsp:txXfrm>
    </dsp:sp>
    <dsp:sp modelId="{B5CAE2CF-8F22-48EE-B925-E7787A544958}">
      <dsp:nvSpPr>
        <dsp:cNvPr id="0" name=""/>
        <dsp:cNvSpPr/>
      </dsp:nvSpPr>
      <dsp:spPr>
        <a:xfrm>
          <a:off x="4949953" y="381120"/>
          <a:ext cx="217667" cy="207381"/>
        </a:xfrm>
        <a:custGeom>
          <a:avLst/>
          <a:gdLst/>
          <a:ahLst/>
          <a:cxnLst/>
          <a:rect l="0" t="0" r="0" b="0"/>
          <a:pathLst>
            <a:path>
              <a:moveTo>
                <a:pt x="0" y="0"/>
              </a:moveTo>
              <a:lnTo>
                <a:pt x="108833" y="0"/>
              </a:lnTo>
              <a:lnTo>
                <a:pt x="108833" y="207381"/>
              </a:lnTo>
              <a:lnTo>
                <a:pt x="217667" y="207381"/>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1271" y="477295"/>
        <a:ext cx="15032" cy="15032"/>
      </dsp:txXfrm>
    </dsp:sp>
    <dsp:sp modelId="{BE2D014B-A4E5-4D90-B73E-DF9C2A84485A}">
      <dsp:nvSpPr>
        <dsp:cNvPr id="0" name=""/>
        <dsp:cNvSpPr/>
      </dsp:nvSpPr>
      <dsp:spPr>
        <a:xfrm>
          <a:off x="4949953" y="173739"/>
          <a:ext cx="217667" cy="207381"/>
        </a:xfrm>
        <a:custGeom>
          <a:avLst/>
          <a:gdLst/>
          <a:ahLst/>
          <a:cxnLst/>
          <a:rect l="0" t="0" r="0" b="0"/>
          <a:pathLst>
            <a:path>
              <a:moveTo>
                <a:pt x="0" y="207381"/>
              </a:moveTo>
              <a:lnTo>
                <a:pt x="108833" y="207381"/>
              </a:lnTo>
              <a:lnTo>
                <a:pt x="108833" y="0"/>
              </a:lnTo>
              <a:lnTo>
                <a:pt x="217667" y="0"/>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1271" y="269913"/>
        <a:ext cx="15032" cy="15032"/>
      </dsp:txXfrm>
    </dsp:sp>
    <dsp:sp modelId="{5005614C-AA81-45CF-BCC6-097CA3F12BCE}">
      <dsp:nvSpPr>
        <dsp:cNvPr id="0" name=""/>
        <dsp:cNvSpPr/>
      </dsp:nvSpPr>
      <dsp:spPr>
        <a:xfrm>
          <a:off x="3643947" y="381120"/>
          <a:ext cx="217667" cy="2695960"/>
        </a:xfrm>
        <a:custGeom>
          <a:avLst/>
          <a:gdLst/>
          <a:ahLst/>
          <a:cxnLst/>
          <a:rect l="0" t="0" r="0" b="0"/>
          <a:pathLst>
            <a:path>
              <a:moveTo>
                <a:pt x="0" y="2695960"/>
              </a:moveTo>
              <a:lnTo>
                <a:pt x="108833" y="2695960"/>
              </a:lnTo>
              <a:lnTo>
                <a:pt x="108833" y="0"/>
              </a:lnTo>
              <a:lnTo>
                <a:pt x="217667" y="0"/>
              </a:lnTo>
            </a:path>
          </a:pathLst>
        </a:custGeom>
        <a:noFill/>
        <a:ln w="12700" cap="flat" cmpd="sng" algn="ctr">
          <a:solidFill>
            <a:schemeClr val="accent2">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685162" y="1661482"/>
        <a:ext cx="135236" cy="135236"/>
      </dsp:txXfrm>
    </dsp:sp>
    <dsp:sp modelId="{854C4B29-90A6-4AB4-A68F-D71C665C6CB5}">
      <dsp:nvSpPr>
        <dsp:cNvPr id="0" name=""/>
        <dsp:cNvSpPr/>
      </dsp:nvSpPr>
      <dsp:spPr>
        <a:xfrm rot="16200000">
          <a:off x="1904334" y="2911176"/>
          <a:ext cx="3147415" cy="331810"/>
        </a:xfrm>
        <a:prstGeom prst="rect">
          <a:avLst/>
        </a:prstGeom>
        <a:gradFill rotWithShape="0">
          <a:gsLst>
            <a:gs pos="0">
              <a:schemeClr val="accent2">
                <a:shade val="80000"/>
                <a:hueOff val="0"/>
                <a:satOff val="0"/>
                <a:lumOff val="0"/>
                <a:alphaOff val="0"/>
                <a:lumMod val="110000"/>
                <a:satMod val="105000"/>
                <a:tint val="67000"/>
              </a:schemeClr>
            </a:gs>
            <a:gs pos="50000">
              <a:schemeClr val="accent2">
                <a:shade val="80000"/>
                <a:hueOff val="0"/>
                <a:satOff val="0"/>
                <a:lumOff val="0"/>
                <a:alphaOff val="0"/>
                <a:lumMod val="105000"/>
                <a:satMod val="103000"/>
                <a:tint val="73000"/>
              </a:schemeClr>
            </a:gs>
            <a:gs pos="100000">
              <a:schemeClr val="accent2">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a:t>Inclusion</a:t>
          </a:r>
        </a:p>
      </dsp:txBody>
      <dsp:txXfrm>
        <a:off x="1904334" y="2911176"/>
        <a:ext cx="3147415" cy="331810"/>
      </dsp:txXfrm>
    </dsp:sp>
    <dsp:sp modelId="{A7CCBED0-08AB-4206-ABB5-FE8A003B0B9C}">
      <dsp:nvSpPr>
        <dsp:cNvPr id="0" name=""/>
        <dsp:cNvSpPr/>
      </dsp:nvSpPr>
      <dsp:spPr>
        <a:xfrm>
          <a:off x="3861614" y="215215"/>
          <a:ext cx="1088338" cy="331810"/>
        </a:xfrm>
        <a:prstGeom prst="rect">
          <a:avLst/>
        </a:prstGeom>
        <a:gradFill rotWithShape="0">
          <a:gsLst>
            <a:gs pos="0">
              <a:schemeClr val="accent2">
                <a:tint val="99000"/>
                <a:hueOff val="0"/>
                <a:satOff val="0"/>
                <a:lumOff val="0"/>
                <a:alphaOff val="0"/>
                <a:lumMod val="110000"/>
                <a:satMod val="105000"/>
                <a:tint val="67000"/>
              </a:schemeClr>
            </a:gs>
            <a:gs pos="50000">
              <a:schemeClr val="accent2">
                <a:tint val="99000"/>
                <a:hueOff val="0"/>
                <a:satOff val="0"/>
                <a:lumOff val="0"/>
                <a:alphaOff val="0"/>
                <a:lumMod val="105000"/>
                <a:satMod val="103000"/>
                <a:tint val="73000"/>
              </a:schemeClr>
            </a:gs>
            <a:gs pos="100000">
              <a:schemeClr val="accent2">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Distributional outcomes</a:t>
          </a:r>
        </a:p>
      </dsp:txBody>
      <dsp:txXfrm>
        <a:off x="3861614" y="215215"/>
        <a:ext cx="1088338" cy="331810"/>
      </dsp:txXfrm>
    </dsp:sp>
    <dsp:sp modelId="{1AAC7CBF-E713-4C95-8DF4-A2117CFC877F}">
      <dsp:nvSpPr>
        <dsp:cNvPr id="0" name=""/>
        <dsp:cNvSpPr/>
      </dsp:nvSpPr>
      <dsp:spPr>
        <a:xfrm>
          <a:off x="5167621" y="7833"/>
          <a:ext cx="1088338" cy="331810"/>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Poverty headcount ratio (% of population)</a:t>
          </a:r>
        </a:p>
      </dsp:txBody>
      <dsp:txXfrm>
        <a:off x="5167621" y="7833"/>
        <a:ext cx="1088338" cy="331810"/>
      </dsp:txXfrm>
    </dsp:sp>
    <dsp:sp modelId="{593F6E50-F8A5-4DBA-9C33-07BAB68069CB}">
      <dsp:nvSpPr>
        <dsp:cNvPr id="0" name=""/>
        <dsp:cNvSpPr/>
      </dsp:nvSpPr>
      <dsp:spPr>
        <a:xfrm>
          <a:off x="5167621" y="422596"/>
          <a:ext cx="1088338" cy="331810"/>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t>Gini Index</a:t>
          </a:r>
        </a:p>
      </dsp:txBody>
      <dsp:txXfrm>
        <a:off x="5167621" y="422596"/>
        <a:ext cx="1088338" cy="331810"/>
      </dsp:txXfrm>
    </dsp:sp>
    <dsp:sp modelId="{F885F56E-62BE-4DB1-A87C-219E99B24A6E}">
      <dsp:nvSpPr>
        <dsp:cNvPr id="0" name=""/>
        <dsp:cNvSpPr/>
      </dsp:nvSpPr>
      <dsp:spPr>
        <a:xfrm>
          <a:off x="3861614" y="1874268"/>
          <a:ext cx="1088338" cy="331810"/>
        </a:xfrm>
        <a:prstGeom prst="rect">
          <a:avLst/>
        </a:prstGeom>
        <a:gradFill rotWithShape="0">
          <a:gsLst>
            <a:gs pos="0">
              <a:schemeClr val="accent2">
                <a:tint val="99000"/>
                <a:hueOff val="0"/>
                <a:satOff val="0"/>
                <a:lumOff val="0"/>
                <a:alphaOff val="0"/>
                <a:lumMod val="110000"/>
                <a:satMod val="105000"/>
                <a:tint val="67000"/>
              </a:schemeClr>
            </a:gs>
            <a:gs pos="50000">
              <a:schemeClr val="accent2">
                <a:tint val="99000"/>
                <a:hueOff val="0"/>
                <a:satOff val="0"/>
                <a:lumOff val="0"/>
                <a:alphaOff val="0"/>
                <a:lumMod val="105000"/>
                <a:satMod val="103000"/>
                <a:tint val="73000"/>
              </a:schemeClr>
            </a:gs>
            <a:gs pos="100000">
              <a:schemeClr val="accent2">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Access to services</a:t>
          </a:r>
        </a:p>
      </dsp:txBody>
      <dsp:txXfrm>
        <a:off x="3861614" y="1874268"/>
        <a:ext cx="1088338" cy="331810"/>
      </dsp:txXfrm>
    </dsp:sp>
    <dsp:sp modelId="{02AEDB36-876F-41F8-87EE-834D8CE3480A}">
      <dsp:nvSpPr>
        <dsp:cNvPr id="0" name=""/>
        <dsp:cNvSpPr/>
      </dsp:nvSpPr>
      <dsp:spPr>
        <a:xfrm>
          <a:off x="5167621" y="837360"/>
          <a:ext cx="1088338" cy="331810"/>
        </a:xfrm>
        <a:prstGeom prst="rect">
          <a:avLst/>
        </a:prstGeom>
        <a:gradFill rotWithShape="0">
          <a:gsLst>
            <a:gs pos="0">
              <a:srgbClr val="ED7D31">
                <a:tint val="80000"/>
                <a:hueOff val="0"/>
                <a:satOff val="0"/>
                <a:lumOff val="0"/>
                <a:alphaOff val="0"/>
                <a:lumMod val="110000"/>
                <a:satMod val="105000"/>
                <a:tint val="67000"/>
              </a:srgbClr>
            </a:gs>
            <a:gs pos="50000">
              <a:srgbClr val="ED7D31">
                <a:tint val="80000"/>
                <a:hueOff val="0"/>
                <a:satOff val="0"/>
                <a:lumOff val="0"/>
                <a:alphaOff val="0"/>
                <a:lumMod val="105000"/>
                <a:satMod val="103000"/>
                <a:tint val="73000"/>
              </a:srgbClr>
            </a:gs>
            <a:gs pos="100000">
              <a:srgbClr val="ED7D31">
                <a:tint val="80000"/>
                <a:hueOff val="0"/>
                <a:satOff val="0"/>
                <a:lumOff val="0"/>
                <a:alphaOff val="0"/>
                <a:lumMod val="105000"/>
                <a:satMod val="109000"/>
                <a:tint val="81000"/>
              </a:srgb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solidFill>
                <a:prstClr val="black"/>
              </a:solidFill>
              <a:latin typeface="Calibri" panose="020F0502020204030204"/>
              <a:ea typeface="+mn-ea"/>
              <a:cs typeface="+mn-cs"/>
            </a:rPr>
            <a:t>Access to electricity</a:t>
          </a:r>
        </a:p>
      </dsp:txBody>
      <dsp:txXfrm>
        <a:off x="5167621" y="837360"/>
        <a:ext cx="1088338" cy="331810"/>
      </dsp:txXfrm>
    </dsp:sp>
    <dsp:sp modelId="{4DC7A1FB-BE22-4A69-90F7-F0C8512BE64D}">
      <dsp:nvSpPr>
        <dsp:cNvPr id="0" name=""/>
        <dsp:cNvSpPr/>
      </dsp:nvSpPr>
      <dsp:spPr>
        <a:xfrm>
          <a:off x="5167621" y="1252123"/>
          <a:ext cx="1088338" cy="331810"/>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solidFill>
                <a:prstClr val="black"/>
              </a:solidFill>
              <a:latin typeface="Calibri" panose="020F0502020204030204"/>
              <a:ea typeface="+mn-ea"/>
              <a:cs typeface="+mn-cs"/>
            </a:rPr>
            <a:t>Rural transportation access index </a:t>
          </a:r>
        </a:p>
      </dsp:txBody>
      <dsp:txXfrm>
        <a:off x="5167621" y="1252123"/>
        <a:ext cx="1088338" cy="331810"/>
      </dsp:txXfrm>
    </dsp:sp>
    <dsp:sp modelId="{4756E1DD-87FC-4061-8F03-CA22E60EBA85}">
      <dsp:nvSpPr>
        <dsp:cNvPr id="0" name=""/>
        <dsp:cNvSpPr/>
      </dsp:nvSpPr>
      <dsp:spPr>
        <a:xfrm>
          <a:off x="5167621" y="1666886"/>
          <a:ext cx="1088338" cy="331810"/>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Healthcare (SDG 3.8.1 health coverage)</a:t>
          </a:r>
        </a:p>
      </dsp:txBody>
      <dsp:txXfrm>
        <a:off x="5167621" y="1666886"/>
        <a:ext cx="1088338" cy="331810"/>
      </dsp:txXfrm>
    </dsp:sp>
    <dsp:sp modelId="{DA1AD45E-41DB-484A-9118-168B66AF3300}">
      <dsp:nvSpPr>
        <dsp:cNvPr id="0" name=""/>
        <dsp:cNvSpPr/>
      </dsp:nvSpPr>
      <dsp:spPr>
        <a:xfrm>
          <a:off x="5167621" y="2081649"/>
          <a:ext cx="1088338" cy="331810"/>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Safely managed drinking water</a:t>
          </a:r>
        </a:p>
      </dsp:txBody>
      <dsp:txXfrm>
        <a:off x="5167621" y="2081649"/>
        <a:ext cx="1088338" cy="331810"/>
      </dsp:txXfrm>
    </dsp:sp>
    <dsp:sp modelId="{1EC7BE65-CE9D-4302-93ED-819271E23A83}">
      <dsp:nvSpPr>
        <dsp:cNvPr id="0" name=""/>
        <dsp:cNvSpPr/>
      </dsp:nvSpPr>
      <dsp:spPr>
        <a:xfrm>
          <a:off x="5167621" y="2496412"/>
          <a:ext cx="1088338" cy="331810"/>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Safely managed sanitation</a:t>
          </a:r>
        </a:p>
      </dsp:txBody>
      <dsp:txXfrm>
        <a:off x="5167621" y="2496412"/>
        <a:ext cx="1088338" cy="331810"/>
      </dsp:txXfrm>
    </dsp:sp>
    <dsp:sp modelId="{CEDE069F-A7A8-4722-81FA-606B381C12D5}">
      <dsp:nvSpPr>
        <dsp:cNvPr id="0" name=""/>
        <dsp:cNvSpPr/>
      </dsp:nvSpPr>
      <dsp:spPr>
        <a:xfrm>
          <a:off x="5167621" y="2911176"/>
          <a:ext cx="1088338" cy="331810"/>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Education (Secondary school enrollment %)</a:t>
          </a:r>
        </a:p>
      </dsp:txBody>
      <dsp:txXfrm>
        <a:off x="5167621" y="2911176"/>
        <a:ext cx="1088338" cy="331810"/>
      </dsp:txXfrm>
    </dsp:sp>
    <dsp:sp modelId="{88A0065E-955B-4816-A1FA-8F79DFC1906E}">
      <dsp:nvSpPr>
        <dsp:cNvPr id="0" name=""/>
        <dsp:cNvSpPr/>
      </dsp:nvSpPr>
      <dsp:spPr>
        <a:xfrm>
          <a:off x="3861614" y="4051774"/>
          <a:ext cx="1088338" cy="331810"/>
        </a:xfrm>
        <a:prstGeom prst="rect">
          <a:avLst/>
        </a:prstGeom>
        <a:gradFill rotWithShape="0">
          <a:gsLst>
            <a:gs pos="0">
              <a:schemeClr val="accent2">
                <a:tint val="99000"/>
                <a:hueOff val="0"/>
                <a:satOff val="0"/>
                <a:lumOff val="0"/>
                <a:alphaOff val="0"/>
                <a:lumMod val="110000"/>
                <a:satMod val="105000"/>
                <a:tint val="67000"/>
              </a:schemeClr>
            </a:gs>
            <a:gs pos="50000">
              <a:schemeClr val="accent2">
                <a:tint val="99000"/>
                <a:hueOff val="0"/>
                <a:satOff val="0"/>
                <a:lumOff val="0"/>
                <a:alphaOff val="0"/>
                <a:lumMod val="105000"/>
                <a:satMod val="103000"/>
                <a:tint val="73000"/>
              </a:schemeClr>
            </a:gs>
            <a:gs pos="100000">
              <a:schemeClr val="accent2">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Access to markets and places</a:t>
          </a:r>
        </a:p>
      </dsp:txBody>
      <dsp:txXfrm>
        <a:off x="3861614" y="4051774"/>
        <a:ext cx="1088338" cy="331810"/>
      </dsp:txXfrm>
    </dsp:sp>
    <dsp:sp modelId="{85FC74FB-7A11-4B3A-BC2F-D5E36DD8F257}">
      <dsp:nvSpPr>
        <dsp:cNvPr id="0" name=""/>
        <dsp:cNvSpPr/>
      </dsp:nvSpPr>
      <dsp:spPr>
        <a:xfrm>
          <a:off x="5167621" y="3533320"/>
          <a:ext cx="1088338" cy="331810"/>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Markets</a:t>
          </a:r>
        </a:p>
      </dsp:txBody>
      <dsp:txXfrm>
        <a:off x="5167621" y="3533320"/>
        <a:ext cx="1088338" cy="331810"/>
      </dsp:txXfrm>
    </dsp:sp>
    <dsp:sp modelId="{5D3A7788-B615-4CDB-8EC8-9C04F97BE7B3}">
      <dsp:nvSpPr>
        <dsp:cNvPr id="0" name=""/>
        <dsp:cNvSpPr/>
      </dsp:nvSpPr>
      <dsp:spPr>
        <a:xfrm>
          <a:off x="6473627" y="3325939"/>
          <a:ext cx="1088338" cy="331810"/>
        </a:xfrm>
        <a:prstGeom prst="rect">
          <a:avLst/>
        </a:prstGeom>
        <a:gradFill rotWithShape="0">
          <a:gsLst>
            <a:gs pos="0">
              <a:schemeClr val="accent2">
                <a:tint val="70000"/>
                <a:hueOff val="0"/>
                <a:satOff val="0"/>
                <a:lumOff val="0"/>
                <a:alphaOff val="0"/>
                <a:lumMod val="110000"/>
                <a:satMod val="105000"/>
                <a:tint val="67000"/>
              </a:schemeClr>
            </a:gs>
            <a:gs pos="50000">
              <a:schemeClr val="accent2">
                <a:tint val="70000"/>
                <a:hueOff val="0"/>
                <a:satOff val="0"/>
                <a:lumOff val="0"/>
                <a:alphaOff val="0"/>
                <a:lumMod val="105000"/>
                <a:satMod val="103000"/>
                <a:tint val="73000"/>
              </a:schemeClr>
            </a:gs>
            <a:gs pos="100000">
              <a:schemeClr val="accent2">
                <a:tint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Female labor force participation rate</a:t>
          </a:r>
        </a:p>
      </dsp:txBody>
      <dsp:txXfrm>
        <a:off x="6473627" y="3325939"/>
        <a:ext cx="1088338" cy="331810"/>
      </dsp:txXfrm>
    </dsp:sp>
    <dsp:sp modelId="{124D8A97-094B-4BA8-9104-D116CC926054}">
      <dsp:nvSpPr>
        <dsp:cNvPr id="0" name=""/>
        <dsp:cNvSpPr/>
      </dsp:nvSpPr>
      <dsp:spPr>
        <a:xfrm>
          <a:off x="6473627" y="3740702"/>
          <a:ext cx="1088338" cy="331810"/>
        </a:xfrm>
        <a:prstGeom prst="rect">
          <a:avLst/>
        </a:prstGeom>
        <a:gradFill rotWithShape="0">
          <a:gsLst>
            <a:gs pos="0">
              <a:schemeClr val="accent2">
                <a:tint val="70000"/>
                <a:hueOff val="0"/>
                <a:satOff val="0"/>
                <a:lumOff val="0"/>
                <a:alphaOff val="0"/>
                <a:lumMod val="110000"/>
                <a:satMod val="105000"/>
                <a:tint val="67000"/>
              </a:schemeClr>
            </a:gs>
            <a:gs pos="50000">
              <a:schemeClr val="accent2">
                <a:tint val="70000"/>
                <a:hueOff val="0"/>
                <a:satOff val="0"/>
                <a:lumOff val="0"/>
                <a:alphaOff val="0"/>
                <a:lumMod val="105000"/>
                <a:satMod val="103000"/>
                <a:tint val="73000"/>
              </a:schemeClr>
            </a:gs>
            <a:gs pos="100000">
              <a:schemeClr val="accent2">
                <a:tint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Account, income, poorest 40%</a:t>
          </a:r>
        </a:p>
      </dsp:txBody>
      <dsp:txXfrm>
        <a:off x="6473627" y="3740702"/>
        <a:ext cx="1088338" cy="331810"/>
      </dsp:txXfrm>
    </dsp:sp>
    <dsp:sp modelId="{5991219C-54E7-4C0C-951A-19BDE92B1F9B}">
      <dsp:nvSpPr>
        <dsp:cNvPr id="0" name=""/>
        <dsp:cNvSpPr/>
      </dsp:nvSpPr>
      <dsp:spPr>
        <a:xfrm>
          <a:off x="5167621" y="4570228"/>
          <a:ext cx="1088338" cy="331810"/>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Public spaces</a:t>
          </a:r>
        </a:p>
      </dsp:txBody>
      <dsp:txXfrm>
        <a:off x="5167621" y="4570228"/>
        <a:ext cx="1088338" cy="331810"/>
      </dsp:txXfrm>
    </dsp:sp>
    <dsp:sp modelId="{81F4759F-9092-4459-9C30-9662B40A2FF1}">
      <dsp:nvSpPr>
        <dsp:cNvPr id="0" name=""/>
        <dsp:cNvSpPr/>
      </dsp:nvSpPr>
      <dsp:spPr>
        <a:xfrm>
          <a:off x="6473627" y="4155465"/>
          <a:ext cx="1088338" cy="331810"/>
        </a:xfrm>
        <a:prstGeom prst="rect">
          <a:avLst/>
        </a:prstGeom>
        <a:gradFill rotWithShape="0">
          <a:gsLst>
            <a:gs pos="0">
              <a:schemeClr val="accent2">
                <a:tint val="70000"/>
                <a:hueOff val="0"/>
                <a:satOff val="0"/>
                <a:lumOff val="0"/>
                <a:alphaOff val="0"/>
                <a:lumMod val="110000"/>
                <a:satMod val="105000"/>
                <a:tint val="67000"/>
              </a:schemeClr>
            </a:gs>
            <a:gs pos="50000">
              <a:schemeClr val="accent2">
                <a:tint val="70000"/>
                <a:hueOff val="0"/>
                <a:satOff val="0"/>
                <a:lumOff val="0"/>
                <a:alphaOff val="0"/>
                <a:lumMod val="105000"/>
                <a:satMod val="103000"/>
                <a:tint val="73000"/>
              </a:schemeClr>
            </a:gs>
            <a:gs pos="100000">
              <a:schemeClr val="accent2">
                <a:tint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Women, business and the law index</a:t>
          </a:r>
        </a:p>
      </dsp:txBody>
      <dsp:txXfrm>
        <a:off x="6473627" y="4155465"/>
        <a:ext cx="1088338" cy="331810"/>
      </dsp:txXfrm>
    </dsp:sp>
    <dsp:sp modelId="{300A4120-98F1-4B70-B21B-B254448E1A15}">
      <dsp:nvSpPr>
        <dsp:cNvPr id="0" name=""/>
        <dsp:cNvSpPr/>
      </dsp:nvSpPr>
      <dsp:spPr>
        <a:xfrm>
          <a:off x="6473627" y="4570228"/>
          <a:ext cx="1088338" cy="331810"/>
        </a:xfrm>
        <a:prstGeom prst="rect">
          <a:avLst/>
        </a:prstGeom>
        <a:gradFill rotWithShape="0">
          <a:gsLst>
            <a:gs pos="0">
              <a:schemeClr val="accent2">
                <a:tint val="70000"/>
                <a:hueOff val="0"/>
                <a:satOff val="0"/>
                <a:lumOff val="0"/>
                <a:alphaOff val="0"/>
                <a:lumMod val="110000"/>
                <a:satMod val="105000"/>
                <a:tint val="67000"/>
              </a:schemeClr>
            </a:gs>
            <a:gs pos="50000">
              <a:schemeClr val="accent2">
                <a:tint val="70000"/>
                <a:hueOff val="0"/>
                <a:satOff val="0"/>
                <a:lumOff val="0"/>
                <a:alphaOff val="0"/>
                <a:lumMod val="105000"/>
                <a:satMod val="103000"/>
                <a:tint val="73000"/>
              </a:schemeClr>
            </a:gs>
            <a:gs pos="100000">
              <a:schemeClr val="accent2">
                <a:tint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LGBT global acceptance index</a:t>
          </a:r>
        </a:p>
      </dsp:txBody>
      <dsp:txXfrm>
        <a:off x="6473627" y="4570228"/>
        <a:ext cx="1088338" cy="331810"/>
      </dsp:txXfrm>
    </dsp:sp>
    <dsp:sp modelId="{9F25974C-4E7B-456D-A519-6B1543B12D68}">
      <dsp:nvSpPr>
        <dsp:cNvPr id="0" name=""/>
        <dsp:cNvSpPr/>
      </dsp:nvSpPr>
      <dsp:spPr>
        <a:xfrm>
          <a:off x="6473627" y="4984992"/>
          <a:ext cx="1088338" cy="331810"/>
        </a:xfrm>
        <a:prstGeom prst="rect">
          <a:avLst/>
        </a:prstGeom>
        <a:gradFill rotWithShape="0">
          <a:gsLst>
            <a:gs pos="0">
              <a:schemeClr val="accent2">
                <a:tint val="70000"/>
                <a:hueOff val="0"/>
                <a:satOff val="0"/>
                <a:lumOff val="0"/>
                <a:alphaOff val="0"/>
                <a:lumMod val="110000"/>
                <a:satMod val="105000"/>
                <a:tint val="67000"/>
              </a:schemeClr>
            </a:gs>
            <a:gs pos="50000">
              <a:schemeClr val="accent2">
                <a:tint val="70000"/>
                <a:hueOff val="0"/>
                <a:satOff val="0"/>
                <a:lumOff val="0"/>
                <a:alphaOff val="0"/>
                <a:lumMod val="105000"/>
                <a:satMod val="103000"/>
                <a:tint val="73000"/>
              </a:schemeClr>
            </a:gs>
            <a:gs pos="100000">
              <a:schemeClr val="accent2">
                <a:tint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solidFill>
                <a:prstClr val="black"/>
              </a:solidFill>
              <a:latin typeface="Calibri" panose="020F0502020204030204"/>
              <a:ea typeface="+mn-ea"/>
              <a:cs typeface="+mn-cs"/>
            </a:rPr>
            <a:t>Personal rights (Social progress index)</a:t>
          </a:r>
        </a:p>
      </dsp:txBody>
      <dsp:txXfrm>
        <a:off x="6473627" y="4984992"/>
        <a:ext cx="1088338" cy="331810"/>
      </dsp:txXfrm>
    </dsp:sp>
    <dsp:sp modelId="{E2684AD0-F012-4878-820E-738567DF4C2F}">
      <dsp:nvSpPr>
        <dsp:cNvPr id="0" name=""/>
        <dsp:cNvSpPr/>
      </dsp:nvSpPr>
      <dsp:spPr>
        <a:xfrm>
          <a:off x="3861614" y="5607136"/>
          <a:ext cx="1088338" cy="331810"/>
        </a:xfrm>
        <a:prstGeom prst="rect">
          <a:avLst/>
        </a:prstGeom>
        <a:gradFill rotWithShape="0">
          <a:gsLst>
            <a:gs pos="0">
              <a:schemeClr val="accent2">
                <a:tint val="99000"/>
                <a:hueOff val="0"/>
                <a:satOff val="0"/>
                <a:lumOff val="0"/>
                <a:alphaOff val="0"/>
                <a:lumMod val="110000"/>
                <a:satMod val="105000"/>
                <a:tint val="67000"/>
              </a:schemeClr>
            </a:gs>
            <a:gs pos="50000">
              <a:schemeClr val="accent2">
                <a:tint val="99000"/>
                <a:hueOff val="0"/>
                <a:satOff val="0"/>
                <a:lumOff val="0"/>
                <a:alphaOff val="0"/>
                <a:lumMod val="105000"/>
                <a:satMod val="103000"/>
                <a:tint val="73000"/>
              </a:schemeClr>
            </a:gs>
            <a:gs pos="100000">
              <a:schemeClr val="accent2">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Social dimensions of inclusion</a:t>
          </a:r>
        </a:p>
      </dsp:txBody>
      <dsp:txXfrm>
        <a:off x="3861614" y="5607136"/>
        <a:ext cx="1088338" cy="331810"/>
      </dsp:txXfrm>
    </dsp:sp>
    <dsp:sp modelId="{D9B8823B-6B12-4BD5-8FF6-336E2CC9B7EA}">
      <dsp:nvSpPr>
        <dsp:cNvPr id="0" name=""/>
        <dsp:cNvSpPr/>
      </dsp:nvSpPr>
      <dsp:spPr>
        <a:xfrm>
          <a:off x="5167621" y="4984992"/>
          <a:ext cx="1088338" cy="331810"/>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Most people can be trusted %</a:t>
          </a:r>
        </a:p>
      </dsp:txBody>
      <dsp:txXfrm>
        <a:off x="5167621" y="4984992"/>
        <a:ext cx="1088338" cy="331810"/>
      </dsp:txXfrm>
    </dsp:sp>
    <dsp:sp modelId="{C7153FEA-2C4A-43E6-9DEA-D1942DCB4613}">
      <dsp:nvSpPr>
        <dsp:cNvPr id="0" name=""/>
        <dsp:cNvSpPr/>
      </dsp:nvSpPr>
      <dsp:spPr>
        <a:xfrm>
          <a:off x="5167621" y="5399755"/>
          <a:ext cx="1088338" cy="331810"/>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Human capital index</a:t>
          </a:r>
        </a:p>
      </dsp:txBody>
      <dsp:txXfrm>
        <a:off x="5167621" y="5399755"/>
        <a:ext cx="1088338" cy="331810"/>
      </dsp:txXfrm>
    </dsp:sp>
    <dsp:sp modelId="{358C1916-27FA-4B55-9B41-49511E6470D5}">
      <dsp:nvSpPr>
        <dsp:cNvPr id="0" name=""/>
        <dsp:cNvSpPr/>
      </dsp:nvSpPr>
      <dsp:spPr>
        <a:xfrm>
          <a:off x="5167621" y="5814518"/>
          <a:ext cx="1088338" cy="331810"/>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Homicide rate</a:t>
          </a:r>
        </a:p>
      </dsp:txBody>
      <dsp:txXfrm>
        <a:off x="5167621" y="5814518"/>
        <a:ext cx="1088338" cy="331810"/>
      </dsp:txXfrm>
    </dsp:sp>
    <dsp:sp modelId="{2242D510-BA34-4B25-B4A4-409A24491558}">
      <dsp:nvSpPr>
        <dsp:cNvPr id="0" name=""/>
        <dsp:cNvSpPr/>
      </dsp:nvSpPr>
      <dsp:spPr>
        <a:xfrm>
          <a:off x="5167621" y="6229281"/>
          <a:ext cx="1088338" cy="331810"/>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Refugees and IDPs index</a:t>
          </a:r>
        </a:p>
      </dsp:txBody>
      <dsp:txXfrm>
        <a:off x="5167621" y="6229281"/>
        <a:ext cx="1088338" cy="3318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D5A12-4022-49BD-B502-014327819C3B}">
      <dsp:nvSpPr>
        <dsp:cNvPr id="0" name=""/>
        <dsp:cNvSpPr/>
      </dsp:nvSpPr>
      <dsp:spPr>
        <a:xfrm>
          <a:off x="4176351" y="6144153"/>
          <a:ext cx="295494" cy="281530"/>
        </a:xfrm>
        <a:custGeom>
          <a:avLst/>
          <a:gdLst/>
          <a:ahLst/>
          <a:cxnLst/>
          <a:rect l="0" t="0" r="0" b="0"/>
          <a:pathLst>
            <a:path>
              <a:moveTo>
                <a:pt x="0" y="0"/>
              </a:moveTo>
              <a:lnTo>
                <a:pt x="147747" y="0"/>
              </a:lnTo>
              <a:lnTo>
                <a:pt x="147747" y="281530"/>
              </a:lnTo>
              <a:lnTo>
                <a:pt x="295494" y="281530"/>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13895" y="6274715"/>
        <a:ext cx="20406" cy="20406"/>
      </dsp:txXfrm>
    </dsp:sp>
    <dsp:sp modelId="{A6A71AE9-4C70-411B-8D10-51E9AA3CB465}">
      <dsp:nvSpPr>
        <dsp:cNvPr id="0" name=""/>
        <dsp:cNvSpPr/>
      </dsp:nvSpPr>
      <dsp:spPr>
        <a:xfrm>
          <a:off x="4176351" y="5885037"/>
          <a:ext cx="287176" cy="259116"/>
        </a:xfrm>
        <a:custGeom>
          <a:avLst/>
          <a:gdLst/>
          <a:ahLst/>
          <a:cxnLst/>
          <a:rect l="0" t="0" r="0" b="0"/>
          <a:pathLst>
            <a:path>
              <a:moveTo>
                <a:pt x="0" y="259116"/>
              </a:moveTo>
              <a:lnTo>
                <a:pt x="143588" y="259116"/>
              </a:lnTo>
              <a:lnTo>
                <a:pt x="143588" y="0"/>
              </a:lnTo>
              <a:lnTo>
                <a:pt x="287176" y="0"/>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10269" y="6004925"/>
        <a:ext cx="19339" cy="19339"/>
      </dsp:txXfrm>
    </dsp:sp>
    <dsp:sp modelId="{1325632B-A7E5-4AFD-8843-F8A71CE25066}">
      <dsp:nvSpPr>
        <dsp:cNvPr id="0" name=""/>
        <dsp:cNvSpPr/>
      </dsp:nvSpPr>
      <dsp:spPr>
        <a:xfrm>
          <a:off x="2403383" y="4454969"/>
          <a:ext cx="295494" cy="1689184"/>
        </a:xfrm>
        <a:custGeom>
          <a:avLst/>
          <a:gdLst/>
          <a:ahLst/>
          <a:cxnLst/>
          <a:rect l="0" t="0" r="0" b="0"/>
          <a:pathLst>
            <a:path>
              <a:moveTo>
                <a:pt x="0" y="0"/>
              </a:moveTo>
              <a:lnTo>
                <a:pt x="147747" y="0"/>
              </a:lnTo>
              <a:lnTo>
                <a:pt x="147747" y="1689184"/>
              </a:lnTo>
              <a:lnTo>
                <a:pt x="295494" y="1689184"/>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508259" y="5256690"/>
        <a:ext cx="85741" cy="85741"/>
      </dsp:txXfrm>
    </dsp:sp>
    <dsp:sp modelId="{545558A9-D172-44E6-A35D-6039CA121C87}">
      <dsp:nvSpPr>
        <dsp:cNvPr id="0" name=""/>
        <dsp:cNvSpPr/>
      </dsp:nvSpPr>
      <dsp:spPr>
        <a:xfrm>
          <a:off x="5949319" y="5299561"/>
          <a:ext cx="295494" cy="563061"/>
        </a:xfrm>
        <a:custGeom>
          <a:avLst/>
          <a:gdLst/>
          <a:ahLst/>
          <a:cxnLst/>
          <a:rect l="0" t="0" r="0" b="0"/>
          <a:pathLst>
            <a:path>
              <a:moveTo>
                <a:pt x="0" y="0"/>
              </a:moveTo>
              <a:lnTo>
                <a:pt x="147747" y="0"/>
              </a:lnTo>
              <a:lnTo>
                <a:pt x="147747" y="563061"/>
              </a:lnTo>
              <a:lnTo>
                <a:pt x="295494" y="563061"/>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81169" y="5565195"/>
        <a:ext cx="31794" cy="31794"/>
      </dsp:txXfrm>
    </dsp:sp>
    <dsp:sp modelId="{3025490E-8B83-4007-BEFD-AAA39A4ED639}">
      <dsp:nvSpPr>
        <dsp:cNvPr id="0" name=""/>
        <dsp:cNvSpPr/>
      </dsp:nvSpPr>
      <dsp:spPr>
        <a:xfrm>
          <a:off x="5949319" y="5253841"/>
          <a:ext cx="295494" cy="91440"/>
        </a:xfrm>
        <a:custGeom>
          <a:avLst/>
          <a:gdLst/>
          <a:ahLst/>
          <a:cxnLst/>
          <a:rect l="0" t="0" r="0" b="0"/>
          <a:pathLst>
            <a:path>
              <a:moveTo>
                <a:pt x="0" y="45720"/>
              </a:moveTo>
              <a:lnTo>
                <a:pt x="295494" y="45720"/>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89679" y="5292174"/>
        <a:ext cx="14774" cy="14774"/>
      </dsp:txXfrm>
    </dsp:sp>
    <dsp:sp modelId="{73F4B616-7A12-409B-A0B4-AF0F0C7884EC}">
      <dsp:nvSpPr>
        <dsp:cNvPr id="0" name=""/>
        <dsp:cNvSpPr/>
      </dsp:nvSpPr>
      <dsp:spPr>
        <a:xfrm>
          <a:off x="5949319" y="4736499"/>
          <a:ext cx="295494" cy="563061"/>
        </a:xfrm>
        <a:custGeom>
          <a:avLst/>
          <a:gdLst/>
          <a:ahLst/>
          <a:cxnLst/>
          <a:rect l="0" t="0" r="0" b="0"/>
          <a:pathLst>
            <a:path>
              <a:moveTo>
                <a:pt x="0" y="563061"/>
              </a:moveTo>
              <a:lnTo>
                <a:pt x="147747" y="563061"/>
              </a:lnTo>
              <a:lnTo>
                <a:pt x="147747" y="0"/>
              </a:lnTo>
              <a:lnTo>
                <a:pt x="295494" y="0"/>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81169" y="5002133"/>
        <a:ext cx="31794" cy="31794"/>
      </dsp:txXfrm>
    </dsp:sp>
    <dsp:sp modelId="{331AB9D7-E94B-4C02-A440-7F9AF9E7A854}">
      <dsp:nvSpPr>
        <dsp:cNvPr id="0" name=""/>
        <dsp:cNvSpPr/>
      </dsp:nvSpPr>
      <dsp:spPr>
        <a:xfrm>
          <a:off x="4176351" y="2765784"/>
          <a:ext cx="295494" cy="2533777"/>
        </a:xfrm>
        <a:custGeom>
          <a:avLst/>
          <a:gdLst/>
          <a:ahLst/>
          <a:cxnLst/>
          <a:rect l="0" t="0" r="0" b="0"/>
          <a:pathLst>
            <a:path>
              <a:moveTo>
                <a:pt x="0" y="0"/>
              </a:moveTo>
              <a:lnTo>
                <a:pt x="147747" y="0"/>
              </a:lnTo>
              <a:lnTo>
                <a:pt x="147747" y="2533777"/>
              </a:lnTo>
              <a:lnTo>
                <a:pt x="295494" y="2533777"/>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260325" y="3968899"/>
        <a:ext cx="127547" cy="127547"/>
      </dsp:txXfrm>
    </dsp:sp>
    <dsp:sp modelId="{38F73488-D5F7-490D-8388-579078E8E5A6}">
      <dsp:nvSpPr>
        <dsp:cNvPr id="0" name=""/>
        <dsp:cNvSpPr/>
      </dsp:nvSpPr>
      <dsp:spPr>
        <a:xfrm>
          <a:off x="5949319" y="4127718"/>
          <a:ext cx="295494" cy="91440"/>
        </a:xfrm>
        <a:custGeom>
          <a:avLst/>
          <a:gdLst/>
          <a:ahLst/>
          <a:cxnLst/>
          <a:rect l="0" t="0" r="0" b="0"/>
          <a:pathLst>
            <a:path>
              <a:moveTo>
                <a:pt x="0" y="45720"/>
              </a:moveTo>
              <a:lnTo>
                <a:pt x="295494" y="45720"/>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89679" y="4166051"/>
        <a:ext cx="14774" cy="14774"/>
      </dsp:txXfrm>
    </dsp:sp>
    <dsp:sp modelId="{6E9690F9-12EE-4436-959F-51BCBA755D6F}">
      <dsp:nvSpPr>
        <dsp:cNvPr id="0" name=""/>
        <dsp:cNvSpPr/>
      </dsp:nvSpPr>
      <dsp:spPr>
        <a:xfrm>
          <a:off x="4176351" y="2765784"/>
          <a:ext cx="295494" cy="1407653"/>
        </a:xfrm>
        <a:custGeom>
          <a:avLst/>
          <a:gdLst/>
          <a:ahLst/>
          <a:cxnLst/>
          <a:rect l="0" t="0" r="0" b="0"/>
          <a:pathLst>
            <a:path>
              <a:moveTo>
                <a:pt x="0" y="0"/>
              </a:moveTo>
              <a:lnTo>
                <a:pt x="147747" y="0"/>
              </a:lnTo>
              <a:lnTo>
                <a:pt x="147747" y="1407653"/>
              </a:lnTo>
              <a:lnTo>
                <a:pt x="295494" y="1407653"/>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88140" y="3433653"/>
        <a:ext cx="71916" cy="71916"/>
      </dsp:txXfrm>
    </dsp:sp>
    <dsp:sp modelId="{63954CD3-1ACC-45A8-8933-2C3ADCF14887}">
      <dsp:nvSpPr>
        <dsp:cNvPr id="0" name=""/>
        <dsp:cNvSpPr/>
      </dsp:nvSpPr>
      <dsp:spPr>
        <a:xfrm>
          <a:off x="5949319" y="3328846"/>
          <a:ext cx="295494" cy="281530"/>
        </a:xfrm>
        <a:custGeom>
          <a:avLst/>
          <a:gdLst/>
          <a:ahLst/>
          <a:cxnLst/>
          <a:rect l="0" t="0" r="0" b="0"/>
          <a:pathLst>
            <a:path>
              <a:moveTo>
                <a:pt x="0" y="0"/>
              </a:moveTo>
              <a:lnTo>
                <a:pt x="147747" y="0"/>
              </a:lnTo>
              <a:lnTo>
                <a:pt x="147747" y="281530"/>
              </a:lnTo>
              <a:lnTo>
                <a:pt x="295494" y="281530"/>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86863" y="3459407"/>
        <a:ext cx="20406" cy="20406"/>
      </dsp:txXfrm>
    </dsp:sp>
    <dsp:sp modelId="{35FDFF70-884F-45FA-ACDC-B67B5581E36F}">
      <dsp:nvSpPr>
        <dsp:cNvPr id="0" name=""/>
        <dsp:cNvSpPr/>
      </dsp:nvSpPr>
      <dsp:spPr>
        <a:xfrm>
          <a:off x="5949319" y="3047315"/>
          <a:ext cx="295494" cy="281530"/>
        </a:xfrm>
        <a:custGeom>
          <a:avLst/>
          <a:gdLst/>
          <a:ahLst/>
          <a:cxnLst/>
          <a:rect l="0" t="0" r="0" b="0"/>
          <a:pathLst>
            <a:path>
              <a:moveTo>
                <a:pt x="0" y="281530"/>
              </a:moveTo>
              <a:lnTo>
                <a:pt x="147747" y="281530"/>
              </a:lnTo>
              <a:lnTo>
                <a:pt x="147747" y="0"/>
              </a:lnTo>
              <a:lnTo>
                <a:pt x="295494" y="0"/>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86863" y="3177877"/>
        <a:ext cx="20406" cy="20406"/>
      </dsp:txXfrm>
    </dsp:sp>
    <dsp:sp modelId="{33175645-46A8-463B-9FD2-AB217B6AA6CE}">
      <dsp:nvSpPr>
        <dsp:cNvPr id="0" name=""/>
        <dsp:cNvSpPr/>
      </dsp:nvSpPr>
      <dsp:spPr>
        <a:xfrm>
          <a:off x="4176351" y="2765784"/>
          <a:ext cx="295494" cy="563061"/>
        </a:xfrm>
        <a:custGeom>
          <a:avLst/>
          <a:gdLst/>
          <a:ahLst/>
          <a:cxnLst/>
          <a:rect l="0" t="0" r="0" b="0"/>
          <a:pathLst>
            <a:path>
              <a:moveTo>
                <a:pt x="0" y="0"/>
              </a:moveTo>
              <a:lnTo>
                <a:pt x="147747" y="0"/>
              </a:lnTo>
              <a:lnTo>
                <a:pt x="147747" y="563061"/>
              </a:lnTo>
              <a:lnTo>
                <a:pt x="295494" y="563061"/>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08201" y="3031417"/>
        <a:ext cx="31794" cy="31794"/>
      </dsp:txXfrm>
    </dsp:sp>
    <dsp:sp modelId="{901161AF-87CA-42B1-8569-CE4A666C868A}">
      <dsp:nvSpPr>
        <dsp:cNvPr id="0" name=""/>
        <dsp:cNvSpPr/>
      </dsp:nvSpPr>
      <dsp:spPr>
        <a:xfrm>
          <a:off x="5949319" y="1639661"/>
          <a:ext cx="295494" cy="844592"/>
        </a:xfrm>
        <a:custGeom>
          <a:avLst/>
          <a:gdLst/>
          <a:ahLst/>
          <a:cxnLst/>
          <a:rect l="0" t="0" r="0" b="0"/>
          <a:pathLst>
            <a:path>
              <a:moveTo>
                <a:pt x="0" y="0"/>
              </a:moveTo>
              <a:lnTo>
                <a:pt x="147747" y="0"/>
              </a:lnTo>
              <a:lnTo>
                <a:pt x="147747" y="844592"/>
              </a:lnTo>
              <a:lnTo>
                <a:pt x="295494" y="844592"/>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74697" y="2039587"/>
        <a:ext cx="44739" cy="44739"/>
      </dsp:txXfrm>
    </dsp:sp>
    <dsp:sp modelId="{F5E8AA80-E7C4-42DD-AA87-B6C02C6D1901}">
      <dsp:nvSpPr>
        <dsp:cNvPr id="0" name=""/>
        <dsp:cNvSpPr/>
      </dsp:nvSpPr>
      <dsp:spPr>
        <a:xfrm>
          <a:off x="5949319" y="1639661"/>
          <a:ext cx="295494" cy="281530"/>
        </a:xfrm>
        <a:custGeom>
          <a:avLst/>
          <a:gdLst/>
          <a:ahLst/>
          <a:cxnLst/>
          <a:rect l="0" t="0" r="0" b="0"/>
          <a:pathLst>
            <a:path>
              <a:moveTo>
                <a:pt x="0" y="0"/>
              </a:moveTo>
              <a:lnTo>
                <a:pt x="147747" y="0"/>
              </a:lnTo>
              <a:lnTo>
                <a:pt x="147747" y="281530"/>
              </a:lnTo>
              <a:lnTo>
                <a:pt x="295494" y="281530"/>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86863" y="1770223"/>
        <a:ext cx="20406" cy="20406"/>
      </dsp:txXfrm>
    </dsp:sp>
    <dsp:sp modelId="{575868ED-C915-4D4F-B1C1-116A505C1DE1}">
      <dsp:nvSpPr>
        <dsp:cNvPr id="0" name=""/>
        <dsp:cNvSpPr/>
      </dsp:nvSpPr>
      <dsp:spPr>
        <a:xfrm>
          <a:off x="5949319" y="1358130"/>
          <a:ext cx="295494" cy="281530"/>
        </a:xfrm>
        <a:custGeom>
          <a:avLst/>
          <a:gdLst/>
          <a:ahLst/>
          <a:cxnLst/>
          <a:rect l="0" t="0" r="0" b="0"/>
          <a:pathLst>
            <a:path>
              <a:moveTo>
                <a:pt x="0" y="281530"/>
              </a:moveTo>
              <a:lnTo>
                <a:pt x="147747" y="281530"/>
              </a:lnTo>
              <a:lnTo>
                <a:pt x="147747" y="0"/>
              </a:lnTo>
              <a:lnTo>
                <a:pt x="295494" y="0"/>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86863" y="1488692"/>
        <a:ext cx="20406" cy="20406"/>
      </dsp:txXfrm>
    </dsp:sp>
    <dsp:sp modelId="{37472CD7-8965-4A54-9E34-0B152D1FE140}">
      <dsp:nvSpPr>
        <dsp:cNvPr id="0" name=""/>
        <dsp:cNvSpPr/>
      </dsp:nvSpPr>
      <dsp:spPr>
        <a:xfrm>
          <a:off x="5949319" y="795068"/>
          <a:ext cx="295494" cy="844592"/>
        </a:xfrm>
        <a:custGeom>
          <a:avLst/>
          <a:gdLst/>
          <a:ahLst/>
          <a:cxnLst/>
          <a:rect l="0" t="0" r="0" b="0"/>
          <a:pathLst>
            <a:path>
              <a:moveTo>
                <a:pt x="0" y="844592"/>
              </a:moveTo>
              <a:lnTo>
                <a:pt x="147747" y="844592"/>
              </a:lnTo>
              <a:lnTo>
                <a:pt x="147747" y="0"/>
              </a:lnTo>
              <a:lnTo>
                <a:pt x="295494" y="0"/>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74697" y="1194995"/>
        <a:ext cx="44739" cy="44739"/>
      </dsp:txXfrm>
    </dsp:sp>
    <dsp:sp modelId="{BD9D175A-6B46-4D04-97C8-07798883E285}">
      <dsp:nvSpPr>
        <dsp:cNvPr id="0" name=""/>
        <dsp:cNvSpPr/>
      </dsp:nvSpPr>
      <dsp:spPr>
        <a:xfrm>
          <a:off x="4176351" y="1639661"/>
          <a:ext cx="295494" cy="1126123"/>
        </a:xfrm>
        <a:custGeom>
          <a:avLst/>
          <a:gdLst/>
          <a:ahLst/>
          <a:cxnLst/>
          <a:rect l="0" t="0" r="0" b="0"/>
          <a:pathLst>
            <a:path>
              <a:moveTo>
                <a:pt x="0" y="1126123"/>
              </a:moveTo>
              <a:lnTo>
                <a:pt x="147747" y="1126123"/>
              </a:lnTo>
              <a:lnTo>
                <a:pt x="147747" y="0"/>
              </a:lnTo>
              <a:lnTo>
                <a:pt x="295494" y="0"/>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94992" y="2173616"/>
        <a:ext cx="58212" cy="58212"/>
      </dsp:txXfrm>
    </dsp:sp>
    <dsp:sp modelId="{07A4650E-45C3-4EC6-959B-3E29696B8136}">
      <dsp:nvSpPr>
        <dsp:cNvPr id="0" name=""/>
        <dsp:cNvSpPr/>
      </dsp:nvSpPr>
      <dsp:spPr>
        <a:xfrm>
          <a:off x="5949319" y="186287"/>
          <a:ext cx="295494" cy="91440"/>
        </a:xfrm>
        <a:custGeom>
          <a:avLst/>
          <a:gdLst/>
          <a:ahLst/>
          <a:cxnLst/>
          <a:rect l="0" t="0" r="0" b="0"/>
          <a:pathLst>
            <a:path>
              <a:moveTo>
                <a:pt x="0" y="45720"/>
              </a:moveTo>
              <a:lnTo>
                <a:pt x="295494" y="45720"/>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89679" y="224619"/>
        <a:ext cx="14774" cy="14774"/>
      </dsp:txXfrm>
    </dsp:sp>
    <dsp:sp modelId="{39CAF1BC-D68E-479A-858A-C8C3D9A1D790}">
      <dsp:nvSpPr>
        <dsp:cNvPr id="0" name=""/>
        <dsp:cNvSpPr/>
      </dsp:nvSpPr>
      <dsp:spPr>
        <a:xfrm>
          <a:off x="4176351" y="232007"/>
          <a:ext cx="295494" cy="2533777"/>
        </a:xfrm>
        <a:custGeom>
          <a:avLst/>
          <a:gdLst/>
          <a:ahLst/>
          <a:cxnLst/>
          <a:rect l="0" t="0" r="0" b="0"/>
          <a:pathLst>
            <a:path>
              <a:moveTo>
                <a:pt x="0" y="2533777"/>
              </a:moveTo>
              <a:lnTo>
                <a:pt x="147747" y="2533777"/>
              </a:lnTo>
              <a:lnTo>
                <a:pt x="147747" y="0"/>
              </a:lnTo>
              <a:lnTo>
                <a:pt x="295494" y="0"/>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260325" y="1435122"/>
        <a:ext cx="127547" cy="127547"/>
      </dsp:txXfrm>
    </dsp:sp>
    <dsp:sp modelId="{CAAD18F1-2A83-46AD-BBDC-E6747400B811}">
      <dsp:nvSpPr>
        <dsp:cNvPr id="0" name=""/>
        <dsp:cNvSpPr/>
      </dsp:nvSpPr>
      <dsp:spPr>
        <a:xfrm>
          <a:off x="2403383" y="2765784"/>
          <a:ext cx="295494" cy="1689184"/>
        </a:xfrm>
        <a:custGeom>
          <a:avLst/>
          <a:gdLst/>
          <a:ahLst/>
          <a:cxnLst/>
          <a:rect l="0" t="0" r="0" b="0"/>
          <a:pathLst>
            <a:path>
              <a:moveTo>
                <a:pt x="0" y="1689184"/>
              </a:moveTo>
              <a:lnTo>
                <a:pt x="147747" y="1689184"/>
              </a:lnTo>
              <a:lnTo>
                <a:pt x="147747" y="0"/>
              </a:lnTo>
              <a:lnTo>
                <a:pt x="295494" y="0"/>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508259" y="3567505"/>
        <a:ext cx="85741" cy="85741"/>
      </dsp:txXfrm>
    </dsp:sp>
    <dsp:sp modelId="{ACD6C51A-45C8-40F9-A571-00255E3DC7ED}">
      <dsp:nvSpPr>
        <dsp:cNvPr id="0" name=""/>
        <dsp:cNvSpPr/>
      </dsp:nvSpPr>
      <dsp:spPr>
        <a:xfrm rot="16200000">
          <a:off x="992765" y="4229744"/>
          <a:ext cx="2370785" cy="450449"/>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dirty="0"/>
            <a:t>Sustainability</a:t>
          </a:r>
        </a:p>
      </dsp:txBody>
      <dsp:txXfrm>
        <a:off x="992765" y="4229744"/>
        <a:ext cx="2370785" cy="450449"/>
      </dsp:txXfrm>
    </dsp:sp>
    <dsp:sp modelId="{6FF88730-1F0D-4173-A97B-5560722528FB}">
      <dsp:nvSpPr>
        <dsp:cNvPr id="0" name=""/>
        <dsp:cNvSpPr/>
      </dsp:nvSpPr>
      <dsp:spPr>
        <a:xfrm>
          <a:off x="2698877" y="2540559"/>
          <a:ext cx="1477473" cy="450449"/>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Natural sources</a:t>
          </a:r>
        </a:p>
      </dsp:txBody>
      <dsp:txXfrm>
        <a:off x="2698877" y="2540559"/>
        <a:ext cx="1477473" cy="450449"/>
      </dsp:txXfrm>
    </dsp:sp>
    <dsp:sp modelId="{62C93419-8607-4A9D-9A5C-D97935E4946E}">
      <dsp:nvSpPr>
        <dsp:cNvPr id="0" name=""/>
        <dsp:cNvSpPr/>
      </dsp:nvSpPr>
      <dsp:spPr>
        <a:xfrm>
          <a:off x="4471846" y="6782"/>
          <a:ext cx="1477473" cy="450449"/>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Air </a:t>
          </a:r>
        </a:p>
      </dsp:txBody>
      <dsp:txXfrm>
        <a:off x="4471846" y="6782"/>
        <a:ext cx="1477473" cy="450449"/>
      </dsp:txXfrm>
    </dsp:sp>
    <dsp:sp modelId="{9B6D8B54-0D4E-42A5-8344-BE22ED21C637}">
      <dsp:nvSpPr>
        <dsp:cNvPr id="0" name=""/>
        <dsp:cNvSpPr/>
      </dsp:nvSpPr>
      <dsp:spPr>
        <a:xfrm>
          <a:off x="6244814" y="6782"/>
          <a:ext cx="1477473" cy="450449"/>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solidFill>
              <a:latin typeface="Calibri" panose="020F0502020204030204"/>
              <a:ea typeface="+mn-ea"/>
              <a:cs typeface="+mn-cs"/>
            </a:rPr>
            <a:t>Mortality rate from air pollution</a:t>
          </a:r>
        </a:p>
      </dsp:txBody>
      <dsp:txXfrm>
        <a:off x="6244814" y="6782"/>
        <a:ext cx="1477473" cy="450449"/>
      </dsp:txXfrm>
    </dsp:sp>
    <dsp:sp modelId="{3BC4E1BB-C12D-42A9-AC0F-0075FF7C3B78}">
      <dsp:nvSpPr>
        <dsp:cNvPr id="0" name=""/>
        <dsp:cNvSpPr/>
      </dsp:nvSpPr>
      <dsp:spPr>
        <a:xfrm>
          <a:off x="4471846" y="1414436"/>
          <a:ext cx="1477473" cy="450449"/>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Water</a:t>
          </a:r>
        </a:p>
      </dsp:txBody>
      <dsp:txXfrm>
        <a:off x="4471846" y="1414436"/>
        <a:ext cx="1477473" cy="450449"/>
      </dsp:txXfrm>
    </dsp:sp>
    <dsp:sp modelId="{8FEB190A-BCD0-4205-88A2-A4D2A6DB1446}">
      <dsp:nvSpPr>
        <dsp:cNvPr id="0" name=""/>
        <dsp:cNvSpPr/>
      </dsp:nvSpPr>
      <dsp:spPr>
        <a:xfrm>
          <a:off x="6244814" y="569844"/>
          <a:ext cx="1477473" cy="450449"/>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Renewable freshwater resources per capita</a:t>
          </a:r>
        </a:p>
      </dsp:txBody>
      <dsp:txXfrm>
        <a:off x="6244814" y="569844"/>
        <a:ext cx="1477473" cy="450449"/>
      </dsp:txXfrm>
    </dsp:sp>
    <dsp:sp modelId="{657426F6-D8C5-4EBF-A38E-36BA5B8E610E}">
      <dsp:nvSpPr>
        <dsp:cNvPr id="0" name=""/>
        <dsp:cNvSpPr/>
      </dsp:nvSpPr>
      <dsp:spPr>
        <a:xfrm>
          <a:off x="6244814" y="1132905"/>
          <a:ext cx="1477473" cy="450449"/>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Water quality SDG 6.3</a:t>
          </a:r>
        </a:p>
      </dsp:txBody>
      <dsp:txXfrm>
        <a:off x="6244814" y="1132905"/>
        <a:ext cx="1477473" cy="450449"/>
      </dsp:txXfrm>
    </dsp:sp>
    <dsp:sp modelId="{B19BB67B-FCDC-422E-82C0-8F32372C7BD3}">
      <dsp:nvSpPr>
        <dsp:cNvPr id="0" name=""/>
        <dsp:cNvSpPr/>
      </dsp:nvSpPr>
      <dsp:spPr>
        <a:xfrm>
          <a:off x="6244814" y="1695967"/>
          <a:ext cx="1477473" cy="450449"/>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Wastewater treatment capacity %</a:t>
          </a:r>
        </a:p>
      </dsp:txBody>
      <dsp:txXfrm>
        <a:off x="6244814" y="1695967"/>
        <a:ext cx="1477473" cy="450449"/>
      </dsp:txXfrm>
    </dsp:sp>
    <dsp:sp modelId="{8D2B5260-39D8-420B-B368-766ED402BEE9}">
      <dsp:nvSpPr>
        <dsp:cNvPr id="0" name=""/>
        <dsp:cNvSpPr/>
      </dsp:nvSpPr>
      <dsp:spPr>
        <a:xfrm>
          <a:off x="6244814" y="2259028"/>
          <a:ext cx="1477473" cy="450449"/>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solidFill>
              <a:latin typeface="Calibri" panose="020F0502020204030204"/>
              <a:ea typeface="+mn-ea"/>
              <a:cs typeface="+mn-cs"/>
            </a:rPr>
            <a:t>Mortality rate attributed to unsafe water and sanitation</a:t>
          </a:r>
        </a:p>
      </dsp:txBody>
      <dsp:txXfrm>
        <a:off x="6244814" y="2259028"/>
        <a:ext cx="1477473" cy="450449"/>
      </dsp:txXfrm>
    </dsp:sp>
    <dsp:sp modelId="{E9389275-2354-46A4-80B6-F0CA29D7518B}">
      <dsp:nvSpPr>
        <dsp:cNvPr id="0" name=""/>
        <dsp:cNvSpPr/>
      </dsp:nvSpPr>
      <dsp:spPr>
        <a:xfrm>
          <a:off x="4471846" y="3103621"/>
          <a:ext cx="1477473" cy="450449"/>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Land</a:t>
          </a:r>
        </a:p>
      </dsp:txBody>
      <dsp:txXfrm>
        <a:off x="4471846" y="3103621"/>
        <a:ext cx="1477473" cy="450449"/>
      </dsp:txXfrm>
    </dsp:sp>
    <dsp:sp modelId="{955F8F8C-8F9D-48C7-B497-439466064860}">
      <dsp:nvSpPr>
        <dsp:cNvPr id="0" name=""/>
        <dsp:cNvSpPr/>
      </dsp:nvSpPr>
      <dsp:spPr>
        <a:xfrm>
          <a:off x="6244814" y="2822090"/>
          <a:ext cx="1477473" cy="450449"/>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Forest loss (% change) – short-term/long-term</a:t>
          </a:r>
        </a:p>
      </dsp:txBody>
      <dsp:txXfrm>
        <a:off x="6244814" y="2822090"/>
        <a:ext cx="1477473" cy="450449"/>
      </dsp:txXfrm>
    </dsp:sp>
    <dsp:sp modelId="{49746337-BEC6-4E91-9E7C-1ED456D03EE6}">
      <dsp:nvSpPr>
        <dsp:cNvPr id="0" name=""/>
        <dsp:cNvSpPr/>
      </dsp:nvSpPr>
      <dsp:spPr>
        <a:xfrm>
          <a:off x="6244814" y="3385152"/>
          <a:ext cx="1477473" cy="450449"/>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solidFill>
              <a:latin typeface="Calibri" panose="020F0502020204030204"/>
              <a:ea typeface="+mn-ea"/>
              <a:cs typeface="+mn-cs"/>
            </a:rPr>
            <a:t>Degraded land (% of total land area) SDG15.3</a:t>
          </a:r>
        </a:p>
      </dsp:txBody>
      <dsp:txXfrm>
        <a:off x="6244814" y="3385152"/>
        <a:ext cx="1477473" cy="450449"/>
      </dsp:txXfrm>
    </dsp:sp>
    <dsp:sp modelId="{4747117A-6624-457E-88F9-A7274E4D1B68}">
      <dsp:nvSpPr>
        <dsp:cNvPr id="0" name=""/>
        <dsp:cNvSpPr/>
      </dsp:nvSpPr>
      <dsp:spPr>
        <a:xfrm>
          <a:off x="4471846" y="3948213"/>
          <a:ext cx="1477473" cy="450449"/>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Coastal </a:t>
          </a:r>
        </a:p>
      </dsp:txBody>
      <dsp:txXfrm>
        <a:off x="4471846" y="3948213"/>
        <a:ext cx="1477473" cy="450449"/>
      </dsp:txXfrm>
    </dsp:sp>
    <dsp:sp modelId="{FA787FC8-13BB-4D77-BF39-3F1DA13B9290}">
      <dsp:nvSpPr>
        <dsp:cNvPr id="0" name=""/>
        <dsp:cNvSpPr/>
      </dsp:nvSpPr>
      <dsp:spPr>
        <a:xfrm>
          <a:off x="6244814" y="3948213"/>
          <a:ext cx="1477473" cy="450449"/>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solidFill>
              <a:latin typeface="Calibri" panose="020F0502020204030204"/>
              <a:ea typeface="+mn-ea"/>
              <a:cs typeface="+mn-cs"/>
            </a:rPr>
            <a:t>Chlorophyll-a indicator</a:t>
          </a:r>
        </a:p>
      </dsp:txBody>
      <dsp:txXfrm>
        <a:off x="6244814" y="3948213"/>
        <a:ext cx="1477473" cy="450449"/>
      </dsp:txXfrm>
    </dsp:sp>
    <dsp:sp modelId="{87DCD0E9-890E-4A70-B557-579A62E50715}">
      <dsp:nvSpPr>
        <dsp:cNvPr id="0" name=""/>
        <dsp:cNvSpPr/>
      </dsp:nvSpPr>
      <dsp:spPr>
        <a:xfrm>
          <a:off x="4471846" y="5074336"/>
          <a:ext cx="1477473" cy="450449"/>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Natural capital sustainability</a:t>
          </a:r>
        </a:p>
      </dsp:txBody>
      <dsp:txXfrm>
        <a:off x="4471846" y="5074336"/>
        <a:ext cx="1477473" cy="450449"/>
      </dsp:txXfrm>
    </dsp:sp>
    <dsp:sp modelId="{C74675EB-1D92-425E-BA4A-0EF8D3DE9639}">
      <dsp:nvSpPr>
        <dsp:cNvPr id="0" name=""/>
        <dsp:cNvSpPr/>
      </dsp:nvSpPr>
      <dsp:spPr>
        <a:xfrm>
          <a:off x="6244814" y="4511275"/>
          <a:ext cx="1477473" cy="450449"/>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Adjusted net savings (% of GNI)</a:t>
          </a:r>
        </a:p>
      </dsp:txBody>
      <dsp:txXfrm>
        <a:off x="6244814" y="4511275"/>
        <a:ext cx="1477473" cy="450449"/>
      </dsp:txXfrm>
    </dsp:sp>
    <dsp:sp modelId="{896F4A28-43F3-40CE-8F22-702344FB7E30}">
      <dsp:nvSpPr>
        <dsp:cNvPr id="0" name=""/>
        <dsp:cNvSpPr/>
      </dsp:nvSpPr>
      <dsp:spPr>
        <a:xfrm>
          <a:off x="6244814" y="5074336"/>
          <a:ext cx="1477473" cy="450449"/>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solidFill>
              <a:latin typeface="Calibri" panose="020F0502020204030204"/>
              <a:ea typeface="+mn-ea"/>
              <a:cs typeface="+mn-cs"/>
            </a:rPr>
            <a:t>Biodiversity &amp; habitat index</a:t>
          </a:r>
        </a:p>
      </dsp:txBody>
      <dsp:txXfrm>
        <a:off x="6244814" y="5074336"/>
        <a:ext cx="1477473" cy="450449"/>
      </dsp:txXfrm>
    </dsp:sp>
    <dsp:sp modelId="{2483202C-2AD8-42C2-8AEA-2CF65998CF50}">
      <dsp:nvSpPr>
        <dsp:cNvPr id="0" name=""/>
        <dsp:cNvSpPr/>
      </dsp:nvSpPr>
      <dsp:spPr>
        <a:xfrm>
          <a:off x="6244814" y="5637398"/>
          <a:ext cx="1477473" cy="450449"/>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solidFill>
              <a:latin typeface="Calibri" panose="020F0502020204030204"/>
              <a:ea typeface="+mn-ea"/>
              <a:cs typeface="+mn-cs"/>
            </a:rPr>
            <a:t>Fisheries index</a:t>
          </a:r>
        </a:p>
      </dsp:txBody>
      <dsp:txXfrm>
        <a:off x="6244814" y="5637398"/>
        <a:ext cx="1477473" cy="450449"/>
      </dsp:txXfrm>
    </dsp:sp>
    <dsp:sp modelId="{AC3D3421-1892-48C1-8FA3-670EE3223E52}">
      <dsp:nvSpPr>
        <dsp:cNvPr id="0" name=""/>
        <dsp:cNvSpPr/>
      </dsp:nvSpPr>
      <dsp:spPr>
        <a:xfrm>
          <a:off x="2698877" y="5918929"/>
          <a:ext cx="1477473" cy="450449"/>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Carbon decoupling</a:t>
          </a:r>
        </a:p>
      </dsp:txBody>
      <dsp:txXfrm>
        <a:off x="2698877" y="5918929"/>
        <a:ext cx="1477473" cy="450449"/>
      </dsp:txXfrm>
    </dsp:sp>
    <dsp:sp modelId="{8A976FBE-6DFF-45CD-8617-BA1961B03745}">
      <dsp:nvSpPr>
        <dsp:cNvPr id="0" name=""/>
        <dsp:cNvSpPr/>
      </dsp:nvSpPr>
      <dsp:spPr>
        <a:xfrm>
          <a:off x="4463528" y="5659812"/>
          <a:ext cx="1477473" cy="450449"/>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it-IT" sz="1200" kern="1200" dirty="0">
              <a:solidFill>
                <a:prstClr val="black"/>
              </a:solidFill>
              <a:latin typeface="Calibri" panose="020F0502020204030204"/>
              <a:ea typeface="+mn-ea"/>
              <a:cs typeface="+mn-cs"/>
            </a:rPr>
            <a:t>% change in GHG emissions per capita </a:t>
          </a:r>
          <a:endParaRPr lang="en-US" sz="1200" kern="1200" dirty="0">
            <a:solidFill>
              <a:prstClr val="black"/>
            </a:solidFill>
            <a:latin typeface="Calibri" panose="020F0502020204030204"/>
            <a:ea typeface="+mn-ea"/>
            <a:cs typeface="+mn-cs"/>
          </a:endParaRPr>
        </a:p>
      </dsp:txBody>
      <dsp:txXfrm>
        <a:off x="4463528" y="5659812"/>
        <a:ext cx="1477473" cy="450449"/>
      </dsp:txXfrm>
    </dsp:sp>
    <dsp:sp modelId="{7201F96B-45EE-4258-83C6-3F68EC25CF44}">
      <dsp:nvSpPr>
        <dsp:cNvPr id="0" name=""/>
        <dsp:cNvSpPr/>
      </dsp:nvSpPr>
      <dsp:spPr>
        <a:xfrm>
          <a:off x="4471846" y="6200460"/>
          <a:ext cx="1477473" cy="450449"/>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Renewable energy consumption (%)</a:t>
          </a:r>
        </a:p>
      </dsp:txBody>
      <dsp:txXfrm>
        <a:off x="4471846" y="6200460"/>
        <a:ext cx="1477473" cy="4504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6397CD-DA6B-4912-8FFD-81144527353E}">
      <dsp:nvSpPr>
        <dsp:cNvPr id="0" name=""/>
        <dsp:cNvSpPr/>
      </dsp:nvSpPr>
      <dsp:spPr>
        <a:xfrm>
          <a:off x="5043493" y="4994249"/>
          <a:ext cx="264404" cy="1259549"/>
        </a:xfrm>
        <a:custGeom>
          <a:avLst/>
          <a:gdLst/>
          <a:ahLst/>
          <a:cxnLst/>
          <a:rect l="0" t="0" r="0" b="0"/>
          <a:pathLst>
            <a:path>
              <a:moveTo>
                <a:pt x="0" y="0"/>
              </a:moveTo>
              <a:lnTo>
                <a:pt x="132202" y="0"/>
              </a:lnTo>
              <a:lnTo>
                <a:pt x="132202" y="1259549"/>
              </a:lnTo>
              <a:lnTo>
                <a:pt x="264404" y="1259549"/>
              </a:lnTo>
            </a:path>
          </a:pathLst>
        </a:custGeom>
        <a:noFill/>
        <a:ln w="12700" cap="flat" cmpd="sng" algn="ctr">
          <a:solidFill>
            <a:schemeClr val="accent4">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43520" y="5591848"/>
        <a:ext cx="64350" cy="64350"/>
      </dsp:txXfrm>
    </dsp:sp>
    <dsp:sp modelId="{48C37254-4A17-4C1B-B5FA-7731604612D8}">
      <dsp:nvSpPr>
        <dsp:cNvPr id="0" name=""/>
        <dsp:cNvSpPr/>
      </dsp:nvSpPr>
      <dsp:spPr>
        <a:xfrm>
          <a:off x="5043493" y="4994249"/>
          <a:ext cx="264404" cy="755729"/>
        </a:xfrm>
        <a:custGeom>
          <a:avLst/>
          <a:gdLst/>
          <a:ahLst/>
          <a:cxnLst/>
          <a:rect l="0" t="0" r="0" b="0"/>
          <a:pathLst>
            <a:path>
              <a:moveTo>
                <a:pt x="0" y="0"/>
              </a:moveTo>
              <a:lnTo>
                <a:pt x="132202" y="0"/>
              </a:lnTo>
              <a:lnTo>
                <a:pt x="132202" y="755729"/>
              </a:lnTo>
              <a:lnTo>
                <a:pt x="264404" y="755729"/>
              </a:lnTo>
            </a:path>
          </a:pathLst>
        </a:custGeom>
        <a:noFill/>
        <a:ln w="12700" cap="flat" cmpd="sng" algn="ctr">
          <a:solidFill>
            <a:schemeClr val="accent4">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55679" y="5352097"/>
        <a:ext cx="40032" cy="40032"/>
      </dsp:txXfrm>
    </dsp:sp>
    <dsp:sp modelId="{C23A7208-63DA-4AE8-A9C0-0195C2C22DF1}">
      <dsp:nvSpPr>
        <dsp:cNvPr id="0" name=""/>
        <dsp:cNvSpPr/>
      </dsp:nvSpPr>
      <dsp:spPr>
        <a:xfrm>
          <a:off x="5043493" y="4994249"/>
          <a:ext cx="264404" cy="251909"/>
        </a:xfrm>
        <a:custGeom>
          <a:avLst/>
          <a:gdLst/>
          <a:ahLst/>
          <a:cxnLst/>
          <a:rect l="0" t="0" r="0" b="0"/>
          <a:pathLst>
            <a:path>
              <a:moveTo>
                <a:pt x="0" y="0"/>
              </a:moveTo>
              <a:lnTo>
                <a:pt x="132202" y="0"/>
              </a:lnTo>
              <a:lnTo>
                <a:pt x="132202" y="251909"/>
              </a:lnTo>
              <a:lnTo>
                <a:pt x="264404" y="251909"/>
              </a:lnTo>
            </a:path>
          </a:pathLst>
        </a:custGeom>
        <a:noFill/>
        <a:ln w="12700" cap="flat" cmpd="sng" algn="ctr">
          <a:solidFill>
            <a:schemeClr val="accent4">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66565" y="5111074"/>
        <a:ext cx="18259" cy="18259"/>
      </dsp:txXfrm>
    </dsp:sp>
    <dsp:sp modelId="{B586AB8A-16FB-47D4-A638-12FE5896FBEA}">
      <dsp:nvSpPr>
        <dsp:cNvPr id="0" name=""/>
        <dsp:cNvSpPr/>
      </dsp:nvSpPr>
      <dsp:spPr>
        <a:xfrm>
          <a:off x="5043493" y="4742339"/>
          <a:ext cx="264404" cy="251909"/>
        </a:xfrm>
        <a:custGeom>
          <a:avLst/>
          <a:gdLst/>
          <a:ahLst/>
          <a:cxnLst/>
          <a:rect l="0" t="0" r="0" b="0"/>
          <a:pathLst>
            <a:path>
              <a:moveTo>
                <a:pt x="0" y="251909"/>
              </a:moveTo>
              <a:lnTo>
                <a:pt x="132202" y="251909"/>
              </a:lnTo>
              <a:lnTo>
                <a:pt x="132202" y="0"/>
              </a:lnTo>
              <a:lnTo>
                <a:pt x="264404" y="0"/>
              </a:lnTo>
            </a:path>
          </a:pathLst>
        </a:custGeom>
        <a:noFill/>
        <a:ln w="12700" cap="flat" cmpd="sng" algn="ctr">
          <a:solidFill>
            <a:schemeClr val="accent4">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66565" y="4859164"/>
        <a:ext cx="18259" cy="18259"/>
      </dsp:txXfrm>
    </dsp:sp>
    <dsp:sp modelId="{92615285-61AD-4DCF-8AC9-C4F3272DCF07}">
      <dsp:nvSpPr>
        <dsp:cNvPr id="0" name=""/>
        <dsp:cNvSpPr/>
      </dsp:nvSpPr>
      <dsp:spPr>
        <a:xfrm>
          <a:off x="5043493" y="4238519"/>
          <a:ext cx="264404" cy="755729"/>
        </a:xfrm>
        <a:custGeom>
          <a:avLst/>
          <a:gdLst/>
          <a:ahLst/>
          <a:cxnLst/>
          <a:rect l="0" t="0" r="0" b="0"/>
          <a:pathLst>
            <a:path>
              <a:moveTo>
                <a:pt x="0" y="755729"/>
              </a:moveTo>
              <a:lnTo>
                <a:pt x="132202" y="755729"/>
              </a:lnTo>
              <a:lnTo>
                <a:pt x="132202" y="0"/>
              </a:lnTo>
              <a:lnTo>
                <a:pt x="264404" y="0"/>
              </a:lnTo>
            </a:path>
          </a:pathLst>
        </a:custGeom>
        <a:noFill/>
        <a:ln w="12700" cap="flat" cmpd="sng" algn="ctr">
          <a:solidFill>
            <a:schemeClr val="accent4">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55679" y="4596368"/>
        <a:ext cx="40032" cy="40032"/>
      </dsp:txXfrm>
    </dsp:sp>
    <dsp:sp modelId="{246A66BC-1541-49D1-9BF7-2E476886B631}">
      <dsp:nvSpPr>
        <dsp:cNvPr id="0" name=""/>
        <dsp:cNvSpPr/>
      </dsp:nvSpPr>
      <dsp:spPr>
        <a:xfrm>
          <a:off x="5043493" y="3734699"/>
          <a:ext cx="264404" cy="1259549"/>
        </a:xfrm>
        <a:custGeom>
          <a:avLst/>
          <a:gdLst/>
          <a:ahLst/>
          <a:cxnLst/>
          <a:rect l="0" t="0" r="0" b="0"/>
          <a:pathLst>
            <a:path>
              <a:moveTo>
                <a:pt x="0" y="1259549"/>
              </a:moveTo>
              <a:lnTo>
                <a:pt x="132202" y="1259549"/>
              </a:lnTo>
              <a:lnTo>
                <a:pt x="132202" y="0"/>
              </a:lnTo>
              <a:lnTo>
                <a:pt x="264404" y="0"/>
              </a:lnTo>
            </a:path>
          </a:pathLst>
        </a:custGeom>
        <a:noFill/>
        <a:ln w="12700" cap="flat" cmpd="sng" algn="ctr">
          <a:solidFill>
            <a:schemeClr val="accent4">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43520" y="4332299"/>
        <a:ext cx="64350" cy="64350"/>
      </dsp:txXfrm>
    </dsp:sp>
    <dsp:sp modelId="{DD7B4CFB-E178-4F14-8485-CAD67B436860}">
      <dsp:nvSpPr>
        <dsp:cNvPr id="0" name=""/>
        <dsp:cNvSpPr/>
      </dsp:nvSpPr>
      <dsp:spPr>
        <a:xfrm>
          <a:off x="3457065" y="2853015"/>
          <a:ext cx="264404" cy="2141234"/>
        </a:xfrm>
        <a:custGeom>
          <a:avLst/>
          <a:gdLst/>
          <a:ahLst/>
          <a:cxnLst/>
          <a:rect l="0" t="0" r="0" b="0"/>
          <a:pathLst>
            <a:path>
              <a:moveTo>
                <a:pt x="0" y="0"/>
              </a:moveTo>
              <a:lnTo>
                <a:pt x="132202" y="0"/>
              </a:lnTo>
              <a:lnTo>
                <a:pt x="132202" y="2141234"/>
              </a:lnTo>
              <a:lnTo>
                <a:pt x="264404" y="2141234"/>
              </a:lnTo>
            </a:path>
          </a:pathLst>
        </a:custGeom>
        <a:noFill/>
        <a:ln w="12700" cap="flat" cmpd="sng" algn="ctr">
          <a:solidFill>
            <a:schemeClr val="accent4">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3535330" y="3869694"/>
        <a:ext cx="107874" cy="107874"/>
      </dsp:txXfrm>
    </dsp:sp>
    <dsp:sp modelId="{0CABF164-74B2-48E5-BD36-A1B4AA387E24}">
      <dsp:nvSpPr>
        <dsp:cNvPr id="0" name=""/>
        <dsp:cNvSpPr/>
      </dsp:nvSpPr>
      <dsp:spPr>
        <a:xfrm>
          <a:off x="5043493" y="2475150"/>
          <a:ext cx="264404" cy="755729"/>
        </a:xfrm>
        <a:custGeom>
          <a:avLst/>
          <a:gdLst/>
          <a:ahLst/>
          <a:cxnLst/>
          <a:rect l="0" t="0" r="0" b="0"/>
          <a:pathLst>
            <a:path>
              <a:moveTo>
                <a:pt x="0" y="0"/>
              </a:moveTo>
              <a:lnTo>
                <a:pt x="132202" y="0"/>
              </a:lnTo>
              <a:lnTo>
                <a:pt x="132202" y="755729"/>
              </a:lnTo>
              <a:lnTo>
                <a:pt x="264404" y="755729"/>
              </a:lnTo>
            </a:path>
          </a:pathLst>
        </a:custGeom>
        <a:noFill/>
        <a:ln w="12700" cap="flat" cmpd="sng" algn="ctr">
          <a:solidFill>
            <a:schemeClr val="accent4">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55679" y="2832998"/>
        <a:ext cx="40032" cy="40032"/>
      </dsp:txXfrm>
    </dsp:sp>
    <dsp:sp modelId="{7A02E863-CA61-4723-8014-5008FC5D64A3}">
      <dsp:nvSpPr>
        <dsp:cNvPr id="0" name=""/>
        <dsp:cNvSpPr/>
      </dsp:nvSpPr>
      <dsp:spPr>
        <a:xfrm>
          <a:off x="5043493" y="2475150"/>
          <a:ext cx="264404" cy="251909"/>
        </a:xfrm>
        <a:custGeom>
          <a:avLst/>
          <a:gdLst/>
          <a:ahLst/>
          <a:cxnLst/>
          <a:rect l="0" t="0" r="0" b="0"/>
          <a:pathLst>
            <a:path>
              <a:moveTo>
                <a:pt x="0" y="0"/>
              </a:moveTo>
              <a:lnTo>
                <a:pt x="132202" y="0"/>
              </a:lnTo>
              <a:lnTo>
                <a:pt x="132202" y="251909"/>
              </a:lnTo>
              <a:lnTo>
                <a:pt x="264404" y="251909"/>
              </a:lnTo>
            </a:path>
          </a:pathLst>
        </a:custGeom>
        <a:noFill/>
        <a:ln w="12700" cap="flat" cmpd="sng" algn="ctr">
          <a:solidFill>
            <a:schemeClr val="accent4">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66565" y="2591975"/>
        <a:ext cx="18259" cy="18259"/>
      </dsp:txXfrm>
    </dsp:sp>
    <dsp:sp modelId="{93BF24D7-3B10-42CF-8B7C-7353A71D462B}">
      <dsp:nvSpPr>
        <dsp:cNvPr id="0" name=""/>
        <dsp:cNvSpPr/>
      </dsp:nvSpPr>
      <dsp:spPr>
        <a:xfrm>
          <a:off x="5043493" y="2223240"/>
          <a:ext cx="264404" cy="251909"/>
        </a:xfrm>
        <a:custGeom>
          <a:avLst/>
          <a:gdLst/>
          <a:ahLst/>
          <a:cxnLst/>
          <a:rect l="0" t="0" r="0" b="0"/>
          <a:pathLst>
            <a:path>
              <a:moveTo>
                <a:pt x="0" y="251909"/>
              </a:moveTo>
              <a:lnTo>
                <a:pt x="132202" y="251909"/>
              </a:lnTo>
              <a:lnTo>
                <a:pt x="132202" y="0"/>
              </a:lnTo>
              <a:lnTo>
                <a:pt x="264404" y="0"/>
              </a:lnTo>
            </a:path>
          </a:pathLst>
        </a:custGeom>
        <a:noFill/>
        <a:ln w="12700" cap="flat" cmpd="sng" algn="ctr">
          <a:solidFill>
            <a:schemeClr val="accent4">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66565" y="2340065"/>
        <a:ext cx="18259" cy="18259"/>
      </dsp:txXfrm>
    </dsp:sp>
    <dsp:sp modelId="{790B8018-22BD-45F0-94F0-1DBB6720F746}">
      <dsp:nvSpPr>
        <dsp:cNvPr id="0" name=""/>
        <dsp:cNvSpPr/>
      </dsp:nvSpPr>
      <dsp:spPr>
        <a:xfrm>
          <a:off x="5043493" y="1719420"/>
          <a:ext cx="264404" cy="755729"/>
        </a:xfrm>
        <a:custGeom>
          <a:avLst/>
          <a:gdLst/>
          <a:ahLst/>
          <a:cxnLst/>
          <a:rect l="0" t="0" r="0" b="0"/>
          <a:pathLst>
            <a:path>
              <a:moveTo>
                <a:pt x="0" y="755729"/>
              </a:moveTo>
              <a:lnTo>
                <a:pt x="132202" y="755729"/>
              </a:lnTo>
              <a:lnTo>
                <a:pt x="132202" y="0"/>
              </a:lnTo>
              <a:lnTo>
                <a:pt x="264404" y="0"/>
              </a:lnTo>
            </a:path>
          </a:pathLst>
        </a:custGeom>
        <a:noFill/>
        <a:ln w="12700" cap="flat" cmpd="sng" algn="ctr">
          <a:solidFill>
            <a:schemeClr val="accent4">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55679" y="2077269"/>
        <a:ext cx="40032" cy="40032"/>
      </dsp:txXfrm>
    </dsp:sp>
    <dsp:sp modelId="{3CEE43D1-6FC2-4E27-A090-0EDD50D174B0}">
      <dsp:nvSpPr>
        <dsp:cNvPr id="0" name=""/>
        <dsp:cNvSpPr/>
      </dsp:nvSpPr>
      <dsp:spPr>
        <a:xfrm>
          <a:off x="3457065" y="2475150"/>
          <a:ext cx="264404" cy="377864"/>
        </a:xfrm>
        <a:custGeom>
          <a:avLst/>
          <a:gdLst/>
          <a:ahLst/>
          <a:cxnLst/>
          <a:rect l="0" t="0" r="0" b="0"/>
          <a:pathLst>
            <a:path>
              <a:moveTo>
                <a:pt x="0" y="377864"/>
              </a:moveTo>
              <a:lnTo>
                <a:pt x="132202" y="377864"/>
              </a:lnTo>
              <a:lnTo>
                <a:pt x="132202" y="0"/>
              </a:lnTo>
              <a:lnTo>
                <a:pt x="264404" y="0"/>
              </a:lnTo>
            </a:path>
          </a:pathLst>
        </a:custGeom>
        <a:noFill/>
        <a:ln w="12700" cap="flat" cmpd="sng" algn="ctr">
          <a:solidFill>
            <a:schemeClr val="accent4">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77738" y="2652553"/>
        <a:ext cx="23059" cy="23059"/>
      </dsp:txXfrm>
    </dsp:sp>
    <dsp:sp modelId="{BE5CDEEF-012C-446E-98BB-FA0D6CA70F02}">
      <dsp:nvSpPr>
        <dsp:cNvPr id="0" name=""/>
        <dsp:cNvSpPr/>
      </dsp:nvSpPr>
      <dsp:spPr>
        <a:xfrm>
          <a:off x="5043493" y="711781"/>
          <a:ext cx="264404" cy="503819"/>
        </a:xfrm>
        <a:custGeom>
          <a:avLst/>
          <a:gdLst/>
          <a:ahLst/>
          <a:cxnLst/>
          <a:rect l="0" t="0" r="0" b="0"/>
          <a:pathLst>
            <a:path>
              <a:moveTo>
                <a:pt x="0" y="0"/>
              </a:moveTo>
              <a:lnTo>
                <a:pt x="132202" y="0"/>
              </a:lnTo>
              <a:lnTo>
                <a:pt x="132202" y="503819"/>
              </a:lnTo>
              <a:lnTo>
                <a:pt x="264404" y="503819"/>
              </a:lnTo>
            </a:path>
          </a:pathLst>
        </a:custGeom>
        <a:noFill/>
        <a:ln w="12700" cap="flat" cmpd="sng" algn="ctr">
          <a:solidFill>
            <a:schemeClr val="accent4">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61471" y="949466"/>
        <a:ext cx="28449" cy="28449"/>
      </dsp:txXfrm>
    </dsp:sp>
    <dsp:sp modelId="{0469EC05-C004-4D99-B117-A0238A1EA367}">
      <dsp:nvSpPr>
        <dsp:cNvPr id="0" name=""/>
        <dsp:cNvSpPr/>
      </dsp:nvSpPr>
      <dsp:spPr>
        <a:xfrm>
          <a:off x="5043493" y="666061"/>
          <a:ext cx="264404" cy="91440"/>
        </a:xfrm>
        <a:custGeom>
          <a:avLst/>
          <a:gdLst/>
          <a:ahLst/>
          <a:cxnLst/>
          <a:rect l="0" t="0" r="0" b="0"/>
          <a:pathLst>
            <a:path>
              <a:moveTo>
                <a:pt x="0" y="45720"/>
              </a:moveTo>
              <a:lnTo>
                <a:pt x="264404" y="45720"/>
              </a:lnTo>
            </a:path>
          </a:pathLst>
        </a:custGeom>
        <a:noFill/>
        <a:ln w="12700" cap="flat" cmpd="sng" algn="ctr">
          <a:solidFill>
            <a:schemeClr val="accent4">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69085" y="705170"/>
        <a:ext cx="13220" cy="13220"/>
      </dsp:txXfrm>
    </dsp:sp>
    <dsp:sp modelId="{1802C842-506D-431C-906D-81B0C4E9D764}">
      <dsp:nvSpPr>
        <dsp:cNvPr id="0" name=""/>
        <dsp:cNvSpPr/>
      </dsp:nvSpPr>
      <dsp:spPr>
        <a:xfrm>
          <a:off x="5043493" y="207961"/>
          <a:ext cx="264404" cy="503819"/>
        </a:xfrm>
        <a:custGeom>
          <a:avLst/>
          <a:gdLst/>
          <a:ahLst/>
          <a:cxnLst/>
          <a:rect l="0" t="0" r="0" b="0"/>
          <a:pathLst>
            <a:path>
              <a:moveTo>
                <a:pt x="0" y="503819"/>
              </a:moveTo>
              <a:lnTo>
                <a:pt x="132202" y="503819"/>
              </a:lnTo>
              <a:lnTo>
                <a:pt x="132202" y="0"/>
              </a:lnTo>
              <a:lnTo>
                <a:pt x="264404" y="0"/>
              </a:lnTo>
            </a:path>
          </a:pathLst>
        </a:custGeom>
        <a:noFill/>
        <a:ln w="12700" cap="flat" cmpd="sng" algn="ctr">
          <a:solidFill>
            <a:schemeClr val="accent4">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61471" y="445646"/>
        <a:ext cx="28449" cy="28449"/>
      </dsp:txXfrm>
    </dsp:sp>
    <dsp:sp modelId="{D0937BA9-3C6F-4591-A832-B49458BE5EF6}">
      <dsp:nvSpPr>
        <dsp:cNvPr id="0" name=""/>
        <dsp:cNvSpPr/>
      </dsp:nvSpPr>
      <dsp:spPr>
        <a:xfrm>
          <a:off x="3457065" y="711781"/>
          <a:ext cx="264404" cy="2141234"/>
        </a:xfrm>
        <a:custGeom>
          <a:avLst/>
          <a:gdLst/>
          <a:ahLst/>
          <a:cxnLst/>
          <a:rect l="0" t="0" r="0" b="0"/>
          <a:pathLst>
            <a:path>
              <a:moveTo>
                <a:pt x="0" y="2141234"/>
              </a:moveTo>
              <a:lnTo>
                <a:pt x="132202" y="2141234"/>
              </a:lnTo>
              <a:lnTo>
                <a:pt x="132202" y="0"/>
              </a:lnTo>
              <a:lnTo>
                <a:pt x="264404" y="0"/>
              </a:lnTo>
            </a:path>
          </a:pathLst>
        </a:custGeom>
        <a:noFill/>
        <a:ln w="12700" cap="flat" cmpd="sng" algn="ctr">
          <a:solidFill>
            <a:schemeClr val="accent4">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3535330" y="1728460"/>
        <a:ext cx="107874" cy="107874"/>
      </dsp:txXfrm>
    </dsp:sp>
    <dsp:sp modelId="{9C240B98-E8E6-4FA1-87F8-FABEDED76765}">
      <dsp:nvSpPr>
        <dsp:cNvPr id="0" name=""/>
        <dsp:cNvSpPr/>
      </dsp:nvSpPr>
      <dsp:spPr>
        <a:xfrm rot="16200000">
          <a:off x="2194864" y="2651487"/>
          <a:ext cx="2121346" cy="403055"/>
        </a:xfrm>
        <a:prstGeom prst="rect">
          <a:avLst/>
        </a:prstGeom>
        <a:gradFill rotWithShape="0">
          <a:gsLst>
            <a:gs pos="0">
              <a:schemeClr val="accent4">
                <a:shade val="60000"/>
                <a:hueOff val="0"/>
                <a:satOff val="0"/>
                <a:lumOff val="0"/>
                <a:alphaOff val="0"/>
                <a:lumMod val="110000"/>
                <a:satMod val="105000"/>
                <a:tint val="67000"/>
              </a:schemeClr>
            </a:gs>
            <a:gs pos="50000">
              <a:schemeClr val="accent4">
                <a:shade val="60000"/>
                <a:hueOff val="0"/>
                <a:satOff val="0"/>
                <a:lumOff val="0"/>
                <a:alphaOff val="0"/>
                <a:lumMod val="105000"/>
                <a:satMod val="103000"/>
                <a:tint val="73000"/>
              </a:schemeClr>
            </a:gs>
            <a:gs pos="100000">
              <a:schemeClr val="accent4">
                <a:shade val="6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Efficiency</a:t>
          </a:r>
        </a:p>
      </dsp:txBody>
      <dsp:txXfrm>
        <a:off x="2194864" y="2651487"/>
        <a:ext cx="2121346" cy="403055"/>
      </dsp:txXfrm>
    </dsp:sp>
    <dsp:sp modelId="{518541AF-F1F6-443A-8FED-0E5AC5178C79}">
      <dsp:nvSpPr>
        <dsp:cNvPr id="0" name=""/>
        <dsp:cNvSpPr/>
      </dsp:nvSpPr>
      <dsp:spPr>
        <a:xfrm>
          <a:off x="3721470" y="510253"/>
          <a:ext cx="1322023" cy="403055"/>
        </a:xfrm>
        <a:prstGeom prst="rect">
          <a:avLst/>
        </a:prstGeom>
        <a:gradFill rotWithShape="0">
          <a:gsLst>
            <a:gs pos="0">
              <a:schemeClr val="accent4">
                <a:shade val="80000"/>
                <a:hueOff val="0"/>
                <a:satOff val="0"/>
                <a:lumOff val="0"/>
                <a:alphaOff val="0"/>
                <a:lumMod val="110000"/>
                <a:satMod val="105000"/>
                <a:tint val="67000"/>
              </a:schemeClr>
            </a:gs>
            <a:gs pos="50000">
              <a:schemeClr val="accent4">
                <a:shade val="80000"/>
                <a:hueOff val="0"/>
                <a:satOff val="0"/>
                <a:lumOff val="0"/>
                <a:alphaOff val="0"/>
                <a:lumMod val="105000"/>
                <a:satMod val="103000"/>
                <a:tint val="73000"/>
              </a:schemeClr>
            </a:gs>
            <a:gs pos="100000">
              <a:schemeClr val="accent4">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Governance</a:t>
          </a:r>
        </a:p>
      </dsp:txBody>
      <dsp:txXfrm>
        <a:off x="3721470" y="510253"/>
        <a:ext cx="1322023" cy="403055"/>
      </dsp:txXfrm>
    </dsp:sp>
    <dsp:sp modelId="{B9CB56D0-4826-4A75-AC82-F84F9C89084B}">
      <dsp:nvSpPr>
        <dsp:cNvPr id="0" name=""/>
        <dsp:cNvSpPr/>
      </dsp:nvSpPr>
      <dsp:spPr>
        <a:xfrm>
          <a:off x="5307898" y="6433"/>
          <a:ext cx="1322023" cy="403055"/>
        </a:xfrm>
        <a:prstGeom prst="rect">
          <a:avLst/>
        </a:prstGeom>
        <a:gradFill rotWithShape="0">
          <a:gsLst>
            <a:gs pos="0">
              <a:schemeClr val="accent4">
                <a:tint val="99000"/>
                <a:hueOff val="0"/>
                <a:satOff val="0"/>
                <a:lumOff val="0"/>
                <a:alphaOff val="0"/>
                <a:lumMod val="110000"/>
                <a:satMod val="105000"/>
                <a:tint val="67000"/>
              </a:schemeClr>
            </a:gs>
            <a:gs pos="50000">
              <a:schemeClr val="accent4">
                <a:tint val="99000"/>
                <a:hueOff val="0"/>
                <a:satOff val="0"/>
                <a:lumOff val="0"/>
                <a:alphaOff val="0"/>
                <a:lumMod val="105000"/>
                <a:satMod val="103000"/>
                <a:tint val="73000"/>
              </a:schemeClr>
            </a:gs>
            <a:gs pos="100000">
              <a:schemeClr val="accent4">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Governance effectiveness</a:t>
          </a:r>
        </a:p>
      </dsp:txBody>
      <dsp:txXfrm>
        <a:off x="5307898" y="6433"/>
        <a:ext cx="1322023" cy="403055"/>
      </dsp:txXfrm>
    </dsp:sp>
    <dsp:sp modelId="{6FD6815A-07D9-49D2-8232-C1FEF41AFD78}">
      <dsp:nvSpPr>
        <dsp:cNvPr id="0" name=""/>
        <dsp:cNvSpPr/>
      </dsp:nvSpPr>
      <dsp:spPr>
        <a:xfrm>
          <a:off x="5307898" y="510253"/>
          <a:ext cx="1322023" cy="403055"/>
        </a:xfrm>
        <a:prstGeom prst="rect">
          <a:avLst/>
        </a:prstGeom>
        <a:gradFill rotWithShape="0">
          <a:gsLst>
            <a:gs pos="0">
              <a:schemeClr val="accent4">
                <a:tint val="99000"/>
                <a:hueOff val="0"/>
                <a:satOff val="0"/>
                <a:lumOff val="0"/>
                <a:alphaOff val="0"/>
                <a:lumMod val="110000"/>
                <a:satMod val="105000"/>
                <a:tint val="67000"/>
              </a:schemeClr>
            </a:gs>
            <a:gs pos="50000">
              <a:schemeClr val="accent4">
                <a:tint val="99000"/>
                <a:hueOff val="0"/>
                <a:satOff val="0"/>
                <a:lumOff val="0"/>
                <a:alphaOff val="0"/>
                <a:lumMod val="105000"/>
                <a:satMod val="103000"/>
                <a:tint val="73000"/>
              </a:schemeClr>
            </a:gs>
            <a:gs pos="100000">
              <a:schemeClr val="accent4">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Control of corruption</a:t>
          </a:r>
        </a:p>
      </dsp:txBody>
      <dsp:txXfrm>
        <a:off x="5307898" y="510253"/>
        <a:ext cx="1322023" cy="403055"/>
      </dsp:txXfrm>
    </dsp:sp>
    <dsp:sp modelId="{6360BFCF-8318-4781-A6C5-F1855CCAC2E3}">
      <dsp:nvSpPr>
        <dsp:cNvPr id="0" name=""/>
        <dsp:cNvSpPr/>
      </dsp:nvSpPr>
      <dsp:spPr>
        <a:xfrm>
          <a:off x="5307898" y="1014072"/>
          <a:ext cx="1322023" cy="403055"/>
        </a:xfrm>
        <a:prstGeom prst="rect">
          <a:avLst/>
        </a:prstGeom>
        <a:gradFill rotWithShape="0">
          <a:gsLst>
            <a:gs pos="0">
              <a:schemeClr val="accent4">
                <a:tint val="99000"/>
                <a:hueOff val="0"/>
                <a:satOff val="0"/>
                <a:lumOff val="0"/>
                <a:alphaOff val="0"/>
                <a:lumMod val="110000"/>
                <a:satMod val="105000"/>
                <a:tint val="67000"/>
              </a:schemeClr>
            </a:gs>
            <a:gs pos="50000">
              <a:schemeClr val="accent4">
                <a:tint val="99000"/>
                <a:hueOff val="0"/>
                <a:satOff val="0"/>
                <a:lumOff val="0"/>
                <a:alphaOff val="0"/>
                <a:lumMod val="105000"/>
                <a:satMod val="103000"/>
                <a:tint val="73000"/>
              </a:schemeClr>
            </a:gs>
            <a:gs pos="100000">
              <a:schemeClr val="accent4">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Tenure insecurity %</a:t>
          </a:r>
        </a:p>
      </dsp:txBody>
      <dsp:txXfrm>
        <a:off x="5307898" y="1014072"/>
        <a:ext cx="1322023" cy="403055"/>
      </dsp:txXfrm>
    </dsp:sp>
    <dsp:sp modelId="{99DDCDE3-D4F6-41ED-B372-102EFAA84862}">
      <dsp:nvSpPr>
        <dsp:cNvPr id="0" name=""/>
        <dsp:cNvSpPr/>
      </dsp:nvSpPr>
      <dsp:spPr>
        <a:xfrm>
          <a:off x="3721470" y="2273622"/>
          <a:ext cx="1322023" cy="403055"/>
        </a:xfrm>
        <a:prstGeom prst="rect">
          <a:avLst/>
        </a:prstGeom>
        <a:gradFill rotWithShape="0">
          <a:gsLst>
            <a:gs pos="0">
              <a:schemeClr val="accent4">
                <a:shade val="80000"/>
                <a:hueOff val="0"/>
                <a:satOff val="0"/>
                <a:lumOff val="0"/>
                <a:alphaOff val="0"/>
                <a:lumMod val="110000"/>
                <a:satMod val="105000"/>
                <a:tint val="67000"/>
              </a:schemeClr>
            </a:gs>
            <a:gs pos="50000">
              <a:schemeClr val="accent4">
                <a:shade val="80000"/>
                <a:hueOff val="0"/>
                <a:satOff val="0"/>
                <a:lumOff val="0"/>
                <a:alphaOff val="0"/>
                <a:lumMod val="105000"/>
                <a:satMod val="103000"/>
                <a:tint val="73000"/>
              </a:schemeClr>
            </a:gs>
            <a:gs pos="100000">
              <a:schemeClr val="accent4">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Transport and ICT</a:t>
          </a:r>
        </a:p>
      </dsp:txBody>
      <dsp:txXfrm>
        <a:off x="3721470" y="2273622"/>
        <a:ext cx="1322023" cy="403055"/>
      </dsp:txXfrm>
    </dsp:sp>
    <dsp:sp modelId="{4967F135-4853-4030-ACC1-E536A64AA19D}">
      <dsp:nvSpPr>
        <dsp:cNvPr id="0" name=""/>
        <dsp:cNvSpPr/>
      </dsp:nvSpPr>
      <dsp:spPr>
        <a:xfrm>
          <a:off x="5307898" y="1517892"/>
          <a:ext cx="1322023" cy="403055"/>
        </a:xfrm>
        <a:prstGeom prst="rect">
          <a:avLst/>
        </a:prstGeom>
        <a:gradFill rotWithShape="0">
          <a:gsLst>
            <a:gs pos="0">
              <a:schemeClr val="accent4">
                <a:tint val="99000"/>
                <a:hueOff val="0"/>
                <a:satOff val="0"/>
                <a:lumOff val="0"/>
                <a:alphaOff val="0"/>
                <a:lumMod val="110000"/>
                <a:satMod val="105000"/>
                <a:tint val="67000"/>
              </a:schemeClr>
            </a:gs>
            <a:gs pos="50000">
              <a:schemeClr val="accent4">
                <a:tint val="99000"/>
                <a:hueOff val="0"/>
                <a:satOff val="0"/>
                <a:lumOff val="0"/>
                <a:alphaOff val="0"/>
                <a:lumMod val="105000"/>
                <a:satMod val="103000"/>
                <a:tint val="73000"/>
              </a:schemeClr>
            </a:gs>
            <a:gs pos="100000">
              <a:schemeClr val="accent4">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prstClr val="black"/>
              </a:solidFill>
              <a:latin typeface="Calibri" panose="020F0502020204030204"/>
              <a:ea typeface="+mn-ea"/>
              <a:cs typeface="+mn-cs"/>
            </a:rPr>
            <a:t>Rapid transit to resident ratio (km per millions)</a:t>
          </a:r>
        </a:p>
      </dsp:txBody>
      <dsp:txXfrm>
        <a:off x="5307898" y="1517892"/>
        <a:ext cx="1322023" cy="403055"/>
      </dsp:txXfrm>
    </dsp:sp>
    <dsp:sp modelId="{B2EED63B-946D-44BC-BE49-E8A70C177675}">
      <dsp:nvSpPr>
        <dsp:cNvPr id="0" name=""/>
        <dsp:cNvSpPr/>
      </dsp:nvSpPr>
      <dsp:spPr>
        <a:xfrm>
          <a:off x="5307898" y="2021712"/>
          <a:ext cx="1322023" cy="403055"/>
        </a:xfrm>
        <a:prstGeom prst="rect">
          <a:avLst/>
        </a:prstGeom>
        <a:gradFill rotWithShape="0">
          <a:gsLst>
            <a:gs pos="0">
              <a:schemeClr val="accent4">
                <a:tint val="99000"/>
                <a:hueOff val="0"/>
                <a:satOff val="0"/>
                <a:lumOff val="0"/>
                <a:alphaOff val="0"/>
                <a:lumMod val="110000"/>
                <a:satMod val="105000"/>
                <a:tint val="67000"/>
              </a:schemeClr>
            </a:gs>
            <a:gs pos="50000">
              <a:schemeClr val="accent4">
                <a:tint val="99000"/>
                <a:hueOff val="0"/>
                <a:satOff val="0"/>
                <a:lumOff val="0"/>
                <a:alphaOff val="0"/>
                <a:lumMod val="105000"/>
                <a:satMod val="103000"/>
                <a:tint val="73000"/>
              </a:schemeClr>
            </a:gs>
            <a:gs pos="100000">
              <a:schemeClr val="accent4">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solidFill>
              <a:latin typeface="Calibri" panose="020F0502020204030204"/>
              <a:ea typeface="+mn-ea"/>
              <a:cs typeface="+mn-cs"/>
            </a:rPr>
            <a:t>Digital penetration index</a:t>
          </a:r>
        </a:p>
      </dsp:txBody>
      <dsp:txXfrm>
        <a:off x="5307898" y="2021712"/>
        <a:ext cx="1322023" cy="403055"/>
      </dsp:txXfrm>
    </dsp:sp>
    <dsp:sp modelId="{38C48FD7-AD73-4A7E-9829-AA67723ABE91}">
      <dsp:nvSpPr>
        <dsp:cNvPr id="0" name=""/>
        <dsp:cNvSpPr/>
      </dsp:nvSpPr>
      <dsp:spPr>
        <a:xfrm>
          <a:off x="5307898" y="2525532"/>
          <a:ext cx="1322023" cy="403055"/>
        </a:xfrm>
        <a:prstGeom prst="rect">
          <a:avLst/>
        </a:prstGeom>
        <a:gradFill rotWithShape="0">
          <a:gsLst>
            <a:gs pos="0">
              <a:schemeClr val="accent4">
                <a:tint val="99000"/>
                <a:hueOff val="0"/>
                <a:satOff val="0"/>
                <a:lumOff val="0"/>
                <a:alphaOff val="0"/>
                <a:lumMod val="110000"/>
                <a:satMod val="105000"/>
                <a:tint val="67000"/>
              </a:schemeClr>
            </a:gs>
            <a:gs pos="50000">
              <a:schemeClr val="accent4">
                <a:tint val="99000"/>
                <a:hueOff val="0"/>
                <a:satOff val="0"/>
                <a:lumOff val="0"/>
                <a:alphaOff val="0"/>
                <a:lumMod val="105000"/>
                <a:satMod val="103000"/>
                <a:tint val="73000"/>
              </a:schemeClr>
            </a:gs>
            <a:gs pos="100000">
              <a:schemeClr val="accent4">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Population using the internet %</a:t>
          </a:r>
        </a:p>
      </dsp:txBody>
      <dsp:txXfrm>
        <a:off x="5307898" y="2525532"/>
        <a:ext cx="1322023" cy="403055"/>
      </dsp:txXfrm>
    </dsp:sp>
    <dsp:sp modelId="{DE593DA1-BFE0-4839-B57B-E37326C2DAA6}">
      <dsp:nvSpPr>
        <dsp:cNvPr id="0" name=""/>
        <dsp:cNvSpPr/>
      </dsp:nvSpPr>
      <dsp:spPr>
        <a:xfrm>
          <a:off x="5307898" y="3029352"/>
          <a:ext cx="1322023" cy="403055"/>
        </a:xfrm>
        <a:prstGeom prst="rect">
          <a:avLst/>
        </a:prstGeom>
        <a:gradFill rotWithShape="0">
          <a:gsLst>
            <a:gs pos="0">
              <a:schemeClr val="accent4">
                <a:tint val="99000"/>
                <a:hueOff val="0"/>
                <a:satOff val="0"/>
                <a:lumOff val="0"/>
                <a:alphaOff val="0"/>
                <a:lumMod val="110000"/>
                <a:satMod val="105000"/>
                <a:tint val="67000"/>
              </a:schemeClr>
            </a:gs>
            <a:gs pos="50000">
              <a:schemeClr val="accent4">
                <a:tint val="99000"/>
                <a:hueOff val="0"/>
                <a:satOff val="0"/>
                <a:lumOff val="0"/>
                <a:alphaOff val="0"/>
                <a:lumMod val="105000"/>
                <a:satMod val="103000"/>
                <a:tint val="73000"/>
              </a:schemeClr>
            </a:gs>
            <a:gs pos="100000">
              <a:schemeClr val="accent4">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Logistics performance index</a:t>
          </a:r>
        </a:p>
      </dsp:txBody>
      <dsp:txXfrm>
        <a:off x="5307898" y="3029352"/>
        <a:ext cx="1322023" cy="403055"/>
      </dsp:txXfrm>
    </dsp:sp>
    <dsp:sp modelId="{66588F1B-B2EE-43C5-8898-1F5BB7BA7759}">
      <dsp:nvSpPr>
        <dsp:cNvPr id="0" name=""/>
        <dsp:cNvSpPr/>
      </dsp:nvSpPr>
      <dsp:spPr>
        <a:xfrm>
          <a:off x="3721470" y="4792721"/>
          <a:ext cx="1322023" cy="403055"/>
        </a:xfrm>
        <a:prstGeom prst="rect">
          <a:avLst/>
        </a:prstGeom>
        <a:gradFill rotWithShape="0">
          <a:gsLst>
            <a:gs pos="0">
              <a:schemeClr val="accent4">
                <a:shade val="80000"/>
                <a:hueOff val="0"/>
                <a:satOff val="0"/>
                <a:lumOff val="0"/>
                <a:alphaOff val="0"/>
                <a:lumMod val="110000"/>
                <a:satMod val="105000"/>
                <a:tint val="67000"/>
              </a:schemeClr>
            </a:gs>
            <a:gs pos="50000">
              <a:schemeClr val="accent4">
                <a:shade val="80000"/>
                <a:hueOff val="0"/>
                <a:satOff val="0"/>
                <a:lumOff val="0"/>
                <a:alphaOff val="0"/>
                <a:lumMod val="105000"/>
                <a:satMod val="103000"/>
                <a:tint val="73000"/>
              </a:schemeClr>
            </a:gs>
            <a:gs pos="100000">
              <a:schemeClr val="accent4">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Resource use</a:t>
          </a:r>
        </a:p>
      </dsp:txBody>
      <dsp:txXfrm>
        <a:off x="3721470" y="4792721"/>
        <a:ext cx="1322023" cy="403055"/>
      </dsp:txXfrm>
    </dsp:sp>
    <dsp:sp modelId="{71122198-8FA3-45E0-ADAF-7729A89B8875}">
      <dsp:nvSpPr>
        <dsp:cNvPr id="0" name=""/>
        <dsp:cNvSpPr/>
      </dsp:nvSpPr>
      <dsp:spPr>
        <a:xfrm>
          <a:off x="5307898" y="3533171"/>
          <a:ext cx="1322023" cy="403055"/>
        </a:xfrm>
        <a:prstGeom prst="rect">
          <a:avLst/>
        </a:prstGeom>
        <a:gradFill rotWithShape="0">
          <a:gsLst>
            <a:gs pos="0">
              <a:schemeClr val="accent4">
                <a:tint val="99000"/>
                <a:hueOff val="0"/>
                <a:satOff val="0"/>
                <a:lumOff val="0"/>
                <a:alphaOff val="0"/>
                <a:lumMod val="110000"/>
                <a:satMod val="105000"/>
                <a:tint val="67000"/>
              </a:schemeClr>
            </a:gs>
            <a:gs pos="50000">
              <a:schemeClr val="accent4">
                <a:tint val="99000"/>
                <a:hueOff val="0"/>
                <a:satOff val="0"/>
                <a:lumOff val="0"/>
                <a:alphaOff val="0"/>
                <a:lumMod val="105000"/>
                <a:satMod val="103000"/>
                <a:tint val="73000"/>
              </a:schemeClr>
            </a:gs>
            <a:gs pos="100000">
              <a:schemeClr val="accent4">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Total GNI/GHG emissions</a:t>
          </a:r>
        </a:p>
      </dsp:txBody>
      <dsp:txXfrm>
        <a:off x="5307898" y="3533171"/>
        <a:ext cx="1322023" cy="403055"/>
      </dsp:txXfrm>
    </dsp:sp>
    <dsp:sp modelId="{7CDFD093-7CB4-4808-A9A8-451325152B5A}">
      <dsp:nvSpPr>
        <dsp:cNvPr id="0" name=""/>
        <dsp:cNvSpPr/>
      </dsp:nvSpPr>
      <dsp:spPr>
        <a:xfrm>
          <a:off x="5307898" y="4036991"/>
          <a:ext cx="1322023" cy="403055"/>
        </a:xfrm>
        <a:prstGeom prst="rect">
          <a:avLst/>
        </a:prstGeom>
        <a:gradFill rotWithShape="0">
          <a:gsLst>
            <a:gs pos="0">
              <a:schemeClr val="accent4">
                <a:tint val="99000"/>
                <a:hueOff val="0"/>
                <a:satOff val="0"/>
                <a:lumOff val="0"/>
                <a:alphaOff val="0"/>
                <a:lumMod val="110000"/>
                <a:satMod val="105000"/>
                <a:tint val="67000"/>
              </a:schemeClr>
            </a:gs>
            <a:gs pos="50000">
              <a:schemeClr val="accent4">
                <a:tint val="99000"/>
                <a:hueOff val="0"/>
                <a:satOff val="0"/>
                <a:lumOff val="0"/>
                <a:alphaOff val="0"/>
                <a:lumMod val="105000"/>
                <a:satMod val="103000"/>
                <a:tint val="73000"/>
              </a:schemeClr>
            </a:gs>
            <a:gs pos="100000">
              <a:schemeClr val="accent4">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prstClr val="black"/>
              </a:solidFill>
              <a:latin typeface="Calibri" panose="020F0502020204030204"/>
              <a:ea typeface="+mn-ea"/>
              <a:cs typeface="+mn-cs"/>
            </a:rPr>
            <a:t>Energy efficiency (% change in energy intensity)</a:t>
          </a:r>
        </a:p>
      </dsp:txBody>
      <dsp:txXfrm>
        <a:off x="5307898" y="4036991"/>
        <a:ext cx="1322023" cy="403055"/>
      </dsp:txXfrm>
    </dsp:sp>
    <dsp:sp modelId="{FA0071E3-DEA3-44C9-B62A-408236673F04}">
      <dsp:nvSpPr>
        <dsp:cNvPr id="0" name=""/>
        <dsp:cNvSpPr/>
      </dsp:nvSpPr>
      <dsp:spPr>
        <a:xfrm>
          <a:off x="5307898" y="4540811"/>
          <a:ext cx="1322023" cy="403055"/>
        </a:xfrm>
        <a:prstGeom prst="rect">
          <a:avLst/>
        </a:prstGeom>
        <a:gradFill rotWithShape="0">
          <a:gsLst>
            <a:gs pos="0">
              <a:schemeClr val="accent4">
                <a:tint val="99000"/>
                <a:hueOff val="0"/>
                <a:satOff val="0"/>
                <a:lumOff val="0"/>
                <a:alphaOff val="0"/>
                <a:lumMod val="110000"/>
                <a:satMod val="105000"/>
                <a:tint val="67000"/>
              </a:schemeClr>
            </a:gs>
            <a:gs pos="50000">
              <a:schemeClr val="accent4">
                <a:tint val="99000"/>
                <a:hueOff val="0"/>
                <a:satOff val="0"/>
                <a:lumOff val="0"/>
                <a:alphaOff val="0"/>
                <a:lumMod val="105000"/>
                <a:satMod val="103000"/>
                <a:tint val="73000"/>
              </a:schemeClr>
            </a:gs>
            <a:gs pos="100000">
              <a:schemeClr val="accent4">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Water productivity (GNI per m3 water</a:t>
          </a:r>
        </a:p>
      </dsp:txBody>
      <dsp:txXfrm>
        <a:off x="5307898" y="4540811"/>
        <a:ext cx="1322023" cy="403055"/>
      </dsp:txXfrm>
    </dsp:sp>
    <dsp:sp modelId="{D7CA433B-56D0-43EA-857C-6AF59225A836}">
      <dsp:nvSpPr>
        <dsp:cNvPr id="0" name=""/>
        <dsp:cNvSpPr/>
      </dsp:nvSpPr>
      <dsp:spPr>
        <a:xfrm>
          <a:off x="5307898" y="5044631"/>
          <a:ext cx="1322023" cy="403055"/>
        </a:xfrm>
        <a:prstGeom prst="rect">
          <a:avLst/>
        </a:prstGeom>
        <a:gradFill rotWithShape="0">
          <a:gsLst>
            <a:gs pos="0">
              <a:schemeClr val="accent4">
                <a:tint val="99000"/>
                <a:hueOff val="0"/>
                <a:satOff val="0"/>
                <a:lumOff val="0"/>
                <a:alphaOff val="0"/>
                <a:lumMod val="110000"/>
                <a:satMod val="105000"/>
                <a:tint val="67000"/>
              </a:schemeClr>
            </a:gs>
            <a:gs pos="50000">
              <a:schemeClr val="accent4">
                <a:tint val="99000"/>
                <a:hueOff val="0"/>
                <a:satOff val="0"/>
                <a:lumOff val="0"/>
                <a:alphaOff val="0"/>
                <a:lumMod val="105000"/>
                <a:satMod val="103000"/>
                <a:tint val="73000"/>
              </a:schemeClr>
            </a:gs>
            <a:gs pos="100000">
              <a:schemeClr val="accent4">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Air pollution economic efficiency %</a:t>
          </a:r>
        </a:p>
      </dsp:txBody>
      <dsp:txXfrm>
        <a:off x="5307898" y="5044631"/>
        <a:ext cx="1322023" cy="403055"/>
      </dsp:txXfrm>
    </dsp:sp>
    <dsp:sp modelId="{1ACC86E0-12D9-44E2-BE31-59B228F57B50}">
      <dsp:nvSpPr>
        <dsp:cNvPr id="0" name=""/>
        <dsp:cNvSpPr/>
      </dsp:nvSpPr>
      <dsp:spPr>
        <a:xfrm>
          <a:off x="5307898" y="5548451"/>
          <a:ext cx="1322023" cy="403055"/>
        </a:xfrm>
        <a:prstGeom prst="rect">
          <a:avLst/>
        </a:prstGeom>
        <a:gradFill rotWithShape="0">
          <a:gsLst>
            <a:gs pos="0">
              <a:schemeClr val="accent4">
                <a:tint val="99000"/>
                <a:hueOff val="0"/>
                <a:satOff val="0"/>
                <a:lumOff val="0"/>
                <a:alphaOff val="0"/>
                <a:lumMod val="110000"/>
                <a:satMod val="105000"/>
                <a:tint val="67000"/>
              </a:schemeClr>
            </a:gs>
            <a:gs pos="50000">
              <a:schemeClr val="accent4">
                <a:tint val="99000"/>
                <a:hueOff val="0"/>
                <a:satOff val="0"/>
                <a:lumOff val="0"/>
                <a:alphaOff val="0"/>
                <a:lumMod val="105000"/>
                <a:satMod val="103000"/>
                <a:tint val="73000"/>
              </a:schemeClr>
            </a:gs>
            <a:gs pos="100000">
              <a:schemeClr val="accent4">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Agricultural land productivity</a:t>
          </a:r>
        </a:p>
      </dsp:txBody>
      <dsp:txXfrm>
        <a:off x="5307898" y="5548451"/>
        <a:ext cx="1322023" cy="403055"/>
      </dsp:txXfrm>
    </dsp:sp>
    <dsp:sp modelId="{987DB3CD-00B3-4AA2-94D0-6EE1D69BFE52}">
      <dsp:nvSpPr>
        <dsp:cNvPr id="0" name=""/>
        <dsp:cNvSpPr/>
      </dsp:nvSpPr>
      <dsp:spPr>
        <a:xfrm>
          <a:off x="5307898" y="6052270"/>
          <a:ext cx="1322023" cy="403055"/>
        </a:xfrm>
        <a:prstGeom prst="rect">
          <a:avLst/>
        </a:prstGeom>
        <a:gradFill rotWithShape="0">
          <a:gsLst>
            <a:gs pos="0">
              <a:schemeClr val="accent4">
                <a:tint val="99000"/>
                <a:hueOff val="0"/>
                <a:satOff val="0"/>
                <a:lumOff val="0"/>
                <a:alphaOff val="0"/>
                <a:lumMod val="110000"/>
                <a:satMod val="105000"/>
                <a:tint val="67000"/>
              </a:schemeClr>
            </a:gs>
            <a:gs pos="50000">
              <a:schemeClr val="accent4">
                <a:tint val="99000"/>
                <a:hueOff val="0"/>
                <a:satOff val="0"/>
                <a:lumOff val="0"/>
                <a:alphaOff val="0"/>
                <a:lumMod val="105000"/>
                <a:satMod val="103000"/>
                <a:tint val="73000"/>
              </a:schemeClr>
            </a:gs>
            <a:gs pos="100000">
              <a:schemeClr val="accent4">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Agriculture value added per worker</a:t>
          </a:r>
        </a:p>
      </dsp:txBody>
      <dsp:txXfrm>
        <a:off x="5307898" y="6052270"/>
        <a:ext cx="1322023" cy="403055"/>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B8D62-3BC9-43B7-AFD4-9C33385C08EC}" type="datetimeFigureOut">
              <a:rPr lang="en-US" smtClean="0"/>
              <a:t>3/11/2021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83CC48-8F28-450B-9C3A-D12E9F6A3D3E}" type="slidenum">
              <a:rPr lang="en-US" smtClean="0"/>
              <a:t>‹#›</a:t>
            </a:fld>
            <a:endParaRPr lang="en-US"/>
          </a:p>
        </p:txBody>
      </p:sp>
    </p:spTree>
    <p:extLst>
      <p:ext uri="{BB962C8B-B14F-4D97-AF65-F5344CB8AC3E}">
        <p14:creationId xmlns:p14="http://schemas.microsoft.com/office/powerpoint/2010/main" val="2104072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emdat.be&#160;"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emdat.be&#160;"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emdat.be&#160;"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a:solidFill>
                  <a:schemeClr val="tx1"/>
                </a:solidFill>
                <a:effectLst/>
                <a:latin typeface="+mn-lt"/>
                <a:ea typeface="+mn-ea"/>
                <a:cs typeface="+mn-cs"/>
              </a:rPr>
              <a:t>Damania, Richard; Desbureaux, Sébastien; Hyland, Marie; Islam, Asif; Moore, Scott; Rodella, Aude-Sophie; Russ, Jason; Zaveri, Esha. 2017. Uncharted Waters : The New Economics of Water Scarcity and Variability. World Bank, Washington, DC. © World Bank. https://openknowledge.worldbank.org/handle/10986/28096 License: CC BY 3.0 IGO.</a:t>
            </a:r>
          </a:p>
          <a:p>
            <a:endParaRPr lang="en-US" sz="1200" b="0" i="1"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EM-DAT, CRED / </a:t>
            </a:r>
            <a:r>
              <a:rPr lang="en-US" sz="1200" b="0" i="0" kern="1200" err="1">
                <a:solidFill>
                  <a:schemeClr val="tx1"/>
                </a:solidFill>
                <a:effectLst/>
                <a:latin typeface="+mn-lt"/>
                <a:ea typeface="+mn-ea"/>
                <a:cs typeface="+mn-cs"/>
              </a:rPr>
              <a:t>UCLouvain</a:t>
            </a:r>
            <a:r>
              <a:rPr lang="en-US" sz="1200" b="0" i="0" kern="1200">
                <a:solidFill>
                  <a:schemeClr val="tx1"/>
                </a:solidFill>
                <a:effectLst/>
                <a:latin typeface="+mn-lt"/>
                <a:ea typeface="+mn-ea"/>
                <a:cs typeface="+mn-cs"/>
              </a:rPr>
              <a:t>, Brussels, Belgium – </a:t>
            </a:r>
            <a:r>
              <a:rPr lang="en-US" sz="1200" b="0" i="0" u="sng" kern="1200">
                <a:solidFill>
                  <a:schemeClr val="tx1"/>
                </a:solidFill>
                <a:effectLst/>
                <a:latin typeface="+mn-lt"/>
                <a:ea typeface="+mn-ea"/>
                <a:cs typeface="+mn-cs"/>
                <a:hlinkClick r:id="rId3"/>
              </a:rPr>
              <a:t>www.emdat.be </a:t>
            </a:r>
            <a:r>
              <a:rPr lang="en-US" sz="1200" b="0" i="0" kern="1200">
                <a:solidFill>
                  <a:schemeClr val="tx1"/>
                </a:solidFill>
                <a:effectLst/>
                <a:latin typeface="+mn-lt"/>
                <a:ea typeface="+mn-ea"/>
                <a:cs typeface="+mn-cs"/>
              </a:rPr>
              <a:t>( D. Guha-Sapir)</a:t>
            </a:r>
            <a:endParaRPr lang="en-US" sz="1200" b="0" i="1" kern="1200">
              <a:solidFill>
                <a:schemeClr val="tx1"/>
              </a:solidFill>
              <a:effectLst/>
              <a:latin typeface="+mn-lt"/>
              <a:ea typeface="+mn-ea"/>
              <a:cs typeface="+mn-cs"/>
            </a:endParaRPr>
          </a:p>
          <a:p>
            <a:endParaRPr lang="en-US" sz="1200" b="0" i="1" kern="1200">
              <a:solidFill>
                <a:schemeClr val="tx1"/>
              </a:solidFill>
              <a:effectLst/>
              <a:latin typeface="+mn-lt"/>
              <a:ea typeface="+mn-ea"/>
              <a:cs typeface="+mn-cs"/>
            </a:endParaRPr>
          </a:p>
          <a:p>
            <a:r>
              <a:rPr lang="en-US" sz="1200" b="0" i="1" kern="1200" err="1">
                <a:solidFill>
                  <a:schemeClr val="tx1"/>
                </a:solidFill>
                <a:effectLst/>
                <a:latin typeface="+mn-lt"/>
                <a:ea typeface="+mn-ea"/>
                <a:cs typeface="+mn-cs"/>
              </a:rPr>
              <a:t>Hallegatte</a:t>
            </a:r>
            <a:r>
              <a:rPr lang="en-US" sz="1200" b="0" i="1" kern="1200">
                <a:solidFill>
                  <a:schemeClr val="tx1"/>
                </a:solidFill>
                <a:effectLst/>
                <a:latin typeface="+mn-lt"/>
                <a:ea typeface="+mn-ea"/>
                <a:cs typeface="+mn-cs"/>
              </a:rPr>
              <a:t>, Stephane; Vogt-</a:t>
            </a:r>
            <a:r>
              <a:rPr lang="en-US" sz="1200" b="0" i="1" kern="1200" err="1">
                <a:solidFill>
                  <a:schemeClr val="tx1"/>
                </a:solidFill>
                <a:effectLst/>
                <a:latin typeface="+mn-lt"/>
                <a:ea typeface="+mn-ea"/>
                <a:cs typeface="+mn-cs"/>
              </a:rPr>
              <a:t>Schilb</a:t>
            </a:r>
            <a:r>
              <a:rPr lang="en-US" sz="1200" b="0" i="1" kern="1200">
                <a:solidFill>
                  <a:schemeClr val="tx1"/>
                </a:solidFill>
                <a:effectLst/>
                <a:latin typeface="+mn-lt"/>
                <a:ea typeface="+mn-ea"/>
                <a:cs typeface="+mn-cs"/>
              </a:rPr>
              <a:t>, Adrien; Bangalore, Mook; </a:t>
            </a:r>
            <a:r>
              <a:rPr lang="en-US" sz="1200" b="0" i="1" kern="1200" err="1">
                <a:solidFill>
                  <a:schemeClr val="tx1"/>
                </a:solidFill>
                <a:effectLst/>
                <a:latin typeface="+mn-lt"/>
                <a:ea typeface="+mn-ea"/>
                <a:cs typeface="+mn-cs"/>
              </a:rPr>
              <a:t>Rozenberg</a:t>
            </a:r>
            <a:r>
              <a:rPr lang="en-US" sz="1200" b="0" i="1" kern="1200">
                <a:solidFill>
                  <a:schemeClr val="tx1"/>
                </a:solidFill>
                <a:effectLst/>
                <a:latin typeface="+mn-lt"/>
                <a:ea typeface="+mn-ea"/>
                <a:cs typeface="+mn-cs"/>
              </a:rPr>
              <a:t>, Julie. 2017. Unbreakable : Building the Resilience of the Poor in the Face of Natural Disasters. Climate Change and Development;. Washington, DC: World Bank. © World Bank. https://openknowledge.worldbank.org/handle/10986/25335 License: CC BY 3.0 IGO.</a:t>
            </a:r>
          </a:p>
          <a:p>
            <a:endParaRPr lang="en-US" sz="1200" b="0" i="1" kern="1200">
              <a:solidFill>
                <a:schemeClr val="tx1"/>
              </a:solidFill>
              <a:effectLst/>
              <a:latin typeface="+mn-lt"/>
              <a:ea typeface="+mn-ea"/>
              <a:cs typeface="+mn-cs"/>
            </a:endParaRPr>
          </a:p>
          <a:p>
            <a:r>
              <a:rPr lang="en-US"/>
              <a:t>Willmott, C. J., and K. Matsuura. 2004. “Terrestrial Air Temperature and Precipitation: Monthly and Annual Time Series (1900–2014).” http://climate.geog.udel.edu/~climate /</a:t>
            </a:r>
            <a:r>
              <a:rPr lang="en-US" err="1"/>
              <a:t>html_pages</a:t>
            </a:r>
            <a:r>
              <a:rPr lang="en-US"/>
              <a:t>/download.html.</a:t>
            </a: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42FF3F-C4F4-4A64-B7BA-F2F026A635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74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42FF3F-C4F4-4A64-B7BA-F2F026A635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1302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42FF3F-C4F4-4A64-B7BA-F2F026A635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9097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a:solidFill>
                  <a:schemeClr val="tx1"/>
                </a:solidFill>
                <a:effectLst/>
                <a:latin typeface="+mn-lt"/>
                <a:ea typeface="+mn-ea"/>
                <a:cs typeface="+mn-cs"/>
              </a:rPr>
              <a:t>Damania, Richard; Desbureaux, Sébastien; Hyland, Marie; Islam, Asif; Moore, Scott; Rodella, Aude-Sophie; Russ, Jason; Zaveri, Esha. 2017. Uncharted Waters : The New Economics of Water Scarcity and Variability. World Bank, Washington, DC. © World Bank. https://openknowledge.worldbank.org/handle/10986/28096 License: CC BY 3.0 IGO.</a:t>
            </a:r>
          </a:p>
          <a:p>
            <a:endParaRPr lang="en-US" sz="1200" b="0" i="1"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EM-DAT, CRED / </a:t>
            </a:r>
            <a:r>
              <a:rPr lang="en-US" sz="1200" b="0" i="0" kern="1200" err="1">
                <a:solidFill>
                  <a:schemeClr val="tx1"/>
                </a:solidFill>
                <a:effectLst/>
                <a:latin typeface="+mn-lt"/>
                <a:ea typeface="+mn-ea"/>
                <a:cs typeface="+mn-cs"/>
              </a:rPr>
              <a:t>UCLouvain</a:t>
            </a:r>
            <a:r>
              <a:rPr lang="en-US" sz="1200" b="0" i="0" kern="1200">
                <a:solidFill>
                  <a:schemeClr val="tx1"/>
                </a:solidFill>
                <a:effectLst/>
                <a:latin typeface="+mn-lt"/>
                <a:ea typeface="+mn-ea"/>
                <a:cs typeface="+mn-cs"/>
              </a:rPr>
              <a:t>, Brussels, Belgium – </a:t>
            </a:r>
            <a:r>
              <a:rPr lang="en-US" sz="1200" b="0" i="0" u="sng" kern="1200">
                <a:solidFill>
                  <a:schemeClr val="tx1"/>
                </a:solidFill>
                <a:effectLst/>
                <a:latin typeface="+mn-lt"/>
                <a:ea typeface="+mn-ea"/>
                <a:cs typeface="+mn-cs"/>
                <a:hlinkClick r:id="rId3"/>
              </a:rPr>
              <a:t>www.emdat.be </a:t>
            </a:r>
            <a:r>
              <a:rPr lang="en-US" sz="1200" b="0" i="0" kern="1200">
                <a:solidFill>
                  <a:schemeClr val="tx1"/>
                </a:solidFill>
                <a:effectLst/>
                <a:latin typeface="+mn-lt"/>
                <a:ea typeface="+mn-ea"/>
                <a:cs typeface="+mn-cs"/>
              </a:rPr>
              <a:t>( D. Guha-Sapir)</a:t>
            </a:r>
            <a:endParaRPr lang="en-US" sz="1200" b="0" i="1" kern="1200">
              <a:solidFill>
                <a:schemeClr val="tx1"/>
              </a:solidFill>
              <a:effectLst/>
              <a:latin typeface="+mn-lt"/>
              <a:ea typeface="+mn-ea"/>
              <a:cs typeface="+mn-cs"/>
            </a:endParaRPr>
          </a:p>
          <a:p>
            <a:endParaRPr lang="en-US" sz="1200" b="0" i="1" kern="1200">
              <a:solidFill>
                <a:schemeClr val="tx1"/>
              </a:solidFill>
              <a:effectLst/>
              <a:latin typeface="+mn-lt"/>
              <a:ea typeface="+mn-ea"/>
              <a:cs typeface="+mn-cs"/>
            </a:endParaRPr>
          </a:p>
          <a:p>
            <a:r>
              <a:rPr lang="en-US" sz="1200" b="0" i="1" kern="1200" err="1">
                <a:solidFill>
                  <a:schemeClr val="tx1"/>
                </a:solidFill>
                <a:effectLst/>
                <a:latin typeface="+mn-lt"/>
                <a:ea typeface="+mn-ea"/>
                <a:cs typeface="+mn-cs"/>
              </a:rPr>
              <a:t>Hallegatte</a:t>
            </a:r>
            <a:r>
              <a:rPr lang="en-US" sz="1200" b="0" i="1" kern="1200">
                <a:solidFill>
                  <a:schemeClr val="tx1"/>
                </a:solidFill>
                <a:effectLst/>
                <a:latin typeface="+mn-lt"/>
                <a:ea typeface="+mn-ea"/>
                <a:cs typeface="+mn-cs"/>
              </a:rPr>
              <a:t>, Stephane; Vogt-</a:t>
            </a:r>
            <a:r>
              <a:rPr lang="en-US" sz="1200" b="0" i="1" kern="1200" err="1">
                <a:solidFill>
                  <a:schemeClr val="tx1"/>
                </a:solidFill>
                <a:effectLst/>
                <a:latin typeface="+mn-lt"/>
                <a:ea typeface="+mn-ea"/>
                <a:cs typeface="+mn-cs"/>
              </a:rPr>
              <a:t>Schilb</a:t>
            </a:r>
            <a:r>
              <a:rPr lang="en-US" sz="1200" b="0" i="1" kern="1200">
                <a:solidFill>
                  <a:schemeClr val="tx1"/>
                </a:solidFill>
                <a:effectLst/>
                <a:latin typeface="+mn-lt"/>
                <a:ea typeface="+mn-ea"/>
                <a:cs typeface="+mn-cs"/>
              </a:rPr>
              <a:t>, Adrien; Bangalore, Mook; </a:t>
            </a:r>
            <a:r>
              <a:rPr lang="en-US" sz="1200" b="0" i="1" kern="1200" err="1">
                <a:solidFill>
                  <a:schemeClr val="tx1"/>
                </a:solidFill>
                <a:effectLst/>
                <a:latin typeface="+mn-lt"/>
                <a:ea typeface="+mn-ea"/>
                <a:cs typeface="+mn-cs"/>
              </a:rPr>
              <a:t>Rozenberg</a:t>
            </a:r>
            <a:r>
              <a:rPr lang="en-US" sz="1200" b="0" i="1" kern="1200">
                <a:solidFill>
                  <a:schemeClr val="tx1"/>
                </a:solidFill>
                <a:effectLst/>
                <a:latin typeface="+mn-lt"/>
                <a:ea typeface="+mn-ea"/>
                <a:cs typeface="+mn-cs"/>
              </a:rPr>
              <a:t>, Julie. 2017. Unbreakable : Building the Resilience of the Poor in the Face of Natural Disasters. Climate Change and Development;. Washington, DC: World Bank. © World Bank. https://openknowledge.worldbank.org/handle/10986/25335 License: CC BY 3.0 IGO.</a:t>
            </a:r>
          </a:p>
          <a:p>
            <a:endParaRPr lang="en-US" sz="1200" b="0" i="1" kern="1200">
              <a:solidFill>
                <a:schemeClr val="tx1"/>
              </a:solidFill>
              <a:effectLst/>
              <a:latin typeface="+mn-lt"/>
              <a:ea typeface="+mn-ea"/>
              <a:cs typeface="+mn-cs"/>
            </a:endParaRPr>
          </a:p>
          <a:p>
            <a:r>
              <a:rPr lang="en-US"/>
              <a:t>Willmott, C. J., and K. Matsuura. 2004. “Terrestrial Air Temperature and Precipitation: Monthly and Annual Time Series (1900–2014).” http://climate.geog.udel.edu/~climate /</a:t>
            </a:r>
            <a:r>
              <a:rPr lang="en-US" err="1"/>
              <a:t>html_pages</a:t>
            </a:r>
            <a:r>
              <a:rPr lang="en-US"/>
              <a:t>/download.html.</a:t>
            </a: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42FF3F-C4F4-4A64-B7BA-F2F026A635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793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a:solidFill>
                  <a:schemeClr val="tx1"/>
                </a:solidFill>
                <a:effectLst/>
                <a:latin typeface="+mn-lt"/>
                <a:ea typeface="+mn-ea"/>
                <a:cs typeface="+mn-cs"/>
              </a:rPr>
              <a:t>Damania, Richard; Desbureaux, Sébastien; Hyland, Marie; Islam, Asif; Moore, Scott; Rodella, Aude-Sophie; Russ, Jason; Zaveri, Esha. 2017. Uncharted Waters : The New Economics of Water Scarcity and Variability. World Bank, Washington, DC. © World Bank. https://openknowledge.worldbank.org/handle/10986/28096 License: CC BY 3.0 IGO.</a:t>
            </a:r>
          </a:p>
          <a:p>
            <a:endParaRPr lang="en-US" sz="1200" b="0" i="1"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EM-DAT, CRED / </a:t>
            </a:r>
            <a:r>
              <a:rPr lang="en-US" sz="1200" b="0" i="0" kern="1200" err="1">
                <a:solidFill>
                  <a:schemeClr val="tx1"/>
                </a:solidFill>
                <a:effectLst/>
                <a:latin typeface="+mn-lt"/>
                <a:ea typeface="+mn-ea"/>
                <a:cs typeface="+mn-cs"/>
              </a:rPr>
              <a:t>UCLouvain</a:t>
            </a:r>
            <a:r>
              <a:rPr lang="en-US" sz="1200" b="0" i="0" kern="1200">
                <a:solidFill>
                  <a:schemeClr val="tx1"/>
                </a:solidFill>
                <a:effectLst/>
                <a:latin typeface="+mn-lt"/>
                <a:ea typeface="+mn-ea"/>
                <a:cs typeface="+mn-cs"/>
              </a:rPr>
              <a:t>, Brussels, Belgium – </a:t>
            </a:r>
            <a:r>
              <a:rPr lang="en-US" sz="1200" b="0" i="0" u="sng" kern="1200">
                <a:solidFill>
                  <a:schemeClr val="tx1"/>
                </a:solidFill>
                <a:effectLst/>
                <a:latin typeface="+mn-lt"/>
                <a:ea typeface="+mn-ea"/>
                <a:cs typeface="+mn-cs"/>
                <a:hlinkClick r:id="rId3"/>
              </a:rPr>
              <a:t>www.emdat.be </a:t>
            </a:r>
            <a:r>
              <a:rPr lang="en-US" sz="1200" b="0" i="0" kern="1200">
                <a:solidFill>
                  <a:schemeClr val="tx1"/>
                </a:solidFill>
                <a:effectLst/>
                <a:latin typeface="+mn-lt"/>
                <a:ea typeface="+mn-ea"/>
                <a:cs typeface="+mn-cs"/>
              </a:rPr>
              <a:t>( D. Guha-Sapir)</a:t>
            </a:r>
            <a:endParaRPr lang="en-US" sz="1200" b="0" i="1" kern="1200">
              <a:solidFill>
                <a:schemeClr val="tx1"/>
              </a:solidFill>
              <a:effectLst/>
              <a:latin typeface="+mn-lt"/>
              <a:ea typeface="+mn-ea"/>
              <a:cs typeface="+mn-cs"/>
            </a:endParaRPr>
          </a:p>
          <a:p>
            <a:endParaRPr lang="en-US" sz="1200" b="0" i="1" kern="1200">
              <a:solidFill>
                <a:schemeClr val="tx1"/>
              </a:solidFill>
              <a:effectLst/>
              <a:latin typeface="+mn-lt"/>
              <a:ea typeface="+mn-ea"/>
              <a:cs typeface="+mn-cs"/>
            </a:endParaRPr>
          </a:p>
          <a:p>
            <a:r>
              <a:rPr lang="en-US" sz="1200" b="0" i="1" kern="1200" err="1">
                <a:solidFill>
                  <a:schemeClr val="tx1"/>
                </a:solidFill>
                <a:effectLst/>
                <a:latin typeface="+mn-lt"/>
                <a:ea typeface="+mn-ea"/>
                <a:cs typeface="+mn-cs"/>
              </a:rPr>
              <a:t>Hallegatte</a:t>
            </a:r>
            <a:r>
              <a:rPr lang="en-US" sz="1200" b="0" i="1" kern="1200">
                <a:solidFill>
                  <a:schemeClr val="tx1"/>
                </a:solidFill>
                <a:effectLst/>
                <a:latin typeface="+mn-lt"/>
                <a:ea typeface="+mn-ea"/>
                <a:cs typeface="+mn-cs"/>
              </a:rPr>
              <a:t>, Stephane; Vogt-</a:t>
            </a:r>
            <a:r>
              <a:rPr lang="en-US" sz="1200" b="0" i="1" kern="1200" err="1">
                <a:solidFill>
                  <a:schemeClr val="tx1"/>
                </a:solidFill>
                <a:effectLst/>
                <a:latin typeface="+mn-lt"/>
                <a:ea typeface="+mn-ea"/>
                <a:cs typeface="+mn-cs"/>
              </a:rPr>
              <a:t>Schilb</a:t>
            </a:r>
            <a:r>
              <a:rPr lang="en-US" sz="1200" b="0" i="1" kern="1200">
                <a:solidFill>
                  <a:schemeClr val="tx1"/>
                </a:solidFill>
                <a:effectLst/>
                <a:latin typeface="+mn-lt"/>
                <a:ea typeface="+mn-ea"/>
                <a:cs typeface="+mn-cs"/>
              </a:rPr>
              <a:t>, Adrien; Bangalore, Mook; </a:t>
            </a:r>
            <a:r>
              <a:rPr lang="en-US" sz="1200" b="0" i="1" kern="1200" err="1">
                <a:solidFill>
                  <a:schemeClr val="tx1"/>
                </a:solidFill>
                <a:effectLst/>
                <a:latin typeface="+mn-lt"/>
                <a:ea typeface="+mn-ea"/>
                <a:cs typeface="+mn-cs"/>
              </a:rPr>
              <a:t>Rozenberg</a:t>
            </a:r>
            <a:r>
              <a:rPr lang="en-US" sz="1200" b="0" i="1" kern="1200">
                <a:solidFill>
                  <a:schemeClr val="tx1"/>
                </a:solidFill>
                <a:effectLst/>
                <a:latin typeface="+mn-lt"/>
                <a:ea typeface="+mn-ea"/>
                <a:cs typeface="+mn-cs"/>
              </a:rPr>
              <a:t>, Julie. 2017. Unbreakable : Building the Resilience of the Poor in the Face of Natural Disasters. Climate Change and Development;. Washington, DC: World Bank. © World Bank. https://openknowledge.worldbank.org/handle/10986/25335 License: CC BY 3.0 IGO.</a:t>
            </a:r>
          </a:p>
          <a:p>
            <a:endParaRPr lang="en-US" sz="1200" b="0" i="1" kern="1200">
              <a:solidFill>
                <a:schemeClr val="tx1"/>
              </a:solidFill>
              <a:effectLst/>
              <a:latin typeface="+mn-lt"/>
              <a:ea typeface="+mn-ea"/>
              <a:cs typeface="+mn-cs"/>
            </a:endParaRPr>
          </a:p>
          <a:p>
            <a:r>
              <a:rPr lang="en-US"/>
              <a:t>Willmott, C. J., and K. Matsuura. 2004. “Terrestrial Air Temperature and Precipitation: Monthly and Annual Time Series (1900–2014).” http://climate.geog.udel.edu/~climate /</a:t>
            </a:r>
            <a:r>
              <a:rPr lang="en-US" err="1"/>
              <a:t>html_pages</a:t>
            </a:r>
            <a:r>
              <a:rPr lang="en-US"/>
              <a:t>/download.html.</a:t>
            </a: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42FF3F-C4F4-4A64-B7BA-F2F026A635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2837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42FF3F-C4F4-4A64-B7BA-F2F026A635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7419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42FF3F-C4F4-4A64-B7BA-F2F026A635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0860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93813-3036-4E8B-AAEE-892D12AAE9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F4B6F6-4C6B-42D1-AE18-ABAFB14AEB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14A054-309A-4117-9D89-C1B4ABB8613F}"/>
              </a:ext>
            </a:extLst>
          </p:cNvPr>
          <p:cNvSpPr>
            <a:spLocks noGrp="1"/>
          </p:cNvSpPr>
          <p:nvPr>
            <p:ph type="dt" sz="half" idx="10"/>
          </p:nvPr>
        </p:nvSpPr>
        <p:spPr/>
        <p:txBody>
          <a:bodyPr/>
          <a:lstStyle/>
          <a:p>
            <a:fld id="{BCE6AE81-53D8-4C35-AB84-48BD18934F1C}" type="datetimeFigureOut">
              <a:rPr lang="en-US" smtClean="0"/>
              <a:t>3/11/2021</a:t>
            </a:fld>
            <a:endParaRPr lang="en-US"/>
          </a:p>
        </p:txBody>
      </p:sp>
      <p:sp>
        <p:nvSpPr>
          <p:cNvPr id="5" name="Footer Placeholder 4">
            <a:extLst>
              <a:ext uri="{FF2B5EF4-FFF2-40B4-BE49-F238E27FC236}">
                <a16:creationId xmlns:a16="http://schemas.microsoft.com/office/drawing/2014/main" id="{19EA4935-CAB8-4129-80F4-71C7EA069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93AA2-31DE-4C5C-BA17-684E69823094}"/>
              </a:ext>
            </a:extLst>
          </p:cNvPr>
          <p:cNvSpPr>
            <a:spLocks noGrp="1"/>
          </p:cNvSpPr>
          <p:nvPr>
            <p:ph type="sldNum" sz="quarter" idx="12"/>
          </p:nvPr>
        </p:nvSpPr>
        <p:spPr/>
        <p:txBody>
          <a:bodyPr/>
          <a:lstStyle/>
          <a:p>
            <a:fld id="{7358302E-21A5-4D1C-8F0A-8BC159D92C44}" type="slidenum">
              <a:rPr lang="en-US" smtClean="0"/>
              <a:t>‹#›</a:t>
            </a:fld>
            <a:endParaRPr lang="en-US"/>
          </a:p>
        </p:txBody>
      </p:sp>
    </p:spTree>
    <p:extLst>
      <p:ext uri="{BB962C8B-B14F-4D97-AF65-F5344CB8AC3E}">
        <p14:creationId xmlns:p14="http://schemas.microsoft.com/office/powerpoint/2010/main" val="222872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213E0-0A74-41A1-AF3E-16849A3F9F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C76363-7177-4572-8434-CFE71D8F30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1A5DC9-AC7A-4668-9CC7-505F8A816832}"/>
              </a:ext>
            </a:extLst>
          </p:cNvPr>
          <p:cNvSpPr>
            <a:spLocks noGrp="1"/>
          </p:cNvSpPr>
          <p:nvPr>
            <p:ph type="dt" sz="half" idx="10"/>
          </p:nvPr>
        </p:nvSpPr>
        <p:spPr/>
        <p:txBody>
          <a:bodyPr/>
          <a:lstStyle/>
          <a:p>
            <a:fld id="{BCE6AE81-53D8-4C35-AB84-48BD18934F1C}" type="datetimeFigureOut">
              <a:rPr lang="en-US" smtClean="0"/>
              <a:t>3/11/2021</a:t>
            </a:fld>
            <a:endParaRPr lang="en-US"/>
          </a:p>
        </p:txBody>
      </p:sp>
      <p:sp>
        <p:nvSpPr>
          <p:cNvPr id="5" name="Footer Placeholder 4">
            <a:extLst>
              <a:ext uri="{FF2B5EF4-FFF2-40B4-BE49-F238E27FC236}">
                <a16:creationId xmlns:a16="http://schemas.microsoft.com/office/drawing/2014/main" id="{CF254BDB-2F01-4344-9DC1-1BA7237544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79D18B-F0B5-40B6-BAA4-016B84A2E554}"/>
              </a:ext>
            </a:extLst>
          </p:cNvPr>
          <p:cNvSpPr>
            <a:spLocks noGrp="1"/>
          </p:cNvSpPr>
          <p:nvPr>
            <p:ph type="sldNum" sz="quarter" idx="12"/>
          </p:nvPr>
        </p:nvSpPr>
        <p:spPr/>
        <p:txBody>
          <a:bodyPr/>
          <a:lstStyle/>
          <a:p>
            <a:fld id="{7358302E-21A5-4D1C-8F0A-8BC159D92C44}" type="slidenum">
              <a:rPr lang="en-US" smtClean="0"/>
              <a:t>‹#›</a:t>
            </a:fld>
            <a:endParaRPr lang="en-US"/>
          </a:p>
        </p:txBody>
      </p:sp>
    </p:spTree>
    <p:extLst>
      <p:ext uri="{BB962C8B-B14F-4D97-AF65-F5344CB8AC3E}">
        <p14:creationId xmlns:p14="http://schemas.microsoft.com/office/powerpoint/2010/main" val="650413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BF0BC8-3DA4-46A0-B4F6-3EF22C1BB0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955FA2-DD7B-4148-9228-7C3B5D4ECC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CC775-C75C-45D0-BE34-B96224EE87BA}"/>
              </a:ext>
            </a:extLst>
          </p:cNvPr>
          <p:cNvSpPr>
            <a:spLocks noGrp="1"/>
          </p:cNvSpPr>
          <p:nvPr>
            <p:ph type="dt" sz="half" idx="10"/>
          </p:nvPr>
        </p:nvSpPr>
        <p:spPr/>
        <p:txBody>
          <a:bodyPr/>
          <a:lstStyle/>
          <a:p>
            <a:fld id="{BCE6AE81-53D8-4C35-AB84-48BD18934F1C}" type="datetimeFigureOut">
              <a:rPr lang="en-US" smtClean="0"/>
              <a:t>3/11/2021</a:t>
            </a:fld>
            <a:endParaRPr lang="en-US"/>
          </a:p>
        </p:txBody>
      </p:sp>
      <p:sp>
        <p:nvSpPr>
          <p:cNvPr id="5" name="Footer Placeholder 4">
            <a:extLst>
              <a:ext uri="{FF2B5EF4-FFF2-40B4-BE49-F238E27FC236}">
                <a16:creationId xmlns:a16="http://schemas.microsoft.com/office/drawing/2014/main" id="{9F7EE94C-B2A9-40C2-A54D-577CF0DC2C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823E6F-A296-4322-9060-52FA600779F8}"/>
              </a:ext>
            </a:extLst>
          </p:cNvPr>
          <p:cNvSpPr>
            <a:spLocks noGrp="1"/>
          </p:cNvSpPr>
          <p:nvPr>
            <p:ph type="sldNum" sz="quarter" idx="12"/>
          </p:nvPr>
        </p:nvSpPr>
        <p:spPr/>
        <p:txBody>
          <a:bodyPr/>
          <a:lstStyle/>
          <a:p>
            <a:fld id="{7358302E-21A5-4D1C-8F0A-8BC159D92C44}" type="slidenum">
              <a:rPr lang="en-US" smtClean="0"/>
              <a:t>‹#›</a:t>
            </a:fld>
            <a:endParaRPr lang="en-US"/>
          </a:p>
        </p:txBody>
      </p:sp>
    </p:spTree>
    <p:extLst>
      <p:ext uri="{BB962C8B-B14F-4D97-AF65-F5344CB8AC3E}">
        <p14:creationId xmlns:p14="http://schemas.microsoft.com/office/powerpoint/2010/main" val="3670381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C5220-94A8-4703-BA9E-DF53CBF165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970050-D823-40CA-A6B5-21A8E66921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1A51B0-C392-4ED4-B851-709CCDCE32BC}"/>
              </a:ext>
            </a:extLst>
          </p:cNvPr>
          <p:cNvSpPr>
            <a:spLocks noGrp="1"/>
          </p:cNvSpPr>
          <p:nvPr>
            <p:ph type="dt" sz="half" idx="10"/>
          </p:nvPr>
        </p:nvSpPr>
        <p:spPr/>
        <p:txBody>
          <a:bodyPr/>
          <a:lstStyle/>
          <a:p>
            <a:fld id="{BCE6AE81-53D8-4C35-AB84-48BD18934F1C}" type="datetimeFigureOut">
              <a:rPr lang="en-US" smtClean="0"/>
              <a:t>3/11/2021</a:t>
            </a:fld>
            <a:endParaRPr lang="en-US"/>
          </a:p>
        </p:txBody>
      </p:sp>
      <p:sp>
        <p:nvSpPr>
          <p:cNvPr id="5" name="Footer Placeholder 4">
            <a:extLst>
              <a:ext uri="{FF2B5EF4-FFF2-40B4-BE49-F238E27FC236}">
                <a16:creationId xmlns:a16="http://schemas.microsoft.com/office/drawing/2014/main" id="{4BD2D382-61C2-4821-A926-0E7C467A1C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2242BE-4EF6-4ADA-AC38-1D510B0BF257}"/>
              </a:ext>
            </a:extLst>
          </p:cNvPr>
          <p:cNvSpPr>
            <a:spLocks noGrp="1"/>
          </p:cNvSpPr>
          <p:nvPr>
            <p:ph type="sldNum" sz="quarter" idx="12"/>
          </p:nvPr>
        </p:nvSpPr>
        <p:spPr/>
        <p:txBody>
          <a:bodyPr/>
          <a:lstStyle/>
          <a:p>
            <a:fld id="{7358302E-21A5-4D1C-8F0A-8BC159D92C44}" type="slidenum">
              <a:rPr lang="en-US" smtClean="0"/>
              <a:t>‹#›</a:t>
            </a:fld>
            <a:endParaRPr lang="en-US"/>
          </a:p>
        </p:txBody>
      </p:sp>
    </p:spTree>
    <p:extLst>
      <p:ext uri="{BB962C8B-B14F-4D97-AF65-F5344CB8AC3E}">
        <p14:creationId xmlns:p14="http://schemas.microsoft.com/office/powerpoint/2010/main" val="873413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E40FA-D0AF-4D75-A615-644DBD3E69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39E6B3-EFB4-4B86-BCB4-6BB7A02536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EC53CE-6C43-43F0-8FAB-5CCD32468887}"/>
              </a:ext>
            </a:extLst>
          </p:cNvPr>
          <p:cNvSpPr>
            <a:spLocks noGrp="1"/>
          </p:cNvSpPr>
          <p:nvPr>
            <p:ph type="dt" sz="half" idx="10"/>
          </p:nvPr>
        </p:nvSpPr>
        <p:spPr/>
        <p:txBody>
          <a:bodyPr/>
          <a:lstStyle/>
          <a:p>
            <a:fld id="{BCE6AE81-53D8-4C35-AB84-48BD18934F1C}" type="datetimeFigureOut">
              <a:rPr lang="en-US" smtClean="0"/>
              <a:t>3/11/2021</a:t>
            </a:fld>
            <a:endParaRPr lang="en-US"/>
          </a:p>
        </p:txBody>
      </p:sp>
      <p:sp>
        <p:nvSpPr>
          <p:cNvPr id="5" name="Footer Placeholder 4">
            <a:extLst>
              <a:ext uri="{FF2B5EF4-FFF2-40B4-BE49-F238E27FC236}">
                <a16:creationId xmlns:a16="http://schemas.microsoft.com/office/drawing/2014/main" id="{E1AC1D46-5921-4B01-9DF4-812D1E921A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B30FA-CE57-4077-9F5A-36401E557D96}"/>
              </a:ext>
            </a:extLst>
          </p:cNvPr>
          <p:cNvSpPr>
            <a:spLocks noGrp="1"/>
          </p:cNvSpPr>
          <p:nvPr>
            <p:ph type="sldNum" sz="quarter" idx="12"/>
          </p:nvPr>
        </p:nvSpPr>
        <p:spPr/>
        <p:txBody>
          <a:bodyPr/>
          <a:lstStyle/>
          <a:p>
            <a:fld id="{7358302E-21A5-4D1C-8F0A-8BC159D92C44}" type="slidenum">
              <a:rPr lang="en-US" smtClean="0"/>
              <a:t>‹#›</a:t>
            </a:fld>
            <a:endParaRPr lang="en-US"/>
          </a:p>
        </p:txBody>
      </p:sp>
    </p:spTree>
    <p:extLst>
      <p:ext uri="{BB962C8B-B14F-4D97-AF65-F5344CB8AC3E}">
        <p14:creationId xmlns:p14="http://schemas.microsoft.com/office/powerpoint/2010/main" val="2849831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DEF20-E4B4-40F0-8CA7-0B83DD5007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CA30B1-5AB7-4A00-B8CA-0C4DEB4450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B4C6B9-E8BF-4ACD-9159-1117B8C768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205B6C-C96E-4AF8-90B3-8254BB499E14}"/>
              </a:ext>
            </a:extLst>
          </p:cNvPr>
          <p:cNvSpPr>
            <a:spLocks noGrp="1"/>
          </p:cNvSpPr>
          <p:nvPr>
            <p:ph type="dt" sz="half" idx="10"/>
          </p:nvPr>
        </p:nvSpPr>
        <p:spPr/>
        <p:txBody>
          <a:bodyPr/>
          <a:lstStyle/>
          <a:p>
            <a:fld id="{BCE6AE81-53D8-4C35-AB84-48BD18934F1C}" type="datetimeFigureOut">
              <a:rPr lang="en-US" smtClean="0"/>
              <a:t>3/11/2021</a:t>
            </a:fld>
            <a:endParaRPr lang="en-US"/>
          </a:p>
        </p:txBody>
      </p:sp>
      <p:sp>
        <p:nvSpPr>
          <p:cNvPr id="6" name="Footer Placeholder 5">
            <a:extLst>
              <a:ext uri="{FF2B5EF4-FFF2-40B4-BE49-F238E27FC236}">
                <a16:creationId xmlns:a16="http://schemas.microsoft.com/office/drawing/2014/main" id="{06D2BED6-1D28-4525-A941-70B2BB6AD8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C9C97C-61DA-46AC-B3BC-3DDDB6E27654}"/>
              </a:ext>
            </a:extLst>
          </p:cNvPr>
          <p:cNvSpPr>
            <a:spLocks noGrp="1"/>
          </p:cNvSpPr>
          <p:nvPr>
            <p:ph type="sldNum" sz="quarter" idx="12"/>
          </p:nvPr>
        </p:nvSpPr>
        <p:spPr/>
        <p:txBody>
          <a:bodyPr/>
          <a:lstStyle/>
          <a:p>
            <a:fld id="{7358302E-21A5-4D1C-8F0A-8BC159D92C44}" type="slidenum">
              <a:rPr lang="en-US" smtClean="0"/>
              <a:t>‹#›</a:t>
            </a:fld>
            <a:endParaRPr lang="en-US"/>
          </a:p>
        </p:txBody>
      </p:sp>
    </p:spTree>
    <p:extLst>
      <p:ext uri="{BB962C8B-B14F-4D97-AF65-F5344CB8AC3E}">
        <p14:creationId xmlns:p14="http://schemas.microsoft.com/office/powerpoint/2010/main" val="1407077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FB7F1-85E2-4D89-9EB6-5EDEE38C24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BF20A8-36C4-435B-A808-F00AF2484E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844599-9D89-4F52-B3BB-E28D0349DF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C8787A-A46E-4551-B943-EC59A18BF1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A99A28-4132-4E67-BBD2-1EBC136A5D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ABC7DF-0114-4580-BB9D-142D3818766F}"/>
              </a:ext>
            </a:extLst>
          </p:cNvPr>
          <p:cNvSpPr>
            <a:spLocks noGrp="1"/>
          </p:cNvSpPr>
          <p:nvPr>
            <p:ph type="dt" sz="half" idx="10"/>
          </p:nvPr>
        </p:nvSpPr>
        <p:spPr/>
        <p:txBody>
          <a:bodyPr/>
          <a:lstStyle/>
          <a:p>
            <a:fld id="{BCE6AE81-53D8-4C35-AB84-48BD18934F1C}" type="datetimeFigureOut">
              <a:rPr lang="en-US" smtClean="0"/>
              <a:t>3/11/2021</a:t>
            </a:fld>
            <a:endParaRPr lang="en-US"/>
          </a:p>
        </p:txBody>
      </p:sp>
      <p:sp>
        <p:nvSpPr>
          <p:cNvPr id="8" name="Footer Placeholder 7">
            <a:extLst>
              <a:ext uri="{FF2B5EF4-FFF2-40B4-BE49-F238E27FC236}">
                <a16:creationId xmlns:a16="http://schemas.microsoft.com/office/drawing/2014/main" id="{93A4056A-A4CF-4488-BC79-909D727D5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7B2D32-7113-4316-BD07-9C91A863693A}"/>
              </a:ext>
            </a:extLst>
          </p:cNvPr>
          <p:cNvSpPr>
            <a:spLocks noGrp="1"/>
          </p:cNvSpPr>
          <p:nvPr>
            <p:ph type="sldNum" sz="quarter" idx="12"/>
          </p:nvPr>
        </p:nvSpPr>
        <p:spPr/>
        <p:txBody>
          <a:bodyPr/>
          <a:lstStyle/>
          <a:p>
            <a:fld id="{7358302E-21A5-4D1C-8F0A-8BC159D92C44}" type="slidenum">
              <a:rPr lang="en-US" smtClean="0"/>
              <a:t>‹#›</a:t>
            </a:fld>
            <a:endParaRPr lang="en-US"/>
          </a:p>
        </p:txBody>
      </p:sp>
    </p:spTree>
    <p:extLst>
      <p:ext uri="{BB962C8B-B14F-4D97-AF65-F5344CB8AC3E}">
        <p14:creationId xmlns:p14="http://schemas.microsoft.com/office/powerpoint/2010/main" val="2459615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49890-FF2D-482B-811A-72B58B589F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3EF783-7AB2-48D1-8C00-9CBF8B1F7DF7}"/>
              </a:ext>
            </a:extLst>
          </p:cNvPr>
          <p:cNvSpPr>
            <a:spLocks noGrp="1"/>
          </p:cNvSpPr>
          <p:nvPr>
            <p:ph type="dt" sz="half" idx="10"/>
          </p:nvPr>
        </p:nvSpPr>
        <p:spPr/>
        <p:txBody>
          <a:bodyPr/>
          <a:lstStyle/>
          <a:p>
            <a:fld id="{BCE6AE81-53D8-4C35-AB84-48BD18934F1C}" type="datetimeFigureOut">
              <a:rPr lang="en-US" smtClean="0"/>
              <a:t>3/11/2021</a:t>
            </a:fld>
            <a:endParaRPr lang="en-US"/>
          </a:p>
        </p:txBody>
      </p:sp>
      <p:sp>
        <p:nvSpPr>
          <p:cNvPr id="4" name="Footer Placeholder 3">
            <a:extLst>
              <a:ext uri="{FF2B5EF4-FFF2-40B4-BE49-F238E27FC236}">
                <a16:creationId xmlns:a16="http://schemas.microsoft.com/office/drawing/2014/main" id="{CEF723BA-B493-4083-914E-48FF8C99EF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F0E656-8CD2-45A0-9217-B2EA00CEEA63}"/>
              </a:ext>
            </a:extLst>
          </p:cNvPr>
          <p:cNvSpPr>
            <a:spLocks noGrp="1"/>
          </p:cNvSpPr>
          <p:nvPr>
            <p:ph type="sldNum" sz="quarter" idx="12"/>
          </p:nvPr>
        </p:nvSpPr>
        <p:spPr/>
        <p:txBody>
          <a:bodyPr/>
          <a:lstStyle/>
          <a:p>
            <a:fld id="{7358302E-21A5-4D1C-8F0A-8BC159D92C44}" type="slidenum">
              <a:rPr lang="en-US" smtClean="0"/>
              <a:t>‹#›</a:t>
            </a:fld>
            <a:endParaRPr lang="en-US"/>
          </a:p>
        </p:txBody>
      </p:sp>
    </p:spTree>
    <p:extLst>
      <p:ext uri="{BB962C8B-B14F-4D97-AF65-F5344CB8AC3E}">
        <p14:creationId xmlns:p14="http://schemas.microsoft.com/office/powerpoint/2010/main" val="3074726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78BE54-E095-4F06-8EA5-2DDA6FA867A3}"/>
              </a:ext>
            </a:extLst>
          </p:cNvPr>
          <p:cNvSpPr>
            <a:spLocks noGrp="1"/>
          </p:cNvSpPr>
          <p:nvPr>
            <p:ph type="dt" sz="half" idx="10"/>
          </p:nvPr>
        </p:nvSpPr>
        <p:spPr/>
        <p:txBody>
          <a:bodyPr/>
          <a:lstStyle/>
          <a:p>
            <a:fld id="{BCE6AE81-53D8-4C35-AB84-48BD18934F1C}" type="datetimeFigureOut">
              <a:rPr lang="en-US" smtClean="0"/>
              <a:t>3/11/2021</a:t>
            </a:fld>
            <a:endParaRPr lang="en-US"/>
          </a:p>
        </p:txBody>
      </p:sp>
      <p:sp>
        <p:nvSpPr>
          <p:cNvPr id="3" name="Footer Placeholder 2">
            <a:extLst>
              <a:ext uri="{FF2B5EF4-FFF2-40B4-BE49-F238E27FC236}">
                <a16:creationId xmlns:a16="http://schemas.microsoft.com/office/drawing/2014/main" id="{B6BEBCAF-BF12-4781-A62F-7C00595608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0870F0-31D9-4238-89C1-2A1A9FFC12E5}"/>
              </a:ext>
            </a:extLst>
          </p:cNvPr>
          <p:cNvSpPr>
            <a:spLocks noGrp="1"/>
          </p:cNvSpPr>
          <p:nvPr>
            <p:ph type="sldNum" sz="quarter" idx="12"/>
          </p:nvPr>
        </p:nvSpPr>
        <p:spPr/>
        <p:txBody>
          <a:bodyPr/>
          <a:lstStyle/>
          <a:p>
            <a:fld id="{7358302E-21A5-4D1C-8F0A-8BC159D92C44}" type="slidenum">
              <a:rPr lang="en-US" smtClean="0"/>
              <a:t>‹#›</a:t>
            </a:fld>
            <a:endParaRPr lang="en-US"/>
          </a:p>
        </p:txBody>
      </p:sp>
    </p:spTree>
    <p:extLst>
      <p:ext uri="{BB962C8B-B14F-4D97-AF65-F5344CB8AC3E}">
        <p14:creationId xmlns:p14="http://schemas.microsoft.com/office/powerpoint/2010/main" val="2374371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2F405-8D3B-41F2-87CD-748C026F69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073028-F147-422C-ADEB-53A07FBF0D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80FF92-58CA-4F5A-B84B-CF70DCC510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A64C54-76D6-410F-9BFB-7713BF835FDA}"/>
              </a:ext>
            </a:extLst>
          </p:cNvPr>
          <p:cNvSpPr>
            <a:spLocks noGrp="1"/>
          </p:cNvSpPr>
          <p:nvPr>
            <p:ph type="dt" sz="half" idx="10"/>
          </p:nvPr>
        </p:nvSpPr>
        <p:spPr/>
        <p:txBody>
          <a:bodyPr/>
          <a:lstStyle/>
          <a:p>
            <a:fld id="{BCE6AE81-53D8-4C35-AB84-48BD18934F1C}" type="datetimeFigureOut">
              <a:rPr lang="en-US" smtClean="0"/>
              <a:t>3/11/2021</a:t>
            </a:fld>
            <a:endParaRPr lang="en-US"/>
          </a:p>
        </p:txBody>
      </p:sp>
      <p:sp>
        <p:nvSpPr>
          <p:cNvPr id="6" name="Footer Placeholder 5">
            <a:extLst>
              <a:ext uri="{FF2B5EF4-FFF2-40B4-BE49-F238E27FC236}">
                <a16:creationId xmlns:a16="http://schemas.microsoft.com/office/drawing/2014/main" id="{70EF97EB-60C9-48FE-9F24-8E5ECDCA4D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E602CC-FB4B-413E-821B-C04A8C0D3902}"/>
              </a:ext>
            </a:extLst>
          </p:cNvPr>
          <p:cNvSpPr>
            <a:spLocks noGrp="1"/>
          </p:cNvSpPr>
          <p:nvPr>
            <p:ph type="sldNum" sz="quarter" idx="12"/>
          </p:nvPr>
        </p:nvSpPr>
        <p:spPr/>
        <p:txBody>
          <a:bodyPr/>
          <a:lstStyle/>
          <a:p>
            <a:fld id="{7358302E-21A5-4D1C-8F0A-8BC159D92C44}" type="slidenum">
              <a:rPr lang="en-US" smtClean="0"/>
              <a:t>‹#›</a:t>
            </a:fld>
            <a:endParaRPr lang="en-US"/>
          </a:p>
        </p:txBody>
      </p:sp>
    </p:spTree>
    <p:extLst>
      <p:ext uri="{BB962C8B-B14F-4D97-AF65-F5344CB8AC3E}">
        <p14:creationId xmlns:p14="http://schemas.microsoft.com/office/powerpoint/2010/main" val="2523397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0AC00-8FC2-4A83-9B6B-7A23955AF0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649065-051D-43C1-8E14-0EED8B36D2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5BC1B0-33A4-40F7-B32A-2213AA059C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AE0351-4CB2-4420-95FC-406C50318D54}"/>
              </a:ext>
            </a:extLst>
          </p:cNvPr>
          <p:cNvSpPr>
            <a:spLocks noGrp="1"/>
          </p:cNvSpPr>
          <p:nvPr>
            <p:ph type="dt" sz="half" idx="10"/>
          </p:nvPr>
        </p:nvSpPr>
        <p:spPr/>
        <p:txBody>
          <a:bodyPr/>
          <a:lstStyle/>
          <a:p>
            <a:fld id="{BCE6AE81-53D8-4C35-AB84-48BD18934F1C}" type="datetimeFigureOut">
              <a:rPr lang="en-US" smtClean="0"/>
              <a:t>3/11/2021</a:t>
            </a:fld>
            <a:endParaRPr lang="en-US"/>
          </a:p>
        </p:txBody>
      </p:sp>
      <p:sp>
        <p:nvSpPr>
          <p:cNvPr id="6" name="Footer Placeholder 5">
            <a:extLst>
              <a:ext uri="{FF2B5EF4-FFF2-40B4-BE49-F238E27FC236}">
                <a16:creationId xmlns:a16="http://schemas.microsoft.com/office/drawing/2014/main" id="{AFAE465D-DBBE-4218-BB3C-2F498C4B69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5C80C1-52EF-449D-B6B4-8BA0A28E1188}"/>
              </a:ext>
            </a:extLst>
          </p:cNvPr>
          <p:cNvSpPr>
            <a:spLocks noGrp="1"/>
          </p:cNvSpPr>
          <p:nvPr>
            <p:ph type="sldNum" sz="quarter" idx="12"/>
          </p:nvPr>
        </p:nvSpPr>
        <p:spPr/>
        <p:txBody>
          <a:bodyPr/>
          <a:lstStyle/>
          <a:p>
            <a:fld id="{7358302E-21A5-4D1C-8F0A-8BC159D92C44}" type="slidenum">
              <a:rPr lang="en-US" smtClean="0"/>
              <a:t>‹#›</a:t>
            </a:fld>
            <a:endParaRPr lang="en-US"/>
          </a:p>
        </p:txBody>
      </p:sp>
    </p:spTree>
    <p:extLst>
      <p:ext uri="{BB962C8B-B14F-4D97-AF65-F5344CB8AC3E}">
        <p14:creationId xmlns:p14="http://schemas.microsoft.com/office/powerpoint/2010/main" val="3651108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C47399-0157-46C3-9F6D-61DEA497CC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225D0D-02F5-47DB-AE9B-C139B241A0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205D4F-1573-4928-9122-A733B37E4C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E6AE81-53D8-4C35-AB84-48BD18934F1C}" type="datetimeFigureOut">
              <a:rPr lang="en-US" smtClean="0"/>
              <a:t>3/11/2021</a:t>
            </a:fld>
            <a:endParaRPr lang="en-US"/>
          </a:p>
        </p:txBody>
      </p:sp>
      <p:sp>
        <p:nvSpPr>
          <p:cNvPr id="5" name="Footer Placeholder 4">
            <a:extLst>
              <a:ext uri="{FF2B5EF4-FFF2-40B4-BE49-F238E27FC236}">
                <a16:creationId xmlns:a16="http://schemas.microsoft.com/office/drawing/2014/main" id="{903B7A75-F044-47C6-A3EB-B4BF08E389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CDB0FC-CDAD-4A3E-A4DB-8A34351489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58302E-21A5-4D1C-8F0A-8BC159D92C44}" type="slidenum">
              <a:rPr lang="en-US" smtClean="0"/>
              <a:t>‹#›</a:t>
            </a:fld>
            <a:endParaRPr lang="en-US"/>
          </a:p>
        </p:txBody>
      </p:sp>
    </p:spTree>
    <p:extLst>
      <p:ext uri="{BB962C8B-B14F-4D97-AF65-F5344CB8AC3E}">
        <p14:creationId xmlns:p14="http://schemas.microsoft.com/office/powerpoint/2010/main" val="2337095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B2977-119F-44EE-B847-54A18013D295}"/>
              </a:ext>
            </a:extLst>
          </p:cNvPr>
          <p:cNvSpPr>
            <a:spLocks noGrp="1"/>
          </p:cNvSpPr>
          <p:nvPr>
            <p:ph type="ctrTitle"/>
          </p:nvPr>
        </p:nvSpPr>
        <p:spPr/>
        <p:txBody>
          <a:bodyPr/>
          <a:lstStyle/>
          <a:p>
            <a:r>
              <a:rPr lang="en-US" dirty="0"/>
              <a:t>RISE A</a:t>
            </a:r>
            <a:r>
              <a:rPr lang="en-US" altLang="zh-CN" dirty="0"/>
              <a:t>nnex</a:t>
            </a:r>
            <a:endParaRPr lang="en-US" dirty="0"/>
          </a:p>
        </p:txBody>
      </p:sp>
      <p:sp>
        <p:nvSpPr>
          <p:cNvPr id="3" name="Subtitle 2">
            <a:extLst>
              <a:ext uri="{FF2B5EF4-FFF2-40B4-BE49-F238E27FC236}">
                <a16:creationId xmlns:a16="http://schemas.microsoft.com/office/drawing/2014/main" id="{D4D1A5A6-EF67-4ACA-AF0F-A9DFBC63A185}"/>
              </a:ext>
            </a:extLst>
          </p:cNvPr>
          <p:cNvSpPr>
            <a:spLocks noGrp="1"/>
          </p:cNvSpPr>
          <p:nvPr>
            <p:ph type="subTitle" idx="1"/>
          </p:nvPr>
        </p:nvSpPr>
        <p:spPr/>
        <p:txBody>
          <a:bodyPr/>
          <a:lstStyle/>
          <a:p>
            <a:r>
              <a:rPr lang="en-US" dirty="0"/>
              <a:t>11 March 2021</a:t>
            </a:r>
          </a:p>
        </p:txBody>
      </p:sp>
    </p:spTree>
    <p:extLst>
      <p:ext uri="{BB962C8B-B14F-4D97-AF65-F5344CB8AC3E}">
        <p14:creationId xmlns:p14="http://schemas.microsoft.com/office/powerpoint/2010/main" val="2805434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29000678"/>
              </p:ext>
            </p:extLst>
          </p:nvPr>
        </p:nvGraphicFramePr>
        <p:xfrm>
          <a:off x="11875" y="0"/>
          <a:ext cx="12180125" cy="6945176"/>
        </p:xfrm>
        <a:graphic>
          <a:graphicData uri="http://schemas.openxmlformats.org/drawingml/2006/table">
            <a:tbl>
              <a:tblPr firstRow="1" bandRow="1">
                <a:tableStyleId>{5C22544A-7EE6-4342-B048-85BDC9FD1C3A}</a:tableStyleId>
              </a:tblPr>
              <a:tblGrid>
                <a:gridCol w="7156684">
                  <a:extLst>
                    <a:ext uri="{9D8B030D-6E8A-4147-A177-3AD203B41FA5}">
                      <a16:colId xmlns:a16="http://schemas.microsoft.com/office/drawing/2014/main" val="20000"/>
                    </a:ext>
                  </a:extLst>
                </a:gridCol>
                <a:gridCol w="1265481">
                  <a:extLst>
                    <a:ext uri="{9D8B030D-6E8A-4147-A177-3AD203B41FA5}">
                      <a16:colId xmlns:a16="http://schemas.microsoft.com/office/drawing/2014/main" val="199890794"/>
                    </a:ext>
                  </a:extLst>
                </a:gridCol>
                <a:gridCol w="1391508">
                  <a:extLst>
                    <a:ext uri="{9D8B030D-6E8A-4147-A177-3AD203B41FA5}">
                      <a16:colId xmlns:a16="http://schemas.microsoft.com/office/drawing/2014/main" val="2019039171"/>
                    </a:ext>
                  </a:extLst>
                </a:gridCol>
                <a:gridCol w="2366452">
                  <a:extLst>
                    <a:ext uri="{9D8B030D-6E8A-4147-A177-3AD203B41FA5}">
                      <a16:colId xmlns:a16="http://schemas.microsoft.com/office/drawing/2014/main" val="20001"/>
                    </a:ext>
                  </a:extLst>
                </a:gridCol>
              </a:tblGrid>
              <a:tr h="708225">
                <a:tc>
                  <a:txBody>
                    <a:bodyPr/>
                    <a:lstStyle/>
                    <a:p>
                      <a:pPr algn="ctr"/>
                      <a:r>
                        <a:rPr lang="en-US" sz="1600" b="1" kern="1200" dirty="0">
                          <a:solidFill>
                            <a:schemeClr val="lt1"/>
                          </a:solidFill>
                          <a:latin typeface="+mn-lt"/>
                          <a:ea typeface="+mn-ea"/>
                          <a:cs typeface="+mn-cs"/>
                        </a:rPr>
                        <a:t>Inclusion</a:t>
                      </a:r>
                      <a:r>
                        <a:rPr lang="en-US" sz="1600" b="1" kern="1200" baseline="0" dirty="0">
                          <a:solidFill>
                            <a:schemeClr val="lt1"/>
                          </a:solidFill>
                          <a:latin typeface="+mn-lt"/>
                          <a:ea typeface="+mn-ea"/>
                          <a:cs typeface="+mn-cs"/>
                        </a:rPr>
                        <a:t> </a:t>
                      </a:r>
                      <a:r>
                        <a:rPr lang="en-US" sz="1600" b="1" kern="1200" dirty="0">
                          <a:solidFill>
                            <a:schemeClr val="lt1"/>
                          </a:solidFill>
                          <a:latin typeface="+mn-lt"/>
                          <a:ea typeface="+mn-ea"/>
                          <a:cs typeface="+mn-cs"/>
                        </a:rPr>
                        <a:t>Indicators (2 of 2)</a:t>
                      </a:r>
                    </a:p>
                  </a:txBody>
                  <a:tcPr anchor="ctr"/>
                </a:tc>
                <a:tc>
                  <a:txBody>
                    <a:bodyPr/>
                    <a:lstStyle/>
                    <a:p>
                      <a:pPr algn="ctr"/>
                      <a:r>
                        <a:rPr lang="en-US" sz="1800" b="1" kern="1200" dirty="0">
                          <a:solidFill>
                            <a:schemeClr val="lt1"/>
                          </a:solidFill>
                          <a:latin typeface="+mn-lt"/>
                          <a:ea typeface="+mn-ea"/>
                          <a:cs typeface="+mn-cs"/>
                        </a:rPr>
                        <a:t>Year</a:t>
                      </a:r>
                    </a:p>
                  </a:txBody>
                  <a:tcPr anchor="ctr"/>
                </a:tc>
                <a:tc>
                  <a:txBody>
                    <a:bodyPr/>
                    <a:lstStyle/>
                    <a:p>
                      <a:pPr algn="ctr"/>
                      <a:r>
                        <a:rPr lang="en-US" sz="1800" b="1" kern="1200" dirty="0">
                          <a:solidFill>
                            <a:schemeClr val="lt1"/>
                          </a:solidFill>
                          <a:latin typeface="+mn-lt"/>
                          <a:ea typeface="+mn-ea"/>
                          <a:cs typeface="+mn-cs"/>
                        </a:rPr>
                        <a:t>Number of countries</a:t>
                      </a:r>
                    </a:p>
                  </a:txBody>
                  <a:tcPr anchor="ctr"/>
                </a:tc>
                <a:tc>
                  <a:txBody>
                    <a:bodyPr/>
                    <a:lstStyle/>
                    <a:p>
                      <a:pPr algn="ctr"/>
                      <a:r>
                        <a:rPr lang="en-US" sz="1600" b="1" kern="1200" dirty="0">
                          <a:solidFill>
                            <a:schemeClr val="lt1"/>
                          </a:solidFill>
                          <a:latin typeface="+mn-lt"/>
                          <a:ea typeface="+mn-ea"/>
                          <a:cs typeface="+mn-cs"/>
                        </a:rPr>
                        <a:t>Source</a:t>
                      </a:r>
                    </a:p>
                  </a:txBody>
                  <a:tcPr anchor="ctr"/>
                </a:tc>
                <a:extLst>
                  <a:ext uri="{0D108BD9-81ED-4DB2-BD59-A6C34878D82A}">
                    <a16:rowId xmlns:a16="http://schemas.microsoft.com/office/drawing/2014/main" val="10000"/>
                  </a:ext>
                </a:extLst>
              </a:tr>
              <a:tr h="910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Financial inclusion, bottom 40% (% with financial account): </a:t>
                      </a:r>
                      <a:r>
                        <a:rPr lang="en-US" sz="1200" b="0" dirty="0"/>
                        <a:t>Denotes the percentage of respondents in the poorest 40% of households, age 15+, who report having an account (by themselves or together with someone else) at a bank or another type of financial institution or personally using a mobile money service in the past 12 months.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2017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138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a:t>Global </a:t>
                      </a:r>
                      <a:r>
                        <a:rPr lang="en-US" sz="1200" b="0" err="1"/>
                        <a:t>Findex</a:t>
                      </a:r>
                      <a:r>
                        <a:rPr lang="en-US" sz="1200" b="0"/>
                        <a:t> database (http://datatopics.worldbank.org/financialinclusion/)</a:t>
                      </a:r>
                    </a:p>
                  </a:txBody>
                  <a:tcPr/>
                </a:tc>
                <a:extLst>
                  <a:ext uri="{0D108BD9-81ED-4DB2-BD59-A6C34878D82A}">
                    <a16:rowId xmlns:a16="http://schemas.microsoft.com/office/drawing/2014/main" val="10007"/>
                  </a:ext>
                </a:extLst>
              </a:tr>
              <a:tr h="910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LGBT global acceptance index: </a:t>
                      </a:r>
                      <a:r>
                        <a:rPr lang="en-US" sz="1200" b="0"/>
                        <a:t>a measure of the relative level of social acceptance of LGBT people and rights in each country. </a:t>
                      </a:r>
                      <a:r>
                        <a:rPr lang="en-US" sz="1200"/>
                        <a:t>Acceptance is the extent to which LGBT people are seen in ways that are positive and inclusive, both with respect to an individual’s opinions about LGBT people and with regards to an individual’s position on LGBT policy. </a:t>
                      </a:r>
                      <a:endParaRPr lang="en-US" sz="1200" b="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2014-2017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150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a:t>https://williamsinstitute.law.ucla.edu/publications/global-acceptance-index-lgbt/</a:t>
                      </a:r>
                    </a:p>
                  </a:txBody>
                  <a:tcPr/>
                </a:tc>
                <a:extLst>
                  <a:ext uri="{0D108BD9-81ED-4DB2-BD59-A6C34878D82A}">
                    <a16:rowId xmlns:a16="http://schemas.microsoft.com/office/drawing/2014/main" val="10012"/>
                  </a:ext>
                </a:extLst>
              </a:tr>
              <a:tr h="910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Women,</a:t>
                      </a:r>
                      <a:r>
                        <a:rPr lang="en-US" sz="1200" b="1" baseline="0"/>
                        <a:t> Business, and the Law Index</a:t>
                      </a:r>
                      <a:r>
                        <a:rPr lang="en-US" sz="1200" b="0" baseline="0"/>
                        <a:t>: measures gender inequality in the law. The index identifies barriers to women's economic participation and encourages the reform of discriminatory laws. The index is based on scores across the following 8 topics: mobility, workplace, pay, marriage, parenthood, entrepreneurship, assets, and pension</a:t>
                      </a:r>
                      <a:endParaRPr lang="en-US" sz="1200" b="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2020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167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a:t>https://wbl.worldbank.org/en/wbl-data</a:t>
                      </a:r>
                    </a:p>
                  </a:txBody>
                  <a:tcPr/>
                </a:tc>
                <a:extLst>
                  <a:ext uri="{0D108BD9-81ED-4DB2-BD59-A6C34878D82A}">
                    <a16:rowId xmlns:a16="http://schemas.microsoft.com/office/drawing/2014/main" val="10013"/>
                  </a:ext>
                </a:extLst>
              </a:tr>
              <a:tr h="5529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Access to electricity (% of total pop): </a:t>
                      </a:r>
                      <a:r>
                        <a:rPr lang="en-US" sz="1200" b="0" dirty="0"/>
                        <a:t>Access to electricity is the percentage of population with access to electricity. Electrification data are collected from industry, national surveys and international sources.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2018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165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a:t>World Development Indicators</a:t>
                      </a:r>
                    </a:p>
                  </a:txBody>
                  <a:tcPr/>
                </a:tc>
                <a:extLst>
                  <a:ext uri="{0D108BD9-81ED-4DB2-BD59-A6C34878D82A}">
                    <a16:rowId xmlns:a16="http://schemas.microsoft.com/office/drawing/2014/main" val="10014"/>
                  </a:ext>
                </a:extLst>
              </a:tr>
              <a:tr h="8487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dk1"/>
                          </a:solidFill>
                          <a:latin typeface="+mn-lt"/>
                          <a:ea typeface="+mn-ea"/>
                          <a:cs typeface="+mn-cs"/>
                        </a:rPr>
                        <a:t>Refugees and Internally Displaced Persons index</a:t>
                      </a:r>
                      <a:r>
                        <a:rPr lang="en-US" sz="1200" b="0" kern="1200" baseline="0" dirty="0">
                          <a:solidFill>
                            <a:schemeClr val="dk1"/>
                          </a:solidFill>
                          <a:latin typeface="+mn-lt"/>
                          <a:ea typeface="+mn-ea"/>
                          <a:cs typeface="+mn-cs"/>
                        </a:rPr>
                        <a:t>: An input into the Fragile States Index, this indicator measures the pressure upon states caused by the forced displacement of large communities as a result of social, political, environmental or other causes, measuring displacement within countries, as well as refugee flows into others.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2020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152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https://fragilestatesindex.org/indicators/s2/</a:t>
                      </a:r>
                    </a:p>
                  </a:txBody>
                  <a:tcPr/>
                </a:tc>
                <a:extLst>
                  <a:ext uri="{0D108BD9-81ED-4DB2-BD59-A6C34878D82A}">
                    <a16:rowId xmlns:a16="http://schemas.microsoft.com/office/drawing/2014/main" val="10016"/>
                  </a:ext>
                </a:extLst>
              </a:tr>
              <a:tr h="910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Belief that "Most people can be trusted" (% agreeing)</a:t>
                      </a:r>
                      <a:r>
                        <a:rPr lang="en-US" sz="1200" b="1" baseline="0" dirty="0"/>
                        <a:t>: </a:t>
                      </a:r>
                      <a:r>
                        <a:rPr lang="en-US" sz="1200" b="0" dirty="0"/>
                        <a:t>Survey question</a:t>
                      </a:r>
                      <a:r>
                        <a:rPr lang="en-US" sz="1200" b="0" baseline="0" dirty="0"/>
                        <a:t> from the World Value Survey, which conducts nationally representative surveys in</a:t>
                      </a:r>
                      <a:r>
                        <a:rPr lang="en-US" sz="1200" b="0" dirty="0"/>
                        <a:t> 77</a:t>
                      </a:r>
                      <a:r>
                        <a:rPr lang="en-US" sz="1200" b="0" baseline="0" dirty="0"/>
                        <a:t> countries and societies. Respondents are asked if most people can be trusted, and the indicator is the share of those that respond “Most people can be trusted”, with the other option being “Need to be very careful”</a:t>
                      </a:r>
                      <a:endParaRPr lang="en-US"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2020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76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a:t>http://www.worldvaluessurvey.org/wvs.jsp</a:t>
                      </a:r>
                    </a:p>
                  </a:txBody>
                  <a:tcPr/>
                </a:tc>
                <a:extLst>
                  <a:ext uri="{0D108BD9-81ED-4DB2-BD59-A6C34878D82A}">
                    <a16:rowId xmlns:a16="http://schemas.microsoft.com/office/drawing/2014/main" val="10017"/>
                  </a:ext>
                </a:extLst>
              </a:tr>
              <a:tr h="5529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Homicide rate (Victims of intentional homicide per 100,000): </a:t>
                      </a:r>
                      <a:r>
                        <a:rPr lang="en-US" sz="1200" b="0" dirty="0"/>
                        <a:t>SDG 16.1.1 Number of victims of intentional homicide per 100,000 population, by sex and 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u="sng" dirty="0"/>
                        <a:t>Note: The variable was upwardly censored at 13.5 to prevent extreme outliers from biasing the benchmarking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2019-2018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127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a:t>UN SDG database</a:t>
                      </a:r>
                    </a:p>
                  </a:txBody>
                  <a:tcPr/>
                </a:tc>
                <a:extLst>
                  <a:ext uri="{0D108BD9-81ED-4DB2-BD59-A6C34878D82A}">
                    <a16:rowId xmlns:a16="http://schemas.microsoft.com/office/drawing/2014/main" val="1756180263"/>
                  </a:ext>
                </a:extLst>
              </a:tr>
              <a:tr h="5529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Personal rights index:  </a:t>
                      </a:r>
                      <a:r>
                        <a:rPr lang="en-US" sz="1200" b="0" dirty="0"/>
                        <a:t>The is one of the components used in social progress index. Personal rights are defined as political rights, freedom of expression, freedom of religion, access to justice, and property rights for women.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2020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146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Social Progress Imperative</a:t>
                      </a:r>
                    </a:p>
                  </a:txBody>
                  <a:tcPr/>
                </a:tc>
                <a:extLst>
                  <a:ext uri="{0D108BD9-81ED-4DB2-BD59-A6C34878D82A}">
                    <a16:rowId xmlns:a16="http://schemas.microsoft.com/office/drawing/2014/main" val="1672681915"/>
                  </a:ext>
                </a:extLst>
              </a:tr>
            </a:tbl>
          </a:graphicData>
        </a:graphic>
      </p:graphicFrame>
    </p:spTree>
    <p:extLst>
      <p:ext uri="{BB962C8B-B14F-4D97-AF65-F5344CB8AC3E}">
        <p14:creationId xmlns:p14="http://schemas.microsoft.com/office/powerpoint/2010/main" val="198119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noGrp="1"/>
          </p:cNvGraphicFramePr>
          <p:nvPr>
            <p:ph idx="1"/>
            <p:extLst>
              <p:ext uri="{D42A27DB-BD31-4B8C-83A1-F6EECF244321}">
                <p14:modId xmlns:p14="http://schemas.microsoft.com/office/powerpoint/2010/main" val="3919790142"/>
              </p:ext>
            </p:extLst>
          </p:nvPr>
        </p:nvGraphicFramePr>
        <p:xfrm>
          <a:off x="0" y="-1"/>
          <a:ext cx="12202609" cy="8234480"/>
        </p:xfrm>
        <a:graphic>
          <a:graphicData uri="http://schemas.openxmlformats.org/drawingml/2006/table">
            <a:tbl>
              <a:tblPr firstRow="1" bandRow="1">
                <a:tableStyleId>{5C22544A-7EE6-4342-B048-85BDC9FD1C3A}</a:tableStyleId>
              </a:tblPr>
              <a:tblGrid>
                <a:gridCol w="7170415">
                  <a:extLst>
                    <a:ext uri="{9D8B030D-6E8A-4147-A177-3AD203B41FA5}">
                      <a16:colId xmlns:a16="http://schemas.microsoft.com/office/drawing/2014/main" val="20000"/>
                    </a:ext>
                  </a:extLst>
                </a:gridCol>
                <a:gridCol w="1677398">
                  <a:extLst>
                    <a:ext uri="{9D8B030D-6E8A-4147-A177-3AD203B41FA5}">
                      <a16:colId xmlns:a16="http://schemas.microsoft.com/office/drawing/2014/main" val="3686430634"/>
                    </a:ext>
                  </a:extLst>
                </a:gridCol>
                <a:gridCol w="1677398">
                  <a:extLst>
                    <a:ext uri="{9D8B030D-6E8A-4147-A177-3AD203B41FA5}">
                      <a16:colId xmlns:a16="http://schemas.microsoft.com/office/drawing/2014/main" val="3783007662"/>
                    </a:ext>
                  </a:extLst>
                </a:gridCol>
                <a:gridCol w="1677398">
                  <a:extLst>
                    <a:ext uri="{9D8B030D-6E8A-4147-A177-3AD203B41FA5}">
                      <a16:colId xmlns:a16="http://schemas.microsoft.com/office/drawing/2014/main" val="20001"/>
                    </a:ext>
                  </a:extLst>
                </a:gridCol>
              </a:tblGrid>
              <a:tr h="659265">
                <a:tc>
                  <a:txBody>
                    <a:bodyPr/>
                    <a:lstStyle/>
                    <a:p>
                      <a:pPr algn="ctr"/>
                      <a:r>
                        <a:rPr lang="en-US" sz="1800" b="1" kern="1200" dirty="0">
                          <a:solidFill>
                            <a:schemeClr val="lt1"/>
                          </a:solidFill>
                          <a:latin typeface="+mn-lt"/>
                          <a:ea typeface="+mn-ea"/>
                          <a:cs typeface="+mn-cs"/>
                        </a:rPr>
                        <a:t>Sustainability Indicators (1 of 2)</a:t>
                      </a:r>
                    </a:p>
                  </a:txBody>
                  <a:tcPr anchor="ctr"/>
                </a:tc>
                <a:tc>
                  <a:txBody>
                    <a:bodyPr/>
                    <a:lstStyle/>
                    <a:p>
                      <a:pPr algn="ctr"/>
                      <a:r>
                        <a:rPr lang="en-US" sz="1800" b="1" kern="1200" dirty="0">
                          <a:solidFill>
                            <a:schemeClr val="lt1"/>
                          </a:solidFill>
                          <a:latin typeface="+mn-lt"/>
                          <a:ea typeface="+mn-ea"/>
                          <a:cs typeface="+mn-cs"/>
                        </a:rPr>
                        <a:t>Year</a:t>
                      </a:r>
                    </a:p>
                  </a:txBody>
                  <a:tcPr anchor="ctr"/>
                </a:tc>
                <a:tc>
                  <a:txBody>
                    <a:bodyPr/>
                    <a:lstStyle/>
                    <a:p>
                      <a:pPr algn="ctr"/>
                      <a:r>
                        <a:rPr lang="en-US" sz="1800" b="1" kern="1200" dirty="0">
                          <a:solidFill>
                            <a:schemeClr val="lt1"/>
                          </a:solidFill>
                          <a:latin typeface="+mn-lt"/>
                          <a:ea typeface="+mn-ea"/>
                          <a:cs typeface="+mn-cs"/>
                        </a:rPr>
                        <a:t>Number of countries</a:t>
                      </a:r>
                    </a:p>
                  </a:txBody>
                  <a:tcPr anchor="ctr"/>
                </a:tc>
                <a:tc>
                  <a:txBody>
                    <a:bodyPr/>
                    <a:lstStyle/>
                    <a:p>
                      <a:pPr algn="ctr"/>
                      <a:r>
                        <a:rPr lang="en-US" sz="1800" b="1" kern="1200" dirty="0">
                          <a:solidFill>
                            <a:schemeClr val="lt1"/>
                          </a:solidFill>
                          <a:latin typeface="+mn-lt"/>
                          <a:ea typeface="+mn-ea"/>
                          <a:cs typeface="+mn-cs"/>
                        </a:rPr>
                        <a:t>Source</a:t>
                      </a:r>
                    </a:p>
                  </a:txBody>
                  <a:tcPr anchor="ctr"/>
                </a:tc>
                <a:extLst>
                  <a:ext uri="{0D108BD9-81ED-4DB2-BD59-A6C34878D82A}">
                    <a16:rowId xmlns:a16="http://schemas.microsoft.com/office/drawing/2014/main" val="10000"/>
                  </a:ext>
                </a:extLst>
              </a:tr>
              <a:tr h="11994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dirty="0"/>
                        <a:t>Mortality rate attributed to household and ambient air pollution, age-standardized (per 100,000 population): </a:t>
                      </a:r>
                      <a:r>
                        <a:rPr lang="en-US" sz="1300" b="0" dirty="0"/>
                        <a:t>Number of deaths attributable to the joint effects of household and ambient air pollution in a year per 100,000 population. The rates are age-standardized. Following diseases are taken into account: acute respiratory infections (estimated for all ages); cerebrovascular diseases in adults (estimated above 25 years); </a:t>
                      </a:r>
                      <a:r>
                        <a:rPr lang="en-US" sz="1300" b="0" dirty="0" err="1"/>
                        <a:t>ischaemic</a:t>
                      </a:r>
                      <a:r>
                        <a:rPr lang="en-US" sz="1300" b="0" dirty="0"/>
                        <a:t> heart diseases in adults (estimated above 25 years); chronic obstructive pulmonary disease in adults (estimated above 25 years); and lung cancer in adults (estimated above 25 years).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2016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152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World Health Organization</a:t>
                      </a:r>
                    </a:p>
                  </a:txBody>
                  <a:tcPr/>
                </a:tc>
                <a:extLst>
                  <a:ext uri="{0D108BD9-81ED-4DB2-BD59-A6C34878D82A}">
                    <a16:rowId xmlns:a16="http://schemas.microsoft.com/office/drawing/2014/main" val="10001"/>
                  </a:ext>
                </a:extLst>
              </a:tr>
              <a:tr h="10987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dirty="0"/>
                        <a:t>Water quality, nutrients, salts, chemicals (SDG 6.3.2)</a:t>
                      </a:r>
                      <a:r>
                        <a:rPr lang="en-US" sz="1300" b="0" dirty="0"/>
                        <a:t>:</a:t>
                      </a:r>
                      <a:r>
                        <a:rPr lang="en-US" sz="1300" b="0" baseline="0" dirty="0"/>
                        <a:t> A water quality index which covers the pollutants tracked by SDG 6.3.2, namely nutrients, salts, and chemical pollutants. It is an index of 3 water quality parameters, nitrates, electrical conductivity, and biological oxygen demand. The dataset was generated for the report </a:t>
                      </a:r>
                      <a:r>
                        <a:rPr lang="en-US" sz="1300" b="0" i="1" baseline="0" dirty="0"/>
                        <a:t>Quality Unknown: The Invisible Water Crisis</a:t>
                      </a:r>
                      <a:r>
                        <a:rPr lang="en-US" sz="1300" b="0" baseline="0" dirty="0"/>
                        <a:t>, using a machine learning model using data from 2000-2013. The resolution is the 0.5 x 0.5 degree </a:t>
                      </a:r>
                      <a:r>
                        <a:rPr lang="en-US" sz="1300" b="0" baseline="0" dirty="0" err="1"/>
                        <a:t>gridcell</a:t>
                      </a:r>
                      <a:r>
                        <a:rPr lang="en-US" sz="1300" b="0" baseline="0" dirty="0"/>
                        <a:t>. The country value here is calculated by taking a population weighted average of all </a:t>
                      </a:r>
                      <a:r>
                        <a:rPr lang="en-US" sz="1300" b="0" baseline="0" dirty="0" err="1"/>
                        <a:t>gridcells</a:t>
                      </a:r>
                      <a:r>
                        <a:rPr lang="en-US" sz="1300" b="0" baseline="0" dirty="0"/>
                        <a:t> where the centroid falls within the country.</a:t>
                      </a:r>
                      <a:endParaRPr lang="en-US" sz="13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2020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148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www.worldbank.org/qualityunknown</a:t>
                      </a:r>
                    </a:p>
                  </a:txBody>
                  <a:tcPr/>
                </a:tc>
                <a:extLst>
                  <a:ext uri="{0D108BD9-81ED-4DB2-BD59-A6C34878D82A}">
                    <a16:rowId xmlns:a16="http://schemas.microsoft.com/office/drawing/2014/main" val="10003"/>
                  </a:ext>
                </a:extLst>
              </a:tr>
              <a:tr h="6867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dirty="0"/>
                        <a:t>Total renewable freshwater resources per capita (cubic meters): </a:t>
                      </a:r>
                      <a:r>
                        <a:rPr lang="en-US" sz="1300" b="0" dirty="0"/>
                        <a:t>Renewable resources (internal and externa</a:t>
                      </a:r>
                      <a:r>
                        <a:rPr lang="en-US" sz="1300" b="0" baseline="0" dirty="0"/>
                        <a:t>l </a:t>
                      </a:r>
                      <a:r>
                        <a:rPr lang="en-US" sz="1300" b="0" dirty="0"/>
                        <a:t>river flows and groundwater from rainfall) in the country. Total</a:t>
                      </a:r>
                      <a:r>
                        <a:rPr lang="en-US" sz="1300" b="0" baseline="0" dirty="0"/>
                        <a:t> r</a:t>
                      </a:r>
                      <a:r>
                        <a:rPr lang="en-US" sz="1300" b="0" dirty="0"/>
                        <a:t>enewable freshwater resources per capita are calculated using the World Bank's population estimates.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2017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152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World Development Indicator</a:t>
                      </a:r>
                    </a:p>
                  </a:txBody>
                  <a:tcPr/>
                </a:tc>
                <a:extLst>
                  <a:ext uri="{0D108BD9-81ED-4DB2-BD59-A6C34878D82A}">
                    <a16:rowId xmlns:a16="http://schemas.microsoft.com/office/drawing/2014/main" val="10004"/>
                  </a:ext>
                </a:extLst>
              </a:tr>
              <a:tr h="1300214">
                <a:tc>
                  <a:txBody>
                    <a:bodyPr/>
                    <a:lstStyle/>
                    <a:p>
                      <a:pPr marL="0" marR="0" lvl="0" indent="0" algn="l" rtl="0" eaLnBrk="1" fontAlgn="auto" latinLnBrk="0" hangingPunct="1">
                        <a:lnSpc>
                          <a:spcPct val="100000"/>
                        </a:lnSpc>
                        <a:spcBef>
                          <a:spcPts val="0"/>
                        </a:spcBef>
                        <a:spcAft>
                          <a:spcPts val="0"/>
                        </a:spcAft>
                        <a:buClrTx/>
                        <a:buSzTx/>
                        <a:buFontTx/>
                        <a:buNone/>
                      </a:pPr>
                      <a:r>
                        <a:rPr lang="en-US" sz="1300" b="1" dirty="0"/>
                        <a:t>Forest loss, short term (% of forest loss since 2000): </a:t>
                      </a:r>
                      <a:r>
                        <a:rPr lang="en-US" sz="1300" b="0" dirty="0"/>
                        <a:t>“tree cover” is defined as all vegetation greater than 5 meters in height, and may take the form of natural forests or plantations across a range of canopy densities. Tree cover loss is defined as “stand replacement disturbance,” or the complete removal of tree cover canopy at the Landsat pixel scale. Tree cover loss may be the result of human activities, including forestry practices such as timber harvesting or deforestation (the conversion of natural forest to other land uses), as well as natural causes such as disease or storm damage. Fire is another widespread cause of tree cover loss, and can be either natural or human-induced. Forest loss % is calculated as aggregate tree cover loss during 2001-2019 as a percentage of tree cover in 2000.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2001-2019</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146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Global Forest Watch</a:t>
                      </a:r>
                    </a:p>
                  </a:txBody>
                  <a:tcPr/>
                </a:tc>
                <a:extLst>
                  <a:ext uri="{0D108BD9-81ED-4DB2-BD59-A6C34878D82A}">
                    <a16:rowId xmlns:a16="http://schemas.microsoft.com/office/drawing/2014/main" val="10005"/>
                  </a:ext>
                </a:extLst>
              </a:tr>
              <a:tr h="897331">
                <a:tc>
                  <a:txBody>
                    <a:bodyPr/>
                    <a:lstStyle/>
                    <a:p>
                      <a:pPr marL="0" lvl="0" indent="0" algn="l">
                        <a:lnSpc>
                          <a:spcPct val="100000"/>
                        </a:lnSpc>
                        <a:spcBef>
                          <a:spcPts val="0"/>
                        </a:spcBef>
                        <a:spcAft>
                          <a:spcPts val="0"/>
                        </a:spcAft>
                        <a:buNone/>
                      </a:pPr>
                      <a:r>
                        <a:rPr lang="en-US" sz="1300" b="1" i="0" u="none" strike="noStrike" noProof="0" dirty="0">
                          <a:latin typeface="+mn-lt"/>
                        </a:rPr>
                        <a:t>Forest loss, long term (% of forest loss since 1900): </a:t>
                      </a:r>
                      <a:r>
                        <a:rPr lang="en-US" sz="1300" b="0" i="0" u="none" strike="noStrike" noProof="0" dirty="0"/>
                        <a:t>Historical land cover data for the years 1900–2005 are based on HYDE 3.1. </a:t>
                      </a:r>
                      <a:r>
                        <a:rPr lang="en-US" sz="1300" b="0" i="0" u="none" strike="noStrike" noProof="0" dirty="0">
                          <a:latin typeface="Calibri"/>
                        </a:rPr>
                        <a:t>These data represent fractional land use and land cover patterns annually for the globe at 0.5-degree (~50-km) spatial resolution. Land use categories of forest, cropland, pasture, primary land, secondary (recovering) land, and urban land, and underlying annual land-use transitions, are included. National shares of land use devoted to forests are calculated for the year 1900 and again in 2005 and the percentage change is calculated over this time period.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1900-2010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128</a:t>
                      </a:r>
                    </a:p>
                  </a:txBody>
                  <a:tcPr anchor="ctr"/>
                </a:tc>
                <a:tc>
                  <a:txBody>
                    <a:bodyPr/>
                    <a:lstStyle/>
                    <a:p>
                      <a:pPr marL="0" lvl="0" indent="0" algn="l">
                        <a:lnSpc>
                          <a:spcPct val="100000"/>
                        </a:lnSpc>
                        <a:spcBef>
                          <a:spcPts val="0"/>
                        </a:spcBef>
                        <a:spcAft>
                          <a:spcPts val="0"/>
                        </a:spcAft>
                        <a:buNone/>
                      </a:pPr>
                      <a:r>
                        <a:rPr lang="en-US" sz="1300"/>
                        <a:t>HYDE version 3.1</a:t>
                      </a:r>
                    </a:p>
                    <a:p>
                      <a:pPr marL="0" lvl="0" indent="0" algn="l">
                        <a:lnSpc>
                          <a:spcPct val="100000"/>
                        </a:lnSpc>
                        <a:spcBef>
                          <a:spcPts val="0"/>
                        </a:spcBef>
                        <a:spcAft>
                          <a:spcPts val="0"/>
                        </a:spcAft>
                        <a:buNone/>
                      </a:pPr>
                      <a:r>
                        <a:rPr lang="en-US" sz="1300" b="0" i="0" u="none" strike="noStrike" noProof="0">
                          <a:latin typeface="Calibri"/>
                        </a:rPr>
                        <a:t>https://hyde.earth/mod/mod/hyde31</a:t>
                      </a:r>
                      <a:endParaRPr lang="en-US"/>
                    </a:p>
                  </a:txBody>
                  <a:tcPr/>
                </a:tc>
                <a:extLst>
                  <a:ext uri="{0D108BD9-81ED-4DB2-BD59-A6C34878D82A}">
                    <a16:rowId xmlns:a16="http://schemas.microsoft.com/office/drawing/2014/main" val="273617412"/>
                  </a:ext>
                </a:extLst>
              </a:tr>
              <a:tr h="3479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dirty="0"/>
                        <a:t>Renewable energy consumption (% of total energy consumption): </a:t>
                      </a:r>
                      <a:r>
                        <a:rPr lang="en-US" sz="1300" b="0" i="0" kern="1200" dirty="0">
                          <a:solidFill>
                            <a:schemeClr val="dk1"/>
                          </a:solidFill>
                          <a:effectLst/>
                          <a:latin typeface="+mn-lt"/>
                          <a:ea typeface="+mn-ea"/>
                          <a:cs typeface="+mn-cs"/>
                        </a:rPr>
                        <a:t>Renewable energy consumption is the share of renewables energy in total final energy consumption.</a:t>
                      </a:r>
                      <a:endParaRPr lang="en-US" sz="13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2017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161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World Development Indicator</a:t>
                      </a:r>
                    </a:p>
                  </a:txBody>
                  <a:tcPr/>
                </a:tc>
                <a:extLst>
                  <a:ext uri="{0D108BD9-81ED-4DB2-BD59-A6C34878D82A}">
                    <a16:rowId xmlns:a16="http://schemas.microsoft.com/office/drawing/2014/main" val="10008"/>
                  </a:ext>
                </a:extLst>
              </a:tr>
              <a:tr h="6592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i="0" dirty="0"/>
                        <a:t>Wastewater treatment capacity (% of wastewater produced): </a:t>
                      </a:r>
                      <a:r>
                        <a:rPr lang="en-US" sz="1300" b="0" i="0" dirty="0"/>
                        <a:t>The percentage of collected, generated, or produced wastewater that is treated, normalized by the population connected to centralized wastewater treatment facilities.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2020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147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Yale Environmental Performance</a:t>
                      </a:r>
                      <a:r>
                        <a:rPr lang="en-US" sz="1300" baseline="0" dirty="0"/>
                        <a:t> Index</a:t>
                      </a:r>
                      <a:endParaRPr lang="en-US" sz="1300"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881549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noGrp="1"/>
          </p:cNvGraphicFramePr>
          <p:nvPr>
            <p:ph idx="1"/>
            <p:extLst>
              <p:ext uri="{D42A27DB-BD31-4B8C-83A1-F6EECF244321}">
                <p14:modId xmlns:p14="http://schemas.microsoft.com/office/powerpoint/2010/main" val="2258860557"/>
              </p:ext>
            </p:extLst>
          </p:nvPr>
        </p:nvGraphicFramePr>
        <p:xfrm>
          <a:off x="0" y="0"/>
          <a:ext cx="12191999" cy="6858000"/>
        </p:xfrm>
        <a:graphic>
          <a:graphicData uri="http://schemas.openxmlformats.org/drawingml/2006/table">
            <a:tbl>
              <a:tblPr firstRow="1" bandRow="1">
                <a:tableStyleId>{5C22544A-7EE6-4342-B048-85BDC9FD1C3A}</a:tableStyleId>
              </a:tblPr>
              <a:tblGrid>
                <a:gridCol w="7164182">
                  <a:extLst>
                    <a:ext uri="{9D8B030D-6E8A-4147-A177-3AD203B41FA5}">
                      <a16:colId xmlns:a16="http://schemas.microsoft.com/office/drawing/2014/main" val="20000"/>
                    </a:ext>
                  </a:extLst>
                </a:gridCol>
                <a:gridCol w="1675939">
                  <a:extLst>
                    <a:ext uri="{9D8B030D-6E8A-4147-A177-3AD203B41FA5}">
                      <a16:colId xmlns:a16="http://schemas.microsoft.com/office/drawing/2014/main" val="1335109977"/>
                    </a:ext>
                  </a:extLst>
                </a:gridCol>
                <a:gridCol w="1675939">
                  <a:extLst>
                    <a:ext uri="{9D8B030D-6E8A-4147-A177-3AD203B41FA5}">
                      <a16:colId xmlns:a16="http://schemas.microsoft.com/office/drawing/2014/main" val="3398007087"/>
                    </a:ext>
                  </a:extLst>
                </a:gridCol>
                <a:gridCol w="1675939">
                  <a:extLst>
                    <a:ext uri="{9D8B030D-6E8A-4147-A177-3AD203B41FA5}">
                      <a16:colId xmlns:a16="http://schemas.microsoft.com/office/drawing/2014/main" val="20001"/>
                    </a:ext>
                  </a:extLst>
                </a:gridCol>
              </a:tblGrid>
              <a:tr h="665458">
                <a:tc>
                  <a:txBody>
                    <a:bodyPr/>
                    <a:lstStyle/>
                    <a:p>
                      <a:pPr algn="ctr"/>
                      <a:r>
                        <a:rPr lang="en-US" sz="1800" b="1" kern="1200" dirty="0">
                          <a:solidFill>
                            <a:schemeClr val="lt1"/>
                          </a:solidFill>
                          <a:latin typeface="+mn-lt"/>
                          <a:ea typeface="+mn-ea"/>
                          <a:cs typeface="+mn-cs"/>
                        </a:rPr>
                        <a:t>Sustainability Indicators (2 of 2)</a:t>
                      </a:r>
                    </a:p>
                  </a:txBody>
                  <a:tcPr anchor="ctr"/>
                </a:tc>
                <a:tc>
                  <a:txBody>
                    <a:bodyPr/>
                    <a:lstStyle/>
                    <a:p>
                      <a:pPr algn="ctr"/>
                      <a:r>
                        <a:rPr lang="en-US" sz="1800" b="1" kern="1200" dirty="0">
                          <a:solidFill>
                            <a:schemeClr val="lt1"/>
                          </a:solidFill>
                          <a:latin typeface="+mn-lt"/>
                          <a:ea typeface="+mn-ea"/>
                          <a:cs typeface="+mn-cs"/>
                        </a:rPr>
                        <a:t>Year</a:t>
                      </a:r>
                    </a:p>
                  </a:txBody>
                  <a:tcPr anchor="ctr"/>
                </a:tc>
                <a:tc>
                  <a:txBody>
                    <a:bodyPr/>
                    <a:lstStyle/>
                    <a:p>
                      <a:pPr algn="ctr"/>
                      <a:r>
                        <a:rPr lang="en-US" sz="1800" b="1" kern="1200" dirty="0">
                          <a:solidFill>
                            <a:schemeClr val="lt1"/>
                          </a:solidFill>
                          <a:latin typeface="+mn-lt"/>
                          <a:ea typeface="+mn-ea"/>
                          <a:cs typeface="+mn-cs"/>
                        </a:rPr>
                        <a:t>Number of countries</a:t>
                      </a:r>
                    </a:p>
                  </a:txBody>
                  <a:tcPr anchor="ctr"/>
                </a:tc>
                <a:tc>
                  <a:txBody>
                    <a:bodyPr/>
                    <a:lstStyle/>
                    <a:p>
                      <a:pPr algn="ctr"/>
                      <a:r>
                        <a:rPr lang="en-US" sz="1800" b="1" kern="1200" dirty="0">
                          <a:solidFill>
                            <a:schemeClr val="lt1"/>
                          </a:solidFill>
                          <a:latin typeface="+mn-lt"/>
                          <a:ea typeface="+mn-ea"/>
                          <a:cs typeface="+mn-cs"/>
                        </a:rPr>
                        <a:t>Source</a:t>
                      </a:r>
                    </a:p>
                  </a:txBody>
                  <a:tcPr anchor="ctr"/>
                </a:tc>
                <a:extLst>
                  <a:ext uri="{0D108BD9-81ED-4DB2-BD59-A6C34878D82A}">
                    <a16:rowId xmlns:a16="http://schemas.microsoft.com/office/drawing/2014/main" val="10000"/>
                  </a:ext>
                </a:extLst>
              </a:tr>
              <a:tr h="12191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dirty="0"/>
                        <a:t>Mortality rate attributed to unsafe water, unsafe sanitation and lack of hygiene (per 100,000 population): </a:t>
                      </a:r>
                      <a:r>
                        <a:rPr lang="en-US" sz="1400" b="0" i="0" dirty="0"/>
                        <a:t>Death rates are calculated by dividing the number of deaths by the total population. In this estimate, only the impact of </a:t>
                      </a:r>
                      <a:r>
                        <a:rPr lang="en-US" sz="1400" b="0" i="0" dirty="0" err="1"/>
                        <a:t>diarrhoeal</a:t>
                      </a:r>
                      <a:r>
                        <a:rPr lang="en-US" sz="1400" b="0" i="0" dirty="0"/>
                        <a:t> diseases, intestinal nematode infections, and protein-energy malnutrition are taken into account.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2016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152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World Health Organization</a:t>
                      </a:r>
                    </a:p>
                  </a:txBody>
                  <a:tcPr/>
                </a:tc>
                <a:extLst>
                  <a:ext uri="{0D108BD9-81ED-4DB2-BD59-A6C34878D82A}">
                    <a16:rowId xmlns:a16="http://schemas.microsoft.com/office/drawing/2014/main" val="352040423"/>
                  </a:ext>
                </a:extLst>
              </a:tr>
              <a:tr h="12191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dirty="0"/>
                        <a:t>*Land degradation (Degraded land as share of total land area): </a:t>
                      </a:r>
                      <a:r>
                        <a:rPr lang="en-US" sz="1400" b="0" i="0" dirty="0"/>
                        <a:t>SDG 15.3.1- Proportion of land that is degraded over total land area. Land degradation is defined as the reduction or loss of the biological or economic productivity and complexity of rain fed cropland, irrigated cropland, or range, pasture, forest and woodlands resulting from a combination of pressures, including land use and management practices.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2000-2015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113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UN SDG database</a:t>
                      </a:r>
                    </a:p>
                  </a:txBody>
                  <a:tcPr/>
                </a:tc>
                <a:extLst>
                  <a:ext uri="{0D108BD9-81ED-4DB2-BD59-A6C34878D82A}">
                    <a16:rowId xmlns:a16="http://schemas.microsoft.com/office/drawing/2014/main" val="587644465"/>
                  </a:ext>
                </a:extLst>
              </a:tr>
              <a:tr h="12666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dirty="0"/>
                        <a:t>Coastal waters health, Chlorophyll-a deviations since 2000: </a:t>
                      </a:r>
                      <a:r>
                        <a:rPr lang="en-US" sz="1400" b="0" i="0" dirty="0"/>
                        <a:t>SDG 14.1.1 Chlorophyll-a (4 km resolution, monthly products) will be derived from the OC-CCI project is generated for each individual pixel within a country’s Coastal Zone. For generation of a climatological baseline, results are averaged by month over the time period of 2000 – 2004. This indicator is a component constructing the i</a:t>
                      </a:r>
                      <a:r>
                        <a:rPr lang="en-US" sz="1400" dirty="0"/>
                        <a:t>ndicator for coastal eutrophication potential.</a:t>
                      </a:r>
                      <a:endParaRPr lang="en-US" sz="1400" b="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2019 (3 countries using 2018)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110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UN SDG database</a:t>
                      </a:r>
                    </a:p>
                  </a:txBody>
                  <a:tcPr/>
                </a:tc>
                <a:extLst>
                  <a:ext uri="{0D108BD9-81ED-4DB2-BD59-A6C34878D82A}">
                    <a16:rowId xmlns:a16="http://schemas.microsoft.com/office/drawing/2014/main" val="537852895"/>
                  </a:ext>
                </a:extLst>
              </a:tr>
              <a:tr h="8635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dirty="0"/>
                        <a:t>Biodiversity &amp; habitat index: </a:t>
                      </a:r>
                      <a:r>
                        <a:rPr lang="en-US" sz="1400" b="0" i="0" dirty="0"/>
                        <a:t>The index is calculated from remote sensing data and other studies of ecological diversity. A score of 100 indicates that a country has experienced no habitat loss or degradation, and a score of 0 indicates complete habitat loss.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2020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147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Yale Environmental Performance</a:t>
                      </a:r>
                      <a:r>
                        <a:rPr lang="en-US" sz="1400" baseline="0"/>
                        <a:t> Index</a:t>
                      </a:r>
                      <a:endParaRPr lang="en-US" sz="1400"/>
                    </a:p>
                  </a:txBody>
                  <a:tcPr/>
                </a:tc>
                <a:extLst>
                  <a:ext uri="{0D108BD9-81ED-4DB2-BD59-A6C34878D82A}">
                    <a16:rowId xmlns:a16="http://schemas.microsoft.com/office/drawing/2014/main" val="1966784024"/>
                  </a:ext>
                </a:extLst>
              </a:tr>
              <a:tr h="8635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dirty="0"/>
                        <a:t>Fisheries sustainability index : </a:t>
                      </a:r>
                      <a:r>
                        <a:rPr lang="en-US" sz="1400" b="0" i="0" dirty="0"/>
                        <a:t>The Fisheries issue category measures the health and sustainability of the world’s fisheries. It is made up of three indicators: fish stock status, marine trophic index, and fish caught by trawling.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2020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102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Yale Environmental Performance</a:t>
                      </a:r>
                      <a:r>
                        <a:rPr lang="en-US" sz="1400" baseline="0"/>
                        <a:t> Index</a:t>
                      </a:r>
                      <a:endParaRPr lang="en-US" sz="1400"/>
                    </a:p>
                  </a:txBody>
                  <a:tcPr/>
                </a:tc>
                <a:extLst>
                  <a:ext uri="{0D108BD9-81ED-4DB2-BD59-A6C34878D82A}">
                    <a16:rowId xmlns:a16="http://schemas.microsoft.com/office/drawing/2014/main" val="2861789412"/>
                  </a:ext>
                </a:extLst>
              </a:tr>
              <a:tr h="7605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b="1" i="0" dirty="0"/>
                        <a:t>Change in GHG emissions per capita (% change 2008 to 2017): </a:t>
                      </a:r>
                      <a:r>
                        <a:rPr lang="en-US" sz="1400" b="0" i="0" dirty="0"/>
                        <a:t>Percentage change of GHG emissions per capita from 2008 to 2017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2008-2017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151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CAIT Climate Data Explorer via. Climate Watch</a:t>
                      </a:r>
                    </a:p>
                  </a:txBody>
                  <a:tcPr/>
                </a:tc>
                <a:extLst>
                  <a:ext uri="{0D108BD9-81ED-4DB2-BD59-A6C34878D82A}">
                    <a16:rowId xmlns:a16="http://schemas.microsoft.com/office/drawing/2014/main" val="4111316962"/>
                  </a:ext>
                </a:extLst>
              </a:tr>
            </a:tbl>
          </a:graphicData>
        </a:graphic>
      </p:graphicFrame>
    </p:spTree>
    <p:extLst>
      <p:ext uri="{BB962C8B-B14F-4D97-AF65-F5344CB8AC3E}">
        <p14:creationId xmlns:p14="http://schemas.microsoft.com/office/powerpoint/2010/main" val="951506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239521396"/>
              </p:ext>
            </p:extLst>
          </p:nvPr>
        </p:nvGraphicFramePr>
        <p:xfrm>
          <a:off x="0" y="0"/>
          <a:ext cx="12173145" cy="7553091"/>
        </p:xfrm>
        <a:graphic>
          <a:graphicData uri="http://schemas.openxmlformats.org/drawingml/2006/table">
            <a:tbl>
              <a:tblPr firstRow="1" bandRow="1">
                <a:tableStyleId>{5C22544A-7EE6-4342-B048-85BDC9FD1C3A}</a:tableStyleId>
              </a:tblPr>
              <a:tblGrid>
                <a:gridCol w="6667500">
                  <a:extLst>
                    <a:ext uri="{9D8B030D-6E8A-4147-A177-3AD203B41FA5}">
                      <a16:colId xmlns:a16="http://schemas.microsoft.com/office/drawing/2014/main" val="20000"/>
                    </a:ext>
                  </a:extLst>
                </a:gridCol>
                <a:gridCol w="1460500">
                  <a:extLst>
                    <a:ext uri="{9D8B030D-6E8A-4147-A177-3AD203B41FA5}">
                      <a16:colId xmlns:a16="http://schemas.microsoft.com/office/drawing/2014/main" val="932029219"/>
                    </a:ext>
                  </a:extLst>
                </a:gridCol>
                <a:gridCol w="1841500">
                  <a:extLst>
                    <a:ext uri="{9D8B030D-6E8A-4147-A177-3AD203B41FA5}">
                      <a16:colId xmlns:a16="http://schemas.microsoft.com/office/drawing/2014/main" val="2003393416"/>
                    </a:ext>
                  </a:extLst>
                </a:gridCol>
                <a:gridCol w="2203645">
                  <a:extLst>
                    <a:ext uri="{9D8B030D-6E8A-4147-A177-3AD203B41FA5}">
                      <a16:colId xmlns:a16="http://schemas.microsoft.com/office/drawing/2014/main" val="20001"/>
                    </a:ext>
                  </a:extLst>
                </a:gridCol>
              </a:tblGrid>
              <a:tr h="660400">
                <a:tc>
                  <a:txBody>
                    <a:bodyPr/>
                    <a:lstStyle/>
                    <a:p>
                      <a:pPr algn="ctr"/>
                      <a:r>
                        <a:rPr lang="en-US" sz="1800" b="1" kern="1200" dirty="0">
                          <a:solidFill>
                            <a:schemeClr val="lt1"/>
                          </a:solidFill>
                          <a:latin typeface="+mn-lt"/>
                          <a:ea typeface="+mn-ea"/>
                          <a:cs typeface="+mn-cs"/>
                        </a:rPr>
                        <a:t>Efficiency Indicators (1 of 2)</a:t>
                      </a:r>
                    </a:p>
                  </a:txBody>
                  <a:tcPr anchor="ctr"/>
                </a:tc>
                <a:tc>
                  <a:txBody>
                    <a:bodyPr/>
                    <a:lstStyle/>
                    <a:p>
                      <a:pPr algn="ctr"/>
                      <a:r>
                        <a:rPr lang="en-US" sz="1800" b="1" kern="1200" dirty="0">
                          <a:solidFill>
                            <a:schemeClr val="lt1"/>
                          </a:solidFill>
                          <a:latin typeface="+mn-lt"/>
                          <a:ea typeface="+mn-ea"/>
                          <a:cs typeface="+mn-cs"/>
                        </a:rPr>
                        <a:t>Year</a:t>
                      </a:r>
                    </a:p>
                  </a:txBody>
                  <a:tcPr anchor="ctr"/>
                </a:tc>
                <a:tc>
                  <a:txBody>
                    <a:bodyPr/>
                    <a:lstStyle/>
                    <a:p>
                      <a:pPr algn="ctr"/>
                      <a:r>
                        <a:rPr lang="en-US" sz="1800" b="1" kern="1200" dirty="0">
                          <a:solidFill>
                            <a:schemeClr val="lt1"/>
                          </a:solidFill>
                          <a:latin typeface="+mn-lt"/>
                          <a:ea typeface="+mn-ea"/>
                          <a:cs typeface="+mn-cs"/>
                        </a:rPr>
                        <a:t>Number of countries</a:t>
                      </a:r>
                    </a:p>
                  </a:txBody>
                  <a:tcPr anchor="ctr"/>
                </a:tc>
                <a:tc>
                  <a:txBody>
                    <a:bodyPr/>
                    <a:lstStyle/>
                    <a:p>
                      <a:pPr algn="ctr"/>
                      <a:r>
                        <a:rPr lang="en-US" sz="1800" b="1" kern="1200" dirty="0">
                          <a:solidFill>
                            <a:schemeClr val="lt1"/>
                          </a:solidFill>
                          <a:latin typeface="+mn-lt"/>
                          <a:ea typeface="+mn-ea"/>
                          <a:cs typeface="+mn-cs"/>
                        </a:rPr>
                        <a:t>Source</a:t>
                      </a:r>
                    </a:p>
                  </a:txBody>
                  <a:tcPr anchor="ctr"/>
                </a:tc>
                <a:extLst>
                  <a:ext uri="{0D108BD9-81ED-4DB2-BD59-A6C34878D82A}">
                    <a16:rowId xmlns:a16="http://schemas.microsoft.com/office/drawing/2014/main" val="10000"/>
                  </a:ext>
                </a:extLst>
              </a:tr>
              <a:tr h="12181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Efficiency of carbon use (GNI per kt of CO2 eq.)</a:t>
                      </a:r>
                      <a:r>
                        <a:rPr lang="en-US" sz="1400" b="0" dirty="0"/>
                        <a:t>: The ratio of </a:t>
                      </a:r>
                      <a:r>
                        <a:rPr lang="en-US" sz="1400" b="0" i="0" kern="1200" dirty="0">
                          <a:solidFill>
                            <a:schemeClr val="dk1"/>
                          </a:solidFill>
                          <a:effectLst/>
                          <a:latin typeface="+mn-lt"/>
                          <a:ea typeface="+mn-ea"/>
                          <a:cs typeface="+mn-cs"/>
                        </a:rPr>
                        <a:t>GNI (current US$) to</a:t>
                      </a:r>
                      <a:r>
                        <a:rPr lang="en-US" sz="1400" b="0" i="0" kern="1200" baseline="0" dirty="0">
                          <a:solidFill>
                            <a:schemeClr val="dk1"/>
                          </a:solidFill>
                          <a:effectLst/>
                          <a:latin typeface="+mn-lt"/>
                          <a:ea typeface="+mn-ea"/>
                          <a:cs typeface="+mn-cs"/>
                        </a:rPr>
                        <a:t> total greenhouse gas emission (kt of CO2 equivalent). Total greenhouse gas emissions in </a:t>
                      </a:r>
                      <a:r>
                        <a:rPr lang="en-US" sz="1400" b="0" i="0" kern="1200" baseline="0" dirty="0" err="1">
                          <a:solidFill>
                            <a:schemeClr val="dk1"/>
                          </a:solidFill>
                          <a:effectLst/>
                          <a:latin typeface="+mn-lt"/>
                          <a:ea typeface="+mn-ea"/>
                          <a:cs typeface="+mn-cs"/>
                        </a:rPr>
                        <a:t>kt</a:t>
                      </a:r>
                      <a:r>
                        <a:rPr lang="en-US" sz="1400" b="0" i="0" kern="1200" baseline="0" dirty="0">
                          <a:solidFill>
                            <a:schemeClr val="dk1"/>
                          </a:solidFill>
                          <a:effectLst/>
                          <a:latin typeface="+mn-lt"/>
                          <a:ea typeface="+mn-ea"/>
                          <a:cs typeface="+mn-cs"/>
                        </a:rPr>
                        <a:t> of CO2 equivalent are composed of CO2 totals excluding short-cycle biomass burning (such as agricultural waste burning and Savannah burning) but including other biomass burning (such as forest fires, post-burn decay, peat fires and decay of drained peatlands), all anthropogenic CH4 sources, N2O sources and F-gases (HFCs, PFCs and SF6).</a:t>
                      </a:r>
                      <a:endParaRPr lang="en-US" sz="14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2012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138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World Development Indicator</a:t>
                      </a:r>
                    </a:p>
                  </a:txBody>
                  <a:tcPr/>
                </a:tc>
                <a:extLst>
                  <a:ext uri="{0D108BD9-81ED-4DB2-BD59-A6C34878D82A}">
                    <a16:rowId xmlns:a16="http://schemas.microsoft.com/office/drawing/2014/main" val="10001"/>
                  </a:ext>
                </a:extLst>
              </a:tr>
              <a:tr h="9474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Agricultural value added per worker ($ per ag worker)</a:t>
                      </a:r>
                      <a:r>
                        <a:rPr lang="en-US" sz="1400" b="1" baseline="0" dirty="0"/>
                        <a:t>: </a:t>
                      </a:r>
                      <a:r>
                        <a:rPr lang="en-US" sz="1400" b="0" i="0" kern="1200" dirty="0">
                          <a:solidFill>
                            <a:schemeClr val="dk1"/>
                          </a:solidFill>
                          <a:effectLst/>
                          <a:latin typeface="+mn-lt"/>
                          <a:ea typeface="+mn-ea"/>
                          <a:cs typeface="+mn-cs"/>
                        </a:rPr>
                        <a:t> Computation based on data from FAOSTAT and ILOSTAT, downloaded on March 2020. This indicator provides information on the output of the agricultural sector by worker engaged. It is a measure of agricultural productivity </a:t>
                      </a:r>
                      <a:r>
                        <a:rPr lang="en-US" sz="1400" b="0" baseline="0" dirty="0"/>
                        <a:t>(US$, 2010 prices).</a:t>
                      </a:r>
                      <a:endParaRPr lang="en-US" sz="14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2017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98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Food</a:t>
                      </a:r>
                      <a:r>
                        <a:rPr lang="en-US" sz="1400" baseline="0"/>
                        <a:t> and Agriculture Organization (FAO)</a:t>
                      </a:r>
                      <a:endParaRPr lang="en-US" sz="1400"/>
                    </a:p>
                  </a:txBody>
                  <a:tcPr/>
                </a:tc>
                <a:extLst>
                  <a:ext uri="{0D108BD9-81ED-4DB2-BD59-A6C34878D82A}">
                    <a16:rowId xmlns:a16="http://schemas.microsoft.com/office/drawing/2014/main" val="10002"/>
                  </a:ext>
                </a:extLst>
              </a:tr>
              <a:tr h="4060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Agricultural land productivity ($ per hectare of ag land)</a:t>
                      </a:r>
                      <a:r>
                        <a:rPr lang="en-US" sz="1400" b="0" dirty="0"/>
                        <a:t>: Gross production value as a share of total agricultural land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2016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156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Food</a:t>
                      </a:r>
                      <a:r>
                        <a:rPr lang="en-US" sz="1400" baseline="0"/>
                        <a:t> and Agriculture Organization (FAO)</a:t>
                      </a:r>
                      <a:endParaRPr lang="en-US" sz="1400"/>
                    </a:p>
                  </a:txBody>
                  <a:tcPr/>
                </a:tc>
                <a:extLst>
                  <a:ext uri="{0D108BD9-81ED-4DB2-BD59-A6C34878D82A}">
                    <a16:rowId xmlns:a16="http://schemas.microsoft.com/office/drawing/2014/main" val="10006"/>
                  </a:ext>
                </a:extLst>
              </a:tr>
              <a:tr h="9474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a:t>Governance Effectiveness: </a:t>
                      </a:r>
                      <a:r>
                        <a:rPr lang="en-US" sz="1400" b="0"/>
                        <a:t>Reflects perceptions of the quality of public services, the quality of the civil service and the degree of its independence from political pressures, the quality of policy formulation and implementation, and the credibility of the government's commitment to such policies.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2018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158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Worldwide Governance Indicators: http://info.worldbank.org/governance/wgi/#home</a:t>
                      </a:r>
                    </a:p>
                  </a:txBody>
                  <a:tcPr/>
                </a:tc>
                <a:extLst>
                  <a:ext uri="{0D108BD9-81ED-4DB2-BD59-A6C34878D82A}">
                    <a16:rowId xmlns:a16="http://schemas.microsoft.com/office/drawing/2014/main" val="10003"/>
                  </a:ext>
                </a:extLst>
              </a:tr>
              <a:tr h="5014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Control of Corruption: </a:t>
                      </a:r>
                      <a:r>
                        <a:rPr lang="en-US" sz="1400" b="0" dirty="0"/>
                        <a:t>Reflects perceptions of the extent to which public power is exercised for private gain, including both petty and grand forms of corruption, as well as "capture" of the state by elites and private interests.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2018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158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Worldwide Governance Indicators: http://info.worldbank.org/governance/wgi/#home</a:t>
                      </a:r>
                    </a:p>
                  </a:txBody>
                  <a:tcPr/>
                </a:tc>
                <a:extLst>
                  <a:ext uri="{0D108BD9-81ED-4DB2-BD59-A6C34878D82A}">
                    <a16:rowId xmlns:a16="http://schemas.microsoft.com/office/drawing/2014/main" val="10005"/>
                  </a:ext>
                </a:extLst>
              </a:tr>
              <a:tr h="12181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a:t>Logistics</a:t>
                      </a:r>
                      <a:r>
                        <a:rPr lang="en-US" sz="1400" b="1" baseline="0"/>
                        <a:t> performance index</a:t>
                      </a:r>
                      <a:r>
                        <a:rPr lang="en-US" sz="1400" b="0" baseline="0"/>
                        <a:t>: </a:t>
                      </a:r>
                      <a:r>
                        <a:rPr lang="en-US" sz="1400" b="0" i="0" kern="1200">
                          <a:solidFill>
                            <a:schemeClr val="dk1"/>
                          </a:solidFill>
                          <a:effectLst/>
                          <a:latin typeface="+mn-lt"/>
                          <a:ea typeface="+mn-ea"/>
                          <a:cs typeface="+mn-cs"/>
                        </a:rPr>
                        <a:t>The LPI is based on a worldwide survey of operators on the ground (global freight forwarders and express carriers), providing feedback on the logistics “friendliness” of the countries in which they operate and those with which they trade. It provides an index based on</a:t>
                      </a:r>
                      <a:r>
                        <a:rPr lang="en-US" sz="1400" b="0" i="0" kern="1200" baseline="0">
                          <a:solidFill>
                            <a:schemeClr val="dk1"/>
                          </a:solidFill>
                          <a:effectLst/>
                          <a:latin typeface="+mn-lt"/>
                          <a:ea typeface="+mn-ea"/>
                          <a:cs typeface="+mn-cs"/>
                        </a:rPr>
                        <a:t> six areas: customs, infrastructure, international shipments, logistics quality and competence, tracking and tracing, and timeliness.</a:t>
                      </a:r>
                      <a:endParaRPr lang="en-US" sz="1400" b="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2012-2018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151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https://lpi.worldbank.org/about</a:t>
                      </a:r>
                    </a:p>
                  </a:txBody>
                  <a:tcPr/>
                </a:tc>
                <a:extLst>
                  <a:ext uri="{0D108BD9-81ED-4DB2-BD59-A6C34878D82A}">
                    <a16:rowId xmlns:a16="http://schemas.microsoft.com/office/drawing/2014/main" val="10007"/>
                  </a:ext>
                </a:extLst>
              </a:tr>
              <a:tr h="6767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Tenure security (% of population reporting insecure property rights): </a:t>
                      </a:r>
                      <a:r>
                        <a:rPr lang="en-US" sz="1400" b="0" baseline="0" dirty="0"/>
                        <a:t>Percentage of people who believe it is somewhat or very likely that they could lose the right to use their property or part of it against their will in the next 5 years. Based on nationally representative surveys.</a:t>
                      </a:r>
                      <a:endParaRPr lang="en-US" sz="14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2020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132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https://www.prindex.net/data/</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028978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165639046"/>
              </p:ext>
            </p:extLst>
          </p:nvPr>
        </p:nvGraphicFramePr>
        <p:xfrm>
          <a:off x="18854" y="1"/>
          <a:ext cx="12173145" cy="8361679"/>
        </p:xfrm>
        <a:graphic>
          <a:graphicData uri="http://schemas.openxmlformats.org/drawingml/2006/table">
            <a:tbl>
              <a:tblPr firstRow="1" bandRow="1">
                <a:tableStyleId>{5C22544A-7EE6-4342-B048-85BDC9FD1C3A}</a:tableStyleId>
              </a:tblPr>
              <a:tblGrid>
                <a:gridCol w="6534346">
                  <a:extLst>
                    <a:ext uri="{9D8B030D-6E8A-4147-A177-3AD203B41FA5}">
                      <a16:colId xmlns:a16="http://schemas.microsoft.com/office/drawing/2014/main" val="20000"/>
                    </a:ext>
                  </a:extLst>
                </a:gridCol>
                <a:gridCol w="1689100">
                  <a:extLst>
                    <a:ext uri="{9D8B030D-6E8A-4147-A177-3AD203B41FA5}">
                      <a16:colId xmlns:a16="http://schemas.microsoft.com/office/drawing/2014/main" val="4225288802"/>
                    </a:ext>
                  </a:extLst>
                </a:gridCol>
                <a:gridCol w="1677167">
                  <a:extLst>
                    <a:ext uri="{9D8B030D-6E8A-4147-A177-3AD203B41FA5}">
                      <a16:colId xmlns:a16="http://schemas.microsoft.com/office/drawing/2014/main" val="3515720060"/>
                    </a:ext>
                  </a:extLst>
                </a:gridCol>
                <a:gridCol w="2272532">
                  <a:extLst>
                    <a:ext uri="{9D8B030D-6E8A-4147-A177-3AD203B41FA5}">
                      <a16:colId xmlns:a16="http://schemas.microsoft.com/office/drawing/2014/main" val="20001"/>
                    </a:ext>
                  </a:extLst>
                </a:gridCol>
              </a:tblGrid>
              <a:tr h="675504">
                <a:tc>
                  <a:txBody>
                    <a:bodyPr/>
                    <a:lstStyle/>
                    <a:p>
                      <a:pPr algn="ctr"/>
                      <a:r>
                        <a:rPr lang="en-US" sz="1800" b="1" kern="1200" dirty="0">
                          <a:solidFill>
                            <a:schemeClr val="lt1"/>
                          </a:solidFill>
                          <a:latin typeface="+mn-lt"/>
                          <a:ea typeface="+mn-ea"/>
                          <a:cs typeface="+mn-cs"/>
                        </a:rPr>
                        <a:t>Efficiency Indicators (1 of 2)</a:t>
                      </a:r>
                    </a:p>
                  </a:txBody>
                  <a:tcPr anchor="ctr"/>
                </a:tc>
                <a:tc>
                  <a:txBody>
                    <a:bodyPr/>
                    <a:lstStyle/>
                    <a:p>
                      <a:pPr algn="ctr"/>
                      <a:r>
                        <a:rPr lang="en-US" sz="1800" b="1" kern="1200" dirty="0">
                          <a:solidFill>
                            <a:schemeClr val="lt1"/>
                          </a:solidFill>
                          <a:latin typeface="+mn-lt"/>
                          <a:ea typeface="+mn-ea"/>
                          <a:cs typeface="+mn-cs"/>
                        </a:rPr>
                        <a:t>Year</a:t>
                      </a:r>
                    </a:p>
                  </a:txBody>
                  <a:tcPr anchor="ctr"/>
                </a:tc>
                <a:tc>
                  <a:txBody>
                    <a:bodyPr/>
                    <a:lstStyle/>
                    <a:p>
                      <a:pPr algn="ctr"/>
                      <a:r>
                        <a:rPr lang="en-US" sz="1800" b="1" kern="1200" dirty="0">
                          <a:solidFill>
                            <a:schemeClr val="lt1"/>
                          </a:solidFill>
                          <a:latin typeface="+mn-lt"/>
                          <a:ea typeface="+mn-ea"/>
                          <a:cs typeface="+mn-cs"/>
                        </a:rPr>
                        <a:t>Number of countries</a:t>
                      </a:r>
                    </a:p>
                  </a:txBody>
                  <a:tcPr anchor="ctr"/>
                </a:tc>
                <a:tc>
                  <a:txBody>
                    <a:bodyPr/>
                    <a:lstStyle/>
                    <a:p>
                      <a:pPr algn="ctr"/>
                      <a:r>
                        <a:rPr lang="en-US" sz="1800" b="1" kern="1200" dirty="0">
                          <a:solidFill>
                            <a:schemeClr val="lt1"/>
                          </a:solidFill>
                          <a:latin typeface="+mn-lt"/>
                          <a:ea typeface="+mn-ea"/>
                          <a:cs typeface="+mn-cs"/>
                        </a:rPr>
                        <a:t>Source</a:t>
                      </a:r>
                    </a:p>
                  </a:txBody>
                  <a:tcPr anchor="ctr"/>
                </a:tc>
                <a:extLst>
                  <a:ext uri="{0D108BD9-81ED-4DB2-BD59-A6C34878D82A}">
                    <a16:rowId xmlns:a16="http://schemas.microsoft.com/office/drawing/2014/main" val="10000"/>
                  </a:ext>
                </a:extLst>
              </a:tr>
              <a:tr h="6974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Population using the internet (% of total population): </a:t>
                      </a:r>
                      <a:r>
                        <a:rPr lang="en-US" sz="1400" b="0" dirty="0"/>
                        <a:t>The percentage of the population who used the Internet from any location in the last three months. Access could be via a fixed or mobile network.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2020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156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https://www.itu.int/en/ITU-D/Statistics/Pages/stat/default.aspx</a:t>
                      </a:r>
                    </a:p>
                  </a:txBody>
                  <a:tcPr/>
                </a:tc>
                <a:extLst>
                  <a:ext uri="{0D108BD9-81ED-4DB2-BD59-A6C34878D82A}">
                    <a16:rowId xmlns:a16="http://schemas.microsoft.com/office/drawing/2014/main" val="10009"/>
                  </a:ext>
                </a:extLst>
              </a:tr>
              <a:tr h="900859">
                <a:tc>
                  <a:txBody>
                    <a:bodyPr/>
                    <a:lstStyle/>
                    <a:p>
                      <a:pPr marL="0" marR="0" lvl="0" indent="0" algn="l" rtl="0" eaLnBrk="1" fontAlgn="auto" latinLnBrk="0" hangingPunct="1">
                        <a:lnSpc>
                          <a:spcPct val="100000"/>
                        </a:lnSpc>
                        <a:spcBef>
                          <a:spcPts val="0"/>
                        </a:spcBef>
                        <a:spcAft>
                          <a:spcPts val="0"/>
                        </a:spcAft>
                        <a:buClrTx/>
                        <a:buSzTx/>
                        <a:buFontTx/>
                        <a:buNone/>
                      </a:pPr>
                      <a:r>
                        <a:rPr lang="en-US" sz="1400" b="1" dirty="0"/>
                        <a:t>Productivity of water use ($ per m3 water withdrawals): </a:t>
                      </a:r>
                      <a:r>
                        <a:rPr lang="en-US" sz="1400" b="0" dirty="0"/>
                        <a:t>T</a:t>
                      </a:r>
                      <a:r>
                        <a:rPr lang="en-US" sz="1400" b="0" i="0" u="none" strike="noStrike" noProof="0" dirty="0">
                          <a:latin typeface="Calibri"/>
                        </a:rPr>
                        <a:t>he value added in US dollars per volume of water withdrawn in cubic </a:t>
                      </a:r>
                      <a:r>
                        <a:rPr lang="en-US" sz="1400" b="0" i="0" u="none" strike="noStrike" noProof="0" dirty="0" err="1">
                          <a:latin typeface="Calibri"/>
                        </a:rPr>
                        <a:t>metres</a:t>
                      </a:r>
                      <a:r>
                        <a:rPr lang="en-US" sz="1400" b="0" i="0" u="none" strike="noStrike" noProof="0" dirty="0">
                          <a:latin typeface="Calibri"/>
                        </a:rPr>
                        <a:t>, by a given economic activity over time. It considers water use by all economic activities, with a focus on agriculture, industry and the service sector.</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1400" baseline="0" dirty="0"/>
                        <a:t>Latest year available</a:t>
                      </a:r>
                    </a:p>
                  </a:txBody>
                  <a:tcPr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n-US" sz="1400" baseline="0" dirty="0"/>
                        <a:t>147</a:t>
                      </a:r>
                    </a:p>
                  </a:txBody>
                  <a:tcPr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n-US" sz="1400" baseline="0" dirty="0"/>
                        <a:t>FAO, as tracked by SDG 6.4.1</a:t>
                      </a:r>
                    </a:p>
                  </a:txBody>
                  <a:tcPr/>
                </a:tc>
                <a:extLst>
                  <a:ext uri="{0D108BD9-81ED-4DB2-BD59-A6C34878D82A}">
                    <a16:rowId xmlns:a16="http://schemas.microsoft.com/office/drawing/2014/main" val="10010"/>
                  </a:ext>
                </a:extLst>
              </a:tr>
              <a:tr h="1511119">
                <a:tc>
                  <a:txBody>
                    <a:bodyPr/>
                    <a:lstStyle/>
                    <a:p>
                      <a:pPr marL="0" marR="0" lvl="0" indent="0" algn="l" rtl="0" eaLnBrk="1" fontAlgn="auto" latinLnBrk="0" hangingPunct="1">
                        <a:lnSpc>
                          <a:spcPct val="100000"/>
                        </a:lnSpc>
                        <a:spcBef>
                          <a:spcPts val="0"/>
                        </a:spcBef>
                        <a:spcAft>
                          <a:spcPts val="0"/>
                        </a:spcAft>
                        <a:buClrTx/>
                        <a:buSzTx/>
                        <a:buFontTx/>
                        <a:buNone/>
                      </a:pPr>
                      <a:r>
                        <a:rPr lang="en-US" sz="1400" b="1" dirty="0"/>
                        <a:t>Air pollution regulation economic efficiency: </a:t>
                      </a:r>
                      <a:r>
                        <a:rPr lang="en-US" sz="1400" b="0" baseline="0" dirty="0"/>
                        <a:t>Measures the share of the budget spent on reducing air pollution that is spent efficiently. i.e. the share of the actual budget that could have been spent to achieve the same air pollution related morbidity. A value of 100% means it would not be possible to spend less and achieve the same level of efficiency. 90% means a country could have spent 10% less to mitigate air pollution and achieved the same morbidity outcomes, if it had spent those funds more efficiently. </a:t>
                      </a:r>
                      <a:endParaRPr lang="en-US" sz="14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2020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52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Resource</a:t>
                      </a:r>
                      <a:r>
                        <a:rPr lang="en-US" sz="1400" baseline="0" dirty="0"/>
                        <a:t> efficiency index (forthcoming from World Bank)</a:t>
                      </a:r>
                      <a:endParaRPr lang="en-US" sz="1400" dirty="0"/>
                    </a:p>
                  </a:txBody>
                  <a:tcPr/>
                </a:tc>
                <a:extLst>
                  <a:ext uri="{0D108BD9-81ED-4DB2-BD59-A6C34878D82A}">
                    <a16:rowId xmlns:a16="http://schemas.microsoft.com/office/drawing/2014/main" val="10011"/>
                  </a:ext>
                </a:extLst>
              </a:tr>
              <a:tr h="15111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Change in energy intensity (% change in MJ energy/GDP 2008-2017): </a:t>
                      </a:r>
                      <a:r>
                        <a:rPr lang="en-US" sz="1400" b="0" dirty="0"/>
                        <a:t>Percentage change in energy intensity level of primary energy (MJ/$2011 PPP GDP) FROM 2005 to 2015. Energy intensity level of primary energy is the ratio between energy supply and gross domestic product measured at purchasing power parity. Energy intensity is an indication of how much energy is used to produce one unit of economic output. Lower ratio indicates that less energy is used to produce one unit of output.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2008-2017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151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World Development Indicators</a:t>
                      </a:r>
                    </a:p>
                  </a:txBody>
                  <a:tcPr/>
                </a:tc>
                <a:extLst>
                  <a:ext uri="{0D108BD9-81ED-4DB2-BD59-A6C34878D82A}">
                    <a16:rowId xmlns:a16="http://schemas.microsoft.com/office/drawing/2014/main" val="2862075964"/>
                  </a:ext>
                </a:extLst>
              </a:tr>
              <a:tr h="20426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Digital penetration index: </a:t>
                      </a:r>
                      <a:r>
                        <a:rPr lang="en-US" sz="1400" b="0" dirty="0"/>
                        <a:t>It is also called digital adoption index. The DAI is a worldwide index that measures countries’ digital adoption across three dimensions of the economy: people, government, and business. The index covers 180 countries on a 0–1 scale and emphasizes the “supply-side” of digital adoption to maximize coverage and simplify theoretical linkages. The overall DAI is the simple average of three sub-indexes. Each sub-index comprises technologies necessary for the respective agent to promote development in the digital era: increasing productivity and accelerating broad-based growth for business, expanding opportunities and improving welfare for people, and increasing the efficiency and accountability of service delivery for government.</a:t>
                      </a:r>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2016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149</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World Bank</a:t>
                      </a:r>
                    </a:p>
                  </a:txBody>
                  <a:tcPr/>
                </a:tc>
                <a:extLst>
                  <a:ext uri="{0D108BD9-81ED-4DB2-BD59-A6C34878D82A}">
                    <a16:rowId xmlns:a16="http://schemas.microsoft.com/office/drawing/2014/main" val="3627943019"/>
                  </a:ext>
                </a:extLst>
              </a:tr>
              <a:tr h="9008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Rapid transit urban availability (km of rapid transit/ million urban residents): </a:t>
                      </a:r>
                      <a:r>
                        <a:rPr lang="en-US" sz="1400" b="0" dirty="0"/>
                        <a:t>Km of rapid transit / Million urban residents (in cities with populations above 500,000). Rapid transit is defined as any of the following: Bus rapid transit, light rail transit and 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2018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65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Rapid Transit Database, Institute for Transportation and Development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Policy (ITDP)</a:t>
                      </a:r>
                    </a:p>
                  </a:txBody>
                  <a:tcPr/>
                </a:tc>
                <a:extLst>
                  <a:ext uri="{0D108BD9-81ED-4DB2-BD59-A6C34878D82A}">
                    <a16:rowId xmlns:a16="http://schemas.microsoft.com/office/drawing/2014/main" val="680632024"/>
                  </a:ext>
                </a:extLst>
              </a:tr>
            </a:tbl>
          </a:graphicData>
        </a:graphic>
      </p:graphicFrame>
    </p:spTree>
    <p:extLst>
      <p:ext uri="{BB962C8B-B14F-4D97-AF65-F5344CB8AC3E}">
        <p14:creationId xmlns:p14="http://schemas.microsoft.com/office/powerpoint/2010/main" val="944107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BD2AA-649B-4F0B-9EA5-8D2A43636F0D}"/>
              </a:ext>
            </a:extLst>
          </p:cNvPr>
          <p:cNvSpPr>
            <a:spLocks noGrp="1"/>
          </p:cNvSpPr>
          <p:nvPr>
            <p:ph type="ctrTitle"/>
          </p:nvPr>
        </p:nvSpPr>
        <p:spPr/>
        <p:txBody>
          <a:bodyPr/>
          <a:lstStyle/>
          <a:p>
            <a:r>
              <a:rPr lang="en-US" dirty="0"/>
              <a:t>RISE Indicator mappings</a:t>
            </a:r>
          </a:p>
        </p:txBody>
      </p:sp>
    </p:spTree>
    <p:extLst>
      <p:ext uri="{BB962C8B-B14F-4D97-AF65-F5344CB8AC3E}">
        <p14:creationId xmlns:p14="http://schemas.microsoft.com/office/powerpoint/2010/main" val="3863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D1149919-F2CB-4C4E-BA2D-60F71728484F}"/>
              </a:ext>
            </a:extLst>
          </p:cNvPr>
          <p:cNvGraphicFramePr/>
          <p:nvPr/>
        </p:nvGraphicFramePr>
        <p:xfrm>
          <a:off x="322216" y="395151"/>
          <a:ext cx="11121364" cy="6295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1FA17863-60D0-462B-8448-6F25D3EDC0A7}"/>
              </a:ext>
            </a:extLst>
          </p:cNvPr>
          <p:cNvSpPr txBox="1"/>
          <p:nvPr/>
        </p:nvSpPr>
        <p:spPr>
          <a:xfrm>
            <a:off x="10715897" y="1036208"/>
            <a:ext cx="1245325" cy="276999"/>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a:t>World risk index</a:t>
            </a:r>
          </a:p>
        </p:txBody>
      </p:sp>
      <p:cxnSp>
        <p:nvCxnSpPr>
          <p:cNvPr id="4" name="Straight Arrow Connector 3">
            <a:extLst>
              <a:ext uri="{FF2B5EF4-FFF2-40B4-BE49-F238E27FC236}">
                <a16:creationId xmlns:a16="http://schemas.microsoft.com/office/drawing/2014/main" id="{04B24DC1-DF7B-4520-A40F-023D3BA4DAC3}"/>
              </a:ext>
            </a:extLst>
          </p:cNvPr>
          <p:cNvCxnSpPr/>
          <p:nvPr/>
        </p:nvCxnSpPr>
        <p:spPr>
          <a:xfrm>
            <a:off x="8952412" y="1201783"/>
            <a:ext cx="1672045" cy="0"/>
          </a:xfrm>
          <a:prstGeom prst="straightConnector1">
            <a:avLst/>
          </a:prstGeom>
          <a:ln w="57150">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C883E46-C661-4CE9-B6B5-9CF049A16550}"/>
              </a:ext>
            </a:extLst>
          </p:cNvPr>
          <p:cNvSpPr txBox="1"/>
          <p:nvPr/>
        </p:nvSpPr>
        <p:spPr>
          <a:xfrm>
            <a:off x="9074331" y="882320"/>
            <a:ext cx="1428206" cy="307777"/>
          </a:xfrm>
          <a:prstGeom prst="rect">
            <a:avLst/>
          </a:prstGeom>
          <a:noFill/>
        </p:spPr>
        <p:txBody>
          <a:bodyPr wrap="square" rtlCol="0">
            <a:spAutoFit/>
          </a:bodyPr>
          <a:lstStyle/>
          <a:p>
            <a:r>
              <a:rPr lang="en-US" sz="1400" dirty="0">
                <a:solidFill>
                  <a:schemeClr val="accent6"/>
                </a:solidFill>
              </a:rPr>
              <a:t>If not available</a:t>
            </a:r>
          </a:p>
        </p:txBody>
      </p:sp>
    </p:spTree>
    <p:extLst>
      <p:ext uri="{BB962C8B-B14F-4D97-AF65-F5344CB8AC3E}">
        <p14:creationId xmlns:p14="http://schemas.microsoft.com/office/powerpoint/2010/main" val="3820819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179AE527-C0EE-4804-9E74-C4E844CC37D9}"/>
              </a:ext>
            </a:extLst>
          </p:cNvPr>
          <p:cNvGraphicFramePr/>
          <p:nvPr/>
        </p:nvGraphicFramePr>
        <p:xfrm>
          <a:off x="0" y="144537"/>
          <a:ext cx="10874103" cy="65689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4970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43E146EB-8A24-464F-8C02-BA8380F7BE27}"/>
              </a:ext>
            </a:extLst>
          </p:cNvPr>
          <p:cNvGraphicFramePr/>
          <p:nvPr/>
        </p:nvGraphicFramePr>
        <p:xfrm>
          <a:off x="304801" y="100154"/>
          <a:ext cx="9675222" cy="66576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7013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79CAB3BC-D8AE-4F7F-881B-5A0192C27B76}"/>
              </a:ext>
            </a:extLst>
          </p:cNvPr>
          <p:cNvGraphicFramePr/>
          <p:nvPr/>
        </p:nvGraphicFramePr>
        <p:xfrm>
          <a:off x="1489165" y="226423"/>
          <a:ext cx="9683931" cy="6461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7317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BD2AA-649B-4F0B-9EA5-8D2A43636F0D}"/>
              </a:ext>
            </a:extLst>
          </p:cNvPr>
          <p:cNvSpPr>
            <a:spLocks noGrp="1"/>
          </p:cNvSpPr>
          <p:nvPr>
            <p:ph type="ctrTitle"/>
          </p:nvPr>
        </p:nvSpPr>
        <p:spPr/>
        <p:txBody>
          <a:bodyPr/>
          <a:lstStyle/>
          <a:p>
            <a:r>
              <a:rPr lang="en-US" dirty="0"/>
              <a:t>RISE indicator definitions and sources</a:t>
            </a:r>
          </a:p>
        </p:txBody>
      </p:sp>
    </p:spTree>
    <p:extLst>
      <p:ext uri="{BB962C8B-B14F-4D97-AF65-F5344CB8AC3E}">
        <p14:creationId xmlns:p14="http://schemas.microsoft.com/office/powerpoint/2010/main" val="2293028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04809295"/>
              </p:ext>
            </p:extLst>
          </p:nvPr>
        </p:nvGraphicFramePr>
        <p:xfrm>
          <a:off x="0" y="0"/>
          <a:ext cx="12191999" cy="8216520"/>
        </p:xfrm>
        <a:graphic>
          <a:graphicData uri="http://schemas.openxmlformats.org/drawingml/2006/table">
            <a:tbl>
              <a:tblPr firstRow="1" bandRow="1">
                <a:tableStyleId>{5C22544A-7EE6-4342-B048-85BDC9FD1C3A}</a:tableStyleId>
              </a:tblPr>
              <a:tblGrid>
                <a:gridCol w="6947447">
                  <a:extLst>
                    <a:ext uri="{9D8B030D-6E8A-4147-A177-3AD203B41FA5}">
                      <a16:colId xmlns:a16="http://schemas.microsoft.com/office/drawing/2014/main" val="20000"/>
                    </a:ext>
                  </a:extLst>
                </a:gridCol>
                <a:gridCol w="1133297">
                  <a:extLst>
                    <a:ext uri="{9D8B030D-6E8A-4147-A177-3AD203B41FA5}">
                      <a16:colId xmlns:a16="http://schemas.microsoft.com/office/drawing/2014/main" val="75315845"/>
                    </a:ext>
                  </a:extLst>
                </a:gridCol>
                <a:gridCol w="1467293">
                  <a:extLst>
                    <a:ext uri="{9D8B030D-6E8A-4147-A177-3AD203B41FA5}">
                      <a16:colId xmlns:a16="http://schemas.microsoft.com/office/drawing/2014/main" val="713897951"/>
                    </a:ext>
                  </a:extLst>
                </a:gridCol>
                <a:gridCol w="2643962">
                  <a:extLst>
                    <a:ext uri="{9D8B030D-6E8A-4147-A177-3AD203B41FA5}">
                      <a16:colId xmlns:a16="http://schemas.microsoft.com/office/drawing/2014/main" val="20001"/>
                    </a:ext>
                  </a:extLst>
                </a:gridCol>
              </a:tblGrid>
              <a:tr h="520899">
                <a:tc>
                  <a:txBody>
                    <a:bodyPr/>
                    <a:lstStyle/>
                    <a:p>
                      <a:pPr algn="ctr"/>
                      <a:r>
                        <a:rPr lang="en-US" sz="1800" b="1" kern="1200" dirty="0">
                          <a:solidFill>
                            <a:schemeClr val="lt1"/>
                          </a:solidFill>
                          <a:latin typeface="+mn-lt"/>
                          <a:ea typeface="+mn-ea"/>
                          <a:cs typeface="+mn-cs"/>
                        </a:rPr>
                        <a:t>Resilience Indicators</a:t>
                      </a:r>
                    </a:p>
                  </a:txBody>
                  <a:tcPr anchor="ctr"/>
                </a:tc>
                <a:tc>
                  <a:txBody>
                    <a:bodyPr/>
                    <a:lstStyle/>
                    <a:p>
                      <a:pPr algn="ctr"/>
                      <a:r>
                        <a:rPr lang="en-US" sz="1800" b="1" kern="1200" dirty="0">
                          <a:solidFill>
                            <a:schemeClr val="lt1"/>
                          </a:solidFill>
                          <a:latin typeface="+mn-lt"/>
                          <a:ea typeface="+mn-ea"/>
                          <a:cs typeface="+mn-cs"/>
                        </a:rPr>
                        <a:t>Year</a:t>
                      </a:r>
                    </a:p>
                  </a:txBody>
                  <a:tcPr anchor="ctr"/>
                </a:tc>
                <a:tc>
                  <a:txBody>
                    <a:bodyPr/>
                    <a:lstStyle/>
                    <a:p>
                      <a:pPr algn="ctr"/>
                      <a:r>
                        <a:rPr lang="en-US" sz="1800" b="1" kern="1200" dirty="0">
                          <a:solidFill>
                            <a:schemeClr val="lt1"/>
                          </a:solidFill>
                          <a:latin typeface="+mn-lt"/>
                          <a:ea typeface="+mn-ea"/>
                          <a:cs typeface="+mn-cs"/>
                        </a:rPr>
                        <a:t>Number of countries</a:t>
                      </a:r>
                    </a:p>
                  </a:txBody>
                  <a:tcPr anchor="ctr"/>
                </a:tc>
                <a:tc>
                  <a:txBody>
                    <a:bodyPr/>
                    <a:lstStyle/>
                    <a:p>
                      <a:pPr algn="ctr"/>
                      <a:r>
                        <a:rPr lang="en-US" sz="1800" b="1" kern="1200" dirty="0">
                          <a:solidFill>
                            <a:schemeClr val="lt1"/>
                          </a:solidFill>
                          <a:latin typeface="+mn-lt"/>
                          <a:ea typeface="+mn-ea"/>
                          <a:cs typeface="+mn-cs"/>
                        </a:rPr>
                        <a:t>Source</a:t>
                      </a:r>
                    </a:p>
                  </a:txBody>
                  <a:tcPr anchor="ctr"/>
                </a:tc>
                <a:extLst>
                  <a:ext uri="{0D108BD9-81ED-4DB2-BD59-A6C34878D82A}">
                    <a16:rowId xmlns:a16="http://schemas.microsoft.com/office/drawing/2014/main" val="10000"/>
                  </a:ext>
                </a:extLst>
              </a:tr>
              <a:tr h="5821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Natural disaster risk to assets (% of GDP): </a:t>
                      </a:r>
                      <a:r>
                        <a:rPr lang="en-US" sz="1600" b="0" dirty="0"/>
                        <a:t>T</a:t>
                      </a:r>
                      <a:r>
                        <a:rPr lang="en-US" sz="1600" dirty="0"/>
                        <a:t>he average value of the damage disasters cause to asset (expressed in repair or replacement value).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2017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124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Unbreakable Report (</a:t>
                      </a:r>
                      <a:r>
                        <a:rPr lang="en-US" sz="1600" dirty="0" err="1"/>
                        <a:t>Hallegatte</a:t>
                      </a:r>
                      <a:r>
                        <a:rPr lang="en-US" sz="1600" dirty="0"/>
                        <a:t> 2017)</a:t>
                      </a:r>
                    </a:p>
                  </a:txBody>
                  <a:tcPr/>
                </a:tc>
                <a:extLst>
                  <a:ext uri="{0D108BD9-81ED-4DB2-BD59-A6C34878D82A}">
                    <a16:rowId xmlns:a16="http://schemas.microsoft.com/office/drawing/2014/main" val="10001"/>
                  </a:ext>
                </a:extLst>
              </a:tr>
              <a:tr h="5970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Natural disaster risk to </a:t>
                      </a:r>
                      <a:r>
                        <a:rPr lang="en-US" sz="1600" b="1" dirty="0" err="1"/>
                        <a:t>wellbing</a:t>
                      </a:r>
                      <a:r>
                        <a:rPr lang="en-US" sz="1600" b="1" dirty="0"/>
                        <a:t> (% of GDP): </a:t>
                      </a:r>
                      <a:r>
                        <a:rPr lang="en-US" sz="1600" b="0" dirty="0"/>
                        <a:t>T</a:t>
                      </a:r>
                      <a:r>
                        <a:rPr lang="en-US" sz="1600" dirty="0"/>
                        <a:t>he decrease in GDP that would have the same impact on people’s well-being than the disasters that occur in the country (i.e. people’s willingness to pay to prevent all disasters.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2017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126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Unbreakable Report (</a:t>
                      </a:r>
                      <a:r>
                        <a:rPr lang="en-US" sz="1600" dirty="0" err="1"/>
                        <a:t>Hallegatte</a:t>
                      </a:r>
                      <a:r>
                        <a:rPr lang="en-US" sz="1600" dirty="0"/>
                        <a:t> 2017)</a:t>
                      </a:r>
                    </a:p>
                  </a:txBody>
                  <a:tcPr/>
                </a:tc>
                <a:extLst>
                  <a:ext uri="{0D108BD9-81ED-4DB2-BD59-A6C34878D82A}">
                    <a16:rowId xmlns:a16="http://schemas.microsoft.com/office/drawing/2014/main" val="10002"/>
                  </a:ext>
                </a:extLst>
              </a:tr>
              <a:tr h="5821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Population exposure from disasters (% of total pop exposed): </a:t>
                      </a:r>
                      <a:r>
                        <a:rPr lang="en-US" sz="1600" dirty="0"/>
                        <a:t>The average share of population affected by geophysical, meteorological, hydrological, or climatological natural disasters over a 20 year period (2000-2019)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2000-2019</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151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EM-DAT database</a:t>
                      </a:r>
                    </a:p>
                  </a:txBody>
                  <a:tcPr/>
                </a:tc>
                <a:extLst>
                  <a:ext uri="{0D108BD9-81ED-4DB2-BD59-A6C34878D82A}">
                    <a16:rowId xmlns:a16="http://schemas.microsoft.com/office/drawing/2014/main" val="10003"/>
                  </a:ext>
                </a:extLst>
              </a:tr>
              <a:tr h="10724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Urban slum population (% of urban pop): </a:t>
                      </a:r>
                      <a:r>
                        <a:rPr lang="en-US" sz="1600" b="0" baseline="0" dirty="0"/>
                        <a:t>The proportion of the urban population living in slum households. A slum household is defined as a group of individuals living under the same roof lacking one or more of the following conditions: access to improved water, access to improved sanitation, sufficient living area, and durability of housing.</a:t>
                      </a:r>
                      <a:endParaRPr lang="en-US" sz="16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t>2014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t>74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t>World Development Indicators</a:t>
                      </a:r>
                    </a:p>
                  </a:txBody>
                  <a:tcPr/>
                </a:tc>
                <a:extLst>
                  <a:ext uri="{0D108BD9-81ED-4DB2-BD59-A6C34878D82A}">
                    <a16:rowId xmlns:a16="http://schemas.microsoft.com/office/drawing/2014/main" val="10004"/>
                  </a:ext>
                </a:extLst>
              </a:tr>
              <a:tr h="10724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Population exposure from dry rainfall shocks (% of total pop exposed): </a:t>
                      </a:r>
                      <a:r>
                        <a:rPr lang="en-US" sz="1600" dirty="0"/>
                        <a:t>The average share of the population exposure to a dry rainfall shock (rainfall &lt;1 </a:t>
                      </a:r>
                      <a:r>
                        <a:rPr lang="en-US" sz="1600" dirty="0" err="1"/>
                        <a:t>st.</a:t>
                      </a:r>
                      <a:r>
                        <a:rPr lang="en-US" sz="1600" dirty="0"/>
                        <a:t> dev. below average) over a 5 year period (2009-2013)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2009-2013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146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Willmott and Matsuura (2014) as calculated in Uncharted Waters (Damania et al. 2017)</a:t>
                      </a:r>
                    </a:p>
                  </a:txBody>
                  <a:tcPr/>
                </a:tc>
                <a:extLst>
                  <a:ext uri="{0D108BD9-81ED-4DB2-BD59-A6C34878D82A}">
                    <a16:rowId xmlns:a16="http://schemas.microsoft.com/office/drawing/2014/main" val="10005"/>
                  </a:ext>
                </a:extLst>
              </a:tr>
              <a:tr h="10724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t>Food Security Index</a:t>
                      </a:r>
                      <a:r>
                        <a:rPr lang="en-US" sz="1600"/>
                        <a:t>: Measures</a:t>
                      </a:r>
                      <a:r>
                        <a:rPr lang="en-US" sz="1600" baseline="0"/>
                        <a:t> three factors related to food security in countries—affordability of food, availability of food, and quality and safety of food. Data is for the year 2019.</a:t>
                      </a:r>
                      <a:endParaRPr lang="en-US" sz="16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2020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110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The Economist Intelligence Unit:</a:t>
                      </a:r>
                      <a:r>
                        <a:rPr lang="en-US" sz="1600" baseline="0" dirty="0"/>
                        <a:t> </a:t>
                      </a:r>
                      <a:r>
                        <a:rPr lang="en-US" sz="1600" dirty="0"/>
                        <a:t>https://foodsecurityindex.eiu.com/Index</a:t>
                      </a:r>
                    </a:p>
                  </a:txBody>
                  <a:tcPr/>
                </a:tc>
                <a:extLst>
                  <a:ext uri="{0D108BD9-81ED-4DB2-BD59-A6C34878D82A}">
                    <a16:rowId xmlns:a16="http://schemas.microsoft.com/office/drawing/2014/main" val="10006"/>
                  </a:ext>
                </a:extLst>
              </a:tr>
              <a:tr h="7761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Population exposure from epidemics (% of total pop exposed): </a:t>
                      </a:r>
                      <a:r>
                        <a:rPr lang="en-US" sz="1600" dirty="0"/>
                        <a:t>The average share of population affected epidemiological disasters over a 20 year period (2000-2019).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u="sng" dirty="0"/>
                        <a:t>Note: The variable was upwardly censored at 0.045% to prevent extreme outliers from biasing the benchmarking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2000-2019</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108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EM-DAT database</a:t>
                      </a:r>
                    </a:p>
                  </a:txBody>
                  <a:tcPr/>
                </a:tc>
                <a:extLst>
                  <a:ext uri="{0D108BD9-81ED-4DB2-BD59-A6C34878D82A}">
                    <a16:rowId xmlns:a16="http://schemas.microsoft.com/office/drawing/2014/main" val="3935395968"/>
                  </a:ext>
                </a:extLst>
              </a:tr>
              <a:tr h="5821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Population covered by social protection (% of total pop): </a:t>
                      </a:r>
                      <a:r>
                        <a:rPr lang="en-US" sz="1600" b="0" dirty="0"/>
                        <a:t>SDG 1.3.1 The share of population covered by at least one social protection benefit</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Latest year available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86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ILOSTAT</a:t>
                      </a:r>
                    </a:p>
                  </a:txBody>
                  <a:tcPr/>
                </a:tc>
                <a:extLst>
                  <a:ext uri="{0D108BD9-81ED-4DB2-BD59-A6C34878D82A}">
                    <a16:rowId xmlns:a16="http://schemas.microsoft.com/office/drawing/2014/main" val="2787853960"/>
                  </a:ext>
                </a:extLst>
              </a:tr>
            </a:tbl>
          </a:graphicData>
        </a:graphic>
      </p:graphicFrame>
    </p:spTree>
    <p:extLst>
      <p:ext uri="{BB962C8B-B14F-4D97-AF65-F5344CB8AC3E}">
        <p14:creationId xmlns:p14="http://schemas.microsoft.com/office/powerpoint/2010/main" val="2697916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89813766"/>
              </p:ext>
            </p:extLst>
          </p:nvPr>
        </p:nvGraphicFramePr>
        <p:xfrm>
          <a:off x="0" y="0"/>
          <a:ext cx="12192001" cy="8412480"/>
        </p:xfrm>
        <a:graphic>
          <a:graphicData uri="http://schemas.openxmlformats.org/drawingml/2006/table">
            <a:tbl>
              <a:tblPr firstRow="1" bandRow="1">
                <a:tableStyleId>{5C22544A-7EE6-4342-B048-85BDC9FD1C3A}</a:tableStyleId>
              </a:tblPr>
              <a:tblGrid>
                <a:gridCol w="6944680">
                  <a:extLst>
                    <a:ext uri="{9D8B030D-6E8A-4147-A177-3AD203B41FA5}">
                      <a16:colId xmlns:a16="http://schemas.microsoft.com/office/drawing/2014/main" val="20000"/>
                    </a:ext>
                  </a:extLst>
                </a:gridCol>
                <a:gridCol w="1529469">
                  <a:extLst>
                    <a:ext uri="{9D8B030D-6E8A-4147-A177-3AD203B41FA5}">
                      <a16:colId xmlns:a16="http://schemas.microsoft.com/office/drawing/2014/main" val="1615441191"/>
                    </a:ext>
                  </a:extLst>
                </a:gridCol>
                <a:gridCol w="1669311">
                  <a:extLst>
                    <a:ext uri="{9D8B030D-6E8A-4147-A177-3AD203B41FA5}">
                      <a16:colId xmlns:a16="http://schemas.microsoft.com/office/drawing/2014/main" val="882270715"/>
                    </a:ext>
                  </a:extLst>
                </a:gridCol>
                <a:gridCol w="2048541">
                  <a:extLst>
                    <a:ext uri="{9D8B030D-6E8A-4147-A177-3AD203B41FA5}">
                      <a16:colId xmlns:a16="http://schemas.microsoft.com/office/drawing/2014/main" val="20001"/>
                    </a:ext>
                  </a:extLst>
                </a:gridCol>
              </a:tblGrid>
              <a:tr h="507421">
                <a:tc>
                  <a:txBody>
                    <a:bodyPr/>
                    <a:lstStyle/>
                    <a:p>
                      <a:pPr algn="ctr"/>
                      <a:r>
                        <a:rPr lang="en-US" sz="1800" b="1" kern="1200" dirty="0">
                          <a:solidFill>
                            <a:schemeClr val="lt1"/>
                          </a:solidFill>
                          <a:latin typeface="+mn-lt"/>
                          <a:ea typeface="+mn-ea"/>
                          <a:cs typeface="+mn-cs"/>
                        </a:rPr>
                        <a:t>Inclusion</a:t>
                      </a:r>
                      <a:r>
                        <a:rPr lang="en-US" sz="1800" b="1" kern="1200" baseline="0" dirty="0">
                          <a:solidFill>
                            <a:schemeClr val="lt1"/>
                          </a:solidFill>
                          <a:latin typeface="+mn-lt"/>
                          <a:ea typeface="+mn-ea"/>
                          <a:cs typeface="+mn-cs"/>
                        </a:rPr>
                        <a:t> </a:t>
                      </a:r>
                      <a:r>
                        <a:rPr lang="en-US" sz="1800" b="1" kern="1200" dirty="0">
                          <a:solidFill>
                            <a:schemeClr val="lt1"/>
                          </a:solidFill>
                          <a:latin typeface="+mn-lt"/>
                          <a:ea typeface="+mn-ea"/>
                          <a:cs typeface="+mn-cs"/>
                        </a:rPr>
                        <a:t>Indicators (1 of 2)</a:t>
                      </a:r>
                    </a:p>
                  </a:txBody>
                  <a:tcPr anchor="ctr"/>
                </a:tc>
                <a:tc>
                  <a:txBody>
                    <a:bodyPr/>
                    <a:lstStyle/>
                    <a:p>
                      <a:pPr algn="ctr"/>
                      <a:r>
                        <a:rPr lang="en-US" sz="1800" b="1" kern="1200" dirty="0">
                          <a:solidFill>
                            <a:schemeClr val="lt1"/>
                          </a:solidFill>
                          <a:latin typeface="+mn-lt"/>
                          <a:ea typeface="+mn-ea"/>
                          <a:cs typeface="+mn-cs"/>
                        </a:rPr>
                        <a:t>Year</a:t>
                      </a:r>
                    </a:p>
                  </a:txBody>
                  <a:tcPr anchor="ctr"/>
                </a:tc>
                <a:tc>
                  <a:txBody>
                    <a:bodyPr/>
                    <a:lstStyle/>
                    <a:p>
                      <a:pPr algn="ctr"/>
                      <a:r>
                        <a:rPr lang="en-US" sz="1800" b="1" kern="1200" dirty="0">
                          <a:solidFill>
                            <a:schemeClr val="lt1"/>
                          </a:solidFill>
                          <a:latin typeface="+mn-lt"/>
                          <a:ea typeface="+mn-ea"/>
                          <a:cs typeface="+mn-cs"/>
                        </a:rPr>
                        <a:t>Number of countries</a:t>
                      </a:r>
                    </a:p>
                  </a:txBody>
                  <a:tcPr anchor="ctr"/>
                </a:tc>
                <a:tc>
                  <a:txBody>
                    <a:bodyPr/>
                    <a:lstStyle/>
                    <a:p>
                      <a:pPr algn="ctr"/>
                      <a:r>
                        <a:rPr lang="en-US" sz="1800" b="1" kern="1200" dirty="0">
                          <a:solidFill>
                            <a:schemeClr val="lt1"/>
                          </a:solidFill>
                          <a:latin typeface="+mn-lt"/>
                          <a:ea typeface="+mn-ea"/>
                          <a:cs typeface="+mn-cs"/>
                        </a:rPr>
                        <a:t>Source</a:t>
                      </a:r>
                    </a:p>
                  </a:txBody>
                  <a:tcPr anchor="ctr"/>
                </a:tc>
                <a:extLst>
                  <a:ext uri="{0D108BD9-81ED-4DB2-BD59-A6C34878D82A}">
                    <a16:rowId xmlns:a16="http://schemas.microsoft.com/office/drawing/2014/main" val="10000"/>
                  </a:ext>
                </a:extLst>
              </a:tr>
              <a:tr h="544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baseline="0" dirty="0"/>
                        <a:t>Poverty Headcount $1.90/day (% of total pop): </a:t>
                      </a:r>
                      <a:r>
                        <a:rPr lang="en-US" sz="1200" b="0" baseline="0" dirty="0"/>
                        <a:t>The percentage of the population living on less than $1.90 a day at 2011 international prices. As a result of revisions in PPP exchange rates, poverty rates for individual countries cannot be compared with poverty rates reported in earlier editions.</a:t>
                      </a:r>
                      <a:endParaRPr lang="en-US" sz="12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2010-2016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115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a:t>World Development Indicators</a:t>
                      </a:r>
                    </a:p>
                  </a:txBody>
                  <a:tcPr/>
                </a:tc>
                <a:extLst>
                  <a:ext uri="{0D108BD9-81ED-4DB2-BD59-A6C34878D82A}">
                    <a16:rowId xmlns:a16="http://schemas.microsoft.com/office/drawing/2014/main" val="10001"/>
                  </a:ext>
                </a:extLst>
              </a:tr>
              <a:tr h="544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Female labor force participation rate (% of female pop): </a:t>
                      </a:r>
                      <a:r>
                        <a:rPr lang="en-US" sz="1200" b="0" baseline="0" dirty="0"/>
                        <a:t>Labor force participation rate is the proportion of the population ages 15 and older that is economically active: all people who supply labor for the production of goods and services during a specified period.</a:t>
                      </a:r>
                      <a:endParaRPr lang="en-US" sz="12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2018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158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a:t>World Development Indicators</a:t>
                      </a:r>
                    </a:p>
                  </a:txBody>
                  <a:tcPr/>
                </a:tc>
                <a:extLst>
                  <a:ext uri="{0D108BD9-81ED-4DB2-BD59-A6C34878D82A}">
                    <a16:rowId xmlns:a16="http://schemas.microsoft.com/office/drawing/2014/main" val="10003"/>
                  </a:ext>
                </a:extLst>
              </a:tr>
              <a:tr h="6268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Safely managed drinking water (% of total pop): </a:t>
                      </a:r>
                      <a:r>
                        <a:rPr lang="en-US" sz="1200" b="0" baseline="0" dirty="0"/>
                        <a:t>The percentage of people using drinking water from an improved source that is accessible on premises, available when needed and free from </a:t>
                      </a:r>
                      <a:r>
                        <a:rPr lang="en-US" sz="1200" b="0" baseline="0" dirty="0" err="1"/>
                        <a:t>faecal</a:t>
                      </a:r>
                      <a:r>
                        <a:rPr lang="en-US" sz="1200" b="0" baseline="0" dirty="0"/>
                        <a:t> and priority chemical contamination. Improved water sources include piped water, boreholes or </a:t>
                      </a:r>
                      <a:r>
                        <a:rPr lang="en-US" sz="1200" b="0" baseline="0" dirty="0" err="1"/>
                        <a:t>tubewells</a:t>
                      </a:r>
                      <a:r>
                        <a:rPr lang="en-US" sz="1200" b="0" baseline="0" dirty="0"/>
                        <a:t>, protected dug wells, protected springs, and packaged or delivered water.</a:t>
                      </a:r>
                      <a:endParaRPr lang="en-US" sz="12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2017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101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a:t>World Development Indicators</a:t>
                      </a:r>
                    </a:p>
                  </a:txBody>
                  <a:tcPr/>
                </a:tc>
                <a:extLst>
                  <a:ext uri="{0D108BD9-81ED-4DB2-BD59-A6C34878D82A}">
                    <a16:rowId xmlns:a16="http://schemas.microsoft.com/office/drawing/2014/main" val="10005"/>
                  </a:ext>
                </a:extLst>
              </a:tr>
              <a:tr h="7462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Safely managed sanitation (% of total pop): </a:t>
                      </a:r>
                      <a:r>
                        <a:rPr lang="en-US" sz="1200" b="0" baseline="0" dirty="0"/>
                        <a:t>The percentage of people using improved sanitation facilities that are not shared with other households and where excreta are safely disposed of in situ or transported and treated offsite. Improved sanitation facilities include flush/pour flush to piped sewer systems, septic tanks or pit latrines: ventilated improved pit latrines, compositing toilets or pit latrines with slabs.</a:t>
                      </a:r>
                      <a:endParaRPr lang="en-US" sz="12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2017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90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a:t>World Development Indicators</a:t>
                      </a:r>
                    </a:p>
                  </a:txBody>
                  <a:tcPr/>
                </a:tc>
                <a:extLst>
                  <a:ext uri="{0D108BD9-81ED-4DB2-BD59-A6C34878D82A}">
                    <a16:rowId xmlns:a16="http://schemas.microsoft.com/office/drawing/2014/main" val="10006"/>
                  </a:ext>
                </a:extLst>
              </a:tr>
              <a:tr h="8059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Human Capital</a:t>
                      </a:r>
                      <a:r>
                        <a:rPr lang="en-US" sz="1200" b="1" baseline="0"/>
                        <a:t> Index</a:t>
                      </a:r>
                      <a:r>
                        <a:rPr lang="en-US" sz="1200" baseline="0"/>
                        <a:t>: The index measures the amount of human capital that a child born today can expect to attain by age 18, given the risks of poor health and poor education that prevail in the country where she lives. It is designed to highlight how improvements in current health and education outcomes shape the productivity of the next generation of workers, assuming that children born today experience over the next 18 years the educational opportunities and health risks that children in this age range currently face.</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2017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141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dk1"/>
                          </a:solidFill>
                          <a:effectLst/>
                          <a:latin typeface="+mn-lt"/>
                          <a:ea typeface="+mn-ea"/>
                          <a:cs typeface="+mn-cs"/>
                        </a:rPr>
                        <a:t>Human Capital Index, The World Bank</a:t>
                      </a:r>
                      <a:endParaRPr lang="en-US" sz="1200"/>
                    </a:p>
                  </a:txBody>
                  <a:tcPr/>
                </a:tc>
                <a:extLst>
                  <a:ext uri="{0D108BD9-81ED-4DB2-BD59-A6C34878D82A}">
                    <a16:rowId xmlns:a16="http://schemas.microsoft.com/office/drawing/2014/main" val="10008"/>
                  </a:ext>
                </a:extLst>
              </a:tr>
              <a:tr h="9849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Gini Index (World Bank</a:t>
                      </a:r>
                      <a:r>
                        <a:rPr lang="en-US" sz="1200" b="1" baseline="0"/>
                        <a:t> estimate): </a:t>
                      </a:r>
                      <a:r>
                        <a:rPr lang="en-US" sz="1200" b="0" baseline="0"/>
                        <a:t>Gini index measures the extent to which the distribution of income (or, in some cases, consumption expenditure) among individuals or households within an economy deviates from a perfectly equal distribution. A Lorenz curve plots the cumulative percentages of total income received against the cumulative number of recipients, starting with the poorest individual or household. The Gini index measures the area between the Lorenz curve and a hypothetical line of absolute equality, expressed as a percentage of the maximum area under the line. Thus a Gini index of 0 represents perfect equality, while an index of 100 implies perfect inequality.</a:t>
                      </a:r>
                      <a:endParaRPr lang="en-US" sz="1200" b="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2015-2019</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100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a:t>World Development Indicators</a:t>
                      </a:r>
                    </a:p>
                  </a:txBody>
                  <a:tcPr/>
                </a:tc>
                <a:extLst>
                  <a:ext uri="{0D108BD9-81ED-4DB2-BD59-A6C34878D82A}">
                    <a16:rowId xmlns:a16="http://schemas.microsoft.com/office/drawing/2014/main" val="10009"/>
                  </a:ext>
                </a:extLst>
              </a:tr>
              <a:tr h="7462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Secondary school enrollment rate (% of total pop): </a:t>
                      </a:r>
                      <a:r>
                        <a:rPr lang="en-US" sz="1200" b="0" dirty="0"/>
                        <a:t>The ratio of total enrollment, regardless of age, to the population of the age group that officially corresponds to the level of education shown. Secondary education completes the provision of basic education that began at the primary level, and aims at laying the foundations for lifelong learning and human development, by offering more subject- or skill-oriented instruction using more specialized teachers.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2015-2019</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129</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a:t>World Development Indicators</a:t>
                      </a:r>
                    </a:p>
                  </a:txBody>
                  <a:tcPr/>
                </a:tc>
                <a:extLst>
                  <a:ext uri="{0D108BD9-81ED-4DB2-BD59-A6C34878D82A}">
                    <a16:rowId xmlns:a16="http://schemas.microsoft.com/office/drawing/2014/main" val="10010"/>
                  </a:ext>
                </a:extLst>
              </a:tr>
              <a:tr h="8059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Universal health service coverage (UHC) index:  </a:t>
                      </a:r>
                      <a:r>
                        <a:rPr lang="en-US" sz="1200" b="0" dirty="0"/>
                        <a:t>SDG 3.8.1 Coverage index for essential health services (based on tracer interventions that include reproductive, maternal, newborn and child health, infectious diseases, </a:t>
                      </a:r>
                      <a:r>
                        <a:rPr lang="en-US" sz="1200" b="0" dirty="0" err="1"/>
                        <a:t>noncommunicable</a:t>
                      </a:r>
                      <a:r>
                        <a:rPr lang="en-US" sz="1200" b="0" dirty="0"/>
                        <a:t> diseases and service capacity and access). It is presented on a scale of 0 to 100.</a:t>
                      </a:r>
                      <a:endParaRPr lang="en-US"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2017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152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a:t>World Health Organization: Tracking universal health coverage: 2019 Global Monitoring Report</a:t>
                      </a:r>
                    </a:p>
                  </a:txBody>
                  <a:tcPr/>
                </a:tc>
                <a:extLst>
                  <a:ext uri="{0D108BD9-81ED-4DB2-BD59-A6C34878D82A}">
                    <a16:rowId xmlns:a16="http://schemas.microsoft.com/office/drawing/2014/main" val="10011"/>
                  </a:ext>
                </a:extLst>
              </a:tr>
              <a:tr h="544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Rural access index: </a:t>
                      </a:r>
                      <a:r>
                        <a:rPr lang="en-US" sz="1200" b="0" dirty="0"/>
                        <a:t>The Rural Access Index (RAI) measures the proportion of the rural population who live within 2 km of an all-season road. It is included in the Sustainable Development Goals as indicator 9.1.1., providing a way of measuring progress towards Goal 9 and Target 9.1.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2020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132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World Bank </a:t>
                      </a:r>
                    </a:p>
                  </a:txBody>
                  <a:tcPr/>
                </a:tc>
                <a:extLst>
                  <a:ext uri="{0D108BD9-81ED-4DB2-BD59-A6C34878D82A}">
                    <a16:rowId xmlns:a16="http://schemas.microsoft.com/office/drawing/2014/main" val="1863375275"/>
                  </a:ext>
                </a:extLst>
              </a:tr>
            </a:tbl>
          </a:graphicData>
        </a:graphic>
      </p:graphicFrame>
    </p:spTree>
    <p:extLst>
      <p:ext uri="{BB962C8B-B14F-4D97-AF65-F5344CB8AC3E}">
        <p14:creationId xmlns:p14="http://schemas.microsoft.com/office/powerpoint/2010/main" val="808851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4583</Words>
  <Application>Microsoft Office PowerPoint</Application>
  <PresentationFormat>Widescreen</PresentationFormat>
  <Paragraphs>344</Paragraphs>
  <Slides>14</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RISE Annex</vt:lpstr>
      <vt:lpstr>RISE Indicator mappings</vt:lpstr>
      <vt:lpstr>PowerPoint Presentation</vt:lpstr>
      <vt:lpstr>PowerPoint Presentation</vt:lpstr>
      <vt:lpstr>PowerPoint Presentation</vt:lpstr>
      <vt:lpstr>PowerPoint Presentation</vt:lpstr>
      <vt:lpstr>RISE indicator definitions and sources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RISE Annex</dc:title>
  <dc:creator>Shenghui Feng</dc:creator>
  <cp:lastModifiedBy>Shenghui Feng</cp:lastModifiedBy>
  <cp:revision>8</cp:revision>
  <dcterms:created xsi:type="dcterms:W3CDTF">2021-03-11T16:22:45Z</dcterms:created>
  <dcterms:modified xsi:type="dcterms:W3CDTF">2021-03-11T17:32:52Z</dcterms:modified>
</cp:coreProperties>
</file>