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8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23:37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10772 12239 402 0,'-14'23'38'0,"-5"-2"-1"16,0 8 3-16,-1 5 3 0,1 3 2 0,-1 7-3 15,1-1 3-15,-1 5-4 0,0-1 1 0,-6 9-2 0,7-2-5 16,-7 2-3-16,6-5-2 0,1 3-5 0,-1-1-3 16,0-6-1-16,1-4-6 0,6 1-2 0,0-7-2 0,7-8-7 15,-2 1-3-15,2-12-7 0,6 0-4 0,0-7-7 16,0-4-7-16,0-3-4 0,0-4-5 0,0 0-6 15,0-4-4-15,0-3-5 0,0-4-4 0,0-4-3 0,0-3-5 16,0-1-8-16,0 2-9 0</inkml:trace>
  <inkml:trace contextRef="#ctx0" brushRef="#br0" timeOffset="628.71">10981 12323 425 0,'6'0'32'0,"-6"0"-2"0,0 0-3 16,0 0-1-16,0 0 0 0,6-3-8 0,0 3 3 0,1 0-3 15,0 8-3-15,6-5 2 0,-1 0-2 0,8 4-1 16,-7 1-3-16,7 0 0 0,0 3 1 0,-8-1-3 16,8 5-1-16,-1-4-1 0,1-4-1 0,-6 4-3 0,-2-3 1 15,-6 3-1-15,8-8 0 0,-8 0 0 0,-6 2-1 16,0-1 0-16,7-4 0 0,-7 0 0 0,0 0-1 0,-7 0 0 15,1 0 0-15,-1 0 0 0,-6 0 0 0,7 0 0 16,-8 0 1-16,-5 0 0 0,-1 0-1 0,-6 0 4 16,7 0-3-16,-7 0 0 0,0 0 2 0,0 0 0 0,6 0 3 15,-5 0 0-15,-2 0 0 0,7 0 2 0,1 0-2 16,0 0 1-16,-1 0 0 0,7 0 0 0,-7 3-1 0,8-3 1 16,-2 0 0-16,1 5 0 0,0-5 1 0,7 0-1 15,-1 0 3-15,1 2-3 0,6 2 2 0,-6-8-4 0,6 4 2 16,0 0-1-16,0 4-1 0,0 4-4 0,0-5 3 15,0 5-4-15,6-1 4 0,-6 0-4 0,6 4 3 16,1 8-1-16,6-5-2 0,-7 4 4 0,7 4-2 0,7-3-1 16,0 7 3-16,-1-5 0 0,-6 4 2 0,6-2-1 0,1 7 3 15,-1-9 0-15,-5 5 2 0,-2-1 1 0,2-2-1 16,-2 3-3-16,-5-6 0 0,0 3-2 0,-1-4-1 16,-6 3-1-16,0-8-1 0,0 1 1 0,0-4 0 0,0 0-4 15,0-1-1-15,0-5-2 0,0-2-6 0,0 1-3 16,0-4-9-16,0 0-5 0,0 0-6 0,0 0-5 0,0 0-6 15,0 0-5-15,0-4-4 0,7 4-7 0,-1-3-6 16,0-5-4-16,2 1-8 0,-2-1-1 0,6-3 8 0</inkml:trace>
  <inkml:trace contextRef="#ctx0" brushRef="#br0" timeOffset="1023.98">11196 12852 405 0,'0'0'37'0,"6"0"-4"0,6 3-2 15,-5 0 0-15,6 1-2 0,0 0-6 0,7 2-5 16,-8 3 2-16,8-1-3 0,-7-2-2 0,7 5-1 0,-8-3-2 16,8-6-1-16,-7 3-3 0,7-5 0 0,-8 4-1 15,8-4-1-15,0 0-1 0,-1 0-2 0,1-4-3 16,-7-1-1-16,7-2 3 0,-1 1-1 0,-6-2-3 0,1-3-1 16,5-1 2-16,-13-2 2 0,7 3-1 0,-6-7-2 0,-1 4 1 15,-6-1 2-15,6 0 0 0,-6 1 1 0,0 2 0 16,-6-2-2-16,6 6 4 0,-6-2 2 0,-1-2-1 0,-6 5 5 15,7 4 1-15,-7-1 4 0,7 0 2 0,-8 1 0 16,-6 3 2-16,8 3 0 0,-1 1-2 0,-7 3-2 16,0 0 2-16,8 5-2 0,-8-2 1 0,1 9-2 0,5-4 0 15,-5 7 2-15,-1 0 1 0,8-1-1 0,4 1 4 16,-4 4-2-16,6-4 0 0,-1 4 1 0,7-8-1 0,0 8-3 16,0-5-2-16,7-2-4 0,5-1 3 0,2-3-3 15,-2 2-1-15,8 0-4 0,-1-7 1 0,7 5 1 0,1-4-4 16,-1-4-2-16,0-3-4 0,-1-1 1 0,1 1-6 15,-6-4-3-15,6 0-6 0,1 0-8 0,-8 0-8 16,7-4-7-16,-6 1-4 0,-1-5-10 0,7 5-6 0,-6-5-8 16,0-3-5-16,-1 4-7 0,0-8-8 0,0 3 8 15,-5 2 11-15</inkml:trace>
  <inkml:trace contextRef="#ctx0" brushRef="#br0" timeOffset="1735.73">12257 12764 427 0,'-20'2'53'0,"-5"-2"-3"15,-2 5 3-15,-5-2 1 0,6 5-2 0,-1-1-5 16,-5 0-3-16,12 8-3 0,-6-4 2 0,1 3-4 0,5 5-5 16,6-2-3-16,1 2-4 0,7-1-5 0,0-2-1 15,6-2-3-15,-7-3-2 0,14 0-3 0,-1 0-1 16,0 0-3-16,7-7-1 0,1-4-1 0,6 3-2 0,-8 1-1 16,14-8-2-16,1 1-4 0,-2-5 0 0,1-3 0 15,0 1-5-15,7-5 3 0,-7-3-4 0,-6-1 4 0,6 2 0 16,-7-10-2-16,1 9 1 0,-8-4 3 0,2 3 0 15,-1 1-1-15,-7-1 4 0,1 5 1 0,0 3 3 0,-7 4 0 16,0 0 6-16,0-1-1 0,0 4 2 0,0 1-1 16,0 3 2-16,0-4-2 0,0 8-1 0,0-4-1 15,0 0-1-15,0 7-1 0,0 5-1 0,0 5-4 0,0-1 1 16,0 5 3-16,6 9-1 0,0-1-1 0,-6 8-4 16,14 3 4-16,-14 4-1 0,12 0-4 0,-5 0 4 0,-1 0-4 15,8-1 4-15,-8 6-4 0,0-5 4 0,0 0-4 16,2-5 3-16,-8-2-3 0,6 3 3 0,0-3-4 0,-6-3 4 15,0-7-4-15,0 4 2 0,0-9-2 0,0-1 0 16,0-2 0-16,0-1 3 0,7-6-2 0,-14-2-2 0,7-2 1 16,0-5-2-16,-6 1 0 0,0-4 0 0,-2 4-4 15,2-4 4-15,-6 0-4 0,-2 0 1 0,-5-4 4 0,-1-3-3 16,-6 3 4-16,0-3 0 0,1 0-2 0,-8-1 1 16,7-3 4-16,-7 0-3 0,1-4 4 0,6 4-3 15,-7 0 2-15,1-3 0 0,5 3 0 0,1 0 1 0,0 0 2 16,0 0-2-16,13 3 2 0,-7 1 0 0,8-1 3 15,-2 1 0-15,14 7-2 0,-6-7-3 0,-1-1 4 16,14 5-2-16,-1-4-2 0,8 0 2 0,-2-1-3 0,8 1 0 16,6-4 3-16,1 0-4 0,5-4 4 0,7 8-5 15,0 0 4-15,0-1-4 0,7 8 3 0,-8-3 0 0,9-1-4 16,-9 4 3-16,1 0-4 0,0 0 1 0,-7 0-2 16,2 4-4-16,-2-4 1 0,-6 0-5 0,-6 0-6 0,6 0-3 15,-14 0-7-15,2 0-5 0,-1 0-7 0,0 0-8 16,-6 3-3-16,-7-3-7 0,6 0-6 0,-6 0-4 15,0-7-4-15,0 0-5 0,6 2-7 0,0-6 5 0</inkml:trace>
  <inkml:trace contextRef="#ctx0" brushRef="#br0" timeOffset="2068.42">12634 12357 446 0,'0'0'58'0,"0"3"-10"0,0-3-1 0,6 0-6 0,-12 0-2 16,12 0-5-16,-6-3-2 0,8 3 1 0,-2 0 0 16,7 0-5-16,0 0-4 0,0 0-1 0,7 3-5 0,-8 1-3 15,15 0-4-15,-8-1-2 0,0 1-8 0,1-1-5 16,0 2-12-16,5 2-8 0,-5-7-10 0,0 3-10 16,-1-3-15-16,1 0-11 0,-7 0-17 0,0 4 2 0,-7-4 8 15</inkml:trace>
  <inkml:trace contextRef="#ctx0" brushRef="#br0" timeOffset="2243.52">12719 12569 427 0,'-6'15'74'0,"-1"3"-5"0,0 1-10 16,1 1-3-16,0 7-9 0,-7 2-5 0,6 1-3 16,7 2-4-16,-7 2-3 0,7-1-4 0,-6-1-3 15,6 1-3-15,0-3-3 0,0-1-4 0,0 0-10 0,0-6-7 16,6-2-9-16,-6-5-7 0,-6 1-11 0,6-7-10 15,0-5-9-15,6-1-13 0,1-1-11 0,0 2-18 0,-1-10 0 16,7 2 10-16</inkml:trace>
  <inkml:trace contextRef="#ctx0" brushRef="#br0" timeOffset="2623.43">13162 12737 446 0,'-13'19'65'15,"-7"-1"-8"-15,14 1-10 0,-1-1-5 0,1 7-10 0,-1 1-9 16,7 1 1-16,0-2-2 0,7 0-2 0,-1-3-2 16,1 0-2-16,6-3-2 0,-6-2-1 0,-7-2-2 0,6 0-4 15,-6 0 3-15,6-4-2 0,-12 0-1 0,0-4 1 16,-8 3 0-16,1-2 0 0,-6-4-1 0,0-4 1 16,-1 4-1-16,0-4 0 0,1 3-1 0,-7-3-1 0,6 0 3 15,1-3-5-15,-1 3-2 0,7 0 0 0,0 0-3 16,0 0-3-16,6 0-7 0,7 0-6 0,-6 0-9 0,6 0-9 15,0 0-11-15,6 0-7 0,-6 0-6 0,7 0-13 16,6-4-13-16,-7 0 9 0</inkml:trace>
  <inkml:trace contextRef="#ctx0" brushRef="#br0" timeOffset="2816.33">13266 12796 426 0,'0'-3'72'0,"0"3"-7"16,0 0-7-16,0 0-7 0,7 3-3 0,-1-3-7 16,8 0-7-16,-2 0-3 0,8 4-3 0,-1-1-3 0,1 2-3 0,6-2 0 15,7 4-6-15,-7-3-6 0,6 0-7 16,1-1-10-16,6 1-12 0,-7-1-13 0,7-6-14 0,1-1-16 16,-8-3-15-16,7 0-16 0,-6 0 7 0,-1-5 10 0</inkml:trace>
  <inkml:trace contextRef="#ctx0" brushRef="#br0" timeOffset="3006.89">13715 12364 461 0,'-12'19'77'0,"-8"-1"-10"0,1 3-9 0,-1 9-5 0,-6-4-3 16,7 7-9-16,-1 3-2 0,0 4 0 0,1 1 1 15,-1 3-3-15,0-4-7 0,1 4-3 0,6 0-2 0,0-4-6 16,-1 1-7-16,2-1-6 0,6-8-9 0,-1-2-12 15,0-1-11-15,7-11-14 0,0 1-16 0,7-4-15 16,0-8-14-16,-1-3-16 0,6-1 8 0,2 2 10 0,-1-10 10 16</inkml:trace>
  <inkml:trace contextRef="#ctx0" brushRef="#br0" timeOffset="3623.52">13624 12961 426 0,'-6'7'62'0,"6"4"-8"0,0-3-5 0,6 7-3 15,1-5-7-15,-7 5-8 0,13-1-3 0,-7 1-2 16,8-5-3-16,-2 2 0 0,2-1 0 0,5-3-5 0,1-2 1 16,-1-1-4-16,1-2-1 0,-1 1-3 0,8-4-3 0,-2 0 0 15,-5 0-3-15,6-7-3 0,0-1 0 0,-7 1-2 16,1 0 0-16,0-4-5 0,-1 0-1 0,-6-4 3 16,0 0-2-16,-7-3 4 0,-6 4-3 0,8-5 4 0,-16 1-2 15,8-1 4-15,-6 1-3 0,-7-1 5 0,0 5 0 0,0 0 4 16,0 2-2-16,0 1 4 0,-7 8 1 0,1 0 7 15,-1-2 0-15,0 2 4 0,1 6 0 0,-7 2-2 16,6 1 0-16,1 5 0 0,0 1-2 0,-8 2-2 0,8 5-1 16,-7-1-2-16,6 8-3 0,8-1-3 0,-8 1 4 15,7 4-5-15,0-3-1 0,6 4 0 0,1-2 3 16,6 0-4-16,-6 0 3 0,12-6-4 0,0 3-1 0,1-5 3 16,6 2-1-16,-6-9-1 0,11 0 0 0,-4-3-2 15,6-4-3-15,-1 1-5 0,1-5-3 0,6-3-3 0,-7 0-4 16,7-7-9-16,0-4-6 0,0-3-9 0,7-1-9 15,-7-7-4-15,0 0-6 0,0-3-1 0,6-2 1 0,-6-9 4 16,1 7 2-16,-1-4 10 0,-6-4 3 0,5 4 6 16,-5 0 8-16,0 4 7 0,-8 0 8 0,8 3 6 15,-7 4 6-15,0 4 5 0,-6 4 3 0,-1 2 6 0,0 5 7 16,-6 3 6-16,0 1 6 0,0 3 3 0,0 3 5 16,0 1 1-16,0 7-3 0,0 0 1 0,0 3-3 15,-6 6 1-15,6 0-2 0,-6 3 0 0,-1 6-2 0,0 4-4 16,-6 0-3-16,7 0-6 0,0 4 1 0,-8-4-3 0,8 3-5 15,6-3-2-15,-6-4 1 0,6 1-2 0,0-5-3 16,0-3 2-16,0-7-2 0,0-1-3 0,6-2 0 0,0-8 0 16,-6-1-1-16,7 1-1 0,6-8 0 0,-7 1 0 15,7-1 2-15,1-3 0 0,-2-1 0 0,2 0-1 0,-2-1 0 16,8-3-4-16,-7 1 3 0,7-3 0 0,-8 2-4 16,8 1 3-16,-7 0-1 0,7 1-2 0,0-2 0 15,-1 9-4-15,7-1-1 0,-6 0-7 0,6 1-7 0,-1 3-4 16,1-4-9-16,1 4-10 0,5 4-8 0,1-4-10 15,-7 3-11-15,6 1-6 0,1 0-9 0,-1 3-10 16,1 1 3-16,-1-1 15 0,1 3 6 0</inkml:trace>
  <inkml:trace contextRef="#ctx0" brushRef="#br0" timeOffset="16017.07">17604 11447 417 0,'-14'34'33'0,"8"6"2"0,-6 8 2 0,4 7-3 15,2 8 2-15,-7 6-8 0,6 8 0 0,-6 4-3 16,7 6-2-16,-7 9-2 0,6 3 1 0,-5-1-6 0,5 5 2 16,-6-4-2-16,6 3-5 0,1-6 3 0,-7-1-5 15,6-7-1-15,1-4 0 0,0-6-2 0,-2-9-1 0,2-7 0 16,0-7 1-16,-1-3-3 0,7-13-2 0,-6-2-4 15,6-7-1-15,-7-9-7 0,7-3-3 0,-7-3-8 16,7-8-9-16,-6-3-2 0,0-4-7 0,-8-4-7 0,2-3 0 16,5-3-9-16,-6-9-9 0,0-3-8 0</inkml:trace>
  <inkml:trace contextRef="#ctx0" brushRef="#br0" timeOffset="17769.16">17499 11301 415 0,'0'0'17'0,"0"0"3"0,0 0-1 0,0 0-5 0,0 0 3 16,0 0-6-16,0 0 0 0,0 0-2 0,0 0 0 15,7 0-1-15,6 0-1 0,-7 0 1 0,14-4-1 16,-1 1-1-16,7-1 0 0,1 1 1 0,5-1-4 0,7-3 1 16,1 3 2-16,-1-3-3 0,13-1-2 0,-7 1 3 15,8 4-2-15,-2-1 0 0,8 0-1 0,-1-3 0 16,1 3 0-16,0-3 0 0,6 4-1 0,-7-5 0 0,14 1 0 15,-6 3 2-15,5 0-2 0,0-7-1 0,1 8 0 0,6-5 0 16,1 8 0-16,-8-7 0 0,7 3 0 0,-6 0 0 16,6-3-1-16,-6 7 1 0,-1-4 0 0,-6 4 0 15,7 0-1-15,-6 0 1 0,-1-3-1 0,-6 3 2 0,-2 0-3 16,2 0-1-16,-7 3-1 0,1-3 1 0,-8 0-1 16,1 4 4-16,-7 0 0 0,-7-1 0 0,7 5-1 15,-6-5-1-15,-7 4 0 0,6-2 0 0,-5 3 0 0,-8-2 0 16,8-6 1-16,-8 4-1 0,7-4 2 0,-6 0 1 15,-1 4 0-15,-6-4-2 0,0 3 2 0,7-3-1 0,-8-3 0 16,-5 3 2-16,6 0-1 0,-6 3-2 0,5 1 1 16,-12-4-1-16,7-4 1 0,-7 4 0 0,0 4 1 0,7-4 1 15,-7 4-2-15,0-4 1 0,-7 0 0 0,7 0 1 16,0 0 0-16,0 4 0 0,0-4 0 0,0 0 0 16,7 0-1-16,-7 0 1 0,0 0-1 0,0 0 0 0,0 3-2 15,6-3 1-15,-6 0 3 0,6 4-4 0,-6-4 4 0,0 0-2 16,0 3-1-16,8-3 3 0,-16 4-4 0,16 0 4 15,-8-4-2-15,0 3-1 0,0 1 2 0,-8-4 2 0,16 7-4 16,-8 0 2-16,6-2-2 0,-6 1 4 0,0-2-3 16,6 7 3-16,1 0-3 0,-7 0 3 0,0 0-4 15,6 4 4-15,-12 3-3 0,6 1 1 0,0 2 2 0,0 5-3 16,0 0 3-16,0 6-3 0,-7 9 1 0,1-1 1 16,0 4-3-16,-2 8 4 0,2 2 0 0,-7 6-1 0,0 1 0 15,0 1 0-15,0 9-2 0,0-3-1 0,0 3 2 16,0 2-1-16,0 0 1 0,0 0 0 0,0 4 1 15,-7 0-1-15,7-4-2 0,0 0 2 0,-6 1 0 0,5 0 2 16,-5-5-1-16,6 1 0 0,-6-5-1 0,5 1 0 16,-5-3 0-16,6-1 2 0,-6 0-2 0,5-3 0 15,2 0 0-15,-8-1-1 0,7-3 0 0,0-4 0 0,0 0 0 16,-1-3 2-16,2-4-1 0,-1 0-1 0,0-4-2 16,0-4 2-16,-1 1 0 0,8-7 1 0,-6 3 0 0,4-3-1 15,-4-5 0-15,5 1 0 0,-6-4 1 0,6-1-1 16,1-2 0-16,0-1 1 0,-2 1-1 0,2-5-1 0,0-3 3 15,0 1-1-15,6-6-1 0,-7-2 1 0,7 0 0 16,0-1-1-16,0-3-1 0,0 0 0 0,-7 0 1 16,1 0 0-16,-1 0 0 0,7 0 0 0,-12-3 0 0,-2 6 0 15,2-3 0-15,-8 0 0 0,0 0 0 0,1 0 0 0,-1 0 0 16,-6 0 0-16,1 0-1 0,-2 0 1 0,1 0 2 16,-6 0-2-16,-1-3 1 0,1-1 0 0,-8 0 2 0,7-2-3 15,-6-3 3-15,1 3-2 0,-1-5-1 16,-7 3 1-16,7-2 1 0,-7-6 4 0,7 9 0 0,-6-4 0 15,-1 3 1-15,1-2 0 0,5-1 1 0,-5 7 1 0,-1-7-1 16,1 8 0-16,-8-5-1 0,14 5 0 0,-13 3-1 16,7-4 0-16,-1 4-1 0,1-4 0 0,6 4-4 0,-7 0 3 15,7 0-4-15,-7 4 4 0,7-4-4 0,0 0 3 16,-1 0-1-16,2 0-2 0,-1 0-1 0,0-4 3 16,-1 4 1-16,1 0 0 0,7 0-1 0,-7 0 1 0,7 0 1 15,5 0 1-15,-5 0 3 0,6 0-3 0,-1 0 0 16,-5 0 4-16,12 0-1 0,-5 0-1 0,5 0 0 0,0 0-1 15,-5 0 0-15,11 0-1 0,-6 0 0 0,1 0-1 16,-1 4 0-16,8-4-2 0,-2 0 0 0,-5 4 0 16,6-1 0-16,0-3 0 0,0 0-1 0,0 3 0 0,0-3 0 15,0 5 0-15,6-10 0 0,-5 10-1 0,5-5 0 16,-6-5 0-16,7 5 2 0,-2 0-2 0,8 0 2 16,-6 0-2-16,6 0 0 0,0 0 1 0,0 0-1 0,0 0 1 15,-6 0-1-15,6 0 1 0,-7 0-1 0,7 0-1 0,-6 0 1 16,-1 0-1-16,0 0 0 0,1 0 0 0,-6 0 2 15,4 0-2-15,2 0 0 0,0 0-1 0,-1 0 1 0,-6 0 0 16,6 0 1-16,7 0 0 0,-6 0 0 0,6 0 0 16,-6 0 1-16,6 0-1 0,0 0 1 0,0 0-1 15,0 0 1-15,0 0-1 0,0 0 1 0,0 0 0 0,0 0 0 16,0 0 2-16,0 0-1 0,0 0-2 0,0 0 1 16,0 0 0-16,0 0 1 0,0 0 0 0,0 0-3 0,0 0 1 15,0 0 2-15,0 0 0 0,0 0 0 0,0 0-1 16,0 0-2-16,0 0 1 0,0 0 0 0,0 0 1 0,0 0 1 15,0 0 0-15,0 0-1 0,0-3 0 0,0 0 0 16,0-5-2-16,0 2 1 0,0-11 1 0,6 3-1 16,0-4 1-16,1-8-3 0,0-3 1 0,-1-4-1 0,1 1 1 15,-1-10-1-15,8-1 0 0,-8-4 0 0,0-1 0 16,0 0 1-16,-6 1 1 0,0 2-2 0,7 2 0 0,0 3 0 16,-7 2 1-16,6 6-1 0,1-1 1 0,-1 11 0 15,0 0-1-15,2-1 0 0,-2 9 0 0,0-4 0 16,1 6 0-16,0-2 2 0,-1 7-2 0,0-4-1 0,-6 4-1 15,7-1-4-15,-7 1-1 0,0 0-2 0,0 4-5 16,0-2-5-16,0 2-4 0,0-1-4 0,0-1-6 0,0-1-6 16,0 2 1-16,0-3-6 0,0 4-7 0,6-4-9 15</inkml:trace>
  <inkml:trace contextRef="#ctx0" brushRef="#br0" timeOffset="19858.12">17740 10440 424 0,'-20'48'28'0,"-5"7"1"16,5 3 0-16,-6 5 0 0,6 3 0 0,1 7-7 15,-1 0-1-15,2 1-2 0,4 2-4 0,1-2 0 0,0-1-3 16,6 1 0-16,1-9-3 0,0 1-2 0,6-7 0 16,-7 0 0-16,0-4-1 0,1-5-1 0,6-5-6 0,0-1 1 15,-6-4-6-15,6-6-2 0,-7-5-5 0,0 0-6 16,-6-7-2-16,13-4-5 0,0 1-6 0,0-5 0 0,0-6-5 15,-6-2-8-15,6-1-9 0</inkml:trace>
  <inkml:trace contextRef="#ctx0" brushRef="#br0" timeOffset="21460.55">20502 10481 410 0,'0'3'33'0,"0"6"-2"0,-7 1 0 0,1 8 2 16,6 4-2-16,-7 7-6 0,1 5-2 0,-8 10-3 15,8 10-1-15,-7 1-4 0,0 4-2 0,7 10-2 0,-7 1-1 16,-1 7-4-16,-5 0-5 0,6 1-5 0,-6-2-3 16,5 1-6-16,2 0-4 0,-8-3-7 0,7-2-1 0,0-2-4 15,-6-8-3-15,5 0-5 0,1-3-4 0,0-8-6 16</inkml:trace>
  <inkml:trace contextRef="#ctx0" brushRef="#br0" timeOffset="23548.42">24611 10488 404 0,'-6'11'29'15,"0"3"3"-15,-8 9-2 0,1 3 1 0,-6 6-1 16,0 8-6-16,-1 13-2 0,-6 4-4 0,-1 10 0 16,1 6-2-16,1 11-2 0,-8 4-1 0,0 11-2 0,0 3 0 15,1 12-3-15,-7-1 0 0,0 4-1 0,7 4 0 16,-8 1 0-16,1 2-2 0,7-3 2 0,-1 0-3 0,1-3 1 15,-1-5 0-15,7-3 2 0,0-8 1 0,0-7 0 16,0 1-3-16,0-8 2 0,6-1 0 0,-6-9 1 0,7 2-1 16,-1-10-1-16,0-1 0 0,1-2 1 0,-1-2 0 15,1-5-1-15,0-6-1 0,5 0 0 0,-5-5-1 0,6-2-4 16,0-7 3-16,-7-3 1 0,7 0-1 0,0-5 0 16,7-1 0-16,-7-6 0 0,-1-6 0 0,8-2 0 15,0 2 0-15,-1-9-3 0,1 1 0 0,6-4 0 0,0-2 4 16,0-2-2-16,-7-3 2 0,14 4-4 0,-7-4 3 15,0 0-1-15,0 0-2 0,-7 0 0 0,7-4 1 0,-6 4 0 16,6 0 2-16,0 0-2 0,-7 0 0 0,7 0 0 16,-6 0 0-16,6 4 0 0,0-4-2 0,0 0 3 15,0 0-4-15,0 0 2 0,0 0 2 0,0 3-4 0,0-3 3 16,0 0-3-16,0 0 3 0,0-3-4 0,0 3 4 0,0 0-4 16,0 0 4-16,0 0-3 0,0 0 4 15,0 0-2-15,0 0-2 0,6 0 4 0,1 0-4 0,-1 0 4 0,1 0-4 16,-1 0 0-16,7 0 4 0,1 3-2 0,-2 1 2 15,8-4-4-15,-7 0 4 0,7 0-3 0,6 0 2 16,-7 4 0-16,7-1 0 0,6-3-4 0,1 0 4 0,0 0-3 16,5-3 3-16,8 6 0 0,7-3 0 0,-2 0 0 15,2 0-4-15,5 0 4 0,7 0-4 0,0 0 0 16,0 0 0-16,8 0 1 0,-2 0 1 0,-6 0-3 0,14 0 1 16,-8 0 1-16,-6 0 0 0,14 0 2 0,-8 4-2 15,0 0-3-15,2 4 2 0,4-1-2 0,-6-1 0 0,8 6 0 16,-8-2 0-16,2 2 0 0,4 2 0 0,-12-3 0 15,8 0-2-15,-8 0 1 0,0 0 0 0,0 0 1 0,-7-2 2 16,1 0-1-16,-7-1 1 0,0 2 0 0,0-2 0 16,-7 0 1-16,2-1-1 0,-9 0 0 0,9 5 1 15,-15-9 0-15,1 4 0 0,-1 1 2 0,1-1-1 0,-7-3 0 16,-7 3 0-16,7 1 0 0,-6-5 1 0,-8 0 0 16,8-3 2-16,-7 4-3 0,0 0 0 0,-6-1 1 15,5-3-1-15,-5 4 1 0,-7-4 0 0,7 4 1 0,-7-1 1 16,0-3-3-16,6 4 1 0,-6 1 0 0,0-5 1 15,-6 0-1-15,6 2 1 0,0-2-1 0,0 0 1 0,0 0-1 16,0 0 3-16,0 4 0 0,0-8-3 0,0 4 3 16,0 4-3-16,0-4 4 0,0 0-4 0,0-4 3 15,0 4-3-15,0 0 3 0,0 0-3 0,0 0 3 0,0 0-1 0,0 0-3 16,0 0 3-16,0 0-3 0,0 0 2 0,0 0 1 16,0 0 0-16,0 0-3 0,0 0 3 0,0 0-4 15,0 0 4-15,0 0-4 0,0 0 4 0,0 0-4 0,0 0 4 16,0 0-3-16,0 0 3 0,0 0-4 0,0 0 4 15,0 0-3-15,0 0 3 0,0 0-1 0,0 0-3 16,0 0 4-16,0 0-4 0,0 0 1 0,0 0 3 0,0 0-3 16,0 0 0-16,0 0 4 0,0 0-4 0,0 0 4 15,0 0-4-15,0 0 4 0,0 0-4 0,0 0 4 0,0 0-4 16,0 0 0-16,0 0 4 0,0 0-1 0,0 0-3 16,0 0 3-16,0 0 0 0,0 0-1 0,0 0 0 0,0 0 0 15,0 0 2-15,0 0-2 0,0 0 0 0,0 0 0 16,0 0 0-16,0 0-1 0,0 0 0 0,0 0-1 15,0 0 2-15,0 0 0 0,0 0-1 0,0 0 2 0,0 0-3 16,0 0 1-16,0 0-3 0,0 0 3 0,0 0-4 16,0 0 2-16,0 0-4 0,0 4-4 0,0-4-4 0,0 4-6 15,0-4-9-15,0 7-5 0,0-7-10 0,0 0-11 16,0 4-14-16,0-4-13 0,0 0 12 0</inkml:trace>
  <inkml:trace contextRef="#ctx0" brushRef="#br0" timeOffset="24816.45">17414 13122 404 0,'0'0'24'0,"0"0"-1"0,0 0-1 0,0 0-1 0,0 0 2 16,0 0-5-16,0 0-2 0,8 0 0 0,-2 0-1 16,0 0 0-16,8 0 0 0,-2 0 1 0,8 0-1 15,6 0-1-15,0 0-1 0,6 0-4 0,8 0 1 0,-1 0 1 16,6 0-2-16,1 0-2 0,6 0 0 0,6 0-2 16,8 0 1-16,-1 0-2 0,0 0 0 0,0 0-1 15,7 4 0-15,0 0-1 0,-1-1 0 0,7 4-2 0,-6 0 3 16,-1 1-2-16,1-1 1 0,0 1-5 0,-1 3 3 0,-6-1-4 15,0-2 3-15,0-4-3 0,-6 0 0 0,6 3-2 16,-12-7 0-16,5 7 0 0,-5-7-1 0,-8 4-2 0,7-4-3 16,-13 0 1-16,7 0 0 0,-7 0 1 0,-7 0 0 15,-5 0 0-15,-1 0-2 0,-1 0-1 0,-11 0-3 16,6 0 0-16,-14 0 2 0,0 0-1 0,0 0-2 0,-6 0-2 16,7 0-2-16,-14 0 0 0,1 0-5 0,0 0-3 15</inkml:trace>
  <inkml:trace contextRef="#ctx0" brushRef="#br0" timeOffset="25724.11">17637 12291 400 0,'0'0'23'0,"0"0"1"0,0 0-1 0,0 0-1 0,0 0-1 16,0 0-7-16,0 0-1 0,0 0-1 0,0 0 0 16,0 0-1-16,0 0 0 0,0 0-1 0,0 0 0 15,6 0-4-15,0 0 0 0,0 0 1 0,2 0 1 0,11 0-1 16,-6 0 0-16,6 0-1 0,7 0 3 0,1 0-3 16,5 0 1-16,7 0-2 0,0 0-2 0,7 0 1 0,6 0-1 15,0 0 1-15,6 0 1 0,7-4-1 0,8 4-2 16,-2 0 0-16,8 0-1 0,-2 0 0 0,2 0-1 0,5-4-1 15,1 4 1-15,-7 0-1 0,6 0 1 0,-5 0-2 16,-2 0 1-16,8 0-1 0,-12 0 0 0,4 0 0 16,-5 0 0-16,0 0-1 0,-1 0-4 0,-6 0 2 0,8 0 1 15,-16 0-5-15,9 4 1 0,-8 0 0 0,-6-1 1 16,-5 0-1-16,4 2 0 0,-11-1-2 0,-1-1-1 0,-1 0 0 16,-5 1 1-16,-7-4 1 0,0 0 0 0,-7 0-4 0,-5 0 3 15,6 0-3-15,-14 0 1 0,0 0 0 0,1 0-1 16,-7 0-4-16,0 0 0 0,0 0-6 0,-7 0-1 15</inkml:trace>
  <inkml:trace contextRef="#ctx0" brushRef="#br0" timeOffset="26464.67">19727 13225 404 0,'25'0'14'0,"8"0"-1"0,-1 0 0 0,2 0 3 0,-9 0-2 15,8 3-7-15,0 2 1 0,-8-2-2 0,2-3-1 16,-1 0-1-16,0 4-2 0,-6-4-1 0,-7 3-1 0,6-3-2 16,-6 0-3-16,-7 0 2 0,-6 0-2 0,7 0-1 15,-7 0-1-15,0 0-1 0,0 0-2 0,0 0-3 16,0 0 0-16,0 0-4 0</inkml:trace>
  <inkml:trace contextRef="#ctx0" brushRef="#br0" timeOffset="27273.72">17467 12312 402 0,'0'-3'31'0,"0"3"1"0,0 0-3 0,6 0 0 15,-6 0-3-15,7 0-3 0,0 0-1 0,-1 0-2 16,7 0-2-16,0 0-4 0,0 0 0 0,7 0-2 15,0 0-2-15,-2 0-2 0,2 0-3 0,-1 0-5 0,1 0-3 16,6 0-2-16,-6 0-5 0,-1 0-6 0,1 0-1 16,-7 0-7-16,7 0-7 0,-1 0-3 0,-6 0-8 0,7 0-8 15</inkml:trace>
  <inkml:trace contextRef="#ctx0" brushRef="#br0" timeOffset="29796.4">17564 11059 400 0,'0'15'22'15,"0"0"-4"-15,0-1 3 0,0 5 0 0,0 3-3 16,0 3-5-16,0 5-1 0,0-1 1 0,0 8 0 0,8-1-1 16,-8 5-4-16,0 6 0 0,0-3 3 0,0 7-1 15,0 1-3-15,0-1 2 0,0 1-1 0,0 2-2 16,0-2 2-16,-8-1 0 0,8 0-1 0,-6-3 0 0,0-4-1 15,-1-4-1-15,0-3 0 0,1-4-1 0,-1-4 0 16,1-7-1-16,6 4-1 0,0-12-1 0,-6 1-1 0,6-4-1 16,0 0-4-16,0-7 1 0,0-1-5 0,0 2-2 15,0-5-6-15,-7 0-5 0,7 0-7 0,-7 0-2 16,7 0-6-16,0 0-8 0,0-5-7 0</inkml:trace>
  <inkml:trace contextRef="#ctx0" brushRef="#br0" timeOffset="30815.44">20586 10601 410 0,'0'0'17'0,"0"-2"-1"0,0 4 2 0,0-2-3 16,0 0 1-16,0 0-9 0,0 0 3 0,0 0 0 16,0 0-3-16,0 0 1 0,0 0-1 0,0 0 1 15,0 0-1-15,0 0 1 0,0 0-1 0,0 0 3 0,0 0 0 16,0 0-4-16,0 0 3 0,0 5-1 0,-6 1 1 16,6-1-1-16,0 2 2 0,0 0-1 0,0 0-2 15,0 5 1-15,0-2 3 0,-7 1 0 0,1 5-1 0,0-2-1 16,6 4 0-16,-7 0 0 0,0 1-2 0,-5 6-1 15,5 1 0-15,0-1 2 0,-6 5-3 0,13-1-1 0,-6 4 0 16,-1-4-1-16,1 8 0 0,-1-3-1 0,1 1-2 16,0-1 0-16,-2-1-1 0,2 3-3 0,-7-3-1 0,7 0-2 15,6 1-1-15,-7-6-1 0,1 2-5 0,6-4-3 16,-7-1 0-16,7 1-5 0,-6-4-3 0,6 0-4 16,-6-4-2-16,6 4-7 0,-8-4-4 0,8-3-9 0</inkml:trace>
  <inkml:trace contextRef="#ctx0" brushRef="#br0" timeOffset="32691.48">17460 13111 400 0,'7'0'7'0,"-1"0"0"16,1 0 0-16,0 0 0 0,5 0 0 0,-5 0-5 0,6 0-1 15,0 0-1-15,7 0 1 0,-8 0-1 0,2-3 1 16,5-2 1-16,1 5-2 0,0-3 0 0,-2 0-2 0,9 3 3 15,-1-4 0-15,6 4 0 0,1 0-1 0,-1-4 0 16,1 4 0-16,-1 0 0 0,8-3-1 0,-1 0 1 16,0 3-1-16,0 0-1 0,0-5 2 0,0 5-2 0,6-3 0 15,-5-1 0-15,-1 4 2 0,6-5-4 0,1 5 2 0,-1 0 1 16,1-2 0-16,0-2-4 0,0 0 0 0,-1 1 4 16,7 3-4-16,1-7 4 0,-8 7-1 0,7 0 0 15</inkml:trace>
  <inkml:trace contextRef="#ctx0" brushRef="#br0" timeOffset="37930.37">15696 13884 409 0,'12'-7'14'0,"8"-4"0"0,-1-3 1 0,1-5-2 0,0 1 2 15,5-4-6-15,1 0-1 0,7-1 1 0,-1-6 0 16,1 4-1-16,7-4-2 0,-1-4-1 0,-1 3-1 0,2-3 0 16,5-3 4-16,0 3-4 0,-5-1 1 0,5 5-1 15,1 0 1-15,-7 4-2 0,6-1 2 0,-5 3-1 16,-1 3-1-16,-7 3-2 0,7 3-2 0,-6 3 2 0,-1 0-1 15,2 4 0-15,-2 3 1 0,-7 1 0 0,2-1 0 16,5 4 0-16,-12 0-3 0,6-3 3 0,-7 6 0 0,7 1-2 16,-6-1-2-16,-7 5 4 0,0-5-1 0,0 1-1 15,1 3 0-15,-8 1 1 0,0-1 2 0,1 0 0 16,-7 4-1-16,0-7 0 0,6 1 1 0,-6-3-1 0,0-2 0 16,0 0 0-16,0 4 1 0,0-4 0 0,0 0 2 15,0 0-1-15,0-4 1 0,7 4 2 0,-7 0 1 16,-7 0 0-16,7 0-3 0,0-2 2 0,0-3 0 0,0-2 1 15,0-1 0-15,0-3 2 0,0-3-1 0,-6-5 0 16,-1 5-1-16,1-8 0 0,-8-1-1 0,2 2 0 0,-1-2-4 16,-7 2 3-16,8-2-1 0,-8 3-1 0,0 1-1 15,7-4-4-15,0 9-3 0,0-4-1 0,0 6-7 0,6 2-6 16,1-1-6-16,6 7-9 0,-6 0-7 0,6 1-12 0,0 3-12 16</inkml:trace>
  <inkml:trace contextRef="#ctx0" brushRef="#br0" timeOffset="48268.66">24625 10235 406 0,'0'0'21'0,"0"-3"0"0,0 3-1 16,0 0 0-16,0 0-2 0,0 0-5 0,0 0-1 15,0 0 2-15,0 0 0 0,0 0-1 0,0 0-3 0,0 0 1 16,6 0 0-16,7 0-1 0,-7 0 1 0,8 0 0 16,5 0 0-16,-6 0 0 0,13 3 0 0,1 1-1 15,-2 0-1-15,1-1 0 0,7-3 0 0,6 4 0 0,-6 3 0 16,6 1 1-16,6-5-3 0,1 5-1 0,-1-5 0 16,1 5-1-16,7-5-1 0,-2 6-1 0,1-3-1 0,1 1 0 15,-2 0-1-15,2 0 0 0,-1 1 0 0,-1 0 0 16,2-1 0-16,-1 4 2 0,0-3-2 0,0-1 0 15,0 0-2-15,1 0 1 0,-2-3 0 0,2 3 0 0,5 0-1 16,-5-2 0-16,-2 2 1 0,8 0-1 0,-7-4-2 16,7 5 2-16,-8-5 2 0,2 6-1 0,-1-2-2 0,0-4-1 15,-6 4 0-15,6 1 0 0,-7-1 3 0,1-4-1 16,0 6-3-16,0-3 1 0,-8 2 3 0,8-5 0 16,-7 5 0-16,6-1-1 0,-6-4 0 0,7 5 0 0,-7-5-2 15,0 5-1-15,1-1 0 0,-1-4 0 0,-7 5 0 16,1-4 0-16,-1 3 0 0,-6-3 0 0,7-1 1 0,-7 5-2 15,0-5 2-15,-7 4 0 0,7-2 0 0,-6 1 1 16,-1-1 0-16,1 2 0 0,6-3 0 0,-13-1 0 16,13 4-1-16,-6 1 0 0,-1-4-1 0,1 3-2 0,6 0 0 15,-6 0 0-15,-1-3-1 0,1 3 1 0,-1-2 2 0,1 1-2 16,-1 2 2-16,0-5 1 0,1 5-2 0,0-1-1 16,-7-2 3-16,-1 1-2 0,8-3 3 0,-6 5 0 15,-2 0 0-15,1-8-3 0,-6 7 4 0,6-4 0 0,0 5 0 16,-6-5-3-16,5 1 3 0,-5 3 1 0,-1 1 0 15,8-4 0-15,-14 3 0 0,6 4-4 0,0-8 4 0,2 5-3 16,-2-2 4-16,-6 6 0 0,6-1 0 0,-6 0 0 16,0 3 0-16,0 1 0 0,0 0-2 0,0 3 1 0,0 1 0 15,0 2 1-15,0 2-1 0,-6-2 1 0,0 5 0 16,-2-1 1-16,2 5-1 0,-7-1 1 0,0 4 0 16,0 0 1-16,-7 4-1 0,8-1 3 0,-8 1-1 0,1 3-3 15,5 4 4-15,-6-3-3 0,8 7 3 0,-1-1 0 16,0 1 0-16,0 4-1 0,-1-2 0 0,2 1 0 15,-2 1-1-15,2-1-2 0,-1 0-1 0,6 1 3 0,-6-1-2 16,7 0 0-16,-8-3-2 0,2-1 3 0,-1 1-4 0,6 2 4 16,-6-1-4-16,-1 2 3 0,2 1-3 0,-1-1 2 15,0 4-4-15,0-1 4 0,-1 2-1 0,-5-1-1 16,6 3 1-16,0-3-3 0,-7 1 0 0,8-2 2 0,-2-2-2 16,-5-1 0-16,6-4 0 0,0 1 1 0,-1 0-1 15,2-4 2-15,-8-5 1 0,7-2 0 0,1 4-1 16,-2-5 0-16,2-2 0 0,-2-2 2 0,-5 1 0 0,5 0 0 15,2-4 0-15,-2-4 0 0,2 6 0 0,-1-6-3 0,-1 0 2 16,2 1 1-16,6-3 1 0,-8-1-1 0,1 0 0 16,0-1-1-16,6-2 1 0,-5 3 0 0,5-4-1 0,-6 3 0 15,0-2 1-15,0 4-1 0,0-5 1 0,-1 3-1 16,2-2-1-16,6 4 2 0,-8-6 0 0,8 1 0 16,-7 1 0-16,6-1 2 0,0-3-1 0,1 3-2 0,0-3 0 15,0-1 1-15,-2 2-1 0,8-3 1 0,0 3-1 16,-6-1-1-16,0-1 2 0,6 0-1 0,-7-3 1 0,0 4-1 15,7-5 1-15,-6 7-1 0,-1-8-1 0,1 2 3 16,0 1-1-16,6-1 1 0,-7 0-1 0,7-4-1 0,0 4 0 16,0-4 3-16,0-3-2 0,0-4-1 0,0 4 3 15,0-4-2-15,0 3 2 0,0-3-3 0,0 0-1 16,0-3 3-16,0 3-1 0,-7 0 1 0,7 3-1 0,-6-3-2 16,6 4 2-16,-6-4-1 0,-1 4-1 0,0 3 0 15,1 1 2-15,-1-5 2 0,7 8-3 0,-6-4-1 16,6 0 0-16,-6 4 1 0,6-7 1 0,0 7-1 0,-7-1 2 15,7-5 0-15,0 2 0 0,0 1-1 0,0-8-1 16,0 7 2-16,0-7-1 0,0 4-1 0,-7-1 0 0,7-3 0 16,0 3 0-16,0-3 0 0,0 5 2 0,-6-5 2 0,12 3-1 15,-6-3-4-15,-6 0 1 0,6 4 0 16,0-4 0-16,6 3 2 0,-12-6-1 0,6 3 1 0,0-4-1 16,0 4 3-16,0 4-1 0,0-4-2 0,0 0-2 0,0 0 4 15,0 0-1-15,0 0-2 0,0 0 2 0,-6 0 0 16,6 0 0-16,-8 0 0 0,2 0 0 0,0 0 0 0,-1 0 0 15,1 0-1-15,-1 0 1 0,-6 0-1 0,7 0 2 16,0 0 0-16,-2 0 2 0,-4 0-2 0,5 0 1 16,-6 0 2-16,7 0-1 0,-7 0-2 0,6 0 2 0,-6 0-3 15,7 0 4-15,-8 0-4 0,2 0 0 0,5-4 3 16,-6 4-4-16,0-3 4 0,-1-2-3 0,2 5 4 16,-8-3-3-16,7 0 1 0,-7 3 0 0,8-8 1 0,-8 5-1 15,1 3-1-15,-1-4 1 0,7 4-1 0,-6-4 0 0,-1 0 2 16,-7-4-2-16,9 8-1 0,-2-6 1 0,-7 2-1 15,9 0 0-15,-9-3 0 0,7 3-1 0,-12-7-1 16,13 8 0-16,-7-1-5 0,0-3-4 0,-1-4-6 0,-5 8-7 16,6-5-10-16,-1 1-7 0,-5-1-15 0,-1-3-18 15</inkml:trace>
  <inkml:trace contextRef="#ctx0" brushRef="#br0" timeOffset="49421.46">24781 10122 415 0,'-7'10'31'15,"1"-2"0"-15,-1-1-2 0,1 4-1 0,-8 5 0 16,8-2-6-16,0 7 0 0,-7 2-1 0,0 7-2 0,0 7-3 15,-1 2 2-15,-5 5-5 0,6 7 2 0,-6 0-4 16,-7 8 1-16,6-1-4 0,0 5-2 0,-5-1-2 0,-2 1-2 16,1-5-2-16,0 4-5 0,0-7-3 0,0 0-9 15,0-6-2-15,0-2-5 0,0-7-8 0,6-3-5 0,-6-4-9 16,1-8-9-16,5-3-14 0</inkml:trace>
  <inkml:trace contextRef="#ctx0" brushRef="#br0" timeOffset="51764.31">17890 14393 406 0,'-6'4'23'0,"-1"0"-1"0,0-1-3 0,1 1-3 16,0 3 1-16,-1 5-5 0,-6-5-1 0,7 0-2 15,-14 4-1-15,7 3-3 0,0 5-2 0,-6-5-1 0,-1 5 2 0,-7-1 1 16,9 4 0-16,-9 4-3 0,1-4 1 0,0 7 0 16,-7-3-1-16,1 3 1 0,6 0 0 0,-7 4-2 15,1 4 1-15,-7 0 0 0,6-1 0 0,-5 9 0 0,-9-2 0 16,9 1 3-16,-8 8-3 0,0-1 4 0,-6-4 0 16,0 8 0-16,0-3 0 0,6 3-1 0,-13 0-1 0,14-4 0 15,-7-1-1-15,0 3-4 0,0-6 4 0,6 4-4 16,-5 1 3-16,4-5 0 0,2 1 0 0,-1 0-1 15,7-4 0-15,1 0 0 0,-9 0 0 0,9-1 0 0,-1-2 0 16,6-1 0-16,-6 0 0 0,6 1 0 0,-6-9 0 16,7 5 0-16,-1-3-1 0,1-6 0 0,-1 5 0 0,7-7-3 15,0 0 0-15,0-1 0 0,-1-6 4 0,8 3-4 16,-7-4 0-16,14-4 4 0,-8 1-1 0,0-3-1 16,7-2 0-16,0 0-1 0,0 2 1 0,7-4 1 0,-8-1 0 15,14 0 0-15,-6-4 0 0,6-3 0 0,-6 5 1 16,6-5-3-16,0 0 1 0,0 0 2 0,0 0-4 0,6 0 1 15,-6 0 0-15,0 0 0 0,0 0 0 0,-6 0 0 16,6 0 0-16,0 0 1 0,0 0 0 0,0 0 0 16,0 0 0-16,0 0-1 0,0 0 1 0,0 0-1 0,0 0 0 15,0 0 1-15,0 0 0 0,0 0 0 0,0 0 0 16,0 0 0-16,0 0 1 0,0 0-1 0,0 0 1 0,0 0 1 16,0 0 0-16,0-5 0 0,0-1-1 0,0 2 1 0,0-6-1 15,-7-2 0-15,0 1 1 0,1-3-1 16,-7-5 1-16,-1-3-1 0,2 0 0 0,-8-3 0 0,1-5-2 15,-1 1 1-15,0-4 0 0,1 0-4 0,6 0-1 0,-6-8 0 16,-1 4-4-16,7 2-6 0,0-6-3 0,0 4-4 16,7 0-5-16,-8 8-3 0,14 0-2 0</inkml:trace>
  <inkml:trace contextRef="#ctx0" brushRef="#br0" timeOffset="52122.36">16191 16386 403 0,'45'-14'13'0,"7"-2"-2"0,1 3-1 0,-2-1 2 0,-5-3-5 15,6 3-4-15,-6 3-5 0,6-3-4 0,-7 3-5 16,1-3-4-16,-1 2-6 0</inkml:trace>
  <inkml:trace contextRef="#ctx0" brushRef="#br0" timeOffset="52824.67">18971 16188 402 0,'-6'48'9'0,"0"-4"0"0,-2-3 0 16,2-6-1-16,0-1 0 0,0-1-7 0,-8-4 1 15,8-2 2-15,-1-2-3 0,1 0 0 0,-1-6 3 0,7-1-1 16,0 0-2-16,-7-3 3 0,7-1 0 0,-6 2 0 16,6-6 0-16,0 1 0 0,0-3 0 0,0-1 0 0,-6 1-2 15,6-5 1-15,-7 4 0 0,0-3-1 0,7 3 2 16,0-3-2-16,0-4 1 0,-6 3 1 0,6-3 0 15,0 4 0-15,0-4-1 0,0 0 0 0,6 0 0 0,-12 0-1 16,6-4 0-16,0-3 0 0,-6 3-3 0,-1-6 4 0,1-2-2 16,-8-2 0-16,2-4 0 0,-8-8 0 0,7 0 0 15,-13-7 0-15,0 0 0 0,0-4-2 0,-1 1 1 16,-5-1-1-16,-1-3-1 0,1 3-1 0,-7-2-1 0,0 2-5 16,0 4-2-16,0-1 1 0,0-2-5 0,-1 7-1 15,1-1-6-15,0 5-5 0</inkml:trace>
  <inkml:trace contextRef="#ctx0" brushRef="#br0" timeOffset="53689.29">19277 14477 416 0,'0'19'19'0,"0"7"-1"0,0-1 4 0,-6 12-3 15,6 0-1-15,-6 7-6 0,-1-1 0 0,0 9-2 16,1 3 0-16,0 0 1 0,-8-1 0 0,8 5-3 0,-7 4 2 15,0-1-2-15,6 0 1 0,-5 1 2 0,-2-5 1 16,1 5-3-16,0 2-1 0,0-2-1 0,0 3-1 0,0-4 3 16,7 1-1-16,-8 1-3 0,2-1 1 0,5-1-3 15,-6 0 1-15,6-3-1 0,1-4 3 0,0-3 0 16,-2-5-4-16,8-3-1 0,0-3 0 0,-6-8 0 0,6-4 3 16,0-4-1-16,0-5 0 0,0-3 0 0,0-2-1 15,6-4 0-15,-6 0 0 0,-6-4-1 0,6 1 0 0,0-5-1 16,-6-3-2-16,6 4 1 0,0-4-2 0,0 0-1 15,-6 0 0-15,6 3 0 0,0-3-1 0,0 0-1 0,-7-3 3 16,14 10 0-16,-7-7 0 0,0 4 0 0,0-4 0 16,-7 3 0-16,7-3 1 0,0 0 0 0,0 0 1 0,0 0-4 15,0 0 1-15,0 0 5 0,-7 0 0 0,7 0 0 16,0 0 0-16,0 4-1 0,0-4 0 0,-6 4 0 16,-1-4 0-16,7 0 0 0,-6 3 1 0,6 1 0 0,0-1 0 15,0-3 0-15,-6 0 3 0,6 0-2 0,0 0 0 16,0 0 2-16,0 0-2 0,6 5-1 0,-12-10 1 0,6 5-1 15,0 0-1-15,0 0 0 0,0 0 1 0,0 0-1 16,6 0 1-16,0 0-1 0,1-7 1 0,6 4-1 0,0-8 0 16,7 0 2-16,-1-1-1 0,1-5-1 0,12-3 1 15,-6-1-3-15,0-2 0 0,1 3-5 0,5-7-2 16,-13 5-2-16,7 4-4 0,0-3-7 0,-6 2-3 0,-1 1-5 16,1 3-3-16,-1 4-9 0,-12-3-10 0</inkml:trace>
  <inkml:trace contextRef="#ctx0" brushRef="#br0" timeOffset="56819.52">24885 10744 409 0,'0'0'15'0,"0"0"-2"0,0 0 0 16,0 0 0-16,0 0-1 0,0 0-6 0,0 0 0 0,0 0 0 15,-6 0-1-15,-1 5 0 0,0-3 3 0,1 6 0 16,-1 3 1-16,1 0 0 0,-7 4-1 0,0 7 0 0,-1 0 1 16,2 3 3-16,-1 9 1 0,0 2-2 0,-6 1 0 15,5 3 3-15,-5 1 0 0,6 6-1 0,-7 4 0 0,7 1-2 16,-7-2 1-16,7 6 0 0,-6 3 2 0,6-1-3 16,-7-3 4-16,7 4-1 0,0-5-1 0,-6 2-1 15,5 2-1-15,2-7 1 0,-1 1 0 0,6-8-1 0,-6-1 0 16,7-2-4-16,-8-4 2 0,8-5-4 0,0-1 3 0,-1-6-4 15,7 0-1-15,-7-2 0 0,1-6-1 0,6 1 4 16,-6-3-5-16,-1-4 3 0,7 0-3 0,-6 1 1 16,6-1-3-16,-7-4 1 0,0 0 0 0,7 0-3 0,-6-2-3 15,0-2 1-15,6-3-3 0,-7 3-7 0,7-3-2 16,-7 0-8-16,1 0-5 0,6 0-1 0,-6 0-9 16,-1 0-3-16,7 0-4 0,0 0-5 0,-7-3-8 0,7 0-9 15</inkml:trace>
  <inkml:trace contextRef="#ctx0" brushRef="#br0" timeOffset="58092.23">24891 10707 403 0,'0'0'21'0,"0"0"-4"16,0 0 3-16,0 0-4 0,0 0 0 0,0 0-3 15,0 0-3-15,0 0 0 0,0 0-1 0,7 0-1 16,-7 0 1-16,7 0 0 0,5 0-1 0,-5 0-1 0,6 0 2 15,0 0-4-15,7 0 3 0,6 0-2 0,-1 0 0 16,1 0-3-16,7 0 0 0,-1 5 0 0,1-2 3 16,7 6-1-16,-1-3 0 0,7 1-3 0,-1 0 2 0,0 0 0 15,7 9-1-15,-6-5 0 0,0 0-1 0,0-4 0 16,-1 4-1-16,1-4 0 0,-7 1 0 0,0-2-3 16,-1 3 0-16,-5-3 3 0,-1 2-3 0,2-8 3 0,-9 3-2 15,1 1-1-15,0-4 3 0,-6 0-3 0,-1 0 3 16,1 0-2-16,0 0-1 0,-1 4 2 0,-5-8-1 0,4 8 0 15,-4-4 0-15,-1 0 1 0,0 0-1 0,6 0 0 16,-12 3 0-16,6-3 0 0,0 0-1 0,0 4 0 0,-6-4 1 16,-1 5-1-16,8-5 1 0,-14 2 0 0,6-2 3 15,-6 0-1-15,0 0-2 0,0 4 3 0,6 0-1 16,-12-4 1-16,6 3-2 0,0 1 0 0,0 4 0 0,0-1 1 16,0 1 3-16,0-4-1 0,0 6 0 0,0-3 0 15,0 1 0-15,0 6-1 0,0-3 0 0,0 3 0 0,0 1 0 16,0 0 0-16,0 7-1 0,-6 0 1 0,6 4-1 0,-8 3-2 15,2 4-1-15,-7-1 0 0,6 6 4 0,-6 1-4 16,-6 2 4-16,6-1-4 0,-7 4 4 0,7-3 0 16,-7 2-4-16,2 2 1 0,-2-5 1 0,7 4 2 0,-7-4 1 15,0-3-2-15,8 3 1 0,-8-3 2 0,1 0-3 16,5-5 1-16,-5 1 1 0,6-8 0 0,0 6 0 0,0-6 1 16,0 0-1-16,-1-2 0 0,2-2 0 0,-1 1-3 15,0 0 1-15,0-3 2 0,-1-1-3 0,8 4 1 0,-7-4-1 16,0 1 1-16,0-1 1 0,7 0-2 0,-1 0 3 15,-6 1-1-15,7-4 0 0,-1-1 0 0,0 1 0 16,7-4-3-16,-6 0 1 0,0 0 0 0,6-1-2 0,0-1 1 16,0-3 2-16,0-2-1 0,0 0 1 0,0-1 1 15,0 2-2-15,-7-5 2 0,7 3-1 0,0 0-1 0,0-3 1 16,0 5 0-16,-6-3-1 0,6 3-1 0,-7-2 1 16,7 1 1-16,0 0-2 0,0-1 1 0,0-3 2 15,0 0-1-15,0 4 0 0,0-4-3 0,-7 0 4 0,7 0-2 16,0 0-2-16,0 0 1 0,-6 0 4 0,0 0-4 15,-2 0 4-15,2 4-4 0,0-4 4 0,-1 0 0 16,1 3 0-16,-1-3 0 0,-6 4-1 0,7-4 2 0,-8 0 0 16,8 0 0-16,0 0-1 0,-7 3 2 0,0-3 0 15,6 0-2-15,-6 0-1 0,6-3 4 0,-12 3-1 0,6 0-1 16,0 0 0-16,0 0-3 0,-6 0 1 0,-1-4-10 16,0-3 13-16,1 3-1 0,-7-3 1 0,0 0-3 0,-1 0 4 15,1-4-1-15,1 3 1 0,-7-3 0 0,-2 4 2 16,9-1-1-16,-8-3 4 0,7 8-2 0,0-5 0 0,0 1-1 15,-7 0 0-15,7 3 0 0,0-3 0 0,0-1-1 16,0 5 2-16,0 0-5 0,0-2 3 0,0 2-4 0,0-1 3 16,7-1-2-16,-8-1 0 0,1 6-1 0,6 0 1 15,-6 0-1-15,1-7-1 0,5 3-4 0,-6 4-1 16,6-3-1-16,1-4-3 0,-7 2-3 0,6 2-2 0,-5-5-5 16,5 1-6-16,0 0-1 0,1 0-6 0,5-5-4 15,2 1-4-15,-2 0-5 0,8 1-5 0,6-5-6 0,-6 0-10 16,6 1-12-16,0-1 6 0</inkml:trace>
  <inkml:trace contextRef="#ctx0" brushRef="#br0" timeOffset="59289.32">24833 11012 404 0,'19'0'15'0,"1"4"-1"0,6-1-2 0,0 2-2 0,0-3 1 15,6 6-4-15,-5 0 1 0,5-2-2 0,1 2 0 16,-1 4 0-16,1-6 2 0,-1 5 0 0,1-3-2 16,-1-1 1-16,8 4-4 0,-7-4 3 0,5 4 0 0,-5-3 0 15,6 2 0-15,0 1 0 0,0 0-1 0,0 1-2 16,0-1 1-16,1 0 0 0,-8-4-1 0,7 4 1 0,-6-4 1 16,-1 4-2-16,1-3 0 0,-1-2 0 0,-6 3 0 15,0-3-1-15,1 2 1 0,-8-5 1 0,0 5 0 16,-6-5 0-16,7 1-1 0,-14-1 0 0,8-3 1 0,-8 4-3 15,-6-4 4-15,6 0-1 0,-6 0 1 0,0 0-1 16,0 0 1-16,0 0-5 0,0-4 3 0,0 8-4 0,-6-4 2 16,12 0-5-16,-6 0-1 0,0 0-7 0,0 0-4 15,0 0-2-15,0 4-8 0,-6-4-7 0,0 0-9 16,0 0-15-16</inkml:trace>
  <inkml:trace contextRef="#ctx0" brushRef="#br0" timeOffset="59902.51">24664 11386 411 0,'19'3'27'0,"1"5"-1"0,-1-1 2 16,8-4 0-16,-2 2-2 0,1 2-7 0,7 0-2 0,-1 0 2 15,1 4-5-15,6-4 3 0,6 4-5 0,2-3 3 16,-2 3-4-16,7 4 0 0,1-1-1 0,-2 1 2 16,-5 0-3-16,5-1 0 0,2 4-1 0,-1-3 0 0,-7-1-1 15,-5 5 2-15,-1 0-1 0,0-5 0 0,-7 1-1 0,1 0 0 16,-7-1 0-16,0-3-1 0,-6 0 0 0,-1-4-2 16,1 1-2-16,-7-1 3 0,0-3 1 0,-7-1-2 15,1-3-1-15,-7 0 0 0,6 0-1 0,-6 0 1 0,0 0 0 16,0 0-1-16,0 0 1 0,0 0-2 0,0 0-1 15,-6 0-2-15,12 0 1 0,-6 0-3 0,-6 0-4 0,6 0-2 16,-7 0-6-16,1 0-1 0,-7 0-8 0,6 0-1 16,-5 0-7-16,4 0-4 0,-11 0-4 0,6 3-6 15,0-3-11-15,0 5-7 0</inkml:trace>
  <inkml:trace contextRef="#ctx0" brushRef="#br0" timeOffset="60375.99">24534 11708 412 0,'12'0'24'0,"1"0"-1"0,7 4-1 16,0 3 2-16,6-4-5 0,-1 1-3 0,1 4-1 0,7 3-1 15,7-5 0-15,-8 7-3 0,7 1-1 0,0-3 1 16,0 0 0-16,7 0 2 0,-1 0-3 0,1 4 4 16,-1-5-2-16,1 1 0 0,7 3 0 0,-8-5-1 0,1 1 1 15,-1 2-1-15,-6-1-4 0,7-4 2 0,-7 0-4 16,-7 0 3-16,1 1-2 0,-7-5-1 0,0 1-1 16,-7-1-3-16,1 5 2 0,0-8 0 0,-8 4-1 0,-5-4 1 15,0 0 0-15,-1 0-1 0,-6 0 0 0,0 3-3 0,0-3-1 16,0 0 0-16,0-3-1 0,0 6-5 0,0-3-5 15,0 0-6-15,0 0-9 0,0 0-10 0,-6 0-5 16,-1 0-12-16,0-3-15 0,1-1-3 0</inkml:trace>
  <inkml:trace contextRef="#ctx0" brushRef="#br0" timeOffset="61364.88">25250 10730 418 0,'-6'7'23'0,"-2"0"-2"15,-4 8 0-15,-1 7-1 0,-7 0 0 0,0 12-4 16,1 5-5-16,-7 6 3 0,0 6-1 0,0 8-1 16,-1 3-2-16,-5 3-1 0,6 2 0 0,1 2 0 0,-2 5 3 15,1-1-3-15,0-4 2 0,0 1 4 0,0-4-1 0,-1 0 1 16,2-4-3-16,5-3-2 0,0-5 3 0,1-2-5 16,0-8 3-16,6-4-5 0,-7-3 2 0,7-8-2 0,6-3-1 15,-6-8-2-15,13-4-4 0,-6 1-5 0,6-11-1 16,0 3-7-16,-6-7-2 0,6 4-8 0,0-4-3 0,6 0-9 15,-6 0-2-15,0-4-10 0,0 4-8 0,0-7-14 16</inkml:trace>
  <inkml:trace contextRef="#ctx0" brushRef="#br0" timeOffset="61912.62">25419 11192 420 0,'-26'55'27'16,"0"3"3"-16,0 5-2 0,0-1-1 0,0 4-1 15,-7-4-4-15,7-3-1 0,0 2-2 0,1-2-1 0,-2-3-2 16,1-5-3-16,6 0 0 0,1-7-3 0,-1-4-3 15,8-3 2-15,-8-4-5 0,6-4 2 0,8-7-2 0,-7 0-2 16,7-4-5-16,-8 1-1 0,8-8-5 0,0-4 0 16,0 0-4-16,6-2-6 0,-8-5-5 0,2 2-2 15,6-2-5-15,0 0-2 0,0-2-2 0,0-3-5 0,0-2-7 16</inkml:trace>
  <inkml:trace contextRef="#ctx0" brushRef="#br0" timeOffset="62700.5">25895 10840 404 0,'0'7'20'0,"0"0"4"0,0 4-2 0,0 0 0 16,0 4 1-16,-7 0-7 0,0 3 2 0,1 4 1 16,-1-4 2-16,-5 5 0 0,5 2-1 0,-6 0 2 0,-1 2 0 15,-5 5-4-15,0 1 2 0,0 4-1 0,-1 7-1 0,-6-1 0 16,-1 9 1-16,1 0 0 0,1 6-1 0,-9 0 1 15,2 5 0-15,-1 2-2 0,8 2 0 0,-8-1 2 0,0-4 0 16,1 4-4-16,6-7 2 0,0-1 0 0,0-3-3 16,0 0-1-16,0-7-1 0,7-4-3 0,-1-4 0 15,0-7-5-15,7 0 1 0,-7-8-5 0,8-3-4 0,6 1-7 16,-8-9-4-16,8-2-11 0,-1-5-6 0,0-4-10 16,1 1-8-16,-1-4-8 0,1 0-9 0,0-4-10 0,6-3-11 15,-8-1 6-15,2-6 10 0</inkml:trace>
  <inkml:trace contextRef="#ctx0" brushRef="#br0" timeOffset="63399.56">25627 10807 431 0,'0'4'39'15,"0"-1"-1"-15,0 5 0 0,-6 2 1 0,0 5-3 16,-2 3-5-16,-4 4-4 0,-8 9-3 0,7-3 0 0,-7 8-3 15,-5 6-2-15,5-7-4 0,-6 6-5 0,0-1-3 16,7 1-9-16,-7-1-6 0,6-4-13 0,-6-3-11 0,7 0-18 16,-1-3-14-16,7-5-22 0,-7-3 9 0</inkml:trace>
  <inkml:trace contextRef="#ctx0" brushRef="#br0" timeOffset="66377.25">24013 10166 400 0,'0'0'16'0,"0"0"-2"0,0 0-2 0,0 0 2 0,0 0 1 15,0 0-5-15,0 0-1 0,0 0 0 0,0 0-3 16,0 0 3-16,0 0 0 0,0 0-2 0,0 0 1 16,0 0-1-16,0 0 1 0,0 0-1 0,0 0 1 0,0 0 0 15,0 0-2-15,0 0 3 0,0 0-4 0,0 0 4 16,0 0-3-16,0 0 2 0,0 0-1 0,0 0-4 0,0 0 3 15,0 0-1-15,0 0 0 0,0 0 0 0,0 0 1 16,0 0 0-16,0 0 0 0,0 0-1 0,6-4 1 0,0 4 1 16,0-4-3-16,2 1 0 0,4-1 3 0,-5 0-1 15,6 1 0-15,0-4-1 0,7 2 0 0,-8-2 0 16,8 7-2-16,-1-7-2 0,-5 0 3 0,5 3-1 0,1 1 1 16,0-5-1-16,-2 5-1 0,2-2 1 0,7 5-2 15,-9-3 1-15,2 0-1 0,0-1 0 0,6 0 0 0,-7 4-1 16,1 0 2-16,-1 0-1 0,1 0 0 0,0 0 0 0,-1-3 1 15,1 3-1-15,-8 0-1 0,8 0 1 16,-7 7 0-16,7-3 0 0,-8-1 0 0,8 0 0 0,-6 5 0 16,5-4 1-16,-6 3-2 0,0 4 0 0,7 0 3 0,-7 4-2 15,0-4-1-15,0 0 0 0,7-1 1 0,-8 6-1 16,1-2 0-16,0-2 1 0,0 2-1 0,1 0 1 0,-2 2-3 16,2-6 2-16,-2 5 0 0,1-3 0 0,-6-3 0 15,6 2 0-15,-7 1 0 0,1-1 0 0,6 0 0 16,-13-1 0-16,6-2-2 0,-6 3 4 0,7-4-4 0,-7 1 3 15,0-1 0-15,0 1-3 0,0-5 2 0,0 4 0 16,0 0 0-16,0-3 0 0,0 0 0 0,0-1 0 16,0 6 0-16,0-7 0 0,0 6 1 0,0-1 0 0,0 1-1 15,0-1 1-15,0 0 0 0,-7 4 0 0,7 3-1 16,0-2-2-16,0-1 2 0,-6 3 0 0,6-2 0 16,-6 2 1-16,6-3 0 0,-7 3 0 0,0 2-1 0,7-5 0 15,-6 4 0-15,6-5 0 0,0 1 0 0,0 0 0 0,0 1 0 16,0-6 1-16,0 2 0 0,0-2-1 0,0 2 0 15,0 1 0-15,0-9 0 0,0 2 0 0,0 2 0 16,0-4-2-16,0 3 2 0,0-3-1 0,0 0 2 0,0 0-1 16,0 4 0-16,0-8 1 0,0 8-1 0,0 0 0 15,0-4 0-15,0 0 0 0,0 0 0 0,0 0 0 0,0 3 1 16,0-3 0-16,0-3-1 0,0 6 0 0,0-3 0 0,0-3 0 16,0 3 1-16,0 0 0 0,0 0 0 15,0 0-1-15,0 0 0 0,0 0 0 0,0 3 0 0,0-3-1 16,0 0 0-16,0 0 0 0,0 5 0 0,0 2 1 0,0-4 0 15,0 5-2-15,0-8 2 0,0 3 0 0,0 1 1 16,0-4 0-16,0 4 0 0,0 3 0 0,0-7-1 0,0 0 0 16,0 0 0-16,0 0 0 0,0 0 0 0,0 0 0 15,0 0 0-15,0 4 0 0,0-4 0 0,0 0-2 16,0 0 2-16,0 0 0 0,0 0-2 0,0-4 2 0,0 8 0 16,0-4 3-16,0 0-2 0,0 0 0 0,0 0-1 15,0 0 2-15,0 0-1 0,0 0-1 0,0 0 1 0,0-4-1 16,0 4 1-16,0 0-1 0,0 0 1 0,0 4-1 15,0-4 0-15,0 0 0 0,0 0-1 0,0 0 1 16,0 4 2-16,0-4-2 0,0 3 0 0,0 1 1 0,0-1 0 16,0-6 0-16,0 6-1 0,0-3-1 0,0 4 3 15,0-4-1-15,0 0 0 0,0 0 0 0,0 0 0 0,0 0-2 16,0-4 3-16,0 4-3 0,0 8 3 0,0-5-2 16,0-3-1-16,0 0 1 0,0 4 2 0,0 0-2 15,0-1 0-15,0-3 0 0,0 3 1 0,0 1-1 0,0 1 0 16,0-5 0-16,6 3 0 0,-6-3-2 0,0 0 1 15,0 0 0-15,7 3 0 0,-7 1 0 0,0 0 3 0,0-4-2 16,0 0 0-16,0 0 0 0,0 3 0 0,7-3 0 16,-7 4-2-16,-7-4 1 0,14 7 3 0,-7-10-2 15,0 3 0-15,0 0 1 0,0 0-1 0,0 3 1 0,0-6-1 16,0 6 0-16,0-3 2 0,0 0-1 0,0-3-2 0,0 3 4 16,0 3 0-16,0-3 0 0,0 0-2 0,0 0 0 15,0 4 1-15,0-4 0 0,6 0 2 0,-12 0 0 0,6 0 0 16,0 0 0-16,0 0 0 0,0 0-1 0,0 0 0 15,0 0 0-15,0 0-3 0,0 0 2 0,0 0-1 16,0 0 0-16,0 0 0 0,0 5-1 0,0-5 0 0,0 0 0 16,6 0 2-16,-6 2-2 0,0 2-1 0,6-4 2 15,-6 0-1-15,0 0 0 0,7 4 1 0,0-1-1 0,-7 5-1 16,6-4 1-16,-6-2-1 0,7-2 2 0,-7 0-2 16,6 5-2-16,-6-2 4 0,6 2-2 0,2-10 1 15,-8 5-1-15,0 0-1 0,0 0 2 0,0-3 0 0,0 6 0 16,0-3 1-16,0 0-1 0,6 0 0 0,-12 0 1 15,6 0 0-15,0 0 1 0,0 0-3 0,0 0 2 16,0 0 0-16,0 0 0 0,0 0 0 0,0 0-1 0,0 0 1 16,0 0 0-16,0 0-2 0,0 0 1 0,0 0 0 15,0 0 0-15,0 0 0 0,0 0-2 0,0 0 2 0,0 0 0 16,0 0 0-16,0 0 1 0,0 0-1 0,0 0 0 16,0 0-1-16,0 0 1 0,0 5 0 0,0-5-1 0,0 0 2 15,0 0-1-15,0 0 0 0,0 0 0 0,0 0 0 0,0 0-1 16,0 0 1-16,6 0 0 0,-6 0 1 0,0 0-1 15,6 0-1-15,-6 0 0 0,0 0 1 0,0 0-1 16,0 0 3-16,0 0-2 0,6 0-1 0,-12 0 1 0,6 0 0 16,0 0 1-16,0 0-1 0,0 0 0 0,0 0-1 15,0 0 1-15,0 0 0 0,0 0 1 0,0 0 0 0,0 0 0 16,0 0 0-16,0 0 0 0,0 0 3 0,0 0-2 16,0 0 0-16,0 4 0 0,0-4 0 0,0 0-2 15,0 0 4-15,0 3 0 0,0-3 0 0,0 0 0 0,0 0 0 16,0 3 0-16,0-6 0 0,0 3 0 0,0 0-3 15,0 0 2-15,0 0 0 0,0 0 1 0,0 0 0 16,0 0 0-16,0 0 3 0,0 0-2 0,6 0-2 0,-6 0 0 16,0 0 0-16,0 0 0 0,0 0 0 0,0 0 0 15,0 0 0-15,0 0 0 0,0 0 0 0,0 0-1 0,0 0 4 16,0 0-5-16,0 0 4 0,0 0-4 0,7 0-1 16,-7-3 1-16,7-1 3 0,-1-4-1 0,-6 1 0 0,7-1 0 15,-1-3-4-15,8 5 0 0,-8-6 0 0,0 1 1 16,0-3-1-16,2 2 0 0,-2 1 3 0,-6 0 1 15,6 1 0-15,1 2 0 0,-7-3-1 0,0 0 0 0,6-3 0 16,-6 6 0-16,7-3-1 0,-7 0 0 0,7-1 0 16,-1 6 0-16,0-2-3 0,-6-3 3 0,6 4 0 0,-6 0 0 15,8-4 0-15,-8 4-4 0,6 0 4 0,-6 2-2 0,0-2 1 16,0 7 0-16,0-3-2 0,6 3-1 0,-6-4 0 16,0 4 1-16,0-4-1 0,0 4 4 0,0 0-1 15,0-3-1-15,7-2-4 0,-7-1-1 0,0 1-2 0,0 3-5 16,0-6-4-16,0 0-2 0,0 5-4 0,0-5-4 15,0 1-5-15,0-1-5 0,-7 5-5 0,7-4-5 0,0 3-5 16,0 0-6-16,0 1-10 0,-6 3-8 0</inkml:trace>
  <inkml:trace contextRef="#ctx0" brushRef="#br0" timeOffset="66909.6">24970 10901 404 0,'0'0'24'0,"0"0"0"0,0 0-2 15,0 0 0-15,-6 0 0 0,-2 0-6 0,2 0-1 16,0 0 1-16,-1 0-2 0,-6 0 1 0,0-2-2 16,0 2 0-16,-6 0 3 0,5-4-3 0,1 4 1 0,-6 0-1 15,0 0 1-15,5 0-3 0,-5 0 2 0,-1-4-4 16,8 8 0-16,-8-4 0 0,0 0-3 0,7 0-1 0,-7 0 0 15,8 0-3-15,-2 0-1 0,1 0-1 0,1 0-4 16,-2 0-2-16,2 0-3 0,-8 0-5 0,13 0-2 16,-6 0-3-16,0-4-6 0,1 0-5 0,-2 1-5 0,1-1-5 15,7-2-3-15,-1 1-5 0,1-2-7 0</inkml:trace>
  <inkml:trace contextRef="#ctx0" brushRef="#br0" timeOffset="69803.39">26572 11016 408 0,'-14'40'24'0,"-5"4"-5"0,0 3 1 0,-1 9-11 15,-6-2 9-15,7 9-7 0,-8 6-1 0,-5 1-1 16,6-4 0-16,-1 3-3 0,2-2 0 0,-1-6-1 0,0-1-3 16,6-5 0-16,1-11-1 0,-1-4 2 0,8-11 0 0,4-7-2 15,2-4-6-15,6-3-3 0,-6-8-4 0,6-3-2 16,0-4-5-16,6-8-6 0,-6 1-2 0,14-4-5 16</inkml:trace>
  <inkml:trace contextRef="#ctx0" brushRef="#br0" timeOffset="70541.41">27574 10891 405 0,'8'10'14'0,"-2"-2"0"0,-6 4-1 0,0-1 1 15,6 3 1-15,-6 1-6 0,0 3 0 0,0 0-2 16,0 9 3-16,0-3-1 0,-6 2-1 0,6 3 0 0,-6 0-1 16,-2 5-4-16,2-5 0 0,0 8 2 0,-1-1-1 15,7-3-2-15,-13 5-1 0,13-6 0 0,-6 4 0 0,6 1 1 16,0-3-1-16,-7-2 2 0,7 1-1 0,-6 0-2 15,-1 0 1-15,0-3 0 0,1 3 3 0,0-1-4 16,-8-2 4-16,8 0-1 0,-7-1-3 0,0-4 3 0,6 4 0 16,-5-4 0-16,4-2 1 0,-4-2-1 0,6 2 1 15,-8-1-1-15,8-4 1 0,-1 0 1 0,-5-3-1 16,12 4-1-16,-8-5-2 0,2 1 0 0,6-4 1 0,0 4-1 16,0-4 1-16,-6 0-2 0,6 3 1 0,6-7-1 15,-6 4-1-15,-6-4 1 0,6 5 0 0,-6-5 2 0,-1 4-1 16,0-4 2-16,1 0 0 0,-7 5 0 0,6-5 1 15,-6-1-1-15,1 3 2 0,-2 2-1 0,8-4 1 0,-14 0 0 16,7 5 2-16,1-5 1 0,-2 0 0 0,-6 0 1 16,7 1-3-16,-6-2 3 0,6-1 3 0,-7 2 1 15,7-4 0-15,-7-3-2 0,2 4 0 0,4-4 0 0,-5 4-1 16,-1-4 0-16,0 0 1 0,1 0-2 0,-1-4-2 16,-6 4 0-16,7 0 3 0,-1 0-4 0,-6 0 0 15,6-4-1-15,-5 1 3 0,5 0 0 0,-6-1-1 0,7-4-3 16,-7 5-1-16,6-5-1 0,-6 1 2 0,0 0 1 0,-1 0-3 15,2-1 1-15,-1 4 0 0,0 1-2 0,0-5-2 16,-1 2 0-16,1 1 3 0,1-2-5 0,-9 0 0 0,16 0-2 16,-9-1-6-16,1 0-8 0,0 1-7 0,7 0-5 15,-7-4-11-15,12 4-8 0,-5-5-10 0,6 2-17 16,0-5-5-16,7 1 9 0</inkml:trace>
  <inkml:trace contextRef="#ctx0" brushRef="#br0" timeOffset="71118.42">26500 10990 406 0,'0'0'20'0,"0"0"0"0,0-3 3 0,0 3-3 15,0 0-1-15,0 0-8 0,0 0 0 0,0-5 2 0,0 2-2 16,7-1-3-16,6 4 3 0,0-3-1 0,0-5-1 16,7 5-1-16,5-5 0 0,1 1-1 0,7 0-4 0,6 7 3 15,0-4-3-15,6 1 4 0,1-1-1 0,0 0-1 16,6 4 1-16,0 0 1 0,0 0 1 0,0 4-1 15,7 0 1-15,-7-4 3 0,0 0 0 0,0 3-1 0,1 5 0 16,-8-5-1-16,1 4 3 0,-1 1-4 0,-6-1-1 16,0 0 3-16,-6-3-1 0,0 4-1 0,-7-1 0 15,0-4-3-15,-7 1 0 0,1 0-3 0,-8-4 3 0,2 3 1 16,-1-3-2-16,-13 0-1 0,6 0 0 0,-6 0-1 16,0 0 1-16,6-3 0 0,-6 6 0 0,0-3-3 0,-6 4 1 15,6-4-1-15,0 0-5 0,-6 0 1 0,6 0-4 16,-7 0-5-16,1 0-2 0,-1 0-3 0,-6 0-8 0,0 0-1 15,0 0-8-15,-6 0-6 0,-1 0-10 0,6 0-7 0,-4 0-14 16</inkml:trace>
  <inkml:trace contextRef="#ctx0" brushRef="#br0" timeOffset="75593.64">16132 13491 401 0,'19'-14'7'0,"1"1"0"15,0-3-3-15,-8-2 2 0,8 3 1 0,-1 1-6 0,-5-1 0 0,5 4 0 16,-6 0 0-16,7 0 0 0,-7-1-2 0,7 5 1 16,-8 0 1-16,1 0 0 0,7 1-1 0,-8-3-2 15,8 1 3-15,-6-2-1 0,5 3 1 0,-6-1-1 0,6-3 1 16,1 4-2-16,-7-4 1 0,7 4-1 0,0-4-1 15,-2 4 3-15,2-4-2 0,-7 3 2 0,7 0-1 16,0 1 0-16,-8-4 0 0,8 4 0 0,-1 3 0 0,1-3 1 16,-1 4 1-16,-5-2-3 0,5 2 1 0,0 3-1 15,1-4 1-15,-1 1 0 0,1 3-1 0,-6-4 1 0,5 4 0 16,-6 0 0-16,6-3-1 0,-5-5 1 0,-2 12-1 16,8-8-1-16,-7 4 1 0,-1-3 1 0,-4 3 0 0,4-4-2 15,-5 0 2-15,6 1 0 0,-6 3 0 0,-1 0 0 16,0 0 0-16,1-5 0 0,-7 5 0 0,0 0 0 15,0 0 1-15,0 0 0 0,0 0-1 0,0 0 1 0,0 0-1 16,0 0 1-16,0 0-1 0,0 0 0 0,0 0 2 16,7 0 0-16,-7 0-2 0,6 0 0 0,-6 0 0 0,6 0 0 15,1 0 0-15,0 0 0 0,-1 0 0 0,1 0 1 16,-1 0-1-16,1 0 1 0,-1 0 0 0,1 0 0 16,-1 0 0-16,0 0 0 0,-6 0 0 0,8 0 0 0,-2 0 0 15,0 0 0-15,1 0 0 0,-1 0 0 0,1 0 0 0,-1 0-1 16,-6 0-1-16,7 0 0 0,-7 0 0 0,0 0 0 15,6 0 0-15,-6 0 1 0,0 0 0 0,0 0 0 16,0 0 2-16,0 0-1 0,6 0 0 0,-6 0 1 0,0 0 0 16,0 0 0-16,0 0 2 0,0 0-1 0,8 0 1 15,-8 0-4-15,0 0 3 0,0 0 1 0,0 0 0 0,0 0-1 16,0 0 0-16,0 0 0 0,0 0-1 0,0 0 0 16,0 0 0-16,0 0 0 0,0 0-3 0,0 0 0 15,0 0 3-15,0 0-1 0,0 0 3 0,0 0 3 0,0 0-1 16,0 0 1-16,0 0 0 0,0 0-1 0,0-3 0 15,0 0-4-15,-8-1 4 0,8-3-4 0,-12-1 1 0,5-4 2 16,1 6-1-16,-7-5 1 0,0-4 1 0,-7 4 0 16,1 0 0-16,-1-4 2 0,0 5 0 0,-6-1-4 0,7 0 0 15,-7-4 0-15,0 4 3 0,6 0 0 0,-5-1-5 16,5 2 3-16,-6 3-4 0,-1-3 3 0,8 2-1 16,0-1-5-16,-8 6-1 0,8-4-2 0,6 7-3 0,-7-4-4 15,7 1-2-15,1 3-6 0,-2 0-4 0,8 0-5 16,0 0-6-16,-1 0-7 0</inkml:trace>
  <inkml:trace contextRef="#ctx0" brushRef="#br0" timeOffset="76136.34">17004 13297 409 0,'-20'30'17'0,"-5"4"-1"16,5-5 0-16,-6 3-2 0,0 1 2 0,7 1-4 15,-7-5-1-15,6 0-3 0,1-4 1 0,-1-2-1 16,0-2 0-16,1-2-2 0,6-5-2 0,0 2 1 0,-1-6 0 15,8-2-2-15,0-1-4 0,6-3-3 0,-6-4-4 16,6 3-7-16,-7-3-6 0,7 0-7 0,0 0-3 16,0 5-11-16</inkml:trace>
  <inkml:trace contextRef="#ctx0" brushRef="#br0" timeOffset="79405.33">26493 11181 403 0,'0'0'15'0,"0"0"-1"15,0 0 0-15,0 0 0 0,0 0 0 0,0 0-5 0,0 0 0 16,-6 0 1-16,6 0-4 0,0 0 3 0,0 0-1 16,0 0 0-16,0 0-2 0,0 0 0 0,0 0 0 0,0 0 0 15,0 0 0-15,6 0 3 0,1 0-2 0,0 0 0 16,-1 0-1-16,7 0-2 0,0 0 0 0,6 3 2 15,1-3 0-15,6 5 0 0,1-2-1 0,-1 4-1 0,-1-3-4 16,8 3 4-16,0 1-4 0,6-1 3 0,-7 0-3 16,7 0 3-16,0-3-3 0,1 0 2 0,-1-1-3 0,-1 0 4 15,9-3-4-15,-9 4 0 0,1-4 3 0,-6 0-2 16,7 5 2-16,-8-5-4 0,1 3 4 0,-1 0-4 0,-6 5 4 16,-1-5-1-16,-5 1 0 0,0 0 0 0,-1 3-2 15,1-4 0-15,-7-3 0 0,0 4 0 0,0-4-1 0,-7 0 0 16,1 0-1-16,0 0-1 0,-7-4 1 0,0 8-1 15,6-8-3-15,-6 4 2 0,0 4-2 0,0-4-1 0,0 0-1 16,0 0-2-16,-6 4 0 0,6 0 2 0,6-1-2 16,-6 1-2-16,0 0-1 0,0-1-2 0,0 0-1 15,6-3-6-15,-6 8 0 0,0 0 0 0</inkml:trace>
  <inkml:trace contextRef="#ctx0" brushRef="#br0" timeOffset="81032.1">26292 11368 409 0,'0'0'17'15,"6"0"0"-15,1 0-3 0,-1 0 3 0,8 3-2 0,-2 1-7 16,2-1-1-16,5 1 4 0,7 3-2 0,0 1-1 16,0-1-1-16,0 1-1 0,7-1-1 0,-1 4-3 0,1-4-1 15,6 0-1-15,0 0 1 0,-7 4 2 0,8-3-3 16,-1 0 3-16,0-2-3 0,-1 6 3 0,2-5-4 0,-7 0 4 16,5 1-4-16,1-1 2 0,-6 1 2 0,7-1 0 15,-8 0-1-15,-6 0 1 0,7-3 0 0,-1 3-2 0,-5 0 1 16,-2-3-1-16,-5 3 1 0,6-3-1 0,-7 3 0 15,1-3-1-15,0-1 1 0,-8 5-1 0,8-8 0 16,-7 5 0-16,0-2 0 0,0 4-2 0,-7-3-4 0,0-4-1 16,2 0-4-16,-2 0 1 0,-6 3-4 0,0-3-6 15,0 4-6-15,0-4-1 0,0 0-9 0</inkml:trace>
  <inkml:trace contextRef="#ctx0" brushRef="#br0" timeOffset="81474.39">26611 11808 404 0,'39'10'17'0,"0"5"-2"16,0-4-3-16,0 3-1 0,0-3 0 0,1 4-4 16,-2-1-3-16,1-3 0 0,-6 4-2 0,7-4-2 0,-8 4-2 15,1-4-1-15,-7 0 1 0,6-4-1 0,-6 4-3 16,-7-7-4-16,1-1-1 0,-1-3-3 0,-5 4-4 15</inkml:trace>
  <inkml:trace contextRef="#ctx0" brushRef="#br0" timeOffset="82113.23">26787 11068 409 0,'-20'28'14'0,"-6"5"-1"0,0 7 0 0,0 5 1 0,0-2 0 16,-6 5-8-16,5 0 4 0,-5-1-4 0,6 4 3 16,0-3-2-16,-7 0-2 0,7-1-1 0,-7-2 3 0,7-1-4 15,0-5 3-15,7-2-1 0,-7-3-5 0,6-2 2 16,1-2-3-16,-1-9-3 0,8 1-1 0,-2-6-4 0,8-2-4 15,-1-3-4-15,1-4-6 0,6-3-1 0,-7-1-4 16</inkml:trace>
  <inkml:trace contextRef="#ctx0" brushRef="#br0" timeOffset="82544.52">27008 11316 414 0,'-32'48'23'0,"5"3"1"0,-11 7 1 15,5 2-1-15,1-2-1 0,-1-3-5 0,-7 3-3 16,8 2-1-16,6-6-1 0,-7-3-1 0,8-4-2 0,-1-2-2 0,-1-5 0 15,1-7 0-15,6-3 0 0,1-5-5 0,6 1 2 16,0-8-4-16,0-4-1 0,6 1-2 0,1-7-1 16,0-1-4-16,6-7-5 0,-7 4-3 0,7-1 0 0,0-3-5 15,0-3-2-15,0-5-4 0,7-3-1 0,-1-4-7 16,0 1-2-16</inkml:trace>
  <inkml:trace contextRef="#ctx0" brushRef="#br0" timeOffset="82785.02">27321 11562 402 0,'-39'66'19'0,"-7"-1"2"0,1-2-1 0,-1 3-1 16,0-4-1-16,8-3-10 0,-9-5 3 0,9-6-2 0,5-4-2 16,1-4-3-16,-1-3-6 0,7-7-4 0,0-1-5 15,6-7-4-15,7-4-8 0,1 0-10 0,-8-4-12 0</inkml:trace>
  <inkml:trace contextRef="#ctx0" brushRef="#br0" timeOffset="-187217.55">13917 16405 415 0,'0'0'26'0,"0"0"-2"0,0 7 1 0,0 0 0 0,0 4 1 15,0 4-6-15,0-1 2 0,0 8-1 0,0 1-3 0,0 6 0 16,0 0 1-16,0 8 0 0,0 0 0 0,0 3-1 15,0 1 0-15,0 2 2 0,0 1-3 0,0 7 3 16,0 0 1-16,0 1 2 0,0 2 0 0,0-2-2 0,0 3-1 16,0 0 3-16,0 0-5 0,0 3 0 0,0-3-1 15,0 1 0-15,0-2-3 0,0 2 0 0,0-2-1 0,0-3-1 16,-6 4-1-16,-1-6-3 0,7-2 0 0,-6 1 1 16,-1-5-1-16,1-2-3 0,0-1 0 0,-2-3 0 0,2-1-3 15,0-3 0-15,-1 0-1 0,1-3 0 0,6 2 0 16,0-2-1-16,0-5-5 0,0 1 1 0,-7-4-5 15,7 0 0-15,0 0-7 0,0-4-2 0,0-3-6 0,7-3-8 16,-7-2-3-16,-7 1-6 0,1-3-3 0,6-8-4 16,-7 6-2-16,7-6-1 0,0 0-3 0,0 0-3 0,-6-3 0 15,6-4-8-15,0-5-6 0</inkml:trace>
  <inkml:trace contextRef="#ctx0" brushRef="#br0" timeOffset="-186169.12">14132 16398 404 0,'27'0'19'0,"5"0"1"0,1 0-1 15,-1 0 1-15,1 0-1 0,-1 0-5 0,7 0 2 0,-7 0 0 16,8 0-4-16,5 0 0 0,-6 0-1 0,1 0 3 16,5 3-1-16,-6 1 0 0,7-4-1 0,-1 7-2 0,8-3-1 15,-1-4 3-15,-1 3-4 0,2 1 3 0,6 3-1 16,-7-7-1-16,7 4-1 0,-2-4 0 0,2 3 0 16,0-3 2-16,-1 0-2 0,1 5-2 0,0-5 0 0,6 3-1 15,-6-6 0-15,6 6 0 0,-7-6 3 0,7 6-1 16,0-3 0-16,0 4-1 0,-6-1-4 0,6 1 4 0,1-1-4 15,-8 1 4-15,8-4-1 0,-8 8-2 0,0-5 1 16,1-3 0-16,0 7 0 0,-1-7 1 0,1 0 0 16,0 8 2-16,0-8 0 0,-1 0 0 0,7 7-1 0,0-7 1 15,0 4 0-15,0-4 1 0,0 0-1 0,0 0 2 16,0 0 0-16,1-4-2 0,6 8 2 0,-7-4-4 0,0-4 2 16,6 4-3-16,-5 4 3 0,5-4-4 0,1 0 3 15,-7 0-2-15,7-4-3 0,-7 4 4 0,6 0 0 16,-6 0-4-16,0 0 3 0,0 0-2 0,1 0-2 0,-1 0 2 15,-6 0 0-15,6 0 2 0,-6 4-2 0,6 0 0 16,0-2 0-16,-6 7 0 0,6-6-2 0,-7 2 2 0,7-2-1 16,-6 0-1-16,6-3 1 0,-6 4 0 0,-1 0 1 15,1-4 0-15,0 0-1 0,-1 0 0 0,0 0 0 0,1 0 0 16,0 6 1-16,-1-6-2 0,1 5 1 0,0-2-1 16,-7-3 1-16,0 4 0 0,0 0 0 0,1-1-1 0,-8 4-2 15,-7-7 3-15,9 0-1 0,-9 4 0 0,1-4 0 16,1 7 1-16,-8-3-1 0,1-1 0 0,-1 2 0 0,-5-1 0 15,5-1 0-15,-6 4 0 0,-7 4 3 0,1-7-3 16,6 4 1-16,-7-1 1 0,-5 0 1 0,-1 0-2 0,0 1-1 16,0 2 4-16,-1-2 2 0,-4 3 0 0,-2 3-3 15,0 2 4-15,-6-2-1 0,0 4 2 0,7 7 2 16,-7 1-4-16,0 4 5 0,0 2-2 0,-7 1 1 0,1 8 1 16,0 3-2-16,-2 0 2 0,2 7-2 0,-7 0 0 15,7 4-4-15,-7 4 3 0,0 3-4 0,-7 4 3 0,7 3-5 16,0 5 4-16,0-1-5 0,7 4 4 0,-8 4 0 15,8 0-5-15,-7 2 4 0,6-2-4 0,1-4 4 16,-1 4-5-16,7-4 1 0,0-4 3 0,-6-4 0 0,6-2-5 16,0-4 4-16,0-2-3 0,0-2-2 0,0-8-1 15,0 1 0-15,0-5-6 0,0-3-1 0,-6-7-5 0,6-1-6 16,0-3-11-16,6-3-8 0,-12-5-8 0,-1-7-9 16,0 1-8-16,1-5-11 0,-8-3-10 0,-5-3-11 15,0-8 8-15,-8 0 7 0,1-8 13 0</inkml:trace>
  <inkml:trace contextRef="#ctx0" brushRef="#br0" timeOffset="-184613.96">14705 17870 409 0,'-6'-33'24'15,"6"4"0"-15,0-8-2 0,0-3 3 0,-7 3-1 16,7-7-5-16,0 0-2 0,0 0-2 0,0 0-1 0,0-3-1 16,0 3 1-16,7-4-3 0,-7 8-1 0,6-4-1 15,1 7-2-15,0-3 2 0,-1 3-2 0,0 4 1 16,8 0 0-16,-8 4 0 0,7-1-1 0,-6 1 1 0,6 4-1 15,-7 3 0-15,7 0 0 0,0 0 1 0,-7 0 1 0,8 3 1 16,-1 1 0-16,-7 0-4 0,7 3 3 0,-6 1-1 16,-1 2 1-16,8 2-2 0,-8 2 0 0,0 5-10 0,1-1 10 15,-1 4 1-15,1-3 1 0,-1 6 1 0,1 8-2 16,6 0-2-16,0 4 1 0,-7 7 0 0,8 7 1 16,-1 1 0-16,-1 7-1 0,2 6-1 0,6 4 3 0,-8-2-4 15,8-2 1-15,-7 1 1 0,-1-3-1 0,2-9 0 16,5 2-1-16,-6-9-1 0,-6-7-3 0,5 1 1 0,2-8 1 15,-8-7 0-15,8-2-1 0,-2 3-2 0,1-1-1 16,-6-13 5-16,6 3 0 0,0-2 0 0,-6-5-4 16,5-7 5-16,2-2-4 0,-1 1 3 0,-1-5-1 0,-4-8 1 15,4-2-1-15,-6 0 1 0,8 0 1 0,-8-6-1 16,7 3 1-16,-7-2 1 0,8 1-2 0,-8-1 4 0,8 1-3 16,-8 3 3-16,7 0-1 0,0 5-1 0,-6 3 0 15,5 3-1-15,2 5-1 0,-8 2 0 0,7 1-1 0,-6 6 2 16,-1 1-1-16,1 8 1 0,5-1-1 0,-4 0 0 15,-2 4 4-15,0 0-3 0,0 8 4 0,1 3-2 16,6 4-2-16,-6 10 3 0,-1 4-1 0,8 4-2 0,-8 12 1 16,0 10-2-16,8 3 1 0,-8 4-1 0,0 4 0 15,1-3-1-15,-1 2 1 0,-6-6-2 0,7 3 1 0,-7-11 1 16,0-4-3-16,0-2 1 0,0-4-2 0,0-9 0 0,0 2-1 16,0-9-1-16,0 1-1 0,0-4 1 15,0-1-3-15,0-2-4 0,0-9-1 0,0 2-7 0,0-1-8 16,0-7-2-16,0-1-8 0,0 1-8 0,0-4-4 0,0 0-3 15,0 0-1-15,0-4 0 0,7 4-4 0,-1 0 4 16,0 0-2-16,0 0 1 0,2 0-4 0,-2 0-6 16,7 0-2-16</inkml:trace>
  <inkml:trace contextRef="#ctx0" brushRef="#br0" timeOffset="-183739.74">15956 17467 406 0,'0'4'27'0,"-7"-1"0"0,7 2-4 16,0-3-2-16,13-2-4 0,-6 5-3 0,6 1-3 15,0-6-1-15,0 5-1 0,0-2-1 0,7-3-1 0,-1 0-1 16,1 0-1-16,-1-8 0 0,0 5-1 0,1-5-1 0,0 1 0 16,-1 0-2-16,1-4-1 0,0 0 0 0,-8-4 0 15,8-3 0-15,-7 4-1 0,-7-1 0 0,1-3 0 0,0 3 1 16,-1 0-2-16,-6 0 3 0,0 1 1 0,-6 0 0 16,-1 2 0-16,-6-2 1 0,0 3 3 0,0-1 2 15,0 9 1-15,0-4 2 0,-6 7 3 0,-8-4-1 0,8 0 2 16,-8 4 0-16,2 4 2 0,5 0 0 0,-6 6-1 15,0 2-2-15,0 2 2 0,0 1 1 0,0 3-1 16,0 4 0-16,6 8-1 0,-6-1 2 0,7 4 1 0,-1-4-1 16,7 5 2-16,0 1 1 0,0-1-1 0,7-1-1 15,6-1 0-15,-7-2-3 0,7-5 3 0,7 1-6 0,-1-3 3 16,7-2-6-16,0-3 3 0,0-3-5 0,7 0 2 16,-1-4-2-16,7-4-2 0,0-3-1 0,0 0-2 0,1-1-5 15,-1 0 1-15,-1-6-5 0,1 0-1 0,1-5-5 16,-1 1-2-16,0-1-2 0,-7-2-7 0,7-2-4 15,-6-1-7-15,-7-3-4 0,6-5-6 0,-6 2-6 0,7-6-4 16,-7-1-4-16,0-4-3 0,-7 0-7 0,8-2-11 16,-8 0 5-16</inkml:trace>
  <inkml:trace contextRef="#ctx0" brushRef="#br0" timeOffset="-182881.49">16379 17162 401 0,'0'0'43'0,"0"5"-4"16,-6-2-2-16,6 6-5 0,6 4-3 0,-6-1-8 0,0 6-2 15,0 8-2-15,0-1-3 0,7 8-3 0,-1 3-2 0,0 1 0 16,2 0-2-16,4-1-1 0,-6 1 2 0,8 0-2 16,-8-4 2-16,7-5-1 0,-6 2-1 0,0-8-2 15,-7 0 1-15,6-3-3 0,-6-5 2 0,0-3-1 0,0-7 0 16,0 7 0-16,0-8 0 0,0-3-1 0,0 0 0 16,0 4 1-16,0-8-1 0,0 1-1 0,0-8 0 0,0 4 0 15,0-4 0-15,0-7 0 0,0-5 0 0,0-3 1 16,0-3-1-16,0-4 0 0,0 0 3 0,0-4-2 15,0 5 0-15,0-1 0 0,0-1-2 0,0 9 3 0,0-1-2 16,0 4 0-16,6 8 0 0,-6 0 0 0,7-1 0 16,0 7 0-16,-1 1 0 0,-6 3-1 0,6 4 5 0,1-3 1 15,-1 3 0-15,-6 3-1 0,7 5 0 0,0 6 0 16,-7 1-1-16,6 7 0 0,0 3 0 0,2 1-1 16,-2 7 0-16,0 3 0 0,0 1 0 0,1 0 0 0,0-4-1 15,-7 4-1-15,6-8 3 0,-6-8 1 0,0 2-2 16,0-4 1-16,0-1-2 0,0-7 4 0,0-8-4 15,-6 1 4-15,12-1-5 0,-6-3 4 0,0 0-3 0,7 0 1 16,-1-7 1-16,-6 0 0 0,6-4 0 0,2-8 0 16,-2 1 0-16,0-3-1 0,0-6-1 0,2-5 0 0,-2-1 0 15,7-4 0-15,-7 0-1 0,8 1 1 0,-2-1-1 16,2 3-1-16,-2 7 0 0,8 0 0 0,-7 2 0 16,7 6 0-16,-8 1 1 0,2 3 0 0,5 5 0 0,-6 1 0 0,0 7 3 15,1-3 0-15,-2 5 2 0,1 5 1 0,-6-3-1 16,6 7 1-16,-1 1 1 0,-4 1-2 0,-2 4 0 15,0 0 0-15,1 6 4 0,-7 1-4 0,6 4 3 0,-6 0-4 16,0 3 3-16,0-3 0 0,0 3-2 0,0-3 1 16,-6 0-2-16,6 0 1 0,-7-5-3 0,7 1-2 0,-6-4 1 15,0 0 2-15,-2-7-1 0,8 0-5 0,-6-4 2 16,0-2-4-16,6 2-4 0,-7-3-4 0,7-4-3 16,0 0-6-16,0 0 0 0,7-4-4 0,-7-3 0 0,6 0-2 15,0 2 2-15,2-6 0 0,4-3-2 0,1-1 5 16,1-3-3-16,4 0 3 0,-4-4 3 0,6 4 2 0,-1 2 1 15,-6-2 2-15,6 4 2 0,-5 3 2 0,-1 4 7 16,-7 2 2-16,-6 2 6 0,7 6 3 0,-1 2 0 16,-6 9 5-16,0 1 1 0,0 6 1 0,-6 5 0 0,6 4 2 15,0-1-3-15,0 4 3 0,0 4-3 0,6-4 0 16,1-1-2-16,-1-2-1 0,0-5 0 0,8-3-2 0,-1-3-1 16,6-4 1-16,0-5-1 0,8-6-2 0,-8 0 0 15,8-4 0-15,-1-8 3 0,-7 1 0 0,7-4-4 16,-6 0 4-16,-1-4-1 0,1-3 0 0,-8 1 0 0,2-6 0 15,-1-3 5-15,-13 4-2 0,7-3-1 0,-1-2 2 16,-6 2 1-16,-6 0 0 0,6-1-3 0,-14 4 1 0,8 3 1 16,-8 2-1-16,2 1-2 0,-8 6 2 0,7 2-1 0,-7 1-1 15,-5 3 0-15,5 4-2 0,-6 0-1 0,6 4-1 16,1 3-4-16,-1 1-3 0,0 2 0 0,8 1-4 16,-8-3-3-16,14 3-6 0,-7 1-1 0,7 2-7 0,6-3-4 15,-8 0-7-15,8 0-4 0,0 0-2 0,0-5-7 16,8 2 0-16,-2-4-2 0,0-1-2 0,7 1 2 0,-6-4-1 15,6 0-4-15,-1-4-6 0,8-3-10 0,-6-1 1 16</inkml:trace>
  <inkml:trace contextRef="#ctx0" brushRef="#br0" timeOffset="-182344.61">17499 17317 403 0,'0'0'57'0,"0"0"-5"0,0 3-6 0,0 8-3 0,0-3-6 15,0 3-10-15,0 4-1 0,0 3 0 0,0 4-2 16,0 7-2-16,0 0-2 0,0 5-2 0,7-2-1 0,-7 1-2 16,0 0 1-16,7-4 0 0,-7 1 0 0,0-1-4 15,6-3 3-15,-6-4 0 0,0 1 2 0,0-6-1 16,0-2-2-16,0-4-3 0,0 0 3 0,0-4-3 0,0-4-1 0,0-3 1 16,0 5-3-16,0-5 0 0,0 0-1 15,0 0 0-15,0 0 0 0,0-5 2 0,0 5 0 0,6 0-2 16,1-6 0-16,-7 2 3 0,6-7 0 0,8 0-1 0,-8-4-3 15,0 0 0-15,8 1-4 0,-8-5 2 0,7-2 1 16,0-1-5-16,0 0-1 0,1 3 3 0,4 4-5 16,-4-3 0-16,-1 7 1 0,7 0 0 0,-8 4 0 0,2 0 4 15,-2 7 0-15,1 0-3 0,1 7 4 0,-8 3-4 16,0 2 5-16,1 2-2 0,0 4 2 0,-1 1 0 0,-6-1 1 16,6 1-1-16,-6 6 0 0,7-6-1 0,-7-1-1 15,7-3 0-15,6 0 0 0,-7-5-1 0,0-2 0 16,8-1-1-16,5-7 1 0,-6 4-1 0,14-8 0 0,-9 1-1 15,9-5 1-15,-1-4 2 0,0 2-3 0,7-5 1 16,-7 1 1-16,6 3-4 0,-6-3 0 0,1-5 4 16,-2 8 0-16,1 0-4 0,-6 0 4 0,-7 7-3 0,0-3 5 15,0 7 3-15,-13-4-2 0,6 4 3 0,-12 8-5 16,-1-1 2-16,1 4-1 0,-14 4-2 0,0 3-1 0,-12 4 0 16,-1 3 0-16,-5 0 0 0,-15 9-1 0,2 3 4 15,-8-1-1-15,-6 5 2 0,0-1-1 0,-1 0 1 0,8 5-4 16,0-1 3-16,5 0-4 0,1-1-4 0,7-2-1 15,6-1-6-15,5-4-7 0,9-7-1 0,-1-2-7 0,12-2-5 16,-5-10-7-16,6-1-7 0,0-3-11 0,7-3-5 16,-1-5-10-16,0 0-7 0,1 2-15 0,0-5 1 15,6 0 14-15,-7 0 10 0</inkml:trace>
  <inkml:trace contextRef="#ctx0" brushRef="#br0" timeOffset="-180017.36">24305 15049 411 0,'-6'8'34'0,"0"6"-1"0,-8-6 2 16,8 6 0-16,-7-3-2 0,-1 7-8 0,2 1-1 15,6 6-1-15,-14-3 2 0,0 1-4 0,7 2-2 16,-7-3-2-16,1 4-2 0,-1-4-5 0,0 4 0 0,8-9-1 16,-8 6-3-16,1-2-5 0,5-2-3 0,2-4-2 15,6-1-7-15,-8 1-7 0,8-5-1 0,6 3-7 16,-7-3-5-16,7 0-6 0,0-1-4 0,0 1-6 0,7-2-6 15,-1-1-6-15</inkml:trace>
  <inkml:trace contextRef="#ctx0" brushRef="#br0" timeOffset="-179863.52">24390 15712 402 0,'-6'4'27'15,"6"-4"-4"-15,0 4-2 0,-7-4-6 0,7 0-7 0,0-4-9 16,0 4-7-16,0 0-5 0,0 0-4 0,0 0-3 16,0 0-4-16</inkml:trace>
  <inkml:trace contextRef="#ctx0" brushRef="#br0" timeOffset="-178893.32">25211 14881 404 0,'0'0'28'0,"0"0"1"0,0 0-2 16,0-4-6-16,0 0-1 0,0 4-7 0,6-3 2 0,7 3-4 15,-7-4-3-15,8-3 0 0,6 7 1 0,-1-7 0 0,7 2-1 16,0 5-1-16,7 0-1 0,-1-3 0 0,1 3-1 15,-1-4-3-15,1 4 3 0,-1 4-4 0,-6-8 4 0,0 8-4 16,1 4 2-16,-8-5 1 0,-6 1 0 0,-6 3 0 16,-1 4-1-16,-6 0 0 0,0 3-1 0,-13 5 1 15,0 3-1-15,0 0 0 0,-13-4 0 0,0 8 0 0,-7-4-1 16,7 4-2-16,-13 0 1 0,0-5-3 0,0-3 0 16,-7 4 0-16,8-7 1 0,-1 0-1 0,5-4-1 0,2-5-2 15,7 2-3-15,5-8-7 0,0 5-5 0,13-2-5 16,1-3 3-16,0 0 0 0,6-8 0 0,12 8 4 0,-5-8 1 15,6 2 3-15,6-2 2 0,-5 1 3 0,12-4 1 16,-13 0 6-16,13 0-1 0,0 1 4 0,-7 1 4 16,1-5 1-16,0 11 4 0,-1-1 1 0,1 4-1 0,-1-4 5 15,0 4-2-15,-5 0-2 0,5 0 3 0,-6 0-1 16,0 8-2-16,0-5-1 0,0 5-1 0,7-2 0 16,-7 6 1-16,-1 2-2 0,-4 1-3 0,4 0-1 0,1 7 0 15,-6-4-1-15,-1 1-2 0,7-4-1 0,-13-1-6 16,6 1-2-16,-6-5-6 0,8 1-4 0,-8-3-7 0,0-5-5 15,0 0-7-15</inkml:trace>
  <inkml:trace contextRef="#ctx0" brushRef="#br0" timeOffset="-178662.54">25992 14808 420 0,'-6'14'24'0,"6"8"0"0,-6 0-5 16,-2 8 2-16,8-2-3 0,0 9-7 0,-6-1-4 16,0-2-3-16,6-1-3 0,-7 4-1 0,0-5-4 0,1-3-7 15,-1-3-6-15,1 0-7 0,0-7-11 0,-1-1-12 16</inkml:trace>
  <inkml:trace contextRef="#ctx0" brushRef="#br0" timeOffset="-178481.75">25960 15071 400 0,'0'0'13'0,"12"0"2"16,-4 0-2-16,-2 0-1 0,6 0-2 0,2 0-10 0,-8 0-1 16,7 0-4-16,1 0-8 0,-2 0-7 0</inkml:trace>
  <inkml:trace contextRef="#ctx0" brushRef="#br0" timeOffset="-178144.47">25471 15379 421 0,'-6'0'26'15,"6"0"-2"-15,6 0-2 0,7 0-3 0,0 0 1 16,0 0-6-16,7-4-5 0,6 4-1 0,-7-3-2 0,7 3-2 15,0 0-2-15,1 0-3 0,-1-4-1 0,-7 4 3 16,1 0 0-16,-1 0-1 0,0 7-3 0,1-3 3 0,-7 7-3 16,-6 0 4-16,-1 0-3 0,-6 0 4 0,7 3 0 15,-14 5-4-15,7-1 5 0,-6 1-4 0,-7-1 5 16,6-3-2-16,-5 2 2 0,-2-5-4 0,1 2 4 0,0 1-1 16,0-4 0-16,7 0-1 0,-8-4-1 0,8 1 0 15,0-5-1-15,-1 2-5 0,7-3 0 0,-7 3-7 0,1-5-3 16,6 3-7-16,-6 1-1 0,6 0-7 0,0-1-6 15,0-3-7-15</inkml:trace>
  <inkml:trace contextRef="#ctx0" brushRef="#br0" timeOffset="-176353.4">26286 15086 419 0,'-14'11'30'0,"8"0"1"0,0-1-4 0,6 5-2 0,0-7-3 16,0 3-6-16,6-4-4 0,6-4 3 0,2-3-2 16,-1 0 1-16,7 4 0 0,-2 0-1 0,2-12-4 0,7 5-1 15,-9-4 2-15,9-4 1 0,-7 3-1 0,-8-3 0 16,2 4 0-16,-2-4 0 0,-5 0 5 0,0-3 0 16,-7 3-1-16,0 0-1 0,-7 0 2 0,-6 3-1 0,7-3-4 15,-8 4 2-15,-5-1-4 0,-1-2 2 0,8 5-2 16,-8-1-4-16,-6 6 1 0,7-4-5 0,-1 0-2 0,0 4-2 15,7 4-6-15,-7-4-5 0,8 7-4 0,6-4-10 16,-8 2-3-16,8 5-9 0,-1-2-5 0,7 6-8 0,-6-2-10 16,6 6-11-16,0-7 6 0</inkml:trace>
  <inkml:trace contextRef="#ctx0" brushRef="#br0" timeOffset="-176153.93">26025 15218 429 0,'-13'-4'46'0,"6"8"-6"0,0-4-2 0,7 0-3 16,-6-4-4-16,6 8-7 0,6-4-3 0,1 0-2 15,-7 7-2-15,13-7-2 0,-6 4-2 0,-1 0-1 16,8-1-2-16,-2 4-1 0,8 1-2 0,-1-5-4 0,-5 5-2 0,12-1-1 16,-7 1-4-16,7-1-7 0,-6-4-6 0,6 5-3 15,-7-1-5-15,1-3-6 0,6-1-5 0,-7 0-6 16,-5 1-10-16,-2 1-10 0,2-5-5 0</inkml:trace>
  <inkml:trace contextRef="#ctx0" brushRef="#br0" timeOffset="-175944.46">26012 15511 412 0,'-20'15'47'0,"0"-1"-1"0,1 1-3 16,-1-1-4-16,8 4-2 0,5-3-8 0,0-1-2 0,7-1-4 15,-6-3 0-15,6-2-5 0,0 1-1 0,6 0-4 16,1-1-2-16,0-2-1 0,5-2-2 0,1 3-1 0,1-4-5 16,6 6-4-16,-2-6-3 0,2-3-6 0,7 4-3 15,-1-4-6-15,-1 0-6 0,1 3-6 0,0-6-1 16,7-1-6-16,-7-3-4 0,7-1-9 0,-13 1-11 0,6 0-5 16</inkml:trace>
  <inkml:trace contextRef="#ctx0" brushRef="#br0" timeOffset="-174648.12">23725 16559 412 0,'0'0'31'0,"0"0"-5"0,0 0 2 0,0 0-4 15,0 0 1-15,0 0-5 0,8 0 1 0,-8 0-5 16,6 0-1-16,0 0-1 0,1 0 1 0,-1 0-1 0,7 0-1 15,0 0 0-15,1 0-3 0,-2 0-1 0,2 0-1 16,-2 3-2-16,1 1-1 0,1 3 0 0,-8 4 0 16,7 1-1-16,-6 2-3 0,5 0-2 0,-12 5 3 0,7-1-1 15,-7 4 0-15,7 0 0 0,-14-4-3 0,0 1 0 0,1 2 0 16,-7-3 1-16,6-2 0 0,-12-2 5 0,6 1-1 16,0 0 1-16,-7-4 1 0,0-1 4 0,1 2-2 15,0-5 3-15,0 0 3 0,5-7 3 0,1 4-1 0,-7-1 0 16,8-3 0-16,5 0 2 0,-6 0 2 0,0 0-1 0,6 0 3 15,1 0-1-15,-1-3-2 0,7 6 0 0,-6-3 2 16,6 0-5-16,0 0 0 0,0 0 1 0,0 0-1 16,0 0-2-16,0 0-1 0,0 0-2 0,0 0 0 15,0 0 0-15,0 0-2 0,0 0-1 0,0 0-1 0,0 0-2 16,0 0-1-16,6 0-3 0,1 0 2 0,-1 0-5 16,8 4-3-16,-2-4-6 0,2 5-9 0,5 2-9 0,1-4-8 15,6 4-13-15,-7 1-13 0,7 3-9 0,0-3-17 16,0 2-14-16,1-3 11 0,-1 8 11 0,0-1 13 0</inkml:trace>
  <inkml:trace contextRef="#ctx0" brushRef="#br0" timeOffset="-174501.92">24358 17199 453 0,'-14'7'59'0,"1"2"-11"15,1-2-6-15,-2-4-6 0,2 1-5 0,5 0-11 16,-6-4-8-16,13 3-6 0,-7-3-12 0,7 0-7 0,0 0-7 15,0 0-3-15,0-3-8 0,0 3-4 0,7 0-2 16,-7 0-6-16,6 0-9 0</inkml:trace>
  <inkml:trace contextRef="#ctx0" brushRef="#br0" timeOffset="-174162.78">24917 16515 421 0,'-6'-4'56'15,"6"8"-6"-15,0-4-7 0,-6 0-5 0,6 0-4 0,6 3-9 16,7-6-2-16,0 6-3 0,6 2-2 0,1 1 1 15,6 5-4-15,-7 0-2 0,7 4-2 0,7 3-1 16,-13 4-1-16,6 3 0 0,0 2-3 0,-7 2 1 0,1 4-3 16,-7 1 0-16,-6-2 0 0,-1 0-1 0,1 2 0 15,-7-2-2-15,0 2 1 0,-7-4-1 0,1-5 0 16,-8-4-1-16,8 2-1 0,-6-5-4 0,4-4-2 0,2 1-5 16,0-7-11-16,-1-1-5 0,7-3-8 0,0-1-1 15,-7-3-6-15,7 0-4 0,7-7-5 0,-7 0-12 0,0-1-5 16</inkml:trace>
  <inkml:trace contextRef="#ctx0" brushRef="#br0" timeOffset="-173956.18">24846 16687 439 0,'-6'0'52'0,"-8"0"-6"0,8 0-4 0,6 0-5 16,-6 0-4-16,-2 0-8 0,8 0-3 0,0 3-3 15,8 1-2-15,-2 0-2 0,0 3-2 0,8-3-1 16,-8 4 0-16,7 2-4 0,0-3-5 0,6 1 1 0,7 4-6 16,1-6-6-16,-1 5-4 0,0-3-7 0,-1 3-7 15,1-1-6-15,1-2-5 0,5-1-10 0,-6 1-12 16,-6 2-16-16,-1-2 3 0</inkml:trace>
  <inkml:trace contextRef="#ctx0" brushRef="#br0" timeOffset="-173733.89">24859 16862 418 0,'-19'5'73'0,"-1"-5"-7"15,0 7-5-15,7-7-3 0,0 0-5 0,0 3-10 0,7-3-6 16,0 4-4-16,6-4-4 0,0 3-3 0,0-3-3 0,6 0-2 16,0 4-3-16,7 3-5 0,-6 4 1 0,6 1-3 15,-1-1-4-15,8 0-1 0,0 0 2 0,6 0-6 16,0 3-1-16,-7-3-3 0,14 0-6 0,-7-4-7 0,7 0-6 15,-1 1-4-15,-6-4-5 0,7-1-9 0,-1 1-7 16,1-4-4-16,-7 0-3 0,0 0-9 0,-7 0-7 0,1 0-9 16,-6 0 3-16</inkml:trace>
  <inkml:trace contextRef="#ctx0" brushRef="#br0" timeOffset="-173550.24">24905 17042 417 0,'-26'12'65'0,"6"-2"-1"0,1 5-6 15,-1-1-4-15,0 5-1 0,7-1-11 0,7-3-2 16,-7 2-2-16,6 2-6 0,1 4-3 0,6-2-3 0,0-3-3 16,0 8-3-16,6-3-2 0,1-6-3 0,6 3-7 15,-7-3-3-15,7 2-5 0,1-5-1 0,5-3-6 0,0-8-10 16,1 5-6-16,6-8-10 0,-7 4-6 0,8-8-8 16,-1 1-10-16,0-2-9 0,7-1-9 0,-7-2-11 0,-1-3 8 15,1-1 6-15</inkml:trace>
  <inkml:trace contextRef="#ctx0" brushRef="#br0" timeOffset="-173341.01">25530 16811 431 0,'12'-3'39'0,"8"-1"-3"0,0 4-4 0,5-4-2 15,9 4-3-15,-9 4-7 0,8 3-1 0,-7 0-3 0,6 8-3 16,-5 0-1-16,-8 4-2 0,0-2-1 0,1 5 1 15,-13 1-5-15,0-1 1 0,-7 0-1 0,0-1-1 16,-14 2-2-16,2-2-4 0,-2-3-1 0,-5 1-4 0,-1-4 1 16,0 3-7-16,1-7-5 0,-7 4-7 0,6-8-9 15,1 4-7-15,6-7-9 0,0-1-11 0</inkml:trace>
  <inkml:trace contextRef="#ctx0" brushRef="#br0" timeOffset="-173065.63">25569 17115 401 0,'0'0'68'0,"0"4"-4"0,0-8-9 0,0 4-8 0,0 0-4 16,0 0-8-16,6 0-6 0,-6 0-3 0,7 0-2 16,6 0-5-16,-7 0-3 0,8 0-1 0,-2 0-2 0,8 0-3 15,-1 0-2-15,1 0-1 0,6 0 1 0,0-3-3 16,1-1-3-16,-2 0 4 0,1-2-5 0,7-2 2 16,-1-3 2-16,1 0-2 0,-1-1 0 0,2 2-3 0,-2-1 3 15,-7 3 0-15,1 5 2 0,1-1 1 0,-7 1 3 0,-1 3 4 16,-12 7 4-16,-1 0 0 0,0 8-4 15,-6 3-1-15,-6 4-2 0,-7 7-1 0,0 1-1 0,0 6-4 0,-7 5 3 16,0 3-6-16,2-1-2 0,-2 4 0 0,-7 2-3 16,1-5-4-16,7 4-4 0,-7-5-3 0,6 1-4 15,1-4-3-15,-1 1-8 0,1-1-2 0,6-7-10 0,-1-4-9 16,2 1-11-16,5-4-7 0,7-5-18 0,0-3 3 16,-6-3 11-16</inkml:trace>
  <inkml:trace contextRef="#ctx0" brushRef="#br0" timeOffset="-21685.94">4011 15687 430 0,'-6'0'60'0,"6"0"-8"0,0 0-8 16,0 3-6-16,0-3-5 0,0 0-9 0,0 0-5 15,0-3-4-15,0 3 0 0,6 0 1 0,0 0-4 0,8-4 1 16,6 0 2-16,-1 1-1 0,7 0 2 0,7-2 0 15,5 2 0-15,8-6 3 0,0 3 1 0,6-1-2 0,7 3-1 16,6-4-1-16,-7 1 1 0,14-1-2 0,0 2-1 16,6-5-2-16,7 3-1 0,-8-3-2 0,14 4-5 15,1-4 4-15,5 1-1 0,-6-2-1 0,14 1-1 0,-1 0-1 16,1 4-1-16,5-5-3 0,1 2 4 0,-1 3-1 16,8-4-3-16,-1 2-1 0,-6 3 1 0,6-5 3 0,0 3-1 15,0 1-4-15,-5-4 4 0,-2 4-1 0,1 0 0 16,-7 0 0-16,-7-1-1 0,-6 1 1 0,1-4-1 15,-7 7 0-15,-7-3 0 0,-7 0-2 0,-6-1 2 0,-6 0 1 16,-6 2-2-16,-8 6-1 0,-6-5 0 0,-7 2-1 16,1 3 1-16,-14 0-1 0,1-3-2 0,-7 3 1 0,-7 3-4 15,-6-3-4-15,8 0-2 0,-8 0-5 0,0 0-8 16,0 0-12-16,-8 0-11 0,-4-3-13 0,-1-6-13 0,-13 6-19 16,0-8 2-16,-13 0 14 0</inkml:trace>
  <inkml:trace contextRef="#ctx0" brushRef="#br0" timeOffset="-20282.57">2891 15148 407 0,'13'0'26'0,"7"0"0"0,-8 0 1 15,8 0 3-15,-7 4 0 0,1-4-4 0,4 0-1 16,2 0-3-16,-6 0-1 0,5 3 2 0,1-3-2 15,6 4-1-15,-1-4-5 0,1 0 0 0,1 3-1 0,5-3-2 16,1 0 0-16,-1 0-1 0,8 4-2 0,-1-4 0 16,0 0-1-16,7 0-1 0,-8 4-1 0,15-4 0 15,-8 0-1-15,1 0 0 0,5 0 2 0,-4 0-2 0,4 0-1 16,-5-4 2-16,6 4 0 0,0 4 0 0,0-4-4 16,-7 0 4-16,8 0-5 0,-1 0 3 0,1-4 1 0,-2 4-1 15,8 0 0-15,-7 0 0 0,7 0-1 0,6 0 0 16,-6 0-4-16,-1 0 4 0,7 0-4 0,0 0 4 0,0 0-4 15,0 0 0-15,0 0 4 0,0 0-2 0,0-4 2 16,1 1-1-16,6-1 0 0,-7-3 0 0,-7 0-1 0,8 3 0 16,-1-6-2-16,-7 1 3 0,7-1-5 0,-6-1 2 15,0 0-1-15,-1 4 0 0,-5-1 4 0,5 1-4 16,-6 0 4-16,0-4-4 0,1 3 4 0,-2 4-4 0,-5-3 0 16,6 0 1-16,0 3 0 0,-6 0 0 0,6-3 0 15,-6 4 0-15,5-2 4 0,2 2-1 0,-1 0 0 16,-7-1 0-16,7 0 0 0,1-3-4 0,-2 3 4 0,2-3-4 15,-7 0 3-15,-1 3-3 0,7-7 4 0,-13 7-4 16,6-6 0-16,1 2 0 0,-1 0 2 0,-5 5 2 0,-1-5-2 16,6 5-2-16,-5 0 0 0,-1 3 4 0,6-5 0 0,-5 5 0 15,-1 0-1-15,-1 0 0 0,2 0 0 16,-1 0-3-16,0 0 0 0,-7 0 4 0,7-3-1 0,1 3-3 16,-8 0 3-16,7 0-1 0,-6 0-2 0,6-4 4 0,-7 4-4 15,1 0 4-15,6 0-4 0,-6 4 3 0,-1-4-1 16,1-4 2-16,-1 4 0 0,1 0 0 0,-1 0-2 0,1 0-2 15,-1 0 0-15,1 0 1 0,-1 0 2 0,1 4-1 16,-1-4-1-16,1 0 2 0,0 3 1 0,6-3 0 16,-6 0 0-16,6 0-2 0,-1 5 1 0,-5-2 0 0,7-3 0 15,-2 0-4-15,-5 0 2 0,6 0 2 0,-7 0-4 16,8 0 4-16,-7 0-3 0,-1 3 3 0,7-6-3 0,-7 3 0 16,1 0 0-16,-1 0 0 0,7 0 0 0,-13 3 3 15,14-3 1-15,-7 0-1 0,6 5 0 0,-7-5-4 16,7 0 1-16,-7 0 3 0,1 0 0 0,7 0-1 0,-8 3 0 15,1-6 0-15,-1 3 0 0,1 3 0 0,-1-6 0 16,-6 3 0-16,7 0-1 0,-1 0-1 0,-5 0 2 0,-1 0 0 16,6 0 0-16,-6 0 0 0,0 0 0 0,0 0 0 15,0 0 0-15,0 0 0 0,-7 0-3 0,8 0 0 0,-8 0 4 16,-6 0 0-16,7 0 0 0,-7 0 1 0,0 0 0 16,0 0 0-16,0 0 0 0,0 0 0 0,-7 0 0 15,-6 0-1-15,8 0 2 0,-8 0 0 0,6 0 2 0,-6 0-1 16,0 0 4-16,0 0 2 0,0 0 1 0,0 0 3 0,-6 0 0 15,6 0-1-15,6 0 0 0,-6 0 2 0,0 0 0 16,0 0-1-16,0 0-4 0,0 0 3 0,-6 0-2 0,6 0-4 16,0 0 1-16,0 0 1 0,0 0-5 0,0 0 1 15,0 0 0-15,0 0 0 0,0 0-3 0,0 0 0 16,0 0-4-16,0 0-2 0,0 0-6 0,0 0-4 0,0 0-5 16,0 0-7-16,0 0-9 0,0 0-7 0,0 0-13 15,0 0-11-15,0 0-12 0,0-5-13 0,0 2-5 16,-8-5 10-16,2 1 9 0</inkml:trace>
  <inkml:trace contextRef="#ctx0" brushRef="#br0" timeOffset="-17031.87">24976 11026 405 0,'0'0'15'0,"0"0"-1"0,0 0 0 0,0 0-1 0,0 0-1 15,0 0-3-15,0 0 0 0,0 0-3 0,0 0 3 0,0 0 0 16,0 5-3-16,0-5 1 0,0 0 2 16,0 0-2-16,0 0 0 0,0 0-1 0,0 0-1 0,0 0 2 15,0 0 0-15,0 0-1 0,0 0 3 0,0 0-3 0,0 0 3 16,0 0-1-16,0 0-1 0,0 0 2 0,0 0 0 16,0 0 0-16,0 0 2 0,0 0 0 0,0 0 0 0,0 0 0 15,0 0-3-15,0 0 1 0,0 0 0 0,0 0 0 16,0 0-2-16,0 0 4 0,0 0-1 0,0 0 1 15,0 0 0-15,0 0-1 0,0 0 0 0,0 0 0 0,0 0-1 16,0 0 1-16,0 0 2 0,0 0 0 0,0 0-1 16,0 0 2-16,0 0-2 0,0 0 1 0,0 0-1 0,0 0-1 15,0 0-1-15,0 0 0 0,0 0-1 0,0 0-1 16,0 0-4-16,0 0 3 0,0 0-4 0,0 0 3 16,0 0-1-16,0 0-3 0,0 0 0 0,0 0 0 0,0 0 1 15,0 0-1-15,0 0 3 0,0 0-1 0,0 0 0 16,0 0-3-16,0 0 4 0,0 0-2 0,0 0-2 0,0 0 2 15,0 0 0-15,0 0 0 0,0 0 1 0,0 0-1 16,0 0 0-16,0 0 0 0,0 0 0 0,0 0 1 0,0 0 0 16,0 0-1-16,0 0 0 0,0 0 2 0,0 0 1 15,0 0-1-15,0 0 0 0,0 0 0 0,0 0 0 16,0 0-3-16,0 0 0 0,0 0 3 0,0 0-2 0,0 0 2 16,0 0 0-16,0 0 0 0,0 0 0 0,0 0 0 0,0 0 2 15,0 0-1-15,0 0-1 0,0 0 0 0,0 0 4 16,0 0-1-16,0 0-3 0,0 0 2 0,0-5-2 15,0 3 2-15,0-6 2 0,0 4-2 0,0 0 1 0,0 1-2 16,0-1 1-16,0 0 1 0,0-3 0 0,0-1-1 16,0 5 0-16,0-4 0 0,0 3-1 0,0-3 0 0,0-1-4 15,0-2 0-15,0-1 3 0,0 0 0 0,-6-1 0 16,6-2-4-16,-6 3 3 0,6-4-3 0,-8-3 3 16,2 4-4-16,6-5 4 0,0 4-4 0,-6-3 4 0,6 0-4 15,0 0 4-15,0 2-4 0,-7-2 4 0,7 0-4 16,0 3 3-16,0-3-1 0,-6 0-2 0,6 3 3 0,0-4-3 15,-7-2 2-15,7-1-2 0,0 3 3 0,0-3 0 16,-7-3 0-16,7 3-1 0,-6-3 0 0,6-5 0 16,-6 1 0-16,-1 3 0 0,0-3-1 0,1-1 0 0,-7 0 0 15,6-2 0-15,1 3-3 0,-1-4-1 0,1 3-1 16,0-3-4-16,-1 4-7 0,0 1-7 0,1-3-5 0,0 2-8 16,-8 3-11-16,8 1-6 0,-7-1-7 0,6 4-7 15,-6 0-7-15,7 4-6 0,-8 0-10 0,2 4 1 0,-1-2 10 16,6 9 6-16</inkml:trace>
  <inkml:trace contextRef="#ctx0" brushRef="#br0" timeOffset="-16275.3">24826 10287 402 0,'0'-5'22'0,"0"5"-4"0,0 0 0 0,0 0 2 16,0-3-2-16,0 3-2 0,0 0-2 0,0-3 1 15,0 3 0-15,0 0-2 0,0-4-1 0,0 0-1 0,0-2-2 16,0-2 0-16,0-3 0 0,0 3 0 0,0-6 2 16,0 6 2-16,0-2-2 0,0-5 4 0,0 3 2 15,0 2 1-15,-6-1-1 0,6 0 2 0,-6 4 1 0,6-1-3 16,0 1 2-16,-8 0-3 0,2-1 0 0,0 1-3 15,-1 0 0-15,1-1-2 0,-1-3-1 0,1 5 0 16,-7-6-3-16,-1 5 1 0,-5-5-2 0,6 1-2 0,-6 0 1 0,5 0-1 16,-5 1-1-16,-7-2 2 0,6 2 1 15,-6 2-1-15,0-3-1 0,1 4 0 0,-2-1-1 0,1 5 0 16,0-1-3-16,0 4 0 0,-7-7-2 0,7 7-1 0,-6-3-3 16,-1-1-5-16,7 0-3 0,-7 0-7 0,1 4-7 15,6-3-4-15,-7-2-6 0,7 3-6 0,-7 2-6 16,15-5-4-16,-9 5-6 0,15 0-13 0,-8 0-1 0</inkml:trace>
  <inkml:trace contextRef="#ctx0" brushRef="#br0" timeOffset="-4082.54">25191 10774 401 0,'0'0'14'0,"-6"0"-1"15,6 0-1-15,-6 0-3 0,-2 0 2 0,2 0-4 0,0 0-1 16,-1 0-2-16,-6 0 0 0,0 0 0 0,-1 0 0 16,8 0 0-16,-6 0 0 0,-2 0 0 0,8 0 0 15,-7 0 1-15,-1 0 1 0,8 0 0 0,-6 0 0 0,-2 0-2 16,1 0 3-16,0 0 0 0,6 0-3 0,-5 0 3 0,6 0-2 16,-8 0 0-16,8 0 1 0,6 0-2 0,-7 0 1 15,7 0-1-15,-6 0 0 0,6 0-1 0,-7 0 0 16,7 0-1-16,0 0 1 0,-7 0-1 0,1 0 0 0,6 0 0 15,-6 0-2-15,-1 0 1 0,0 0 0 0,7 0 0 16,0 0 2-16,0 0-1 0,0 0 0 0,0 0 0 16,0 0 0-16,0 0 0 0,0 0 0 0,0 0-2 0,0 0 2 15,0 0-1-15,-6 0 2 0,6 0-3 0,0 0 0 16,0 0 2-16,0 0 0 0,0 0 0 0,0 0 0 0,0 0-3 16,0 0 3-16,0 0 1 0,0 0 0 0,0 0 0 15,0 0 0-15,0 0 0 0,0 0 0 0,0 0 1 0,0 0-1 16,0 0-3-16,0 0 4 0,0 0-2 0,0 0-1 15,0 0 0-15,0 0 2 0,0 0-2 0,0 0 0 0,0 0 1 16,0 0 0-16,0 0-1 0,0 0 1 0,0 0 0 16,0 0-1-16,0 0 0 0,0 0 1 0,0 0-1 15,0 0 0-15,0 0 1 0,0 0 0 0,0 0-1 0,0 0 3 16,-6 0-2-16,6 0-1 0,-7 0 1 0,0 0 1 16,1 4 0-16,-1-1 0 0,1 1 0 0,0 4-1 15,-8 2 0-15,8-2 0 0,0 6 0 0,-8-2 1 0,8 2-1 16,-1 4 1-16,1 0 0 0,-7 1 0 0,0-1 0 15,7 1-4-15,-8-1 4 0,8 3 0 0,-7-2-3 0,6 4 1 16,-6-5 1-16,7-1-2 0,-1 2 1 0,0-1 0 16,1 1 1-16,0-2-1 0,-1 2 0 0,0-1 1 0,1 5-1 15,-7-5 0-15,7 4-2 0,-1-1 3 0,0 2 0 16,1-2 0-16,0 2 0 0,-2 3 0 0,2-4-1 0,0 3 0 16,-1 1 0-16,1-1 0 0,-1 1 0 0,-6 0-1 15,7 3 0-15,0-3 0 0,-2 3 1 0,2 5-2 0,0-5 1 16,-1 0 0-16,1 0 0 0,-1 0 0 0,7-3 1 15,-6 3 0-15,-1-6 0 0,1 2-1 0,6-3 0 0,0-5 0 16,0-2 0-16,0 4 0 0,-6-4 0 0,6-1 0 16,0 1 0-16,0 0 0 0,-8-4 0 0,2 0 1 0,6-1-1 15,0 1 0-15,-6 0 1 0,6 1-1 0,-7-2 1 16,0 2-1-16,1-1 1 0,6 0-1 0,0 0-1 16,0 0 1-16,-6 0 0 0,-1-4 0 0,7 4-1 15,0 0 1-15,-6-4 0 0,6 1 0 0,0-1 0 0,-7 0-1 16,7 0 1-16,0-3 0 0,0-4 0 0,0 4 0 15,0-4-1-15,0 0 1 0,0 0 0 0,0 0 0 0,0 0 0 16,0 0 0-16,0-4 0 0,0 11 1 0,0-7 1 16,0 0-2-16,0 0 0 0,0 0 0 0,0 0 0 0,0 5 0 15,0-5-1-15,0 0 1 0,0 0-1 0,0 0 0 16,0 0 1-16,0 0-1 0,0 2 0 0,0 3 0 16,0 2 0-16,0-7 0 0,0 7 2 0,0-3-1 0,0 3 0 15,0-7 0-15,0 4 0 0,0-1-1 0,0-3 0 16,0 5 1-16,0-10-1 0,0 5 1 0,0 0 0 0,0 0 1 15,0 0-1-15,0 0 0 0,0 0 1 0,0 0-1 0,0 0 1 16,0 0-1-16,0 0 0 0,0 0-2 0,0 0 2 16,0 0 1-16,0 0-1 0,0 0 0 0,0 0 0 15,0 0 1-15,0 0-1 0,0 0 0 0,0 0 0 0,0 0 0 16,0 0 0-16,0 0 0 0,0 0 1 0,0 0-1 16,0 0 0-16,0 0 1 0,0 0-1 0,-7 0 0 0,7 0 1 15,0 0-1-15,0 0 1 0,0 0-1 0,0 5 0 16,0-2 0-16,0-3 2 0,-6 3-1 0,6-3 0 15,0 0 1-15,0 0-1 0,0 4 0 0,0-4 0 0,0 0 0 16,0-4 1-16,0 8-2 0,0-4 1 0,0-4 1 16,0 4 0-16,0 4-2 0,0-4 0 0,0 0 0 0,0 0 0 15,0-4 1-15,0 4 0 0,0 0-2 0,0 0 1 16,0 0 2-16,0 0-3 0,0 0 1 0,0 0 1 16,0 0 0-16,0 0-2 0,0 0 1 0,0 0 1 0,0 0-2 15,0 0 1-15,0 0 1 0,0 0-2 0,0 0 1 16,0 0-1-16,0 0 1 0,0 0-1 0,0 0 1 0,0 0-1 15,0 0 1-15,0 0 1 0,0 0-2 0,0 0 1 16,0 0-1-16,0 0 1 0,0 0-1 0,0 0 1 0,0 0-1 16,0 0 1-16,0 0-1 0,0 0 2 0,0 0-1 15,0 0 0-15,0 0 0 0,0 0-1 0,0 0 1 16,0 0-12-16,0 0 14 0,0 0 1 0,0 0-3 0,0 0 0 16,0 0 0-16,0 0 0 0,0 0 0 0,0 0 0 0,0 0-1 15,0 0 1-15,0 0-1 0,0 0 1 0,0 0-1 16,0 0 0-16,0 0 1 0,0 0 0 0,0 0 0 15,0 0-1-15,0 0 1 0,0 0 0 0,0 0-1 0,0 0 1 16,0 0 1-16,0 0-1 0,0 0-1 0,0 0 1 16,0 0 0-16,0 0 0 0,0 0 1 0,0 0-2 0,0 0 0 15,0 0-2-15,0 0 1 0,0 0-1 0,0 0 2 16,0 0-5-16,0 0 2 0,0 0 0 0,0 0-3 16,0 0-4-16,0 0-1 0,0 0 1 0,0 0-2 0,0 0-2 15,0 0 1-15,0 0-1 0,0 0-1 0,0 0 1 16,6 0 0-16,1 0 1 0,0 0-1 0,-1 0 0 0,1 0 4 15,-1 0 0-15,-6 0 1 0,6 0 1 0,1 0 3 16,-7 0-1-16,0 0 1 0,7 0 1 0,-7 0 1 0,-7 0 0 16,14 0 1-16,-7 0 0 0,0 0 0 0,6 0 1 15,-6 0-3-15,6-3 1 0,2 0 2 0,-2 3-1 16,0-5-1-16,-6 2 0 0,0 3 0 0,7 0 1 0,-7-4 1 16,0 4-1-16,0 0 1 0,6 0 0 0,-12 0 0 15,6-5 1-15,0 5 0 0,0 0 2 0,6 0 0 16,-6 0 0-16,0-2 1 0,0 2-1 0,0 0 3 0,0 0 1 15,0 0 0-15,0 0 0 0,0 0 1 0,0 0 0 16,0 0-2-16,0 0 0 0,0 0 0 0,0 0 0 0,0 0 0 16,0 0 3-16,0 0-1 0,0 0 1 0,0 0-1 0,0 0 1 15,0 0-1-15,0 0 0 0,0 0-2 0,0 0 0 16,0 0-2-16,0 0 0 0,0 0 0 0,0 0 3 16,0 0 1-16,0 0-2 0,0 0-12 0,0 0 14 0,0 0-1 15,0 0 0-15,7 0 0 0,-7 0-1 0,-7 0 0 16,7 0 3-16,0 0-1 0,0 0-2 0,0 0-2 0,0 0 2 15,0 0 1-15,7 0 0 0,-7 0 0 0,6 0-1 16,-6 0 0-16,7 0 0 0,-1 0 0 0,8 0-1 16,-8 0-3-16,7 0 0 0,-7 0 3 0,7 0-4 0,-6 0 4 15,5 0-1-15,2 0-2 0,-1 0-1 0,0 0 0 16,0 0 0-16,0 0 3 0,0 0-3 0,0 0 2 0,-6 0-2 16,6 0 3-16,0 0-3 0,0 0 3 0,-7 0-3 15,8 0 3-15,-8 0-4 0,7 0 4 0,-7 0-4 0,7 0 4 16,-6 0-3-16,-1 0 3 0,8 0-4 0,-8 0 4 15,0 2 0-15,1-2-2 0,0 0-2 0,5 0 4 16,-5 0-4-16,-1 5 2 0,8-5 2 0,-2 4-1 0,-5-1 0 16,6 2 0-16,0-10-1 0,-6 13 0 0,6-8 0 15,-1 3 0-15,-4-3 0 0,4 0 0 0,-6 0 0 16,8 0-2-16,-8 0 0 0,1 4 0 0,5-4 0 0,-4 0 1 16,-2 4-1-16,0-4 1 0,0 3 0 0,2 1 2 15,4-4 1-15,-5 4 0 0,-1 0 0 0,8-4-1 0,-8 0 0 16,0 3 0-16,8-3 0 0,-8 0 0 0,7 0 0 0,-7 0-1 15,8 0 1-15,-8-3-1 0,0 6 0 0,8-3 0 16,-2 0 0-16,-5 4 0 0,6-1 0 0,0-3 0 0,1 0 0 16,-2 8 0-16,-6-8-3 0,8 0 0 0,-1 0 1 15,-7 3 0-15,8-3 0 0,-2 0 0 0,-6 0 0 16,2 0 4-16,-2 4-2 0,7-8-2 0,-13 8 4 0,0 0 0 16,6-4 0-16,1 3-1 0,0-3 0 0,-1 3 0 15,0-3 0-15,-6 0 0 0,7 0 0 0,0 0 0 16,5 5-1-16,-5-5 1 0,0 4-1 0,-1-4 0 0,7 3 0 15,-7 0-2-15,1-3 2 0,0 4 0 0,-1-4-3 16,0 0 1-16,-6 0 2 0,0 0 1 0,7 0 0 0,-7 0 0 16,0 0 0-16,0 0 0 0,7 4-3 0,-7-4 3 15,6 0-4-15,1 0 4 0,-1 3-1 0,1-3 0 16,-7 5 0-16,13-5 0 0,-7 0-3 0,-6 0 3 0,6 3 0 16,-6-3 0-16,8 3 0 0,-2-3 0 0,0 0 0 15,-6 5 1-15,7-5-1 0,-7 2-2 0,0-2 0 0,6 0 4 16,-6 0-4-16,0 0 4 0,0 0-4 0,0 5 4 15,0-5 0-15,0 0-4 0,0-5 1 0,0 5 1 16,0 0-1-16,0 0 3 0,0 0-4 0,0 0 4 0,0 0-3 16,0 0 3-16,0 0 0 0,0 0-1 0,0 0-3 15,0 0 4-15,0 0-4 0,0 0 4 0,0 0-3 0,0 0 3 16,0 0-2-16,0 0 3 0,0 0-1 0,0 0-2 0,0 0 2 16,0 0 1-16,0 0 0 0,0 0-1 0,0 0 0 15,0 0 0-15,0 0-1 0,0 0 0 0,0 0 0 16,0 0 0-16,0 0 0 0,0 0-3 0,0 0 2 0,0 0 1 15,0 0-3-15,0 0 3 0,0 0-4 0,0 0 2 16,7 0 1-16,-7 5-2 0,6-5 3 0,-6 0-4 0,7 0 4 16,-1 0-1-16,0 0-2 0,-6 0 3 0,8 0-4 15,-8 0 4-15,6 0-3 0,-6 0 3 0,0 0-3 16,6 0 3-16,-6 0-3 0,0 0 3 0,-6 3 0 0,12-3 0 16,-6 0-3-16,0 4 4 0,0-4-4 0,0 0 2 15,0 0 0-15,0 0 2 0,0 0-1 0,0 4 1 0,0-8-4 16,0 4 2-16,0 4 0 0,0-8 2 0,0 4-4 15,0 0 2-15,0 0 0 0,0 0 2 0,0 0-1 16,0 0 0-16,0 0 0 0,0 0-3 0,0 0 4 0,0 0-1 16,0 0-2-16,0 0 2 0,0 0 0 0,0 0 0 15,0 0 0-15,0 0 0 0,0 0-1 0,0 0 0 0,0 0 2 16,0 0-3-16,0 0 1 0,0 0 0 0,0 4 2 16,0-4-4-16,7 0 4 0,-7 0-1 0,0 0-1 0,0 0-2 15,0 0 1-15,0 0 0 0,0 0 1 0,7 0 0 16,-7 0 0-16,0 0 0 0,0 0 0 0,0 0 2 0,0 0-2 15,0 0 1-15,0 0 0 0,0 0 0 0,0 0 1 16,0 0 1-16,0 0-2 0,0 0 1 0,0 0-1 16,0 0 1-16,0 0 1 0,0 0-3 0,0 0 1 0,0 0 1 15,0 0-2-15,0 0 1 0,0 0 1 0,0 0 0 16,0 0-3-16,0 0 2 0,0 0-1 0,0 0 1 16,0 0-1-16,0 0 2 0,0 0 1 0,0 0-2 0,0 0 3 15,0 0-3-15,0 0 1 0,0 0 4 0,0 0-2 0,0 0 1 16,0 0-1-16,0 0 2 0,0 0-1 0,0 0 0 15,0 0 0-15,0 0 2 0,0 0-1 0,0 0-4 0,0 0 3 16,0 0-3-16,0 0 3 0,0 0-4 0,0 0 3 16,0 0-1-16,0 0-2 0,0 0 3 0,0 0-4 15,0 0 3-15,0 0-3 0,0 0 3 0,0 0-1 0,0 0-2 16,0 0 1-16,0 0 2 0,0 0-3 0,6 0 3 16,-6 0 0-16,0 0-1 0,0-4 0 0,0 0-4 0,-6-4 5 15,12 1-5-15,-6 1 1 0,7-2 3 0,-7-3-3 16,6-4 3-16,0 1-3 0,-6-4 3 0,7-1-1 15,0 1-1-15,-1-4 2 0,0 3 0 0,1-6 0 0,0 3-1 16,-1 0-4-16,1 0 4 0,-1-5 0 0,7 6 0 16,-6 2-3-16,-1 1 3 0,0 0 0 0,2 0-4 15,-2 4 4-15,0-1 0 0,1 4-3 0,-1-5 0 0,1 6 2 16,-1-5 2-16,1 5-4 0,-1-5 0 0,8 0 4 16,-8 1-1-16,7-1 0 0,-6 1 0 0,5-1 0 0,-5-4-4 15,6 4 4-15,0 1-1 0,-7-1-3 0,8-3 3 16,-2 3-3-16,1-4 3 0,-6 5 0 0,6 0-3 0,-7-1 4 15,8 4-1-15,-2-4 0 0,-5 0-3 0,0 1 4 16,-1 3 0-16,1-4-3 0,-1 4 0 0,0-4 3 0,-6 5 0 16,8-1 0-16,-8 0-3 0,6-1 1 0,-6 1-1 15,6 0 4-15,-6 0-4 0,14 1 4 0,-14-1-4 0,6-4 0 16,0 4 4-16,-6-4-4 0,7 4 0 0,-1-3 1 16,1-1 0-16,0 0 0 0,-1-3 3 0,-6 3-1 0,13 1 0 15,-13-5 0-15,7 4 0 0,-1 1 0 0,-6 0 0 16,6-1 0-16,-6 0-1 0,0 1 1 0,7 2-1 15,-7 1 1-15,6-3 0 0,-6 2-1 0,7 2 0 0,-7 3 0 16,7-5 1-16,-7 2-3 0,6 2 2 0,-6-3 0 16,0 1-2-16,6 2 0 0,-6-3-1 0,8 0 1 0,-8 1 2 15,6-6 1-15,0 2-3 0,0 2 0 0,-6-2 3 16,0-1-1-16,14 5 0 0,-8-5 0 0,-6 5 0 16,7 1-1-16,-7-1-1 0,0 2 3 0,0 1-3 0,0-1 2 15,0 1-1-15,0 7 3 0,0-4 0 0,0 1 0 16,0 3 0-16,0-4 0 0,0 4 0 0,0 0 0 0,6 0 0 15,-12 4-1-15,6-4 0 0,0 0 0 0,0 0 0 16,0 0-1-16,0-4 0 0,0 4 0 0,0 0 0 0,0 0-1 16,0 0-1-16,0 0-1 0,0 0 1 0,0 0-1 15,0 0 3-15,0 0 0 0,0 0-3 0,0-4 2 16,0 4 2-16,0-3-3 0,0 3 4 0,0-4-4 0,0 4 4 16,0 0 0-16,0-4 0 0,0 4-4 0,0-3 1 0,0 6 0 15,0-3 0-15,0 0 0 0,0-3 2 0,0 6 1 16,0-3-1-16,0 0-2 0,0 0 2 0,0 0 0 15,0 0 0-15,0 0-1 0,0 0-1 0,0 0 2 0,0 0-2 16,0 0 2-16,0-3-3 0,0 3 3 0,0 0 1 16,0 0 0-16,0-3 0 0,0 3-1 0,0 0 1 0,6 0 0 15,-6 0 0-15,0 0 0 0,0 0 0 0,0 0 0 16,0 0 0-16,0 0 0 0,0 0 0 0,0 0 0 0,0 0-2 16,0 0 1-16,0 0-1 0,0 0 1 0,0 0 0 15,0 0 0-15,0 0 0 0,0 0 0 0,0 0 0 16,0 0 0-16,0 0 0 0,0 0 1 0,0 0 0 0,0 0-2 15,0 0 2-15,0 0 1 0,0 0-1 0,0 0 1 16,0 0-1-16,0 0-1 0,0 0 1 0,0 0-1 0,0 0 2 16,0 0-2-16,0 0 0 0,0 0 2 0,0 0 1 15,0 0 0-15,0 0 0 0,0 0-1 0,0 0-2 16,0 0-1-16,0 0 0 0,0 0 2 0,0 0 1 0,0 0 0 16,0 0-1-16,-6-5 0 0,6 5 0 0,0 0 0 15,0 0 0-15,-7 0-1 0,7 0 0 0,-6-4 0 16,6 4-2-16,-7 0-1 0,7-3 0 0,0 6 3 0,-7-3-3 15,7-3 4-15,0 3-4 0,0 0 0 0,-6 0 4 16,6 0 0-16,0 0-4 0,-6 0 2 0,0 0 2 0,6 0-4 16,-8 0 4-16,2 0 0 0,0-3-1 0,-1 3-1 15,7 0 1-15,-7 0-3 0,1-4 0 0,-1 4 0 16,1 0 3-16,0-4 1 0,-1 4 0 0,0 0-1 0,1 0 1 16,0 0-2-16,-1 0 0 0,0 0 0 0,1 0-1 0,6 0 3 15,0 0 0-15,-7 0 0 0,7 0 0 0,-6 0 0 16,0 0-2-16,-2 0-2 0,8 0 2 0,-6-3 2 0,0 3-1 15,-8 0-1-15,8-4-2 0,0 4 3 0,-1 0-1 16,1-4 2-16,6 4-2 0,-7 0 2 0,0 0-2 16,7 0 0-16,-6 0 2 0,6 0-2 0,0 0 0 0,0 0 0 15,0 0 0-15,0 0 0 0,0 0 0 0,-6 0 1 16,6 0-1-16,0 0 0 0,0 0 0 0,-6 0 0 0,-2 0 0 16,8 0 0-16,0 0 0 0,-6 0 0 0,6 0 1 15,-6 0-1-15,12 0 0 0,-6 0 1 0,0 0-1 16,0 0 0-16,0 0-2 0,0 0 2 0,0 0 0 0,0 0 0 15,0 0 1-15,0 0 0 0,0 0-1 0,0 0 1 16,0 0-1-16,0 0 0 0,0 0 1 0,0 0-1 0,0 0 0 16,0 0 0-16,0 0 0 0,0 0 0 0,0 0 0 15,0 0 0-15,-6 0-2 0,6 0 1 0,-7 0 2 16,0 0 0-16,7 0-1 0,-6 0 1 0,-1 0-2 0,7 0 1 16,-6 0 0-16,0 0 2 0,6 0-1 0,0 0 0 15,-7 0 0-15,7 0 0 0,-7 0 0 0,7 0 0 0,0 0 0 16,-6 0 0-16,0 0 0 0,-1 0 0 0,0 0-1 0,1 0 0 15,-1-3 1-15,1 3-3 0,0 0 2 0,-1 0 0 16,0 0 1-16,1 0-1 0,6-4 0 0,-6 4-1 16,-2 0 1-16,2 0 0 0,0 0 0 0,-1 0 0 0,1 0 0 15,-1 0 0-15,1-3 0 0,-7 3 0 0,7 0 0 16,-8-4 0-16,8 4 0 0,-1 0 0 0,1 0 0 0,-7 0 0 16,6-4-2-16,1 4 3 0,-8 0-1 0,8 0 1 15,-7 0-1-15,6 4 1 0,1-8-1 0,0 4 0 16,-7 0-1-16,6 0 2 0,0 0-2 0,1 0 2 0,0 0-2 15,-2 0 2-15,2 0-1 0,0 0 0 0,-1-4 0 16,1 4 0-16,-1 0 1 0,1 0-2 0,-1 0 1 0,1 0-1 16,0-3 0-16,-2 3 0 0,2-4 0 0,-7 8 0 15,7-8 0-15,-1 4 0 0,-6 0 0 0,7-7 1 0,-8 7 0 16,2-4 0-16,5 0 0 0,0 1 0 0,-5-2 0 16,5 5 2-16,-6 0-2 0,6-2-1 0,1 2 1 15,0 0 0-15,-1-5 0 0,0 5 0 0,1 0 0 0,0 0 0 16,6 0 0-16,-7 0 0 0,0-3 0 0,7 3 0 15,-6-4 0-15,-1 4-2 0,7 4 2 0,0-4 0 16,0-4 2-16,-6 4-2 0,0-4 2 0,6 4-4 0,0 0 2 16,0 0 0-16,-8 0 0 0,2 0 0 0,0 0 0 15,6-3 0-15,0 3 0 0,-6 0 0 0,6 3 0 0,-7-3 0 16,7 0 0-16,0-3 0 0,0 3 0 0,-7 0 0 0,7 0 0 16,0 0 0-16,-6-4 0 0,6 4 0 0,-7-2 0 15,7 2 1-15,-6 0-1 0,0 0 0 0,-2-5-1 16,2 5 1-16,0 5 0 0,0-14 0 0,-2 13-2 0,2-4 3 15,0 0-2-15,-1-4 1 0,1 4-2 0,-1 0 2 16,0 0 0-16,1 0 0 0,0 0-1 0,-8 0 1 0,8 0-1 16,0-3 1-16,-8-2-1 0,8 5 1 0,-1 0 0 15,1 0 0-15,0-3 0 0,-2 3 0 0,2 0 0 0,6 0 0 16,-6 0 0-16,0 0 0 0,6 0 1 0,0-3 0 16,-7-1-1-16,7 4 0 0,0 0 1 0,-7-4-1 15,7 4 0-15,0-3 0 0,0 3 0 0,-6 0 0 0,-1 0 0 16,1 3-1-16,6-6 0 0,-6 3 1 0,-2 0 0 15,2 0-1-15,0-3 0 0,6 6 2 0,-14-3-2 0,14-3 2 16,-6 3-1-16,0 0 0 0,-1 0-3 0,1-5 4 16,-1 1-2-16,0 1-1 0,1 3 0 0,0-4 3 15,0 4-2-15,-2 0 3 0,2-3-2 0,6 3 2 0,-6 0-4 16,6 0 3-16,0 0 0 0,-7 0-3 0,14 0 3 16,-7 0-1-16,0 0-1 0,-7-4 2 0,7 4-2 0,0 0 2 15,7 0-2-15,-14 0 2 0,7 0-2 0,0 0 1 16,0-4 0-16,0 4 0 0,0 0 0 0,0 4 0 0,0-4 0 15,0-4 1-15,0 4-1 0,0 0 0 0,0 0 0 16,0 0 2-16,0 0-2 0,0 0 0 0,0 0 0 0,0 0 1 16,0 0-1-16,0 0 0 0,0 0-1 0,0 0 2 15,0 0-1-15,0 0 0 0,0 0-1 0,0 0 2 16,0 0-1-16,0 0 0 0,0 0-2 0,0 0 4 0,0 0-2 16,0 0 0-16,0 0 0 0,0 0 0 0,0 0 0 15,0 0-2-15,0 0 3 0,0 0 0 0,0 0 0 0,0 0 0 16,0 0-1-16,0 0 0 0,0 0 1 0,0 0-1 15,0 0 0-15,0 0 0 0,0 0-2 0,0 0 2 0,0 0 0 16,0 0 2-16,0 0-2 0,0 0 0 0,0 0-2 16,0 0 2-16,0 0 0 0,0 0 0 0,0 0 1 15,0 0-3-15,0 0 3 0,0 0 0 0,0 0-1 0,0 0 0 16,0 0 0-16,0 0 1 0,0 0-1 0,0 0 0 16,0 0 0-16,0 0 0 0,0 0-2 0,0 0 2 0,0 0 0 15,0 0 1-15,0 0 0 0,0 0-1 0,0 0 0 16,0 0 0-16,0 0 0 0,0 0 1 0,0 0-1 15,0 0 1-15,0 0 0 0,0 0-1 0,0 0 0 0,0 0 1 16,0 0-1-16,0 0 0 0,0 0 0 0,0 0-2 0,0 0 2 16,0 0 1-16,0 0 0 0,0 0-2 0,0 0 1 15,0 0 0-15,0 0 0 0,0 0 0 0,0 0 1 16,0 0 0-16,0 0 0 0,0 0 0 0,0 0 0 0,0 0-1 16,0 0 0-16,0 0 1 0,0 0 0 0,0 0-3 15,0 0 2-15,0 0 0 0,0 0 0 0,0 0 0 0,0 0 0 16,0 0 1-16,0 0-1 0,0 0 0 0,0 0 1 15,0 0-3-15,0 0 2 0,0 0 0 0,0 0 0 0,0 0 0 16,0 0 0-16,0 0 0 0,0 0 0 0,7 0 0 16,-1 0 0-16,0 0 0 0,2 0 0 0,4 0 0 15,-6 0 0-15,8 0 2 0,5 0-1 0,-5 0-1 0,4 0 0 16,2 0 0-16,-7 4 0 0,7 0 0 0,0-1 0 16,-1-3 0-16,1 0 0 0,0 4 0 0,-2 3 0 0,2-7-1 15,-1 8 1-15,1-8 0 0,0 3 0 0,-1 1-1 16,1-4-10-16,0 4 12 0,-1 2-1 0,-6-6 2 15,6 0-1-15,-5 5-2 0,5-5 1 0,-6 3 0 0,6-3 0 16,-5-3 0-16,-2 10 0 0,2-2 0 0,-1-3 0 16,0 2 0-16,0-4 1 0,-1 7-1 0,2-7 0 0,-8 4 0 15,7-1 1-15,0 2-1 0,0-5 2 0,-7 0-2 16,8 0 0-16,-1 0 0 0,0 2 0 0,0 3-1 16,0-2 1-16,0 1 0 0,7 0 0 0,-7-1 0 0,0 1 0 15,6 0-1-15,-5-1 2 0,-2 1-1 0,1-4 0 0,0 0 0 16,0 0-1-16,-7 0 1 0,8 4-2 0,-8-4 1 15,1 0 1-15,0 0 1 0,-1 0-1 0,0 4 1 0,-6-1-2 16,7-3 1-16,-7 0 0 0,6 0 1 0,1 4-2 16,0-4 1-16,-1 3-1 0,0-3 1 0,1 0 0 0,0 4-1 15,5-4-1-15,-5 0 2 0,-1 4-1 0,8 3-1 16,-8-11 2-16,0 8 2 0,8 0-1 0,-8-1 0 16,0-3 0-16,-6 0-2 0,7 0 1 0,-7 3 1 0,0-6-1 15,7 3 1-15,-7 0-1 0,0 0 1 0,-7 0-1 16,7 0 1-16,0 0-1 0,0 3-1 0,0-3 1 15,0 0-1-15,0 0-1 0,0 0 1 0,0 0 2 0,0 0-3 16,0 0 2-16,0 4-1 0,0-4 2 0,0-4-1 16,0 4 0-16,0 0-1 0,0 0 2 0,0 0 0 15,0 0-2-15,0 0 1 0,0 0-1 0,0 0-1 0,0 0 4 16,0 0-2-16,0 0-2 0,0 0 2 0,0 0 2 16,0 0-2-16,0 0 0 0,0 0 0 0,0 4 1 0,0-4-2 15,0 0 1-15,0 0 1 0,0 0-2 0,0 0-1 16,0 0 2-16,0 0-1 0,0 0-1 0,0 5 0 0,0-10 0 15,7 5 0-15,-7 0 1 0,6 5 1 0,1-2 0 0,-1-3-2 16,0 3 3-16,8-3 0 0,-8 4-1 16,8 0-4-16,-2-4 1 0,1 0 0 0,-6 3 3 0,6-3-1 15,-7-3 0-15,8 6-1 0,-8-3 0 0,0 8 1 0,1-12-1 16,6 4-1-16,-13 4 3 0,7-1-1 0,-7-3-1 16,0 0 1-16,0 4-1 0,0-4 2 0,0 0-1 0,0-4-1 15,0 8 1-15,0-4 2 0,0 5-1 0,0-10-1 16,0 10 0-16,0-5 0 0,0 0 2 0,0 0-1 15,0 0-1-15,0 0 0 0,0 0 0 0,0 0 2 0,0 0-2 16,0 0 0-16,0 0 0 0,0 0 0 0,0 0 1 16,0 0-1-16,0 0 1 0,0 0-1 0,0 0 1 0,0 0-1 15,0 0 0-15,0 0 1 0,0 0 0 0,0 0-1 16,0 0 1-16,0 0-1 0,0 0 0 0,0 0 0 16,0 0 0-16,0 0 0 0,6 0 1 0,0 0 0 0,-6 0-1 15,8 0 0-15,-2 0 0 0,0 0 0 0,-6 2 0 16,6-2 1-16,-6 4 0 0,7-4-3 0,-7 0 0 0,0 0 3 15,0 0 0-15,-7 0 0 0,7 0-1 0,0 0 2 16,0 0-2-16,0 0 1 0,0 0-5 0,0 4 1 16,0-4-5-16,0 0-4 0,0 3-9 0,0-3-8 0,0 0-9 15,0 0-7-15,0 4-15 0,0-4-18 0,0 0 0 16,0 0 11-16</inkml:trace>
  <inkml:trace contextRef="#ctx0" brushRef="#br0" timeOffset="18024.43">18438 13771 406 0,'0'0'17'0,"0"0"2"0,0 0-3 16,0 0 1-16,0 0-4 0,0 0-5 0,0 0-1 15,0 0 0-15,0 0 0 0,0 0 0 0,0 0-1 16,0 0 3-16,0 0-2 0,0 0 1 0,0 0 0 0,0 0-1 16,0 0 1-16,0 0 3 0,0 0 1 0,0 0 1 15,0 0 3-15,0 0 0 0,0 0 1 0,0 0 3 0,0 0-1 16,0 0 2-16,0 0 0 0,-8 3-3 0,2 1 2 15,-7 7-4-15,0 0-1 0,-6 4 0 0,-7 7-2 0,-7 3-1 16,-6 9 0-16,-7 6-1 0,1 3 0 0,-7 5 0 16,-7 8 1-16,0-2 1 0,-6 5 0 0,0 3 1 15,0 0 0-15,0 1-3 0,0-1-1 0,-1 1 2 0,1-2 1 16,0-1 0-16,7 1-3 0,-1-6 0 0,7 4 0 16,6-4 1-16,-5-1-2 0,5 1-3 0,1-7 3 0,5 0-3 15,1-4-4-15,0-8 1 0,7 1-1 0,-1-4-2 16,1-4-4-16,5-3-1 0,1-4-5 0,0-4-5 15,6-3-3-15,1-1-6 0,-1-3-6 0,1-2-7 0,6-3-2 16,0-2-7-16,13-4-3 0,-7 0-1 0,1-4 0 16,6-2 2-16,6-6 0 0,1-2-3 0,6-9-8 15,7 1-6-15</inkml:trace>
  <inkml:trace contextRef="#ctx0" brushRef="#br0" timeOffset="18826.09">19440 13702 403 0,'0'0'25'0,"0"0"0"0,0 0 2 16,0 0 0-16,0 0-2 0,0 0-6 0,0 0 3 0,0 0-1 15,0 3-3-15,0 0 1 0,-6 16-3 0,-1-1 1 16,1 15 0-16,-1 7-3 0,-6 11-1 0,1 16-1 0,-8 9-4 16,6 9-1-16,-11 7 1 0,-1 6-4 0,6 5-1 15,-6 0-1-15,7-1-5 0,-1 0 0 0,-6-2-5 0,7-9-3 16,-1-3-1-16,0-4-6 0,1-3-1 0,-1-4-6 16,7-11-2-16,0-1-3 0,-6-6-7 0,5-1-1 0,8-6-11 15,-8-8-14-15</inkml:trace>
  <inkml:trace contextRef="#ctx0" brushRef="#br0" timeOffset="64470.36">27002 15177 403 0,'6'8'13'0,"0"-5"-2"0,-6 5 3 15,7 0 0-15,-7-1 0 0,0 4-3 0,0 0-3 16,-7-4 2-16,1 7 3 0,0 1 2 0,0 3 3 0,-8 1-1 15,1-1 4-15,-7 4 1 0,8 0 0 0,-14 3 2 0,6 1 0 16,1 3 0-16,-7-3-1 0,-1 4-3 0,1 3 2 16,0-4-6-16,0 4 2 0,0-3-6 0,0-3 2 15,7 4-6-15,-1-6 2 0,1-3-3 0,-1 0-5 0,7-4-2 16,6-6-2-16,1 2-6 0,6-6-4 0,-7-5-4 16,7 1 1-16,0-4-4 0,0 3-7 0,0-3-2 0,7 0-4 15,-1 0-3-15,-6-3-4 0,13 3-4 0,-6 0-4 16,5 0-4-16,2 0-5 0</inkml:trace>
  <inkml:trace contextRef="#ctx0" brushRef="#br0" timeOffset="64716.39">26865 15629 412 0,'0'0'31'0,"0"-5"-4"0,0 5-1 15,0 0-2-15,7 0-1 0,-7 0-6 0,6 0-2 16,0 0-3-16,1 0-1 0,-7 0-1 0,13 0-2 16,-6 0-2-16,5 0 3 0,2 0-3 0,-2 0-3 0,1 0 2 15,1 5-2-15,-2-3-2 0,8 3-1 0,0-2 2 16,-1-3-4-16,1 4-2 0,-8-4 0 0,8 4 0 0,-7-4 0 16,1 3-2-16,-2-6-4 0,2 3-3 0,-8 0-6 0,0-4-2 15,1 8-7-15,-7-4-1 0,0 0-1 0,6 0-2 16,-6 0-7-16</inkml:trace>
  <inkml:trace contextRef="#ctx0" brushRef="#br0" timeOffset="65050.71">27523 15437 416 0,'-20'22'29'0,"0"8"-1"0,-5 3-1 0,-1 3-1 16,0 1-2-16,-1 4-5 0,1-1 0 0,0 0 0 15,0 4-2-15,7-4-2 0,-7 1-1 0,6-5-5 16,1 1 1-16,-1-4 0 0,0 0-1 0,7-8-3 0,1-3-5 16,-2-3-12-16,8-1 4 0,0-7-3 0,-1 0-4 15,7-7-4-15,-7-1-6 0,7-3-5 0,0 5-5 16,0-5 0-16,0-5-6 0,0 5-6 0</inkml:trace>
  <inkml:trace contextRef="#ctx0" brushRef="#br0" timeOffset="65668.94">26682 15060 413 0,'7'0'16'0,"0"0"2"0,-1 0-4 0,7 4 4 16,0-4 1-16,0 7-6 0,0-3 2 0,6 4 3 16,1-1-3-16,-7 4 1 0,7-4-2 0,-8 3-1 15,2 5-2-15,-1-7-2 0,6 3-1 0,-6-4-2 0,1 0-2 16,-2-3-1-16,-5 3 1 0,6-3 1 0,-13 0-5 15,6-1 0-15,-6-3 0 0,7 0-1 0,-7 0 1 0,0 0-1 16,0 0 1-16,0 0 0 0,0-3-3 0,-7 3-1 16,7 0-1-16,7 3-2 0,-7-3-4 0,0 0-2 15,0-3-5-15,0 3-2 0,0 0-7 0,-7 0-5 0,7 0-6 16,0 0-12-16</inkml:trace>
  <inkml:trace contextRef="#ctx0" brushRef="#br0" timeOffset="68095.21">27562 16002 406 0,'0'0'19'0,"0"0"-3"0,0 0-2 0,0 0 1 0,0 0-1 16,0 0-8-16,0 0-3 0,0 0-2 0,0 0-1 15,0 0-2-15,0 0-7 0,0 0-1 0,0 0-1 0,0 3-2 16,0-3-1-16,0 0-5 0</inkml:trace>
  <inkml:trace contextRef="#ctx0" brushRef="#br0" timeOffset="69810.29">28689 15533 418 0,'-14'15'29'0,"8"3"-1"0,0 0-5 0,-8 0 3 0,8 1-5 15,0 3-3-15,-1-4-2 0,-6 4-2 0,6 0-2 16,1 0-1-16,0-3-1 0,6 1-2 0,-8-5 0 0,8 4 0 16,0-8 1-16,0 1-4 0,-6-2 1 0,12 1-2 15,-6-7 1-15,0 0-2 0,0-1 1 0,0-3-1 16,0 0 1-16,0 0 1 0,0 0 0 0,0 0 0 0,0 0-4 16,0-3 1-16,0 6 4 0,0-3-1 0,0 0-2 0,0 0 3 15,0 0-4-15,0 0 2 0,0 0 1 0,0 0-1 16,0 0 0-16,0 0-1 0,0 0-1 0,0 0 1 15,0 0-1-15,0 0 2 0,0 0-10 0,0 0 11 0,0 0 1 16,0 0 0-16,0 0-1 0,0 0 0 0,0 0 0 16,8 0 0-16,-8-3-4 0,6-1 4 0,7 0-3 15,-7-3 0-15,8 3 4 0,4-3 0 0,-4-1 0 0,6 1-2 16,-1 0 3-16,1 3 2 0,-1 1 0 0,7 3 0 16,-6-4-2-16,0 4-3 0,-8 0 3 0,8 0-1 0,-7 0-4 15,-1 0 3-15,-4 4-4 0,4-4 3 0,-5-4-2 16,-7 4-3-16,0 0 2 0,7 0-4 0,-7 0-1 15,0 0-3-15,0 0-4 0,0 0-1 0,0 0-2 0,0 0-5 16,6 0-4-16,0 0 0 0,-6 0-4 0,0 0 0 16,7 0-3-16,-7 0 2 0,6 0 1 0,1 0 0 0,6 0 3 15,-13 0-2-15,6 0 3 0,1 0 1 0,6 0 3 16,-7 0 1-16,-6 0-1 0,7 4 3 0,-1-1 2 0,1-3-2 16,-7 4 5-16</inkml:trace>
  <inkml:trace contextRef="#ctx0" brushRef="#br0" timeOffset="70160.6">29209 15823 406 0,'14'-5'9'0,"-8"-2"0"0,0 4 0 0,8-5-1 16,-14 1 0-16,6-5-3 0,-6 5 1 0,0-1 0 16,6 2 0-16,-6-2-2 0,0 5 0 0,-6-5 0 0,6 1 1 15,0 0 1-15,0 3 3 0,0 4 0 0,0-3 1 16,0 3-3-16,0-4 2 0,0 4 0 0,0 0 3 15,-6 0-3-15,0 4 3 0,-2-4 0 0,-4 0 0 0,-2 0 0 16,1 0 2-16,1 0 1 0,-8 3-4 0,0 4 2 16,7 0 1-16,-6 2-1 0,0-3 0 0,5 8 0 15,1-1 0-15,0 1 1 0,7 1 0 0,-1 0-1 0,1-1-1 16,0 4-1-16,6-3 2 0,0-1-1 0,0 1-1 16,0 0-5-16,0-5 1 0,0 6 1 0,6-2-2 0,0-7-1 15,-6 5-1-15,7-2-1 0,-1-2-1 0,7-1-4 16,-6-3-1-16,-1-4 1 0,8 3-6 0,-2-3 1 0,-5 0-3 15,-1 4-4-15,1-4-1 0,-1-4-5 0,1 4-1 0,-1 0-5 16,1 0 0-16,0 0-4 0,-1 0 0 0,0-3-3 16,1 3-1-16,6 0 0 0,-7-4-3 0,7 4-2 15,-6-7-3-15,6 3 0 0</inkml:trace>
  <inkml:trace contextRef="#ctx0" brushRef="#br0" timeOffset="70904.54">29691 15779 410 0,'-20'0'36'0,"-5"-5"-2"16,5 5 1-16,0 0-2 0,2 7-1 0,-2 1-4 16,-7-4 0-16,15 7-5 0,-8-4 0 0,7 5-2 0,0 2-1 15,6 1-1-15,1 0-4 0,0 2-2 0,6-2-3 16,-8 0-1-16,16 0-5 0,-2-4 2 0,0 0-4 0,1-4 0 16,6 3-5-16,6-5-1 0,-5-1-4 0,5-1-1 0,1 0 1 15,0-3-1-15,6-3 0 0,-1 0 0 0,-5-1 0 16,6-8 0-16,-6 5 4 0,5-7-1 0,-5 3 0 15,0 0 0-15,-1-3 1 0,1 2 2 0,-8 1 3 0,2 0 0 16,-8 0-2-16,-6 0 2 0,7 4 2 0,-7 3 0 16,6 4 2-16,-6-4 4 0,0 4 2 0,-6-3 3 0,6 3 2 15,0 0 0-15,0 0 2 0,0 0 1 0,0 7-2 16,0-3-1-16,0 3 0 0,0 0 0 0,-7 5 1 0,1 2 0 16,-8 4-1-16,8 4 1 0,-7 4 2 0,0 7-1 15,0-4 2-15,0 8-2 0,-6-2 0 0,5 2-3 16,2 4 3-16,-8-1-3 0,7 1-3 0,-1-1 2 0,-4 1-5 15,4-1 2-15,1-3-5 0,1-5 3 0,-2 1-2 16,8 0-1-16,0-6-3 0,-8-2-1 0,8-4-1 0,-1-3-2 16,1 1 0-16,6-4-1 0,-7-5 1 0,7-2-1 15,-7-4-1-15,1 0-4 0,6-1 3 0,-6-3-3 16,0 0-1-16,-2 0 0 0,-4 0-3 0,5-3 4 0,-6 3-3 16,0-8 2-16,-1 5 1 0,-4-2 0 0,4-5 2 15,1-1-1-15,-7 0 3 0,8-4 0 0,-1 0 0 16,0 1 1-16,0-8 2 0,-1 7 1 0,2-3 0 0,-2 4 1 15,2-1 1-15,12 0-3 0,-7 1 4 0,1 2-2 16,6 1 3-16,-7 4 0 0,7 3 1 0,0 1 1 16,7-1 0-16,-1 4-2 0,7 0 1 0,-7 0 3 0,14 0 0 15,-7 0-1-15,13 0-1 0,-6 0 0 0,12 4-1 0,1-1 1 16,-7 1-1-16,7 3 1 0,-1 1-1 0,1 2 0 16,-1 2-2-16,1 2 0 0,-1 2-1 0,-6-2-2 0,7-3 0 15,-7 3-2-15,-6-3-2 0,5-3-4 0,-11 3-1 16,6-4-4-16,-8-3-2 0,1-4-5 0,0 3 0 0,-6-3-4 15,-1 0-5-15,0 0 0 0,2 0 0 0,-8 0 1 16,0-3-3-16,0-1 1 0,0 0-3 0,0-4-1 16,0 2-3-16,0-2-6 0,6-3-2 0,-6-1-2 0,0-1-8 15,0-1-8-15</inkml:trace>
  <inkml:trace contextRef="#ctx0" brushRef="#br0" timeOffset="71270.49">30174 15555 412 0,'0'0'35'0,"0"3"0"0,0-6 1 0,0 3-1 15,0 0-3-15,6 3-6 0,0 1-2 0,8 0-3 16,-8 3-5-16,7 0-2 0,0 0-3 0,6 1-3 0,-5 3-1 15,5-1-6-15,1 3-3 0,-8-6-4 0,8 4-7 16,-7-4-5-16,0 0-3 0,0 0-8 0,-6 1-4 0,6-5-4 16,-13 1-4-16,12 0-10 0</inkml:trace>
  <inkml:trace contextRef="#ctx0" brushRef="#br0" timeOffset="71454.22">30063 15746 447 0,'-13'17'58'0,"-7"1"-7"0,0 5-6 0,8-4-5 0,-8 10-4 16,1-4-11-16,-1 4-3 0,0-4 1 0,1 2-6 15,5-2-2-15,2-3 1 0,-1 0-5 0,6-3-5 0,1-4-8 16,6-1-3-16,-7-3-9 0,7 1-6 0,0-2-5 16,0-6-6-16,0-1-6 0,0-3-4 0,0 3-6 15,0-3-6-15,7 0-8 0,-7 0-6 0</inkml:trace>
  <inkml:trace contextRef="#ctx0" brushRef="#br0" timeOffset="71836.67">30349 15954 434 0,'-13'14'35'0,"7"1"-6"0,6 4-9 16,-6-1-2-16,6 4-1 0,6 0-8 0,0-5 0 16,0 3 0-16,8 2-3 0,5-8-2 0,-5 4 2 0,-2-6-2 15,2 2 0-15,-2-7 0 0,1 4 0 0,-6-4-2 16,-7 1-2-16,7-4 2 0,-7-4-2 0,6 4 1 15,-12-4-2-15,6 0 0 0,0 0 0 0,-7-4 1 0,0 4 0 16,1-4 0-16,-7-4 0 0,7 6 0 0,-8-3 0 16,2-2-1-16,-2 3 1 0,-5-3-2 0,5 0-1 0,-4 4-4 15,-2-6 2-15,0 6-2 0,1-1 0 0,-1 4 0 16,0-3 0-16,1 3 1 0,-1 0 0 0,8 0 0 16,-8 0-1-16,7 0-1 0,0 0-2 0,0 0-4 0,13 0-1 15,-6 0 1-15,-2 0-2 0,8 0-5 0,0 0-1 16</inkml:trace>
  <inkml:trace contextRef="#ctx0" brushRef="#br0" timeOffset="72074">30687 15998 419 0,'14'-4'47'0,"-1"8"-4"0,0-4-3 0,0 4-3 0,0 3-3 16,0-7-9-16,0 8-2 0,0-5-3 0,0 1-5 0,0-1-3 15,0 4-3-15,1-3-1 0,-2 4-5 0,-5-5-2 16,6-3-5-16,0 7-3 0,-1-2-4 0,2-2-8 0,-1 1-7 16,0-4-3-16,0 0-8 0,-7 4-11 0,8-4-8 15,-8 0-13-15</inkml:trace>
  <inkml:trace contextRef="#ctx0" brushRef="#br0" timeOffset="72288.2">31072 15870 436 0,'-6'-3'45'0,"0"3"1"16,-2 0 0-16,2 3 3 0,-7 4 2 0,0 0-8 0,-6 8-2 15,-1 0-2-15,-6 0-4 0,0 7-4 0,-1 4-13 16,2-1 10-16,-1 7-3 0,0 2-2 0,-7-4-4 15,13 2-3-15,-6-3-4 0,7 0-7 0,-1 1-4 0,8-5-7 16,-2-3-9-16,2 0-4 0,5-7-10 0,0 0-4 16,7-1-6-16,0-6-6 0,0-1-8 0,0-4-3 15,0 2-6-15,7-5-7 0,0 0-9 0,-1 0 2 0</inkml:trace>
  <inkml:trace contextRef="#ctx0" brushRef="#br0" timeOffset="72920.33">30910 16302 410 0,'6'7'25'0,"0"1"-2"0,1-1-1 0,-1 0-4 15,1-3 0-15,-1 4-7 0,1-5-1 0,6 0-1 16,-6-3-1-16,5 0-1 0,2 0-1 0,-1 0 0 0,-7 0-2 16,7-3-2-16,0-4-3 0,1 3-1 0,-2-2 3 15,-5-2-4-15,6-1 0 0,0 3 3 0,-7-5 0 16,0 0-2-16,2 3-1 0,-2-3 1 0,-6 4 3 0,0 0 3 0,0-1-1 15,0 5 2-15,-6-1 5 0,-2-3 1 16,2 7 5-16,-7 0 1 0,0 0 5 0,0 0 1 0,-7 0 1 16,1 4 2-16,0 3-3 0,-1-4 2 0,1 5-1 0,-1-1 1 15,0 4 0-15,1 0 0 0,-1 4-1 0,7-1 0 16,0 1-1-16,0 4-2 0,7-6 3 0,0 7-5 16,-2-6 0-16,2 1 0 0,12-1-4 0,-6 1-5 0,8 0 2 15,-2-5-6-15,7 2-1 0,-7-2-3 0,7-2-3 16,-6-1-1-16,5-3-6 0,2 0-1 0,-1-2-6 0,0-2-3 15,0 0-8-15,7 0-3 0,-8-2-3 0,8-6-3 16,-1 5-4-16,1-4-5 0,-6-5-2 0,5 5-2 16,0-4 2-16,0-3-1 0,1-1 5 0,0 0 3 0,-1 4 4 15,1-7 6-15,-7 3 3 0,6 1 9 0,-6-1 3 16,7 0 8-16,-7 3 4 0,0 2 5 0,-7-5 6 0,8 8 5 16,-8 0 9-16,-6 3 2 0,7 0 4 0,-7 4 1 15,0-3 6-15,0 3 3 0,0 3-3 0,-7 1 1 16,1 0-3-16,-1 3-2 0,0 5-1 0,1 2 2 0,-7 1-1 15,0 3 1-15,0 4-1 0,0 3 1 0,-6 1-3 16,5-1-6-16,2 1 1 0,-8 4-3 0,7-5-6 0,0 0 2 16,0-2-2-16,7-5-6 0,-2 0 3 0,2-7-2 15,6 0-2-15,0-4-5 0,0-2 0 0,0-2 1 0,0 1-3 16,0-8 2-16,6 1 0 0,2-4-2 0,-2-1 0 16,0 0-1-16,1 1 0 0,6-3 0 0,6-2-2 15,-5 1 1-15,5-3 3 0,0 3-1 0,-6 0 0 0,7 3-2 16,0 2 0-16,-8 1-1 0,8 2 0 0,-7-1-2 0,1 4-3 15,-2 0 2-15,1 4-5 0,0 4-3 0,0-2 1 16,1 2-6-16,-8-2-4 0,6 2-7 0,2 3-4 0,-1 4 0 16,0 0-4-16,0-1-5 0,0 1-6 0,6 0-8 15,1 3-6-15,-7 1-5 0,7-5-11 0,-8 4-10 16,8 4 6-16,-7-7 11 0</inkml:trace>
  <inkml:trace contextRef="#ctx0" brushRef="#br0" timeOffset="73686.91">26428 17356 417 0,'-6'0'24'0,"-8"0"-3"15,8 0-2-15,-6 5-2 0,-2-5-4 0,1 0-11 16,1-5-4-16,-2 5-9 0,2 0-8 0,5 0-6 16,-6 0-8-16</inkml:trace>
  <inkml:trace contextRef="#ctx0" brushRef="#br0" timeOffset="73847.57">26227 17526 404 0,'-7'0'55'0,"0"3"-2"0,-5-3-1 0,-2 4-6 15,2 3 0-15,-2-7-5 0,1 0-3 0,1 4-4 16,5 0-5-16,0-1-4 0,1 1-6 0,0-4-4 16,-1 4-2-16,7-4-8 0,0 0-1 0,0 0-8 0,0 7-7 15,0-7-8-15,0-4-8 0,7 8-12 0,-1 3-10 16,0-3-6-16,1 0-14 0,6 2-12 0,0 2 4 0</inkml:trace>
  <inkml:trace contextRef="#ctx0" brushRef="#br0" timeOffset="74591.72">27868 15720 437 0,'-14'-4'44'0,"8"4"-8"0,0 0-5 0,-7 4-4 0,6-4-4 16,1 0-11-16,-1 0-4 0,1 0-4 0,0 0-10 15,-2 0-6-15,8 3-7 0,0 1-7 0,-6 3-5 0,6 0-9 16,0 4-7-16</inkml:trace>
  <inkml:trace contextRef="#ctx0" brushRef="#br0" timeOffset="74716.78">27621 16027 418 0,'-7'4'28'0,"0"-4"-3"0,1 0-2 16,-1 0 0-16,7 0-4 0,-6 3-11 0,6-3-4 15,0-3-6-15,0 6-9 0,0-6-4 0,0 3-10 16,0 0-4-16,0 3-8 0</inkml:trace>
  <inkml:trace contextRef="#ctx0" brushRef="#br0" timeOffset="76678.67">26930 17248 403 0,'0'0'16'0,"7"0"-3"0,-7 0 0 0,6 0-2 15,0 0 0-15,1 0-6 0,6 0-2 0,0 3 0 16,7 1 2-16,-8-1 0 0,2 1 1 0,-1 3 1 0,7 1-1 16,-8-1 7-16,2 1-1 0,-2 2 6 0,-5 1 2 15,-1-4 3-15,-6 4 1 0,7-3 4 0,-7 7 0 0,0-4 3 16,-13 3-2-16,0-3-1 0,-7 7 3 0,8 1-2 15,-15-1-1-15,1 0 0 0,-6 0-2 0,-1 5-3 0,1-1-1 16,-1-4-8-16,1 4 0 0,-1-4-6 0,7 0-4 16,0-3-9-16,0-1-4 0,6 2-7 0,1-5-8 15,5-4-8-15,2 1-6 0,5-1-10 0,1-7-5 0,6 3-4 16,-7-3-2-16,7 0-7 0,0 0-7 0,7 0-3 16</inkml:trace>
  <inkml:trace contextRef="#ctx0" brushRef="#br0" timeOffset="76897.67">27079 17500 423 0,'8'0'29'0,"4"0"-5"15,-5 0-2-15,-1 4-2 0,1 0-4 0,6-1-8 0,-13 0-1 16,13 1-2-16,-6 1-6 0,-1-5-4 0,7 3-7 16,-13 0-8-16,0 1-8 0,6-4-6 0,-6 4-9 15</inkml:trace>
  <inkml:trace contextRef="#ctx0" brushRef="#br0" timeOffset="77504.33">26878 17610 401 0,'0'0'36'16,"0"0"-2"-16,0 0-3 0,0 0-2 0,0 0-2 0,0 0-7 15,0 0-4-15,6 0 1 0,1 0-4 0,-1 3-4 16,8-3-2-16,-2 0-1 0,2 0-3 0,-2 0-4 16,8 0-2-16,-7 0-2 0,7 0-2 0,-1 0-3 0,1 0-3 15,0-3 1-15,-2-1-1 0,-4 0 2 0,5 1 2 0,1-4 5 16,0 2 4-16,-1-1 5 0,-6 2-1 0,0 0 3 15,-7 4 5-15,2-3 1 0,-2 3 6 0,0 0 2 0,-6 0 4 16,0 0 1-16,0 0 3 0,0 3-2 0,-6-6-1 16,0 3 2-16,-2 3-2 0,2 5-2 0,-7-2-3 15,0 2-1-15,0 3-4 0,0 4-1 0,-6-5-3 0,-1 6-1 16,1-2-3-16,5 1-5 0,2-4 1 0,-2 0-6 16,1 3-5-16,0-6-3 0,6 3 0 0,-5-4-3 0,6 0-3 15,-8-7 0-15,8 4 1 0,-8 1 2 0,8-5 2 16,-7 2 1-16,7-2 6 0,-1-2 3 0,0 2 3 15,1 0 1-15,0 2 1 0,-1 2 3 0,7-4 4 0,0 4 1 16,-7-4 6-16,7 0-2 0,0 3 0 0,0-3 1 16,0 0-1-16,0 4-5 0,0-8 2 0,0 1-3 0,0 6-2 15,0-3 1-15,7 0-4 0,0 0-1 0,-1 0 3 16,0 0-4-16,8 0 3 0,-2 0-4 0,8 0 3 16,-1 0-4-16,1 0 3 0,0 0-5 0,-7 0 4 0,7 0-1 15,-8 0-1-15,2 4-3 0,-2 4 0 0,-5-6 0 16,-7 3 2-16,0 2-1 0,6 1 0 0,-12-5 1 0,-1 8 0 15,-5-8 1-15,4 9 1 0,-10-9 1 0,-2 5 0 16,7-1 4-16,-7 0 3 0,0 0-1 0,-6 1 2 16,7-4 3-16,6-1 1 0,0 1 1 0,0 0-2 0,0-4-2 15,13 0-1-15,-7 0-1 0,7 0-1 0,-6 0-1 0,6 0-1 16,0 3-4-16,0 1-1 0,6 3 0 0,1 0 3 16,-7 4-1-16,6-3 0 0,8 3-5 0,-8-4 4 0,7 4-5 15,6-3 1-15,1-1-5 0,-1-3-2 0,7-1-6 16,-6 1-10-16,13-4-4 0,-7 0-9 0,7 0-11 15,-7-7-7-15,6 3-10 0,1-3-12 0,-1-4-8 0,1 3-16 16,-7-2 5-16,7-1 13 0,-1-5 8 0</inkml:trace>
  <inkml:trace contextRef="#ctx0" brushRef="#br0" timeOffset="78191.83">27698 17449 432 0,'0'0'35'0,"0"0"2"0,7 0 0 0,0 3 1 0,-1-3-5 16,0 0-4-16,1-3-4 0,0 3-3 0,6 0-3 15,-1 0-2-15,2 0-2 0,-8 0-2 0,8 0-2 16,-8 3-3-16,0 1 2 0,1 0-2 0,-7-4 0 0,6 3-3 15,-6 1-2-15,0 3 3 0,-6 0-1 0,-1 1-2 0,-5 0 1 16,-2-1 0-16,1 0 4 0,-6 0 1 0,-1 4-2 16,-6-3 5-16,0-1 1 0,0-3 4 0,0 3 5 0,0 0 1 15,7-3 0-15,-1 0 2 0,0-1-1 0,7 1 1 16,0 0-3-16,0-4 1 0,7 0-3 0,6 3-2 0,-7-3-2 16,7 0-2-16,0-3-2 0,0 6-1 0,0-6-2 15,7 6-1-15,-1-3-1 0,0 3 0 0,1 5-1 16,6-4-1-16,0 3-1 0,0-3 0 0,0 3-1 0,1 0-1 15,5 0-1-15,-6-7-1 0,0 12-2 0,-7-5 0 16,8 1-3-16,-8-8 2 0,0 0 0 0,-6 7 1 0,0-7 0 16,7 8 0-16,-7-8 0 0,0 3 1 0,0-3-3 15,0 0 3-15,-7 0 1 0,7 4 0 0,0 3 0 16,0-7 0-16,0 0 2 0,0 0-1 0,0 0 2 0,0 4-2 16,0-4 1-16,0 3 0 0,0-6-2 0,0 3 1 15,0-4 1-15,0 4-2 0,-6 4 1 0,0-1 1 0,-2 5 0 16,2-5-2-16,0 4-1 0,-7-2 0 0,6 1 1 15,-6 2 0-15,1-1 0 0,-2 4 0 0,8-11 0 16,-7 5 0-16,6-3 0 0,7 2 4 0,-6-4-1 0,6 4-1 16,-7-4 0-16,7 0-4 0,0-4 1 0,7 4-2 15,-1 4 0-15,-6-1-3 0,13 1 2 0,-6 0-2 16,-1 0-4-16,8 3 0 0,-2 0 1 0,1 1 0 0,7 3-1 16,-8 0 1-16,2-4 3 0,-1 4 3 0,-13-4-1 0,7 0 3 15,-1 0 0-15,-6 1 1 0,0-1 1 0,-13 1 1 16,0-1 5-16,-7 0 0 0,1 0 1 0,-7-2 2 0,6 1-2 15,-12 2 0-15,5-4-1 0,-5 0-5 0,-1-4 0 16,7 3 2-16,0-3-3 0,1 0-1 0,-1 0-5 16,6 0-2-16,0-3 3 0,1 3-4 0,13 0-3 0,-8 0-6 15,8 3-5-15,-1 0-7 0,7 1-7 0,-6 1-8 16,6 1-9-16,0-2-4 0,6 3-9 0,1 1-8 0,5-1-9 16,-4 4-11-16,4-7 12 0,1 3 9 0</inkml:trace>
  <inkml:trace contextRef="#ctx0" brushRef="#br0" timeOffset="78990.24">28499 17745 466 0,'-6'4'61'0,"0"1"-7"0,-1 5-5 16,1 1-2-16,-1 0-4 0,-6 7-8 0,-1-4-5 15,2 5-1-15,-8-1-1 0,1 1-2 0,-1 3-2 0,1-4 0 16,6 1-3-16,-7-1-2 0,7-4-2 0,1 1-2 15,-2-4-2-15,8 0-1 0,-1-4-2 0,1-4-2 0,6 2-2 16,0-5-2-16,0 0-2 0,0 0-1 0,0 0 0 16,0 0 0-16,0 0 0 0,6-8-1 0,-6 5 1 15,7-1-1-15,5-7 0 0,2 4 0 0,-2-4 0 0,2-4 0 16,5 0 0-16,7 1 0 0,-6-4 0 0,-1 3 0 16,7 0 0-16,-6 4 1 0,0 0-1 0,-1 4 0 0,1-1 0 15,-1 5 0-15,-6 3 0 0,0-4-1 0,-6 4 3 16,0 0-3-16,-1 0 2 0,-6 0 2 0,0 0 3 15,6 4 1-15,-6-4 3 0,-6 7-4 0,0 0 1 0,-1 0 3 16,-6 5 1-16,6-1 1 0,1 3-1 0,-8 1-1 16,8 0 1-16,-7 4 1 0,0-5-6 0,0 0 4 0,7-3-5 15,-8 0-1-15,8 0-1 0,6-3 0 0,-6-1 1 16,6-4-3-16,0 1 0 0,0 0 1 0,0-4-2 16,0 0-1-16,0 0-1 0,6-4 1 0,0 0-1 0,8 1-2 15,-8-4-1-15,13 2-2 0,1-1-1 0,0-2 1 16,-1-3-1-16,7 0 2 0,0-3 2 0,1 6-2 0,-1-3 2 15,0 1 1-15,-1 2-1 0,-5-3-1 0,0 8 4 16,-7-2 2-16,6 3 1 0,-12 2 4 0,-1-5 3 0,0 5-1 16,-6 0 3-16,8 5-1 0,-8-3-4 0,-8 6 0 0,2 0-2 15,0 3 4-15,-8-1-1 0,8 5-1 0,-13 3-4 16,5 4 3-16,2 0 0 0,-8 4-1 0,1-8-1 16,5 4-1-16,2 0-3 0,-2-3-4 0,2-1-4 0,5-4-10 15,7-3-5-15,-7 0-9 0,7-3-11 0,0-1-9 16,0-3-9-16,0-4-10 0,0 4-7 0,7-4-12 15,0-4-7-15,5 4 9 0,-6-4 8 0,8 0 10 0</inkml:trace>
  <inkml:trace contextRef="#ctx0" brushRef="#br0" timeOffset="79347.91">28845 18116 433 0,'-7'0'56'0,"7"3"-2"15,0 5-7-15,0-5-1 0,0 4-4 0,0 1-7 16,0-1-1-16,0 0-1 0,0 1-7 0,0 4-2 0,7-6-4 15,-7-2 1-15,6-1-7 0,1-3 1 0,-1 4-4 16,8-4-3-16,-2 0-5 0,2 0-5 0,5-4-3 0,1-3 0 16,-8 1-5-16,8-3-2 0,-1 2 1 0,1-4 0 15,-6-4 1-15,5 5-1 0,-6-5 3 0,0 4 1 16,-1-4 1-16,-4 4 0 0,-2 0 2 0,-6 3 1 0,6 1 3 16,-6 0 1-16,0 3 4 0,0 1 3 0,-6 3 8 0,0-4 3 15,-2 4 1-15,-4 0 3 0,5 0 2 0,-12 4 0 16,6 3 2-16,-7-3 0 0,-6 4-3 0,7-1 1 0,-7 4-6 15,6 0 2-15,-6 4-4 0,7 3-4 0,-1 3-1 16,0-6 2-16,7 7-5 0,1 0-1 0,-2-4 3 16,14 5-2-16,-6-2-1 0,-1-2-5 0,7-1 3 0,0 0-1 15,7-2-5-15,-1-3 2 0,0-5-3 0,8 3-5 16,-8-8-7-16,7 1-7 0,0 1-7 0,6-5-6 16,1 3-7-16,0-6-6 0,-1-6-10 0,7 3-1 0,-6-2-3 15,6-3-2-15,-7 1 0 0,8-6-3 0,-1 2 4 16,0-5 2-16,0 1 4 0,0 4 2 0</inkml:trace>
  <inkml:trace contextRef="#ctx0" brushRef="#br0" timeOffset="79805.27">29275 18123 427 0,'0'-7'37'0,"0"7"4"0,0 0 5 0,0 0 0 15,0 0 3-15,0 0-6 0,0 0-2 0,0 3-1 16,-7 1 0-16,0 3-1 0,1 5-2 0,-6-2-7 0,-2 5 1 16,1-1-1-16,0 5 1 0,-6 3-7 0,-1-4 1 15,7 4-3-15,-7 0-2 0,7-4-6 0,0 1-1 16,1-1 0-16,4-7-4 0,-4 3 3 0,12-2-5 0,-7-9 2 15,7 1-5-15,0 0 3 0,0-1-5 0,-6-3 0 16,6 0 0-16,6 0 2 0,1 0-4 0,-1-3 0 0,0-1 1 16,2 0-2-16,-2 1 1 0,7-5-1 0,6 1-2 0,-6-4 1 15,7 0 0-15,0-4 3 0,-1 1-3 0,1-1 1 16,0 0 2-16,-2 4-3 0,2 0-1 0,-7 4 1 16,1-4 4-16,-2 8-2 0,1-5 1 0,-6 5 0 0,-1 3 4 15,1-4-2-15,-7 8 4 0,6-8-1 0,-6 8-1 16,0-1-4-16,-6 5 4 0,6-2-4 0,-7 6 3 0,1-1 0 15,-8 0-4-15,8 7 4 0,0 0-2 0,0 5-2 16,-8-1 3-16,1-4 0 0,7 4 0 0,-1-4-1 16,0 0 0-16,7 0 0 0,-6-3-1 0,6-3 0 0,0-2-1 15,0-5 0-15,6 1 0 0,8-6 0 0,-1 4 0 16,-1-8-1-16,2-2 0 0,12 1 1 0,-7-5-4 0,7 2 4 16,0-3 0-16,1 3-4 0,-9-2 1 0,9-1 4 15,-7-4-1-15,0 7-1 0,-2 8 2 0,-11-7-4 0,6 4 4 16,-13-1-4-16,7 4 5 0,-7-4-2 0,0 4 0 15,0 0 0-15,0 4-2 0,0 0-1 0,-7-1 3 16,1 4-2-16,-1 1 0 0,0 3-1 0,-5-1-2 0,6 5-2 16,-8 0-9-16,8-1-5 0,-7 9-8 0,6-4-11 15,0-9-7-15,1 5-9 0,0-5-9 0,6 2-10 16,0-5-6-16,0 0-11 0,0-3-6 0,0 0 11 0,0-4 10 16</inkml:trace>
  <inkml:trace contextRef="#ctx0" brushRef="#br0" timeOffset="80152.02">29646 18552 455 0,'-20'6'70'0,"0"9"-6"0,2 0-4 0,-2 3-9 16,0 1 0-16,7-5-10 0,1 9-4 0,4-9-2 15,2 1-6-15,6-4-3 0,0-1-3 0,6-2-4 16,2-1-2-16,4-3-2 0,8 0-3 0,-7-4-2 0,13 0-4 16,-6-4 3-16,5 0-6 0,1-3-1 0,0-1 4 15,1-2-2-15,-8-1 0 0,0 0-1 0,-5 0 0 0,-1-7 0 16,-1 6-2-16,-5-2-2 0,-7-1 1 0,7 4 5 16,-7 0 0-16,-7 0 1 0,7 4 4 0,-7-1-3 15,-5 4 2-15,5 4-1 0,-6-3-2 0,0 3-1 0,0 0-1 16,0 0-1-16,-6 7 2 0,5-2-4 0,2-2-8 15,-2 0-3-15,2 1-8 0,-2 3-3 0,1 1-11 0,7-1-5 16,-8 0-5-16,14-3-9 0,-6 3-5 0,6 1-4 16,0-5-3-16,0 0-10 0,6 5-5 0,2-3-2 15,4-5 3-15</inkml:trace>
  <inkml:trace contextRef="#ctx0" brushRef="#br0" timeOffset="80607.59">30128 18604 411 0,'0'0'64'0,"-7"6"-4"16,7 1 1-16,-6 1 0 0,0 3-3 0,-8 7-4 0,1-3-3 16,0 7-6-16,-6-1-4 0,-1 2-3 0,0-2-6 15,1 9-3-15,-7-4-4 0,6-1-4 0,1-3 0 0,-1 0-5 16,8-4-3-16,-8 2 1 0,13-3-3 0,-6-5-2 16,13-2 0-16,-6-2 0 0,6-5-3 0,0 1 0 15,0-1-2-15,6-3-1 0,1-3 1 0,-1 3-2 0,7-4 0 16,1-3 0-16,5 0 0 0,0 0 0 0,1-5-1 15,6 1 1-15,0 0-1 0,0-4-1 0,7 4 1 0,-14-3-1 16,8-1 1-16,-2 4 0 0,-5 0-1 0,0 4 1 16,-8 0 0-16,2 3 0 0,-2 0 3 0,-5 1-3 15,-1 3 5-15,-6 0-1 0,0 3-1 0,0 1 0 0,0 3-4 16,0 0 0-16,0 1 0 0,0 3 0 0,0-1 0 16,7 5 2-16,0 0 0 0,-1-1-3 0,0 2 4 15,2-2-4-15,4-2 2 0,1 2-3 0,7-3 4 0,-8-1-4 16,8 2 4-16,0-5-4 0,-7 0 4 0,0 1-2 15,0-5 0-15,-1 1-1 0,-4-1-2 0,-8-3 1 0,6 4 0 16,-6-4 0-16,-6 0 0 0,6 0 1 0,-14 0 0 0,2 4 0 16,-2 0-1-16,-5 3 1 0,-1-3 0 15,-6-1 0-15,0-3 0 0,-13 0 1 0,6 0-1 0,1 0 0 16,-7 0 0-16,-1 0-1 0,2 0 0 0,-8 0-4 0,0 0-3 16,1 0-6-16,-1 0-1 0,1 0-4 0,-7 0-6 15,6 0-9-15,-6 0-5 0,6 0-6 0,1 0-5 0,-1 0-2 16,1 0-6-16,6 0-7 0,6 0-6 0,1 0-15 15,6 0 2-15,-1 0 10 0</inkml:trace>
  <inkml:trace contextRef="#ctx0" brushRef="#br0" timeOffset="150742.27">22625 4491 404 0,'7'-3'17'16,"-7"-1"0"-16,6 4-3 0,-6-4 4 0,6-3-2 15,-6 3-6-15,0 1 2 0,0-2-1 0,0-2-2 0,8 4-2 16,-8-1 2-16,6 4 0 0,-12-4-1 0,12 1-1 15,-12-1 0-15,12 0-1 0,-6-2 0 0,0 1 0 0,0-2-1 16,0 3-1-16,0 4 4 0,0-3-1 0,0-5 0 16,0 5-1-16,0 3-2 0,0 0 2 0,0 0-1 15,-6 0-2-15,-2 0-1 0,-4 0 2 0,5 0 0 0,-13-4 0 16,8 11 0-16,-8-3 1 0,-6 0 1 0,0 3 2 16,-7 5 1-16,1-2-1 0,-1 5 0 0,1 3 0 0,-1 1 2 15,1-1-2-15,-1 4 3 0,1 0-2 0,-1 0-1 16,7-1-1-16,0 2 0 0,6-1 2 0,1-3-1 0,-1 2-1 15,7-2 0-15,0-2-1 0,0-2 0 0,13 0-1 16,-6 0 0-16,6-1 0 0,0-3-1 0,0 3 1 0,0-2-1 16,6-1 2-16,0 3-4 0,1-2 3 0,6-2-3 15,0 1 3-15,0 0-4 0,0 1 3 0,7-1-2 16,5 0-2-16,-5-4 3 0,0 4-1 0,6-8-2 0,-7 5 3 16,1-5-2-16,6 1 2 0,-7 0-4 0,1-4 2 15,0 0 1-15,-1 0 0 0,-6 0 0 0,6-4 0 0,-5-3 0 16,-1 3 1-16,0 0-2 0,0-2-1 0,-7 1 3 15,8-2 0-15,-8-4-4 0,0 0 1 0,-6 1 0 0,0-2 4 16,7 1-1-16,-7 4-1 0,0-8 1 0,0 0 0 16,0 4 1-16,-7-7 0 0,7 4 1 0,0-1 1 15,0 0-1-15,0-2-1 0,0 1-1 0,0-2-1 0,0 3 2 16,0 1-4-16,0 0 3 0,0-2-2 0,0 5 0 16,0 4-1-16,-6-5-1 0,0 5-3 0,-2 1-1 0,2 1-2 15,0 2-2-15,-7-1-5 0,0 0-3 0,0 4-6 16,-1-3-6-16,8 3-7 0,-7 0-2 0,13 0-7 15,-7 0-5-15,7 0-6 0,-6 0-9 0,6 0-10 0,6 0 2 16</inkml:trace>
  <inkml:trace contextRef="#ctx0" brushRef="#br0" timeOffset="152847.78">22273 4007 424 0,'0'0'32'0,"0"4"4"0,0 3 1 0,0 4 3 0,-6 1 3 16,0 6-8-16,6 8 2 0,-7-1 1 0,0 11-2 16,-6 4 1-16,7 6-2 0,-8 0-3 0,8 6-2 15,-14 0-3-15,14 2-2 0,-7-2 0 0,7 2-2 0,-8-3-2 16,8 1-4-16,-7-5 1 0,6 1-4 0,-5-4 1 15,5 0-3-15,7-7-2 0,-6 0 1 0,6-5-3 0,0 1 1 16,0-11-3-16,0 4 0 0,0-7-1 0,0-9 1 16,0 1-2-16,0 0 1 0,0-7 1 0,0-1-2 15,0-3 1-15,0 0 0 0,0 0 1 0,0 0-3 0,0 0 1 16,6-3 1-16,1-4 0 0,5-4-1 0,2 0-1 16,-8-7 0-16,14-4-1 0,-7-1 0 0,6-6-2 0,8-4 1 15,-8-4-1-15,1 0-1 0,6-2 0 0,-1-3 0 16,-5 3 2-16,6-1 0 0,0-1-1 0,0 1-1 15,1 0 3-15,-2-1-1 0,-5 1 1 0,0 3 0 0,5 1-2 16,-5 2-2-16,-7 2 4 0,6 2 0 0,-5 5 0 16,-2-1-4-16,1 8 1 0,-6 4 1 0,6-1 2 0,-7 4-3 15,-6 4-1-15,0-2 2 0,8 9 0 0,-8-2-1 0,0 2 1 16,0 0 0-16,0 0-1 0,-8 2 0 0,8 3 3 16,0 6-2-16,0-4-2 0,0 7 4 0,0 5-3 15,0 6 3-15,0 4-4 0,0 5 4 0,0 3-3 0,-6 6 1 16,6 1 2-16,-6 5 0 0,6-2 0 0,-7 1-4 15,7-1 4-15,0-3-4 0,-7 1 2 0,7-2 2 0,0-7-4 16,0 1 2-16,0-3 2 0,0-5 0 0,7-4 0 16,-7-3-4-16,0-4 0 0,7-4 4 0,-1 1-3 15,0-7 3-15,8 0-4 0,-8-8 4 0,7 3 0 0,0 0 0 16,6-6-2-16,1-5-2 0,0-3 4 0,5 1 0 16,2-5-4-16,5-7 3 0,1 0-3 0,6-3 4 0,-6-9-2 15,12-3 2-15,-5 1-1 0,-1-4 0 0,-1-4 0 16,8 0-4-16,-7-4 4 0,0 4-3 0,-6 0 4 0,5 0-4 15,-5 5 4-15,0-3-2 0,0 7-2 0,-8 1 4 16,-5 5-4-16,0 6 0 0,-7 2 4 0,0 6-4 16,-7 4 0-16,-6 8 4 0,7-1-1 0,-7 0-3 0,0 4 3 15,0 0-1-15,0 0-2 0,-7 0 3 0,7 4-2 16,0-4 0-16,0 0 0 0,0-4-2 0,7 4-2 0,-14 0-6 16,7 0-4-16,0 0-8 0,0 0-12 0,0 0-11 0,0 0-14 15,0 0-15-15,0 0-12 0,7 0-18 0,-1 0 3 16,0 0 10-16,2 0 12 0,-2 0 9 0</inkml:trace>
  <inkml:trace contextRef="#ctx0" brushRef="#br0" timeOffset="153920.42">26546 5663 401 0,'0'-3'36'0,"0"3"-1"15,0 0-1-15,0-4 0 0,0-4 0 0,0 2-5 16,0-5-1-16,0-4-3 0,0-3-3 0,0-5 1 0,0-2-1 16,0-4 1-16,0-4-5 0,6-1 2 0,0 2-5 15,2-9 1-15,4 1-2 0,-5-4-1 0,6 4 1 16,0-8 1-16,-1 4-1 0,2-4 0 0,-1 4-4 0,0 0 2 15,-6 1 1-15,5 2-1 0,2 5 0 0,-8 3 1 16,7-1 0-16,0 5-5 0,-6 4 2 0,6-2 1 0,0 6-1 16,-7-1 0-16,8 4-3 0,-2 0 0 0,-5-1 2 15,6 4-2-15,0 1 1 0,-1-1-1 0,-4 5 0 0,4 2-3 16,-5-3 3-16,0 3-4 0,5 5 3 0,-5 0-2 16,-7-1 1-16,6 4-3 0,1 0 4 0,-7 4 0 0,7-1 0 15,-7 4-1-15,0 0 0 0,0 9 0 0,6-2 0 16,-6 4 1-16,0 1-1 0,0 6 0 0,0 1-1 0,0-1 0 15,0 5-1-15,0-1 1 0,0-3-1 0,0 0-2 16,0-1 2-16,0-3-1 0,0-3 1 0,0-1 1 16,0 0-3-16,0-3-1 0,0-12 1 0,0 5 2 0,6-5 1 15,1 1-1-15,0 0-2 0,5-4 2 0,1 0-3 16,7 0 1-16,0 0 1 0,-1-8 0 0,7 5 0 0,6-5-4 16,-5-6 2-16,5 3 2 0,1-8-2 0,-1 1 1 15,8-3 1-15,-7-6-1 0,5 2 0 0,-5-4-3 16,-1 3 3-16,1 4 0 0,-1-4 0 0,1 4 0 0,-1 0 0 15,-5 0 0-15,-1 7-1 0,0-3 0 0,0 7 1 16,-7 1-1-16,1-1 0 0,-7 6-2 0,0 2-1 0,0-1 2 16,-7 4 0-16,8 0 2 0,-8 7-4 0,0-2 4 15,1 1-3-15,0 6 3 0,-1 2-3 0,1 1 0 16,-7 3 2-16,0 8 2 0,6 3 0 0,-6 4-4 0,0 8 2 16,0 2 0-16,0 1 2 0,-6 8-2 0,6-1-2 0,-7 1 4 15,1 2-4-15,-8 1 0 0,8-3 4 0,0 2 0 16,-8-6 0-16,8-4-4 0,-7-4 4 0,7 1-4 0,-1-4 3 15,7-8-3-15,-7-4 3 0,7 1 0 0,0-8-2 16,-6-3-1-16,6-3-2 0,0-2-3 0,0-6-10 16,6-1-2-16,-6 1-11 0,0-4-9 0,0 0-16 0,0 0-10 15,-6 0-14-15,6 0-19 0,-6-4-9 0,6 1 11 16,-8-1 12-16,8 0 9 0</inkml:trace>
  <inkml:trace contextRef="#ctx0" brushRef="#br0" timeOffset="155197.14">31841 5034 441 0,'-14'18'50'0,"-11"8"2"0,5 3-2 0,-12 7 1 15,-7 7-5-15,6 9-5 0,-13 3-2 0,7 0-1 0,-7 4-2 16,1 0 0-16,6-4-5 0,-7 3 1 0,14-3-1 16,-1-4-1-16,1 0-3 0,5-6-7 0,1-1 1 0,7-4-5 15,-1-3 1-15,1-1-5 0,6-7 2 0,0 1-5 16,6-5 3-16,-6 1-4 0,7-7-2 0,6 2 0 0,0-2 2 16,-7-4-4-16,7-1 3 0,7-3-1 0,-7 1-4 15,6-5 0-15,7 4 3 0,1-4 0 0,-2 3-4 16,8 2 3-16,6-1-2 0,7 3 2 0,-1-3-1 0,7 4 0 15,6 3-1-15,8 0 0 0,-1 0 0 0,1 1-1 0,4 4-3 16,2-2 0-16,-7 2 0 0,7 2 0 16,-7-3 0-16,-6 0 0 0,0-4 2 0,-14 1-3 0,1-5-2 15,-1 1-6-15,-13-8-8 0,1 1-2 0,0-1-11 0,-7-4-5 16,-7 1-11-16,1-4-9 0,-1 0-12 0,1 0-10 16,-7-7-12-16,0 3-9 0,6-4 11 0,-6 1 10 0,-6-4 9 15</inkml:trace>
  <inkml:trace contextRef="#ctx0" brushRef="#br0" timeOffset="157099.12">25712 733 404 0,'0'0'65'0,"7"0"-7"0,-7 3-6 0,13-6-3 0,0 6-1 0,-1 0-11 16,15 4 1-16,-1 2 2 0,0 5-3 0,13 0-2 0,-7-2 0 16,14 6-2-16,-7-4-3 0,0 8-7 0,1-2 2 15,-8-3-7-15,7 2 0 0,-6-1-2 0,-1 1-3 0,1-5 0 16,-7 4-6-16,0-3 1 0,-7-4-7 0,7 0-3 16,-6-1-9-16,-1 2-6 0,-5-1-10 0,4-4-11 15,-4 0-9-15,-1-2-9 0,-6-2-12 0,6 0-18 0,-7-3-11 16,0 0 7-16,-6-3 11 0,0-5 9 0</inkml:trace>
  <inkml:trace contextRef="#ctx0" brushRef="#br0" timeOffset="157389.42">25914 751 424 0,'-19'18'60'0,"-1"5"-6"0,-6 2-6 0,-1 4-8 0,-11 8-1 16,-1 3-12-16,-7 11 1 0,-6 8-3 0,6-1-3 15,-5 4-1-15,-2 1-3 0,1-1-1 0,7-3 3 0,-1-4 3 16,13-8-1-16,-6-3 0 0,7-3 2 0,12-4-2 0,-6-4-1 16,13-8 3-16,7-3-2 0,-8 0-3 0,14-8-1 15,0 1 0-15,8-4 0 0,4 0-2 0,8 0-3 0,-1-3-2 16,7-1-3-16,0 4 3 0,1 0-1 0,11 0-1 16,1-1-3-16,1 2-3 0,-1 2 3 0,0-3-4 15,-1 4 3-15,2-4-4 0,-7 4 3 0,-1 0-4 0,7-4 4 16,-13 3-4-16,0-2 0 0,1-2-7 0,-8 1-5 15,0 0-5-15,0-4-10 0,-5 1-9 0,-1-5-12 0,0 1-17 16,0-4-13-16,0 0-19 0,-6-7-11 0,-1-4 10 16,0-4 10-16,-6-3 13 0</inkml:trace>
  <inkml:trace contextRef="#ctx0" brushRef="#br0" timeOffset="157580.41">25439 1252 441 0,'-7'0'91'0,"-6"-3"-9"15,6 3-9-15,7 0-9 0,0-4-9 0,-6 1-11 16,6 3-6-16,0 0-2 0,0 0-6 0,6 0-3 16,-6 0-3-16,7 3-2 0,6 1-4 0,0 4-2 0,0-2-3 15,6 5-5-15,8 1-5 0,5 2-1 0,1 5-5 16,-1-1-10-16,14 0-4 0,-7 1-11 0,13-1-11 16,0 1-8-16,0-2-19 0,13 1-15 0,-12-6-20 0,5 3 7 15,1-8 7-15,0 1 10 0</inkml:trace>
  <inkml:trace contextRef="#ctx0" brushRef="#br0" timeOffset="157938.57">26507 1058 467 0,'-7'-3'65'0,"7"3"-9"0,0-4-2 0,0 4-9 15,0 7 0-15,0 1-4 0,0 6-3 0,-7 5 1 0,1 3 0 16,0 7-4-16,-1 1-2 0,-6 10-4 0,0 3-3 16,0 5-2-16,0 4-1 0,-7 2-3 0,8 2-5 0,-8-2-1 15,7 2-1-15,-1-6-2 0,2-1-1 0,-1-6-1 16,6-6 1-16,1-4-1 0,6-4-4 0,0-7 0 16,0-7-1-16,0-5 3 0,0-2-4 0,6-4 3 0,1-4-2 15,6 0-2-15,-1-4 3 0,15-6-4 0,-1-6 3 16,6-2 0-16,14-4 0 0,0-8-4 0,0-2 0 15,11-5 2-15,-4-3 1 0,-1-4 0 0,1 0-1 0,-2-4-4 16,1 4 4-16,-6 4 0 0,-7 0 0 0,6 0-1 0,-6 7 0 16,-5-4-1-16,-2 7-3 0,1 1-1 0,-8 4-8 15,1-5-5-15,-6 9-15 0,0-4-10 0,-1 5-21 0,-5-2-16 16,-8 0-16-16,0 5-20 0,0-2 11 0,1 4 12 16,-7-3 6-16,-7 7 14 0</inkml:trace>
  <inkml:trace contextRef="#ctx0" brushRef="#br0" timeOffset="158550.33">26761 2110 420 0,'0'0'37'0,"0"-3"2"0,0 3-3 16,0 0 1-16,6 0 3 0,-6 0-5 0,-6 0-3 0,12 0-2 16,-6-5-2-16,6-2-3 0,8 0 0 0,-8-4-4 15,14 0-1-15,-7-4 2 0,7-3-2 0,-1-1-13 16,7-3 11-16,0 1-3 0,0-1 3 0,0-4-3 0,1 1 1 15,5-2-4-15,-7 2 4 0,9-1 0 0,-2 1-2 0,1-1 0 16,-8-3 4-16,9 3-2 0,-2 0 0 0,-7 5 2 16,8-5-1-16,-7 4-6 0,0 4 3 0,0-5-6 0,-6 6 3 15,5-2-5-15,2 8 3 0,-7-4-1 0,6 4-2 16,-7 4-3-16,-6-3 3 0,7 5-4 0,-7 2 3 16,-1-1-4-16,2 4 3 0,-8 0-4 0,1 0 4 0,-1 7-4 15,1 1 3-15,0-1-4 0,-7 8 4 0,6 3 0 16,-6 0-4-16,0 4 4 0,6 3 0 0,-6 5-2 0,0 0-2 15,0 2 3-15,0-1 0 0,0-4-4 0,-6 4 1 16,12-6 4-16,-6-3-1 0,6 0 0 0,2 1-4 0,-2-9 4 16,7 1-1-16,0-5-3 0,6 1 3 0,1-3 0 15,13-1-3-15,5-7 1 0,2 4 3 0,5-8-3 16,1 0 0-16,12-3 0 0,-6 0 3 0,1-4-4 0,-8 0 5 16,7 0-4-16,-13-1 3 0,1 2-4 0,-15-1 4 15,1 7-1-15,-6-3-2 0,-7 3 0 0,-6 4 0 16,-7 0 0-16,7 4-2 0,-7 3 2 0,-7 4 1 0,0 8-1 15,1-1 0-15,-7 7 2 0,6 1-3 0,-6 11-1 16,-7 0-3-16,8 2-6 0,-8 5-2 0,7 4-6 16,-7-4-8-16,1 4-6 0,-1 4-7 0,1-5-5 0,0 0-7 15,-1 4 0-15,1 1-3 0,-1-1 0 0,-6 1-5 0,6 2-4 16,-5-2-6-16,-2-1-10 0,1 4 4 0</inkml:trace>
  <inkml:trace contextRef="#ctx0" brushRef="#br0" timeOffset="160504.84">23628 3546 402 0,'-13'-7'21'0,"0"-9"1"0,-6 2 1 0,-8-4 1 15,1-4 2-15,-6-4-5 0,-7 2 1 0,-1-7 5 16,-5 6 0-16,-1-4 3 0,-5-1 3 0,-2 1-1 16,1 3 1-16,0-3-3 0,-6 7-2 0,-1 0-2 0,0 0-2 15,-6 3-1-15,0 5 3 0,0 0-2 0,0 2-1 16,-7 9-2-16,0-1-2 0,1 4 1 0,-7 4-4 0,-1 2 1 16,-5 10-4-16,-1 5-3 0,0 6 4 0,-6 9-2 15,0 1 1-15,0 10 0 0,-7 0 1 0,0 12-2 0,7 4-1 16,0 3-1-16,0 7-5 0,6 0 3 0,7 7-4 15,0 5 3-15,13 3-1 0,0 3-4 0,6 5 3 0,8-1-4 16,4 0 1-16,15 4 2 0,6 4-3 0,6 0 3 16,13-4-4-16,14-4 4 0,6 4-2 0,14-4-3 0,5 0 1 15,13-7 3-15,8 0-2 0,5-4 2 0,7-3-4 16,14-8 0-16,-1-4 4 0,13-2-4 0,0-9 0 0,7-6 0 16,6-5 1-16,0-7-1 0,7-7 4 0,6-8-4 15,0-6 1-15,1-8 2 0,-1-4 0 0,7-14-2 16,-1-4-1-16,7-8-1 0,-6-6 0 0,6-8 1 0,-6-3 3 15,0-9-1-15,-1-2-3 0,-5-8 4 0,-1-4-4 16,-6-3 4-16,-7-8-3 0,-6-3 3 0,-7-4 0 16,-12-4-3-16,-8 1 0 0,-6-4 4 0,-6 3 0 0,-21-3-1 15,-5 3 0-15,-7-3-4 0,-12 8 4 0,-8 2-4 16,-12-2 3-16,-2 2 0 0,-18 4-1 0,1-3-3 0,-1 3 1 16,-14 5-2-16,1-1 0 0,-6-1-4 0,-1 9 1 15,1-1-4-15,-1 4-2 0,-6 4-7 0,6 4-5 16,7 2-6-16,-7-2-6 0,1 7-5 0,6 0-3 0,0-1-4 15,0 1-3-15,6 4-4 0,1-2-2 0,6 5-4 16,-1 4-8-16,8-1-9 0,0 13 1 0,-1-1 9 0</inkml:trace>
  <inkml:trace contextRef="#ctx0" brushRef="#br0" timeOffset="161270.44">27972 3960 406 0,'-78'-12'33'0,"0"2"0"16,0 0 4-16,-7 2 1 0,0 4 2 0,0 1-4 15,1-1-2-15,-7 8 0 0,0-1-1 0,0 4-1 0,-7 4-2 16,0 8-4-16,6-1-4 0,-5 3 0 0,-1 5-1 15,1 11 2-15,-7 3-4 0,5 7-1 0,8 2 1 16,0 6-2-16,1 3-2 0,5 1 1 0,6 4-2 0,8 2 3 16,0 1-4-16,12 4 2 0,7 3 0 0,13-3-1 15,-1 2 0-15,7 6-1 0,8-1-3 0,18-1 0 0,-6 2-1 16,13 2 0-16,7-2-1 0,6 2 0 0,12-8-2 16,8 6-3-16,-1-6 3 0,15 2-4 0,-2 0 1 15,7-5 1-15,13 1 0 0,0-8-1 0,0 0-2 0,7-3 0 16,0-4-2-16,6-5 0 0,6-5 1 0,-5-9-2 15,12-2-1-15,-6-5 2 0,6-3-1 0,7-11 1 0,-7-5-1 16,13-2 0-16,-7-5-4 0,2-10 3 0,5-4-2 16,-1-7-1-16,-5-8 1 0,7-7 0 0,-8-3 1 15,-5-8 1-15,5-4-1 0,-12-11 2 0,0-7-1 0,-8-3 2 16,2-4 0-16,-14-4 1 0,-6-4 1 0,-8-3 1 0,-5-1 1 16,-13 1 0-16,-7 0 0 0,-13 4-3 15,-7-1-2-15,-6 0 3 0,-13 4-3 0,-7 0-3 0,-12 4-1 16,-1 0-3-16,-12 6-8 0,-7-2-2 0,-7 3-5 0,1 4 0 15,-8 3-5-15,1 1 0 0,0 0-3 0,0 2-2 16,7 5-8-16,-1 3-3 0,7 5-7 0,0 6-9 0,12 5-8 16,-5 5-15-16,13 5 4 0,-1 11 6 0</inkml:trace>
  <inkml:trace contextRef="#ctx0" brushRef="#br0" timeOffset="162184.39">31873 4653 406 0,'-65'-8'23'0,"-7"1"0"16,7-1 2-16,-6 8 4 0,-7 0-1 0,6 0-2 15,-6 8-2-15,-1 2-1 0,-5 2 0 0,0 6 0 16,-1 4 2-16,0 0-2 0,-6 4 2 0,-1 7 1 0,7 3-1 15,-6 4-1-15,7 1 3 0,-1 6 2 0,0 0-1 0,2 9 0 16,4-1 1-16,0 3-2 0,2 4-2 0,5 1 1 16,6 4-3-16,9-3-1 0,-2 7-2 0,13 2-3 15,1 4-3-15,5-4-2 0,7 8-3 0,7-1 3 0,7 1-5 16,6 7 2-16,0-4-4 0,7 4 1 0,6 3 2 16,6-3-5-16,7 4 1 0,0-4-2 0,6 0 4 0,7 0-1 15,1 0-1-15,5-1 0 0,8-1-1 0,5-3-3 16,0-1 0-16,8-3 3 0,5-5-3 0,1 3 3 15,6-3-4-15,0-10 3 0,7 2-3 0,6-6-1 0,-7-2 1 16,14-6 3-16,0-8-2 0,0-5-2 0,6-6 3 16,0-7-1-16,1-8-2 0,-2-7 2 0,8-3 0 0,0-8-2 15,-1-8 2-15,7-6-1 0,-5-4 0 0,5-13-1 16,-1-1 0-16,2-12-1 0,5-3 0 0,-5-12 0 0,5-7 1 16,-5-4 0-16,-1-6 1 0,-7-2 1 0,1-6 4 15,-7 4-2-15,-6-4 3 0,-6-1-5 0,-8 1 4 16,-6 3-2-16,-6 1 2 0,0 3-1 0,-14 3-4 0,-6 0 4 15,0 2-5-15,-6-1 4 0,-13-1-3 0,-1 1-1 16,-13 0-1-16,1-4-1 0,-7 0-4 0,-13-4 0 16,0-2-5-16,-13 2 0 0,0-3-5 0,-13-1-5 0,0-3-8 0,-7 4-6 15,-13 0-6-15,0 0-6 0,-6-1-4 16,-6 5-10-16,0 3-5 0,-14 4-12 0,0-1-12 0,-6 4 7 16,-1 4 7-16</inkml:trace>
  <inkml:trace contextRef="#ctx0" brushRef="#br0" timeOffset="163251.83">28845 3842 404 0,'-59'-18'22'16,"-6"1"-4"-16,-7-6 5 0,1 2 1 0,6-2-2 0,-14-3 0 16,8 1-1-16,-8-1-2 0,-5 1 3 0,-1 0-1 15,0-6-1-15,-6 2-2 0,0-4-2 0,0 4-1 0,0-8-1 16,-1 4 1-16,1-3 1 0,0-4-2 0,0 7 0 16,1-8 0-16,-2 5 2 0,7-1-4 0,0 1 5 15,1-1-5-15,0 4 1 0,5-1 0 0,8 2-1 0,-8 2 1 16,8-3-1-16,-8 1-1 0,8 2-1 0,0 0 0 15,-2 1-4-15,2 0 3 0,6 0-5 0,-6 3 4 0,5-3-1 16,8 3-4-16,-1 0 3 0,0 5-4 0,7-5 3 0,0 4-1 16,0 0-3-16,6-4 3 0,1 8-4 0,-1-4 4 15,1 4-4-15,-1-1 2 0,7-2 2 0,-6 3-1 16,5-1-2-16,1 4 2 0,-7-3 0 0,7 7 0 0,7-7 1 16,-7 7-1-16,0-3-1 0,-1-1 3 0,8 4 0 15,-1 0 0-15,1-1 0 0,-1 1-3 0,7 0 3 16,-6 4-1-16,5-1-1 0,2-2 0 0,-1 6 0 0,0-3-1 15,6-1 0-15,1 1 0 0,-1 4 0 0,0-5 0 16,1 5 0-16,6-1 0 0,-6 0 1 0,5 1 1 0,1-5-4 16,7 5 2-16,-7-1 0 0,0-3 0 0,-1 3 0 15,2-4 0-15,-2 1 0 0,2 1-1 0,-8-3 2 0,1-2-2 16,-1 4 0-16,-6 0-1 0,7-4 0 0,-7 0 0 16,-7 4-2-16,7-4 2 0,0 4 2 0,-7-5-2 15,7 5 0-15,-7 0 0 0,7-4-2 0,0-1 4 0,-7 5 0 16,7-4-1-16,-6 4 0 0,-1-5-1 0,1-2 0 15,-7 3 1-15,0-3 0 0,-1-1-1 0,-5 0 0 16,0 1 0-16,-1-4-1 0,-6 3 0 0,-7-4 1 0,7 1-3 16,-13 0 5-16,7 0-2 0,-1 3-2 0,-6-3 2 15,6-1-2-15,-6-3 3 0,0 4-1 0,7-1 1 0,-7 1-3 16,-1-3 3-16,8-2-1 0,-8 4 0 0,1-2 1 0,6-2 0 16,-6 6-1-16,6-5 0 0,2 3 0 15,4 1 2-15,1 0-3 0,7 4 0 0,-1-2-3 0,0-1-7 0,7 5-4 16,6-3-2-16,1 5-12 0,-1-1-5 0,7 0-10 15,1 0-7-15,-1 0-12 0,-1 2-9 0,7-1-18 16,2 3-1-16,4-1 9 0,8 1 7 0</inkml:trace>
  <inkml:trace contextRef="#ctx0" brushRef="#br0" timeOffset="164234.65">24885 271 414 0,'26'10'26'0,"7"3"-1"0,-1 1-2 16,7-3 3-16,7 3 2 0,-1-3-4 0,1 3 1 15,6-2 5-15,0 2-1 0,7-3 0 0,0 4 1 0,6 3-4 16,6-2-2-16,-6-2-1 0,7 4-2 0,0 0-3 16,6 5 0-16,0-2-4 0,0 5 3 0,6-1-6 0,1 9 2 15,0 2-1-15,6-3-4 0,1 8 0 0,-1-5 1 16,6 4-1-16,7 4-1 0,-5-3-1 0,11 3 0 16,1-5-1-16,-1 5-4 0,7-7 4 0,1 7-5 0,-1-7 5 15,1 4-5-15,-2-1 4 0,8-3 0 0,-7 0 0 16,7 2-3-16,-7 2-2 0,1-1 0 0,-1 0 3 0,0 0-2 15,0 4 2-15,1 1 0 0,-7-2 0 0,5 1-5 16,-5 0 5-16,-7 0 0 0,7 0-1 0,-7 0 0 0,1 0 0 16,-1-4 0-16,-7 1 0 0,2-1 0 0,-2-3-1 15,-6-1 1-15,7-3-1 0,-7 4 0 0,0-4-3 16,1-4 4-16,-9 0 0 0,2 1-1 0,0-4 0 0,-6-1 0 16,-1 1-1-16,0-4-1 0,-13 0-4 0,0-1-5 15,0-2 0-15,-12-1-7 0,-2 1-2 0,-5-1-16 16,-7-3 3-16,0-1-12 0,-13-2-7 0,0-2-10 0,-13-3-19 15,0-3-8-15,-13 0 14 0</inkml:trace>
  <inkml:trace contextRef="#ctx0" brushRef="#br0" timeOffset="164813.82">28617 48 443 0,'-39'18'51'0,"-7"4"-3"0,1 3-1 15,-14 4 2-15,0 5-2 0,0-2-7 0,1 5-8 16,-7-5-1-16,0 2-4 0,0-1-1 0,0-4-4 0,6 0-6 16,0-3-2-16,7 0 1 0,0 0-9 0,0-4-3 0,13 0-5 15,-1-4-9-15,8-4-9 0,13 1-3 0,-1-8-12 16,1 4-8-16,12-6-5 0,7-5-7 0,0-5-7 16,13-3-15-16,6-2 1 0</inkml:trace>
  <inkml:trace contextRef="#ctx0" brushRef="#br0" timeOffset="165022.7">28610 11 430 0,'7'0'63'0,"-1"3"-6"0,-6 5-4 16,0-1-4-16,0 4 0 0,0 7-8 0,-6 1 4 0,-1 3-4 16,7 6 0-16,-6 6-4 0,-8 6-6 0,8 1-3 15,-6-2-4-15,-2 6 0 0,1-4-5 0,7 2-4 0,-8 1-3 16,2-7 2-16,5 6-4 0,0-2-7 0,7-1-2 15,0 4-9-15,0-7-6 0,0 3-8 0,7 0-8 16,0-3-9-16,-1 3-9 0,7-7-2 0,-6 0-9 0,-1 4-5 16,7-7-11-16,-6-9-8 0,0 5 1 0,-7-4 7 15</inkml:trace>
  <inkml:trace contextRef="#ctx0" brushRef="#br0" timeOffset="165249.57">27965 402 441 0,'0'0'56'0,"-6"-3"-3"0,6-1-6 0,0 1-5 16,0-1-5-16,0 0-8 0,6 4-4 0,7 0-2 0,-6 0-6 16,6 0-3-16,7 0 1 0,-8 0 0 0,15 0-2 15,-7 0-1-15,6 0-4 0,-1 0 0 0,1 4-5 0,7 0-4 16,-7-1-3-16,0 4-12 0,0 1-4 0,1-1-10 15,-2 4-12-15,1 0-8 0,0 1-16 0,0 2-15 16,1-3 1-16,-9 1 12 0</inkml:trace>
  <inkml:trace contextRef="#ctx0" brushRef="#br0" timeOffset="165530.11">29399 69 407 0,'0'0'60'0,"0"-3"-2"16,0 3-8-16,0 0-4 0,-8 0-2 0,8 0-3 15,-6 3 2-15,-6 5-3 0,5 3 1 0,-13 7 1 16,0 0-4-16,-6 8-3 0,1 3-2 0,-7 8-4 0,-2-1-6 16,2 9-4-16,-14-1 0 0,8 7-3 0,-8-4-1 15,7 5 0-15,0 2-3 0,-7 2-2 0,7-2-2 16,0 2-2-16,7-5-3 0,-8-4-1 0,7 1-5 0,7-4-2 15,1-7-3-15,5-1-4 0,0-10-1 0,1-5-8 16,12-2-6-16,-6-4-5 0,7-7-7 0,6 2-8 0,-6-6-10 16,6-1-8-16,6-6-12 0,0-5-16 0,1 2 4 15,6-13 6-15,6 1 13 0</inkml:trace>
  <inkml:trace contextRef="#ctx0" brushRef="#br0" timeOffset="165766.3">29405 201 419 0,'0'4'33'0,"6"4"-5"0,-6 2-2 0,7 5-2 15,-1-1-1-15,-6 1-7 0,7-1 0 0,0 5 2 0,-7-5 1 16,0 2-2-16,6-2 3 0,-6 0 1 0,0-5 0 0,-6 1-3 16,-1 1-1-16,0-4-2 0,-6 0-1 0,-7 1-2 15,8 3-2-15,-8-4 0 0,-6 4-2 0,1-4 0 0,-2 1-2 16,-5-4-1-16,6 3-3 0,-1-3-4 0,8-4 1 15,-7 2-6-15,6-2-5 0,7 0-3 0,0 0-7 16,1 0-6-16,-2 0-7 0,1 0-6 0,7-2-6 0,-1 4-11 16,1-2-11-16,-1-2-1 0</inkml:trace>
  <inkml:trace contextRef="#ctx0" brushRef="#br0" timeOffset="166148.61">30036 294 425 0,'-6'14'66'0,"-7"8"-1"15,-6 3 1-15,-1 4-5 0,-6 11-1 0,0 5-9 16,-14 10-6-16,2 2-6 0,-1 3-2 0,-7 1-3 0,7-1-3 16,-6-2-2-16,-1-2-5 0,1-2-3 0,-2-2-2 15,9-1-3-15,-9-11-2 0,9 0 0 0,5 0-5 0,-6-6-2 16,7-1-2-16,6-4-4 0,-1-4-9 0,1-3-3 15,14 1-4-15,-2-9-11 0,1 1-1 0,7-8-7 0,0-4-6 16,6 5-6-16,6-11-9 0,7-2-7 0,0-5-7 16,6-1-3-16,1-7-11 0,0-5-2 0,13-2 10 15</inkml:trace>
  <inkml:trace contextRef="#ctx0" brushRef="#br0" timeOffset="166359.33">29998 480 416 0,'19'-9'34'0,"8"7"-2"0,-2 4-1 0,1 3 3 16,0 7 4-16,0 2-5 0,1 8 3 0,-8-1-2 16,0 5 1-16,-6-1 2 0,1 5-3 0,-8 7 2 0,-6-4-3 15,-6-1-3-15,-1 2-1 0,-6-4-2 0,-6-2-3 0,-1-2-2 16,0-3-3-16,-6-2-5 0,1-3-2 0,-8-7-4 16,7 0-2-16,-7-3-2 0,7-4-7 0,0-4-3 15,-7 0-8-15,14-4-8 0,-8-1-9 0,8-5-8 0,-7 0-15 16,6-2-6-16,8-3-14 0,-8 0-17 0,7 1-3 15,0-4 10-15,-6-1 14 0</inkml:trace>
  <inkml:trace contextRef="#ctx0" brushRef="#br0" timeOffset="168095.73">24917 2146 413 0,'-19'4'43'16,"-7"0"0"-16,-6 7 2 0,-14 0 4 0,-7 4-1 15,-5-1-5-15,-7 8 2 0,-7 3-1 0,-5 5-5 16,-8 0-3-16,0-1-5 0,0 0 0 0,-6 3-6 0,7-2-1 16,-7 3-5-16,6-7 2 0,6 3-3 0,8-7-6 15,6 0 2-15,0 0-3 0,12-7-1 0,8 0-5 0,5-4-3 16,8-5-7-16,6 2-7 0,0-1-5 0,13-7-10 16,7 4-8-16,-1-4-6 0,0 0-5 0,14 4 3 15,-7-4-4-15,7 0 0 0,5 0-4 0,8 0-3 0,6-4-9 16,0 4-10-16,1 0 1 0</inkml:trace>
  <inkml:trace contextRef="#ctx0" brushRef="#br0" timeOffset="168464.5">27087 2835 431 0,'-14'18'62'15,"-6"8"1"-15,1-1-1 0,-7 9 0 0,0 5-1 0,-7 5-9 16,-5 5-3-16,-1 2-5 0,-1 4-5 0,1 0-7 16,-6 0 0-16,-1 0-7 0,1 0 1 0,-1 0-6 15,1-4-2-15,-1-3-2 0,0-2-1 0,7 3-4 0,0-9-3 16,0-4-7-16,7 2-4 0,5-9-9 0,7-4-9 16,2-3-9-16,4-7-11 0,8-1-13 0,-1-10-8 0,1 4-10 15,12-5-6-15,7-3-15 0,1-3-1 0,4-5 14 16,9-3 8-16</inkml:trace>
  <inkml:trace contextRef="#ctx0" brushRef="#br0" timeOffset="168867.93">29959 4029 421 0,'0'52'67'0,"0"6"0"0,0 5-6 0,-7 2 0 0,0 4-4 16,-6 9-7-16,7-4-5 0,-1 2-4 0,-6-6-7 16,1-1-1-16,4-2-2 0,2-9-3 0,0 0-4 0,-1-10-3 15,7 4-3-15,0-9-9 0,-6-2-8 0,-1-1-7 16,7-7-11-16,-6-3-16 0,-1-1-18 0,1-8-22 0,-8-2-23 15,2-4-9-15,-2-5 8 0,2-5 15 0,-1-5 6 16</inkml:trace>
  <inkml:trace contextRef="#ctx0" brushRef="#br0" timeOffset="173448.52">20658 5700 407 0,'-32'7'44'0,"-1"4"2"0,-6 7 0 15,-7-2 5-15,-6 5 4 0,1 5-5 0,-8-4-1 16,0 4-4-16,0 3 1 0,-6 0-2 0,0-3-4 15,7 3-5-15,-7 0-4 0,-1-3-4 0,1 0-5 0,0 0 1 16,6-5-3-16,0 1-6 0,2 0-2 0,4-4-3 16,7 1-2-16,1-4-7 0,12-1-1 0,1-3-7 15,12 0-3-15,0-8-6 0,7 2-8 0,7-2-8 0,0-3-6 16,-1 4-7-16,14-4-4 0,-1-4-4 0,0 1 0 16,7-5-3-16,7 1-3 0,0 0-8 0,6-1-5 0,-1-6-2 15</inkml:trace>
  <inkml:trace contextRef="#ctx0" brushRef="#br0" timeOffset="173688.2">20723 5821 410 0,'0'4'37'0,"0"-4"2"0,-6 0-1 0,-8 3 4 0,8 5 0 0,-14-2 1 15,-5 6 0-15,-1 2 0 0,-7 2 2 0,-6 5-2 16,-7 2 0-16,0 5-2 0,-5 2-3 0,-1-1-8 15,-1-3 0-15,2 6-4 0,5-6-6 0,-7 4 1 0,8-5-5 16,6 1-3-16,-1-3-3 0,2-3-6 0,11-1 0 16,-5 0-6-16,13-5-3 0,-1 1-7 0,0-8-5 15,14 0-5-15,0-2-11 0,-1-3-8 0,1 3-8 0,12-5-7 16,-6 0-7-16,13-5-8 0,-7 3-8 0,14-6-12 16,0-3 7-16,-1 0 10 0</inkml:trace>
  <inkml:trace contextRef="#ctx0" brushRef="#br0" timeOffset="173911.93">21804 5763 425 0,'27'7'52'0,"-1"4"-4"16,-14 7-4-16,8 4-2 0,-7 7 1 0,1 5-4 15,-2 5 4-15,-12 5 0 0,6 4 2 0,1 4-3 16,-7 3-3-16,-7 0 0 0,1 3-8 0,-6-3 0 0,-2-1-7 15,1 2-3-15,-7-5 0 0,8 1-5 0,-8-5-6 0,0-3-4 16,1-7-9-16,6-1-10 0,-6-3-13 0,-1-4-10 16,0-3-14-16,7-3-10 0,-7-2-11 0,8-7-12 0,-8-2-16 15,7-1 9-15,7-5 10 0,-8-1 9 0</inkml:trace>
  <inkml:trace contextRef="#ctx0" brushRef="#br0" timeOffset="180869.68">17968 6491 411 0,'7'-3'36'0,"0"3"-2"0,-1 0 0 16,0 0-1-16,8 3-3 0,-8 4-4 0,7-2-2 0,7 5-1 16,-1-2-2-16,0-1-3 0,-5 4-3 0,5 4-4 0,1-4-3 15,-8 3-1-15,8-2-4 0,0-6-7 0,-7 6-5 16,7-5-5-16,-1-4-7 0,-6 6-3 0,6-9-3 15,1 0-6-15,0 0-2 0,-8-9-4 0,8 1-7 0,-1-1-3 16</inkml:trace>
  <inkml:trace contextRef="#ctx0" brushRef="#br0" timeOffset="184538.62">18223 5967 427 0,'12'5'32'0,"2"1"-1"0,-2 2-2 0,8 3-1 15,-1-4-3-15,1 4-7 0,-1 0-1 0,1 4-4 0,0-8 1 16,-7 4-4-16,6-3-2 0,-6-2-4 0,7-1-4 16,-7-2-5-16,0 1-5 0,0-1-7 0,0-3-9 0,-6 0-8 15,-1 0-4-15,-6 0-4 0,6 0-12 0</inkml:trace>
  <inkml:trace contextRef="#ctx0" brushRef="#br0" timeOffset="184914.01">18405 6070 431 0,'-13'3'41'0,"0"9"-3"0,-1-1 2 0,-5 3 0 16,-1 5 1-16,1 2-9 0,0 9 3 0,-1-1-1 0,-6 8 0 16,-1-4-1-16,2 4-3 0,-1 0-2 0,-7-1-3 15,7 0-3-15,0 0-3 0,0-2-2 0,0-5-2 16,-1-3-2-16,2-1-2 0,5-3-4 0,0-3 0 0,2-4 0 16,-2-4-3-16,0-5 0 0,7 2-1 0,-7-4 0 15,8-4 1-15,-8 4-2 0,7-8 0 0,0 0 0 16,0-4 1-16,0 2-2 0,6-2 3 0,-6 2-2 0,7-3-1 15,6 1 0-15,-6 2-1 0,6-2 1 0,-8 5 2 16,8 0 1-16,0-2 0 0,0 5-1 0,8-2-3 0,-2-3 1 16,0 1 0-16,1 4 5 0,-1 0-1 0,8 0 1 15,-2 0 2-15,2 0-2 0,5-3-1 0,1 3 4 0,-1-4-3 16,0 11 4-16,1-3-2 0,7 1-3 0,-9 2 2 16,9-4-1-16,-7 5-1 0,-2-1 0 0,9 3-2 15,-7-1 0-15,-1 1-1 0,0-3-4 0,-5-4 3 0,5 5-4 16,-6 0-3-16,0-1-1 0,7-7-3 0,-7 4-7 0,0-1-2 15,-7 1-2-15,7-4-5 0,-7 0-6 0,2 3-1 16,-2-3-5-16,0 4-1 0,-6-4-3 0,7 3 1 0,-7 2-1 16,0-2 0-16,0 4-2 0,7-3 1 0,-7 3-3 15,-7 1 1-15,14 0-2 0,-7-8-6 0,6 2-3 16</inkml:trace>
  <inkml:trace contextRef="#ctx0" brushRef="#br0" timeOffset="185341.49">18503 6488 435 0,'-20'10'48'0,"1"9"-1"0,5 3-3 15,-12 0 3-15,0 8 2 0,7 2-8 0,-7 1 0 0,-1 0-3 16,8 0 1-16,-7 0-4 0,6 0 1 0,8-8-4 16,-8-2-3-16,6 0-3 0,8-10-4 0,0-1-2 15,6-5-4-15,0-4-5 0,-7-3 1 0,7 4-2 0,7-4-5 16,-1-4 3-16,8-4-2 0,-2 1-1 0,2 0-1 16,5-6 0-16,7-4-3 0,6 0 0 0,1-5-3 0,6-3 2 15,-7-5-1-15,14 4 1 0,-7 1 0 0,0-1 0 0,1 3 2 16,-1 3-1-16,-7 1 3 0,1 7-2 0,-7 1 4 15,0 4-3-15,-7 3 1 0,-5 4 0 0,-2 4 3 16,-6 3-2-16,2 4 0 0,-8 3 2 0,0 9 1 0,-8-1 0 16,2 7-5-16,0 4 1 0,-14 1 2 0,1 2-1 15,-1 4-3-15,8 1 0 0,-15-4-2 0,7-1-2 0,2-3-5 16,-2-4-1-16,0-3-8 0,7-7-3 0,7-1-11 16,0-7-9-16,6-8-5 0,0 4-8 0,0-7-6 15,6-7-9-15,6 0-9 0,-5-8-10 0,6-3-12 0,0-4 15 16,1-4 6-16</inkml:trace>
  <inkml:trace contextRef="#ctx0" brushRef="#br0" timeOffset="185496.5">18906 6542 439 0,'7'0'60'0,"-7"5"-5"16,6-2-4-16,1 4-5 0,0 1-5 0,-1 6-5 16,0-2-7-16,8 2-4 0,5 0 0 0,-6 5-4 0,6-1-6 15,1 1-3-15,-7-5-5 0,7 1-6 0,-1-1-7 16,0-3-5-16,-5-6-7 0,5 5-7 0,1-6-9 15,-8-4-8-15,8 4-9 0,-7-4-6 0,0-4-15 0,0-3-5 16,-7 0 8-16</inkml:trace>
  <inkml:trace contextRef="#ctx0" brushRef="#br0" timeOffset="185649.43">19206 6503 404 0,'-7'3'73'0,"-6"1"-8"0,1 7-7 15,-2 3-5-15,-5 1-11 0,-1 7-6 0,0 0-5 16,-6 12-5-16,7-6-8 0,-7 5-3 0,6 4-7 15,-6 0-6-15,7-1-4 0,5-3-7 0,-4 0-6 0,4-4-4 16,8-3-6-16,-1-8-5 0,1 1-7 0,12-4-5 16,-6-1-5-16,7-11-4 0,-1 1-7 0,8 0-6 15</inkml:trace>
  <inkml:trace contextRef="#ctx0" brushRef="#br0" timeOffset="186099.09">19180 6931 418 0,'6'0'27'0,"7"0"-2"15,0-3-1-15,0 3-1 0,7 0-1 0,-7 0-11 0,0 0 3 16,6-5-1-16,-5 5 0 0,5-3-1 0,-6-1-2 16,0 1-1-16,0-1 2 0,0-3 2 0,-7 3 0 0,2-3 0 15,-2 2-1-15,-6 3 0 0,6-6 1 0,-6 4 0 0,-6 1 3 16,0 3-1-16,-2 0 2 0,-4-4 0 16,-2 4-2-16,1 0 1 0,-6 0 2 0,0 0-1 0,-1 4 2 15,-13-1 2-15,13 9-1 0,-5-5 2 0,-1 4 1 0,6 0 0 16,1 4 0-16,-1-1-4 0,0 4-1 0,8 1-2 15,-2-5 0-15,8 4-4 0,0 1-1 0,6-5-4 0,-7-2-2 16,7 2-3-16,0-3-2 0,0 0-8 0,7 0-2 16,5-4-5-16,-5-3-3 0,6-1-3 0,7 2-6 0,-1-5-1 15,1-5-4-15,6 2-1 0,0-8-4 0,7 4-2 16,-1-8 0-16,1 1 5 0,-1-4-1 0,7-1 6 16,-6-2 1-16,-1-6 6 0,8 2 3 0,-8 3 4 0,1-4 3 15,-8 3 5-15,1-2 4 0,0 6 7 0,-6-1 6 16,-1 1 5-16,-5 4 2 0,-8 0 6 0,0 11 1 15,1-6 3-15,0 6 0 0,-7 1 1 0,0 3-1 0,0 0-3 16,-7 3 3-16,0 5 1 0,-5 2-1 0,-2 5-1 16,2 3 2-16,-8 4-1 0,1 9 0 0,-14 1-4 0,7 5 1 15,-6 7-3-15,-1 0-3 0,1 3-4 0,-1-3-1 16,1 3-2-16,5-2-5 0,1-2-3 0,0-6-4 16,6 0-5-16,7-4-9 0,1-4-8 0,-2-7-9 0,8 0-9 15,6-8-7-15,0 1-12 0,0-8-8 0,-6 1-7 16,6-5-14-16,0 2-6 0,6-5 8 0,-6 0 14 0</inkml:trace>
  <inkml:trace contextRef="#ctx0" brushRef="#br0" timeOffset="187281.65">20983 7070 436 0,'0'0'61'0,"0"0"-8"0,0 0-6 0,0 0-5 15,0 0-4-15,0 0-8 0,0 0-2 0,0 0-2 16,0 0 2-16,0 0-3 0,0 0 3 0,-6 0-2 0,6 0 2 16,0 0-2-16,0 0 2 0,0 0-6 0,0 0 1 15,0 0-2-15,0 0-7 0,0 0 3 0,0 0-6 0,-6 0 2 16,6 0-5-16,0 0-1 0,6 0 2 0,-12 0-1 15,6 0-4-15,0 0-1 0,0 0 3 0,0 0-4 16,0 0 4-16,0 0-1 0,0 0-4 0,0 0 4 0,0 0-5 16,0 0 4-16,0 0-4 0,0 0 4 0,-6 0 0 15,6 0 0-15,0 0 0 0,0 0-2 0,-8 0 0 0,8 0 2 16,-6 0-3-16,6 0-1 0,0 0 2 0,0 0 0 16,0 0-1-16,0 0 0 0,0 0 1 0,0 0-1 15,0 0 1-15,0 0 0 0,0 0 0 0,0 0 0 0,0 0 3 16,0 0-3-16,0 0 3 0,0 0-1 0,0 0-3 15,0 0 1-15,0 0 2 0,0 0 0 0,0 0-4 0,0 0 3 16,0 0 0-16,0 0-3 0,0 0 3 0,0 0-4 16,0 0 1-16,0 0 0 0,0 0 0 0,0 0 3 0,0 0-1 15,0 0-3-15,0 0 0 0,0 0 3 0,0 0 0 16,0 0-3-16,0 0 0 0,0 0 1 0,0 0 2 0,0 0 0 16,0 0-4-16,0 0 3 0,0 0-3 0,0 0 0 15,0 0-2-15,0 0-2 0,0 0-3 0,0 0-1 16,0 0-1-16,0 0-4 0,-6 0-5 0,6 0-4 0,0 0-1 15,-7 0-4-15,1 0-6 0,-1 0 0 0,7 0-7 16,-7 0 0-16,1 4-3 0,0-4 3 0,6 0-3 0,-6 0 1 16,6 0-1-16,0 0 0 0,0 0-1 0,0 0-4 15,0 0-5-15,0 0-8 0</inkml:trace>
  <inkml:trace contextRef="#ctx0" brushRef="#br0" timeOffset="187523.2">20977 7085 457 0,'-6'3'69'0,"6"-6"-8"0,0-1-7 0,-6 8-5 0,6-4-5 15,0 0-10-15,0 0-2 0,-8 0-4 0,8 0-4 16,0 0 1-16,0 0-4 0,0 0-2 0,0 0-6 15,0 0-2-15,0 0-4 0,0 0-10 0,0 0-8 0,0 0-12 16,0 0-7-16,0 0-12 0,-6 0-8 0,6 0-6 0,-6 0-15 16,-1 0-14-16,-6 0 1 0,6 0 10 0</inkml:trace>
  <inkml:trace contextRef="#ctx0" brushRef="#br0" timeOffset="188674.92">21036 7122 436 0,'-6'0'43'15,"6"0"-5"-15,0 0-4 0,0 0-3 0,0 0-3 0,0 0-7 16,0 0-2-16,0 0-1 0,0 0 3 0,0 0 0 16,0 0-1-16,0 0 1 0,0 0-1 0,0 0-4 0,0 0 1 15,0 0-2-15,0 0 0 0,0 0 0 0,0 0 0 16,0 0-1-16,0 0-1 0,0 0 0 0,0 0-4 16,0 0 2-16,0 0 0 0,0 0 2 0,0 0-1 0,0 0 3 15,0 0 0-15,0 0-1 0,0 0 0 0,0 0-1 16,0 0 2-16,0 0-5 0,0 0 2 0,0 0-4 0,0 0 2 15,0 0-4-15,0 0 3 0,0 0-4 0,0 0 3 0,0 0-1 16,0 0-4-16,0 0 1 0,0 0-1 0,0 0 3 16,0 0-1-16,0 0-1 0,0 0 0 0,0 0-1 15,0 0 0-15,0 0-1 0,0 0-1 0,0 0 0 0,0 0 2 16,0 0-2-16,0 0-2 0,0 0 2 0,0 0 1 16,0 0-1-16,0 0 0 0,0 0 0 0,0 0 1 0,0 0 0 15,0 0-1-15,0 0-4 0,0 0 4 0,0 0-4 16,0 0 3-16,0 0-3 0,0 0 4 0,0 0 0 15,0 0-4-15,0 0 4 0,0 0 0 0,0 0-1 0,0 0-3 16,0 0 4-16,0 0 0 0,0 0 0 0,0 0 0 16,0 0-3-16,0 0 3 0,0 0-1 0,0 0 1 0,0 0-3 15,0 0 1-15,0 0 0 0,0 0 1 0,0 0 2 16,-7 0 0-16,7 0 0 0,0 0 0 0,0 0 1 16,0 0-1-16,-7 0-1 0,7 0 2 0,0 0-2 0,0 0 1 15,0 0-1-15,0 0 1 0,0 0 0 0,0 0 0 16,0 0 2-16,0 0-2 0,0 0 3 0,0 0-4 15,0 0 3-15,0 0-4 0,0 0 4 0,0 0-4 0,0 0 3 16,0 0 0-16,0 0-2 0,0 0-2 0,0 0 4 16,0 0-4-16,0 0 0 0,0 0 0 0,0 0 1 0,0 0-1 15,0 0 1-15,0 0 3 0,0 0-2 0,0 0-2 16,0 0 3-16,0 0-3 0,0 0 3 0,0 0-3 0,0 0 3 16,0 0 0-16,0 0 0 0,0 0 0 0,0 0-1 0,0 0 0 15,0 0-3-15,0 0 4 0,0 0-4 0,0 0 3 16,0 0-3-16,0 0 3 0,0 0 0 0,0 0-3 15,0 0 3-15,0 0-3 0,0 0 0 0,0 0 4 0,0 0-4 16,0 0 4-16,0 0 0 0,0 0-4 0,0 0 4 16,0 0-4-16,0 0 4 0,0 0-2 0,0 0 0 0,0 0-2 15,0 0 4-15,0 0-4 0,0 0 0 0,0 0 4 16,0 0 0-16,0 0-4 0,0 0 4 0,0 0 0 16,0 0 0-16,0 0-4 0,0 0 3 0,0 0 0 0,0 0-3 15,0 0 0-15,0 0 0 0,0 0 4 0,0 0-2 16,0 0-2-16,0 0 4 0,0 0-4 0,0 0 4 15,0 0 0-15,0 0-4 0,0 0 4 0,0 0-4 0,0 0 4 16,0 0-4-16,0 0 4 0,0 0-4 0,0 0 4 0,0 0-4 16,0 0 4-16,0 0-4 0,0 0 4 0,0 0 0 15,0 0-2-15,0 0 0 0,0 0-2 0,0 0 3 16,0 0 0-16,0 0 0 0,0 0 0 0,0 0 0 0,0 0 0 16,0 0 0-16,0 0-4 0,0 0 4 0,0 0-3 15,0 0 3-15,0 0-1 0,0 0-3 0,0 0 4 16,0 0-3-16,0 0 3 0,0 0-3 0,0 0 4 0,0 0-1 15,0 0-3-15,0 0 3 0,0 0 0 0,0 0 0 16,0 0-3-16,0 0 3 0,0 0-3 0,0 0 4 0,0 0-4 16,0 0 3-16,0 0-3 0,0 0 4 0,0 0-4 0,0 0 4 15,0 0 0-15,0 0-1 0,0 0-3 0,0 0 0 16,0 0 0-16,0 0 4 0,0 0-3 0,0 0 3 0,0 0-4 16,0 0 4-16,0 0-2 0,0 0-2 0,0 0 4 15,0 0 0-15,0 0-2 0,0 0-2 0,0 0 4 16,0 0-4-16,0 0 4 0,0 0-4 0,0 0 4 0,0 0-4 15,0 0 3-15,0 0 0 0,0 0-4 0,0 0 4 16,0 0-4-16,0 0-1 0,0 0-1 0,0 0-6 0,0 0-9 16,0 0-4-16,0 0-11 0,0 0-10 0,0 0-11 15,0 0-11-15,0 0-5 0,0 0-12 0,0 0-12 16,0 0-1-16,0 0 12 0,0 0 10 0</inkml:trace>
  <inkml:trace contextRef="#ctx0" brushRef="#br0" timeOffset="189041.26">21030 7117 451 0,'-7'0'82'0,"7"0"-3"0,0 0-8 16,-7 0-8-16,7-3-4 0,0 6-11 0,-6-3-2 16,6 0-9-16,0 0-1 0,0 0-7 0,0 0 0 0,0 0-5 15,0 0-5-15,0 0-2 0,0 0-1 0,0 0 1 16,0 0-6-16,0 0 2 0,0 0-4 0,0 0 2 0,0 0-5 16,0 0 3-16,0 0-5 0,0 0 3 0,0 0-4 15,0 0 3-15,0 0-4 0,0 0 3 0,0 0-4 0,0 0 3 16,0 0-4-16,0 0 3 0,0 0-1 0,0 0 0 15,0 0-3-15,0 0 2 0,0 0-4 0,0 0-6 16,-7 0-3-16,7 0-8 0,-6 0-9 0,0 0-10 0,-2 0-8 16,2 0-14-16,-6 0-11 0,-2 0-8 0,8 0-17 15,-14 0-7-15,13 0 14 0,-5 0 11 0,6 0 9 0</inkml:trace>
  <inkml:trace contextRef="#ctx0" brushRef="#br0" timeOffset="189334.31">20991 7132 437 0,'0'0'77'0,"0"0"-10"0,-8 0-3 0,8 0-8 0,8-3-1 16,-8 3-10-16,0 0-1 0,0 0-2 0,0 0-4 15,0 0-1-15,0 0-6 0,0 0-5 0,0 0 0 16,0 0-7-16,0 0 1 0,0 0-3 0,0 0-3 0,0 0-2 16,0 0-3-16,0 0-1 0,0 0-3 0,0 0-1 15,0 0-6-15,0 0-1 0,0 0-3 0,0 3-5 0,0-3-3 16,0 0-6-16,0 0-4 0,0 0-8 0,0 4-8 16,-8-4-9-16,2 4-6 0,0-4-10 0,0 3-6 15,-2-6-11-15,2 6-8 0,0 1 5 0,-7 0 10 0</inkml:trace>
  <inkml:trace contextRef="#ctx0" brushRef="#br0" timeOffset="189547.67">21068 7151 419 0,'0'0'74'0,"0"0"-3"0,0 0-5 15,-6 0-4-15,6 0-1 0,0 0-10 0,0 0-5 16,0 0-5-16,0 0-3 0,0 0-3 0,0 0-7 15,0 0 0-15,0 0-6 0,0 0 0 0,0 0-3 0,0 0-3 16,0 0-6-16,0 0-3 0,0 0-4 0,0 0-7 16,0 0-7-16,0 0-9 0,0 0-9 0,0 0-13 0,0 0-11 15,0 0-15-15,0 0-8 0,-6 0-17 0,-2 0-4 0,2 0 11 16,-6 0 10-16</inkml:trace>
  <inkml:trace contextRef="#ctx0" brushRef="#br0" timeOffset="189757.07">21010 7188 466 0,'0'0'75'0,"0"0"-6"0,0-4-9 16,0 8-4-16,0-4-5 0,0 0-5 0,0 0-4 16,0 0-5-16,0 0-2 0,0 0-1 0,0 0-6 0,0 0-2 15,0 0-5-15,0 0 1 0,0 0-5 0,0 0-4 16,0 0-4-16,0 0-7 0,0 0-7 0,0 0-12 15,0 0-13-15,0 0-14 0,0 0-14 0,-7 0-14 0,1 0-17 16,0 0-13-16,-2 0 8 0,-4 0 11 0,6 0 10 16</inkml:trace>
  <inkml:trace contextRef="#ctx0" brushRef="#br0" timeOffset="190000.98">21048 7191 456 0,'0'0'90'0,"0"0"-10"16,0 0-9-16,-6 0-9 0,6 0-6 0,6 0-7 15,-6 0-5-15,0 0-8 0,0 0-1 0,0 0-4 0,0 0-7 16,-6 0 1-16,6 0-7 0,0 0-2 0,0 0-2 16,0 0 2-16,0 0-2 0,0 0-6 0,0 0 2 15,0 0-4-15,0 0-5 0,0 0-5 0,0 0-6 0,0 0-5 16,0 0-10-16,0 0-11 0,0 0-9 0,0 0-13 15,0 0-6-15,-6 0-12 0,6 0-12 0,-6 0-13 0,-1-3 10 16,0-1 10-16,1 0 13 0</inkml:trace>
  <inkml:trace contextRef="#ctx0" brushRef="#br0" timeOffset="190205.15">21003 7161 411 0,'0'0'78'0,"0"0"-4"16,0 0-8-16,-6 0-4 0,6 0-3 0,6 0-13 0,-6 0-3 16,0 0-3-16,0 0-5 0,0 0-2 0,0 0-5 15,0 0-3-15,0 0-4 0,-6 0-1 0,6 0-8 0,0 0-5 16,0 0-8-16,0 0-9 0,0 0-11 0,0 0-14 16,0 0-12-16,-6 0-19 0,6 0-13 0,-8-2-20 0,2-6 1 15,0 4 13-15,0 0 11 0</inkml:trace>
  <inkml:trace contextRef="#ctx0" brushRef="#br0" timeOffset="190532.8">21016 7129 468 0,'-6'3'75'0,"6"-3"-12"16,-7 0-3-16,7 0-8 0,0-3-7 0,-6 3-7 0,6 0-2 15,-6 0-2-15,6 0 1 0,0 3 0 0,0-3 0 16,0 0-7-16,0-3 0 0,0 3-5 0,0 0-4 16,0 0 1-16,0 0-6 0,0 0 2 0,0 0-5 0,0 0 2 15,0 0-3-15,0 0-3 0,0 0 2 0,0 0-5 16,0 0 4-16,0 0-5 0,0 0 0 0,0 0 3 0,0 0-5 16,0 0 0-16,0 0 0 0,0 0 2 0,0 0-3 15,0 0 0-15,0 0 1 0,0 0-3 0,0 0 0 0,0 0-1 16,0 0 0-16,0 0-5 0,0 0 0 0,0 0 0 15,0 0-2-15,0 0-3 0,-8 0-7 0,2 0-3 16,6 0-8-16,-6 0-6 0,0 0-10 0,-2 0-5 0,2 0-10 16,0 0-5-16,-7 0-12 0,-1 0-16 0,8 0 8 0,-6 0 10 15,4 0 9-15</inkml:trace>
  <inkml:trace contextRef="#ctx0" brushRef="#br0" timeOffset="190799.54">20965 7143 419 0,'0'0'26'0,"0"0"-3"0,0 0-3 15,0 0-2-15,0 0-5 0,0 0-7 0,0 0-8 0,0 0-7 16,0 0-9-16,0 0-9 0,0 0-12 0</inkml:trace>
  <inkml:trace contextRef="#ctx0" brushRef="#br0" timeOffset="190967.4">21062 7143 409 0,'0'0'16'0,"0"0"-5"0,0 0-8 0,0 0-7 0,0 0-6 16,0 0-12-16</inkml:trace>
  <inkml:trace contextRef="#ctx0" brushRef="#br0" timeOffset="191321.48">21075 7206 406 0,'0'0'28'0,"0"0"-8"0,0 0-6 0,0 0-4 0,0 0-7 16,-7 0-9-16,7 0-4 0,0 0-7 0,0 0-7 15</inkml:trace>
  <inkml:trace contextRef="#ctx0" brushRef="#br0" timeOffset="191502.58">21140 7210 425 0,'-7'0'30'16,"1"0"-7"-16,0 0-5 0,6 0-6 15,-7 0-2-15,0 0-10 0,7 0-8 0,-6 0-7 0,6 0-3 16,0 0-9-16,-6 0-7 0</inkml:trace>
  <inkml:trace contextRef="#ctx0" brushRef="#br0" timeOffset="191680.2">21088 7275 441 0,'-6'0'40'0,"-1"0"-4"0,7 0-9 16,0 0-1-16,0 0-6 0,0 0-9 0,-7 0-3 15,7 0-5-15,0 0-7 0,0 0-4 0,0 0-7 0,7 0-4 16,-14 0-7-16,7 0-8 0,0 0-12 0,0 0-11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37:11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12640 9213 419 0,'0'5'23'0,"0"-10"0"0,0 5-3 0,0 0-1 0,0 0 1 15,0 0-7-15,0 0 4 0,8 0-1 0,-2 0 1 16,0 0 5-16,8 0 0 0,-8 0 3 0,7 0-1 16,7 0 2-16,-1 0 1 0,1 0 2 0,-1 0-4 0,0 0 0 15,8 0 1-15,-1 0 0 0,0 0-4 0,0-3-1 16,7 3 1-16,-7 0-1 0,13 0-1 0,-1 0-2 15,1 0-1-15,1 0 0 0,5-4 1 0,8 4-5 0,-1 0 2 16,-1 4 0-16,8-4-1 0,0-4-1 0,6-3 0 16,0 3 0-16,0 1-2 0,7-5 0 0,6 0-2 15,0 1-4-15,7 0 3 0,-1 0-5 0,1-1 3 0,6 1-4 16,1 4 2-16,-1 3 1 0,13-5-1 0,-13 5-1 16,14 0 0-16,-1-3 0 0,-7 3-2 0,14 0-2 0,-1 3 3 15,1-3 0-15,7 0-2 0,-8-3 1 0,7-1 0 16,1 4 1-16,6-7-4 0,-1 3 4 0,7 1-4 0,-6-5 0 15,0 1 2-15,7 7 1 0,-7-8-2 0,-1 8 3 0,1 0-3 16,0-3 3-16,-8 0-1 0,2 3-1 0,-1 0-2 16,0 3 3-16,-6-3-3 0,0 0 1 0,0-3 3 15,-1 3-2-15,1 0-2 0,-1 0 1 0,-5 0 1 0,5 0 1 16,-5 0-3-16,5 0 2 0,1 0 0 0,-7-4 0 16,7 4-2-16,-7-4 1 0,7 4 0 0,-7-3 0 0,1-1 0 15,-8 0 0-15,7 1-1 0,-6-1-1 0,-7-1 2 16,7 5-2-16,-14-2 2 0,7 2-1 0,-6-4 0 0,-6 4 0 15,-1 0 0-15,-7 4 1 0,1-8 0 0,-7 4 0 16,0 4 1-16,-6-4 0 0,0-4 1 0,-8 4-2 16,1 0 2-16,-5 0-1 0,-2 0 0 0,1 6 0 0,-7-6 0 15,-1 5-1-15,1-5 2 0,-6 0-1 0,-1 4-2 16,-6-1 3-16,1 1-1 0,-1 3-1 0,-6-7 2 16,-8 0-1-16,8 4 0 0,-13-4 1 0,5 0 0 0,-5 4 0 15,-7-4 1-15,7 0-1 0,-7-4 1 0,0 4 1 16,0 0-1-16,0 0-2 0,0 0 3 0,0 0-1 0,0 0-1 15,0 0-1-15,0 0-1 0,0 0-2 0,0 0-3 16,0 0 0-16,-7 0-4 0,0 0-5 0,7 0-4 16,-6 0-11-16,0 0-10 0,-1 0-10 0,-6 0-16 0,0 0-12 15,-1 0-20-15,2 0-6 0,-1 0 11 0,-7 0 10 16,8 0 7-16</inkml:trace>
  <inkml:trace contextRef="#ctx0" brushRef="#br0" timeOffset="93931.46">8395 7169 407 0,'6'0'11'0,"-6"5"3"15,0-10 1-15,-6 5 1 0,6 0 0 0,0 0-2 0,0 0 2 16,0 0 2-16,0 0-3 0,0 0 3 0,0 0-1 15,0 0-1-15,0 0 2 0,0 0 2 0,0 0-5 16,0 0 1-16,0 0 0 0,0 0 1 0,0 0-1 0,6-3-5 16,-6 3 4-16,0-5-5 0,0 5 3 0,7-7-2 15,-1 4-3-15,7-5 1 0,-6 1 1 0,5-4-2 0,8 0 0 16,0-3-1-16,-1-1 0 0,7 0 0 0,0-2 0 16,7-2-3-16,-1-4 0 0,-5 1 0 0,11 0-1 15,9-3 0-15,-9-1 0 0,8-4-2 0,6 3 1 0,-7-4 1 16,14-2-3-16,-7 1 0 0,7-2-1 0,0 2 1 15,6-5-1-15,-7 5 1 0,7-2-1 0,-6 1 0 0,6 0 2 16,0 0-3-16,0 4 0 0,0-1 1 0,0 1-3 16,1 0 3-16,-1 4-2 0,0-5 2 0,0 8 2 15,0 0-4-15,0 0 3 0,-6 7 1 0,6-4 0 0,-6 5-2 16,-1 3-2-16,1 4 0 0,0 0 1 0,-1 3 0 0,1 1 0 16,-7 3 0-16,6 3 2 0,-5 1 2 0,-1 3-4 15,0 0 4-15,0 4-2 0,-7 3-2 0,1 2 4 16,-1 2-2-16,-5 4-2 0,-1 0 4 0,0 4-4 0,-7 3 4 15,-6-4-4-15,7 8 4 0,-7-3-4 0,-6 3 4 16,6-4-4-16,-13 4 4 0,7-4-4 0,-8 0 0 0,1 2 3 16,1-6 1-16,-2 0 0 0,-6-3-4 0,2 0 4 15,-2-3 0-15,0-1-5 0,-6-8 4 0,0 6-4 0,7-9 4 16,-7 0-2-16,0 0-1 0,0-3-2 0,0-4-3 16,-7 3-4-16,7-3-2 0,7 0-6 0,-7 0-2 15,0 0-5-15,0 0-8 0,0 0 0 0,0 0-5 0,0 0-5 16,0 0-7-16,0 0-5 0,0 0-9 0</inkml:trace>
  <inkml:trace contextRef="#ctx0" brushRef="#br0" timeOffset="94365.7">11963 6447 401 0,'0'19'22'0,"-6"-1"0"0,6 4 0 16,-7 4-2-16,7 3 1 0,-6 4-6 0,0 1 4 16,-1-2-2-16,0 0 0 0,1 2 1 0,-7-1 2 15,6-4-4-15,1 0 3 0,-1 1 2 0,-5-8-4 0,5-5 2 16,0 6 0-16,-5-12 2 0,-2 0-4 0,1 4-1 16,0-8 0-16,-6-3 1 0,5 2-1 0,-12-6-2 0,1 4-1 15,-8-4-1-15,1 0-1 0,-2-4-2 0,-11 1-1 16,-1-4-1-16,1 3-1 0,-7-7-1 0,-7 4-1 0,1-4-1 15,0-3-1-15,-1-1 0 0,0 0-1 0,7 0-7 16,-1 1-2-16,2-1-4 0,5 0-7 0,7 1-11 0,0-1-8 16,7 5-8-16,5-2-7 0,1 5-15 0,6 3-16 15,-6-3 5-15,14 3 8 0</inkml:trace>
  <inkml:trace contextRef="#ctx0" brushRef="#br0" timeOffset="102972.97">21954 6872 422 0,'-6'-3'48'16,"6"-1"-3"-16,0 4-5 0,-7 0 1 0,7 0 2 0,7 4-7 15,-1-4 0-15,7 0 2 0,1 0 3 0,-2 3 0 16,8 4 0-16,13 0-4 0,-1 1-2 0,1 4-3 16,12-2-5-16,1 5-2 0,-1 0-2 0,1 2-4 0,-1-1-4 15,1-2-2-15,-1 2-2 0,1-3-3 0,-7 1-5 16,0-1-5-16,1-3-3 0,-1-2-7 0,-7 3-8 0,1-8-7 15,-7-3-7-15,0 4-11 0,-1-1-6 0,-5-3-9 16,-6 0-4-16,-2 0-4 0,-5 0-9 0,-1-3-9 16,-12 3 6-16,-1 0 10 0</inkml:trace>
  <inkml:trace contextRef="#ctx0" brushRef="#br0" timeOffset="103327.07">22117 6982 403 0,'-13'-7'54'0,"0"7"-6"0,0-3-5 0,-1-2-5 15,8 5-6-15,0 0-6 0,-7 0-1 0,6 8-2 16,1 3 1-16,-1 3-1 0,-5 5 0 0,4 3-4 0,2 7 1 16,-6 4-1-16,-2 11 0 0,8 8-4 0,-14-1-3 15,7 7 2-15,1 5-5 0,-8 2 2 0,0 5-1 0,-6 0-1 16,7-1-1-16,-8 1-3 0,1 0 1 0,0-5-4 16,0-2 0-16,1-8 3 0,-2-4 0 0,1 0-3 0,6-10 4 15,1-1 1-15,6-7-1 0,-6-4 1 0,5-4 1 16,8-6 3-16,0-4-3 0,-1 0 4 0,7-8-1 0,0-4 0 15,-7 1 1-15,14 0-2 0,0-4 4 0,-1 0-1 16,7 0 0-16,0 3-1 0,0 1-1 0,7 0 0 16,6 4 0-16,0 2-3 0,-1 1 1 0,1 0-1 0,7 4-2 15,-7-1-1-15,0 1 0 0,1 3-3 0,-1-4 3 16,-7 5-4-16,1-4 3 0,0 3-2 0,-2 1-1 0,2-4-1 16,-7 3-2-16,7-4-2 0,-8-2 0 0,8-2-5 15,-7 5-5-15,1-8-4 0,-2 0-8 0,2-3-11 0,-2 0-4 16,2 0-7-16,-8-4-9 0,7 0-7 0,-13 0-9 15,6-8-9-15,-6 2-12 0,7-6 7 0,-7 1 7 16</inkml:trace>
  <inkml:trace contextRef="#ctx0" brushRef="#br0" timeOffset="103535.19">21681 7736 421 0,'-7'-10'58'0,"7"-5"-6"0,0 11-5 0,0-3-5 0,0 7-3 16,13-3-8-16,1 3-2 0,4 3-2 0,2 4-2 0,0 1 1 16,13 3-2-16,-8 4-2 0,15-4-2 0,-8 7-5 15,7 0 0-15,0 4-3 0,-7 0-6 0,8 0-4 16,-1 0-9-16,0 1-11 0,0-2-6 0,0-3-9 0,0 4-12 16,0-7-8-16,7 3-14 0,-7-4-17 0,0-2 3 15,-7-1 9-15</inkml:trace>
  <inkml:trace contextRef="#ctx0" brushRef="#br0" timeOffset="104034.23">22989 7235 401 0,'8'-4'63'0,"-8"1"-10"0,0 3-6 0,0-4-1 15,0 8-5-15,-8 3-10 0,8 0 1 0,-6 4 2 0,0 8-1 16,-1 6 2-16,1 2-1 0,-8 5 0 0,2 9 1 16,-2 6-3-16,-5 1 0 0,-1 7-5 0,8 3-3 0,-8 0-3 15,0 5-2-15,1-1-4 0,-1 0 2 0,0 1-3 0,1-4-2 16,-1 2-1-16,2-1-4 0,4-6 0 0,-5 0 2 15,5-2-1-15,2 0-2 0,-2-8-3 0,2 0 2 16,5-8-3-16,-6-2 4 0,13-2-4 0,-7-6 3 0,7-4-4 16,0-8 3-16,-6 1-2 0,6-4-2 0,0-3 4 15,0-5 0-15,6 2-4 0,1-5 1 0,-1 0 3 0,1 0-1 16,6-5-3-16,7-2 3 0,-1-4 0 0,7-3 0 16,0-1-1-16,7-7 0 0,6-8 0 0,0-2 0 15,6-9-4-15,2-3 4 0,-2 0-4 0,1-3 4 0,5 3-2 16,2-4 0-16,-1 4-2 0,-7 4 4 0,1-1-4 15,-1 9 4-15,-6-2-1 0,1 9-3 0,-8-1 4 16,-5 4-5-16,5 0 4 0,-7 4-4 0,-5-1 4 0,0 1-4 16,-1 3 4-16,-5 1-4 0,-2-1 0 0,8 1 2 15,-14-4-7-15,7 6-1 0,1-2-9 0,-8-2-3 0,0 6-7 16,1-1-9-16,-7 0-9 0,7 0-10 0,-7 7-12 16,0 1-7-16,0-1-14 0,0 0-10 0,-7 8 7 0,7 0 10 15,-13 3 10-15</inkml:trace>
  <inkml:trace contextRef="#ctx0" brushRef="#br0" timeOffset="104880.59">23055 8825 400 0,'0'-4'39'0,"0"4"-1"0,0 0-2 0,0 0-3 0,0 0 1 16,0 0-8-16,0 0 0 0,0 0 2 0,0-7-2 0,7 0 3 15,5-1-1-15,-6-6-2 0,8-1-3 0,6-4 1 16,-1-6-2-16,7-1-1 0,0-6-3 0,13-1-3 16,0-8 0-16,1-3 0 0,-1-3-2 0,13-1 0 0,-7-3 1 15,7-4 0-15,0 3-2 0,0-2-2 0,1 2 4 16,5-3 1-16,-6 4-4 0,0 7 0 0,1 0 3 0,-1 0-4 15,-1 4 2-15,2-1-3 0,-8 5 1 0,1-1 0 0,-1 8-1 16,1-5 0-16,-7 5-1 0,0 4 1 0,-7-1-2 16,1 5 3-16,-7 5-5 0,0-1 3 0,-6 6-4 15,-7-1 2-15,0 5-2 0,-6 3-2 0,-1 1 3 0,0 3-4 16,-6-4 3-16,0 4-4 0,0 0 3 0,0 7-3 16,0 1 3-16,-6 7-1 0,0-1-2 0,-8 0 3 0,-5 12-4 15,6 4 4-15,-13 2-4 0,0 10 3 0,0-3 0 16,-6 5 0-16,-1 0 0 0,1-3 0 0,-1-1-4 15,7 0 4-15,0 1 0 0,-1-9-3 0,7 5-1 0,2-8 4 16,-2 1-4-16,7-5 1 0,7-3 0 0,6 0 3 16,-8-7-3-16,8-1 3 0,0 1 0 0,0-7 0 0,0-1-2 15,0-4-2-15,8-3 1 0,-2 4 3 0,0-4-3 16,1 0 3-16,13 0-3 0,-8-4 3 0,14-3-4 16,1-1 1-16,5-2 3 0,1-1-3 0,5-3 3 0,9-5-4 15,-2-3 1-15,1 0 3 0,-1-4-4 0,7 0 1 16,1 1 2-16,-8-1-2 0,7 1 3 0,-7 2-1 0,8 1-1 15,-8 1-1-15,-5 3 3 0,5 3-3 0,-6 1 3 16,0 2-4-16,-6 1 4 0,-1 4-3 0,1 3 3 16,-7 1-4-16,-7 0 0 0,7 3 4 0,-6 0-3 0,-7 3 1 15,0 4-1-15,0 0 3 0,-7 8-1 0,-6-1-1 16,8 5-2-16,-8 3 4 0,-8 7-3 0,2 8 3 0,-7 7-4 16,-7 3 1-16,-6 1 3 0,0 10-2 0,1 1-1 0,-15 3 3 15,1 1 0-15,-13 3 0 0,7-1-1 0,-1 2-3 16,-6-5 3-16,6-3-3 0,-6 3 3 0,0-11-3 15,6 0 0-15,1-3 0 0,-1 0 0 0,7-8 0 0,0-8 1 16,0 2-4-16,6-9-2 0,8 2-6 0,-1-6-7 16,6-3-8-16,1 1-9 0,-1-13-11 0,6 2-8 0,8-4-12 15,0 0-9-15,-1-4-15 0,7 3-13 0,0-6 13 16,0-5 8-16,7 0 12 0</inkml:trace>
  <inkml:trace contextRef="#ctx0" brushRef="#br0" timeOffset="105882.35">21636 8726 404 0,'32'15'27'0,"7"0"1"0,0-1 1 0,0 4-1 16,7 1-2-16,6-1-4 0,-1 4-5 0,8 3 3 15,6-3-2-15,7 8-1 0,0-1-1 0,5 0-4 16,8 5 1-16,0 1-2 0,6 2 1 0,1 0 0 0,5 4 0 16,1-6 4-16,-1 7-1 0,2-3-3 0,-2 3 0 15,1-6-1-15,-1-3 0 0,1 3 0 0,-7-6-1 0,-6-1-2 16,0 1-3-16,-7-5-2 0,-6-3-1 0,-1-4-2 15,-6 0-4-15,-12-2 0 0,-2-7-2 0,-5 3-3 16,-7-1-4-16,-7-3-1 0,1-5-4 0,-13 0-2 0,0-3 0 16,-14 5-3-16,0-5 0 0,-6 0-2 0,0 0 0 15,-6 0 1-15,-8-5-1 0,2 2-3 0,-2 3 1 0,-11 0-4 16,5 0 0-16,0 0-8 0</inkml:trace>
  <inkml:trace contextRef="#ctx0" brushRef="#br0" timeOffset="124194.05">3705 8635 428 0,'-19'51'37'0,"-1"7"1"0,-6 12-1 16,7 7 1-16,-7 11-2 0,0 4-6 0,-7 6-4 0,7 5 1 15,-7 7-5-15,7 0 3 0,0-1-2 0,0 2-5 16,1-5 1-16,-2-3-7 0,7-5 0 0,1-10 1 0,0-3-7 16,12-9-2-16,-6-6-1 0,0-11-7 0,7-7-2 15,-1-8-8-15,7-9-3 0,0-9-6 0,0-4-2 0,0-7-7 16,7-5-2-16,-1-2 0 0,0-11-5 0,7-2-10 15,7-9-7-15,0-4-15 0</inkml:trace>
  <inkml:trace contextRef="#ctx0" brushRef="#br0" timeOffset="124499.39">5777 8660 411 0,'0'59'32'15,"0"10"-4"-15,-8 12 1 0,8 11-2 0,-6 10-1 16,-6 11-7-16,4 5 1 0,-4 10-2 0,-1 0 0 0,-7 8 0 15,0-1-3-15,8 1 1 0,-8 0-2 0,7-11-2 16,-7-5 0-16,8-14-1 0,5-3-3 0,-6-12-1 16,0-5-4-16,7-21-6 0,-1-7-3 0,0-14-7 0,7-7-9 0,-6-12-10 15,0-6-11-15,6-4-8 0,-7-15-14 0,0-8-8 16</inkml:trace>
  <inkml:trace contextRef="#ctx0" brushRef="#br0" timeOffset="124912.36">4558 8854 427 0,'-26'84'30'0,"0"12"-4"0,7 7 1 0,-7 3-1 16,0 7 2-16,0 0-6 0,7 8-2 0,-1 1-5 0,0-2 2 15,1-6-6-15,-1-4-2 0,7-8-1 0,0-3-1 16,0-10-2-16,0-6-2 0,6-9-5 0,1-8-1 16,-8-11-7-16,8-8-7 0,0-6-7 0,-1-4-10 0,1-12-5 15,-7-3-14-15,6-7-14 0</inkml:trace>
  <inkml:trace contextRef="#ctx0" brushRef="#br0" timeOffset="125533.61">3810 9719 411 0,'0'0'26'0,"0"0"-3"0,6 0-1 0,0 0 1 16,1 0-1-16,0 0-6 0,12 0-4 0,1 0 1 15,6 0 2-15,7 0 1 0,5-4 0 0,7 4 1 0,8-3 0 16,6-2-2-16,-1 2-3 0,14-1 3 0,-7 1 0 15,7 3-4-15,-7-4 3 0,6 1-1 0,-6 3-5 16,0 0-1-16,-6 3-1 0,-7 1 3 0,1-1-1 0,-8 4-1 16,-6-2 0-16,1-2-1 0,-8 4 0 0,-6-3 0 15,-1 3-3-15,-11-3 4 0,-1-4 0 0,0 4 3 0,-6-4 1 16,-1 0 1-16,-6 0 2 0,0 0 1 0,0 0-4 16,0 0 2-16,0 0 0 0,0 0 0 0,0 0 0 15,0 0-3-15,0 0 0 0,0 0 0 0,0 0 2 0,0 0-3 16,0 0 4-16,0 0-3 0,0 0-3 0,0-4 1 0,-6 0 0 15,-1-3 0-15,7 0-2 0,-6-8-1 0,-1 1 0 16,-6-5-1-16,7-3-1 0,-8-3 0 0,2-5 1 16,-2-2-2-16,1-2-1 0,1 2-1 0,-2-9-3 0,-6 4 2 15,8 1-5-15,-1-1-2 0,-1 5-10 0,8-2-5 16,-6 5-7-16,4 3-11 0,2 1-4 0,0 7-10 0,-1 3-6 16,1 7-9-16,6 1-14 0,0 7-7 0,0 0 12 15,-7 11 10-15</inkml:trace>
  <inkml:trace contextRef="#ctx0" brushRef="#br0" timeOffset="125713.77">5236 9653 421 0,'0'4'33'0,"0"2"-8"15,-7-1 2-15,1 6-3 0,-7 3-7 0,-6 5-4 0,-1 2-4 16,-6 5-4-16,-7 3 0 0,-6 1-6 0,-1 3-3 15,-5 0 0-15,-7 4-3 0,7-1-1 0,-8-3-6 0,8-4-4 16,-1 1-6-16,1-5-4 0,5 1-8 0</inkml:trace>
  <inkml:trace contextRef="#ctx0" brushRef="#br0" timeOffset="129447.65">241 13796 411 0,'0'0'19'0,"6"0"0"0,0 0 2 0,1 0-2 0,-7 0-1 15,13 0-5-15,-7 0 3 0,1 0-5 0,-1 0 0 16,1 0-1-16,0 0 5 0,-1 0-3 0,0 0-1 0,2 0 0 15,-2 0-1-15,0 0 0 0,0 0 0 0,-6 0-2 16,7 0 2-16,0 0 3 0,-1 0-1 0,1 0 0 0,-1 0 2 16,0 0-4-16,2 0 4 0,-2 0-5 0,0 0 2 15,0 0 0-15,8 0 0 0,-8 0-1 0,7 0-1 16,1 0 0-16,-2 0-1 0,2 0 0 0,-2 0 1 0,1 0-3 16,7 0 2-16,-6 0-3 0,4 0 2 0,2-3-3 0,-1-1 2 15,7 4-1-15,-6-4-4 0,7 1 4 0,-1-1-1 16,-1-3 0-16,7 2 0 0,2-2-1 0,-9 0 0 0,8 3-1 15,0 1-4-15,0-1 4 0,-1-3 0 0,1 3 0 16,-7 1 0-16,6 3 0 0,1-5-3 0,-1 2-2 16,-5 3 1-16,-2-3 0 0,1 3 4 0,7 0-2 0,-7 0-2 15,0 0 4-15,6-4-4 0,-5 8 4 0,5-8-4 16,-6 4 0-16,7-4 1 0,-1 4-1 0,7-3 1 16,-6 0 0-16,7-2 0 0,-2 2 4 0,1-5 0 0,7 1-1 15,-7 3 0-15,6 1-2 0,1-4-2 0,-1 0 4 16,8 2 0-16,-8 1 0 0,1 1-1 0,6 0-4 0,-6-1 4 15,6 4 0-15,-7-4-4 0,7 1 0 0,1-1 1 16,-2 0 2-16,2 1 1 0,-1-4 0 0,0-1-2 16,0 0 0-16,7 1-1 0,-7 0 2 0,7 0-1 0,-2-1-1 15,2 1 2-15,-6-1-2 0,5 1 0 0,1 0 0 16,0 0 0-16,-8 2 0 0,8-1-1 0,0 2 1 0,-7-3 0 16,0 4 0-16,0-2 0 0,7-2 0 0,-7 7 1 15,0 0 0-15,0-5-1 0,0 3-1 0,7 2-2 16,-7 0 1-16,0-4 0 0,0 4 4 0,1-4 0 0,-2 0 0 0,1 1-1 15,1-5 1-15,-8 6-1 0,7-3 1 16,1 1-1-16,-2-3 0 0,-5 3 1 0,7 4 0 0,-2-7 0 16,-5 7-1-16,6-3 1 0,0 3 0 0,0 0 0 0,-7 0 0 15,8 0 0-15,-1 0 0 0,0 0-3 0,0 0-1 16,-7 0 1-16,8 0 1 0,-1 0 0 0,-7 0 3 16,8 0 0-16,-7 0 0 0,5 0 0 0,-5 0-1 0,6 0 0 15,0-4 0-15,0 1 0 0,0-2 0 0,0 5 0 16,7-7-1-16,-7 4-4 0,0-5 3 0,6 1 0 0,1 3 0 15,-6-3-2-15,-1-1-2 0,-1 5 3 0,2-1 0 16,6-3 1-16,-14 7-2 0,7-3 2 0,0-1 0 16,-6 4 1-16,0-4 0 0,-1 4 0 0,7 0-1 0,-7 0 1 15,1 0 0-15,0-3 1 0,0 3 0 0,-8 0-1 16,9 0-2-16,-9 0 4 0,8 0-2 0,-7 0 1 0,0 0 1 16,0-4-2-16,0 4 1 0,-7 0-1 0,8 0 0 15,-7 0 1-15,-1-5-1 0,7 5 1 0,-13 0 0 16,7 0 0-16,-1 0 0 0,1 0 0 0,-7 0 0 0,6 0 0 15,-5 0 0-15,-1 0 0 0,0 0 1 0,6 0-1 0,-6 0 0 16,7 0 1-16,-8 0-1 0,2 0 0 0,5 0 1 16,-6 0 0-16,0 0 0 0,7 0 0 0,-7 0 0 15,0 0-1-15,1 5 1 0,-2-5 0 0,1 0-2 0,0 0 2 16,0 0-1-16,-6 4 0 0,6-4 1 0,0 3-1 0,0-3 0 16,0 0-1-16,0 0 1 0,1 8 2 0,-1-8-1 15,-1 0-1-15,1 3 0 0,7-6 0 0,-7 3 0 16,0 3 0-16,7-3 0 0,-1 0 0 0,-6 0 0 0,7 0 0 15,-1 0 0-15,-5 0 0 0,5 0 2 0,-6 4-2 16,7-1 0-16,-1-3-2 0,1 4 1 0,-7-1 0 16,6-3 1-16,-5 5 0 0,5-2 0 0,-6 1 0 0,0 3 1 15,7-3-1-15,-8-1 0 0,2 5 2 0,-1-5-2 16,6-3-1-16,-6 7 1 0,1-7-2 0,-1 5 3 0,-1-5-3 16,9 0 2-16,-16 3 2 0,15 1-3 0,-7-4 3 15,0 3-1-15,1 1-1 0,-9-4 1 0,9 7-1 16,-1-3 1-16,-6 3-1 0,6 0-1 0,-1 1 3 0,1-5-2 15,-6 1 0-15,7 0 1 0,-9 7-1 0,9-7 0 16,-7 4-1-16,6-2 3 0,-7-2-1 0,7 0-1 0,0 2 0 16,0 2 0-16,-6 0 0 0,13-1-1 0,-14-4 3 15,7 1-1-15,6-4-2 0,-6 7 1 0,1-7-1 0,-1 4 1 16,-1-1-1-16,9-3 1 0,-9 0 1 0,1 5-1 16,7-2 0-16,-7 1-1 0,6 3 0 0,1-7-1 15,-7 4 1-15,6-4 0 0,1 7 0 0,-7-3 1 0,7 4-1 16,-1-6 1-16,1 3-1 0,-1-5 0 0,1 7 0 15,-1-3 0-15,1 3 0 0,0-3 0 0,6-4 0 0,-13 0 0 16,13 3 3-16,-6 0-2 0,-1 1 0 0,-6 4-1 16,13-8 0-16,-13 4 0 0,7-1 0 0,-1 1 1 15,-5-1 0-15,-1 5 0 0,6-5 0 0,-6 1 1 0,1 0 0 16,-2-4-1-16,1 8 0 0,0-5 0 0,-6 0 1 0,6 5 0 16,0-5-1-16,-7 0 0 0,8-3 0 0,-1 8 0 15,-7-8 0-15,7 0 0 0,0 0 0 0,-6 4 0 0,6 1 0 16,0-5 0-16,-7 2 0 0,8-2 0 0,-1 4 0 15,-7-4 0-15,7 7 2 0,-6-3-2 0,6-1 0 16,-7 2 0-16,1-5-1 0,0 0 3 0,5 0-2 0,-5 2-1 16,0 3 0-16,-1-2 3 0,7 1-2 0,-6 0 0 15,-1 3-1-15,1-3 1 0,-1 3 0 0,0 1 2 0,1-5-2 16,0 4-1-16,5-3 1 0,-5 0 0 0,0-4 0 16,6 3 0-16,-7 1 0 0,8 0 0 0,-8-1 0 15,14-3-2-15,-7 4 2 0,-1-1 0 0,2-3 0 0,5 5 1 16,-6-2-1-16,7-3 0 0,-1 3 0 0,-6-3 0 15,7 4 0-15,-1 3 0 0,8-7 1 0,-14 4-1 16,6 3 0-16,8 2 0 0,-8-9 0 0,1 2 0 0,-1 3 0 16,1-2 0-16,-1 0-1 0,1-3 1 0,-1 0-1 15,1 4 0-15,-1 0 0 0,1 0 1 0,-1-2-1 0,1-2 0 16,-1 5 1-16,2 2 1 0,-2-2-1 0,1 1 0 16,-1-2 0-16,1 0 0 0,6-1-1 0,-7 0 1 0,7 2-1 15,-6 2 1-15,6-3 0 0,-6-1 0 0,6 1 0 0,0 3 0 16,0 0 0-16,6-3 2 0,-6-1-1 15,1 5-1-15,5-1 1 0,-6-3-1 0,7 0 1 0,-1 7 1 16,8-11-3-16,-8 3 3 0,7 2-2 0,-6-5 0 0,13 0-1 16,-8 2 1-16,2 3 0 0,5-5 0 0,1 0 0 15,6 0 0-15,0 3 0 0,-6-6-1 0,6 9 1 16,0-1-1-16,0-2 1 0,6 5 0 0,-5-8 0 0,6 3 0 16,-7 4 0-16,6-2 0 0,-6-2-1 0,7 8 0 15,0-8 0-15,-1 1 1 0,1 3-1 0,0 1 0 0,-1-1 1 16,1 4-1-16,-1-7 1 0,1 2 0 0,0 2 0 15,-7 1 0-15,6-3 0 0,2-3 2 0,-2 1-2 0,0 0-1 16,2-1 0-16,-2-3 1 0,-6 5 0 0,6-3-1 16,-6 6 2-16,0-4 1 0,1 3-2 0,-1-3 0 15,-6 3 0-15,6 0-1 0,-6 1 1 0,6-1 0 0,-6 1 0 16,-1-1 0-16,0 0 0 0,8 0 0 0,-7 1 0 16,-2-1-1-16,2 0 2 0,0 8-1 0,0-8 0 0,-1 1 0 15,-5 3 0-15,5-5-2 0,-6 6 2 0,6-4 0 16,-5-1 0-16,6 3 0 0,-8-2 0 0,8-1 1 15,-7 1-1-15,7-1 0 0,0-3 0 0,-1 6 0 0,-6-5 0 16,6 2 0-16,1 0 1 0,-6 0-1 0,5-3-2 16,-5 3 4-16,4 0-2 0,-4 1-1 0,-1-5 3 0,1 5-2 15,-2 0 0-15,1-2 0 0,7 3-1 0,-6-3 1 16,-2 2-1-16,1-5 0 0,1 8 0 0,-2-4 0 0,2-3 0 16,-1 4 1-16,-1-1-1 0,-4-3 1 0,-2 2-1 0,7 2-1 15,-6-4 0-15,-1-4 0 0,0 0 2 0,1 3-1 16,0 1 0-16,0 0 1 0,-1-1-1 0,1 5 1 15,-7-5-1-15,7 2-2 0,-1-3 3 0,-6 6-3 0,7 0 4 16,-7-1-1-16,-1-3 0 0,9-1 0 0,-9 5-4 16,1-4 4-16,-6 3 0 0,7-4-2 0,-2 1-1 15,1 3 0-15,-6-3 1 0,6 0 2 0,-6-4 2 0,-1 3-1 16,1 0 0-16,-1-3 0 0,7 4 0 0,-6-4 0 16,-1 5 0-16,1-2 0 0,-1 0 0 0,1 1-1 0,-1 3-1 15,1-3-2-15,7 0 0 0,-8-1 1 0,1 1 2 16,-1-4 2-16,1 5-1 0,-1-5 0 0,1 0 0 15,-7 0 0-15,6 0-3 0,-5-5 3 0,5 10-1 0,-6-10 1 16,7 5-4-16,-7 0 4 0,-1 0-3 0,1 0 3 16,1 0-4-16,-1 0 2 0,0 0 3 0,0 0 0 0,0 0-1 15,0 0 0-15,-6 0 0 0,6 0-2 0,0 0-1 16,-7 0 2-16,7 0-1 0,0 0-1 0,1 0 1 0,-1 0-1 16,0 0 1-16,-1 0 0 0,9 0 0 0,-9 0 2 15,1-4 1-15,0 1 0 0,0-1-1 0,7-3 0 16,-7 3 0-16,0-3-1 0,1-1 0 0,-2 1 0 0,7 0-3 15,-6 0 0-15,1-1 0 0,-1 1 4 0,-6 0-4 16,5-1 0-16,-5 1 0 0,6-3 4 0,-6 2-3 16,-1 1 1-16,-5-5 2 0,4 1-3 0,2 4 1 0,-7-5-1 15,7 6 1-15,-8-5 3 0,2-1 0 0,-1 5 0 16,0-4 0-16,0 4 0 0,-1 0-1 0,2-1 0 0,-1 1 0 16,-6 0 0-16,6 0 0 0,-7-1 0 0,7 5 0 0,-6-4 0 15,-1 2-1-15,7-2 0 0,-6 3 0 0,-1-3 0 16,7 3-3-16,-7-3 0 0,8-1 1 0,-8 5 3 15,8-4 0-15,-2-1 0 0,-5 5 0 0,6-5-1 0,-6 1 1 16,5-1-1-16,-6 5 0 0,8-4 0 0,-8 0 0 16,1 7 0-16,-1-4 0 0,1 0-2 0,0 4-1 0,-1-4 1 15,-6 4 2-15,6-3 1 0,-6-2 0 0,0 3-3 16,7-2 0-16,-7 0 4 0,0 0-1 0,7-3 0 0,-1 1 0 16,-6-3 0-16,6 2-4 0,1-4 3 0,6 4 1 15,-6-1-4-15,-1-2 1 0,7 2 0 0,0-3 3 16,1 1 0-16,-2 2 0 0,1-3 0 0,0 4-1 0,0-1-2 15,1 0 3-15,-2 1 0 0,1 0-2 0,0 0 1 16,0 1-2-16,-6 1-1 0,6 1 1 0,0-4 0 16,0 5 1-16,-7-4 0 0,7 3 0 0,1-3 0 0,-2 0 4 15,-4 3-1-15,4-3 0 0,1-4 0 0,-6 3 0 16,6 5 0-16,-7-5 0 0,0 4 0 0,8 1-1 0,-8 0-3 16,0 3 3-16,1 0-3 0,0-4 4 0,-1 0-1 15,7 4-3-15,-7-3 3 0,8-2 0 0,-8 2-3 0,8-5 0 16,-2 1 4-16,-5 0-1 0,6 0 0 0,6-1-3 0,-5 5 3 15,-2-9 0-15,2 5-3 0,5 0 0 0,-5 0 4 16,4 0-3-16,-4 3 3 0,-1-3 1 0,-1-1-1 16,2 5 0-16,-2-1 1 0,2 0-1 0,-8 4-3 0,7 0 3 15,-6-3 1-15,-7 3-1 0,7 0 0 0,-1 0 0 16,-6 0 0-16,6 3 0 0,-6-3-2 0,0-3 1 0,0 3 1 16,0 0 1-16,0 0-2 0,0 0 0 0,0 0-1 15,0 0-1-15,0 0 1 0,0 0-2 0,0 0-6 16,0 0-6-16,0 0-2 0,0 0-9 0,0 0-8 15,6 0-8-15,-6 0-16 0,0 0-19 0,0 0 2 0</inkml:trace>
  <inkml:trace contextRef="#ctx0" brushRef="#br0" timeOffset="-16037.41">14621 15049 402 0,'33'0'17'0,"5"5"0"16,1-5-2-16,1 6 3 0,5-6-4 0,1 8-2 15,-1-1-4-15,8-3 3 0,-8 3-1 0,7 0-1 0,1 4-5 16,-2-7 0-16,1 6 3 0,-6-1-1 0,6 1-4 15,0 1 2-15,1 0-3 0,-2 0 0 0,2 0 2 0,-8-1-2 16,7-2 2-16,1 4 1 0,-8-1 0 0,7-4-3 16,-7 4 1-16,8-3-1 0,-7-5 0 0,5 4 2 15,-5-3-1-15,-1-1 0 0,1 1 0 0,0 0-3 0,0 0-1 16,-8-1 4-16,8 1 0 0,-7-4-1 0,0 3 0 16,-6-3-2-16,5 4-2 0,-5-4 5 0,0 4-1 0,-1-4-4 15,-6 3 1-15,7 1 3 0,-7 0-4 0,0-4 2 0,0 3 3 16,-6 0-4-16,-1 1 3 0,7-4 0 0,-6 5 0 15,-1-5 0-15,1 0 0 0,-7 3-1 0,7-3 0 16,-8 0 0-16,2-3 0 0,-2 3-4 0,2 3 0 0,-8-3 4 16,7-3 0-16,-6 3 0 0,-1 0-2 0,1 0 3 15,-1 0-1-15,0 0-1 0,2 0 2 0,-8 0 0 0,6 0-4 16,-6 0 4-16,0 0 0 0,6 0 0 0,-6 0 0 16,0 0-4-16,0 0 4 0,0 0 0 0,0-5 0 15,0 5 0-15,0-4 0 0,0 4-1 0,7-3 1 0,-7 0 0 16,6-1 0-16,-12 4-4 0,12-4 4 0,-6 4 0 15,0-3-1-15,0-1 0 0,0 0 1 0,0 4 0 0,0-3-1 16,0-1 1-16,0 1 0 0,0-1 0 0,0-4 0 16,0 5 0-16,0-1-2 0,-6-3-1 0,-1 7 2 0,7-8 0 15,-6 1 0-15,0 4 2 0,-2-1-3 0,-4 0 3 16,5 1-2-16,-6-1 1 0,0 0-1 0,-7 4-2 16,8-7 4-16,-2 4-2 0,-5 3-1 0,-7-5 2 0,6 2-1 15,-6 3 1-15,1-8 0 0,-1 5-1 0,-1-1 0 16,-5-3-1-16,-1 3 2 0,-5 0 1 0,4 0-1 15,-5-3 0-15,0 4 1 0,1-8-1 0,-9 3 0 0,2 2 1 16,-1 1-1-16,-5-2 0 0,-2 0 1 0,1-4 0 16,-13 4-1-16,6 0 0 0,1-1 0 0,-7 4-1 0,0-3 1 15,0 3 1-15,0-2-1 0,0-2 0 0,-8 0 0 16,8 1 2-16,-6-1 0 0,6 1-3 0,-7 0 1 16,0 0 2-16,1-1-3 0,0 1 3 0,-2 0-3 0,-4-1 3 15,4 1 0-15,2 3-1 0,-8-3 0 0,8 3 0 0,-6 1-4 16,4-1 4-16,2 0-4 0,-8 1 4 0,8 0-2 15,-7-1-2-15,6-1 4 0,-6 2-4 0,6 0 4 0,1-5-4 16,-1 5 0-16,0-2 1 0,1 2 4 0,0 0 0 16,-2-2-1-16,8 2-4 0,-6 3 4 0,6-4 0 15,-6 4-4-15,-2 0 4 0,8-3-4 0,-6 3 4 0,6 0 0 16,-1 0-4-16,-5 0 3 0,6 3-3 0,-7-3 3 16,7 4-3-16,-1-4 4 0,1 3-4 0,0 2 4 0,-6-2-1 15,6 5-3-15,-6-5 4 0,5 0-4 0,-6 5 4 16,7-5 0-16,0 2 0 0,0-1-4 0,0 2 4 0,6-2-4 15,1 3 4-15,-7-3-4 0,6 0 4 0,0 3-4 16,1-4 4-16,-7 5-4 0,6-4 0 0,0-1 0 16,0 5 2-16,1-5-2 0,-1 5 0 0,0-1 3 0,2-4-3 15,4 5 4-15,-6-5-4 0,7 5 4 0,-7-5-4 16,8 1 4-16,-8-1 0 0,0 2-4 0,1-5 0 16,-1 0 4-16,0 3 0 0,1-3-1 0,-1 0 0 0,-6-3 0 15,6 3-3-15,0 3 0 0,2-3 3 0,-2 0-3 0,0 5 3 16,1-5 0-16,-1 3-3 0,0-3 0 0,1 0 0 15,-1 3 2-15,-6-3-2 0,0 4 0 0,0-4 0 0,0 0 1 16,0 0 0-16,-1 0 0 0,-6 0-1 0,7 0 1 16,-6 0-1-16,6 0 2 0,-7 0-1 0,7 0 1 0,-7-4-1 15,1 4 1-15,-8-3-1 0,8 3 1 0,-7-3-1 16,0-2 0-16,-1 2 0 0,2-2 0 0,-2 2 1 16,-6-4-1-16,0 3 1 0,8-3-1 0,-8 7 1 0,-7-4 0 15,8 0 1-15,-8 4 1 0,2-3-2 0,5 3 1 16,-6 0-1-16,0-4-1 0,0 4 2 0,-7 0 0 15,7 0-1-15,-7 4 1 0,0-8-1 0,0 8 0 0,1-8 2 16,-1 4-2-16,1 0 2 0,-8 4-1 0,7-1-2 16,-5 1 1-16,-2 0-1 0,7-1 1 0,1 1 2 0,-7 0-2 15,6-1 1-15,0 4-2 0,0-2 0 0,1-2 1 16,-1 2 1-16,1-2-2 0,-2 0 1 0,2 1-1 16,5-4 1-16,-5 4 0 0,6-1-1 0,0 1 0 0,-1 0 0 15,1-4 1-15,7 0 2 0,-7 4-3 0,6-4 1 16,0 0-2-16,0 3 0 0,8-3 0 0,-8 4 1 0,7-4-7 15,-1 3-1-15,8 1-3 0,-1 0-5 0,0-1-4 0,7 1-6 16,7 0-5-16,-1-1-9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39:30.0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4044 3352 400 0,'-7'0'20'0,"-5"4"0"0,-8 3 4 15,7 0-3-15,-13 5 0 0,0 5-3 0,-7 3-1 0,1 0-5 16,-1 7 0-16,1 2 4 0,-8 8-3 0,1-2-2 0,7 2 1 16,-1 7-1-16,1-3 1 0,5 4-4 0,1-6 0 15,14 1-1-15,-2 1-1 0,8-4 0 0,-1 0-1 0,14-8 1 16,6-1-2-16,0-6-1 0,7 0 1 0,6-3-1 16,7-4-2-16,-1-5 0 0,7-5 3 0,6-2 2 15,1-6 0-15,-1 3-4 0,8-12 5 0,-7 1-2 0,-1-3 0 16,1-6 1-16,-7 3 1 0,0-5-1 0,-7 0 6 15,1-4 1-15,-14 1 1 0,8 3-2 0,-15-4-2 16,2 0 0-16,-8 1 2 0,-6 3 0 0,0-3-1 0,-6 2-1 16,-1 0-1-16,-6 2-1 0,-7 2-1 0,1 2-1 0,-1-2-2 15,-6 5 0-15,0 3-1 0,7-1-4 0,-14 1 3 16,7 8-4-16,0 0-4 0,0 3-3 0,6-5-6 16,1 5-10-16,-1 5-9 0,8-2-7 0,-2 0-2 0,8 0-9 15,6 2-8-15,-7-2-18 0,7 6 2 0,0-3 8 16</inkml:trace>
  <inkml:trace contextRef="#ctx0" brushRef="#br0" timeOffset="431.34">4780 3425 406 0,'-13'37'42'0,"-7"-1"1"0,1 8 2 0,-1 4-2 15,0 0 1-15,-6 6-6 0,7 2-4 0,-1 3-4 16,-6-2-2-16,7 2-2 0,-7 0 1 0,6-3-7 16,8-2 0-16,-8 0-2 0,7-2-5 0,6-8 1 0,-6 0 0 15,7-7-2-15,0-1-2 0,6-6-5 0,-8-5-3 16,8-3 0-16,0-7-4 0,0 0-7 0,0-8-5 0,0-3-2 15,0-1-5-15,0 1-6 0,0-4-3 0,0 0-6 0,0-4-4 16,0-3-5-16,0 0-3 0,8-5-3 0,-8 1-6 16,6-3-5-16,-6-5-7 0</inkml:trace>
  <inkml:trace contextRef="#ctx0" brushRef="#br0" timeOffset="840.99">4753 3491 414 0,'20'-11'21'0,"0"4"3"0,5-4-1 0,2 3 0 15,-1 0 5-15,6 5-7 0,-5-1-1 0,5 1-1 0,-6 3 2 16,1 0-3-16,-1 3-3 0,-7 1 2 0,1-1-1 16,-8 2 5-16,2 3-1 0,-8-1 4 0,0 0 1 0,-12 4-2 15,6 0-3-15,-13 0 3 0,6 0-2 0,-5-1-4 16,-8 5-3-16,1 0-2 0,-1-5-1 0,-6 5 1 0,-1-1 1 15,1-1-2-15,1-3-1 0,-1-2-3 0,6 3 1 16,-6-4-1-16,7-4-2 0,-1 1-1 0,0-4-7 16,7 4-3-16,-7-4-5 0,8 0-4 0,-1 0-12 0,-7 0-6 15,7 0-7-15,0 0-8 0,1 0-6 0,-2 4-4 16,1-1-12-16,7 1-14 0,-8 3 8 0</inkml:trace>
  <inkml:trace contextRef="#ctx0" brushRef="#br0" timeOffset="1267.54">5653 3341 402 0,'-14'4'39'0,"-4"-1"5"0,-9 1 1 0,1 7-3 0,0-1 6 15,-7 9-5-15,-5-1-2 0,-2 8 1 0,7 0-5 16,-5 7 1-16,5-1-2 0,0 1-3 0,1 0 0 16,6 4-7-16,0 0 1 0,13-1-7 0,-1-2 2 0,8-1-5 15,6-5 0-15,0-2-7 0,6 4-1 0,2-8-2 16,4 0 3-16,1 0-5 0,7-8-3 0,-8 5-1 0,8-8-6 16,-7-1-3-16,7 1-8 0,-7-4-7 0,6-3-9 15,-5 1-8-15,5-5-11 0,-6 0-7 0,6-5-10 16,-5-2-4-16,5 0-14 0,7-4-3 0,-6 0 12 0,-1-4 9 15</inkml:trace>
  <inkml:trace contextRef="#ctx0" brushRef="#br0" timeOffset="1589.57">5639 3810 403 0,'-12'18'32'0,"6"0"1"0,6 0-4 16,0 2-1-16,0-6-1 0,6 4-8 0,6-3-1 16,2-4 2-16,5 0-6 0,7-7 3 0,0 3-2 0,7-7-2 15,-1-4-1-15,1 1-1 0,-1-1-2 0,1-7-3 16,-1-3-2-16,1-1 2 0,-7-4 0 0,0 1 0 0,-6-1 4 16,-1-3-1-16,-5 4-1 0,-8-4 3 0,0 0 1 15,-6 3 2-15,0-1 2 0,-6 0-4 0,-8 2 2 0,2 4 0 16,-1-1-1-16,0 4 0 0,-6-4-1 0,-7 8-3 15,6 0-1-15,-7-1-1 0,9 5-1 0,-9 3 0 16,7-3 1-16,1 6-3 0,0 0-2 0,-1 1-1 0,7 3-5 16,-1 1-5-16,2-1-8 0,6 4-7 0,-2 0-8 15,8 4-8-15,-6 3-7 0,6-4-10 0,0 1-16 0,6 4-16 16,2-4 12-16,-2 2 10 0</inkml:trace>
  <inkml:trace contextRef="#ctx0" brushRef="#br0" timeOffset="2207.34">6759 3604 422 0,'-19'12'50'0,"-7"2"0"0,-6 1 1 0,5 3-3 16,1 4 1-16,-6 4-6 0,6 0-4 0,0 3-4 16,6 0-1-16,1-3-3 0,6 3-3 0,7 0-2 0,-2-3-3 15,2-3-6-15,6-3 1 0,6 3-2 0,8-9-2 16,-8 2-1-16,14-6 0 0,-7 0-2 0,7-5-1 0,-8-2-2 16,8 2-1-16,-1-5-1 0,7-5-3 0,-6-3 0 15,6 2 0-15,-7-5-1 0,7-4-1 0,-6-3-1 0,-1-5-3 16,1-2-3-16,0-4 1 0,-1-1-3 0,1-6-1 15,-7-4 1-15,0-5 3 0,0-2-3 0,7-4-2 16,-8-7 2-16,2-2 0 0,-2-1 3 0,2-3-1 0,-1 3-2 16,7-2 4-16,-8 5 1 0,8 3 0 0,-7 4 4 15,7 7 0-15,-8 3 3 0,2 8 2 0,-2 4 0 16,-5 10 3-16,-1 2 1 0,1 6 0 0,-7-1-4 0,0 8 0 16,7 1 3-16,-7 3 3 0,-7 7 3 0,7-2-1 15,-7 5 1-15,1 5-2 0,-1-1 0 0,1 8-1 0,0 8-2 16,-8 3 1-16,2 7-1 0,-8 11-2 0,7 0-3 15,-7 8 1-15,0 4 0 0,1 2-4 0,-1 5 0 16,2 0-2-16,4 0-5 0,-5-1-2 0,5-3-4 0,2-4-11 16,5-3-9-16,0-7-9 0,7-5-13 0,0-7-9 15,7-7-12-15,0-3-15 0,5-12-16 0,2-4 8 0,-1-7 11 16,7-7 13-16</inkml:trace>
  <inkml:trace contextRef="#ctx0" brushRef="#br0" timeOffset="2582.37">7209 3824 403 0,'0'11'48'0,"0"-4"-2"0,6 5-4 15,2-2-6-15,-2-3 1 0,0 6-10 0,7-3 2 0,1 1 1 16,-2-3-6-16,2-1 0 0,5 1-2 0,1-5-2 16,-1 0-2-16,0-3-2 0,8 0-3 0,-8-6-3 15,7-2-2-15,0 1 2 0,0-5-6 0,-6-2 2 0,6-2-5 16,-7 2 3-16,1-4-4 0,-7 0-1 0,0-1 2 15,0-3 2-15,-7 1 0 0,1 2-1 0,-7 0-2 0,0 1 6 16,0 0-2-16,-7 3-1 0,1 1 3 0,-7 3 0 16,0 0 3-16,0 7 0 0,-1 1 4 0,2 3 0 15,-14 0 3-15,7 7-1 0,-8 4 2 0,1 4-2 0,0 2 6 16,-6 6-5-16,5 3 1 0,1 2 1 0,-6 6-3 16,13-1-2-16,-7 3-1 0,6 1-2 0,1 3-3 0,5-3 0 15,1-1 2-15,6 5-2 0,7-8-2 0,0-4 2 16,7 0-3-16,6 0 0 0,7-2-1 0,-1-6 0 0,1-2-1 15,6-5-1-15,7 1 1 0,-7-8-3 0,6 4-5 0,7-4-3 16,-6-7-4-16,5 4-3 0,-5-4-7 0,-1-4-7 16,8 1-11-16,-14-5-7 0,7 1-11 0,-7 0-13 15,-1-4-12-15,-5 4-18 0,0-4 8 0,-1-4 9 0,-5 4 8 16</inkml:trace>
  <inkml:trace contextRef="#ctx0" brushRef="#br0" timeOffset="3826.58">3119 4989 413 0,'32'-14'21'0,"8"-1"0"0,-1 4-1 0,6-7-3 16,1 3 3-16,7-3-11 0,-2 4 2 0,14-5 2 0,-6 1-4 15,6 3 0-15,7-4-1 0,6 4 1 0,0 1-2 16,0-4-1-16,7 3 1 0,6 4-3 0,0-3 0 16,0-1-1-16,13 1 2 0,-6-1-3 0,7 4 0 0,5-3-2 15,1-2 2-15,0 5 0 0,-1-3 1 0,8-1 0 16,-1 4-2-16,-7-3 2 0,8-1-3 0,-7 4 3 0,-1-4-5 16,1 4 2-16,-7-4 1 0,1 4 0 0,-8 1 1 15,1-1 0-15,-7 0-2 0,-6 4 0 0,-8-5 0 16,2 5 1-16,-8-4 1 0,-6 3 0 0,0 1-2 0,-12 0 0 15,-1-1-2-15,1 5 3 0,-15-1 0 0,1-3-3 16,-6 7 0-16,-7-7-1 0,0 7-1 0,-7 0 1 0,1-5-3 16,-7 5-2-16,0 0-6 0,0 0-4 0,-6 0-4 0,-1 0-3 15,1 0-10-15,-7 0-4 0,0 0-16 0</inkml:trace>
  <inkml:trace contextRef="#ctx0" brushRef="#br0" timeOffset="8384.2">25015 10349 403 0,'32'51'32'0,"8"8"0"0,5 7-1 0,8 3 3 0,-2 8-2 16,8 3-6-16,6 6-2 0,7 5 0 0,0 0-2 15,6 1-4-15,0 7-4 0,13 0 1 0,-6-1-2 0,6 5-3 16,0-4-4-16,7 0-3 0,-1 1-1 0,1-5-4 16,-7-4-5-16,7-3-2 0,-7 0-4 0,0-11-2 15,0 4-5-15,-6-12-3 0,-6-7-8 0,-2 1-3 0,-4-13-6 16,-2-1-11-16,-12-6-16 0</inkml:trace>
  <inkml:trace contextRef="#ctx0" brushRef="#br0" timeOffset="23288.94">23295 10724 428 0,'0'-5'36'0,"0"5"-7"0,-6-4-4 0,6 1-4 0,6 6-5 16,-6-3-9-16,0-3 0 0,0 3 0 0,0 3-1 15,0-6 1-15,8-2 0 0,-8 5 2 0,0-3 1 16,6 3 0-16,-6 0 3 0,0 0-3 0,0 0 1 0,6 0 3 16,-6 0 0-16,0 0-1 0,-6 0-1 0,12 0 0 15,-12 0 2-15,6 0-1 0,0 0-2 0,0 0 0 0,0 0-1 16,0 0 0-16,0 0-1 0,0 0 0 0,0 0-1 16,0 0-1-16,0 0 2 0,0 0 2 0,0 0-1 15,0 0-3-15,0 0 1 0,0 0 0 0,0 0 0 0,0 0 0 16,0 0 1-16,0 0-1 0,0 0-1 0,0 0 0 0,0 0 3 15,0 0-4-15,0 0 3 0,0 0-2 16,0 0-1-16,0 0 0 0,0 0-2 0,6 0 1 0,-6 0 0 0,0 0 0 16,0 0 0-16,0 0 1 0,0 0 1 0,0 0 2 15,0 0-3-15,0 0 1 0,0 0 2 0,0 0-1 16,0 0 0-16,0 0-1 0,0 0 0 0,0 0 0 0,0 0 0 16,0 0 0-16,0 0-2 0,0 0 3 0,0 0-4 15,0 0 3-15,0 0-3 0,0 0 3 0,0 0-4 0,0 0 2 16,0 0 0-16,0 0-1 0,0 0 2 0,0 0 0 15,0 0-3-15,0 0 1 0,7 0 0 0,-7 0 0 16,0 0-1-16,0 0 1 0,0 0 0 0,0 0-1 0,0 0 0 16,0 0 1-16,0 0-2 0,0 0 0 0,0 0 3 15,0 0-3-15,0 0 3 0,0 0-4 0,0 0 0 0,0 0 3 16,0 0-4-16,0 0 0 0,0 0 4 0,0 0-2 16,0 0-2-16,0-3 3 0,0 3-3 0,0 0 3 15,0 0 0-15,0 0-2 0,0 0 0 0,0 0-2 0,0 0 3 16,0-4 0-16,0 4-4 0,6 4 4 0,-6-4-4 15,0 0 4-15,0 0-4 0,0-4 4 0,0 4-3 16,0 0 3-16,0 0 0 0,0 0-4 0,0 0 0 0,0 0 1 16,0 0 3-16,0 0-4 0,0 0 4 0,0 0 0 15,0 0-4-15,0 0 4 0,0 0-4 0,0 0 4 0,0 0-4 16,0 0 4-16,0 0-4 0,0 0 0 0,0 0 4 0,0 0-4 16,0 0 4-16,0 0-4 0,0 0 3 0,0 0-4 15,0 0 0-15,0 0-4 0,0 0-2 0,0 0-6 0,0 0-7 16,7 0-9-16,-7 0-12 0,0 0-10 0,0 0-16 15,7 0-8-15,-7 7-18 0,12-4-13 0,-5 5 13 16,6 1 8-16,7-3 13 0</inkml:trace>
  <inkml:trace contextRef="#ctx0" brushRef="#br0" timeOffset="23975.65">26260 11378 410 0,'0'0'39'0,"0"0"-5"0,0 0-3 0,0 0-3 16,0 0-3-16,0-3-8 0,0 6-2 0,0-3-2 0,0 0-2 15,0 0-1-15,0 0-1 0,0 0-1 0,0 0-4 16,0-3 0-16,0-1-3 0,0-3-2 0,-8 3-3 16,-4-3-1-16,5-4-2 0,-13 0-1 0,2 0-3 0,-9-4-2 15,1-3 0-15,-13-1-3 0,-1 1-1 0,-5-4 0 16,-7 0-4-16,0-3 1 0,-6 2-1 0,-1-3-4 0,-6-3-6 16</inkml:trace>
  <inkml:trace contextRef="#ctx0" brushRef="#br0" timeOffset="28307.41">3080 6579 406 0,'0'0'20'0,"0"-4"5"0,0 4 1 16,6 0 1-16,1 0 1 0,0 0-4 0,-1 4-1 0,7 1-4 15,0-5 3-15,0 2-1 0,1 3-3 0,5-2 2 16,0 0-6-16,0 2 0 0,1-5-1 0,0 3-1 0,-1-3 4 16,1 4-3-16,0-4 0 0,5 2 2 0,-5-2-3 15,0 0 4-15,6 5-2 0,-7 2-1 0,7-2-3 16,0-5 2-16,1 6-1 0,5-2 0 0,1 0 2 0,5-4-1 15,9 3-5-15,-2-3 4 0,1 0-3 0,5 0-2 16,8 0 3-16,0 0 0 0,6-3-1 0,7-1-2 16,-7 0 0-16,13 1-1 0,-6 0-5 0,12-2-8 0,-6 1 12 15,7-4 0-15,-1 2-5 0,1 3 4 0,0-5 0 16,0 5 0-16,-1-2-5 0,-5-2 4 0,5 7-4 0,-12-4 4 16,5 4-4-16,2-3 4 0,-8 3-4 0,-6 0 4 0,1 0-5 15,-1 0 5-15,-6 0-1 0,-1 3 0 0,-6-6 0 16,1 3 0-16,-8 0 0 0,1 3-1 0,-7-3 0 15,-1 0 0-15,-5 0 0 0,-1 0-4 0,-5 0 4 0,-1 0-3 16,-6 0 4-16,-1 4-4 0,1-4 2 0,-1 0 2 16,-6 0-4-16,1 0 2 0,-8 5 2 0,0-10-4 0,1 5 4 15,-7 5-1-15,6-5-3 0,-6-5 5 0,0 5-4 16,0 0 4-16,0 0-2 0,0 0-2 0,-6 0 4 0,6 0-4 16,6 0 4-16,-6 0 0 0,0 0 0 0,0 0-4 15,0 0 1-15,0 0 0 0,0 0 3 0,-6 0 0 16,6 0-1-16,0 0-2 0,0 0-2 0,0 0 4 0,0 0-2 15,0 0-1-15,0 5 0 0,6-5 0 0,-6 0 3 16,7 0-1-16,-1 0 0 0,-6 0 0 0,7 0-2 0,-1 2 0 16,0-2 1-16,8 0 0 0,-8 0 1 0,1 0 0 15,-1 0 0-15,1 5 0 0,0-5 0 0,-1 0 0 16,0 0 0-16,-6-5 0 0,7 5 0 0,-7 0-2 0,0 0 1 16,0 0 3-16,0 0-2 0,0 0-2 0,0 0 4 15,0 0-4-15,0 0 4 0,0 0-4 0,0 0 4 16,0 0-4-16,0 0 1 0,0 0 0 0,0 0-1 0,0 5-2 15,0-5-1-15,0 0-5 0,0 0-7 0,0 0-6 0,0 3-4 16,0-3-7-16,0 0-11 0,0 0-9 0,0 0-11 16,0 0-20-16,0 0-2 0,7-3 10 0</inkml:trace>
  <inkml:trace contextRef="#ctx0" brushRef="#br0" timeOffset="29236.85">7294 5026 412 0,'-46'52'30'0,"-6"9"1"0,0 6-1 15,-7 6-2-15,1 7 1 0,-7 9-5 0,0 5 0 16,-7 2-1-16,0 7-2 0,1-2 3 0,-1 6-3 0,0 0 0 16,1-2 2-16,6-5-3 0,0 2 3 0,12-6-1 15,-5-8-1-15,12-7 2 0,7-5 0 0,-6-7-1 0,12-6 1 16,1-8-2-16,12-8-3 0,-7-3-2 0,9-15-1 16,4 1 1-16,1-4-4 0,0-8-1 0,6-3-1 15,1-5-1-15,6-3-1 0,-6-2-2 0,6-2-1 0,0 1 1 16,0-4-2-16,0 0-1 0,0 0-1 0,0 0 0 15,0 0 2-15,0 0-1 0,0 0-3 0,0 0 0 0,0 0-3 16,0 0 3-16,0 0-1 0,0 0-1 0,0 0-3 16,0 0-1-16,0 0-4 0,0 0 2 0,0 0-4 15,0 0-4-15,0 0 0 0,0 0-4 0,0 0-4 0,0 0-2 16,0 0-4-16,6 0-8 0,-6 0-3 0,6 0-5 0,-6-4-6 16,7 1-4-16,0-2-15 0,-1 2-10 0,1-8 3 15</inkml:trace>
  <inkml:trace contextRef="#ctx0" brushRef="#br0" timeOffset="32212.46">6832 6602 400 0,'0'0'25'0,"0"0"2"0,0 0 1 0,0 0-2 0,0 0-1 0,0 0-6 15,0 0 0-15,0-5-2 0,0 5-2 0,0 0 3 16,0 0-3-16,0 0-3 0,0 0 3 0,0 0-2 16,0 0-2-16,0 0 1 0,0 0-3 0,0 0-1 0,0 0 1 15,0 0 1-15,0-3-2 0,6 3 0 0,-6 0 3 16,6 0-1-16,1-3-4 0,0 3 4 0,-1 0-2 0,0-5 0 16,8 3-1-16,-1-3-1 0,7 5 0 0,-8-4-1 15,1 1-1-15,7 3 1 0,0 0 0 0,-2 0-1 0,2 0 0 16,7 0 0-16,-9-4 1 0,9 4 1 0,-1 0-4 15,6 0 2-15,1-3-3 0,-1 3 1 0,1-8 3 16,7 8-4-16,-1-3 3 0,6-1-2 0,1 1-3 0,6-2 4 16,-7 2-4-16,8-1 4 0,-2 1-1 0,1 3-4 15,1-4 2-15,-2 4 2 0,2 0-2 0,-1-4 2 16,1 4-3-16,-2 0 1 0,-5-3 0 0,-1 3 2 0,1 3-3 16,-1-3 0-16,1 0 0 0,6 0 0 0,-12 0 0 0,5 0 0 15,1 0 0-15,-7 0-1 0,6 0 1 0,-5 0-2 16,5 0 1-16,-6 4-1 0,0-4 1 0,0 4-1 15,-6-4 2-15,6 0 0 0,-7 3-2 0,1-3 1 0,-1 0 1 16,1 4-1-16,-7-8-2 0,0 4 2 0,0 0 0 16,0 0 2-16,1 0-3 0,-9 0 4 0,2 0-4 15,0 0 4-15,-7 0-1 0,-1 0 0 0,8 0-3 0,-13 0 5 16,6 0-4-16,-6 0 4 0,-1 0 1 0,7 0-1 0,-6 4 0 16,-1-4-2-16,0 0 0 0,1 0 1 0,-7 0 0 15,7 0 0-15,-1 0 0 0,-6 3 0 0,7-3 1 0,-7 0 0 16,0 0 1-16,0 0-1 0,0 0 5 0,0 5-3 15,0-5 2-15,0-5 1 0,0 5 0 0,0 5 1 16,0-5-1-16,0 0 0 0,0 0-1 0,0 0 0 0,0-5 0 16,0 5-1-16,0 0 0 0,0 0-1 0,0 0 0 15,0 0-1-15,0 0 0 0,0 0 0 0,0 0-2 0,0 5 0 16,0-5 0-16,0 0-2 0,0 0 3 0,0 0 0 16,0 0-3-16,0 0 3 0,0 0-3 0,0 0 4 15,0 0 0-15,0 0-2 0,0 0-2 0,0 0 4 0,0 0-2 16,0 0-2-16,0 0 3 0,0 0-3 0,0 0 0 15,0 0 3-15,0 0-1 0,0 0-3 0,0 0 4 16,0 0-3-16,0 0 3 0,0 0-4 0,0 0 5 0,0 0-4 16,0 0 4-16,0 0-4 0,0 0 4 0,0 0 1 15,0 3-1-15,0-6-4 0,0 3 3 0,0 0 0 0,0 0 0 16,0 0-2-16,0 0 2 0,0 0 1 0,0 0-1 16,0 0-2-16,0 0 1 0,6 0-1 0,0 0 2 15,2 0-1-15,-2 0 0 0,0 0-4 0,0 0 4 0,8 3-5 16,-8-3 4-16,7 0-3 0,-6 0 4 0,6 0-3 0,-7 0-1 15,8 4 4-15,-2-4 0 0,-5 0 0 0,6 0 0 16,-6 0-1-16,5 0 0 0,-6 0-3 0,8 3 4 0,-8-3 0 16,1 0 0-16,0 0 0 0,-1 4-1 0,1-4-3 15,-7 4 4-15,6-4 0 0,-6 0-2 0,0 0-1 16,0 0 0-16,6 0 3 0,-6 0 1 0,0 3 0 0,0-3 0 16,0 0 0-16,0 0-3 0,0 0-1 0,7 0 1 15,-7 0 0-15,0 0 0 0,0 0 3 0,-7 0 1 0,7 0 0 16,0 0-2-16,0 0 0 0,0 0 1 0,0 0 0 15,0 0 0-15,0 0-1 0,0 0-1 0,0 0 0 0,0 0 2 16,0 0-1-16,0 0-1 0,0 0-2 0,0 0-2 16,0 0-4-16,0 4-4 0,0-4-7 0,0 0-9 15,0-4-15-15,0 4-8 0,0 0-15 0,-6 0-18 0,6-3-14 16,-6 3 14-16,-1-8 9 0</inkml:trace>
  <inkml:trace contextRef="#ctx0" brushRef="#br0" timeOffset="35920.01">4630 6781 405 0,'0'0'13'0,"0"0"-1"0,0 0 0 0,0 0-1 0,0 0-4 16,0 0-5-16,0 0 0 0,0 0 1 0,0 0 4 16,0 0-4-16,0 0 2 0,0 0 0 0,0 0 0 15,0 0 0-15,0 0 0 0,0 0 3 0,0 0 0 0,0 0 0 16,0 0 0-16,0 0-1 0,0 0-3 0,0 0 4 15,0 0-5-15,0 0 3 0,0 0 0 0,0 0 0 16,0 0-1-16,0 0 0 0,0 0-1 0,0 0 0 0,0 0 0 0,0 0 0 16,0 0 5-16,0 0-4 0,0 0 4 0,0 0-4 15,0 0 3-15,0 0 0 0,0 0 2 0,0 0-3 16,0 0 4-16,0 0-3 0,0 0 3 0,0 0 0 0,0 0 2 16,0 0 0-16,0 0-4 0,0 0 4 0,0 0-4 15,0 0 2-15,0 0 0 0,0 0-1 0,0 0 1 0,0 0-1 16,0 0-2-16,0 0 1 0,0 0-2 0,0 0 3 15,0 0-2-15,0 0 1 0,0 0-2 0,0 0 1 16,0-3 0-16,0 3-1 0,0 0-2 0,0 0 0 0,0 0 0 16,0 0 0-16,0 0 0 0,0 0 0 0,0-5 2 15,0 5-3-15,0 5 4 0,0-5-5 0,0 0 4 0,0 0-2 16,0 0-2-16,0-5 3 0,0 5 0 0,0 0 0 16,0 0-1-16,0 0 0 0,0 0-2 0,0 0 1 15,0 0-1-15,0 0 1 0,0 0 0 0,0 0 0 0,0 0 2 16,0 0-3-16,0 0 4 0,0 0-4 0,0 0 0 15,0 0 0-15,0 0 4 0,0 0-1 0,0 0 0 0,-7 0-3 16,7 5-2-16,0-2 3 0,0-3 0 0,0 4 0 16,0-1 0-16,-6 4-5 0,6 1 3 0,-6-1 2 15,6 5-1-15,-6-6 0 0,6 5-2 0,-8-3-2 0,2 4 5 16,0 1-2-16,-1-1 0 0,0-2 0 0,7 2 0 0,-6 2-2 16,-1 1 2-16,1-1 0 0,6 0 0 0,-6 2 2 15,-1 2-2-15,0-4 0 0,1 5 0 0,-7 0 0 0,6-1 0 16,1 3 0-16,-1-2-1 0,1-1 3 0,-7 4-2 15,0 0-1-15,7-3-1 0,-2-1 0 0,2 0 0 16,-7 0 1-16,7-3-1 0,-1 3 0 0,-6-3 0 0,7-1 4 16,0-2-4-16,-2-1 4 0,2 3-4 0,0-2 0 15,-1-2 4-15,0 1-4 0,1 0 4 0,-1 1-1 0,1-5-4 16,0 3 4-16,6 1-4 0,-7-4 4 0,0 2 0 16,7-3-4-16,-6 2 4 0,6-2-4 0,0 2 4 15,0-3-4-15,-6-1 4 0,6-1-5 0,0-3 1 0,0 0 2 16,0 3-1-16,0-3 0 0,0 0 0 0,0 0 3 15,0 0-1-15,0 0 1 0,0 0 1 0,0 0-2 0,0 4 0 16,0-4 1-16,0 0 0 0,0 0-1 0,0 0 0 16,0 0 0-16,0 0 0 0,0 0-1 0,0 0 1 15,0 0 0-15,0 0 0 0,0 0 0 0,0 0 0 0,0 0-1 16,0 0 0-16,0 0-1 0,0 0 0 0,0 0 0 16,6 0 3-16,-6 0-2 0,6 0 0 0,-6 0 0 0,14 0 0 15,-14 0-3-15,12 0 5 0,1 0-3 0,-6 0 0 0,6 0 1 16,1 0-1-16,5 0 0 0,-6 0-2 0,6 0 4 15,-5 4-1-15,11-4-1 0,-5 0-1 0,0 3 1 16,6 1 2-16,-1-4-2 0,1 0 0 0,7 0 0 0,-7 0 1 16,6 4-1-16,8-4 2 0,-1 0-2 0,-6 3-2 15,5-6 4-15,1 3-4 0,1 0 2 0,-1 0 0 0,0 3-1 16,-1-3 1-16,2-3 0 0,-1 3 0 0,0 0 0 16,-7 0 0-16,8 0 0 0,-7 0 0 0,-1 0 2 0,1 0-3 15,-1 0 0-15,1 0 0 0,-1 0 0 0,1 0 0 16,-1 0 0-16,1 0 0 0,-1 0 0 0,1 0 1 15,-1 0-1-15,1 0 0 0,-1 0 0 0,1 0 3 0,-1 0-2 16,2 0 0-16,-2 0 0 0,1 0 0 0,-1 0 0 16,-5 0-1-16,-2 0 1 0,1 0 0 0,6 0-1 15,-5-4 0-15,-7 4 0 0,6 0 0 0,0 0 1 0,-7 0 0 16,7 0 0-16,-6 0 0 0,5 0 0 0,-5-4 0 16,6 4 0-16,-6 0 0 0,5 0 0 0,-5 0 0 0,7 0 0 15,-1 0 0-15,0 0 0 0,-1 0 0 0,1-3 0 16,1 3 0-16,-1 0 0 0,6 0-1 0,-6 0 1 15,7-4 0-15,-7 4 0 0,7 0 0 0,-7 0 0 0,6 0 0 16,1 4 0-16,-1-8-2 0,-5 4 1 0,5 0 1 0,-6 0 0 16,7 0 0-16,-1 0-2 0,-5 4 2 0,5-4 0 15,-7 0 0-15,9 3 0 0,-2-3-1 0,1 0 1 0,-8 4 0 16,8 0-1-16,0-4 0 0,-1 3 2 0,1-3-3 16,0 4-1-16,-1-4 0 0,-6 3 0 0,13-6 0 15,-13 6 0-15,7-3 0 0,-7 0 1 0,6 4 1 0,-5-4 2 16,5 4 0-16,-7-4-1 0,-5 0 0 0,6 0 0 15,-6 0 0-15,-1 0 0 0,1 0-1 0,0 0 0 16,-7 0-3-16,-1 0 4 0,2 0 0 0,-8 0-4 0,7 0 1 16,-6 0 4-16,-1 0-1 0,1 0-3 0,-7 0 4 15,6 3 0-15,-6-3-3 0,0 0 0 0,0 0 0 0,0 0 0 16,0 0 4-16,0 4 0 0,0-4-4 0,0 0 0 16,0 0 0-16,0 0 4 0,0 0 0 0,0 0 0 0,0 0 0 15,0 0 0-15,0 0-1 0,0 0 0 0,0 0 1 16,0 0-1-16,0 0 1 0,0 0-4 0,0 0 0 15,0 0 3-15,0 0-2 0,0 0 1 0,0 0 3 0,0 0-4 16,0 0 0-16,0 0 0 0,0 0 3 0,0 0-1 0,0 0 2 16,0 0-3-16,0 0 2 0,0 4 0 0,0-4-2 15,0 0 2-15,0 0-4 0,0 0 0 0,0-4 3 0,0 4 0 16,0 0 1-16,0 0-2 0,0 0 2 0,0 0 0 16,0 0-4-16,0 0 3 0,0 0-1 0,0 0 2 15,0 0-2-15,0-4 1 0,0 4-1 0,6-3 1 0,-6-1 0 16,0-3 0-16,0 0 0 0,0-1-1 0,0 1 0 15,0-3 2-15,0 1-3 0,8-2 2 0,-8-3-1 16,0 2 1-16,6 2-2 0,-6-1 2 0,6 0 0 0,-6-4-1 16,7 4-2-16,-7 0 1 0,7-3 1 0,-7 3 1 0,0-3 0 15,6 1 0-15,-6-1-3 0,0 3 2 0,6-3 0 16,-6 3 0-16,7-3 2 0,-7 2-2 0,0-3 0 16,0 1 0-16,6 2-1 0,-6 2 0 0,0 0 0 0,0-3 1 15,7-1 0-15,-7 3 1 0,0 0-1 0,7-4-1 16,-1 5 2-16,-6-5-1 0,0 0-3 0,6 1 5 15,1 2-2-15,-7-2-3 0,7 0 5 0,-7-2-4 0,6 5 2 16,-6 1 0-16,0-2 0 0,0-2 0 0,6 7-2 16,-6-4 2-16,0-1 2 0,0 5 0 0,0 0-2 0,0 0 0 15,0-1-2-15,-6 0 2 0,12 6-2 0,-6-3 2 0,0-2 0 16,0 4 0-16,7-1 2 0,-7-2-2 16,0 1 0-16,0 1 0 0,0 1 2 0,0-2-2 0,0-1 0 15,0 2 0-15,0 4 0 0,0-4 0 0,0 4 0 0,0 0 0 16,0-3 0-16,0 3-2 0,0 0 4 0,0 0 0 15,0 0 0-15,0 0-2 0,0 0 0 0,0 0-2 16,0 0 2-16,0 0 0 0,0 0 0 0,0-3 0 0,7 6 0 16,-7-3 0-16,-7 0 0 0,7 0 1 0,0 0 0 15,0 0-1-15,0 0 0 0,0 0 1 0,0-3-1 0,0 3 0 16,0-5 1-16,0 5 1 0,0 0-2 0,0 0 0 16,0 0 1-16,0-4-1 0,0 4 0 0,0 0 0 0,0 0 1 15,0 4-1-15,0-8 0 0,0 4 1 0,0-3-1 16,0 3 0-16,0-4 0 0,0 1 0 0,0-1 1 15,0 0-1-15,0 1 0 0,0-1 0 0,0 1 0 0,0-1 0 16,0 4 1-16,0-3-1 0,0-2 0 0,0 5 1 16,0 0-1-16,0 0 1 0,0-4-1 0,7 1-1 0,-7 0 2 15,0-1-2-15,6-3 0 0,-6-1 1 0,7 5-1 16,-7-4 0-16,6-1 1 0,0 0-1 0,-6 1 1 0,0 3 2 16,8-6-2-16,-8 5 0 0,0 2 2 0,0 3-2 15,0-4 0-15,0 4 1 0,0 0 1 0,0 0 2 16,0 0 0-16,0 0 0 0,0 0 0 0,0 0-1 0,0 0-4 15,0 0 2-15,0 0 2 0,0 0 0 0,0 0-1 0,0 0 0 16,0 0 0-16,0 0 0 0,0 0-3 0,0 0-1 16,0 0 4-16,0 0-3 0,0 0-1 0,0 0 4 15,0 0-1-15,0 0 0 0,0 0 0 0,0 0 0 0,0 0-3 16,0 0 3-16,0 0 0 0,0 0 0 0,0 0 0 16,0 0 0-16,0 0 0 0,0 0 0 0,0 0-1 15,0 0-3-15,0 0 0 0,0 0 3 0,0 0 1 0,0 0 0 16,0 0 0-16,0 0 0 0,0 0-2 0,0 0 2 15,0 0-1-15,0 0 0 0,0 0 1 0,0 0-1 0,0 0 0 16,0 0 0-16,0 0 0 0,-8 0 0 0,8 4 0 16,-6-4 0-16,0 3-2 0,-1 2 1 0,-6-2 0 0,0 4 1 15,-7 4 1-15,8-7 0 0,-8 8-1 0,-6 2 0 16,7-3 0-16,-8 8 1 0,1-9-1 0,0 8 0 16,0-2 0-16,0 1 0 0,0-2 0 0,0 3-3 0,0 1 1 15,0-1-2-15,6-4-3 0,-5 1-5 0,5 0-1 16,7-1-11-16,-7-2-4 0,7-5-7 0,0 4-8 0,7-8-9 15,-1 1-6-15,0 1-4 0,7-3-8 0,0-4-4 16,7 2-3-16,0-9-6 0,-1 6 1 0,7-5 9 0</inkml:trace>
  <inkml:trace contextRef="#ctx0" brushRef="#br0" timeOffset="36084.24">7789 6781 419 0,'13'-3'31'16,"6"-2"-2"-16,-6 5 0 0,7 0-1 0,0 8 3 15,-1-4-7-15,1 3-1 0,0 4-3 0,5-1 2 0,-5 5-3 16,6-1-4-16,0 5-2 0,0-1-3 0,-1 1-2 16,2 3-7-16,-1-4-3 0,0 1-7 0,0-1-5 0,0 0-7 15,1 0-8-15,-2-3-7 0,1 0-13 0,-6 0-16 16,6-4-6-16</inkml:trace>
  <inkml:trace contextRef="#ctx0" brushRef="#br0" timeOffset="43795.64">27509 3098 410 0,'0'4'15'0,"0"1"2"0,0-2-1 0,0 4-2 0,-6 4 5 15,6 0-6-15,0 4 1 0,-6 2-1 0,6 6 4 16,0 3 0-16,-7-1-1 0,0 5-1 0,7 4 3 0,-6-2 0 16,0 4-1-16,-1 6 0 0,1-2 2 0,6 3 0 15,-7 1-2-15,-6 0-1 0,7 0-1 0,-2 4 1 16,2-4-1-16,0 3-3 0,0-3 2 0,-8 3 1 0,8-2-5 15,-1 3 2-15,-5-1-1 0,4 1-1 0,-4-1-1 16,6 0 0-16,-1 2-1 0,-6-2 1 0,0 0-1 0,6 0-2 16,-6 2 2-16,7-5 1 0,-8 0-4 0,8 0 0 15,0-4 3-15,-7 1-4 0,6-1 4 0,7 0-4 16,-7-4 3-16,1 1-2 0,6 0 0 0,0-1-1 0,-6 1-1 16,6-4 0-16,0 1-1 0,0 2 0 0,0-3 2 0,0-4-2 15,0 4-2-15,0 0 1 0,0-3 2 0,0-5 0 16,0 1 0-16,0 3-2 0,0-3-1 0,0-8 1 15,0 3 0-15,0 2-1 0,0-4 0 0,0-5 0 16,0 1 0-16,0 0 1 0,0-1 0 0,0-3 0 0,-6 0 0 0,6 3 0 16,0-3 0-16,0-3 0 0,-8 2 3 0,8 1-3 15,0-3 0-15,-6 2 2 0,6-2 1 0,-6 0 0 16,12-1 1-16,-12-3-1 0,6-1 0 0,0 4-3 0,-7-2 4 16,7-5-4-16,0 7 4 0,0-4-1 0,0 1-1 15,0 0-2-15,-7-1 1 0,14 5 1 0,-7-1-1 16,-7-4 2-16,7 5-1 0,0-1 0 0,0 0 0 0,0 4-1 15,0-2 0-15,0-3-2 0,-6 5 0 0,6-3 0 16,0-1 0-16,0 0 1 0,0 1 0 0,-7-1 0 0,7 0-1 16,-6-4 1-16,6 2 0 0,0-2 0 0,6-3-1 15,-12 7 2-15,6-7-1 0,0 0 1 0,0 0-1 16,0 0 1-16,0 0-1 0,0 0 1 0,0 0 1 0,0 0 0 16,0 4 0-16,0-8-2 0,0 4 2 0,0 0-1 15,0 0 3-15,0 0 1 0,0 0-2 0,0 0 2 0,0 0 0 16,0 0-2-16,0 0 1 0,0 0-1 0,0 0 1 15,0 0 1-15,0 0 0 0,0 0-4 0,0 0 1 0,0 0 2 16,0 0-4-16,0 0 4 0,0 0-4 0,0 0 3 16,0 0-4-16,0 0 3 0,0 0-3 0,0 0 3 15,0 0-2-15,0 0 0 0,0 0-2 0,0 0 1 0,0 0 0 16,0 0 2-16,0 0-3 0,0 0 3 0,6 0-3 16,1 4 3-16,-1 0-3 0,8-4 3 0,-2 3-1 0,2 5 0 15,5-5-1-15,7 4-2 0,0 1 3 0,7-1 1 0,-1 4-4 16,1-7 3-16,-1 3 1 0,1 5-2 0,6-6 2 15,0 2-3-15,0 3 1 0,0-4 2 0,1 1-1 16,-1 3-3-16,6-4 3 0,-6 0-1 0,7 1 0 0,-8-1 0 16,8 0 0-16,0 1 0 0,0-2 0 0,-1 6-2 15,1-5 4-15,-1 0-4 0,1 4 0 0,-1 1 4 0,-5-5 0 16,5 4-4-16,-6 0 2 0,1 0 1 0,-8-4 0 16,7 4-2-16,-6 0-1 0,-1-4 4 0,-6 4-2 15,7-3-2-15,-1 3 3 0,-5-4-3 0,5 0 3 0,-6 1-3 16,0-1 4-16,7-3-4 0,-1 2 4 0,-5 2-4 15,5-4 3-15,-7 4-1 0,2-5-2 0,5 1 1 16,-6 0 2-16,0-1-1 0,1 0-2 0,5-3 1 0,-6 5 2 16,-7 2-1-16,14-4-1 0,-13-3-1 0,6 4 3 15,-6 0-1-15,5 3 0 0,-5-7-1 0,0 0 2 0,-8 7-1 16,8-7 0-16,-7 4-1 0,1-1 2 0,-2 2-1 16,-6 2-1-16,8-4-1 0,-1 1 3 0,0 3-1 15,-6 0-2-15,5-3 3 0,2 3-2 0,-2-2 0 0,1-2 0 16,1 0 0-16,-2 5 0 0,2-4 0 0,-2-2 0 15,2 3 0-15,5 2 0 0,-5-2 1 0,-2 1-1 0,1 2 1 16,0-5 1-16,0 0-2 0,1 2 2 0,-2-2-2 0,2 1 0 16,-2 3 0-16,-5-3 1 0,6 3-1 15,0-3 0-15,-7 0 1 0,8-4-1 0,-14 6 0 0,6 2 1 0,-6-8-1 16,6 4 0-16,1-4 1 0,-7 3-2 0,7-3 2 16,-7 4 0-16,0-4 0 0,0 0 0 0,6 0 0 15,-6 4 0-15,7-4 3 0,-7 0-2 0,0 0 0 0,0 0 1 16,0 0 1-16,0 0 0 0,0 0 0 0,0 0 0 15,0 3 0-15,6-6 0 0,-12 3 0 0,6 0 0 0,0 0-1 16,0 0 0-16,0 0 0 0,6 0 0 0,-6-4-1 16,0 0 0-16,6-3-1 0,-6 4 1 0,7-8 0 15,0 0-3-15,-1-4 3 0,0 0-1 0,8-2 0 0,-8-2-2 16,7-6 3-16,0-2-1 0,6-2-2 0,1-7 3 16,0-5-3-16,-1-3 3 0,1-3-3 0,6-4 4 0,0-1-1 15,0-7-1-15,6 4 1 0,-6-3 0 0,7 3 0 16,-1-3-4-16,-5 2 4 0,5 5 0 0,1 0-3 15,-7 3 0-15,0-3 4 0,0 7-4 0,0-4 0 0,1 1 4 16,-9-1-4-16,9 0 4 0,-7 4-4 0,-2 0 3 16,2 0 0-16,0 0 0 0,-1 0 0 0,-5 1-3 0,5 2 2 15,-6 1 1-15,6 0 0 0,-5 3-2 0,-2 1-1 0,2-1 0 16,-1 0 4-16,7 4 0 0,-8 1-1 0,2-1 0 16,-2 3 0-16,1 1 0 0,1 3 0 0,-2 0 0 15,2 0 0-15,-8 1 0 0,7 7-1 0,-6-5 0 0,-1 5 0 16,1 4 0-16,-1-1 0 0,0-2 0 0,1 0 0 15,0 7 0-15,-7-5 0 0,6 1-2 0,0 3-1 0,1-3 0 16,-7 2 2-16,7-2 2 0,-7 0-1 0,6-3 1 16,1 3 0-16,-1-1 0 0,0 5-4 0,1-5 4 15,0 1-4-15,-1-1 4 0,0 0-3 0,2 1 3 0,4-1-1 16,-5 5-3-16,-7-3 4 0,6 3-1 0,1-5-3 16,-1 8 4-16,-6-4-2 0,0 4 0 0,0-1 0 0,7 2-1 15,-7-3-1-15,0 2 0 0,0 0-5 0,0 3-4 16,-7-3-2-16,14 4-6 0,-14-1-8 0,7-3-13 15,0 2-10-15,0-1-5 0,0 1-15 0,0 2-7 0,0-3-22 16,0 1-2-16,-6-3 12 0,6 8 13 0,-7-4 9 16</inkml:trace>
  <inkml:trace contextRef="#ctx0" brushRef="#br0" timeOffset="45176.14">27276 4828 411 0,'0'4'30'0,"0"-1"-4"0,6 1 3 16,0 4-3-16,0-5-1 0,1 4-5 0,6-3-2 0,0 3 2 15,1 1-1-15,4 0-4 0,-4-1 2 0,5 0-1 16,1 0 1-16,0 4-3 0,-1-4 4 0,7 4-2 16,-6 0-1-16,6 0-1 0,0 0-2 0,-1 0 2 0,-5 0-3 15,7 1 1-15,-1-6-1 0,0 5-1 0,-1 0 0 16,1 1-1-16,1-5-1 0,-8 4 0 0,8 0-1 0,-2 0-3 16,-5-7 1-16,6 7 1 0,0-4-1 0,0 0 0 15,0 0 0-15,0 1 0 0,0-1 0 0,0 4-1 16,7-3 0-16,-7 0-1 0,6-2 1 0,1 5 1 0,-1-3-3 15,1-1 0-15,-1 0 1 0,7 4 0 0,-6-3 0 16,0-2-2-16,0 6 0 0,-8-5 3 0,7 0-2 0,-5 1 2 16,5 2-1-16,-6-2-4 0,1-1 2 0,-1 1 2 15,0-1-4-15,-7 0 4 0,7 0-4 0,0 1 3 16,-6 0-2-16,6-1 2 0,-7-3-2 0,8 3-1 0,-1-4 1 16,-6 5 0-16,5-1 1 0,1-3-2 0,0 3 1 0,-6-3 0 15,6 3-2-15,0 0 1 0,-7-3 0 0,8 3 2 16,-1-3-3-16,-7 3 1 0,1-4 3 0,0 5-2 0,-1-4 0 15,7-1 0-15,-6 5 0 0,-8-5 0 0,8 5 0 16,-1-5 0-16,-5 2-1 0,6 2 2 0,-8-4-2 16,8 1 2-16,-7 3-1 0,7-3-1 0,-2 0 2 0,2 3-2 15,-7-4 0-15,7 2 1 0,0 2-1 0,-1-4 2 16,1 5-2-16,-2-5 0 0,9 5 1 0,-7-5-1 0,0 4 0 16,-2 1 1-16,2-5-1 0,-1 5 1 0,1-1-1 15,6-3 2-15,-6 3-1 0,-1-2 0 0,1 1-1 16,-7-2 0-16,13 0 2 0,-13 3-2 0,6-3-2 0,1 3 2 15,-7-3 1-15,7-1 0 0,-8 1 0 0,8 3 0 16,-7-3-1-16,0-4 1 0,-6 4-3 0,5-1 2 0,-4-3 1 16,4 0 2-16,-5 3-2 0,-7-3 0 0,6 5 0 15,1-5 0-15,-1 0 0 0,-6 0-1 0,7 3 1 16,-1 1 0-16,-6-4 0 0,7 3 0 0,-7-3 0 0,0 0 0 16,7 0 0-16,-7 0-2 0,0 4 2 0,6-4 0 15,0 0 0-15,-6 0 0 0,7 0 2 0,0 0-2 0,-1 4 0 16,1-4-1-16,-7 0-1 0,6 3-3 0,0-6-6 15,1 6-3-15,-7-3-5 0,7 0-10 0,-7 0-3 0,6 0-9 16,-6 0-12-16,0 0-9 0,0 0-20 0,0 0-4 0,0 0 13 16</inkml:trace>
  <inkml:trace contextRef="#ctx0" brushRef="#br0" timeOffset="48580.2">6917 6594 405 0,'0'0'19'16,"0"0"1"-16,0 0-2 0,0 0 0 0,0 0 2 0,0 0-8 15,0 0 1-15,0-3-1 0,0 3-2 0,0 0 0 16,0 0 3-16,0 0-4 0,0 0 4 0,0 0-1 15,0 0 0-15,0 0-3 0,0 0 1 0,0 0-1 0,6 0-1 16,0 0 4-16,0 0-5 0,1 0 4 0,0 0-4 16,-1 0 2-16,7 0 2 0,1 0-3 0,-2 0 0 0,-6 0 0 15,8 0 3-15,-1 0-4 0,0-5 0 0,0 5 0 16,-1-2 2-16,2 2-1 0,5-5 0 0,-5 5-1 0,-2 0 0 16,2-4-1-16,5 4-1 0,-6 0 0 0,0 0 0 0,7 0 0 15,-8 0-1-15,2 0 0 0,5-3-1 0,-5 3 0 16,4 0-1-16,-4-4 0 0,5 1 0 0,1 3-2 15,0-4 2-15,-8 0-1 0,8 1 2 0,6-1-2 0,-7 1 0 16,1-2 1-16,6 2-2 0,-7-1 0 0,8 1 1 16,-1-1-1-16,-6-3 0 0,6 7-1 0,-7-4-1 15,1 0 3-15,6 1-1 0,-7-1 1 0,7 4-1 0,-6-3 1 16,-1 3-1-16,-6 0 1 0,6 0-1 0,1 0 0 16,-6 0 0-16,5 0 0 0,-6 0 0 0,6 0 0 0,-5 0 2 15,5-5-2-15,-6 2 0 0,6 3 0 0,-5-4-1 16,5 4 0-16,-6-3 1 0,6-1-1 0,-5 1 0 0,6 3 1 15,-8-4 0-15,8 4 0 0,-1-4 0 0,-5 4 0 16,-2 0 0-16,1-4 0 0,1 4 0 0,-2 0 0 16,2 0 0-16,-2-3 0 0,-5 3 0 0,6 0 0 0,0 3 2 15,-7-6-2-15,8 6 0 0,-2-3 0 0,2-3 0 16,-1 3 0-16,0 0 0 0,6 0 0 0,1 0 0 16,-7 0 0-16,7 0 0 0,-1 0 0 0,0 0-1 0,1 0 1 0,6 0 0 15,-7 0 0-15,1 0-1 0,0 0 3 0,5 0-3 16,-5 0 1-16,0 0 2 0,5 0-3 0,-5 0 1 15,0 0 0-15,-1 0-1 0,7 0 0 0,-6 0 1 0,0 0-1 16,-7 0 1-16,7 3 0 0,-1-3 0 0,0 4-1 16,0 0 1-16,8-4-1 0,-8 4 2 0,1-1 0 15,-1 4-2-15,1-3 1 0,-1-1 1 0,1 2-2 0,6-5 0 16,-6 3-2-16,-1 1 4 0,-5-1-2 0,4-3-1 16,2 4 4-16,0 0-2 0,-7-1-3 0,-1-3 3 0,8 4 2 15,-7 0-4-15,1-4 4 0,-8 3-2 0,7 1 0 16,0-4 0-16,-7 0-3 0,1 0 3 0,0 3 1 15,-1-3-3-15,1 0 2 0,-1 0 0 0,-6 0 2 0,6 5-1 16,-6-5-3-16,8 0 2 0,-8 0 0 0,0 0 1 16,0 0 0-16,0 0 0 0,0 0 0 0,0 0 0 0,0 3 0 15,0-6 0-15,0 3 1 0,0 0-1 0,0 3 1 16,0-3-1-16,0 0 1 0,0 0-1 0,0 4 1 16,0-8 0-16,0 4 0 0,0 0 2 0,0 0-3 0,0 4 1 15,0-8 3-15,0 4-4 0,0 0 4 0,0 0-4 16,0 0 4-16,0 0-4 0,0 0 3 0,0 0-4 0,0 0 4 15,0 0-5-15,0 0 4 0,0 0-4 0,6 0 2 0,-6 4 0 16,6-4-2-16,0 0 3 0,1 0-4 16,0 0 4-16,-1 0-4 0,1 3 4 0,6-3-1 0,-6 4-4 15,5 0 4-15,2-8-4 0,-8 8 4 0,7-4 0 0,-7 0-4 16,8 0 0-16,-2 0 4 0,-6 3-2 0,8-3-1 16,-8 0 3-16,1 0-3 0,0 0 1 0,-1 0 2 0,1 4 0 15,-7-4-2-15,6 0 0 0,-6 0 0 0,0 0 2 16,0 0-3-16,6 0 2 0,-6 0-2 0,0 3 1 15,0-3 2-15,7 0-4 0,-7 0 1 0,0 0-1 0,0 0-3 16,0 0 2-16,0 4-4 0,0-8-3 0,0 4-7 16,0 0-8-16,0 0-2 0,0 0-6 0,0 0-6 15,0 0-5-15,-7 0-8 0,1 0-3 0,6-3-10 0,-6-1-3 16</inkml:trace>
  <inkml:trace contextRef="#ctx0" brushRef="#br0" timeOffset="49538.31">8349 6495 404 0,'0'0'20'0,"0"0"-5"16,0 0-2-16,0 0-2 0,0 0-2 0,6 0-7 15,-12 0-5-15,6 3-6 0,6-6-2 0,-6 3-5 16,7 0-3-16</inkml:trace>
  <inkml:trace contextRef="#ctx0" brushRef="#br0" timeOffset="49784.48">9300 6579 400 0,'0'-4'44'0,"0"4"-11"15,0-3-5-15,0 6-7 0,0-3-7 0,0 0-10 16,0 4 0-16,0-4-5 0,0 0-3 0,0 0-1 0,0 0-3 15,0 0-6-15,0 0-4 0,0 0-6 0,0 5-2 16,0-5-12-16</inkml:trace>
  <inkml:trace contextRef="#ctx0" brushRef="#br0" timeOffset="52794.07">28012 5319 405 0,'0'0'25'0,"6"0"-3"0,-6 0-1 15,0 0 0-15,0 0 1 0,6 0-7 0,-6 0 1 16,-6 0 0-16,6 0-2 0,0 0 0 0,0 0 0 16,0 0 2-16,0 0 0 0,0 0-1 0,0 0 0 0,0 0-3 0,0 0 0 15,0 0-1-15,0 0-1 0,0 0 3 16,0 0 0-16,0 0-1 0,-6 0-2 0,-2 0-2 0,2 0-1 15,6 0 2-15,-13 0-1 0,6 0 0 0,-6 4 0 0,1 0 0 16,-2-1-1-16,2 1 0 0,-2 3 0 0,-5 0 1 16,-1 1-3-16,8 3 1 0,-8 0 2 0,0 0-3 0,1 3 2 15,5-3 0-15,-5 7 0 0,0 1-1 0,6-4 0 16,-7 3-1-16,7 1 0 0,0-5 0 0,0 4-1 16,0-3 0-16,6 3-1 0,1-2-1 0,0-2 0 0,6-3 0 15,0 0 0-15,-8 0 1 0,16 0-2 0,-2-5-1 16,0 2 1-16,1-1 0 0,0 1-1 0,6-5 0 0,-1 1 0 15,2 0 0-15,5-1 0 0,1-3 0 0,-8 0 0 16,8 0 0-16,0-3 0 0,6-1 0 0,-7 0 0 0,1-3 1 16,0 3 2-16,-8-3-2 0,8-1 1 0,-7-2 0 15,7-1 2-15,-8 0 0 0,1 0-3 0,-6 0 1 16,6 1 4-16,-7-6 0 0,2 5 0 0,-2-4-3 0,-6 1 3 16,0-1-1-16,0 5 0 0,0-5-1 0,-6 4 0 15,6 0-1-15,-8-4-2 0,2 7-4 0,6-3-2 0,0 4 0 16,-6-1-5-16,6 2-10 0,0 2-5 0,-7 0-9 15,7 1-7-15,-7-1-7 0,7 4-3 0,0-4-7 16,-6 4-7-16,6 0-10 0,-7 0-4 0,1 0 5 0</inkml:trace>
  <inkml:trace contextRef="#ctx0" brushRef="#br0" timeOffset="53372.27">28415 5715 404 0,'-20'7'37'0,"-6"5"-1"15,7-10-1-15,-1 6-3 0,0 0-3 0,8-1-8 0,-8 0-3 16,7-3-3-16,0 4-6 0,0-5-6 0,7-3-4 16,0 3-4-16,-2 1-5 0,8-4-6 0,0 0-8 15,0 0-8-15,0 0-10 0,0 0-10 0</inkml:trace>
  <inkml:trace contextRef="#ctx0" brushRef="#br0" timeOffset="53570.04">28239 5631 400 0,'6'7'37'0,"1"0"-3"0,0 4 1 0,-1-4 1 16,1 8-3-16,-7-1-9 0,6 5-2 0,-6-1-3 15,0-3-3-15,6 4-3 0,-6-1-5 0,0-4-2 16,0 1-1-16,0 0-6 0,0-4-4 0,0 0-3 0,8-4-6 16,-8 4-7-16,0-8-7 0,0-3-8 0,6 4-9 15,-12-4-10-15,12 4-12 0</inkml:trace>
  <inkml:trace contextRef="#ctx0" brushRef="#br0" timeOffset="54115.24">29008 5553 403 0,'-14'4'43'0,"1"0"0"0,1-1 2 0,-8 5 1 16,0-1-4-16,-5 4-5 0,-1 0-2 0,-1 4-1 16,1 3-4-16,-6-4-1 0,6 1-3 0,-1 4-2 15,-5 3-6-15,13-4 0 0,-7 4-1 0,0-3-2 0,12-1-2 16,-5 4 0-16,5 0-1 0,2-5-1 0,12 2-1 16,-6-1-1-16,-1-3 0 0,7 0-3 0,0-1 0 0,7-2 2 15,-1-1-2-15,0-4-2 0,8 0 0 0,-2-3-1 16,-5-1 0-16,6 2 1 0,-6-2-2 0,11-3-1 15,-10-3 0-15,4-2 1 0,-5-2 2 0,0 0-1 0,-7-4 0 16,0-3 0-16,6-1-1 0,-6 0 0 0,0 1 0 16,0-5-2-16,0 4 0 0,-6 1 0 0,6-1-2 0,0 4 0 15,-7 0-6-15,7 0-1 0,0 4-7 0,-7-1-7 16,1 1-4-16,6 4-11 0,-6 3-6 0,-2-4-8 0,8 0-5 16,0 4-6-16,0 0-12 0,0 0-4 0,0 0 2 15,0 0 8-15</inkml:trace>
  <inkml:trace contextRef="#ctx0" brushRef="#br0" timeOffset="54538.27">29158 5763 416 0,'-7'0'43'0,"0"3"3"16,-6 1-2-16,7 4-1 0,-14-2-2 0,0 5-5 0,1 0-2 15,0 4-4-15,-8 3-1 0,1 0-2 0,7 4-3 16,-1 1-3-16,1-2-2 0,6 2-2 0,6-2-5 0,1 1 1 15,0 0 0-15,12 1-1 0,0-5-3 0,7 0 0 16,1-3-1-16,5-1-1 0,0-3 0 0,1-4-1 16,-1-2 0-16,8-2 0 0,-8 1-4 0,8-8 3 0,-8 1 1 15,0-5 1-15,-6 1 2 0,7-8-3 0,-14 1 5 0,8-5-1 16,-8 1 1-16,-6-4 0 0,6 0-2 0,-6-3 3 16,0 2-5-16,-6-3 3 0,6 5-5 0,-6-2-2 0,-1 5 0 15,0-1-2-15,1 2-9 0,0 2-6 0,-8 0-5 16,8 4-7-16,-7 5-12 0,13-2-11 0,-7 1-10 15,1 7-8-15,6-4-16 0,0 0-13 0,0 4 4 0,0 0 11 16,0 0 12-16</inkml:trace>
  <inkml:trace contextRef="#ctx0" brushRef="#br0" timeOffset="57884.08">10016 6473 410 0,'0'0'26'15,"0"0"2"-15,0 0 0 0,0 0-5 0,0 0 1 0,0 0-4 16,0 0-15-16,0 0 13 0,0 0 0 0,0 0-2 0,0 0-1 16,0 0-1-16,0 0-2 0,0 0-4 0,0 0 3 15,0 0-2-15,0 0 1 0,0 0 0 0,6 0 3 0,2 0 0 16,-2 0-4-16,0 4 5 0,8-4-4 0,-2 0 1 16,1 0-1-16,7 0 0 0,0 4 1 0,-1-4-3 15,7 0-1-15,0 3-1 0,7-3 0 0,-7 4-1 0,6-1 0 16,7 1 1-16,-6-1-1 0,5 2-3 0,9-5 1 15,-2 7 0-15,-6-7-1 0,13 3 0 0,-6 1 0 0,6-4-1 16,6 0 0-16,-5 0-1 0,5 4 1 0,1-4 1 16,6 0-2-16,-6 0 0 0,6 0-1 0,6 3 0 0,-5-3 1 15,5 0-1-15,1 0 1 0,0 0-3 0,-1 0 1 16,1 0 0-16,-7 0 1 0,13 0-1 0,-6 0-2 16,0 0 4-16,-1 0-1 0,-6 4 0 0,6 0 0 0,-5-4-3 15,6 3 0-15,-7 1 1 0,0-1 0 0,0 2 3 16,-6 2 1-16,-1-4-4 0,-5 5 1 0,4-8 2 15,-4 7 2-15,-1 0 0 0,-7-7-4 0,8 7 4 0,-8-2 0 16,1-2-5-16,-1 0 1 0,1 2 0 0,-1-2 0 16,1 3 1-16,0-1 0 0,0-2 0 0,-8 6 0 0,9-9 0 15,-9 6 3-15,1 2-2 0,-6-5-1 0,5 0-3 16,-4-3-2-16,-9 5 0 0,8-5 0 0,-7 3-4 16,0-3-2-16,-6 0-1 0,-1 0-4 0,-5 0-1 0,4-3-4 15,-4 3-2-15,-8 0-6 0,1 3-1 0,0-3-5 0,-7 0-9 16,6 0-10-16,-6 0-12 0</inkml:trace>
  <inkml:trace contextRef="#ctx0" brushRef="#br0" timeOffset="59173.77">13839 5213 422 0,'-25'44'29'0,"-9"3"1"0,2 2 1 0,-1 9 1 16,1 0-4-16,-7 8-5 0,0 0 2 0,-1 4-3 0,1 0 1 16,1 3-1-16,-1-1-3 0,-1 2 0 0,1-4 2 15,7-1-4-15,-1-7 3 0,1 0-1 0,-1-6 2 0,7-5-4 16,0-7-1-16,7-4 3 0,-1-7-2 0,7-3-5 16,0-4-2-16,0-8-1 0,6-4 1 0,7-2 1 15,-6-5-2-15,6-4-2 0,0-3-2 0,-7 4-2 0,7-4-5 16,0 0-1-16,0 0-5 0,7 0-7 0,-7-4-7 15,0 4-7-15,-7 0-10 0,1 0-2 0,6 0-8 16,0 0-8-16,0 0-9 0,0 0-9 0,-6-7-4 0,6 4 8 16</inkml:trace>
  <inkml:trace contextRef="#ctx0" brushRef="#br0" timeOffset="61320.23">12080 6628 409 0,'0'0'21'0,"-6"-5"-2"0,0 5 1 16,6 0 0-16,-6 5 0 0,-2-10-8 0,2 10 0 15,0 1 1-15,-1 2 0 0,-6-2 0 0,0 10-3 16,7 2 2-16,-8 0 2 0,2 4-1 0,-2 8 5 0,1-1 1 16,1 0 1-16,-2 0-2 0,2 1 3 0,-8 3-1 15,7-4 4-15,0-3-2 0,0 3 2 0,7-4 0 0,-8-6-3 16,1 4 0-16,7-9-4 0,-1 0 0 0,1 1 0 16,-1-8-4-16,7 4 0 0,-6-8 0 0,6 2-2 0,0-2-3 15,0-3-1-15,0 4-1 0,0-4 0 0,0 0 1 16,0 0-3-16,0 0 0 0,0 0-1 0,6 0 0 0,-6 3 0 15,7 1-1-15,6 0 0 0,-7 3 1 0,7 0-2 16,1 0 0-16,5 1 0 0,0 0-1 0,8-1 0 16,-1 0 0-16,6 1-2 0,7-1 2 0,0 0-1 0,7-3 0 15,6-1 1-15,0 5-1 0,7-8 0 0,6 0 1 16,6 3-1-16,1-3-1 0,6 0-3 0,1 0 4 0,-2 0-2 16,8 0-3-16,0 0 1 0,0 0 0 0,-1 0 2 15,1 0 1-15,6 0-2 0,-12 0 1 0,4 0-1 16,-4 0 2-16,-1 0-2 0,-6 0 0 0,6 0 0 0,-13 0 1 15,7 0-1-15,-7 0 0 0,-6 0-2 0,-1 0 4 16,1 4 0-16,-7-4 0 0,0 7 0 0,-7-2 0 0,-5 1-4 16,-1 2 3-16,-7-5-1 0,-6 8 3 0,1-3-3 15,-1 2 0-15,-14-2 5 0,1-1-3 0,-6-4 2 0,0 2 4 16,-1-2-1-16,-6 2 3 0,0-5 1 0,0 0 0 16,0 0-3-16,0 0 4 0,0 0-4 0,-6 0 3 15,12 0 0-15,-6 0-2 0,-6 0 1 0,6-5-1 0,-7 2 0 16,7-5-1-16,-7 1 1 0,1-1-1 0,6-2 0 15,0-6 0-15,-7 2 0 0,7-1 1 0,0-6-2 0,0 3-2 16,0-1 0-16,0-2 4 0,0-2 0 0,7-3-4 16,-7 4 4-16,6-3 0 0,1 3-3 0,0 0-1 0,-1-4 3 15,0 8-4-15,0 0 4 0,2 3 0 0,-2 1-1 16,-6-1 0-16,6 8 0 0,-6-5-1 0,0 9 0 0,0-2 0 16,0 5 0-16,0-2-1 0,0 2-2 0,0 0-1 15,0 0 0-15,0 0 0 0,0 2 0 0,0-2 0 0,0 0 4 16,0-2-1-16,0 2-4 0,0 0 4 0,0 0-5 15,0 0 4-15,0 0-4 0,0 0 3 0,0-5 0 16,0 2-2-16,0-1 0 0,0 1 3 0,0-1-1 0,0-2-1 16,0 1 1-16,0-2 1 0,0 2-2 0,0 5 4 15,0 0-1-15,0-6-1 0,0 2 1 0,0 4 4 0,0 0-2 16,0 0-1-16,0 0 3 0,0 0-1 0,-6-4-1 16,0 1 0-16,-2 3 3 0,2-3-2 0,-6 6 0 15,-2-6-1-15,1 6-1 0,1-3 1 0,-8 0-2 0,0 3 0 16,1 5 0-16,-1-2-2 0,0-1-3 0,1 2 1 15,-1 0-6-15,1 4-3 0,0 1-7 0,-1-10-4 16,7 10-7-16,0-4-7 0,0-5-5 0,7-3-5 0,6 4-4 16,-7-4 0-16,7 0 1 0,0 0 0 0,7 0 7 15,5-7 5-15,-5 3 4 0,6-4 1 0,0 0 5 0,-7 6 8 16,8-6 1-16,-2 1 7 0,8-3 6 0,-7 1 0 16,0 6 5-16,-6-2 3 0,5 2 7 0,2 3 0 0,-2-3 2 15,-5 3 2-15,6 0 2 0,-6 0-3 0,5 3 5 16,-4-3 0-16,4 0-2 0,-6 0-4 0,8-3 2 0,-1 9-4 15,-7-1-2-15,8-2 3 0,-2 6-2 0,-6-3-3 16,8 5-5-16,-1-3-4 0,0 2-3 0,0 2-5 0,1 2-5 16,-2-6-2-16,-6-1-6 0,8 0-4 0,-8 0-4 15,1-7-9-15</inkml:trace>
  <inkml:trace contextRef="#ctx0" brushRef="#br0" timeOffset="61970.75">13488 6591 413 0,'6'0'20'0,"0"0"1"0,1 0 1 0,6 0 0 16,0 0-1-16,7 0-6 0,0 0 3 0,-2-7-3 15,9 2 1-15,-1 1 0 0,6-3-2 0,1 4 3 0,6-8 0 16,7 4-3-16,6-1 0 0,0-3-1 0,6-4-1 16,7 8-1-16,0-1-1 0,8 1-2 0,-2-3 0 0,8 2-2 15,4 1 0-15,-4 2 1 0,6 3-3 0,-1-3 0 16,1 5-1-16,0-3-1 0,0 3-2 0,-8 0 0 16,2 0-3-16,-1 0 3 0,-6 0-1 0,-7 0 0 0,0 0 0 15,-6 0-1-15,-8 0-1 0,1 0-2 0,-5 0 0 16,-9 0 4-16,-5 0-3 0,-1 0 4 0,1 0-4 15,-13 0 5-15,5 0-4 0,-11 0 4 0,-2 0 1 0,-5 0 1 16,0 0-1-16,-7 0 2 0,6 0 4 0,-6 0 1 16,0 0-1-16,0 0 1 0,-6 0-1 0,6 0 0 0,0 0 0 15,0 0 0-15,-7 0-1 0,7 0 3 0,-7 0-5 16,1 0 1-16,6 0-1 0,-6 0 4 0,-1 0-1 16,7 0-1-16,-7 0 0 0,7 0-5 0,0 0 3 0,0 0-1 15,0 0-1-15,7 0 0 0,-14 0-1 0,7 0-1 16,0 0-1-16,0 0-2 0,0 0 0 0,0 0 0 0,0 0-1 15,0 0 0-15,0 0 0 0,0 0 0 0,0 0-1 16,0 0 0-16,0 0 0 0,0 0-2 0,0 0 2 16,0 0 1-16,0 0-1 0,0 0-3 0,0 0-2 0,0 0-3 0,0 0-1 15,0 0-5-15,0 0-9 0,0 0-6 0,0 0-7 16,0 0-12-16,0 0-12 0,0-4-14 0,0 1 6 16</inkml:trace>
  <inkml:trace contextRef="#ctx0" brushRef="#br0" timeOffset="63481.4">27542 4267 408 0,'13'4'16'0,"6"-4"0"16,8 4-1-16,-7-1-1 0,6 1 1 0,6 3-5 15,1 0-3-15,6 1-2 0,-1 3 1 0,8 0-2 16,0-1 3-16,6 6-4 0,7-1 0 0,6 0 4 0,0 2-5 16,6 1 4-16,1 5-1 0,0-2-4 0,6 2 0 15,-6-1 0-15,6 4 0 0,0-5-1 0,-7 5 4 16,8-4-4-16,-8 4 4 0,8-5 0 0,-8 2-5 0,8-2 4 16,-8 1-4-16,0 0 4 0,2 1-4 0,-8-5 4 15,6 3-1-15,-6-2 0 0,-6-1 0 0,6 4 0 0,-7-3-1 16,-5-1-1-16,-2 1 1 0,-5-1-3 0,-1 0 0 15,-5 0 4-15,-1 1-1 0,-6-4-4 0,-1 2 5 0,-6-1-5 16,-6-2 5-16,-7 1-4 0,7-5 4 0,-14 2-2 16,7-5-2-16,-7-3 3 0,-6 3 3 0,0-7-1 15,0 4 0-15,0-4 1 0,0 0 0 0,0 0 0 0,0 0-2 16,0-4-3-16,0 4-5 0,-6 0-1 0,6-7-8 16,-7 7-4-16,1-8-8 0,-8 5-13 0,8-4-13 0</inkml:trace>
  <inkml:trace contextRef="#ctx0" brushRef="#br0" timeOffset="64189.93">27777 4638 404 0,'-20'15'25'0,"7"-1"-4"16,0-3-1-16,6 3-3 0,1 1 1 0,6 0-6 0,6-1-1 15,1 1 0-15,0 0 0 0,6 0 0 0,6-1 0 16,-6-3-1-16,13 4-1 0,-6-4-1 0,5-4-3 16,2 4 4-16,5-7 0 0,-6-1-4 0,7 1 2 0,-1-4 1 15,1-4 1-15,-1 1 3 0,2-1-4 0,-2-4 4 16,-6 1 0-16,6-4 1 0,-6 0 3 0,-6 1 0 16,0-1 0-16,-1-4-1 0,-5-1-3 0,-2 3 1 0,-6-1 1 15,1-6-1-15,0 6-5 0,-7-4-1 0,0-1 2 16,0 4-1-16,0-3-5 0,0 4 0 0,-7-4-2 0,0 2-2 15,7 6-1-15,-6-5-6 0,6 4-7 0,-6 0-2 16,6 0-6-16,0 0-6 0,-6 4-1 0,6-1-6 0,-8 5-4 16,8-1-3-16,0 1-7 0,0 3-10 0,0 0-9 0</inkml:trace>
  <inkml:trace contextRef="#ctx0" brushRef="#br0" timeOffset="64580.34">28572 4928 416 0,'-27'6'32'0,"7"2"-2"0,1-1-3 0,-7 0-2 16,6 1-3-16,0-1-11 0,8 0 2 0,-8 1-6 16,7-8 0-16,7 3-6 0,-8 0-3 0,8-3-7 0,6 5-6 15,-6-5-4-15,6 0-9 0,0 0-9 0,0-5-10 16</inkml:trace>
  <inkml:trace contextRef="#ctx0" brushRef="#br0" timeOffset="64773.2">28434 4876 423 0,'6'10'31'0,"-6"2"0"0,0 3-4 16,8 0-1-16,-8 2-2 0,0-2-8 0,0 0-2 0,0 2-2 16,0-2-2-16,0 1-1 0,0-5-1 0,0 3-4 0,0-3-1 15,0 0-5-15,0-3-5 0,6-1-1 0,-6 0-4 16,0-3-5-16,0-1-4 0,6 1-8 0,-6-4-7 15,7 0-12-15</inkml:trace>
  <inkml:trace contextRef="#ctx0" brushRef="#br0" timeOffset="65250.66">29093 4902 418 0,'-20'7'26'0,"-6"0"-2"15,-7 0-1-15,0 1-1 0,1 3 0 0,-1 0-3 0,7 0 1 16,0 3-2-16,0-3 2 0,1-3 1 0,11-1-1 16,1 0-2-16,0 0 3 0,7-2 0 0,-1-2-2 0,7 0 3 15,0-3-1-15,0 0-2 0,0 0-1 0,0 0 0 16,0 0 1-16,7 0-1 0,-1 0-3 0,0 5 1 0,1-3 0 15,6 3-3-15,-7-2 0 0,8 5 1 0,-1-5-3 16,0 8 1-16,0-4-3 0,-1 5 0 0,2-5 0 0,-1 0-3 16,0 1 1-16,0-1-3 0,0 1-1 0,0 2-2 15,-7-3-2-15,8 1 0 0,-8-1-4 0,7 0-8 16,-7 1-3-16,8-4-5 0,-8 3-5 0,0-1-9 0,-6-1-5 16,8-1-1-16,-2-4-4 0,-6 0-3 0,0 0-3 15,6 0-5-15,-6 0-2 0,0-4-9 0,-6-3-6 16</inkml:trace>
  <inkml:trace contextRef="#ctx0" brushRef="#br0" timeOffset="65456.11">29085 4949 434 0,'-6'15'45'0,"-7"-1"-3"0,0 5 2 16,-6 2-2-16,-1 2-1 0,0-1-10 0,1 0-5 15,-1 0-3-15,1 3 1 0,-1-3-4 0,1-3-5 0,0 3-1 16,-1-8-2-16,7 5-5 0,0-5-3 0,0 1-8 0,-1 0-7 16,8-5-3-16,0 1-9 0,-1-3-6 0,0 0-9 15,1-1-5-15,6-7-11 0,-6 3-13 0,6-6-10 16</inkml:trace>
  <inkml:trace contextRef="#ctx0" brushRef="#br0" timeOffset="65814.14">29216 5191 404 0,'-13'11'27'15,"0"0"3"-15,7 4-5 0,-1-1 1 0,7 1 0 0,0 0-5 16,7-1-2-16,5-3-2 0,1 3-1 0,1-2 1 16,6-1-5-16,-2 0-1 0,9-3 0 0,-7-5 2 0,5 0-1 15,-5 1 3-15,6 0 1 0,-6-8 0 0,-1 4-2 16,-6-4 3-16,0-2 2 0,-1-2 0 0,-12 1 1 0,8-4 2 16,-8 3-4-16,0-2 2 0,-8-6 0 0,2 2-2 15,-6-1-2-15,5-3-4 0,-6 3-2 0,-6 1 0 16,5-1-3-16,2-1-1 0,-8 3-5 0,7 1-3 0,-7-2-1 15,8 6-6-15,4 1-2 0,-4 0-7 0,5-1-9 16,1 8-7-16,-1-3-7 0,7 3-6 0,0 0-5 0,0-4-4 16,0 4-7-16,0 0-10 0,0 0-2 0,0 4 4 15</inkml:trace>
  <inkml:trace contextRef="#ctx0" brushRef="#br0" timeOffset="66659.84">28265 4634 403 0,'0'-4'23'0,"0"4"-3"0,0-3-1 0,0-1-3 16,7 0 4-16,-7 1-7 0,0-2 2 0,6-2 0 16,-6 4-4-16,6-5 1 0,-6 5 3 0,0-1 0 0,0-3 2 15,0 4-5-15,0-1 0 0,0-1 3 0,0 2-5 16,0-4 1-16,-6 3-2 0,6 1 2 0,-6-5-1 15,-1 5 0-15,1-1 0 0,-1 1-2 0,-6-5 2 0,1 4-2 16,-2-3 1-16,-6 3-1 0,1 1 0 0,-1 0-1 16,1-2 0-16,-1 5 0 0,-6 0 0 0,-6-3-2 0,5 3 0 15,-5 3 0-15,6-3 1 0,-13 5 0 0,6-2 0 16,1 4 1-16,-1 0-3 0,1 1-1 0,-8-1 3 0,15 0-2 16,-8 8-1-16,1-5 2 0,6 2-3 0,0-1-1 15,-1 0-3-15,7 4 1 0,1-4-3 0,0 0-4 16,-1-1-3-16,7 2-7 0,0-1-6 0,0 0-5 0,7-4-8 15,-7 4-8-15,13-4-7 0,-7 0-16 0,7-3-14 0,-7 4 9 16</inkml:trace>
  <inkml:trace contextRef="#ctx0" brushRef="#br0" timeOffset="70595.31">16158 6715 412 0,'0'0'32'0,"0"0"-2"0,0 0 3 0,0 0 0 16,0 0-3-16,0 0-4 0,0 0-1 0,0 0 3 16,0 0-1-16,0 0 1 0,0 0-1 0,0 0-1 0,0 0 2 15,0 0 0-15,0 0-2 0,0 0 1 0,0 0-1 16,0 0-4-16,0 0 2 0,0 0-3 0,-7 3-2 0,7-3 1 16,0 0-3-16,0 0 2 0,0 0-1 0,0 0-3 15,0 0-1-15,0 0-1 0,0 4-1 0,0-4-1 0,0-4 0 16,0 4-1-16,0 0-1 0,0 0-1 0,0 0-3 15,0 0 3-15,0 0-4 0,0 0 4 0,0 0-3 0,0 0-2 16,0 0 3-16,0 4-4 0,7 0 3 0,-1-1-4 16,-6 2 3-16,7-3-4 0,-1 6 4 0,8-4-4 0,-8 3 4 15,0-3-1-15,8 0-3 0,-8-1 3 0,0-3 0 16,1 0-4-16,-1 3 0 0,1-3 4 0,0 0-1 16,-1 0 0-16,-6 0 0 0,6 4-4 0,1-4 4 0,0 0-4 15,-1 5 1-15,0-2 0 0,1-3 3 0,0 4 0 16,-1-4-4-16,7 7 3 0,-7-11 1 0,8 4 0 0,-8 7 0 15,7-7 0-15,-6 4-1 0,6 0 0 0,-7-1-3 16,8-3 4-16,-2 4-4 0,2-4 4 0,-2 3-1 0,1 1-1 16,1-4-2-16,5 8 0 0,-6-5 3 0,0-3-3 15,7 4 0-15,-8 0 2 0,8 2 1 0,0-6-3 16,-1 5 4-16,1-5-4 0,0 0 1 0,-1 0 3 0,1 0-4 16,6 3 4-16,-1-3-4 0,-5 0 4 0,6 4-4 15,-6 1 2-15,5-3 2 0,1 6 0 0,-6-5-4 0,13-3 0 16,-13 4 4-16,5 4-4 0,7-8 4 0,-5 2-4 15,-1-2 4-15,6 0 0 0,-5 0 0 0,5 5-4 16,-6-2 3-16,7-3 0 0,-1 8 0 0,1-4-4 0,-1-1 4 16,1 1 0-16,-7 3-1 0,6-4 0 0,1-3-3 0,0 5 4 15,-1-2-1-15,-6 4-2 0,7-7 3 0,-1 8-1 16,1-5-2-16,-1 1 4 0,2 0-4 0,-2 2 4 0,7 3-4 16,-6-6 4-16,-1 1-4 0,7 3 4 0,-7 0-2 15,8-7-2-15,-1 4 3 0,-6-1 0 0,5 1-3 16,-5 3 3-16,6-2 0 0,0-2-3 0,-6 0 3 0,6 1-3 15,-7 0 4-15,7 2-4 0,1 2 0 0,-8-3 0 16,1-1 4-16,6-1-4 0,-7 0 4 0,7 5-4 16,-6-5 0-16,-1 5 1 0,8-5 0 0,-1 1 0 0,-7-1 0 15,7 5 0-15,1-1 0 0,-8-3 0 0,7 3 4 16,-6-4-1-16,5 2 0 0,-5-2-2 0,7-3-2 0,-8 7 4 16,7-3 0-16,-6 0-4 0,-1-1 4 0,1 5-2 15,-1-5 1-15,1 2 0 0,-7 2 0 0,6-7 0 16,-6 3 0-16,7 2-2 0,-7-2 2 0,0 0 0 0,7-3 0 15,-7 4-1-15,-1 0 0 0,2-1-2 0,-8 0-1 16,8 2 1-16,-1-1 0 0,-7-4 3 0,1 7-3 0,6-4 4 16,-14 1-1-16,8-4 0 0,-1 0-3 0,-5 3 3 15,-2 1-3-15,2-4 4 0,-1 4-1 0,0-1-3 0,-6-3 0 16,-1 0-9-16,6 0 11 0,-12 4-1 0,8-4 1 16,-8 0 0-16,0 0 0 0,0 3 4 0,6-6-4 15,-6 3 3-15,-6 0-4 0,6 0 4 0,0 0-3 0,0 0 3 16,0 0-2-16,0 0-2 0,0 0 4 0,0 0-4 0,0 0 4 15,0 0-4-15,0 0 0 0,0 0 4 0,0 0-4 16,0 0 0-16,0 0 3 0,0 0-3 0,0 0 0 0,0 0 0 16,0 0 0-16,0 0 0 0,0 0 0 0,0 0 0 15,0 0 0-15,0 0 4 0,0 0-4 0,0 0 4 16,0 0-4-16,0 0 4 0,0 0-2 0,0 0-2 0,0 0 3 16,0 0-4-16,0 0 4 0,0 0-3 0,0 0 0 15,0 0 0-15,0 0 0 0,0 0 3 0,0 0-3 0,0 0 3 16,0 0-3-16,0 0 3 0,0 0-1 0,0 0-3 15,0 0 4-15,0 0-1 0,0 0-3 0,0 0 4 16,0 0-4-16,0 0 0 0,0 0 1 0,0 0 0 0,0 0 0 16,0 0 0-16,0 0 0 0,0 0 4 0,0 0-4 15,0 0 4-15,0 0-4 0,0 0 3 0,0 0-3 16,0 0 3-16,0 0-1 0,0 0 0 0,0 0 0 0,0 0-1 16,0 0-2-16,0 0 4 0,0 0-4 0,0 0 4 15,0 0-2-15,0 0-2 0,0 0 4 0,0 0-4 0,0 0 4 16,0 0-4-16,0 0 0 0,0 0 4 0,0 0-4 15,0 0 4-15,0 0-4 0,0 0 4 0,0 0-2 16,0 0-2-16,0 0 4 0,0 0-4 0,0 0 1 0,0 0 0 16,0 0 0-16,0 0 0 0,0 0 3 0,0 0-1 15,0 0-2-15,0 0 3 0,0 0-4 0,0 0 4 0,0 0-3 16,0 0 3-16,0 0-3 0,0 0 3 0,0 0-4 0,0 0 4 16,0 0 0-16,0 0-4 0,0 0 0 15,0 0 4-15,0 0-4 0,0 0 4 0,0 0-4 0,0 0 4 16,0 0-1-16,0 0-1 0,0 0 0 0,0 0 0 0,0 0-2 15,0 0 1-15,0 0 0 0,0 0 3 0,0 0-4 16,0 0 4-16,0 0-3 0,0 0 3 0,0 0-4 0,0 0 4 16,0 0-1-16,0 0 0 0,0 0-3 0,0 0 4 15,0 0-4-15,0 0 4 0,0 0-4 0,0 0 4 0,0 0-4 16,0 0 4-16,0 0-2 0,0 0-2 0,0 0 1 16,0 0 3-16,0 0-4 0,0 0 4 0,0 0-4 15,0 0 4-15,0 0-3 0,0 0 3 0,0 0-2 0,0 0-2 16,0 0 1-16,0 0 3 0,0 0-3 0,0 0 3 15,0 0-1-15,0 0 0 0,0 0-3 0,0 0 4 0,0 0-4 16,0 0 4-16,0 0-4 0,0 0 4 0,0 0-4 16,0 0 4-16,0 0-4 0,0 0 4 0,0 0-4 15,0 0 4-15,0 0-4 0,0 0 4 0,0 0-4 0,0 0 2 16,0 0 2-16,0 0 0 0,0 0-4 0,0 0 4 16,0 0-4-16,0 0 4 0,0 0-4 0,0 0 4 15,0 0-2-15,0 0-2 0,0 0 0 0,0 0 0 0,0 0 0 16,0 0 3-16,0 0-2 0,0 0 3 0,0 0-2 15,0 0 2-15,0 0 0 0,0 0-4 0,0 0 0 0,0 0 0 16,0 0 1-16,0 0 3 0,0 0-3 0,0 0 0 16,0 0 3-16,0 0-3 0,0 0 3 0,0 0-4 15,0 3 2-15,0-3 2 0,0 0-2 0,0 0-1 0,0 0 3 0,0 0-4 16,0 0 4-16,0 0-4 0,0 0 4 16,0 0-4-16,0 0 4 0,0 0-3 0,0 0 3 0,0 0-4 15,0 0 4-15,0 0-2 0,0 0-1 0,0 0 3 0,0 0-4 16,0 0 4-16,0 0-4 0,0 0 4 0,0 0-4 15,0 0 4-15,0 0-4 0,0 0 4 0,0 0-4 16,0 0 4-16,0 0-4 0,0 0 0 0,0 0 4 0,0 0-1 16,0 0 0-16,0 0-1 0,0 0 0 0,0 0-2 15,0 0 4-15,0 0-4 0,0 0 4 0,0 0-4 0,0 0 4 16,0 0-4-16,0 0 4 0,0 0-4 0,0 0 4 16,0 0-4-16,0 0 4 0,0 0-2 0,0 0 0 0,0 0-2 15,0 0 4-15,6 0-4 0,0 0 4 0,-6 0-4 16,7 4 4-16,6-4-2 0,-6 5 0 0,-1-2-2 0,0 0 1 15,8-3 3-15,-8 0 0 0,7 4-4 0,-6 0 4 16,6-4-4-16,-1 0 4 0,-4 0-4 0,4-4 0 16,1 4 1-16,0 4 3 0,0-4 0 0,1 0 0 15,4 0-1-15,-4 0-3 0,-1 0 4 0,0 0-1 0,0 0 0 16,-1 0-2-16,-4 3 2 0,4-6-3 0,2 3 3 16,-8 0 0-16,7 0 0 0,-7 0-4 0,1 0 4 0,6 0-3 15,-7 0 3-15,1 0 0 0,0 0-4 0,-1 0 5 16,1 0-1-16,-1 0 0 0,0 0-4 0,1 0 1 0,-7 0 0 15,0 0 4-15,7 0-4 0,-1 0 2 0,0 0 2 16,-6 0-2-16,0 0 2 0,0 0-4 0,0 0 4 0,0 0-4 16,0 0 4-16,8 0-4 0,-8 0 0 0,-8 0 4 15,8 3-4-15,0-3 1 0,0 0 3 0,0 0-1 0,0 0-1 16,0 0-1-16,0 0 3 0,0 0-2 0,0 0-2 16,0 3 4-16,0-6-4 0,0 3 4 0,0 0 0 0,0 0-4 15,0 0 4-15,0 0-4 0,0 0 4 0,0 0-1 16,0 0-3-16,0 0 0 0,0 0 4 0,0 0-4 0,0 0 4 15,0 0-4-15,0 0 4 0,0 0-4 0,0 0 3 16,0 0-3-16,0 0 1 0,0 0 2 0,0 0-4 16,0 0 0-16,0 0-2 0,0 0-5 0,0 0-10 0,0 0-8 15,0 0-15-15,0 0-14 0,0 0-14 0,0 0-11 16,-6-3-23-16,0-1-2 0,-1 0 12 0,7-2 10 16,-7-3 10-16</inkml:trace>
  <inkml:trace contextRef="#ctx0" brushRef="#br0" timeOffset="75096.14">20815 6067 417 0,'-20'21'42'0,"-13"8"0"0,7 1 0 0,-7 9-2 0,-5 6-1 16,-1-1-7-16,-1 4 0 0,1 7-3 0,-6 1-2 15,-1-2-1-15,1 5-4 0,-1-4-3 0,1 3-3 16,6-3-3-16,-1-1-1 0,1-1-1 0,7-6-7 0,-1-3 0 16,1-4-6-16,6-4-6 0,-1-6-3 0,7 0-6 15,2-5-3-15,4-3-7 0,1-4-4 0,7-3-3 0,0-4-7 16,-2 0-5-16,8-3-6 0,-6-6-9 0,6 3-9 16</inkml:trace>
  <inkml:trace contextRef="#ctx0" brushRef="#br0" timeOffset="76640.06">20677 6697 407 0,'-6'0'24'0,"0"0"0"16,-1 0 3-16,1 0 0 0,6 0-2 0,0 0-4 15,-7 0 1-15,0 0 0 0,-5 0-3 0,6 0 0 0,-2 0 1 16,-4 0-4-16,-2 0 0 0,8 0-1 0,-13 0 0 16,5 0 0-16,2 0 0 0,-8 0 1 0,7 0-2 0,-7 0-1 15,0-5-1-15,1 5-2 0,0-3-1 0,-8-1-1 16,1 1-1-16,1-1 0 0,-1-3 3 0,-7 3-4 16,1 1 2-16,-1-1 1 0,-7 0-1 0,2-4 1 0,-1 5 2 15,0-4-1-15,-7 3 0 0,1-2-4 0,-1-3 0 0,1 1 4 16,-2-1-2-16,-5 1-2 0,1-2 2 0,-2-2-1 15,-6 1 1-15,7 0-1 0,-6 0-1 0,6 4-2 16,-7-4 2-16,0 0 1 0,7-1-1 0,-7 5 0 0,2-3-1 16,-2 2-1-16,0 1 0 0,1 0 0 0,-7-1-1 15,-1 1 0-15,0-1 0 0,1 6 0 0,0-7 0 0,0 1-4 16,0 5 4-16,0-4-4 0,0 7 4 0,7-7-3 16,-7 4 3-16,6 3-3 0,0-5 4 0,-6 2-2 0,7-1 0 15,-1 4-2-15,-6 0 3 0,6 0-4 0,0 0 4 16,1 0-4-16,-1-4 4 0,0 1-2 0,2 6 1 15,4-3 0-15,1 0-4 0,-1 0 0 0,2-3 4 0,-2 3-4 16,8 0 2-16,-7 0 2 0,6 0-4 0,-6 0 2 16,6 0 2-16,1 0-3 0,-1 0 1 0,1 0 0 0,-1 0 2 15,1 0-4-15,-1 0 4 0,7 0-2 0,0 0 2 16,-7 0-4-16,7 0 4 0,7 0-2 0,-7 3-2 16,6-3 4-16,-6 4 0 0,6 0 0 0,0-1-4 0,1-3 2 15,-1 0 0-15,1 8-1 0,6-8 4 0,-7 3-2 16,7-3 0-16,-6 0 0 0,5 0 1 0,2 4 0 0,-7 0 1 15,5-1-1-15,1 5 1 0,0-8-1 0,0 3 1 16,-7 1 2-16,14 1-1 0,-14 1 0 0,14-6 0 0,-7 0 0 16,0 0 0-16,-1 0-1 0,8 0-3 0,-7 0 3 15,6 4-3-15,1-1 4 0,0-3-4 0,-1 0 2 0,7 4 2 16,-7-4-1-16,8 3 0 0,-8 4-3 0,7-2 2 16,-1-2 1-16,2-3-1 0,6 0 0 0,-8 4 0 0,8-4-3 15,-7 0 2-15,6 4 0 0,0-4-1 0,1 0 0 16,0 0 2-16,6 0-2 0,0 0 0 0,-6 4-2 15,6-4 3-15,0 3-2 0,0-3-2 0,0 0 3 0,0-3-4 16,0 6-1-16,0-3 0 0,0 0-1 0,0 0 0 16,0 0 1-16,0 0-4 0,0 0 0 0,0 0 0 0,0 4 3 15,0-4-2-15,0 3 0 0,0 1 0 0,0-4-1 16,0 3 1-16,0 2-1 0,0-2-3 0,0-3-4 0,0 7 1 16,0-3-3-16,0 0-2 0,0-4-7 0,0 0-4 15,0 3-7-15,0-3-5 0,0 4-7 0,0-4-10 16,0 4-13-16,0-1-14 0,0 1 5 0,0-1 13 0</inkml:trace>
  <inkml:trace contextRef="#ctx0" brushRef="#br0" timeOffset="83233.34">28584 4451 402 0,'6'-11'14'0,"2"0"2"0,-2-1 2 0,-6 2 0 15,6-1 0-15,1 0-8 0,-1-1 2 0,1 2 0 16,0-1-1-16,-7 4-1 0,6-4 0 0,0 0 1 0,0 3-1 16,-6 2-1-16,8-2-3 0,-2 0 0 0,0 1 1 15,1-4-3-15,6 3-1 0,-6 1 2 0,5 0-1 0,2-4 0 16,-2 4 0-16,2-5 0 0,-1 2-2 0,6 2 1 15,-6 1 0-15,1-5 0 0,5 5 1 0,-6-4-4 16,0 5 0-16,-1-2 0 0,2 0 5 0,-1 1-2 0,-6 0 0 16,5 0-2-16,1-1 2 0,1 1 0 0,-8 0 0 15,7 3 1-15,0-3-1 0,0 0 0 0,-7 0-1 0,8-1 1 16,6-3 1-16,-8 7-3 0,8-3 1 0,-1 0 1 16,1-5-3-16,-1 4 1 0,1 2 0 0,6-2-1 15,-6 2 0-15,5-3-1 0,1 2 2 0,-6 0 0 0,6 3 0 16,-7-3-1-16,7 0 0 0,-6 4 0 0,7-6 0 15,-9 6 1-15,2-4 0 0,0 3 0 0,-1 1-3 16,1-5 3-16,-7 5 0 0,7-4-1 0,0-1 1 0,-2 4 0 16,-4-3 0-16,5 4 0 0,-5-4 0 0,4-1 0 15,2 0 0-15,-7 1 0 0,7 0 0 0,-8-1 0 0,8 4 0 16,-6-3 0-16,5 0 0 0,-6 3 0 0,0-3 0 0,0 3 0 16,0 1 0-16,0 0 0 0,0-2-2 0,0 1 4 15,1 4-2-15,-2-3-2 0,1 3 4 0,0-4 0 16,0 4-2-16,1 0-2 0,-2-3 4 0,1-1-4 0,0 4 4 15,7-4-5-15,-7-3 5 0,0 7-5 0,0-3 5 16,6-1-5-16,-5 1 2 0,-2-1 3 0,8-1-1 0,-7 2 0 16,0 3-4-16,6-3 0 0,-5 3 5 0,-1 0-1 15,0-5 0-15,6 5 0 0,-5 0 0 0,-2 0-1 0,8 0 0 16,-7 0 0-16,7 0 0 0,-8 0 0 0,8 0 0 16,0-3 0-16,-1 3-1 0,7 0 0 0,-6-3 0 15,-1 3 0-15,1-3-4 0,6-2 5 0,-7 2-4 0,7-2 4 16,-6 1-4-16,0 1 0 0,-1 0 4 0,1-1-2 15,-1 0 2-15,-6 4-2 0,6 0 1 0,-5 0-2 0,-2-3 4 16,8-1-2-16,-7 4 2 0,1 0-5 0,-2 0 3 16,8 0 2-16,-7 0-1 0,0-4 0 0,0 4-2 15,0 0 2-15,6 0-4 0,-5 0 1 0,-1 0 4 0,-1 0-1 16,2 0 0-16,6-3-4 0,-8 3 5 0,1 3-1 16,0-3-4-16,0 0 5 0,1 0-1 0,-2 4-4 0,1-4 2 15,0 4 3-15,0-1-4 0,1 1 4 0,-2 0-1 0,2-1 0 16,5 4-2-16,-6-2 2 0,0-2-4 0,7 5 5 15,-1-5-5-15,1 5 5 0,0-5-1 0,-1 5 0 0,0-4 0 16,8 3 0-16,-8-4 0 0,0 4 0 16,1 1 0-16,-1-5-1 0,-5 4 0 0,5 2 0 0,1-3 0 15,-8-2-4-15,8 3 5 0,-7 1-4 0,7-1 4 0,-8 0-2 16,2 1-2-16,-2-1 4 0,8 0 0 0,-7 4 0 16,-6-3 0-16,12-1 0 0,-12 0-1 0,6 5 0 15,7-5 0-15,-14 4 0 0,7-4 0 0,1 3 0 0,-2-1 0 16,1 1 0-16,0 1-2 0,0-4-1 0,1 4 0 15,-2 0 1-15,-6-3 0 0,8 3 4 0,-8-3 0 0,7-1-1 16,-6 4 0-16,0-4 0 0,-1 0 0 0,6 0-2 16,-12 1 2-16,8 3 0 0,-2-8 0 0,0 9-1 15,1-5 0-15,-1 4 1 0,1-4-2 0,0 3-2 0,-1 2 4 16,0-1-2-16,1 3-2 0,0-2 4 0,5-1-4 16,-12 0 3-16,7-1 2 0,0 5-5 0,-7-4 5 0,6 0-3 15,-6 4-1-15,7-4 4 0,-7-1-3 0,0 3 1 16,0 1-2-16,0-3 4 0,0 3-4 0,0-3 4 0,0 3-2 15,0 2-1-15,0 2 3 0,0-4-2 0,0 1 0 16,-7 3-2-16,7-3 4 0,0 7-4 0,-6-4 4 16,-1 1-4-16,7-1 4 0,-7 0-4 0,1 4 4 0,0-4-1 15,-1 1-3-15,0-1 4 0,7 1-4 0,-6-1 4 0,0 1-2 16,-1-5-2-16,0 4 0 0,1-3 2 0,-1 2 2 16,1-1 0-16,6 2 0 0,-6-3 0 0,-2 3-1 0,2-4-3 15,6 5 0-15,0-1 4 0,-6 1-4 0,6-1 4 16,0 0 0-16,-6 1-2 0,6-1-2 0,0 0 4 15,0 0 0-15,0 1-3 0,0-1 4 0,-7-3-4 0,7 4 0 16,0-5 4-16,0 1 0 0,0-5 0 0,0 1-1 16,0-3 0-16,0-1 0 0,0 1-4 0,0 0 4 15,0-8-2-15,0 2 1 0,0-2-1 0,0 0-4 0,0 0-3 16,0 0-2-16,0 0-6 0,0 0-9 0,0 0-11 16,0 0-4-16,0-2-14 0,-7 2-18 0,7-5-2 0</inkml:trace>
  <inkml:trace contextRef="#ctx0" brushRef="#br0" timeOffset="83918.55">32271 4986 408 0,'-7'0'17'0,"0"3"-1"0,1 0 3 15,-1 2-4-15,-5-1 1 0,-2 2-4 0,2 2 2 16,-8 3-1-16,0-1 4 0,1 2-5 0,-1-1 3 0,1 3 0 16,-1-2 0-16,-6 2 0 0,6 1 2 0,1-1-1 15,-7-3-3-15,6 4-3 0,-6 0 2 0,7 0-3 0,-7-1 2 16,6-3 1-16,-5 3-2 0,5-2 1 0,-6-1-3 16,6 0 2-16,1-1 1 0,5-2 0 0,-5-1 0 0,6 1 3 15,0-5 1-15,-1 1 0 0,8-4-2 0,-6 4 0 16,5-4 0-16,-6 0-2 0,6 0 1 0,1 0 3 15,0 0-2-15,-8-4-1 0,8 0-1 0,-8 1 0 0,2-5 0 16,-1 5 1-16,-1-9-1 0,-4 2 0 0,4-1 0 16,-5-4-1-16,5-3 0 0,-5 0-2 0,0-1-1 0,-1 2 1 15,1-3-1-15,-1-2 0 0,-6 1 1 0,6-5-3 16,1 4 0-16,-1-3-1 0,1 3 0 0,-1-1 2 0,7 5-1 16,-6-4-3-16,5 4-1 0,-5-4-1 0,6 3 0 15,0 5-1-15,-7-4-3 0,7 3-2 0,0 0-2 16,0 1-2-16,7-1-6 0,-8 0-10 0,8 1-6 0,-7-1-13 15,7 0-6-15,-1 4-7 0,1 0-6 0,-1 1-18 16,1-2-12-16,6 5 6 0,-6-4 15 0</inkml:trace>
  <inkml:trace contextRef="#ctx0" brushRef="#br0" timeOffset="85757.6">31372 6166 402 0,'-40'14'17'16,"8"-3"0"-16,-1 4-1 0,-6-1 6 0,7-3-1 0,-1 0-1 15,1-3-1-15,-1-1 1 0,7-3 3 0,0-1 0 16,0 0-2-16,7-3-1 0,-1 5-1 0,7-5-1 0,6 0 2 16,1-5-2-16,-1 5 3 0,1 0-1 0,6 0-4 15,0 0 4-15,0 0-2 0,0 0 0 0,0 0 2 16,6 0-4-16,-6 5 2 0,7-5 0 0,-1 3 0 0,1 4 2 15,6 1-5-15,0-1 1 0,0 0-1 0,6 5-1 16,-5-1-1-16,6 3-2 0,-1-2-1 0,-6 2-1 16,6-3-1-16,1 3-1 0,-1-3-2 0,1 3-1 0,0-2-1 15,-1 3 1-15,-6-5-6 0,6 5-1 0,1-3 0 16,-7-2-2-16,6 2-5 0,-5-2-2 0,-1-2-7 0,7 3-3 16,-8-4-11-16,1 1-6 0,0-1-6 0,-6 0-2 15,5-3-8-15,-4 3-4 0,-2-4-5 0,0 1-10 16,0-4-6-16,-6 5 9 0</inkml:trace>
  <inkml:trace contextRef="#ctx0" brushRef="#br0" timeOffset="85974.03">31476 6261 401 0,'-6'3'30'0,"-1"5"6"0,-6-1 1 15,0 4-1-15,-1 3-1 0,-4 1-3 0,-2 0-2 0,-7 7 0 16,1-4-2-16,1 5-4 0,-1 2-4 0,0-3-3 0,-7 0 0 16,7 3-5-16,0 1-4 0,0-4-1 0,-1 4-6 15,2-5-5-15,5 2-4 0,0-1-7 0,8-5-6 16,-2-1-8-16,8 2-8 0,-7-8-8 0,13-2-3 0,-6-4-13 16,12-1-13-16</inkml:trace>
  <inkml:trace contextRef="#ctx0" brushRef="#br0" timeOffset="86415.86">31723 6547 413 0,'-12'3'31'0,"-8"1"-2"0,7 3-5 0,-7 0 2 0,8 4-5 16,-2 4-4-16,8-4-1 0,0 3 0 0,-2 1 0 15,8-1-1-15,0 2-4 0,8-2 1 0,-2 0-1 16,6 1-3-16,2 0 1 0,-1-1-5 0,7 2 0 0,-2-5 3 16,2-1-4-16,0-2 4 0,-1-4-4 0,1-1 6 15,0-3-2-15,-1-3 1 0,-6-4-1 0,6-2 3 0,-5-1-3 16,-8-5 1-16,7 0 3 0,-6-3-1 0,-1-1 1 16,1 2-1-16,-7-5-2 0,0 3 0 0,0-4 1 15,0 6-4-15,0-2 0 0,-7 5-2 0,7-5-5 0,-6 5-2 16,-1 3-5-16,1-3-6 0,-1 6-7 0,1 1-8 15,0 0-8-15,-2-1-9 0,2 4-7 0,6 4-9 16,-6 0-12-16,6-3 6 0</inkml:trace>
  <inkml:trace contextRef="#ctx0" brushRef="#br0" timeOffset="87145.44">32141 6272 415 0,'-8'-11'25'0,"8"-4"0"0,-6-3-1 0,0 3 3 0,-1-7 0 15,-6 3-7-15,0 1-1 0,1-4 0 0,-2 0-1 16,-6 4 1-16,1-4-2 0,-1 0-2 0,1 4-1 0,-7-3-2 15,0-2-1-15,-7 1-2 0,1 4-1 0,-1-5 0 16,-6 2-1-16,0 3 1 0,0-5-1 0,0 4-3 0,-1 5 1 16,2 0 1-16,-1-1 0 0,0 4-3 15,-1 1 2-15,8 2-4 0,-1 4 4 0,1 1 1 0,-1 3 0 0,1 0 0 16,-1-4 0-16,1 8-2 0,-1-1-1 0,7 1 2 16,-7 7 0-16,7-4 2 0,-6 4-2 0,-1 0 0 15,1 7 2-15,-1-4 0 0,7 12 0 0,-7 0 0 0,1 0 0 16,6 7-4-16,-7 0 2 0,7 3 1 0,0 1 0 15,0 3-1-15,0 4 0 0,7-1 0 0,-1 6-1 16,7-5 0-16,-1 0 0 0,8 4-3 0,0-2 2 0,0 3 0 16,6-5 0-16,0 0 1 0,6 4-2 0,0-5-1 0,8 1 0 15,-2 1-1-15,2-1 0 0,-1 0-2 0,6-7 1 16,0-2 1-16,1 6 0 0,-1-9-1 0,7 5-1 16,1-7 0-16,-1-1-1 0,0-4-4 0,0 1 4 0,7-4-2 15,-1-4 0-15,1 2 0 0,6-6 0 0,-7-3 0 16,7 0 0-16,1-4 0 0,-2-4 2 0,1 1-2 15,1-4 1-15,5 0 0 0,0 0 1 0,-5-7-2 0,5 0 3 16,1 0 0-16,-1-2 1 0,2-1 1 0,-9 0 3 16,7-5-1-16,-5-1-1 0,-1 2 1 0,-6-5 1 0,-1 1 6 15,1 0-2-15,-7 0 0 0,0-2 0 0,-7 0 0 16,7-3-1-16,-12-3-1 0,-2 1 1 0,2-1-3 16,-8-4-1-16,1 3-3 0,-7-10-5 0,6 3-2 0,-6-2-6 15,-6-5-1-15,6 1-8 0,-7 0-5 0,1 0-7 0,-1-1-3 16,0 1-8-16,1-1-14 0,0 6 3 0,-8-2-14 15,8 3-7-15</inkml:trace>
  <inkml:trace contextRef="#ctx0" brushRef="#br0" timeOffset="88980.35">26696 6554 408 0,'0'0'34'0,"0"0"-3"0,0 0-1 15,0 0-2-15,0 0-2 0,0 0-7 0,0 0-1 16,0 0 2-16,0 0-1 0,0 0 0 0,0 0-1 0,-7 3-1 15,7 1 3-15,-7 3 2 0,-5 4-1 0,5 4 2 16,-6 2 1-16,0 6-3 0,-1 3 3 0,-5 3-2 0,-7 4 0 16,6 4 1-16,-5-1-5 0,5 5 3 0,-6-1-3 15,0 4-1-15,0-1-1 0,-7 5 0 0,1 0 0 16,5 0-1-16,-5-1-1 0,-1 2-5 0,1 5 0 0,-1-3-1 16,-5 4 2-16,5 0-3 0,-6 5 3 0,7-6-4 15,-2 5 1-15,2-1 1 0,7 0-1 0,-9 1-2 16,2 0-1-16,6-4 1 0,-6 0-1 0,6-4 0 0,-7 1 0 15,7 3-1-15,0-5 1 0,0 2 0 0,-7-4-1 16,13 3-2-16,-12 0 1 0,13 1 0 0,-8-5 0 0,1 4 0 16,0-3-1-16,7 0 1 0,-7-4 2 0,0-1-1 15,6 1 0-15,-6-3 0 0,7-1 0 0,-1-3-1 0,0-1 0 16,1-3-2-16,-1 4 1 0,8-8 1 0,-2 4-2 0,-5-7 1 16,5 3 1-16,8-7 0 0,-6 4-4 0,4-5 2 15,-4-2 2-15,-1 4-3 0,6-5-1 0,-6 0 2 16,7-4 2-16,0 5-12 0,-8-5 10 0,8 1 1 0,-8 0 0 15,8-1 1-15,-7-2-2 0,7-1 1 0,-2-1 1 16,2-2-2-16,0-1 0 0,0 0 0 0,6-3-1 0,0-1 0 16,-7-3 1-16,7 5 0 0,0-5-1 0,0 0 0 15,0 0 1-15,0 0 0 0,7 0 2 0,-14-5 0 16,7 10-1-16,0-5-2 0,0 0 3 0,0 0-3 0,0 0 3 16,0 0 0-16,0 0-3 0,0 0 1 0,0 0-1 15,0 0 1-15,0 0 2 0,0 0-1 0,0 0-1 16,7 0-1-16,-1 3 3 0,0 1 0 0,8-1-3 0,-2 1 3 15,1 3-2-15,7-3 0 0,6 3-2 0,0-3 4 16,7 4-4-16,-7-5 4 0,7 0-4 0,-1 5 2 0,7-2-2 16,-7 6 1-16,7-5 2 0,-6 5-3 0,6-1 4 15,0 0-2-15,0 0-2 0,-6 6 1 0,6-5 2 0,0 2-2 16,0 1-1-16,0-4 4 0,1 4-1 0,-2-5 0 16,1 6-3-16,0-2 2 0,7-3-2 0,-1 1 1 15,1 2-2-15,0-3 1 0,0 0-2 0,6 0 2 0,-1-1-1 16,2-3-4-16,-1 5 3 0,0-1-4 0,6-4 3 15,-5 5-3-15,5-5 0 0,-12 4 2 0,6-4-4 16,0 4 0-16,-6-3 3 0,-8 2 0 0,2 1 1 0,-1 0 1 0,-7 1 0 16,-5-2 1-16,-1-3 1 0,0 4-1 0,-7-2 2 15,1-3 1-15,0 5-3 0,-8-3 1 0,1-1 3 0,-6 0-2 16,6 1 0-16,0-1 3 0,-6 0-3 0,5 1 3 16,-5-1-3-16,-1 0 3 0,8 0-3 0,-8 1 0 15,0-1 0-15,2-4 1 0,-2 2 2 0,-6 2 1 0,6-4-3 16,-6-3 3-16,0 4-3 0,0-4 2 0,0 0 0 15,0 0 1-15,0 0 0 0,0 0 1 0,0 0-1 16,0-4-1-16,0 4-2 0,0 0 2 0,0 4 2 0,6-4-4 16,1 0 1-16,0 0-1 0,-1-4 3 0,7 4-1 15,1-3 1-15,-8-4-1 0,6 2 0 0,2-2 0 0,-1 0 0 16,0 0 0-16,-6-1-1 0,5 1 0 0,-6-4 1 16,2 4 0-16,-2 0 1 0,7 3-1 0,-13 0 1 15,0 0-1-15,6 1-1 0,1 3 2 0,0-5 0 0,-7 5 2 16,0-2-2-16,6-3 0 0,-6 2 0 0,6-1-2 15,0-3 4-15,2 3-2 0,-8-3-2 0,6 0 3 0,0-1-3 16,1-3 3-16,6 5-4 0,-6-2 4 0,-1-3-4 16,7 0 3-16,-6 0-3 0,5 0 3 0,8-7-3 0,-7 2 3 15,7 2-2-15,0-4 1 0,-1-4-3 0,1 0 3 16,-2-4-3-16,2 1 1 0,7-5 0 0,-1-2 3 16,-7-5 0-16,7 0-3 0,0-2 3 0,0-3 0 0,0-2 0 15,1-3-3-15,-1-1 4 0,6 1-2 0,-6-5-1 0,6 5-1 16,8-4 4-16,-8-1-4 0,7 1 3 0,0 0-4 15,-6 0 0-15,13-1 1 0,-8 1 0 0,1-5 3 16,1 2 0-16,5 2-4 0,-6-2 4 0,1-1-4 0,-1 4 4 16,-1-1 0-16,-5 8-3 0,-1-4 3 0,8 8-3 15,-7 0-1-15,-1 3 4 0,7 0-3 0,-6 5 0 0,-1 2 0 16,7 0 1-16,-7 1 0 0,2 0 4 0,-2 0-4 16,1 0 3-16,-8 3-4 0,9-3 4 0,-9 3-4 15,1-3 2-15,-6 3 2 0,-1 1-4 0,7-5 3 0,-6 4-4 16,0-3 4-16,-1 3-1 0,-6-2-3 0,6-2 3 15,1-3-3-15,0 8 1 0,-7-5 3 0,7 5-1 0,-8-1-3 16,1 1 0-16,0 2 3 0,0 2-3 0,1 6 3 16,-8 0-4-16,-6 4 1 0,6 0-2 0,-6 4-1 15,0-1-7-15,6 2-8 0,-12-2-4 0,6 3-12 0,-6-2-9 16,0 0-11-16,-1 0-11 0,0-4-12 0,1 4-20 16,-7-1 0-16,-7-3 12 0,0 5 10 0</inkml:trace>
  <inkml:trace contextRef="#ctx0" brushRef="#br0" timeOffset="90172.45">25497 8862 412 0,'0'4'25'0,"13"-4"-2"16,-6 0-1-16,-1 3 2 0,7 0-4 0,-7 1-7 0,8 0 3 16,-1-1-2-16,0 5-2 0,0 0-1 0,-1-1-1 15,8 0-1-15,-6 4-3 0,11-7 0 0,-5 3 1 0,0 1 0 16,-1-5 0-16,1 4-2 0,6-3 1 0,-7 0 1 15,7-1-2-15,-6-3 1 0,6 4-1 0,-7-1 4 16,7 1-4-16,0 3 3 0,1-2 0 0,-1-2 0 0,0 0-2 16,-1 5-2-16,1-1 2 0,7 4-2 0,-7-4 0 0,0 1-1 15,7 3 1-15,-7-5-2 0,7 6-1 0,-7-1 2 16,6 3-1-16,-5-2 1 0,5-1-1 0,1 3 0 0,-7-2-1 16,6 2 0-16,1-3-1 0,-1 1 0 0,1-2 0 15,-1 1 0-15,1 4 0 0,-1-4 0 0,1-4 0 16,-1 3 0-16,1 2-2 0,7-1 2 0,-8 0 2 0,1-1-3 15,-1 2 1-15,1-1 1 0,5 0-2 0,-5-1-2 16,-1 2 3-16,1-5 1 0,7 4-3 0,-15-4 2 16,8 1 1-16,-1-1-1 0,-6 1 0 0,7-1-4 0,-7 0 4 15,0-3-1-15,0 4-1 0,1-8 0 0,-1 3-1 16,-1 0-3-16,-5 1 0 0,6 0 0 0,-6 2 0 0,-1-1 3 16,7-2-1-16,-6 6-2 0,-1-7 2 0,1 6 1 15,-8-4 2-15,8 7-3 0,-7-11 3 0,7 7 0 0,-8-3 0 16,2 3 1-16,-1 0 2 0,0-3 0 0,0 3 1 15,0 1-2-15,0-1 2 0,7-4 1 0,-7 8 2 16,-1-3 0-16,2-1-1 0,-8 1 1 0,8-5 0 0,-2 4-1 16,-5-3-1-16,6 0 0 0,-7-1 0 0,1 1-1 15,-1-4 0-15,-6 3-1 0,6 1 0 0,2-4 0 0,-2 0 0 16,-6 0-1-16,0 5 0 0,6-3-2 0,-6-2 3 16,0 5-1-16,7 1-1 0,0-6-1 0,-1 8 0 0,0-4-1 15,7 3-1-15,1 0 2 0,-2-2-3 0,-5 1-1 16,12 2-2-16,-6-5-2 0,1 5 0 0,-2-5-4 0,2 1-1 15,-2-4-2-15,-5 4-5 0,0-4-4 0,6 0-3 16,-13 0-6-16,6 0-8 0,-6 0-18 0,0 0-12 16</inkml:trace>
  <inkml:trace contextRef="#ctx0" brushRef="#br0" timeOffset="91147.57">25575 8928 409 0,'-13'0'33'0,"1"3"0"0,-2 1 3 0,-5-1 0 0,6 5-2 16,-7-1-4-16,1 4-4 0,5 4 2 0,-5-4-3 16,-1 3-2-16,1 8 0 0,6-7-5 0,-7 4 2 15,7 3-2-15,-7-1-1 0,8 1-4 0,-1 0-1 0,0 0 1 16,0 4-4-16,13-3 1 0,-6-3-3 0,-2 3-1 16,8-2 0-16,0-2 1 0,8-1-5 0,-2 1 3 0,0-4-2 15,7 0-2-15,1-1 3 0,-2-3 0 0,2-4-5 16,5 0 4-16,1-2-1 0,6-2 0 0,0 0-4 15,-7-3 2-15,7-3-3 0,-6 0 1 0,-1-5 4 0,1-3-4 16,0-4 4-16,-8 8-3 0,8-8 3 0,-7-3 0 16,-7-1 1-16,8-3 1 0,-14 1 3 0,6-1 1 0,-6-4-2 15,6 4 3-15,-6 0 1 0,0-4 0 0,-6 8 3 16,0-4-4-16,-2 4 3 0,2 3-2 0,0 1-5 0,-1-1-1 16,1 4 0-16,-1 0-4 0,1 3-2 0,-7 1-8 15,13 0-6-15,-6 3-5 0,6 0-10 0,0 1-10 0,-8 3-7 16,8 0-11-16,0 0-21 0,0 0 1 0,0 0-8 15,0 0 9-15,0 0 7 0</inkml:trace>
  <inkml:trace contextRef="#ctx0" brushRef="#br0" timeOffset="91582.96">25966 9356 412 0,'-20'7'35'15,"1"5"2"-15,-1-5-1 0,-6-3-3 0,7 3-2 0,-1 0-8 16,0 0-3-16,1-2-3 0,0-5-2 0,6 3-7 16,-7 0-3-16,7-3-9 0,7 0-4 0,-7 0-8 0,6-3-8 15,1 3-8-15,-1 0-6 0,0 0-5 0,7-3-10 16</inkml:trace>
  <inkml:trace contextRef="#ctx0" brushRef="#br0" timeOffset="91749.25">25822 9268 403 0,'0'0'35'0,"0"0"-4"0,-6 4-1 0,12 0-2 0,-6 2 5 15,8-1-7-15,-8 2 1 0,0 4-5 0,6 3 2 16,-6 1-3-16,0 0-4 0,0-1-5 0,0-2-5 0,0 2-5 16,0-3-10-16,0 1-6 0,0-6-7 0,0 5-10 0,0 0-9 15,0-2-4-15,6-3-11 0,-6 2-9 0</inkml:trace>
  <inkml:trace contextRef="#ctx0" brushRef="#br0" timeOffset="92477.97">26487 9221 404 0,'-26'11'43'0,"0"3"1"16,-1 1 1-16,-5 3 4 0,7 0-4 0,-8 1-5 15,7-1 1-15,-6 4-4 0,5 0-2 0,1 0-1 16,0-4-3-16,0 4-3 0,7 1-6 0,-1-5-3 0,0 4 2 16,7-4-6-16,7 0 2 0,0-3-6 0,6 3 3 15,0-3-4-15,0-3 1 0,6 1-2 0,7-1-1 16,0-1-2-16,0 0-4 0,0-4-1 0,0 0-1 0,6 1 2 16,1-5 1-16,0 1-1 0,-1-4-3 0,1 4 0 15,0-4 0-15,-8 0-1 0,2 0 1 0,-2 0 0 0,-5-4 0 16,6-3 1-16,-13 7 2 0,7-5 0 0,-7-1-2 0,0-2 1 15,0 2 3-15,0-2-3 0,-7-3 3 0,7-1-4 16,-13 1-1-16,6 4 0 0,1-4 1 0,0 0-2 16,-8 1-2-16,2-2-2 0,4 5-3 0,-4-4-5 0,5 4-3 15,1 0-6-15,-1-1-8 0,7 1-6 0,-7 3-3 16,7 4-6-16,0-3-7 0,0-1-8 0,0 4-8 0,0 0-8 16,0-4-3-16,0 4 7 0</inkml:trace>
  <inkml:trace contextRef="#ctx0" brushRef="#br0" timeOffset="93084.28">26930 9444 416 0,'0'-4'36'16,"0"1"-1"-16,0 6 1 0,-7-6 0 0,1-2 3 16,-7 5-4-16,6-3 5 0,-6 3-1 0,-6 0 0 15,0 0 1-15,-1 3-3 0,-6 2 1 0,7 2-6 0,-1-2-1 16,-6 5 0-16,-1 0-2 0,8 2-2 0,-7 6-3 16,6 1-5-16,-6-1-1 0,7 0 0 0,-1 4-2 15,0 1-5-15,1-5 2 0,6 3-4 0,7 1 1 0,-1-3-4 16,1 2 3-16,-1-2-3 0,7-5 0 0,0 4-3 15,7-2 3-15,-1-2-2 0,1 1 0 0,6-4-1 0,-7 3-2 16,7-3 3-16,1 0-4 0,-2-3 3 0,8-2-3 16,-7 2 3-16,7-4-1 0,-1 1-3 0,1-3 1 0,-8-2 3 15,8 0-3-15,0 0 3 0,-1-2-3 0,1-3 3 16,0-7 0-16,-1 2 0 0,-6 3-4 0,6-4 4 16,-5-4-4-16,-2 1 4 0,2-5-4 0,-2-3 0 0,-5 4 2 15,-1-4-2-15,1 3 4 0,-7-2-4 0,7 2 3 0,-7 2 0 16,0-2-2-16,0 1-1 0,-7-1-1 15,0 4-3-15,1 0-1 0,-1 5-5 0,1-1-1 0,0 0-6 16,-1 4-3-16,0-1-3 0,-5 1-7 0,4 3-8 0,2 1-4 16,0-1-7-16,6 0-7 0,0 4-5 0,-7 0-1 15,7-3-7-15,0 3-7 0,0 0-8 0,0 0 3 0,0 3 13 16</inkml:trace>
  <inkml:trace contextRef="#ctx0" brushRef="#br0" timeOffset="96061.95">32257 6177 400 0,'0'9'38'16,"7"11"3"-16,-7-3-4 0,-7 10 0 0,1 2 2 0,-1 1-5 16,1 5-3-16,-7 2 1 0,-6 4-1 0,5-2 0 15,-5 3-6-15,-7-3-2 0,6 3 0 0,-6-3-1 0,7-2-3 16,-7 0-2-16,6-8-2 0,1 0-3 0,-1-3-5 15,7-4-3-15,0-3-5 0,0-9-6 0,6 5-8 16,1-8-9-16,-1 0-9 0,1 1-7 0,6-8-13 0,-6 3-11 16,-2 1-11-16,2-4-11 0,6 0 13 0</inkml:trace>
  <inkml:trace contextRef="#ctx0" brushRef="#br0" timeOffset="99297.81">26507 8888 403 0,'0'0'19'0,"0"0"4"0,0 0-3 0,0 0 0 0,0 0-2 16,0 0-2-16,0 0-3 0,0 0 0 0,0 0 0 15,0 0-1-15,0 3 2 0,0-3 0 0,0 0 0 0,0 0-1 16,0 0-1-16,0 0 1 0,0 0 0 0,0 0 0 16,0 0-1-16,0 0-1 0,0 0 0 0,0 0 2 0,6 0-3 15,-6 0-1-15,7 0-1 0,-7-3 3 0,6-2-3 0,1-2 1 16,-1 3 0-16,1-2-1 0,5-3 0 0,-4 3-1 16,-2-2-1-16,0-3 0 0,1 0-1 0,6 4 0 15,-7-4-2-15,7 1 0 0,1 2 1 0,-2-7-2 0,2 4 0 16,-1 1 1-16,-1-6-2 0,2 2 0 0,5-1 1 15,-6 0-1-15,0 4 0 0,7-7 0 0,-8 4 0 16,8-1 3-16,-7 0-2 0,7 4 0 0,-8-3 1 0,2 2 1 16,-1-2-3-16,0 3 1 0,0-4 2 0,0 4 1 0,6 1 0 15,-5 2-1-15,-2-7 0 0,-5 4-1 0,13 1 0 16,-8-1 0-16,2-1-1 0,-2 2 0 0,2-2-1 16,-1 5-2-16,-1-8 0 0,2 5 0 0,6-2 0 0,-8-2 0 15,1 3 1-15,7 0 0 0,-7-4 0 0,0 5 2 16,0-2 0-16,0 1 2 0,0 0-3 0,1 0 3 15,-2 0-4-15,1 4 2 0,7-4-1 0,-14 4 1 0,8-4 0 16,-2 3 1-16,1 1 2 0,0 0-2 0,0-2 0 16,1 3 1-16,-8-1-1 0,6-1 2 0,2 2 0 0,-1-2-4 15,0 0 2-15,0 1 2 0,-1-1-4 0,2 1 4 16,-1 0-1-16,0 0-2 0,0 3 4 0,7-7-2 0,-8 7-1 16,8-3 0-16,-7-1 3 0,7 1 1 0,-8 0-1 15,8 3 0-15,0-3 0 0,-1 3-1 0,1-4 0 16,-7 6-1-16,7-6 0 0,-1 8-1 0,0-8 0 0,8 5-2 15,-8-1 1-15,0 4 0 0,8 0 0 0,-8-4 0 16,8 1 0-16,-8 3-1 0,7 0 1 0,-6-3-1 0,-1 3 0 16,0-5 0-16,8 1 0 0,-7 1 0 0,-2 0 0 15,2 3 0-15,-1 0 0 0,1 0 0 0,0 0 0 0,-1-4 0 16,1 4-4-16,0 0 1 0,-1 0 1 0,7 4-1 16,-6-8 1-16,6 4 3 0,-7 0-1 0,7 0-3 0,0 0 3 15,1 0 0-15,-1 0-3 0,-1 0 2 0,1 0-2 16,0 0 4-16,7 0-1 0,-7 0-3 0,0 0 0 15,1 0 0-15,5 0 1 0,-6 0 1 0,-1 0-1 0,2 4-1 16,-1-1 4-16,0 0-2 0,0 6-2 0,0-3 4 16,1-2-1-16,-2 8 0 0,1-6 0 0,0 6 0 0,0-1-1 15,1 0-2-15,-1-4 1 0,-1 4 1 0,1 0 0 16,1 0-2-16,-1 0 1 0,0 3 1 0,0-3-1 0,-7 4 1 16,7-4-2-16,-6 4 1 0,-1 0 1 0,7-1 1 15,-6 5-1-15,0-5-2 0,-7 1 1 0,7 3 0 16,-8 0 1-16,1 0-2 0,7 1 1 0,-14-1 1 0,8 1 0 15,-2 3-1-15,-6-4 1 0,2 4-1 0,-2 0 1 16,-6 0 0-16,0 0 0 0,6 0 0 0,-6 0 0 0,0 0 0 16,0 3 2-16,0-2 1 0,-6 2-3 0,6-3 3 15,0 4 0-15,0-1-1 0,-6-3 0 0,6 4-3 16,-8-3 4-16,2-2-4 0,0 1 4 0,0-4-4 0,-1 0 4 16,0 1-4-16,-6-9 4 0,7 6-4 0,-1-5 4 0,0-1-4 15,7-2 3-15,-6-1-4 0,0-3 3 0,0 0-2 16,6-1-6-16,-8-3-4 0,2 0-5 0,0 0-8 0,-1 0-10 15,1 0-11-15,-1 0-8 0,0 0-10 0,1 0-11 16,-6-3-14-16,4-5-1 0,8 5 6 0,-6-4 13 16</inkml:trace>
  <inkml:trace contextRef="#ctx0" brushRef="#br0" timeOffset="99739.77">29744 8818 424 0,'0'0'33'0,"0"0"1"0,0 3-2 0,-7 1 3 15,0 3-1-15,-5 1-4 0,-1-1 4 0,-1 8-3 0,2-1 0 16,-8 1 2-16,0 3-1 0,1 1-4 0,-1-1 0 16,8 0 2-16,-8 0-3 0,0-3-2 0,1 0-3 0,5-3 2 15,2-2-1-15,-8 1-5 0,7-7 2 0,-1-2-2 16,2 3-2-16,-1-5-1 0,0 4-1 0,-6-8-1 0,5-1 2 15,2-1-4-15,-8-5 2 0,7 1-5 0,-7-2 0 16,0-3 3-16,8 0-5 0,-8 1 2 0,1-8-4 0,-1 7 1 16,0-3-3-16,1-1-4 0,-1 5-6 0,8 0-2 15,-8-1-7-15,0 0-6 0,7 0-5 0,-7 4-7 16,8 0-12-16,-1-3-6 0,0 7-7 0,0-4-6 0,-1 0-2 16,8 4-4-16,0-1-7 0,-1 4-4 0,7 0 3 15</inkml:trace>
  <inkml:trace contextRef="#ctx0" brushRef="#br0" timeOffset="100951.75">30259 9550 420 0,'0'4'35'16,"6"-8"3"-16,-6 4-1 0,0 4 2 0,0-4-1 0,0-4-4 16,-6 4-3-16,12 0 2 0,-6 0-2 0,0 0 3 0,0 0-3 15,0 0-4-15,-6 0-1 0,-2 0-4 0,2 0 2 16,0 0-4-16,-8 4 1 0,-5-1-1 0,6 5-1 16,-13-1 3-16,6 1-4 0,-12 2 1 0,6 1 3 0,-7 5-1 15,1 5-6-15,-1-2 2 0,1 3-2 0,-1-1-5 16,-7 5-1-16,8-1 2 0,-1 2-4 0,7-2-1 15,1 4-1-15,-1-4 3 0,6 2-1 0,1-2-4 0,5 1 3 16,2-4-1-16,4 0 0 0,2 0-4 0,6-4-1 16,0-3 0-16,0 0 3 0,6-1-4 0,2-3 0 0,-2 0 1 15,0 0-2-15,8-3 1 0,-8-5-1 0,7 1 0 16,0 0 0-16,0-4 0 0,0 0-1 0,0 0 1 16,0-4 0-16,-7 0 0 0,8-3 1 0,-8-5 0 0,0 6-1 15,8-2 3-15,-14-7 0 0,0 1-1 0,6 0-4 16,-6-2 3-16,0 2-4 0,0 3-1 0,0-4-2 15,0 4-1-15,-6 0-5 0,0 1-1 0,6-2-4 0,-8 5-4 16,2 0-7-16,0-1-2 0,-8 0-5 0,8 6-3 16,-7-3-2-16,7 2-3 0,-1 3-4 0,0 0-4 0,7 0-5 15,-6 0-7-15,6 0-9 0,-6 0-4 0,6 0 7 0</inkml:trace>
  <inkml:trace contextRef="#ctx0" brushRef="#br0" timeOffset="101363.63">30232 9874 432 0,'-20'10'43'0,"1"0"4"0,0 5-2 15,-1 4 3-15,0-1 2 0,1 0-8 0,13 0-2 16,-8 1-2-16,8 4-4 0,-1-6-5 0,7 1-4 0,7 1-6 16,-1-4-3-16,8-4-3 0,5 0-2 0,0-4-5 0,8-4 2 15,-1 1-2-15,-1-4-3 0,1-4-3 0,7-3 0 16,-7 0-2-16,0-4 0 0,0-1 0 0,1-2 1 15,-15-1 0-15,8 5 0 0,-7-5 0 0,0 0 0 0,-13 0 1 16,7 5 0-16,-1-5 2 0,-6 4 1 0,-6 0-3 16,6 0 1-16,-7 0-1 0,0 0-1 0,-6 0-1 0,7-1 0 15,0 5-6-15,-8-3-5 0,2 2-3 0,-2 1-6 16,8 0-3-16,-7-1-10 0,-1 1-2 0,8 3-10 0,0 1-5 16,-8 3-4-16,8-3-5 0,0 3-7 0,6 0-3 15</inkml:trace>
  <inkml:trace contextRef="#ctx0" brushRef="#br0" timeOffset="102140.5">30669 9569 428 0,'-7'-4'40'0,"7"-7"-1"0,0 4 3 16,-7-1-1-16,7 1-3 0,-6 0-8 0,-1 0 2 15,1-5-1-15,0 2 0 0,-2 2 0 0,2-4-2 0,-6 2 1 16,4-1 0-16,-4-4-2 0,5 4 0 0,-6-3-1 0,0-1-5 16,1 1 1-16,-8 3 0 0,7-4-2 0,-7 0 2 15,0 1-2-15,-6 2-2 0,1-2-3 0,5 3-2 16,-6-1-4-16,-7 2-2 0,7 3-1 0,-7-1 3 0,-5 1-5 16,5 0 0-16,-6 7 0 0,0-5 2 0,0 5-1 15,0-3-4-15,-1 3 4 0,-5 0-4 0,6 0 2 0,-1 0-3 16,2 3-1-16,-1 5 4 0,0-8-4 0,-1 8 3 15,8-1-4-15,-7 0 4 0,6 4 0 0,1 0-1 16,-1 4 0-16,-5 4 0 0,11-5 0 0,-13 4-1 0,15 4 0 16,-7 0 0-16,-1 4-3 0,7 3 3 0,0 1-1 15,-7 3 1-15,13-1-3 0,-6 5 3 0,7-4-3 0,-1 4 0 16,8 3 3-16,-2-4-3 0,8 1 3 0,0 4-3 16,6-5 0-16,0 4 0 0,0 1 4 0,6-1-2 15,7 0-2-15,-6 1 3 0,12-2-3 0,-6 5 3 0,6-2-4 16,7-7 4-16,1 2-4 0,-1 4 1 0,6-4 3 0,-5-5-2 15,5 1-1-15,7 0 0 0,-7 1 0 0,7-6-1 16,1-2 1-16,5 0 0 0,1 0 1 0,-1-8-1 0,1 3-4 16,0-5 4-16,6-2-13 0,-7 1 14 0,7-4-4 15,1-4 4-15,-8-3-4 0,7-1 2 0,-6 1 0 16,0-4-2-16,-1 0 1 0,-5 0 2 0,-2 0-1 0,1-4 0 16,0 1 1-16,1-5-1 0,-8 1 1 0,1 0 0 15,6-5 1-15,-7-2-1 0,1-5 1 0,-1 1 0 0,7-8 0 16,1 1 0-16,-8-4 0 0,7 0 1 0,-6-8 0 15,-1 0 0-15,1-3 0 0,-1-4-1 0,-6-4 5 16,-6 1-3-16,-1-5 5 0,1 1-1 0,-14 1 0 0,1 1 1 16,0-2 0-16,-14 4-2 0,7 2 1 0,-13 1-1 15,0 0-1-15,0 7-1 0,-7 1-1 0,1 3-1 16,-7-3-2-16,0 2-3 0,-7 2-1 0,7-1-6 0,0 4-2 16,-7-1-7-16,8 1-2 0,-1-1-10 0,0 5-5 0,6-1-4 15,-7 1-7-15,9 3-7 0,-2-1-5 0,0 2-4 16,1 2-4-16,-1 1-10 0,1 0-7 0,-1 7 13 15</inkml:trace>
  <inkml:trace contextRef="#ctx0" brushRef="#br0" timeOffset="108147.49">30818 5411 408 0,'-13'14'4'0,"-6"4"14"15,-1 0 2-15,-6 1-2 0,7 4-2 0,-7-2-5 0,6-3 3 16,-6 4 0-16,-1 0 3 0,1 3-3 0,1-2 2 16,-1 3 0-16,0-4 3 0,-7 3 0 0,7 2 0 0,-7-2-2 15,1 4-1-15,-1 0-1 0,7 4 1 0,-6-4-1 16,-1 5-1-16,1 2-1 0,-1 1-2 0,1-1-1 15,-1 1 0-15,7 0-3 0,-7 3 1 0,1-4-1 0,-1 1 0 16,1 0 0-16,6-1 3 0,-7 1-4 0,1 0 4 16,5-1-1-16,-5 1-4 0,-1 0 4 0,7 0-2 0,-6 2-1 15,6 3 1-15,-7-3 1 0,7 2-1 0,0 2 0 16,-7-2 2-16,1 3-1 0,-1 0 0 0,1-1 0 16,5 1-2-16,-5 0-2 0,-1 0 0 0,1-2 0 0,-1-3 2 15,1 1 1-15,6 2-1 0,-1-6-1 0,1 1 1 16,0-5 2-16,1 5-2 0,-1-4 1 0,6 3-2 0,-6-3 2 15,-1 0 0-15,8 0 0 0,0 4 0 0,-8-1-4 0,8-2 4 16,-1 6-1-16,-6-3-2 0,0-1 2 0,1 1-1 16,5 0 0-16,-6-2 1 0,0 2-1 0,-1 4 0 15,1-4-1-15,1-1 0 0,5-3-1 0,0 0 0 0,-5 0-1 16,5 0 0-16,0 0 0 0,1-4 2 0,-1 1-3 16,8-1 0-16,-8 1 1 0,7-2-2 0,-7-2 3 15,7 4 0-15,0-1-4 0,-7 0 4 0,1 4 0 0,6-8-1 16,-6 4-2-16,-1 1 0 0,0 3 0 0,1-4 4 15,-1 2-3-15,-6 1 4 0,0-3-4 0,7 0 3 0,-7 4 0 16,-7-4-4-16,7 5 4 0,0-5-2 0,0 4 0 16,-7-4 0-16,14 4 0 0,-7-4-3 0,0 1 2 0,-1-1 0 15,9 0 0-15,-9 1 1 0,7 2-3 0,1-2 2 16,6 3 1-16,-7 0 0 0,1-4 0 0,-1 8 0 0,0-5 0 16,8 2 1-16,-8-1 0 0,1 4 2 0,-1 3-1 15,0-7-2-15,1 4-2 0,-1 3 1 0,1-4 2 16,0 1-1-16,-1 0-2 0,7-1 1 0,-7 1 1 0,1 0 0 15,-1 0-1-15,8-5-2 0,-8 0 3 0,0 2-3 16,7-4 3-16,0 2-3 0,-6-6 3 0,5-1-3 0,2 2 3 16,-1-9-1-16,-1 4-1 0,2-5-1 0,-2-1 1 15,2-2 1-15,-2 0-2 0,1 1 3 0,1-4-3 16,-2-3 3-16,2 2-1 0,-2-2-3 0,8 0 4 0,-1-1-3 16,-6-3 3-16,13-4-4 0,-7 3 4 0,7-3-2 0,0 3 0 15,0-3 0-15,-6 0 0 0,6-3 0 0,6 3 0 16,-6 0 2-16,0 0-2 0,0 0-2 0,0 3 4 0,0 1-2 15,7 1-2-15,0-2 4 0,-1 1-4 0,7-1 4 16,-6 4-2-16,6 1-1 0,7-1 3 0,-8 0-4 16,8 1 1-16,-7 3 3 0,7 0-2 0,-8 1 2 0,8-3 0 15,-1 7-4-15,7-2 1 0,-6 1 0 0,6 3 3 16,-7-3-2-16,8 3 2 0,5 0 0 0,-6 0-1 16,7-2 0-16,-1 2-3 0,7 1 0 0,-5-5 4 0,4 4-4 15,1 0 4-15,7-4-2 0,-1 1-2 0,-6 0 4 16,7-1-4-16,0-3 4 0,0 8-2 0,-1-7 0 0,1 2-2 15,-7 0 3-15,-1 5-3 0,2-5 1 0,-7 6 0 16,-1-7 3-16,1 6-2 0,-7 3-1 0,6-4 3 0,-6 4 0 16,0 0-4-16,0-4 4 0,-6 4 0 0,6-1-1 15,-1 2-3-15,2-1 3 0,-1 0-3 0,0 0 2 16,0 0 2-16,7 0-4 0,-1-3 4 0,1 2-4 0,-7 1 4 16,13-3-4-16,-7-2 4 0,-6 6-4 0,7-5 4 15,0 1-4-15,-1 3 3 0,1-4-3 0,-7 0 0 0,6 0 1 16,-6-3 3-16,7 3-2 0,-7 1-2 0,0-5 2 0,7 1 2 15,-1 0-2-15,-5-4-2 0,5 0 4 0,7 0-2 16,-7-1 2-16,7 2 0 0,-6-5 0 0,7 0-1 16,-2 1 0-16,1-5-3 0,1 4 0 0,-1 1 0 0,-7-5 4 15,1 5-4-15,-1 0 4 0,1-5-4 0,-7 5 0 16,0-1 4-16,-7 0-3 0,7 0 1 0,-6 1 2 0,-7-1 0 16,7 1-4-16,0-1 0 0,-1 0 0 0,-6 4 4 15,6-4-3-15,-5 0 3 0,5 1-3 0,-6 3 3 16,0-4-4-16,7 1 4 0,-8 0-4 0,2 2 4 0,-2-3-2 15,1 1 2-15,1-1-2 0,-8-3-2 0,0 3 4 16,8-3-1-16,-14-1-1 0,6 1-2 0,-6-4 3 0,6 4-3 16,-6-4 4-16,0 0-4 0,0 0 4 0,0 0-4 15,-6 0 1-15,6-4 3 0,0 8 0 0,0-4-4 16,0 0 4-16,0 0-4 0,0 0 4 0,0 0-4 0,0 0 4 16,0 0-4-16,0 0 4 0,0 0-2 0,0 0-2 15,0 0 4-15,0 0 0 0,0 0-4 0,0 0 4 16,0 0 0-16,0 0 0 0,0 0 0 0,0 0-1 0,0 0 0 15,0 0 0-15,0 0 0 0,0 0 0 0,6 0-4 16,-6 0 2-16,7 0-1 0,0 0 1 0,-1 0 3 0,1 0 0 16,-1 0 0-16,8-4 0 0,-2-3 0 0,1 3-1 15,-6-3 0-15,6-4 0 0,7 3 0 0,-8-3-4 0,2 0 4 16,5-4-4-16,1-3 4 0,-2 7-3 0,2-3 0 16,0-4 0-16,-1-1 0 0,1 1 1 0,0 0 0 0,-1-1 0 15,7 1 0-15,-6-4 2 0,-1 0 2 0,1 0-1 16,-8 4-3-16,8-5 0 0,0 5 2 0,-1-4 2 0,-5 0-2 15,5 3 0-15,1-2-2 0,-1 3 3 0,0-4-4 16,1-1 4-16,6-2-3 0,-7 3 3 0,8-4-2 0,-1-2 2 16,0-3 0-16,7 2-4 0,-1-4 4 0,1 1 0 15,-1-2-4-15,7-1 4 0,1-2-1 0,-8 0-3 16,13 4 3-16,-5-4 0 0,-1 0-3 0,6 4 0 0,-5 1 0 16,-1-2 0-16,-1 2 1 0,-5 2 3 0,-1-3-4 15,7 4 3-15,-5-4-1 0,-2 3 2 0,-7-2-4 0,8 3 2 16,-7-1 2-16,0-4-4 0,7 6 4 0,-7-5-2 15,0 4-2-15,0-5 2 0,7 1 2 0,-7 4-4 16,0-4 0-16,0 1 4 0,6 2-4 0,-6-3 4 0,1 3 0 16,5 1 0-16,-6 0-1 0,0 0 0 0,7-1 0 15,-7 5 0-15,0-4-4 0,0 3 4 0,-7 0-4 16,8 1 4-16,-7-2-4 0,-2 2 3 0,2-1 1 0,-7 1-3 16,7 0 3-16,0-1-4 0,-1-4 5 0,-6 5-2 15,6-5 1-15,1 1 0 0,0-4 0 0,5 0 0 0,-5-4 0 16,6-3 0-16,1-1 0 0,-1 2-2 0,-1-2-2 15,7-3 4-15,-5-3-4 0,5 4 4 0,-6-2-4 0,1 4 5 16,-1-3-1-16,-6 7-4 0,5 1 5 0,-5 3-5 16,-8 1 5-16,2 2-5 0,-1 4 5 0,0 1-4 15,0 3 4-15,-7 0-4 0,8 0 4 0,-8 0-4 0,7 0 0 16,0 4 4-16,0-4-5 0,7-4 5 0,-8 1-2 0,8-2 0 16,0-2 0-16,-1 0 0 0,1 0-3 0,-1 0 1 15,1-1 0-15,0-3 2 0,-1 3-2 0,0-2 4 0,1 6-4 16,-1-3 4-16,1 0-4 0,0 3 4 0,-7 0-2 15,7 0-2-15,-8 1 4 0,1 3-4 0,0 0 4 16,6-4 0-16,-5 8-5 0,-1-4 5 0,0-4-4 0,6 4 0 16,1 0 0-16,-7 1 0 0,6-5 0 0,1 0 5 15,-1 1-5-15,1-1 1 0,0 0-1 0,5-3 5 0,-5 0-1 16,6 0 0-16,-6-5-1 0,5 5 0 0,2 0 0 16,-7-3 0-16,6 1 0 0,0-2-1 0,-1 4-2 15,-11 0 1-15,-14 0 0 0,0-1 0 0,0 5 2 0,0-5-2 16,0 8 0-16,0-4-2 0,0 6 5 0,0 0-5 15,0 2 4-15,0 4-2 0,0-1-2 0,0 4 2 0,0 0 3 16,0 0-3-16,0 4 0 0,0-1 1 0,0 5-3 16,0-4 5-16,0-1-4 0,0 3 2 0,0-1 0 15,0 2 0-15,0 0-2 0,0 1 4 0,0-5-2 0,0 1 0 16,0 3-2-16,0-3 4 0,0 3-2 0,0-3 2 16,0 0 0-16,0-1-1 0,0-2 0 0,0 2 0 0,0-3-2 15,0 4 0-15,0-4 0 0,0 0 0 0,0-4 3 16,0 5-1-16,0-2 0 0,0-1 0 0,0 1 0 15,0-3 0-15,0 5-3 0,0-6-1 0,0 5 2 0,0 1 2 16,-14-6-2-16,2 6 0 0,-8-1 2 0,1-3 0 0,-1 2 0 16,-6 1 0-16,-1-3 0 0,9 2 0 0,-9-2 0 15,1-1 0-15,0 1-1 0,0 0-2 0,1-3 3 0,-9 3 0 16,9 1-3-16,-1-6 1 0,-7 4 2 0,1-3-4 16,-8-1 1-16,1 4 1 0,0-2 1 0,0-3-1 15,0 3-2-15,-7-2 3 0,8 1 0 0,-8 0 0 0,0 0-2 16,7 0 4-16,0-1-4 0,-6 1 4 0,5-1-4 15,1 1 4-15,0-4-3 0,0 4 1 0,0-1 0 0,0-3 0 16,0 1 0-16,-1 3 2 0,-5-5 0 0,6-3 0 16,-7 8-1-16,7-4-4 0,-7 0 5 0,7-4-4 0,1 4 4 15,-8 0-2-15,13 4-1 0,-6 0-1 0,7-1 2 16,-1 5 0-16,1-4 2 0,6 3 0 0,-1 4-1 16,8 0 0-16,0-1 0 0,-1 2 0 0,1 3 0 0,5-4-2 15,2 3 0-15,-2 1 2 0,1 0 0 0,7-1 0 16,-8 2 0-16,8-2 0 0,-7 1-2 0,7-1 2 15,-1-3 0-15,1 3-1 0,-1 6 0 0,1-6 0 0,6 0 1 16,-6 5-1-16,-2-5 0 0,8 5-2 0,-6-1 0 16,6 1 3-16,-6-5-1 0,-1 4 1 0,0-3-1 0,-5 0 0 15,5-1 0-15,-6 5 0 0,6-9-2 0,-5 6-1 0,5-5 0 16,-6 3 2-16,0-4 0 0,0 2 0 0,0 3 0 16,-1-3 2-16,-4-2-2 0,4 1 0 0,-5 0 0 15,5 0 1-15,-4 4 2 0,-2-4-1 0,7 0-2 0,-7 4 0 16,0-5 2-16,1 5 0 0,-1 0-2 0,1-1-1 15,0 0 1-15,-1 6 0 0,1-6 0 0,-7 0 2 0,6 5-2 16,0-5 0-16,1 5 0 0,-1-4 0 0,1 2 0 16,5 2 1-16,2 0 0 0,-2-1 0 0,2 0 0 15,5 4 0-15,0-3 0 0,1 3 0 0,6 0 0 0,-7 0 0 16,7 0 0-16,0 0 0 0,0 0 0 0,0 0-1 16,0-4 3-16,0 4-2 0,0 0 0 0,0 0 0 0,0 0-2 15,0 0 2-15,0 0 0 0,0 0 0 0,0 0 2 16,0-4-2-16,0 8 0 0,0-4-1 0,-6 0 1 15,6 0 0-15,6 0-2 0,-6 0 4 0,0 0-3 0,0-4 0 16,-6 4 3-16,6 0-2 0,0 0 0 0,0 0 0 16,0 0-1-16,0 0 1 0,0 0 0 0,0 0 0 0,-6 0 0 15,6 0 0-15,-7-3-1 0,0 3 1 0,-5-4-1 16,5 0-11-16,-6 1 13 0,0-5-1 0,0 5 1 16,0-5-1-16,-1 5 0 0,2 0 0 0,-1-5 1 0,6 4 1 15,-6 1-2-15,1-1 0 0,-2 4 0 0,8-7 0 16,-8 7 0-16,8-8 0 0,-7 5 0 0,0-2 0 15,6 3 0-15,-5-3-1 0,-2-2 1 0,1 0 0 0,7-1 0 16,-7 5 0-16,0-1 0 0,7 1 0 0,-2-2 0 0,2 5 0 16,0-3 0-16,6 3 0 0,0 0 0 0,0 0 0 15,-7 0 0-15,7 0 0 0,7 0 0 0,-7 0-2 0,0 0 2 16,0 0 0-16,0 0-2 0,0 0 3 0,0 0-1 16,-7 0 0-16,7 0 0 0,0 0 0 0,0 0 0 0,0 0 0 15,0 0 0-15,0 0 0 0,0 0 0 0,0 0 0 16,0 0 0-16,0 0-3 0,0 0 3 0,0 0 0 0,0 0 0 15,-6 0 0-15,6 3 0 0,-7 2 0 0,-6-2 0 16,7 4 0-16,0-3 0 0,-8 3 0 0,1 4 0 16,0-4 0-16,0 5 0 0,0-1 0 0,0-4 0 0,-7 5-2 15,8-2 3-15,-1-3 0 0,-13 4-3 0,12-3 3 16,-12 3 0-16,7-4-1 0,-1 3 1 0,-6-2-1 0,7-1 1 16,-1 1 2-16,0 3-3 0,1-8 1 0,-1 4-1 15,8 1 0-15,-2-4 0 0,-5 0 0 0,12 3 0 16,-6-3 1-16,7-1-1 0,-8 1 0 0,8-1 0 0,0 2 0 15,6-5 0-15,-6 3 0 0,6-3 0 0,0 0 0 16,0 0 2-16,0 0-2 0,0 0 0 0,0 0 0 0,0 0 0 16,0 0 0-16,0 0-2 0,0 0 4 0,-7 0-2 15,7 0 0-15,0 0 0 0,0 0 0 0,0 0 0 16,0 0 0-16,0 0 0 0,0 0 0 0,0 0 0 0,0 0-2 16,0 0 2-16,0 0 0 0,0 0 0 0,0 0 0 0,0 0 0 15,0 4 2-15,0-4-2 0,0 0 0 0,0 0 0 16,0 0 0-16,0 0 0 0,0 0 0 0,0 0 0 15,-7 0 0-15,7 0-2 0,0 0 2 0,0 0-2 0,0 0 2 16,0 0 0-16,0 0 0 0,0 0 1 0,0 0-1 16,0 0 0-16,0 0 0 0,0 0 1 0,0 0-1 0,0 0 0 15,0 0 0-15,0 0 0 0,0 0 0 0,0 0 0 16,0 0 0-16,0 0 1 0,0 0-1 0,0 0 0 16,0 0 0-16,0 0 0 0,0 0 0 0,0 0 1 0,0 0-1 15,0 0 0-15,0 0 0 0,0 0 0 0,0 0 0 16,0 0 0-16,0 0 0 0,0 0 0 0,0 0 0 0,0 0 0 15,0 0 0-15,0 0-2 0,0 0 2 0,0 0 0 16,0 0-2-16,0 0 2 0,0 0 0 0,0 0 0 0,0 0 0 16,0 0-2-16,0 0 1 0,0 0 1 0,0 3 0 15,0-3 0-15,0 4 0 0,0 0-2 0,0-1 2 16,0 1 0-16,0 3 0 0,0-3 0 0,-6 4 0 0,6-2 0 16,0 2-2-16,-7-1 0 0,7 0 3 0,0 4-1 15,-6-3 0-15,-1-1 0 0,7 3 0 0,-7-1 0 0,7 2 0 16,-6 0 0-16,6 0 0 0,-6-4 0 0,6 4 0 15,-6 0 0-15,6-4 0 0,-8 4 0 0,8-4 0 16,-6 1 0-16,6-1 0 0,-6 0 0 0,6-2 0 0,0-3 0 16,-7 3 0-16,7-2 0 0,0-3 0 0,0 0 0 15,0 0 0-15,0 0 0 0,0 3 0 0,0-3 0 0,0 0 2 16,0 0-4-16,0 5 0 0,0-5 0 0,-6 0-3 16,6 0-4-16,0 3-2 0,0-3-5 0,-7 4-1 0,7 0-6 15,-7-1-7-15,1 1-5 0,0 4-8 0,-8-2-11 16,8 2-6-16,-7-1-9 0,0 4-15 0,-6-4-11 0,5 4 5 15,-5 0 14-15</inkml:trace>
  <inkml:trace contextRef="#ctx0" brushRef="#br0" timeOffset="110341.68">30564 5978 404 0,'-33'15'41'0,"8"3"0"16,-9 1-3-16,2 3 1 0,-1-1-1 0,1 2-8 15,-1-2-1-15,1-2 0 0,6 4 1 0,-7-2-4 16,7-3 0-16,1 1-1 0,-1-1-2 0,-1-3-2 0,1-1-2 15,6 1-6-15,1-4-1 0,0 0-2 0,6-1-1 16,-1-2-1-16,2 3-1 0,-2-7 2 0,8 3-2 0,0-4-5 16,-1 1-6-16,7 1-2 0,-6-5-8 0,6 3-3 0,0-3-13 15,-7 4-6-15,7-1-15 0,0 1-7 0,0 0-17 16,-7-4-15-16,7 7 9 0,0-7 13 0</inkml:trace>
  <inkml:trace contextRef="#ctx0" brushRef="#br0" timeOffset="110516.52">30499 6381 401 0,'7'-7'48'0,"-7"0"-13"15,0 0-8-15,0 0-12 0,6-2-9 0,-6 6-10 16,0 3-8-16,0 0-4 0,0 0-3 0,-6 0-7 0,6 0-8 15</inkml:trace>
  <inkml:trace contextRef="#ctx0" brushRef="#br0" timeOffset="110656.11">30232 6542 406 0,'0'-3'34'0,"0"-4"-10"0,0 3-6 16,7 0-3-16,-14 4-6 0,7-3-8 0,0 3-9 0,0 0-1 15,7 0-7-15,-7 0-8 0,6 0-9 0</inkml:trace>
  <inkml:trace contextRef="#ctx0" brushRef="#br0" timeOffset="112026.11">28389 8913 411 0,'0'-4'47'15,"0"-4"2"-15,0 8 2 0,0-7-2 0,0 4-3 16,0-5-5-16,0 5-6 0,0-1-1 0,0-3-4 15,0 4-3-15,0-1-1 0,0-1-4 0,6 2-3 0,-6 3-3 16,13-3-2-16,-6-1-1 0,0 4-2 0,5 0-1 16,2 0-1-16,-2 0-1 0,8 0-1 0,-7 4-1 0,-7-1-1 15,8 0 0-15,-2 9 0 0,-5-5-1 0,6 0 1 16,-13 9-1-16,7-6 0 0,-7 9-2 0,6-1 2 16,-6 0 1-16,0 0 0 0,-6 1-1 0,-1 4 0 0,1-2-2 15,-1-3 2-15,0 4-4 0,-5 0 3 0,-2-4 0 16,8 1 0-16,-13-5-3 0,5 2 4 0,2-2-3 15,-2-3 4-15,-5 0 0 0,-1-3-1 0,0-5 0 0,2 4 1 16,-2-3 2-16,-7-4 1 0,9 3-3 0,-9-3 5 16,1 0-1-16,6 3 1 0,-6-6-1 0,1 3 2 0,5 3-5 15,-6-6 3-15,7 6-4 0,-1-3 2 0,0-3-4 16,7 3 1-16,-7 0 0 0,14 0-2 0,-6 0 0 16,4 3 0-16,2-3 0 0,6 0 0 0,0 0 0 0,0 0 2 15,0 5-1-15,0-2-2 0,0 5 1 0,0-5-3 16,0 8 4-16,0-3-4 0,6 3 4 0,8-1-2 0,-8 9 0 15,14-1-2-15,-1-3 1 0,1 4 3 0,6-1-4 0,-7 3 0 16,14-2 3-16,-7 4-3 0,0-6 3 0,0 2-4 16,-6-1 4-16,-1-3-1 0,1 3-3 0,-1-4 4 15,-6-2 0-15,0-2 0 0,-6 1-1 0,0-4 0 0,-1 2 0 16,0-2-1-16,-6-4 0 0,0 5-3 0,0-8-1 16,0 0-1-16,0 3-4 0,0-3-3 0,0 0-8 0,0 0-6 15,0 0-10-15,0 0-9 0,0 0-5 0,0-3-10 16,0 6-9-16,0-3-1 0,0-3-11 0,0 3-5 15,0 0-1-15,0 0 9 0,0-5 5 0</inkml:trace>
  <inkml:trace contextRef="#ctx0" brushRef="#br0" timeOffset="112306.05">29320 9485 488 0,'6'-9'80'0,"-12"-1"-17"0,6 3-23 16,-6-1-23-16,0 1-20 0,-2 0-28 0,2 2-15 16,0 2-18-16,-1 3-13 0</inkml:trace>
  <inkml:trace contextRef="#ctx0" brushRef="#br0" timeOffset="112414.83">28838 9751 404 0</inkml:trace>
  <inkml:trace contextRef="#ctx0" brushRef="#br0" timeOffset="119507.96">31743 7129 402 0,'-7'0'18'0,"7"0"-1"0,0 0 4 16,0 0 0-16,0 0-2 0,0 0-7 0,-6 0 1 15,6 0-2-15,-7 0 4 0,1 0-5 0,0 0 0 0,6 0 4 16,-14 0-2-16,8 0 0 0,0 0-1 0,-8 0-1 15,8 0 3-15,-1 0-3 0,-5 0-2 0,-2 0 4 16,2 0-1-16,-2 0-2 0,1 0 0 0,0 0 0 0,0 0-1 16,-7 0 0-16,8 0 0 0,-1 3 2 0,-7 1-2 15,0 0-1-15,8-4 2 0,-8 3-3 0,7 1 2 0,-7 0 0 16,8-4 0-16,-8 0-1 0,7 3 1 0,-7-3 2 16,8 0 0-16,-2 0-1 0,1 0-4 0,0-3 4 15,0 3-5-15,0 0 4 0,0 0-4 0,0 0-1 0,0 0 4 16,0 0-4-16,-7 0 2 0,8-4 1 0,-2 0-1 15,-5 4 2-15,6-3-3 0,0-1 0 0,-7-3 0 16,7 3 0-16,0-4 0 0,0 1 0 0,1 0-1 0,-2 0 1 16,-6-1 1-16,8 1-2 0,-1 0 0 0,-1-4-1 0,2 4 0 15,-2 0 0-15,-5-1 0 0,6 1 1 0,0-5 4 16,-1 6-2-16,2-1 0 0,-1-5-3 0,0 4 2 0,0 1 0 16,-1 0 0-16,2-5 0 0,-2 6 0 0,2-2 0 15,-1-3 0-15,-1 4-1 0,8-1 0 0,-7 1-2 16,6 0 2-16,-5-4 0 0,5 4 0 0,1 0 2 0,-1-5-2 15,0 5-2-15,7 1 1 0,-6-3 1 0,0 1 1 16,-2-2-4-16,2 3 0 0,6-5 3 0,-6 5 1 0,0-4 0 16,-1 1 0-16,7 3 0 0,-7-2 0 0,7-1-1 15,-6 3 0-15,6-1-1 0,-7 0 0 0,7-2 0 0,0 2 0 16,-6-3 0-16,6 4-2 0,0-4-1 0,0-3 0 16,0 3 0-16,0 0 0 0,0-4 2 0,0 5 2 15,0-2-1-15,0-2-2 0,0 3-1 0,0-1 3 0,0 1-2 16,0 0 0-16,0 1 2 0,0-2-4 0,0-2 0 15,0 3 2-15,6 4 2 0,-6-5-4 0,0 5 2 0,0-4 2 16,0-1-2-16,7 5-2 0,-7-3 2 0,6 0 2 16,-6 1-4-16,0 1 4 0,7-2 0 0,-7 3-2 15,7-1-2-15,-7 1 4 0,6 3-1 0,0-3-4 0,-6 4 0 16,6-5 5-16,2 5-2 0,-8-1-2 0,6-4 0 16,-6 4 4-16,6 1-4 0,1 0 4 0,0-5-4 0,-7 5 4 15,6-1-4-15,1 0 4 0,-7-4-2 0,6 6-2 0,0-3 4 16,-6-2-4-16,7 3 0 0,0-3 4 15,-1 3-4-15,0-3 4 0,1-1-4 0,0 2 4 0,6 2 0 0,-7-3-4 16,7-1 4-16,0 1-5 0,-7 0 5 0,8-1-5 16,5 1 5-16,-6 3-4 0,0-2 4 0,1-3-4 15,-2 1 0-15,8 6 4 0,-7-5-4 0,0-1 4 0,0 0-4 16,0 6 0-16,-6-7 4 0,6 6-4 0,-1-4 4 16,-5 3-4-16,6-3 0 0,-7 3 2 0,2 1-2 15,4-5 4-15,-5 4-4 0,-1-3 2 0,1 0 2 0,6 3 0 16,-7 0-4-16,0-3 0 0,2 4 4 0,4-5-4 15,-5 5 0-15,-1-1 4 0,1-3-4 0,6 3 0 0,-7 0 4 16,1 0-2-16,6 1-1 0,-7-2 3 0,1-1-4 16,0 2 0-16,-1 0 4 0,7 1-2 0,-7-1-1 15,1-2 3-15,0 1-2 0,-1 1-2 0,0-3 4 0,8 3-4 16,-8 1 0-16,0-5 4 0,1 5-4 0,0 0 4 16,-1-2-2-16,1 5-2 0,-1-7 4 0,0 7-4 0,8-4 4 15,-8 4-4-15,-6-3 0 0,13 3 4 0,-6 0-4 16,-1 3 0-16,1-6 1 0,5 3 0 0,-4 0 0 15,4 0 2-15,2 0 2 0,-8 0-1 0,7 0 0 0,0 0 0 16,0 0-1-16,0 0 0 0,0 0 0 0,7 0 0 16,-7 0-1-16,-1 0 0 0,2 0 1 0,-2 0-3 0,8 0 1 15,-7 0 2-15,1 0-1 0,-2 0 1 0,-6 0-1 0,8 0 0 16,-8 0-2-16,7 3-1 0,-6-3 2 0,0 0 2 16,5 0 0-16,-6 4-2 0,2 0-2 0,-2-1 1 15,7-3 4-15,-7 5-1 0,1-2 0 0,6 0 0 0,0 1 0 16,0 0 0-16,-7-1 0 0,8 1 0 0,-1 0-1 15,-1-1 1-15,2 1-1 0,-2 3 1 0,2-3-1 0,-8-4 0 16,7 4 0-16,0-1 0 0,-6 1 0 0,5 0 0 16,2 0 0-16,-1-2-2 0,-7 3-1 0,8-2 0 15,-8 1 3-15,7 0 1 0,-6 0-2 0,-1-1 2 0,0 5 0 16,1-5 0-16,6 0 0 0,-6 5 0 0,-1-1 0 16,0-3-1-16,8 3 1 0,-8 1-1 0,0-1-3 0,2 1 4 15,4-1 0-15,-5 0-4 0,6 0 4 0,-7 4 0 16,1-4-4-16,5 1 4 0,-4 0 0 0,-2 1-2 15,0-1-2-15,1 4 4 0,-1-5 1 0,1 3-5 0,-1 2 5 16,-6-5-2-16,0 4-2 0,0 0 4 0,7 4-4 16,-7-4 4-16,0 0-4 0,0-1 4 0,0 2-4 0,0 3 2 15,0-5 2-15,-7 5-4 0,7-4 2 0,7 0 3 0,-7 1-1 16,0-2-4-16,0 0 4 0,0 2-4 0,-7-5 1 16,7 4 4-16,0-4-4 0,0 5 4 0,0-5-5 15,0 1 1-15,0 2 4 0,0-3-5 0,0 1 5 16,0-1-1-16,0-3-4 0,0 3 4 0,0 1-4 0,0-1 4 15,0 1 0-15,0-5-4 0,0 4 4 0,0-3-4 0,0 3 0 16,0-3 4-16,0 3-4 0,0 0 0 0,0-2 1 16,-6 1 0-16,6-1 0 0,0 2 0 0,0-5 4 0,0 6 0 15,0 1-1-15,-7-3-2 0,7-2-2 0,0 3 0 16,0-4 3-16,0 5 0 0,0 0-3 0,0-1 1 16,-6-3 4-16,6 3-4 0,0 0 0 0,0-4 4 0,0 5-4 15,-7-1 4-15,7 1-4 0,-6-1 4 0,6 0-2 16,-6 0 0-16,6 5 2 0,-8-1-4 0,2-1 4 15,0 2-4-15,-1-1 2 0,7 3 2 0,-6-3-2 0,-1 0 0 16,1 0 2-16,-1 0-2 0,1 4 0 0,0-4 0 16,6-1-1-16,-8 2 1 0,2-1-3 0,6 0 3 0,-6 0 0 15,-1 0 0-15,0-4 0 0,7 4-1 0,0-4 1 16,-6 1-1-16,0-1 2 0,6-3-2 0,-7 3 1 16,1 0 1-16,6-3-2 0,-7 1 0 0,7-3 0 0,-7 6 1 15,7-8-1-15,-6 0 1 0,6 3 0 0,-6 1 1 16,6-4-1-16,-7 0 1 0,0 0 0 0,7 4 0 0,-6-4 1 15,0 4-2-15,-8-2 4 0,8 3 0 0,-7-2-4 0,7-3 4 16,-2 0-4-16,-4 5 4 0,5-5-5 0,-6 0 4 16,0 4 0-16,1-4-4 0,-2 0 0 0,8 0 2 15,-8 0 2-15,2 3-4 0,-8 0 4 0,7 1-5 0,0 0 4 16,-6-4-4-16,5 3 2 0,-5 1 0 0,5 0 0 16,2-4 2-16,-1 3-5 0,0-3 4 0,0 4-4 0,7-4 3 15,-8 3-1-15,8-3 2 0,0 4-4 0,-2-4 3 16,2 0 2-16,0 4-5 0,-1-8 3 0,-6 8 1 0,6 0-4 15,1-1 3-15,-6-3-1 0,4 4 2 0,-4-4-4 16,-1 3 2-16,-1 1 2 0,8-1-4 0,-7 2 2 16,0-2 3-16,0-3-5 0,0 4 5 0,0-4-5 0,7 3 3 15,-8 1 0-15,2-4 0 0,4 4 0 0,-4-4 2 16,5 3-2-16,-6-3 0 0,0 0 0 0,1 0 0 16,4 4 0-16,-4-4 1 0,-1 0 0 0,-1 0 0 0,2 0 0 15,-2 0-2-15,2 0 2 0,-2 0 0 0,1 0 0 16,1 0 0-16,-2 0-2 0,2 0 4 0,-2 0-1 0,1 0 0 15,0 0 0-15,0 0-1 0,1 0-1 0,-2 0 0 16,1 0-3-16,0 0 4 0,7 0-4 0,-7 0 2 0,-1 0 0 16,8 0 2-16,-7 0 0 0,6 0-2 0,-5 0 2 15,-1 0 0-15,-1-4-1 0,8 1-3 0,-7 3 4 16,-7-4 0-16,7 0-4 0,0 1 4 0,1-1-1 0,-2 1-3 16,1 3 1-16,0-8 3 0,0 8-4 0,1-4 2 0,-2 1 1 15,1-1 1-15,-6 1-1 0,6-1 0 0,-1 0 0 16,2 0 0-16,-2-3-2 0,2 4 0 0,-1-1 2 15,-1 0-3-15,2-3 0 0,4 3 0 0,-4 1 2 0,6-4-1 16,-8-1 1-16,8 3 2 0,-7-1 0 0,7-2-2 16,-2 5-2-16,2-5 4 0,0 1 0 0,-8 0-1 0,8 3 0 15,0-3 0-15,-1 0 0 0,1 3 0 0,-1-4 0 16,0 1 0-16,7 4 0 0,-6-5 0 0,0 5 0 16,6-5-4-16,-6 5 0 0,6-1 1 0,-8-4 0 0,8 1 0 15,0 4 0-15,0-4 1 0,0-1 0 0,-6 4 4 16,6-4-1-16,0 1 0 0,0 0 0 0,0-4 0 0,0 4-3 15,0 0 1-15,-6-1 2 0,6 1-1 0,0 0 0 16,-7-1 0-16,7 1 0 0,0 3-3 0,0-3 0 0,0 0 0 16,0 3 0-16,0-3 0 0,0-1 0 0,0 1 0 15,0 4 1-15,0-5 4 0,0 1-1 0,0-5 0 16,0 5 0-16,0 0 0 0,0 0-1 0,0-4-2 0,0 4-1 16,0-5 0-16,7 2 4 0,-7-1-1 0,0 3 0 15,0-3 0-15,6 0 0 0,-6 0 0 0,0-1 0 0,0 6 0 16,6-2 0-16,-6 5 0 0,0-5-1 0,0 6 0 15,0-7 0-15,8 6 0 0,-8-1 0 0,0 1 0 0,0-5 0 16,6 5 0-16,-6-4 0 0,0-1-2 0,0 4-1 16,6-3 4-16,-6 3 0 0,0-3 0 0,0 0-1 0,6 0 1 15,-6 2-1-15,0-2-1 0,7-3 1 0,0 2-3 16,-1 1 4-16,-6 0-4 0,7-5 4 0,-1 5 0 16,0 1-4-16,-6-3 4 0,8 1-3 0,-2 5 3 0,-6-4-3 15,6 0 3-15,-6-1-1 0,0 5-1 0,6-5 1 16,-6 5 1-16,8-4-3 0,-8 3 3 0,6-3-3 0,-6 3 4 15,0-4-4-15,0 4 4 0,6-2-4 0,1-2 4 16,-7 1-4-16,6 3 3 0,-6-4-3 0,7 1 4 0,-7 4-4 16,7-5 3-16,-1 1-3 0,0 0 4 0,-6 0-4 15,6 2 4-15,2-1-1 0,-8-2-3 0,6 1 3 16,0 3 0-16,1-3 0 0,0 0 0 0,-7-1-4 0,6 1 4 16,1 0 0-16,-1-1-3 0,0-4 0 0,-6 6 4 15,7-2-4-15,0 2 3 0,-1-1-3 0,0-5 4 0,1 5-1 16,-7 3 0-16,7-3-3 0,-1 0 3 0,1-1-3 0,-1 1 4 15,0 3-3-15,1-3-1 0,-7 3 4 0,7-3-1 16,-7 3-3-16,6 4 1 0,-6-8-1 0,0 8 0 16,6 0 2-16,2 0 0 0,-8-3 2 0,6 0-4 0,-6 3 2 15,6 0-2-15,-6-4 1 0,7 0 0 0,-7 4-1 16,6-7 1-16,1 3 0 0,-7 0 0 0,6 1 2 16,1-2-2-16,-1-1 0 0,0 2 4 0,2 0 0 0,-2 1-1 15,0-5 0-15,1 6 0 0,-1-7 0 0,1 9-4 16,-7-7 0-16,13 3 4 0,-7 1 0 0,1-5-3 0,-7 5 1 15,13 0 0-15,-13-2 2 0,6 2-1 0,1-1 0 16,0 0 0-16,-1 4 0 0,1-3 0 0,-1-1-1 0,0 1 0 16,-6-1 0-16,7 0 0 0,0 1 0 0,-1-1 0 15,0 1 0-15,2-2 0 0,-2 2 0 0,0 3 0 16,1-4 0-16,-7 4 0 0,6-3-2 0,1 3-1 0,-1 0 2 16,1 0-2-16,-7-4 2 0,6 0 2 0,0 4-2 15,-6-3 1-15,8 3 2 0,-2 0-2 0,-6 0-2 0,6 0 1 16,-6-4 1-16,7 0-2 0,-7 4 2 0,6 0-2 15,1-3 4-15,-7 3-2 0,6-5-2 0,1 3 4 16,-7 2 0-16,0-5-2 0,6 5-2 0,-6-3 2 0,0 3 0 16,0 0 0-16,0 0 0 0,0 0 0 0,0 0-1 0,0 0 1 15,7 0-1-15,-7 0 0 0,0 0 0 0,7 0 0 16,-7 0 1-16,6 0 0 0,0 0-1 0,-6 0 0 0,7 0 1 16,0 0 0-16,-1 0 0 0,-6-4 2 0,6 4 0 15,1 0-1-15,-7 0 0 0,6-4 0 0,-6 4-2 16,7 0 0-16,-7 0 1 0,0 0 1 0,7 0 0 0,-1 0-2 15,-6 0 2-15,6 0-3 0,-6 0 3 0,7 0-3 16,0 0 1-16,-1 0 0 0,-6 0 0 0,6 0 0 0,-6 0 1 16,7 4-1-16,-7-4 0 0,7 0 0 0,-7 0 0 15,0 0 1-15,6 4 0 0,-6-4 0 0,0 0 0 16,7 0-1-16,-7 0 1 0,0 0 0 0,6 0 0 0,-6 0 0 16,0 0 0-16,6 0 0 0,-6 0 0 0,8 0 0 15,-8 3 0-15,6-3 0 0,0 0 0 0,0 0 0 16,1 5 0-16,0-3 0 0,-1-2 0 0,1 0 0 0,-1 5 0 15,0-2 0-15,2 1 0 0,4-4-1 0,-6 0 1 16,2 0 0-16,-2 4 0 0,0-4 0 0,1 3 0 0,-1 1 0 16,1 0 0-16,0-1 0 0,-1 1 0 0,0-1-1 15,1 2 1-15,-7-2 0 0,7 1 0 0,-1-1 0 0,0 1 0 16,1 3 0-16,0-7 0 0,-1 7 0 0,1-3 0 16,5 3 0-16,-4-2 0 0,4 1 0 0,-6-2 0 15,8 3 2-15,-8 1-2 0,7-5 0 0,-7 6 0 0,8-3 0 16,-2 1 0-16,2 1 0 0,-1 3 0 0,0-4 0 15,6 1 2-15,-5-1 0 0,-2 3-3 0,1-2 0 0,1-1 0 16,-2 1 1-16,2-1 0 0,-2 0-1 0,-5 0 1 0,6 1 0 16,-6-4 0-16,-1-1 2 0,0 1-3 15,1-4 1-15,-7 0 0 0,7 0 0 0,-7 4-1 0,0-4-1 16,0 0 0-16,0-4-3 0,0 4-6 0,6 0-6 0,-6 0-8 16,6 0-9-16,2 4-10 0,-2-4-12 0,0 0-12 15,1 0-19-15,-1 0-16 0,7 0 3 0,-6 0 12 0,-1 0 10 16,0 0 9-16</inkml:trace>
  <inkml:trace contextRef="#ctx0" brushRef="#br0" timeOffset="123557.29">30362 9250 408 0,'-6'0'17'0,"12"0"-1"0,-6 0 0 0,0 0-1 0,0 0-1 15,0 0-6-15,0 0-2 0,-6 0 3 0,6 0-1 16,0 0-4-16,0 0 3 0,0 0 0 0,0 0-1 16,0 0 0-16,0 0-2 0,0 0 1 0,-7 0 2 0,7 0-2 15,0 0 1-15,0 0 2 0,0 0-2 0,0-4 2 16,0 4 0-16,-7 0 0 0,7 0-2 0,0 0 2 16,0 0-4-16,0 0 2 0,-6 0-1 0,0-3 0 0,0 6-1 15,6-3 0-15,0 0 0 0,-8-3 0 0,2-2 0 16,6 2 1-16,0 3 0 0,0-3 2 0,0 3-1 0,0 0 1 15,0-4-1-15,0 4 0 0,0-4 0 0,0 4-1 16,0 4 0-16,0-4-1 0,0 0 0 0,0 0-3 0,0 0 2 16,0 0 0-16,0 0 2 0,0 0-2 0,0 0 0 0,0 0 0 15,0 0-2-15,0 0 2 0,0 0 2 0,0 0-2 16,0 0 0-16,0 0-1 0,0 0 3 0,0 0-2 16,0 0 2-16,0 0-4 0,0 0 1 0,0 0 0 0,0 0 0 15,0 0 0-15,0 0 0 0,0 0 0 0,0 0 0 16,0 0 2-16,0 0 1 0,0 0-1 0,0 0 0 15,0 0 0-15,0 0-1 0,0 0 0 0,0 0-1 0,0 0 0 16,0 0 0-16,0 0 0 0,0 0 0 0,0 0-1 16,0 0-3-16,0 0 4 0,-6 0 0 0,6 0-1 0,0 0-3 15,0 0 0-15,0 0 0 0,0 0 1 0,-7 0 0 16,1 0 3-16,-1-4-1 0,0 4 1 0,1-3-4 16,0 3 4-16,0-3 0 0,-2 3-1 0,2 0-1 0,0 0 2 15,-1-5-1-15,0 2 0 0,1 3-1 0,-1-4 1 16,1 8 1-16,0-8-2 0,-1 4 2 0,0-5-2 0,-5 5-2 15,5-2 2-15,-6 2 1 0,6-4 1 0,-6 8 0 16,7-8 0-16,-1 4 0 0,-5 0 0 0,4 0 0 16,-4 0-1-16,5 0 1 0,1 0-1 0,-7 0 0 0,6 0 0 15,1 0 0-15,-8 0 0 0,8 0 0 0,-7 0 0 16,6 0 0-16,-5 0 0 0,-1 0 0 0,6 0 0 0,-6 0-1 16,0 0 1-16,0 0-1 0,6 0 0 0,-6 0 1 15,0 0 0-15,1 0-2 0,-2 0 3 0,1 0-1 16,0 0 0-16,0 0-1 0,1 0 3 0,4 0-4 0,-4 0 3 15,-2 0-1-15,2 0 0 0,-1 0-2 0,6 0 3 16,-6 4-1-16,0-4 0 0,6 2-1 0,-5 3-1 0,5-1 3 16,-6-4 0-16,6 3-4 0,-5 2 4 15,4-2-1-15,2-3-3 0,-6 0 2 0,-2 0 2 0,8 3-2 0,-7-3 2 16,-1 4-1-16,2 0 0 0,6-1-1 0,-8-3 1 16,1 8 0-16,0-5-3 0,6 1 4 0,-5 3-3 0,6-7 3 15,-8 4-3-15,8-4 3 0,-1 0-3 0,7 0 3 16,-6 0-3-16,6 0 3 0,0 0-1 0,0 0-2 0,-7-4 3 15,7 8-4-15,0 0 1 0,-7-4 3 0,1 3-3 16,0 1 3-16,-2 0-4 0,2 2 4 0,-6-1-3 16,5 2 3-16,-6 0-4 0,6 5 3 0,-5-6-2 0,4 1 3 15,2 1-4-15,-6 3 4 0,5-3-4 0,-6 2 4 16,0-2-4-16,6-1 4 0,0 4-3 0,-5-4 3 0,6 1-3 16,-2 0 3-16,2-2-4 0,0 2 4 0,-1-2 0 15,1 2-4-15,-1 1 0 0,0-3 0 0,1 2 1 0,0-5 0 16,6 5 2-16,-6-1 2 0,-2 0-4 0,2-3 2 15,0 3-2-15,-1-3 4 0,0 3-4 0,1 1 0 16,-1-5 4-16,1 4-1 0,0 1 0 0,-1 3 0 0,0-4-3 16,1 1 3-16,0 2-3 0,-1 5 0 0,0-8 2 15,-6 5 1-15,13-1 1 0,-6-4-1 0,6 4 0 0,-7 0 0 16,1-4-1-16,6 3 1 0,-7 2-1 0,7-5 0 16,-6 4 0-16,6-4 0 0,-6 5 0 0,-2-2 0 15,2-2 0-15,0 3 0 0,6-1 0 0,-7-2 0 0,1 3 0 16,6-3 0-16,0 2 0 0,-7 2-3 0,7-1 2 0,0-4 0 15,0 0 1-15,0 5 0 0,0-2-1 0,-6-3 0 16,6 4 0-16,6 0 0 0,-6-3 0 0,0 2 0 16,0-3 0-16,0 5 0 0,0 3 0 0,0-8 1 0,-6 4 0 15,6 0 0-15,0 0-1 0,0 0 0 0,0 0 0 16,0 0 0-16,6 3 1 0,1-5 0 0,-7 1-1 0,6 1-1 16,1 0 3-16,-7 1 1 0,6-2-3 0,0 0 0 15,2 2 0-15,-2 3 1 0,0-8 2 0,1 8-3 0,6-5 1 16,-7 1 1-16,1 0 0 0,6 1-2 0,-6 2 1 15,-1-3-1-15,0 1 1 0,1-2 2 0,6 1-4 16,-7 0 1-16,1-4 0 0,-1 1 1 0,8 3 0 0,-8-5 4 16,0 2 0-16,2 1-4 0,4 0 2 0,-6-1 2 15,8 0-1-15,-1 2 0 0,-7 2 0 0,8-2 0 0,-2-3-1 16,1 5 0-16,0-1-2 0,0 0-1 0,1-1-1 16,4 2 3-16,-4-5 0 0,-1 4-1 0,7-4 0 15,-8 5 1-15,2-6-1 0,-2 2 1 0,2-4-1 0,-1 3 1 16,-1 0 0-16,2-2-1 0,5 1 1 0,-12-2 0 15,6 3-1-15,-1-4 0 0,2 2 0 0,-2 2-2 0,2-4 2 16,-1 5 2-16,0-5-3 0,0 1 1 0,7 0 1 16,-8-1-1-16,2 4 0 0,5-2 2 0,-6 2-2 0,6-4 2 15,-5 5-1-15,5-5 0 0,1 5 0 0,-8 0 0 16,8-1-2-16,-7-4-1 0,7 5 0 0,-8-1 2 0,2-3 2 16,5-1-3-16,-6 4 0 0,0-2 4 0,7-2-4 15,-7 1 3-15,0 3-3 0,0-7 1 0,7 3 1 0,-8-3 2 16,8 0-2-16,-7 4-2 0,7 0 3 0,0-4-4 15,-8 7 2-15,8-4 2 0,-1 1-4 0,1 1 4 16,0 1-5-16,-1 2 5 0,1-5-5 0,-8 5 4 0,8-5 0 16,-7 6-4-16,7-3 4 0,-8-6-4 0,2 3 1 15,-2 1 3-15,8 0 0 0,-13-4-4 0,6 3 1 0,0 2 0 16,-1-3 0-16,2-2 3 0,-1 0 1 0,0 5-1 16,-6-5-2-16,5 3 2 0,2-3-4 0,-2 0 4 15,2 4-4-15,5-8 4 0,-5 4-4 0,-2 0 2 0,8 4 2 16,-7-8-2-16,-1 4 1 0,8 0-3 0,-6 0 4 15,-2 0-2-15,8 0 1 0,-7-3-3 0,-1 3 3 0,2-5 0 16,-1 3-3-16,0-3 4 0,-6-2-2 0,5 0-2 16,2 3 4-16,-8-7 0 0,7 3-1 0,0 2-3 15,0-5 3-15,7-1 0 0,-8 2-4 0,8-5 0 0,6 0 0 16,1 1 0-16,-8-4 0 0,13-1 0 0,-6 1 1 16,1-1 0-16,-1 1 0 0,0-4 4 0,0 8-1 0,-7-8-3 15,7 7 5-15,-13-4-4 0,7 5 3 0,-7-5 2 16,0 5-2-16,-7-1 1 0,8 0 1 0,-8 1 2 0,-6-1 1 15,6 0-3-15,1-3 3 0,-7 4 0 0,0-1-4 16,0-3 4-16,6 3-5 0,-6-6 4 0,0-2-1 0,0 4-1 16,7-6-4-16,-7-1 3 0,7 5-4 0,-1-5 4 15,-6-3-4-15,6 4 4 0,-6-5-4 0,7 4 4 16,0 4-4-16,-7-3 0 0,0-2 4 0,-7 7-4 0,7-7 2 16,-7 5 1-16,1 0 2 0,-7 0-4 0,0 0 2 15,0 0 0-15,0 0 0 0,-6 0 0 0,5 0 0 0,-5 0 1 16,-1-1 0-16,-6 3 0 0,7-3 0 0,-1 5 1 15,-6-4 0-15,6 4 0 0,-5-4 0 0,-1 7-3 0,-1-4 1 16,8 1-1-16,-8 4 0 0,2-5 0 0,-7 5-1 16,5-1 0-16,1 1 3 0,-6-1-1 0,6 4-3 15,-7-4 2-15,1 5 0 0,-1-1 2 0,7-1-3 0,-7 1 0 16,1 0 2-16,-1 0-3 0,1 4 3 0,-1 0-3 16,1 3 2-16,-1 0-2 0,0 4 1 0,0-3-1 0,1 3 2 15,-1-5 1-15,7 10-3 0,1-5 0 0,-1 0-2 16,-1 3-1-16,8-6-5 0,-8 3-1 0,15 0-1 15,-8 0-8-15,7 0-6 0,-7 0-7 0,14 0-9 0,-7 0-10 16,6 0-7-16,1 0-10 0,6 0-5 0,0 0-9 16,0 0-12-16,0 0 7 0,-6 0 7 0</inkml:trace>
  <inkml:trace contextRef="#ctx0" brushRef="#br0" timeOffset="128243.82">26838 6813 401 0,'0'0'19'0,"0"0"4"0,-6 0-1 0,6 0 1 0,0 0-1 15,0-3-1-15,0 3 1 0,0 0 1 0,0 0 0 16,0 0 3-16,0 0 1 0,0 0-4 0,0-4 5 15,0 4-2-15,0 0 0 0,0 0 2 0,0 0-1 0,0 0 0 16,0-3 2-16,0 3-3 0,0 0 0 0,0 0-1 16,0 0 1-16,0 0-4 0,0 0 1 0,0 0-1 0,0 0 1 15,0 0-2-15,0-4-5 0,0 4-3 0,0 0-1 16,0 0-2-16,0 0-1 0,0 0 3 0,0 0-5 16,0 0 2-16,0 0-4 0,0 0 3 0,0 0-4 0,0 0 3 15,0 0-1-15,0 0-1 0,0 0-3 0,0 0-1 16,0 0 3-16,0 0-4 0,0 0 1 0,0 0 3 0,0 0-4 15,0 0 2-15,0 0 1 0,0 0-1 0,0 0 1 16,0 0-4-16,0 0 4 0,0 0-4 0,0 0 4 0,0 0-4 16,0 0 3-16,0 0-3 0,0 0 3 0,0 0-4 15,0 0 4-15,0 0-3 0,0 0 3 0,0 0-4 16,0-4 4-16,0 4-4 0,0 0 4 0,0 0-4 0,0 0 4 16,0 0-4-16,0 0 0 0,0-3 4 0,0 3-4 15,0 0 4-15,0 3-4 0,0-3 4 0,0 0-3 0,0 0 3 16,0-3-4-16,0 3 1 0,0 0 3 0,0 0-4 0,0 0 4 15,0 0-4-15,0 0 4 0,0 0-3 0,0 0 3 16,0 0-4-16,0 0 2 0,0 0-1 0,0 0 3 16,0 0 0-16,0 0-4 0,0 0 0 0,0 0 4 0,0 0-4 15,0 0 4-15,0 0-2 0,0 0-1 0,0 0 3 16,0 0-4-16,0 0 4 0,0 0-4 0,0 0 1 16,0 0 3-16,0 0-3 0,0 0 2 0,0 0 0 0,0 0-2 15,0 0 1-15,0 0 2 0,0 0 0 0,0 0-4 16,0 0 4-16,0 0-4 0,0 0 4 0,0 0-3 0,0 0 3 15,0 0-4-15,0 0 4 0,0 0-4 0,0 0 4 16,0 0-4-16,-6-4 4 0,-1 4-3 0,1-3 3 16,-1 3-4-16,-6-4 4 0,7 4-2 0,-8 0 2 0,-5-8 0 15,6 4-1-15,-6 1 1 0,5 0-1 0,2-1 0 16,-8-3 0-16,7 3-4 0,-7 0 1 0,8 1 4 0,-8-4-1 16,7 2-4-16,-7-2 4 0,8 3-3 0,-8 1 3 15,0-1-1-15,1 0-2 0,-1 1 3 0,-6-1-3 0,7-4 3 16,-7 1-3-16,0 0 4 0,-7 4-4 0,7-5 3 15,-7 1-3-15,1 3 4 0,-1-7-4 0,-5 4 0 16,-2 0 0-16,1-1 4 0,6 1-4 0,-5 0 0 0,-2 0 4 16,-5-1 0-16,6 0 0 0,-1-3 0 0,1 8-2 0,0-4 1 15,1-1 0-15,-2 1 0 0,-5 4-4 0,6-5 4 16,-7 1 0-16,7 3 0 0,0-3-1 0,-7 3-2 16,7-3 3-16,-7 3 0 0,7 1 0 0,-6-5-4 0,5 4 1 15,2 1 3-15,-1-1 0 0,-1 1 0 0,1-1 0 16,-6-4-3-16,13 5 0 0,-8-4 3 0,1 2-1 15,0 2 1-15,-7-4 0 0,7 3-4 0,-6-2 4 0,5 1-3 16,-5 1 3-16,-1 1-3 0,1-5 0 0,-1 5 3 0,-6-1-3 16,0 0 4-16,7 1-1 0,-7 0 0 0,-1-2 0 15,2-2 0-15,-2 3-2 0,1 1-2 0,-1-1 4 16,2 1-1-16,-1-1-2 0,-1 0 3 0,-5 1-3 0,6-1 0 16,0 4 0-16,-1-3 0 0,-5-2 4 0,6 1 0 15,-7 1 0-15,1 0-1 0,5 3-3 0,-5-4 0 16,-1 0 0-16,8 1 2 0,-8-1 2 0,6 0-4 0,-5 4 4 15,6-3-2-15,0-2-2 0,-1 3 4 0,8-3 0 16,-7-2 0-16,0 7-4 0,0-4 0 0,0 4 4 0,-1-3 0 16,2-1-1-16,-2 0 0 0,1 4 0 0,1-3 0 15,-2 3 0-15,1 0-1 0,-1-4 1 0,2 4 0 0,-1 0-1 16,-1 0-3-16,8-3 0 0,-7 6 0 0,7-6 3 16,-2 6 1-16,-4-6 0 0,11 3 0 0,-5 0 0 15,-1-5 0-15,7 2 0 0,0 0 0 0,1 3-1 0,-2 0 0 16,7-4-3-16,1 0 0 0,-7 4 1 0,13 0 0 0,-7-3 0 15,1 3 0-15,6 0 4 0,-7-4 0 0,7 4-4 16,0-4 2-16,-1 4 2 0,2 0 0 0,5 0-4 0,-6-3 3 16,6 3-3-16,-5-4 4 0,5 4 0 0,-6 0-4 15,7 0 4-15,-1 0-1 0,0 0 0 0,1-4-4 16,-1 4 4-16,0 0-3 0,2 0 4 0,-2 4-4 0,0-8 3 16,1 4-3-16,-1 0 3 0,1 0 0 0,5-3-3 15,-4 3 1-15,-2 0 3 0,6 0-1 0,-5 0-3 16,-1 0 4-16,8 0-5 0,-8 0 1 0,0 0 4 0,7 0-4 15,-7 0 4-15,1 0-4 0,-1 0 2 0,2 0 2 16,-2 0-4-16,0 0 0 0,-6 0 0 0,7 0 0 0,-8 3 1 16,8-3 2-16,-8 4 1 0,2 0 0 0,5-1-2 15,-6 1 2-15,0 0 0 0,0 3-1 0,0-3 0 0,6 2 0 16,-6-1 0-16,0-2-4 0,0 1 1 0,1-1 4 16,5 1-1-16,-6 0-3 0,6-4 3 0,1 3 0 15,-1-3-3-15,1 0 0 0,-1 0 4 0,0 4-1 0,1-4-1 16,6-4 2-16,-6 4-1 0,5 0 0 0,-5 4 0 0,6-8 0 15,-7 8-1-15,1-4 1 0,5 0-1 0,-5 4 0 16,-1-4 0-16,8 0 0 0,-8 0 0 0,0 3 0 16,7-3 0-16,-7 0 0 0,8 0 0 0,-1 0 0 0,0 0 0 15,0 0 1-15,-1 0-1 0,8 0-2 0,0 0-1 16,0 0 1-16,-2 0 0 0,8 0 0 0,0 0 0 0,-6 0 2 16,6 0-1-16,0 0 0 0,-6 0 0 0,6 0 0 15,0 0 0-15,-7 0 2 0,7 0 1 0,0 0 0 16,0 0 0-16,0 0 0 0,-6 0 0 0,6 0-1 0,0 0 0 15,0 5-2-15,-7-5 1 0,0 0 1 0,7 0-3 16,-6 0 0-16,0 0 0 0,0 0 0 0,6 0 2 0,0 2 2 16,-8-4 0-16,8 2-1 0,0 0 0 0,0 0 0 15,-6 0 0-15,0 2-1 0,-1-2 1 0,7 5 0 0,-7-2-1 16,1 1 1-16,-1 0-1 0,1-1-3 0,-7 1 1 16,0 3 1-16,7 0 2 0,-1-2 0 0,0-2-2 15,-6 4-1-15,7-3 0 0,-7 3 4 0,6-3-1 0,-5 3 0 16,-2-3 0-16,8 4 0 0,-7-5 0 0,6 4 0 15,1-3 0-15,-7-1-1 0,7 0 0 0,-2 2 0 0,2-2 0 16,0 1 0-16,-1 1 0 0,0-5 0 0,1 2 0 0,-1-2 0 16,1 0 1-16,0 4-1 0,-1-4 0 0,0 0 0 15,1 4-3-15,0-4 0 0,-1 0 1 0,0 0 2 16,1 3 1-16,-7 1-3 0,7-1 3 0,-8-3-3 0,8 0 4 16,-8 0-2-16,2 5-2 0,-1-3 4 0,0-2-4 15,6 0 3-15,-5 0-3 0,-2 0 4 0,1 5-4 0,0-5 4 16,0 3-4-16,0-3 0 0,0 0 4 0,0 0-4 15,0 0 4-15,-6 0 0 0,-1 4-1 0,-6-4 0 16,6 4-3-16,-5-4 3 0,-1 0-3 0,-1 4 3 0,-5-1 0 16,6-3 0-16,-1 4-1 0,1-1 0 0,0-3 1 15,1 0-3-15,-1 0 2 0,6 4 1 0,-7-4 0 0,9 0 0 16,-9 0-4-16,7 0 4 0,2 0-3 0,-2-4 0 16,6 8 4-16,-5-4-1 0,6 3-3 0,0-3 2 15,0 0 2-15,0 5-1 0,0-5 0 0,7 0 0 0,-8 0 0 16,8 0 0-16,0 0-4 0,-2 0 1 0,-4 0 3 15,12 0-2-15,-7 0-1 0,1 0 0 0,-1 0 4 0,7 0-4 16,-6 0 4-16,6 0-4 0,-7 0 0 0,1 0 3 16,0 0 1-16,6 0 0 0,0 0-2 0,-8 0 1 15,2 3 0-15,0-3 0 0,6 0 0 0,0 0 0 0,-7 0-3 0,7 0 3 16,0-3 0-16,-7 3-2 0,7 0 2 0,0 3 0 16,0 1 0-16,-6-4-1 0,6 0 0 0,0 0 0 15,-7 3 0-15,7-3 1 0,0 0-1 0,0 0 0 0,0 0 0 16,0 0 0-16,0 0 0 0,0 0 0 0,0 0-3 15,0 0 2-15,0 0 2 0,0 0-2 0,0 0 2 16,-6 0-2-16,6 0 2 0,0 0 0 0,0 0 0 0,0 0-4 16,-6 0 4-16,6 0-4 0,0 0 4 0,0 0-3 15,0 0 3-15,-7 0 0 0,7 0-3 0,0 0 3 0,0 0-3 16,0 4 4-16,-7-4-2 0,7 0-2 0,0 0 4 16,0 0-4-16,0-4 4 0,0 4-4 0,0 0 4 15,0 0-2-15,0 0 0 0,0 0-2 0,0 0 4 0,0 0-4 16,0 0 3-16,0 0-3 0,0 0 4 0,0 0-4 15,0 0 4-15,0 0-4 0,0 0 4 0,0 0 0 0,0 0-4 16,0 0 1-16,0 0 2 0,0 0-3 0,0 0 3 16,-6 0-1-16,6 0 1 0,0 0-4 0,0 0 0 15,0 0-1-15,0 0-4 0,0 0 1 0,0 0-6 0,0 0-5 16,0 0-4-16,0 0-9 0,0 0-10 0,0 0-11 16,0 0-9-16,0 0-10 0,0 0-9 0,0 0-21 0,0 0 5 15,-6 0 11-15,6 4 10 0</inkml:trace>
  <inkml:trace contextRef="#ctx0" brushRef="#br0" timeOffset="134607.21">26754 6656 412 0,'0'0'20'16,"0"0"2"-16,0 0-1 0,0 0 0 0,0 0-1 15,0 0-3-15,0 0 0 0,0 0 0 0,0 0-1 0,0 0 1 16,0 0 1-16,0 0-3 0,0 0 1 0,0 0 3 16,0 0-4-16,0 0 1 0,0 0 0 0,0 0 2 0,-6 0 0 15,-1 0 1-15,7 0 0 0,0 0-3 0,-6 0 0 0,-1 0-1 16,1 0 0-16,-1 0 2 0,7 0-3 0,-7 0 0 15,1 0 0-15,6 0 1 0,-6 0-3 0,-1 0 1 16,0 0-1-16,7 0 0 0,-6 0 0 0,0 0-4 0,6 0 3 16,-7 0-4-16,1 0 3 0,-1 0-4 0,0 0 3 15,7 0-1-15,-6 0-4 0,0 0 1 0,-2 0 0 16,2 0 0-16,-7 0 0 0,0 0-1 0,7 0 1 0,-1 0-1 16,-5 0 1-16,4 0-1 0,-4 0 0 0,5 0 2 15,1 0-3-15,-7 0 0 0,6 0 2 0,1 0 0 0,-8 0 0 16,8 0-1-16,-7 0 0 0,0 0 0 0,7 0-4 15,-7 0 0-15,-1 0 2 0,2 0 3 0,-2 0-1 0,2-3 0 16,-2 3-2-16,1-5 3 0,1 5-1 0,-2 0 0 16,2 0-1-16,-8-3 0 0,7 3-1 0,-7 0 0 15,8 0-1-15,-8-3 1 0,0 3-1 0,1-4 1 0,-7 4-1 16,6-4 0-16,-6 4 0 0,0-6-1 0,0 1 1 16,0 5 1-16,-7-4-2 0,7 4 0 0,0 0-2 0,-7-3 3 15,7-2-1-15,-6 5-1 0,-1 0 0 0,1-2 2 16,-1 2-1-16,-6-7 1 0,7 7-1 0,-1-8 1 15,-6 8-1-15,0 0 1 0,0-3-1 0,0-2 1 0,-7 3-1 0,7 2 0 16,-7 0 0-16,1 0 0 0,6-5 2 0,-7 1-2 16,1 4 0-16,5-3-1 0,-5 3 1 0,-1 0-2 15,7-4 1-15,0 1 1 0,1 3-1 0,-2 0-1 0,1 0 0 16,0 0 3-16,7-8-1 0,-8 5 0 0,1-1 0 16,0 1 0-16,7-2 0 0,-7 2 0 0,-1 3 0 15,1-4 1-15,7-3-1 0,-7 7 0 0,-1 0 0 0,8 4-2 16,-7-12 2-16,6 5 1 0,-5-1 1 0,5 4-2 15,1-4 0-15,-1 1 0 0,0 3 0 0,7-7 0 0,-6 7-2 16,-1-5 2-16,7 5 0 0,0 0 0 0,-7 0 0 16,1 0-2-16,6-3 2 0,-7 3 1 0,7 0-1 15,-7 3 1-15,1-3-1 0,6-3 0 0,-7 3 0 0,1 0 0 16,-1 0 0-16,1 0-2 0,5 0 3 0,-5 0-1 16,-1 0 0-16,1 0 0 0,-1 0 0 0,-5 0 2 0,4 0-2 15,2 0 0-15,-7 0 2 0,6 0-2 0,-5 0 1 16,-1 0-4-16,5 0 2 0,-5 0 0 0,1 0 0 15,-1 0 1-15,6 0-1 0,-7 0-1 0,2 0 0 0,-1 0 0 16,6 0 2-16,-6 0-2 0,0 0 3 0,0 0-3 16,0 0 4-16,-1 0 0 0,1 0 0 0,1 0 0 0,-1 0-1 15,-7 0 0-15,7 0-4 0,0 0 2 0,-7 0 2 0,7 0-1 16,0 0-2-16,6 0 4 0,-6 0-5 16,7 0 5-16,-1 0-2 0,-6 0 0 0,7 0 1 0,-1 0-2 15,7 0-1-15,-6 0 0 0,-1 0 3 0,7-4-1 0,-7 4-2 16,7 0 3-16,-6-7 0 0,5 7-1 0,1 0-2 15,0 0 2-15,7-3 1 0,-7 3 0 0,6-4 1 0,1 0 0 16,-1 4-2-16,8-4 1 0,-2 4 1 0,1 0-2 16,0-3 1-16,6 3-1 0,1 0 0 0,0 0 1 15,6 0-1-15,0 0 0 0,-6 0 0 0,6 0 0 0,0 0 0 16,0 0-2-16,0 0 2 0,0 0 0 0,0 0 0 16,0 0 0-16,0 0 0 0,0 0 0 0,0 0 0 0,0 0 1 15,0 0-1-15,0 0 0 0,0 0 0 0,0 0 0 16,0 0 0-16,0 0 0 0,0 0 2 0,0 0-2 15,0 0 0-15,0 0 0 0,0 0 0 0,0-5 0 0,0 5 0 16,0 0 0-16,0 0 0 0,0 0 0 0,0 0 0 16,0 0 0-16,0-2-1 0,0 2-1 0,0 0 0 0,0 2-6 15,0-2-3-15,0-2-6 0,0 2-10 0,0 0-13 16,0 0-14-16,0 0-18 0,0 0-23 0,0 0-16 0,-8 0 11 16,-4 0 11-16,5 0 7 0,-13 0 12 0</inkml:trace>
  <inkml:trace contextRef="#ctx0" brushRef="#br0" timeOffset="139284.79">26520 1395 401 0,'0'0'10'16,"0"0"2"-16,0 0-4 0,0 0 3 0,0 0-4 0,0 0 0 15,0 0-5-15,0 0 4 0,0 0 0 0,0 0-1 16,0 0-5-16,0 0 5 0,0 0 0 0,0 0-5 0,0 0 5 16,0 0 0-16,0 0-3 0,0 0 1 0,0 0-1 15,0 0 1-15,0 0 0 0,0 0 0 0,0 0 0 16,0 0 1-16,0 0 2 0,0 0 0 0,0 0-1 0,0 0-4 16,0 0 4-16,0 0-2 0,0 0 0 0,0 0-1 15,0 0 2-15,0 0-4 0,0 0 4 0,0 0 0 0,0 0-1 16,0 0-4-16,0 0 4 0,0 0-5 0,0 0 5 15,0 0 0-15,0 0-5 0,0 0 5 0,0 0 0 16,0 0 0-16,0 0 0 0,0 0 0 0,0 0-2 0,0 0-2 16,0 0 3-16,0 0 0 0,0 0 2 0,0 0-2 0,0 0 0 15,0 0 0-15,0 0 0 0,0 0 1 0,0 0-1 16,0 0 0-16,0 0 0 0,0 0 0 0,0 0 0 16,0 0 2-16,0 0 0 0,0 0-2 0,0 0-2 0,0 0 4 15,0 0-4-15,0 0 5 0,0 0-2 0,0 0 2 16,0 0 0-16,0 0-14 0,0 0 12 0,0 0 0 0,0 0 3 15,0 0-1-15,0 0 1 0,0 0 0 0,0 0-1 16,0 0 3-16,0 0-3 0,0 0-2 0,0 0 4 0,0 0 0 16,0 0-1-16,0 0 0 0,0 0 0 0,0 0-1 15,0 0-1-15,0 0 0 0,0 0 0 0,0 0-1 16,0 0 0-16,0 0 0 0,0 0-1 0,0 0 0 0,0 0 0 16,0 0-1-16,0 0 0 0,0 0-1 0,0 0 0 15,0 0-4-15,6 0-1 0,-6 0-2 0,7 0-1 0,-1 0-6 16,1 0-5-16,-1 0-3 0,8 0-7 0,-8 0-9 15,7 0-6-15,-7 0-24 0,7-3-1 0</inkml:trace>
  <inkml:trace contextRef="#ctx0" brushRef="#br0" timeOffset="144546.82">26195 1483 410 0,'-40'22'17'0,"1"0"-1"16,0 3-2-16,7-2 4 0,-1 6-1 0,7 0-6 15,0 1-5-15,6-1 3 0,1 0-5 0,5 1 0 0,8-4 4 16,0-1-2-16,12 0-3 0,-6 1 4 0,13-3-2 16,6-5 2-16,-6 1 0 0,13-9 1 0,0 1-3 15,7 0 0-15,-7-7-1 0,13-1 0 0,-6-3 0 0,6 0-1 16,-6-7 3-16,6 0-1 0,-7-8 0 0,7 5-4 15,-7-9 4-15,-5-4 0 0,5 2 0 0,-6-5-1 0,1 0-2 16,-8 1 1-16,0-2 2 0,1 2 1 0,-7 0 2 16,0 3 3-16,0 4 0 0,-7 3-1 0,2 4-1 15,-8 0-3-15,0 4-3 0,0 3 4 0,0 4-1 0,0 0-1 16,0 4-1-16,0-1 0 0,0 8-2 0,0 4 0 0,0 3 2 16,0 5-5-16,0-2 0 0,0 9 2 0,0 3 2 15,0-1-2-15,-8 5-3 0,8-1 0 0,0 1 0 16,0 0-2-16,8-8-1 0,-2 4-1 0,0-3-3 0,7-4-7 15,0-1-7-15,0-3-8 0,7 0-12 0,6-8-17 16,-7 1-14-16,7-5 6 0</inkml:trace>
  <inkml:trace contextRef="#ctx0" brushRef="#br0" timeOffset="144789.29">27236 1783 404 0,'13'0'31'0,"0"0"-3"0,7 0-3 15,6 0-2-15,0 0 2 0,-1 0-8 0,8 5-3 16,-1-2-3-16,8 1-5 0,-7-1-5 0,-1 1-2 15,7 3-8-15,-6 1-5 0,-7 2-4 0,6 2-10 0,-12-1-2 16,-1 0-15-16</inkml:trace>
  <inkml:trace contextRef="#ctx0" brushRef="#br0" timeOffset="144943.37">27386 1996 416 0,'-7'0'31'0,"7"-4"-5"0,7 4-2 15,-1 0 0-15,1 0 0 0,6 0-7 0,7 0-2 0,6 0-2 16,-1 0-2-16,8 0-6 0,6 4-2 0,7-4-3 16,6 4-8-16,-7 3-4 0,1-3-8 0,7 4-12 15,-8 2-16-15,-6-2-19 0</inkml:trace>
  <inkml:trace contextRef="#ctx0" brushRef="#br0" timeOffset="145235.13">29606 1853 428 0,'-6'4'37'0,"-6"0"0"0,-2 6-3 16,-5 9-4-16,-1 7-2 0,-12-1-8 0,5 8-2 15,-5 0-8-15,-7 0 1 0,0 0-4 0,-1 1 2 0,2 3-5 16,-1-5-1-16,-1-3-10 0,1 4-6 0,-6-4-6 16,-1 0-8-16,1 4-8 0,-1-3-5 0,-6 3-29 0</inkml:trace>
  <inkml:trace contextRef="#ctx0" brushRef="#br0" timeOffset="146897.96">29523 3139 405 0,'-67'-14'9'15,"10"-4"4"-15,-16 3-5 0,2 0 0 0,0 1 4 0,-8-5-6 16,2 4 0-16,-2 1 0 0,0-1-1 16,-5 0-4-16,6 1 2 0,-7 0 1 0,1 2 0 0,5-6 1 0,-6 7-1 15,2-4 1-15,4 4 0 0,-6-3-1 0,7-1 0 16,-7 4 2-16,8-4-4 0,-2 4 4 0,1-3-3 15,0 3-3-15,-1 0 5 0,8 0-1 0,0 0-4 0,-2-1 4 16,8 6 0-16,0-5-5 0,7 3 2 0,-1-2-1 16,8 1 0-16,-2 2 4 0,1 0-4 0,7 0 4 0,-1 0-4 15,7-1 4-15,0 1 0 0,6-1 0 0,-6 1-1 16,6 0 0-16,1 3-2 0,-1-4-2 0,7 2 4 0,1-2-5 16,-8 5 6-16,13-5-2 0,-6 1 1 0,6 2 0 15,1-1-1-15,-1 2 2 0,8 0 5 0,-2 1-2 16,2-1-2-16,5 0-1 0,-6 2 2 0,6-3 1 0,1 1-1 15,0 4-2-15,-2-3 1 0,2-1 0 0,0-3-1 16,-7 7 0-16,0-4-1 0,0 0 0 0,-1 1-1 16,-4 3 0-16,4-3 0 0,-5-2-5 0,-1 5 1 0,0-3 4 15,8 3-4-15,-15 0 0 0,15 0 3 0,-8 0 0 16,0 0 1-16,1 0 0 0,-1 0 0 0,0 0 0 0,8 0 0 16,-8-4 0-16,1 1 0 0,5-1 1 0,-5 0 2 15,-1 1-3-15,8-1 4 0,-2 0-4 0,-5 1 1 0,6-1 3 16,6-4 1-16,-5 5 0 0,5-1 0 0,-6 1 0 15,7-5 0-15,-2 5 2 0,2-5 0 0,0 5-1 16,-1-4 0-16,7-1 0 0,-6 0-1 0,-1-3-1 0,1 4 0 16,6-4-1-16,-7-3-2 0,1-1-2 0,6 0 0 0,0 1-1 15,-6-4 0-15,6-1 0 0,0 1 0 0,0-1 0 16,-8-3 0-16,8 0 0 0,0-3 4 0,0-2-4 16,8 2-1-16,-16-4 0 0,16 0 0 0,-16-4 3 0,16-3 1 15,-8-1 0-15,6-7-3 0,0-4 2 0,1 0-1 16,-1-3-4-16,1 0-8 0,-1-4 9 0,7 0 4 0,1 0-2 15,-8 0-3-15,0 4 5 0,1-1-4 0,0 1 4 16,-1 0-2-16,0 3 0 0,-6 4 0 0,0 1 2 0,0-1-4 16,0 7 4-16,0 1-2 0,0 2-2 0,0 5 4 15,0 6-2-15,0 5 2 0,0 1 0 0,0 5-3 16,0 5-2-16,0 3 5 0,0 1 0 0,0 0-5 0,0 3 5 16,0 0-5-16,0 0 5 0,0 0-3 0,0 0 0 15,0 0 0-15,7 0 0 0,-1 0 0 0,1 0 0 0,6 0 0 16,7 3-2-16,-1-3 5 0,7 3-4 0,6-3 4 15,1 4-5-15,7 0 5 0,-1-1-3 0,-1 5 0 16,15-4 1-16,-2 3-1 0,8-4 0 0,0 4 3 0,-1 1-3 16,7-1 3-16,8 1-3 0,-8-1 3 0,6 4-1 15,0 0-2-15,2-1 2 0,-2 6-4 0,0-5 5 0,2 4-3 16,4-1 0-16,8 4 0 0,0 0 3 0,6 1-3 16,7-1-2-16,-1 1 3 0,7 2 2 0,1 2-3 15,5-2 0-15,1 2 0 0,7-2 0 0,-1 1 0 0,-1-1 0 16,2 2 0-16,-7-1 0 0,-1 0-2 0,1 1 2 0,-7 2 0 15,-5-3 0-15,-2 0 0 0,1 0 0 0,-13 3 0 16,-8 0 0-16,2-2 0 0,-2 3 0 0,-4-4-1 0,-2 3 0 16,-12-3 0-16,-1 0 1 0,-6 0-5 0,0-3 5 15,-6-1-4-15,-7 0 5 0,0-4-3 0,-6 1 3 16,-7-4 0-16,6 0-3 0,-6 1 3 0,-6-5 0 0,-1 4-1 16,1-4 1-16,-7-3-5 0,-7-1 5 0,1 2-4 15,0-5 4-15,-1 2 1 0,-6-2 0 0,0 0 0 16,0 0 0-16,0 0 0 0,0 0 0 0,0 0-1 0,0-2 1 15,-6 2-1-15,6 2-2 0,0-2-1 0,0 0 4 16,0 0-5-16,-7 0 5 0,7-2-5 0,-7 2 6 0,7 2-5 16,-6-2 0-16,-1 5 5 0,7 2 0 0,-6 0-1 15,0 1-4-15,-1 2 4 0,0 5 0 0,1 3-4 0,0 1 4 16,-8 3 0-16,8 3-4 0,-7 5 5 0,-7-1-5 16,8 4 5-16,-8 0-2 0,0 4 2 0,1-1-4 15,-1 1 5-15,-6 3 0 0,7 4-5 0,-1-4 1 0,-6 4 3 16,0-3 2-16,7 3-2 0,-1-4 0 0,-6 0 0 15,7-3 1-15,-1-4 0 0,0-1 0 0,7-6 0 0,-7 0 0 16,8-4-2-16,-2 0 2 0,2-7 0 0,-1-1 1 16,6 1-2-16,-6-5 2 0,7 2-3 0,-8-1 0 15,8 0 0-15,0-3 2 0,-1-1-2 0,0-4 0 0,1 5-1 16,6-5 0-16,-7-3 0 0,7 4 0 0,0-4 3 0,-6 0-3 16,6 0 0-16,0 0 0 0,0 0 2 0,0 0-2 15,0-4 0-15,0 8 2 0,0-4-2 0,0 0-1 0,0 4 0 16,0-4 1-16,0 3-1 0,0 0 3 0,0 1-3 15,-6-4 1-15,6 5 0 0,0-2 0 0,0 1 2 16,0-1-3-16,0 1-2 0,-8-4 5 0,8 4-4 0,0-4 2 16,-6 0 0-16,6 3 2 0,0-3-2 0,0 0 0 15,0 0 3-15,0 0-1 0,0 0-4 0,0 0 1 16,0 0 0-16,0 0 5 0,0 0-1 0,0 0 0 0,0 0 0 16,0 0-1-16,-6 0-2 0,6 0-2 0,0 0 0 15,0 0 1-15,0 0-1 0,0 0-2 0,0 0-7 0,0 0-4 16,0 0-9-16,0 0-10 0,0 0-14 0,0 0-29 15,-6 0-7-15,6 0 13 0</inkml:trace>
  <inkml:trace contextRef="#ctx0" brushRef="#br0" timeOffset="148168.35">26122 2827 400 0,'-45'30'33'0,"-7"0"-3"0,-1-1-2 15,2 3-3-15,-8 5 0 0,0-3-6 0,1 2-2 16,-1 1 4-16,7 3-6 0,-7-3 4 0,7 3-3 0,0-4 0 16,0 5-1-16,7-4 0 0,6-4-1 0,-1 3-3 15,1-7 3-15,7 1-6 0,-1-1 0 0,1-7 0 16,5-1 3-16,1-2-3 0,7-1 1 0,-1-2-3 0,0-5 1 15,8-2-5-15,-2-1 4 0,2 4-5 0,5-9 4 16,1 5-4-16,-1-5 4 0,0-3-1 0,1 0 0 0,6 4-1 16,0-4 0-16,0 0-1 0,0 0 0 0,0-4 0 0,0 4-1 15,0 0-4-15,0 0 5 0,0 0-1 0,0 0-4 16,0 0 5-16,0 0-5 0,0 0 5 0,0 0-1 16,0 0-4-16,0 0 5 0,0 0-1 0,0 0 0 0,0 0 0 15,0 0-4-15,0 0 5 0,0 0-5 0,0 0 5 16,0 0 0-16,0 0 0 0,0 0-4 0,0 0 1 15,0 0 3-15,0 0 2 0,0 0-2 0,0 0 0 0,0 0 0 16,0 0-1-16,0 0 1 0,0 0 0 0,0 0-1 16,0 0 0-16,0 4 0 0,0-4 0 0,0 0 0 0,0 0 0 15,0-4 0-15,0 4 0 0,0 0-1 0,0 0 0 16,0 0 0-16,0 0 2 0,0 0-3 0,0 0-1 0,0 0 0 16,0 0-1-16,0 0 1 0,0 0-5 0,0 0 0 15,0 0-3-15,0 0 3 0,0 0-5 0,0 0 4 16,0 0-1-16,0 0 2 0,0 0 1 0,0 0-2 0,0 0 4 15,0 0 0-15,0 0 1 0,0 0-3 0,0 0 5 16,0 0-3-16,0 0 5 0,0 0-4 0,0 0 5 16,0 0-5-16,0 0 5 0,0 0-4 0,-6 0 4 0,6 4-4 15,-6 0 5-15,-2-1-5 0,2 1 5 0,0-1 0 16,-7 5 0-16,-7-1-2 0,0 4 0 0,1 4-2 0,-7-1 3 16,0 0 0-16,-7 6 0 0,1-3 1 0,-7 6 2 15,-1-5-1-15,1 8 5 0,-7-5 0 0,8 1-3 0,-14 5 1 16,6-2 1-16,-6-3 3 0,7 0-4 0,-8 3 4 15,14-3-4-15,-7-3 0 0,7 3 2 0,7-4 2 0,-1 4-3 16,1-3-1-16,6-5 0 0,7 4 1 0,-1-3-2 16,0-1-1-16,1 2-1 0,5-2 1 0,2-3 1 0,-2 0-3 15,2-3 1-15,5 2 1 0,-6-2 0 0,6-5-1 16,1 5 0-16,6-5-1 0,-6-3 0 0,6 4-1 16,0-1 0-16,0-3-1 0,-7 0-2 0,14 0-1 0,-7 0-1 15,0 0-2-15,0 0 0 0,0 0-2 0,0 0-5 16,0 0-2-16,0 0-5 0,0 0-2 0,0 0-4 0,0 0-9 15,0 0-1-15,0 0-4 0,0 0-4 0,0 0-6 16,0 0-13-16,0 0-15 0,0 0 3 0</inkml:trace>
  <inkml:trace contextRef="#ctx0" brushRef="#br0" timeOffset="148588.41">23966 3842 401 0,'-12'8'18'0,"-8"-1"3"15,-6 4-3-15,0 5 3 0,-7 1 1 0,1 2-6 16,-1-1 4-16,1 1-1 0,-1 2 0 0,7-3 4 0,-7 4-6 16,7-2 2-16,7-3-2 0,-1-2-2 0,8 0-2 15,-2-5-1-15,8 2-2 0,-1-5 0 0,7 0 0 16,-6-3 0-16,12-1 5 0,-6 1 3 0,7 0 0 0,-1-1-1 16,1 0-1-16,6 6 4 0,0 2-5 0,6 0-1 15,1 0-1-15,6 7-2 0,0 0 3 0,6 0-6 0,-5 4-1 16,5 0-1-16,1 5 0 0,6-6-1 0,-6 5 3 15,-1-4-2-15,1-1-3 0,-7 1-1 0,7 0 0 16,-1-4-1-16,-6-2-2 0,7 2-4 0,-8-4 0 0,1 5-3 16,0-8-2-16,1 3-6 0,-7 0-6 0,-2-2-7 15,-4-5-6-15,5 5-7 0,-5-1-6 0,-2-4-1 0,-6 0-16 16,2 0-19-16,-2-3 10 0</inkml:trace>
  <inkml:trace contextRef="#ctx0" brushRef="#br0" timeOffset="154230.76">26813 6220 405 0,'-26'41'13'15,"0"-1"3"-15,-7 0-2 0,7 0 0 0,-6-4 0 16,5 1-2-16,1 0-4 0,-6 0 4 0,-1 0-4 0,7 0 3 16,-7-1-1-16,1 4 0 0,-1-3 1 0,1 0 0 15,-1-1-3-15,7 1 1 0,-6-1-3 0,5-3 3 0,9 1-4 16,-9-5-9-16,1 0 9 0,6-6 4 0,8 2-5 15,-8-3 3-15,7-4-4 0,0-4 4 0,-6 1-3 0,5-1-2 16,8-2 3-16,-7-1-2 0,7 0-1 0,-8-1-2 16,2 3 3-16,4-7-3 0,-4 5-2 0,-1 1-2 15,-1-2 0-15,8-3-3 0,-6 4-1 0,-2 0-5 0,1 0-2 16,6 3-6-16,-6-2-3 0,7-1-3 0,0 0-6 16,-1-1-9-16</inkml:trace>
  <inkml:trace contextRef="#ctx0" brushRef="#br0" timeOffset="155007.43">27249 5671 415 0,'-20'14'24'16,"-6"8"0"-16,7 7-2 0,-7 1 4 0,0 7-5 0,0-1-3 16,-7 9-1-16,7-1-2 0,-7 3-1 0,1 0-1 15,-1 1-1-15,1 4-2 0,-1-2-1 0,1-2-1 16,-1 4-2-16,1-5-1 0,-1 5-2 0,1-6-1 0,-8 3-6 16,8-2-2-16,-1 5-2 0,1-6-6 0,-1 3-2 15,1-2-6-15,5 1-1 0,1 0-5 0,1-4-4 0,5 0 1 16,0-4-12-16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39:49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21036 13719 400 0,'0'0'23'0,"0"0"1"0,0 0 1 16,0 0 1-16,0 0-1 0,0 0-10 0,0 0 1 15,0 0 0-15,0 0-2 0,0 0-1 0,0 0 0 0,0 0-3 16,0 0-1-16,0 0-1 0,0 0 0 0,0 0-2 16,0 0 0-16,0 0 1 0,0 0-3 0,0 0-1 15,0 0-1-15,0 0 1 0,0 0-1 0,0 0 1 0,0 0 1 16,0 0-2-16,0 0 1 0,0 0 1 0,0 0 0 15,0 0-3-15,0 0 1 0,0 0 1 0,0 0 0 0,0 0-3 16,0 0-1-16,0 0 2 0,-6 0-1 0,6 0 1 16,0 0-1-16,0 0 1 0,0 0 1 0,0 0 0 15,0 0 0-15,0 0 0 0,0 0 0 0,-7 0 0 0,14 0 1 16,-7 0-3-16,0 0 3 0,0 0-3 0,0 0 4 16,0 0 1-16,0 0-1 0,0 0 0 0,0 0 1 0,0 0 0 15,0 0 2-15,0 0-2 0,0 0 4 0,0 0-4 16,-7 0 1-16,0 0 2 0,7 0 0 0,-6 3 0 0,-1 2 1 15,-5 2-2-15,4 4 2 0,-4 0 0 0,-8 7-4 16,1 4 2-16,-1 4-1 0,0 4-2 0,1 7-3 0,-7 7 1 16,-6-1 1-16,-1 8-2 0,1 5-2 0,-1 2 1 15,-7 4-1-15,1 4-1 0,1 0 0 0,-1 3 0 0,-1 1 0 16,1-4 0-16,7 3 2 0,-7-6-1 0,6 4-2 16,1-6 2-16,6 1 1 0,-1-3-3 0,1-4 3 15,6-4-1-15,1-3 2 0,0-1-4 0,0-7 0 0,5-3 4 16,8-3 0-16,-8-9 0 0,8-3-2 0,6-7-3 15,-6-1 3-15,6-7-3 0,0 1 0 0,0-8-2 0,0 0 1 16,6-8 0-16,0-2-1 0,8-9-5 0,-8 1 0 16,14-11-1-16,-1-7-2 0,1-6-4 0,12-2-1 15,1-10-3-15,-1-1-1 0,7-4-4 0,-5 0-2 0,4 1-1 16,1-4 0-16,-6 7 1 0,-1 0-2 0,1 3 0 16,-7 5-5-16</inkml:trace>
  <inkml:trace contextRef="#ctx0" brushRef="#br0" timeOffset="1273.71">20072 13591 400 0,'0'23'8'0,"-6"-2"0"0,-8 5 0 0,8 3-1 15,-8 0 1-15,8 8-5 0,-6-4 0 0,5 7 0 16,0 0 1-16,-6 1-3 0,7 7 3 0,-8-1-3 0,8 0 2 16,-6 5 0-16,5-1-3 0,-6 4 2 0,6-3-3 15,-6 0 3-15,6-2-4 0,1 1 3 0,0-2-3 16,0-2 0-16,-2-7 0 0,8 4 1 0,0-4-1 0,0-3 1 16,0-4 1-16,-6 1-1 0,6-2 0 0,-6-3 1 15,12 0-1-15,-12-3 2 0,-1 0-1 0,7 0 1 0,-6-4-1 16,6-1 1-16,-7 1 1 0,0 0-2 0,7-4 0 15,0 1 0-15,-6 4 1 0,6-9 0 0,0 4-3 16,-6-3 4-16,6 2-1 0,-8 2-2 0,2-4 1 0,0-1 0 16,0 5 2-16,-1-5-4 0,0 1 4 0,1-4-4 15,-1 4 4-15,1-1-4 0,0 1 4 0,-2-4-2 0,2-4 0 16,6 4 0-16,0-3-2 0,0-2 4 0,-6-2-2 16,6 1-1-16,0-5 0 0,0 0 0 0,6 0 0 15,-6 0 1-15,0 0 0 0,0-9 0 0,-6 3-2 0,6-9 1 16,6 4 1-16,0-4 0 0,2-7-1 0,-2-3 1 15,0-5 1-15,1-3-3 0,6-4 1 0,0 2 2 16,7-7-2-16,-8-2 1 0,2 1-1 0,5-1 0 0,-5-4 1 16,4 4-1-16,2-3 0 0,0 3 1 0,-1 0 0 15,1 0 0-15,-7 0 1 0,7 0 0 0,-8 4-1 0,8 3 0 16,-14-3 0-16,14 3 0 0,-13-3 0 0,5 3 0 0,2 0-1 16,-8 1-1-16,7-1-3 0,-6 0-1 0,6 5 2 15,-1-5-3-15,-5 4-3 0,6-4-3 0</inkml:trace>
  <inkml:trace contextRef="#ctx0" brushRef="#br0" timeOffset="160107.17">3197 9891 403 0,'0'0'15'0,"0"0"1"0,-6 0-2 16,-1 0 0-16,1-4-1 0,-1 1-5 0,-5 3-1 16,-2-4-1-16,1 0 5 0,-6 2-4 0,-1-3 3 15,1 1 3-15,-7 1 1 0,6-2 1 0,-7 5-2 16,9-3 0-16,-9 3 0 0,7 0 2 0,-5 0 0 0,5 3-5 16,7 2 0-16,-6-5 3 0,5 3-5 0,8-3 3 15,-7 4-6-15,7 1 4 0,6 1-3 0,-7 1-4 0,14 0 2 16,-7 0 1-16,6 1-2 0,7 7-1 0,-7-4-3 0,14 7 1 15,0-3 4-15,6 7-3 0,-1-4-3 0,8 8 5 16,-1-1-2-16,2 1-3 0,-2 4 4 0,1-1-2 16,6 1 2-16,-13-1-4 0,6 0 4 0,-5-4-5 0,-8 0 6 15,0-2-5-15,1-2 6 0,-13-1 1 0,-1-3-1 16,0 2 3-16,-12-8 4 0,0 3 1 0,-1 1-1 0,-13-4 4 16,8 0 1-16,-14 1-2 0,-1-2 0 0,1 0 0 15,0-2 2-15,-6 1-1 0,-7-3-1 0,6 2-2 0,1-8-5 16,-8 3 3-16,7-3-4 0,1 3-3 0,-1-6 2 15,7 3-4-15,-6 3-3 0,5-3-6 0,9 5-1 16,-2-5-6-16,1 7-2 0,5-4-5 0,2 1-7 0,5 0-5 16,0-1 0-16,1 1-2 0,6 0-1 0,6-1 1 15,8 1-5-15,-8-1 2 0,14-3-3 0,-1 0-6 0,7-3-12 16</inkml:trace>
  <inkml:trace contextRef="#ctx0" brushRef="#br0" timeOffset="160523.89">3374 10282 407 0,'-8'19'19'15,"2"-1"3"-15,6 1-2 0,0-1-1 0,0-3-5 16,6 0-1-16,8-1-4 0,-1-2 0 0,0-2 2 0,6-3-3 16,7-3 0-16,-6 0-1 0,13-1 0 0,-7-6 1 15,-1-1 0-15,1-7 0 0,7 1-3 0,-13-2 5 0,6-2-1 16,-7-1 3-16,-6 0 0 0,0-3 4 0,-6 4 3 15,0-2-3-15,-7 2 3 0,0-1-1 0,-7 4-1 0,0-3 1 16,1-1-4-16,-7 4-1 0,-1-4-2 0,2 5-1 16,-2-1-1-16,2-5-2 0,-1 9-1 0,-1-4-2 15,2 4-2-15,-2 3-2 0,8-3-6 0,-7-1-2 0,6 8-3 16,7 0-5-16,-6-3-8 0,-1 3-6 0,7 0-5 16,0 0 1-16,0 0-3 0,0 0 2 0,7 3-3 0,-7 5 0 15,6-4-13-15,1 3-7 0</inkml:trace>
  <inkml:trace contextRef="#ctx0" brushRef="#br0" timeOffset="160877.51">4324 9232 425 0,'-13'47'37'0,"0"8"-2"0,0 11 3 0,-6 3 2 0,5 5-3 15,2 3-5-15,-8 3-4 0,0-2 3 0,7 1-4 16,-7-1-1-16,8-1-3 0,-8-4 1 0,7-3-2 0,0-4-5 15,-6-5-3-15,12-5-2 0,-6-1-1 0,0-8-2 16,7-3 3-16,-1-7-2 0,0-1-4 0,7-10-3 0,-6 0-1 16,6-4-3-16,0-7-5 0,0-1-8 0,0-6-8 15,0-1 1-15,0 0-7 0,0-2-5 0,0-5 0 0,0 3-6 16,0-3 1-16,0-3-4 0,0 3-9 0,0-9-11 16,6 2-11-16</inkml:trace>
  <inkml:trace contextRef="#ctx0" brushRef="#br0" timeOffset="161120.15">4558 9671 427 0,'0'-8'34'0,"-6"2"-5"15,6 2-2-15,0 4-3 0,6 0-2 0,1-4-7 0,-1 8-2 16,1-4-1-16,6 0-2 0,1 4-1 0,-2-1-1 16,1 0-4-16,7 2 3 0,-8 2-7 0,8 0-1 0,0 1-5 15,-1 2-4-15,1 2-3 0,6-5-6 0,-7 4-6 16,1 0-9-16,0-1-7 0,-1-2-19 0</inkml:trace>
  <inkml:trace contextRef="#ctx0" brushRef="#br0" timeOffset="161321.62">4565 9938 415 0,'-13'12'42'16,"-7"2"-8"-16,1 4 1 0,6 8-7 0,0 7-3 16,6 4-5-16,-6 3 0 0,7 0-7 0,0 5-1 0,-8-2 2 15,14-2-6-15,-6 3 3 0,6-7-7 0,-7-5-1 16,7 1-2-16,0-4-2 0,0-3-6 0,0-4-3 0,0-4-6 15,0 1-7-15,0-4 0 0,0-1-5 0,0-3-5 16,0 1 0-16,0-2-3 0,7-2-10 0</inkml:trace>
  <inkml:trace contextRef="#ctx0" brushRef="#br0" timeOffset="161583.75">4780 10254 405 0,'0'-4'31'0,"6"0"-3"0,1 4-2 15,6 0-2-15,-1 0-6 0,2 0-5 0,6 0 1 16,-1-3-2-16,1 3-1 0,6 0-2 0,-1-4-2 15,1 8-1-15,7-4-5 0,-7-4-1 0,0 4-3 0,7 0-7 16,-7 0-6-16,0 4-3 0,0-4-5 0,1 0-3 16,-2 0-7-16,-5 0-17 0</inkml:trace>
  <inkml:trace contextRef="#ctx0" brushRef="#br0" timeOffset="162811.67">5157 10125 403 0,'-19'4'19'0,"-1"4"1"0,-6-1 1 16,1 7-4-16,-9 2 5 0,9 2-6 0,-15 3 3 15,8 5 2-15,-1 7-2 0,-5-4 1 0,-1 8 3 16,6-4 0-16,1 0-4 0,-1 0 2 0,0 0-2 0,14-4-3 16,-1-3-2-16,1-4-6 0,12 0 3 0,0-8-3 15,7 2-2-15,7-6-1 0,0 1-1 0,6-7-1 16,-1 0 0-16,14-1-1 0,-6-3-1 0,7 0 0 0,-1-7-1 15,6 0-1-15,1-1 1 0,-1-2 0 0,1-6-1 16,-1 2 2-16,1-5-3 0,-1 1 0 0,1-1 0 0,-1-1 0 16,-5-3-3-16,5 2 4 0,-6-6-1 0,7-2-3 15,-1-1-1-15,-6-2 0 0,7-5-1 0,-1-3-1 0,1-8 1 16,0 0-1-16,5-3 1 0,-5 0-2 0,-1-4-1 16,8 0 3-16,-7-4 0 0,5 1 2 0,-11-1 1 0,5 4-1 15,-6 0 1-15,1 4 6 0,-9 4-3 0,2 3 6 16,-7 0-2-16,1 7 2 0,-8 0 3 0,0 12-3 0,-6-1 3 15,0 3 3-15,0 5 3 0,0 7-4 0,0 4 5 16,-6-1-1-16,6 5-4 0,-6 3-3 0,-2 0 2 16,2 8-1-16,-7 2 0 0,0 6 3 0,-6 9 0 0,-1 0 1 15,-6 12-1-15,1 3 2 0,-9 8 0 0,2 3-2 16,-1 9-1-16,1-2 3 0,-1 0-5 0,1 5 3 0,5-4-6 16,1-2 3-16,1 2-4 0,5-8-2 0,7 1-3 15,-7-4 0-15,14-1-6 0,6-6-8 0,-7-5-2 0,7 1-3 16,7-3-10-16,-1-9 0 0,1 0-7 0,6-3-5 15,0 0-5-15,7-8-5 0,-7 1-12 0,6-8-16 16,0 1 9-16</inkml:trace>
  <inkml:trace contextRef="#ctx0" brushRef="#br0" timeOffset="163050.16">5816 9913 414 0,'-7'-4'45'0,"0"-4"-4"0,1 6-7 0,6-3-2 0,6 5-5 16,-6 0-10-16,7 0 0 0,6 0-1 0,0 0-6 16,0 5-2-16,0-5 0 0,7 2-6 0,0 3-2 15,-2-2-7-15,2 1-1 0,-1 4-7 0,7-5-5 0,-6 4-3 16,0 0-4-16,-1 1-4 0,1 3-10 0,-7-4-15 15</inkml:trace>
  <inkml:trace contextRef="#ctx0" brushRef="#br0" timeOffset="163242.59">5763 10265 407 0,'-26'22'39'0,"-7"3"-4"15,7 5 2-15,1 3-1 0,-1-1-4 0,0 1-2 0,6 1-7 16,1-1 1-16,-1-8-7 0,7 5 1 0,-7-5-5 16,7-3-4-16,7 0-3 0,-1-7-8 0,1 3-4 0,0-4-8 15,12 1-4-15,-6-4-4 0,6-3-11 0,1-5-8 16,6 1-8-16,0-4-17 0,0-4-6 0</inkml:trace>
  <inkml:trace contextRef="#ctx0" brushRef="#br0" timeOffset="163446.09">5802 10440 409 0,'0'-3'43'0,"-6"3"-3"0,6 0-6 0,0-4 0 16,13 4-1-16,-6 4-7 0,5-4-1 0,8 0-6 16,-7 3 2-16,7-3-2 0,6 0-2 0,-7 0-3 15,7 4-1-15,0-4-2 0,0 0-6 0,1 0 3 0,5 0-5 16,-6 0-3-16,0 0-3 0,7 0-7 0,-8 0-7 15,9 0-5-15,-9-4-4 0,1 1-6 0,0-1-7 0,-6 0-12 16,-1-3-9-16,-5 4-16 0</inkml:trace>
  <inkml:trace contextRef="#ctx0" brushRef="#br0" timeOffset="163665.51">6089 10225 417 0,'7'0'26'0,"-7"3"6"0,-7 1 3 0,7 3 1 16,-6 8-1-16,-8 3-4 0,8 4-1 0,-8 3-5 15,2 9-2-15,-8-1-3 0,1 7-2 0,-1 0-2 0,0 1-2 16,8-1-2-16,-8-4-3 0,7 1-1 0,1-4-7 16,-2 1-2-16,8-6-2 0,6 1-6 0,-7-3-8 15,7 0-2-15,0-4-7 0,7 0-4 0,-7 0-3 0,6-4-5 16,8-3-8-16,-2-1-12 0,-6-2-15 0</inkml:trace>
  <inkml:trace contextRef="#ctx0" brushRef="#br0" timeOffset="164148.92">6402 10634 408 0,'-20'16'39'0,"1"2"1"0,-1 1-6 16,7-2 0-16,0 3-4 0,0 0-8 0,6-5-2 16,1 4-2-16,6-1-3 0,0-3-1 0,0-4 0 0,6-1-3 15,1 1 1-15,0-3 0 0,5 3-2 0,2-4-1 0,5 0-1 16,1-3 0-16,-1 0-2 0,8-4-3 0,5 0 1 16,1-4 1-16,5-2-1 0,1-3-3 0,0-2 0 15,7 0 0-15,-1-4-1 0,1 5 0 0,7-5 0 0,-8 1 0 16,1-1 0-16,-7-3-1 0,6 6 1 0,-13-2 0 15,1 3 0-15,-1-1 0 0,-5 9 0 0,-7-4 0 0,-8 3 0 16,2 1 2-16,-2 3 3 0,-5-3-2 0,-7 3 5 16,0 0 1-16,0 6 5 0,-7-2-1 0,-5 3 1 15,5 4 5-15,-12 4-2 0,5 6 2 0,-11 6-2 0,-1 2 1 16,-7 7 3-16,1 5 0 0,-1-1 3 0,-7 4 0 16,-5 4 1-16,-1 0-2 0,1 3-3 0,-1-8-2 15,-6 5-2-15,0-1-2 0,7 1-1 0,-1-3-2 0,-7-2-1 16,15 1-4-16,-8-7 0 0,7 3 1 0,6-7-1 15,1 0-1-15,5-3 0 0,2-1-1 0,5-3-1 0,0-4-1 16,1-4-4-16,6 0 0 0,0-3-2 0,0-4 1 16,6 0-3-16,1 0-5 0,0 0 0 0,-1-4-1 0,0-3-4 15,1 3 0-15,6 0-5 0,-6-2-2 0,6-2-8 16,0 4-3-16,0-3-4 0,0-1-4 0,0-3-4 0,0 4-6 16,0-4-1-16,0 0-8 0,0 4-8 0,0-8-14 15,0 4 2-15,0-4 9 0</inkml:trace>
  <inkml:trace contextRef="#ctx0" brushRef="#br0" timeOffset="165182.22">7789 10594 415 0,'0'5'25'0,"0"-5"-1"0,0 7 0 0,6-4 1 0,1 0-4 16,6 2-2-16,0 2-3 0,0-3-2 0,6 2 0 0,1 3-2 16,6-6-1-16,7 1 1 0,-1 3 0 0,1-4-1 15,6 1-1-15,-1 0-3 0,9-1 0 0,-9 4 1 16,15-3-1-16,-8 4-4 0,7-5 0 0,-6 5 0 0,0-5 1 15,6 0 4-15,-7 5-2 0,1-4-1 0,-7 1 0 16,0 1-1-16,0-3 1 0,-6 1 1 0,-8 0 2 16,2 4-3-16,-8-6 4 0,0 3 0 0,1-2-1 0,-6-3 1 15,-2 4-1-15,-5-4 0 0,-1 4 1 0,1-4 4 16,-7 0 1-16,7 0 0 0,-7 0 4 0,0 0 2 0,0 0 3 16,0 0-2-16,0 0 4 0,0 0 0 0,0 0-2 15,0 0-1-15,0 0 1 0,-7 0-2 0,7 0-5 16,-7-4-2-16,1 0-2 0,-1 1-1 0,1-2 0 0,0-2 0 0,-8 0 1 15,2 0-5-15,4-4-1 0,-4-4-1 16,5 4 2-16,-6-4 1 0,0 5-5 0,1-8-1 0,-2-1 0 16,1 0 0-16,7 1 4 0,-8-4-1 0,2 0-1 0,-8 0 0 15,7-3-1-15,0 3-4 0,0-8 0 0,0 5 0 16,0 3 0-16,-1 0 0 0,2 0 4 0,-1 0-4 16,0 8 0-16,6-2 3 0,-5 7-2 0,4-3-6 0,8 4-6 15,-6 5-7-15,6-1-7 0,0 4-11 0,0-4-12 16,0 4-7-16,0 0-5 0,0 4-8 0,6 0-4 0,2-1-14 15,-2 0-10-15,0 2 5 0,1-2 11 0</inkml:trace>
  <inkml:trace contextRef="#ctx0" brushRef="#br0" timeOffset="165570.07">8791 10928 421 0,'-6'11'35'0,"-7"7"-2"0,0 0 0 16,0 4 2-16,-7-3-3 0,1 2-2 0,-7 1-3 0,-6 4-2 16,-1-4-4-16,-7 3-2 0,8 1-3 0,-7-3 0 15,7-5-7-15,-7 4 2 0,6-7-6 0,1 2 0 0,6-2-5 16,-1-4-1-16,1 0-7 0,7-4-7 0,-1 1-2 15,8-1-8-15,4-3-7 0,2-4-8 0,0 4-6 16,-1-4-14-16,7-4-12 0</inkml:trace>
  <inkml:trace contextRef="#ctx0" brushRef="#br0" timeOffset="166651.45">10016 10466 402 0,'-19'15'21'0,"-1"0"3"15,0 7 0-15,1-1 2 0,-1 5 1 0,1 0-6 0,0 3-1 16,-1-3 4-16,-6 3-1 0,13 0-1 0,-7 0-2 16,7 1 2-16,0-4-6 0,7-1 2 0,-1-2-1 15,7 2-4-15,0-7-4 0,7 3 3 0,-1-4-5 0,7-3 3 16,6 0-3-16,1-3 0 0,6-4-4 0,1 1 4 16,-1-1-5-16,13-7 3 0,-7-4-4 0,7 1 2 0,1-5 1 15,-1-3-4-15,-1-3 4 0,-5-1-2 0,6-3-2 16,-7-1 1-16,1 1 2 0,-7 3-4 0,-6-2 5 15,0-2-1-15,-8 1 2 0,1 3 2 0,-13 0-2 0,0 1 1 16,0-1-2-16,-6 4 3 0,-13-4-2 0,5 1-2 0,-12 0 4 16,7 2-5-16,-7-3 4 0,0 5-5 0,-1-2 0 15,1 2 3-15,0-1-5 0,7 0 0 0,-1 4 0 0,8-1-3 16,-2 0-7-16,8 8-3 0,-7-3-8 0,13-1-6 16,-6 4-5-16,6 0-4 0,6 4-1 0,-6-1-2 15,13 1-1-15,-7 3-6 0,1 5-11 0,0-6-13 0</inkml:trace>
  <inkml:trace contextRef="#ctx0" brushRef="#br0" timeOffset="166985.28">10739 10521 422 0,'0'18'38'0,"0"5"5"0,-7 2 3 0,1 8-2 15,0 0-4-15,-1 4-3 0,-6 3 0 0,0 8 1 0,-7-1 2 16,1 8-2-16,-1 0-2 0,-6 7 0 16,0-3-2-16,-7 3-4 0,8 1-2 0,-15-1-2 0,8 0 0 15,-7 1-2-15,0-5-4 0,7 0-5 0,-8-2-1 0,7-9-2 16,1 1 0-16,6-5 0 0,1-2-4 0,5-9-3 15,0-1-4-15,7-10-4 0,7-2-8 0,6-1-4 0,-8-11-7 16,8-3-3-16,0 0-5 0,8-1-6 0,-2-3-5 16,7-3-4-16,-7-5-5 0,14 1-7 0,-6-8 0 15,-2-2-3-15,8 2-9 0,5-4-6 0,-5-7-7 0,0 0 12 16</inkml:trace>
  <inkml:trace contextRef="#ctx0" brushRef="#br0" timeOffset="167394.84">10778 10536 405 0,'26'-11'21'16,"1"4"2"-16,-1-4 0 0,6 7-1 0,-6 0-1 0,6 4-3 16,-6 4-1-16,0 0 0 0,1 7-1 0,-7-1 3 0,-2 1 0 15,-4 4 2-15,-1 0 3 0,0 3 0 0,-6 1 3 16,-14 3-1-16,7-4 1 0,-13 4 3 0,0-3-3 0,-1-2-1 15,-4 5 1-15,-9-4-2 0,1 1 0 0,-6-1-3 16,-1-3-1-16,7-4 1 0,-7 0-6 0,7-4 1 16,-6 0-2-16,6-2-1 0,7-2-5 0,-1-3-3 0,0 0-2 15,1-3-5-15,5-2-7 0,8 1-12 0,-7 1-7 16,6 0-11-16,1 3-9 0,0-4-9 0,6 4-8 16,0-4-12-16,-7 4-18 0,7 0 4 0,0 0 12 0,0 0 5 15</inkml:trace>
  <inkml:trace contextRef="#ctx0" brushRef="#br0" timeOffset="167849.28">11618 10576 409 0,'-26'7'35'0,"1"1"2"0,-9 0 2 0,2 2 2 0,-1 9 3 16,1-4-9-16,-1 2 3 0,1 10-4 0,-7-7 1 15,6 3-1-15,7 3-1 0,0 3-6 0,0-3 0 0,7 0-3 16,13-9-6-16,-8 9 1 0,14-7-2 0,0 0-4 0,6 2-2 15,14-7-2-15,-7 5-2 0,7-4-6 0,0-1-4 16,5 1-4-16,-5 0-5 0,6-4-5 0,6 3-11 16,-5-2-8-16,-1-6-9 0,0 2-11 0,-1-1-12 15,1-3-16-15,1-4-6 0,-1 0 10 0</inkml:trace>
  <inkml:trace contextRef="#ctx0" brushRef="#br0" timeOffset="168207.11">11866 10950 411 0,'-13'18'42'0,"-7"1"-7"0,7 2-3 0,7-3 1 0,-1-2-7 16,1-2-3-16,6 1-4 0,6-4-2 0,1 0-2 15,6-4-1-15,-1 0-1 0,8 1-2 0,6-5-1 16,1 1-2-16,5-4-2 0,1-4 2 0,5-3-2 0,-5-1 0 16,6-2-1-16,-6-5-1 0,0 1 1 0,-1-2 1 0,1 2 0 15,-14-4 0-15,1 3 3 0,-8 1 7 0,-4-1 0 16,-2 0 1-16,-6 1 4 0,-6-1-2 0,-8 5-1 16,1-7 0-16,-7 7-1 0,2-1-1 0,-9 0-3 0,7 0 2 15,-6 4-5-15,0 3 1 0,0-3-3 0,7 7-2 16,-1-3-3-16,1 3-9 0,5 0-3 0,2 0-6 0,-2 3-6 15,8 4-5-15,0 0-5 0,6 4-4 0,0 0-5 16,-7 8-6-16,7-5-5 0,0 9-8 0,0-5-8 16,7 4-12-16,-1-4 2 0</inkml:trace>
  <inkml:trace contextRef="#ctx0" brushRef="#br0" timeOffset="168865.59">12778 10928 423 0,'-20'0'41'0,"7"7"-5"0,-7-3 1 0,1 7 0 15,0-4 0-15,-1 4-8 0,-7 0 3 0,9 7 0 16,-9 1-3-16,7 2 2 0,-6 1-2 0,7 1-3 0,-7-2-1 16,6-2-3-16,1 3-3 0,6 0-4 0,0-7 0 15,-1-1-1-15,8-3-3 0,6 1-2 0,0-2 0 0,0-2-3 16,0-5-5-16,6 5 3 0,2-5-5 0,4 0 3 15,-5 1-1-15,6 1-4 0,0-2 1 0,7-3 0 16,-1 0-1-16,-6 3 0 0,6-3 0 0,1-3 1 0,0 0-4 16,6-2 3-16,-7 1-4 0,1-6 3 0,6 6-1 15,-7-7-3-15,1 1 0 0,6-2 1 0,0-2-4 16,-7-5 1-16,8 1-1 0,-1 0-2 0,0-4 1 0,0-4-4 16,7-4-1-16,-1-3-4 0,1-3-3 0,-1-1-1 15,7-2 0-15,-6-1 4 0,6-6 2 0,0 3 2 0,0-1 5 16,-7 4 1-16,7-1-1 0,-6 5 2 0,-1 3 3 0,2 4-1 15,-9-1 5-15,-5 1-2 0,6 7 3 0,-13 0 4 16,7 0 3-16,-8 4 4 0,-5-1-1 0,6 5 8 0,-13-1 1 16,6 4 1-16,-6 0 4 0,7 4 0 0,-7-1 5 15,0 0-1-15,0 1-1 0,0 7 2 0,0-3-2 16,-7 3-4-16,7 0-1 0,0-4 0 0,0 8-2 0,0-1 5 16,0 2 1-16,-6 9-2 0,0-3 2 0,-1 8 2 15,-6 6-2-15,-6 4-1 0,-1 5-7 0,0 9 3 0,-12 1-6 16,-1 4 2-16,7 4-5 0,-7 2 2 0,1-2-3 15,-1 2-3-15,1 1 3 0,-7-4-6 0,13 1 0 16,-7-1-2-16,7-4 2 0,6-3-7 0,1 0-5 0,-1-7-5 16,8 0-8-16,-2-5-9 0,8-6-13 0,6 0-8 15,0-5-12-15,6-1-5 0,2-6-10 0,-2-3-10 16,6 0-9-16,2-4 11 0,-1-3 10 0</inkml:trace>
  <inkml:trace contextRef="#ctx0" brushRef="#br0" timeOffset="169285.23">13423 11426 403 0,'12'4'19'0,"-6"3"2"0,14-3-3 0,-6-1-4 0,5 0 3 16,-6-3-10-16,6 4 3 0,8-4-5 0,-1 0 3 15,-6 0-1-15,5-4-1 0,1-2-1 0,0 2-1 16,1-3-1-16,-1-1 0 0,0 1-3 0,-7-4 2 0,7 0 0 16,-6-4-1-16,-7 5 0 0,0-1 0 0,-7 0 0 15,1-1 0-15,-7 1-2 0,0 0-1 0,-7 0 2 16,-6 0 6-16,0 0 0 0,-7 4 5 0,8 0-2 0,-14-1 7 16,6 1 1-16,-6 4 1 0,0-1 3 0,0 0 2 15,0 4-1-15,0 4 1 0,-1 0 1 0,-5 2 4 0,6 3 2 16,-7 1-1-16,1 5 2 0,5-1-4 0,-5 5 3 15,7 0-2-15,-1-1-5 0,-1 3-2 0,7-2 1 0,2 3-6 16,4-4 0-16,1 1 0 0,7-5-3 0,-1 5-2 16,14-5-3-16,-1 1 0 0,7-5 1 0,1 5-5 15,4-4 1-15,9 0-3 0,-1 0-1 0,6 0 3 0,1 0-6 16,-1-3-1-16,7 3-4 0,-6-8-4 0,7 1-4 16,-8 0-8-16,1-1-3 0,-7-3-11 0,6 0-8 15,-13 0-4-15,7 4-8 0,-6-8-6 0,-7 4-12 0,0 0-17 0,-6 0 4 16,-1 0 8-16</inkml:trace>
  <inkml:trace contextRef="#ctx0" brushRef="#br0" timeOffset="171391.93">14171 11184 424 0,'20'0'31'0,"-1"0"-2"0,1 0-1 15,6 0-2-15,7 0 2 0,-7 0-6 0,6 5-2 16,7 1-1-16,0-2-3 0,-7 3-1 0,15 5-3 0,-9-2 1 15,1 1-3-15,1 3 1 0,5 1-3 0,-6-4-1 16,7 4 0-16,-1-4-1 0,1 0 1 0,-1-1-1 0,-5 6 1 16,5-9 1-16,-6 4 0 0,7-3-2 0,-7-1-2 15,0 4 4-15,-7-8-1 0,2 5-1 0,-2-1-2 16,-6-4-2-16,0 5 0 0,0-4 0 0,0-4 0 0,-6 3 2 16,-7-3 0-16,7 0 1 0,-8 0 1 0,2 0 0 0,-8 0 5 15,0 0 0-15,1-3 5 0,-7-1 1 0,0-4-2 16,0 1-1-16,0-4-3 0,-7-3 1 0,1-4-1 15,0-5 2-15,-2-2 0 0,-4-5-5 0,6 1 1 0,-14-3 2 16,7-2 0-16,-7 1-1 0,0-3 0 0,1 3 0 16,-1-1-2-16,-6 2 0 0,7 6-2 0,-7 0 0 0,0 1-3 15,6 7-5-15,1-2-1 0,-1 6-9 0,8 7-6 16,-2 1-11-16,1 1-8 0,7 1-8 0,-1 1-5 0,1 6-6 16,6 6-6-16,0 1-3 0,0 1-15 0,6 3-5 15,1 5 6-15</inkml:trace>
  <inkml:trace contextRef="#ctx0" brushRef="#br0" timeOffset="171771.76">15350 11451 404 0,'-7'19'33'0,"1"0"-4"0,0-1 2 15,-14 3 1-15,7 2 1 0,-7 2-4 0,1 0-2 16,-14 2 3-16,8 2-2 0,-9-3-1 0,2-1 1 0,-1 1-2 16,-5-4-3-16,5 4-2 0,1-8-3 0,-7-4 0 15,12 1-1-15,-5-4-3 0,6 0-6 0,0-7-5 16,7-1-9-16,5 1-5 0,1-4-9 0,0 0-7 0,7 0-8 16,6 4-7-16,-7-8-6 0,7 4-11 0,0 0-15 15,-6 0-4-15,12 0 9 0</inkml:trace>
  <inkml:trace contextRef="#ctx0" brushRef="#br0" timeOffset="172977.07">16497 9803 403 0,'-14'37'44'0,"2"7"-1"0,-2 3 2 0,-5 16-3 0,5-1 0 15,-4 7-6-15,-2 5-1 0,-7 3 2 0,9 3-4 16,-2-3-1-16,0-3-3 0,-6 2-2 0,0-2 1 16,6-1-5-16,1-7 0 0,-8 0 0 0,8-4-3 0,0-4-1 15,0-3 0-15,-1-3-2 0,7-4-2 0,-7-4 0 0,7-7-2 16,0-5-5-16,0-3 2 0,6-3 0 0,1-5-1 15,-7-5-1-15,13-1-1 0,-6-4 0 0,6-4-1 0,0-4 0 16,0 1-2-16,0-4 0 0,-7 0 1 0,14 0-1 16,-7 0 0-16,0-4 0 0,0 1 1 0,0-1-2 15,0 1-1-15,0-5-1 0,0 1 1 0,0-4 0 0,6-5-2 16,1-1 1-16,5-2 1 0,2-3-1 0,-2 1 0 16,8-5 0-16,0 0-1 0,5-3 0 0,2 3 1 0,5 1-1 15,-6-1 1-15,7 5-2 0,-1 1 1 0,1 3-1 16,-1 10 2-16,1-1-2 0,-1 0 0 0,2 12-2 15,-9 0 4-15,1 6-4 0,0 1 2 0,-6 5-9 0,-1 2 8 16,1 4 4-16,-7-4 0 0,-6 3-1 0,-1 9 1 16,-6-3-1-16,0-2 1 0,-6 0 1 0,-1 1 0 0,-6-1 0 15,-7 1 0-15,8-3 1 0,-8 2 1 0,-6-7-2 16,0 0-3-16,0-3 0 0,0-4 3 0,0 0 1 16,-1-7 0-16,1-1-1 0,-6 0 0 0,6-3-1 0,0-3 0 15,6 0-3-15,-6-5 0 0,6 1-1 0,1 0-1 16,0-5-4-16,6 5-2 0,-1-4 0 0,8 0-2 0,0 4-1 15,-1 0-8-15,7 0-1 0,-6-1-4 0,12 5-4 0,-6-1-4 16,7 1-5-16,-1 3-4 0,0 0-3 16,8 0 1-16,-8 0-4 0,14 0 2 0,-7 0-5 0,7 0-3 15,-1 0-8-15,0 0-9 0,1 0-3 0</inkml:trace>
  <inkml:trace contextRef="#ctx0" brushRef="#br0" timeOffset="173465.34">16828 11290 401 0,'-25'15'54'0,"-1"3"-1"16,6-2-5-16,0 2 1 0,1 0-5 0,5-4-9 15,2 1-5-15,6-4-4 0,6 0-2 0,0 0-2 16,6-4-2-16,6-4-2 0,2 1-2 0,12 1-2 0,0-5-1 16,7 0-1-16,6 0-2 0,0-5 2 0,-1-2-1 0,9 0-5 15,5-4 3-15,-13 4-4 0,6-5 1 0,-5 5-2 16,-2-4 3-16,-5 0-4 0,-7 4 4 0,0 0-5 0,-7 3 0 15,-5 4 2-15,-2-3 2 0,-5 3-1 0,0 0 2 16,-7 0 2-16,6 0 3 0,-12 0-1 0,6 7 0 16,-7-3-1-16,-6 3-1 0,0 7-1 0,-6 1 1 0,-8 7 2 15,1 3-3-15,-6 5 2 0,-7 3 1 0,0 4 5 16,-7-1-1-16,-6 5-4 0,0-1 1 0,-7 0 1 16,1-3-2-16,5 3-1 0,-5 0-5 0,-1 1 0 0,8-4 1 15,-2-1 1-15,1-3-2 0,7 0-3 0,6-4-2 16,-1 1-2-16,14-5-2 0,1-6-6 0,5-1-3 0,0-4-8 15,13-2-8-15,1-5-4 0,0-4-6 0,12 1-4 16,0 0-6-16,8-4-6 0,-1-4-5 0,-1 0-3 16,8-3-10-16,6-4-11 0,-7-4-7 0,7 1 13 0,1-1 9 15</inkml:trace>
  <inkml:trace contextRef="#ctx0" brushRef="#br0" timeOffset="173945">17187 11147 410 0,'6'0'39'0,"0"0"0"0,8 0-2 0,-1 0-1 0,6 4-2 16,-6-4-6-16,7-4-2 0,0 4-6 0,6 0-2 16,-1 4 1-16,-5 0-1 0,6-1-4 0,1 5-3 15,-8-1-2-15,7 1 2 0,0 3-3 0,0 0-4 0,0 0 1 16,1-4-5-16,-2 4-4 0,1-4-8 0,0 1-3 15,0-2-7-15,-6-2-10 0,5 1-6 0,-5-5-6 0,-7 3-11 16,1-3-19-16,-2-3 0 0</inkml:trace>
  <inkml:trace contextRef="#ctx0" brushRef="#br0" timeOffset="174195.33">17669 10964 439 0,'-14'8'49'0,"2"2"-4"0,-2 5-1 0,-5 7-2 0,-7 4 1 16,0 11-8-16,-7 3-1 0,7 0-4 0,-6 8-6 15,-1 4-1-15,1-5-4 0,-1 1-3 0,7-1-1 0,-7-4-1 16,7-1-7-16,7-3-4 0,-1-2-8 0,8-4-8 15,-2-3-11-15,14-1-6 0,-6-3-7 0,12-5-4 0,1-3-8 16,6-3-11-16,0-4-21 0,0-3 5 0</inkml:trace>
  <inkml:trace contextRef="#ctx0" brushRef="#br0" timeOffset="174537.97">17519 11565 417 0,'6'4'33'0,"1"3"-3"15,-7 0-1-15,6 1-2 0,1-1-1 0,0 4-9 16,5 0 0-16,2 0-1 0,-2 4-2 0,8-4-1 0,-1-4-2 16,1 1-4-16,13-5 2 0,-7-3-2 0,6 3-1 15,1 2-1-15,6-10-1 0,0-1-1 0,0-2-1 0,0 1-1 16,0-7-4-16,1-1-3 0,-8 1 3 0,1-6-4 16,-7-2 0-16,0 1 0 0,-7-2 2 0,-5 5 1 15,-2-3 2-15,-12 2-1 0,0 0 5 0,-6 5-2 0,0-1 5 16,-14 5 3-16,0 2 4 0,-6 4 1 0,-7 1 1 15,8 3 5-15,-15 3-1 0,8 4 5 0,-13 5 1 0,5-1 1 16,-5 6 3-16,6 6 0 0,-7 0 3 0,7 5 3 16,0 2 1-16,-1 2-1 0,8 2-7 0,7-1-1 15,-9 0-1-15,15-1-7 0,6-2 2 0,0-1-4 0,7-3-4 16,6-1 1-16,0-3-6 0,12 0-3 0,2-4-3 0,-2 4-7 16,15-7-5-16,-1 4-13 0,13-9-11 0,-7 5-12 15,7-4-14-15,7-7-16 0,-1 0-20 0,8-1-12 0,-8-3 10 16,7-3 12-16,1-5 9 0</inkml:trace>
  <inkml:trace contextRef="#ctx0" brushRef="#br0" timeOffset="175115.46">18854 11489 411 0,'0'-11'44'0,"-6"6"-4"0,-1-1-1 15,-6-2 1-15,0-4-3 0,-1 6-5 0,-11-5-2 16,5 0 1-16,-12 4 1 0,-1-1-2 0,1 1 1 16,-1 3 3-16,-5 0-3 0,-2 4 3 0,1 4-2 15,0 3 0-15,7 0 1 0,-8 5-2 0,7 6-7 0,1-4 2 16,-7 13-3-16,13-6-3 0,-7 5-4 0,7 3-2 15,0 0-4-15,7 2 2 0,5-2-6 0,2 0 2 0,-1 0-4 16,6 4-6-16,7-8-2 0,7 5-6 0,6-1-10 16,-7-3-2-16,14 2-10 0,-7-2-7 0,6-3-13 0,8-1-6 15,-1-4-10-15,-1 0-6 0,1-3-17 0,0-4-5 16,1-8 10-16,-1 1 7 0</inkml:trace>
  <inkml:trace contextRef="#ctx0" brushRef="#br0" timeOffset="175440.04">18645 11961 415 0,'-25'18'38'0,"5"4"1"0,8 3-3 0,-2-6-2 0,8 2-4 15,6-1-6-15,0-3 0 0,6-2-2 0,8 0-2 16,-2-4-1-16,14-3-2 0,7-5-2 0,-1 1-1 15,7-1-5-15,7-6 1 0,-1-1 0 0,8-4-4 0,-8 1-1 16,7-7 0-16,-7 0 1 0,2-1 0 0,-9-4-1 16,-5 1 0-16,-7-3-1 0,0-2 0 0,-6 4 1 0,-7-2 2 15,-1-2 1-15,-4 5 4 0,-16-3 1 0,2 2 1 16,0 5 1-16,-14-5 1 0,1 4-3 0,-1 1 0 16,-6 3-2-16,0 3 0 0,0 2 0 0,-6 1-4 0,-2 5-2 15,9 5-1-15,-7 1-6 0,6 5-4 0,-7 4-6 16,13 0-6-16,-6 6-7 0,7-2-7 0,-1 2-9 0,6 6-6 15,8-2-8-15,0-3-10 0,0 4-11 0,12-3-11 0,0-2 13 16</inkml:trace>
  <inkml:trace contextRef="#ctx0" brushRef="#br0" timeOffset="176207.21">20072 11803 422 0,'-13'-10'39'0,"6"-1"-1"16,-5 0-1-16,-8-1 1 0,7 4 0 0,-13 5-7 0,0 0-2 15,0-1 4-15,-7 0 3 0,1 8-1 0,-7 6 1 16,-1 3-2-16,-5 5 3 0,6 0-4 0,-7 7 1 0,1 1-1 15,5 4-2-15,-5-2-4 0,6 6-2 0,7-5-3 16,-1 0-4-16,13-7-4 0,0 0 1 0,14-3-6 0,0-5 2 16,6-3-2-16,6 0-1 0,0-3-4 0,14-1 0 15,0-4-2-15,13 1 0 0,-1-4-1 0,7 0-1 16,0-4 0-16,13-2-4 0,-7-6 1 0,8 1-3 0,5-3 0 16,1-5-2-16,-6-3 0 0,5-4-1 0,-6 1-2 15,6-8-2-15,-5 4 0 0,-2-8 2 0,2-3 0 16,-1-4-3-16,0 0 1 0,0-4 2 0,0-3 5 0,1 3-3 15,-2-7 5-15,1 4 1 0,-5-1 1 0,4 5 2 16,-5 3-1-16,-7-4 2 0,0 8 5 0,-7 0 1 0,1 7 3 16,-7 0 4-16,-6 7-1 0,-1 1 0 0,-6 6 2 15,-6 5 1-15,-1 3-2 0,0 4 2 0,-6 2-3 16,0 5-1-16,0 0-1 0,0 0-2 0,-6 9-1 0,-7-3 1 16,0 9-1-16,-6 3-3 0,-7 7-1 0,-1 5 0 0,-11 7 0 15,-9 7-1-15,2 3-2 0,-7 9 3 0,1-2-6 16,-2 5-1-16,7 3-3 0,1-3-7 0,-1 0-5 0,7 3-9 15,7-7-10-15,12 3-13 0,-6-3-8 0,13-3-11 16,6-1-6-16,1-7-15 0,6-4-13 0,6-3 8 16,1-8 12-16,6-7 6 0</inkml:trace>
  <inkml:trace contextRef="#ctx0" brushRef="#br0" timeOffset="176531.5">20620 12216 406 0,'0'-2'29'0,"0"2"1"0,0 0-3 15,0 2-2-15,0 3-1 0,0-1-7 0,0-1 0 16,6 5-4-16,0-1 1 0,7 0-2 0,-6-3-2 0,12 4 0 16,-5-1-1-16,11-4-1 0,-5 1-1 0,12-4-1 15,-6-4 0-15,1 1-1 0,5-4-1 0,-6-1 0 0,7 1-1 16,-7-4 0-16,-1 0-1 0,1-4 0 0,-6 4 0 16,-7-4-2-16,1 1 4 0,-8-1-3 0,-6 4 6 15,0-4-1-15,-13 4 2 0,0 1 0 0,-6-1 3 0,-1 3 5 16,-6 5 5-16,-7-5 2 0,7 8 1 0,-13 0 2 15,7 0-2-15,-7 4 3 0,-1 3-1 0,1 4 2 0,0 4-4 16,1-1 1-16,4 1 1 0,-5 3-4 0,7 4 1 0,6-3-2 16,-1 3-6-16,2-4-2 0,12 4 1 15,0-4-4-15,7 5-4 0,-2-6-5 0,8 6 1 0,8-5-7 16,-2 1-5-16,7-1-3 0,6 0-7 0,8 4-7 0,-2-4-7 16,8-3-9-16,0 0-8 0,-1-1-8 0,7-3-6 15,6-7-15-15,-5 3-17 0,-1-4 4 0,0-3 11 16,1-3 9-16</inkml:trace>
  <inkml:trace contextRef="#ctx0" brushRef="#br0" timeOffset="177991.96">21707 12287 414 0,'19'10'34'16,"7"-5"1"-16,-6 2-5 0,12 0 2 0,1 0-3 16,-1 4-9-16,7-4 0 0,1 1 2 0,5 0-3 0,-6 3-2 15,7-1 3-15,-1-2-4 0,1 3 0 0,-7 0 0 16,7 0-1-16,-7 0-1 0,0 3-2 0,-7-2 2 16,1 2 1-16,-7-3-4 0,-6-1 2 0,6 6-1 0,-13-9-1 15,-1 1 3-15,-4-2 1 0,-2-1 2 0,0-2 3 16,-6-3 2-16,0 4-1 0,0-8 4 0,0 4-2 0,0 0 0 15,0 0 0-15,0 0 0 0,0 0-3 0,0 0-1 16,0 0-3-16,0 0-1 0,0 0-2 0,0 0-1 16,0 0 0-16,0 0-3 0,0 0-1 0,0 0 0 0,0-3-2 15,-6-2 0-15,0 5-1 0,-2-3-1 0,8-4 0 16,-6 0-1-16,0-1 0 0,-1 1 0 0,1-5-1 16,-1-2 0-16,7 0 0 0,0 2 0 0,0-10-1 0,0 1 0 15,7-5 0-15,-1 0 0 0,1-3 0 0,-1-8-1 16,0 1 0-16,2-1 1 0,-2 0 0 0,0-3-1 0,-6 0 2 15,7 3-4-15,-7 4 0 0,0 0 3 0,0 4-2 16,-7 7-6-16,1-1-6 0,0 10-4 0,-2 1-6 16,2 2-13-16,0 5-4 0,-1 1-8 0,1 4-7 0,-7 9-1 15,6-3-5-15,7 5-2 0,-6 5-4 0,6 2-6 0,0 3-15 16,-6 5 3-16,6-4 10 0</inkml:trace>
  <inkml:trace contextRef="#ctx0" brushRef="#br0" timeOffset="178230.43">22423 12569 418 0,'-32'22'27'0,"-1"1"-2"0,1-2 0 16,-7 2-1-16,6-6-2 0,1 5-8 0,-2-4-6 0,2-2-4 16,-1-2-2-16,8 0-6 0,-9-2-7 0,16-1-2 15,-9-4-4-15,15 0-4 0,-8-3-6 0,14-4-7 16</inkml:trace>
  <inkml:trace contextRef="#ctx0" brushRef="#br0" timeOffset="179181.78">24155 10759 402 0,'-6'-18'49'0,"6"3"-1"0,-6 4-4 16,-1 11-4-16,0 0 0 0,1 11-1 0,-7 4-1 15,-1 14 2-15,-4 4 1 0,-9 11-1 0,1 10 1 16,-6 13-3-16,-7 7-2 0,-7 10-2 0,1 4 0 0,-1 3-7 16,-13 4-1-16,7 1-3 0,0 2-2 0,0-5-5 15,0-2 1-15,-7-3-1 0,13-4-5 0,1-8 0 0,-1-2 0 16,7-8 0-16,1-7-3 0,5-4-1 0,7-7-1 15,6-12 0-15,1-3-2 0,5-3 0 0,8-10-1 0,0-1-1 16,-1-7 1-16,7-6 0 0,0 1 1 0,0-7-2 16,0 0-2-16,0-2 2 0,0-6 1 0,7-3 0 15,-7-3-3-15,12-9 1 0,2 1 0 0,-1-6 1 0,6-2-2 16,0-7-2-16,8 1 3 0,5-5-1 0,1 5-2 16,-1 3 3-16,1 3 1 0,-1 5 0 0,8 3-3 0,-1 7 1 15,-7 3-1-15,7 10 0 0,-6 4 2 0,-1 7-1 0,8 2 0 16,-14 0 0-16,-1 7 1 0,2 4-5 15,-8 3 1-15,-6 2 3 0,-7-2 2 0,-6 4 0 0,0 0 0 16,-12 1-2-16,-1-1 0 0,-7 0 0 0,0 1 2 0,-12-5-2 16,-1 1 1-16,1-3-1 0,-7-3 0 0,0-1 2 15,-1-4-2-15,2-5 1 0,5-5-1 0,1 2 0 0,-1-4 0 16,7-3 0-16,0 0-1 0,7 0 2 0,5 0-2 16,8-3-5-16,-7 3-6 0,13 0-5 0,-7 0-7 15,7 0-7-15,0 0-6 0,0 0-5 0,7 0-11 0,0-4-3 16,5 1-5-16,-6-2-6 0,14 2-4 0,-7-4-7 15,7 3-14-15,0-3 7 0,6 3 10 0</inkml:trace>
  <inkml:trace contextRef="#ctx0" brushRef="#br0" timeOffset="180147.71">24013 12258 443 0,'-20'25'51'0,"-7"4"3"16,1 5-1-16,1 3 0 0,-1-1 0 0,0 4-8 0,-7 1-4 15,13-5-3-15,0 0-4 0,1-2-3 0,6-5-4 16,7-3-5-16,6-1-2 0,0-6-2 0,6-5-1 16,14 4-2-16,0-10-1 0,-1-5-4 0,7 5 0 0,6-8 1 15,-6 0-2-15,13-4-3 0,-6-7 2 0,7 1-2 16,-8-2 0-16,7-6-1 0,-7 0-2 0,1-1 0 0,-7 1 0 16,7-7 0-16,-13 6 1 0,6 1-3 0,-14-1 3 15,8 5-4-15,-7-1 1 0,-7 4 3 0,-6 4-4 16,6 3 4-16,-6 1-2 0,0 3-2 0,0-4 3 0,0 4-2 15,0 4-2-15,-6-4 4 0,6 0-2 0,0 3-2 16,0-6 2-16,6 3 3 0,-6 0-4 0,0 0 1 0,-6 0 2 16,6 0 1-16,0 0-1 0,0 0 1 0,0 0-1 15,0 0 0-15,0 0-1 0,0 0 1 0,0 0-1 16,0 0-1-16,0 0 1 0,0 0-1 0,0 0 1 0,0 0-1 16,0 0-2-16,0 0 2 0,0 0-2 0,0 0 2 0,0 0-1 15,0 0 2-15,0 0-2 0,0 0 0 16,0 0 0-16,0 0 0 0,0 0 0 0,0 0 0 0,0 0 1 0,0 0-1 15,0 0 0-15,0 0-1 0,0 0-5 0,0 0 3 16,0 0-3-16,0 0 0 0,0 0 1 0,0 0-2 16,0 0 2-16,0 0-1 0,0 0-4 0,0 0 2 0,0 0-3 15,0 0-1-15,0 0-4 0,0 0-2 0,0 3-6 16,0 1-2-16,0 0-8 0,0-1-2 0,0-3-3 16,0 3-6-16,0-3-4 0,0 5-5 0,-6-2-5 0,6 1-17 15,0-4-12-15,6-4 10 0</inkml:trace>
  <inkml:trace contextRef="#ctx0" brushRef="#br0" timeOffset="180969.87">24461 12464 414 0,'8'0'34'15,"-8"0"2"-15,-8 0 7 0,8 2 3 0,-6 6 1 0,0 2-5 16,-14 9-1-16,1 0-5 0,-14 6 0 0,-6 5-3 16,0 7 1-16,-14-1-4 0,-12 8-2 0,-6-1-3 15,0 2-3-15,-14 2-1 0,-6 1-4 0,-7 0-1 0,0-5-3 16,-13 1-4-16,0 0 0 0,1-3-5 0,-1-5-1 15,7 1-2-15,-1-4-4 0,8-3-2 0,6-2-7 0,13-6-7 16,13-3-7-16,13-1-11 0,6-4-11 0,7-2-9 16,6-1-17-16,13 0-16 0,8-8-1 0,-1 4 10 15,0-2 9-15</inkml:trace>
  <inkml:trace contextRef="#ctx0" brushRef="#br0" timeOffset="182627.06">24741 12225 426 0,'-6'18'35'0,"-7"4"1"15,-6 4-1-15,-1 11-2 0,1-1-2 0,-14 11-7 16,7-2-1-16,-7 2 3 0,1 1 2 0,-1-4-2 0,1 0 1 16,-1 0-1-16,7-8 0 0,-6-3-1 0,6-3-2 0,-1-9-3 15,7 2-1-15,2-9 0 0,4-2 1 0,8-6-4 16,-7-2-1-16,7 0 1 0,6-4-1 0,-8 0-2 0,8 0 0 15,0 0-2-15,0 0-1 0,0-4-2 0,0-3-1 16,0 4 0-16,8-5-2 0,-2-3 0 0,7-4-1 0,-7-3 0 16,14-4-1-16,0-4-2 0,-1 1 2 0,7-1 0 15,6 0-1-15,-5-3 0 0,5 4-1 0,7 2 1 16,-7 2-1-16,1 2 1 0,-1 4-1 0,2 5-1 0,-2-1 1 16,1 7 0-16,-7 0 0 0,-1 4-2 0,-5 0 3 15,0 4-1-15,-1 0 2 0,-13-1 2 0,2 5 1 16,-2 2-3-16,0-2 5 0,-6 3-2 0,0 4 1 0,-6-1-1 15,0 9 0-15,-2-5-2 0,-4 8 0 0,-1-6-1 16,0 7 0-16,0-1-3 0,-1-1-4 0,2 1-3 0,-1 0-6 16,0-5-3-16,6 2-7 0,1-3-6 0,6 3-6 15,-7-4-6-15,7-1-5 0,0 0-5 0,0-3-4 0,0 3-3 16,7-4-3-16,-7 1-7 0,6-4-11 0,1 0-5 16,-1-6 10-16</inkml:trace>
  <inkml:trace contextRef="#ctx0" brushRef="#br0" timeOffset="183085.18">25302 12858 401 0,'-7'0'44'0,"7"-3"-2"0,0 0 0 16,-6-2-2-16,-1 5-3 0,1 0-11 0,-8 5-1 0,2-10-2 16,-2 10-1-16,-5-5 2 0,-7 3-1 0,6 4 0 15,1 3-2-15,-7 2-2 0,6-1-1 0,-6 3-1 0,7 5 0 16,-1-1 1-16,0-3-4 0,1 3 0 0,6 0-2 16,0-3-3-16,7-4 2 0,0 5-3 0,6-6 0 0,0-3-1 15,0 3-1-15,6-5-1 0,6 2-1 0,2-2 0 16,-1-2-2-16,-1-3 0 0,8 3 0 0,0-6 0 15,6 0 0-15,-1-5-4 0,8-1 0 0,-7-4 0 0,0-1 1 16,7-2 0-16,-7 2 1 0,-6-1 4 0,6-3 0 16,-13 3 0-16,-1 0 2 0,2 5-1 0,-8-1 5 15,-6 7-1-15,7-3 0 0,-7 2 2 0,0 5-1 0,-7 0-1 16,7 0 0-16,0 0-1 0,0-3-1 0,0 6-3 16,0-3 3-16,-6 5-1 0,6 2 0 0,-6 0-1 0,-8 8-1 15,8 0-3-15,-7 3 0 0,0 8-3 0,0-1-5 0,-1 1-2 16,8 7-4-16,0-4-7 0,0 0-6 0,6 0-4 15,0 1-7-15,0-5-7 0,6 1-3 0,6-3-1 16,2-3-6-16,-1-1 1 0,7-1-5 0,-8-2-7 0,8-5-5 16,-1 3-5-16</inkml:trace>
  <inkml:trace contextRef="#ctx0" brushRef="#br0" timeOffset="183804.77">24716 11426 405 0,'0'-7'66'0,"-7"0"-7"0,1-1-6 0,6 1-8 0,0-1-3 16,0 8-10-16,13 4-3 0,0 0-3 0,-1 3-5 16,8 4-1-16,0 0-2 0,5 4-3 0,9 0-4 0,-9 2-1 15,15 3-6-15,-8-3-4 0,1 6-9 0,-1-2-6 16,7 5-9-16,-6 3-6 0,-1-3-11 0,-6 7-11 15,1-4-12-15,-7 0-22 0,-8 4 7 0</inkml:trace>
  <inkml:trace contextRef="#ctx0" brushRef="#br0" timeOffset="185607.63">24410 12103 407 0,'-40'30'36'0,"1"3"0"16,1 8 1-16,-1-1-2 0,-1 0 0 0,1 1-1 15,0-1 0-15,-1 3-1 0,2-2-2 0,5-4-2 16,-6 2-1-16,7-2-1 0,6 0-2 0,-7 0 0 0,7-8-4 16,6 0-1-16,1 1-2 0,-1-12-2 0,8 3-2 15,-2-2-2-15,1-4-1 0,7-4-2 0,-1-4-1 16,7 1-1-16,-6-5 0 0,6 1-1 0,0-1 0 0,0-3-3 15,0 4 2-15,0-4-1 0,0 0 0 0,0-4 0 16,-7 4-1-16,7 0-2 0,-6 0 3 0,6 4-2 0,-6-4-2 16,6 0 3-16,0 0-1 0,0 0-3 0,-8 0 4 0,8 0-2 15,0 0 0-15,0 0 0 0,0 4-1 0,0-8 0 16,0 8 0-16,-6-1 0 0,6 2 0 0,-6-2-1 16,6 0 1-16,-7 5-1 0,1-5 1 0,-1 0 0 0,0 6 1 15,1-6 0-15,0-3-3 0,6 0 4 0,0 5-2 16,-7-5 0-16,7 0-2 0,-7 2 2 0,7-2 0 0,0 4 1 15,-6 0-3-15,6-4 3 0,0 4-1 0,0-1 0 16,-6 0 2-16,6-6-3 0,0 6 1 0,0-3 2 0,0 0-2 16,0 0 0-16,0 0 0 0,0 0 0 0,0 0 0 15,0 0 0-15,0 0 0 0,0 0 0 0,0 0-1 16,0 0 1-16,0 0-2 0,0 5 4 0,-7-3-3 0,7-2 2 16,-7 5-2-16,7-1 1 0,-6-4 2 0,6 0-3 15,0 0 1-15,0 3-2 0,-7-3 2 0,7 0 0 0,0 0-2 16,7 0 3-16,-7 0 1 0,-7-3-3 0,14 3 1 15,-7 0 0-15,-7 3-1 0,7-3 1 0,0 0 2 0,0 0 0 16,0-3-1-16,0 3-2 0,0 0 0 0,0 0 1 16,0 0 2-16,0 0-3 0,0 0 2 0,0 0-1 15,0 0 0-15,0 0 1 0,0 0-2 0,0 0 1 16,0 0 0-16,0 0 0 0,0 0 1 0,0 0-2 0,0 0 1 16,0 0-1-16,0 0 1 0,0 0 0 0,0 0 0 15,0 0-1-15,0 0 1 0,0 0-1 0,0 0 1 0,0 0-1 16,0 0 1-16,0 0 0 0,0 0 0 0,0 0-1 15,0 0 1-15,0 0-1 0,0 0 1 0,0 0-1 0,0 0 1 16,0 0 0-16,0 0-1 0,0 0 1 0,0 0-1 0,0 0 3 16,0 0-2-16,0 0-1 0,0 0 1 15,0 0-1-15,0 0 1 0,0 0 2 0,0 0-2 0,0 0 0 16,0 0-1-16,0 0 1 0,0 0 0 0,0 0-1 0,0 0 0 16,0 0 2-16,0 0 0 0,0 0-1 0,0 0-1 15,0 0 2-15,0 0 0 0,0 0-2 0,0 0 1 0,0 0-1 16,0 0 1-16,0 0 1 0,0 0-2 0,0 0 1 15,0 0 1-15,0 0 0 0,0 0-2 0,0 0 1 16,0 0-1-16,0 0 1 0,0 0 1 0,0 0 1 0,0 0-3 16,0 0 1-16,0 0-1 0,0 0 1 0,0 0-1 15,0 0 1-15,0 0 0 0,0 0 0 0,0 0 1 0,0 0-1 16,0 0 2-16,0 0-3 0,0 0 1 0,0 0 0 16,0 0-1-16,0 0 1 0,0 0 2 0,0 0-2 15,0 0 0-15,0 0 2 0,0 0-3 0,0 0 1 0,0 0-1 16,0 0 1-16,0 0 0 0,0 0-1 0,0 0 1 15,0 0-1-15,0 0 1 0,0 0 0 0,0 0 0 0,0 0 0 16,0 0 0-16,0 0 0 0,0 0 0 0,0 0 0 16,0 0 0-16,0 0 0 0,0 0-2 0,0 0 3 15,0 0 0-15,0 0-1 0,0 0 0 0,0 0 0 0,0 0 0 16,0 0 0-16,0 0 0 0,0 0 0 0,0 0 0 16,0 0 0-16,0 0-2 0,0 0 3 0,0 0-1 0,0 0 0 15,0 0 0-15,0 0 1 0,0 0-1 0,0 0 1 16,0 0-1-16,0 0 0 0,0 0 0 0,0 0 1 15,0 0 0-15,0 0 1 0,0 0-3 0,0 0 1 0,0 0-2 16,0 0 2-16,0 0 0 0,0 0 0 0,0 0 1 16,0 0 1-16,0 0 0 0,0 0-2 0,0 0 0 0,0 0 2 15,0 0-1-15,0 0-2 0,0 0 1 0,0 0 1 16,0 0-1-16,0 0 0 0,0 0-2 0,0 0 2 16,0 0 0-16,0 0 2 0,0 0-3 0,0 0 0 0,0 0 0 15,0 0 1-15,0 0 0 0,0 0 2 0,0 0 0 16,0 0-1-16,0 0 0 0,0 0 0 0,0 0 0 0,0 0 0 15,0 0 0-15,0 0-2 0,0 0 0 0,0 0 0 0,0 0-1 16,0 0 1-16,0 0 0 0,0 0 1 0,0 0 0 16,0 0 2-16,0 0-1 0,0 0 0 0,0 0 0 15,0 0 0-15,0 0 0 0,0 0 0 0,0 0 0 0,0 0-1 16,0 0-2-16,0 0 4 0,0 0-4 0,0 0 3 16,0 0-1-16,0 0 0 0,0 0-2 0,0 0 4 0,0 0-4 15,0 0 4-15,0 0-4 0,0 0 4 0,0 0-3 16,0 0 4-16,0 0-4 0,0 0 3 0,0 0-3 15,0 0 4-15,0 0-4 0,0 0 0 0,0 0 3 0,0 0-3 16,0 0 3-16,0 0-4 0,0 0 5 0,0 0-1 16,0 0-4-16,0 0 1 0,0 0 0 0,0 0 4 0,0 0 0 15,0 0 0-15,0 0-1 0,0 0 1 0,0 0-5 16,0 0 5-16,0 0-1 0,0 0 0 0,0 0 0 0,0 0-4 16,0 0 1-16,0 0 3 0,0 0 1 0,0 0-1 15,0 0 0-15,0 0 0 0,0 0-2 0,0 0 1 16,0 0-1-16,0 0 0 0,0 0 0 0,0 0 1 0,0 0 1 15,0 0 0-15,0 0-3 0,0 0 1 0,0 0 2 16,0 0-3-16,0 0 1 0,0 0 1 0,0 0-2 0,0 0 1 16,0 0 2-16,0 0-2 0,0 0 0 0,0 0 1 15,0 0 0-15,0 0 0 0,0 0 1 0,0 0-2 16,0 0 1-16,0 0-2 0,0 0 2 0,0 0 0 0,0 0 0 16,0 0 0-16,0 0 0 0,0 0 0 0,0 0 0 0,0 0-1 15,0 0 1-15,0 0-1 0,0 0 0 16,0 0 1-16,0 0-1 0,0 0 0 0,0 0 0 0,0 0 2 15,0 0-1-15,0 0 0 0,0 0 0 0,0 0 0 0,0 0 1 16,0 0 0-16,0 0-2 0,0 0 0 0,0 0 2 16,0 0 0-16,0 0-2 0,0 0 1 0,0 0-1 0,0 0-1 15,0 0 3-15,0 0-3 0,0 0 3 0,0 0-1 16,0 0 0-16,0 0 0 0,0 0-3 0,0 0 4 16,0 0-1-16,0 0 0 0,0 0-3 0,0 0 4 0,0 0-2 15,0 0 1-15,0 0-3 0,0 0 4 0,0 0-3 16,0 0 3-16,0 0-4 0,0 0 1 0,0 0 4 0,0 0-2 15,0 0-2-15,0 0 4 0,0 0 0 0,0 3-4 16,0-3 1-16,0 0 4 0,0 0-1 0,0 0-3 0,0 0 0 16,0 0 1-16,0 0-1 0,0 0 3 0,0 0-1 15,0 0 1-15,0 0 0 0,0 0 0 0,0 0-1 16,0 0 1-16,0 0 0 0,0 0 0 0,0 0 0 0,0 0 0 16,0 0 0-16,0 0 1 0,0 0 0 0,0 0-2 15,0 0 3-15,0 0 2 0,0 0-1 0,0 0 0 0,0 0-2 16,0 0 0-16,0 0-2 0,0 0-1 0,0 0-1 15,0 0 0-15,0 0-1 0,0 0 2 0,0 0-4 16,0 0-2-16,0 0-4 0,0 0-6 0,7 0-13 0,-1 0-6 16,1 0-11-16,0 0-9 0,5 0-8 0,2 0-12 0,5 0-11 15,1 4-18-15,6-4 7 0,0 0 11 16,7 4 9-16</inkml:trace>
  <inkml:trace contextRef="#ctx0" brushRef="#br0" timeOffset="186729.75">26090 12899 411 0,'-7'0'36'0,"1"0"0"0,0 0-1 0,-8 7-1 0,8-4 0 16,0 4-9-16,-2 2 3 0,-4 5-3 0,-1-3 0 15,6 4-1-15,-6-1 0 0,7 4 0 0,-8-3-3 16,8 3 1-16,-7-2-3 0,6-2-1 0,-6 1 3 16,1-1-2-16,-2 0-1 0,8 2 0 0,-7-2-1 0,0 0-1 15,-6-2-3-15,5 2-2 0,2 2-1 0,-2-2 3 0,-5 1-2 16,-1 0-1-16,8-1 1 0,-8 0-1 0,0 2-1 16,7-2 3-16,-7 0-2 0,1-3 0 0,6 4-1 15,0-5-2-15,-7 2 4 0,14-4-3 0,-8-1 0 0,14-4-1 16,-6 1 2-16,0-1-1 0,6-3-2 0,0 0 0 15,0 0-1-15,0 0 2 0,0 0-2 0,0 0-1 0,6-3-2 16,-12 6 0-16,6-3 0 0,0 0 0 0,0 0 0 16,0 0-1-16,0 0 3 0,0 0-2 0,0 0-2 15,0 0 2-15,0 0 2 0,6 0-3 0,0-3 4 0,2-4 0 16,-2 0 0-16,7 3 0 0,0-7 0 0,6 4-4 16,-5-5 4-16,5 1-2 0,7 0 0 0,-13 0 0 0,6 4 0 15,1 0 0-15,0-1-1 0,-7 1 0 0,-1 7 2 0,2-4-3 16,-1 1 0-16,0 3 2 0,-7-4-3 0,7 4 1 15,-6 4-1-15,0-4 0 0,-1 3-3 0,0 1 4 16,1-4-4-16,0 7 4 0,-1-7-5 0,0 5 4 0,-6-2-4 16,7 0 2-16,-7 1-1 0,0 0-3 0,0-1 0 15,0 5 0-15,0-8 2 0,0 7-1 0,0-2 1 0,0 1 0 16,0 1 1-16,0 0 1 0,-7 0 0 0,7 5 1 16,-12-4-1-16,5 2 2 0,0 5 0 0,-5-4 1 15,-2 0 2-15,1 0 0 0,-6 4-3 0,0-5 1 0,5 5 4 16,1-3 0-16,7-6-1 0,-7 6-4 0,6-5 2 15,7 5-3-15,-6-6 4 0,6 2 0 0,6-5-4 0,1 5 4 16,6-5-4-16,6 1 3 0,1-4 0 0,6 4-4 16,0-4 4-16,7 0-4 0,6-4 4 0,-1 0 0 15,1-4 0-15,7 2-1 0,0-2-3 0,6 5 4 0,-6-5 0 16,-7 1 0-16,0 0-4 0,-1-1 2 0,-5 4 2 16,-7 4-1-16,-6 0 1 0,0 0 1 0,-14-3-1 0,1 6 0 15,-7-3 0-15,0 0 0 0,-7 4 0 0,-6 0 0 16,0 2-1-16,-7 6 0 0,1 3 0 0,-13 0-1 0,-1 3-1 15,-13 8 1-15,1-1 0 0,-7 1 1 0,-7 4-1 16,0-5 1-16,0 4-1 0,-6 0 0 0,0 1 1 16,0-5-1-16,0 1 0 0,0-1 1 0,-1-3-1 0,1 0 1 15,7 1-1-15,6-4-2 0,0-2 3 0,7-6-1 0,5 4 0 16,1-4 0-16,7-1 1 0,5 2 1 0,9-9-3 16,4 5 1-16,-6-1 1 0,14 0-2 0,-7-2-2 15,7 2 3-15,-2-1-1 0,2 2 0 0,0 0 1 0,6-2-1 16,-13 3-5-16,13-3 1 0,-7 5-3 0,1-3 0 15,6-5-2-15,-7 5-4 0,1-1-1 0,6-3-6 0,0 3-2 16,-6 0-7-16,6 1-8 0,0-5-7 0,0 1-1 16,0 1-7-16,0-3-5 0,0 2-6 0,6-4-9 15,0 0-13-15,1 0-6 0,6 0 12 0,6 0 10 0</inkml:trace>
  <inkml:trace contextRef="#ctx0" brushRef="#br0" timeOffset="188065.95">27386 13514 403 0,'6'-3'29'0,"-6"3"-1"16,-6-3 3-16,6 3-4 0,0 0-1 0,0 0-8 0,0 0 1 16,0-5-3-16,0 5 0 0,0 0-2 0,0-3-1 15,6-1-1-15,-6 4-1 0,7-5-1 0,-7-1-2 0,7-2 3 16,-7-3 2-16,0 4 3 0,6-4 1 0,-6-3 3 0,0 2 1 15,-6 5 0-15,-1-7 4 0,-6 3-1 0,0-1-1 16,-1 2 2-16,2 3-2 0,-8-1-1 0,1 5 0 16,-1-1-1-16,-6-1-3 0,0 5 2 0,-7 0-1 0,7 9-3 15,-6 2 0-15,-1 3-2 0,0 1-2 0,1 7 1 16,-1 0-1-16,1 3-1 0,6 5 0 0,-7 3-3 0,14 3-1 16,-1-3-2-16,1 0-1 0,6 1-2 0,7-2 0 15,-2-3-4-15,8 0-6 0,0 1-5 0,14-5-10 0,-8 1-5 16,8-3-10-16,5-2-8 0,-6 2-9 0,6-5-11 15,1 1-3-15,-1-5-15 0,1 0-13 0,0-6 5 16,-1-1 14-16,1 0 9 0</inkml:trace>
  <inkml:trace contextRef="#ctx0" brushRef="#br0" timeOffset="188407.81">27367 13833 411 0,'-26'11'36'0,"6"0"-1"0,0 0 0 15,1 3-6-15,5 2-2 0,8 2-7 0,0-4 1 0,-1 1-3 16,7-5-1-16,7 6-1 0,5-9-1 0,2 4 0 0,12-4-2 16,0 1 1-16,-1-5-3 0,8 1-3 0,-1-4 3 15,2 3-5-15,5-6 3 0,-7-1 0 0,-6 1-1 0,7-5-1 16,-14 1 0-16,1-1-2 0,0 1-2 0,-14 0 3 15,7-5-1-15,-6-2 0 0,-7 3 1 0,0-3 0 16,-7 2 0-16,7-1-1 0,-13-3 4 0,7-2 0 0,-8 3-1 16,2 1-4-16,-2 3 0 0,-5-1 2 0,-1 5-4 15,7 0 3-15,-6 3-5 0,-1 4 2 0,1 4-1 16,-1 3-3-16,1 5-3 0,-1 2-2 0,6 4-6 0,-4 4-4 16,4 0-6-16,1 4-5 0,1 3-6 0,4-3-5 15,2 3-8-15,6-3-7 0,6 0-11 0,2-4-11 0,4-4 4 16</inkml:trace>
  <inkml:trace contextRef="#ctx0" brushRef="#br0" timeOffset="189136.84">28050 13997 425 0,'-26'-3'42'0,"-6"3"-3"0,5 0 1 0,1 8 0 0,0-5-4 16,-6 4-3-16,-1 4-1 0,7 0-2 0,-7 4-2 0,1 4-2 16,6-4-1-16,0 2-3 0,-6 2-2 0,12-1-3 15,0-3-2-15,8 3-4 0,5-4-3 0,0 1-1 0,7 0-2 16,7-4-1-16,6 4 1 0,-1-8-5 0,15 0 3 16,-7-3-6-16,12 0 1 0,-6-1-3 0,13-6-1 15,0-1 2-15,1-7-2 0,5 0-2 0,1-7 3 0,-1-1 1 16,7 1 1-16,-6-4-3 0,6-4 0 0,0-7 1 15,-7 4 0-15,8-8 1 0,-8 5 1 0,1-5 2 0,-1 0 5 16,-5 0 5-16,-1 1 1 0,0-1 3 0,-7 4 5 16,1 0 4-16,-7 3 2 0,-6 2 5 0,-1 6-2 15,1 3-1-15,-8 5 1 0,-12 3-1 0,7-1-2 0,0 10-5 16,-7-3 0-16,0 5-2 0,-7 5-3 0,0 2-1 16,-12 4-2-16,-1 6-1 0,0 6-2 0,-12 7 0 0,-1 7-2 15,1-2-2-15,-13 13 2 0,-1-1-2 0,1 5-1 16,6 3-8-16,-1 0-2 0,7 0-7 0,7-4-4 15,7 1-9-15,-1-5-8 0,14 4-7 0,0-3-7 0,12-5-3 16,-6 1-1-16,13-2 1 0,0-3 0 0,6-6 6 16,-5-3 1-16,5-5 7 0,1-7 5 0,-7 2 7 15,6-6 8-15,-5-7 5 0,-8 1 11 0,7-5 6 0,-7-3 8 0,-6 0 8 16,7-3 5-16,-7-1 3 0,0-4 1 0,0 5 3 16,0-1-2-16,0-3 0 0,0 4-4 0,0-2-2 15,0 2-4-15,0-2-2 0,0 5-2 0,0 0-3 0,7 0-1 16,-1 0-1-16,-6 0 0 0,6 5-1 0,0-2-3 15,8 5-1-15,-8-5 1 0,8 5-3 0,-1-1-1 0,-1 1 0 16,2-1 0-16,5 4-1 0,1-4 0 0,0-3-3 16,-2-1 1-16,9 0 0 0,-1 1 1 0,-6-8-1 15,6 1-1-15,-1-4 0 0,1 0 0 0,-6-4 0 0,-1 0-4 16,1-4 1-16,-6 0 1 0,-8 0 4 0,-6-3-3 16,0 4 0-16,-6-5 4 0,-14 4-3 0,0 1 3 0,-6-1 2 15,0 4 3-15,-6 4 2 0,-8 0 1 0,1 3-2 16,1 4 0-16,-2 0 1 0,1 4 1 0,0 6-1 15,7 2 0-15,-1 2-4 0,1 1 4 0,-1 3-4 0,7 4 0 16,6 0 0-16,1-3 3 0,5 3-5 0,8 0 3 16,0 3-4-16,6-3 2 0,6 0-5 0,7 4 0 0,7-4-2 15,6 0-7-15,0 0-2 0,13 4-9 0,0-5-13 16,-1 2-7-16,9-1-10 0,-9-1-4 0,9-2-3 16,-2-1-5-16,1 0-12 0,-7-3-17 0,-1-4 4 0,1 0 13 15</inkml:trace>
  <inkml:trace contextRef="#ctx0" brushRef="#br0" timeOffset="190147.95">22970 13983 408 0,'39'22'27'0,"7"0"-2"0,6 3 4 15,0 1 0-15,7 4 4 0,0-1-5 0,6 4 1 16,6 0-1-16,1 4-3 0,6 3-4 0,7-4 0 0,0 9-2 16,-1-2-2-16,14 5-2 0,0-1 1 0,-1 1-3 15,7 3 0-15,1 1-1 0,-1 3-3 0,7 0 0 16,-1-4 1-16,1 4 0 0,-1 0-1 0,1 4 1 0,0-5 0 16,-1 2 1-16,-5 2 0 0,-1 1-2 0,0-4 4 15,-7-1-1-15,2 2-1 0,-8-5-1 0,0-3-1 0,1 3-2 16,-9-4-3-16,-4-3 1 0,-1-3-1 0,-6-2-2 15,6 2 1-15,-13-4 2 0,0 0-1 0,1-1-1 16,-15-3 0-16,2 0-1 0,-1-3 0 0,-7-2 0 0,1-2-1 16,-7-3 0-16,0-2 1 0,7-3-1 0,-14-2-1 15,1-2 2-15,6-2-5 0,-7-6 2 0,-6 5-4 0,1-8-4 16,-1 6-2-16,-7-6-5 0,7-3-9 0,-12 4-9 16,-2-4-4-16,1 0-8 0,-6 0-10 0,-1 0-9 15,-6 0-20-15,7 0 0 0,-14 0 9 0</inkml:trace>
  <inkml:trace contextRef="#ctx0" brushRef="#br0" timeOffset="197175.41">23419 14445 422 0,'-39'14'45'0,"7"9"4"0,-13-2 4 16,-1 12-3-16,0 0 3 0,-6 7-6 0,0 5-1 16,-7 3 2-16,0-1-4 0,-6 8-4 0,0 3-4 15,0 4-4-15,-6 1-2 0,6 4-5 0,0-6-3 0,-1 5-5 16,8 1-2-16,-8-6-8 0,15-2-2 0,-2-4-1 16,8-4-3-16,-1-3-1 0,7-8-7 0,7-3-6 15,-1-5-2-15,7-2-7 0,0-4-7 0,6-8-8 0,1-3-9 16,5-1-6-16,2-7-10 0,6 1-13 0,-2-5-15 15,8-6-1-15,-6-5 9 0</inkml:trace>
  <inkml:trace contextRef="#ctx0" brushRef="#br0" timeOffset="197353.47">22652 15372 400 0,'32'11'24'0,"1"-1"-5"0,-1 5-2 15,1 0-2-15,-1 3 3 0,1 0-7 0,-7 2-1 16,6-6-5-16,-5 4 2 0,-9 0-4 0,9-7-3 0,-1 4-4 16,-6-4-1-16,-1 3-6 0,1-7-1 0,-2 1-5 15,2-4-1-15,7-1-6 0,-8 1-3 0</inkml:trace>
  <inkml:trace contextRef="#ctx0" brushRef="#br0" timeOffset="197573.91">23863 15038 409 0,'-7'-4'42'16,"-6"1"-3"-16,6-1-2 0,-5 8 0 0,-8-1-3 15,0 4-4-15,-6 9 0 0,-7-2 2 0,-6 8-2 0,1 3 0 16,-8 1-1-16,-6 7-1 0,-7 8-4 0,-6-1 0 16,0 0-4-16,-7 8-7 0,7-4 2 0,-6 0-5 0,-2 1-8 15,8-2-1-15,0-3-7 0,0-3-1 0,7-5-3 0,-1-2-4 16,14-4 0-16,-1-4-1 0,7-4-5 15,13 1-5-15,0-9-5 0,7 0-3 0,12-2-8 0,0-1 0 16,1 1-5-16,6-4-5 0,6 3-8 0,1 1-9 0</inkml:trace>
  <inkml:trace contextRef="#ctx0" brushRef="#br0" timeOffset="198502.98">24195 15144 425 0,'-20'8'38'0,"0"2"-1"15,-6 5 2-15,1 4-1 0,-1 7-4 0,-7 6-4 16,1 9-2-16,-1 7 3 0,1 2-4 0,-8 5-1 16,1 1 0-16,6 6-1 0,-5-4-2 0,5 5-5 0,1-1-1 15,5-7 1-15,1 0 0 0,0-8-1 0,6-6 2 16,1-1-5-16,6-3 3 0,0-7 0 0,0-3-3 16,6-7-3-16,1-3-1 0,-1-1 1 0,7-5-2 0,-6-1-1 15,6-6-1-15,0-1 1 0,0 2-3 0,0-5 0 16,6 0-2-16,-6 0 1 0,0 0-2 0,7 0 0 0,-1-8-1 15,8 1 1-15,-2-4 0 0,8-3 0 0,-1-5-1 16,7-3 1-16,0-8 0 0,1 1-1 0,5-7 2 0,-6-4-1 16,7 3 0-16,-7 0-1 0,7 1 0 0,-7-1 0 15,0 4 2-15,-1-1-1 0,1 9-1 0,-6 3 2 0,-1 0 2 16,1 8-1-16,-6-1-3 0,-2 5 0 0,1-3 4 16,1 7-4-16,-2 2 1 0,-6 0 3 0,2 4-4 0,-8-3 3 15,6 3 2-15,-6 0-2 0,6 0 0 0,-6 0 0 16,0 0 2-16,0 3-1 0,0-3 1 0,0 4 2 15,0 3-4-15,0 1 1 0,7 2 2 0,-7 6-4 0,-7 2 3 16,1 7-4-16,-8 5 4 0,2 10-5 0,-1-3 0 16,0 10 1-16,-6 1 2 0,-1 3-3 0,0 0 2 0,1 1 1 15,-1 0-2-15,8-5-2 0,4-4 0 0,2-9 0 16,0-1 2-16,6-8 2 0,6-3-2 0,0-7 0 16,8-1 0-16,-2-2 0 0,8-9 1 0,7 0 0 0,-1-3-3 15,6 0 2-15,13-3-1 0,1-4 0 0,0-1-1 16,6-6-9-16,7-1 10 0,-1-7 2 0,0 4-2 0,1-4 0 15,0-4-2-15,-7 0 2 0,0-3-1 0,0 4 1 16,-6-5 1-16,-7 5-1 0,0 0-1 0,0-2-2 16,-6 2-4-16,-7 3-3 0,-1 0-8 0,1 0-6 0,-6 4-8 15,-1-1-8-15,1 4-10 0,-14-2-13 0,2 5-8 16,-2-2-14-16,-6 3-16 0,0-1-3 0,-6 2 10 0,-2 2 12 16,-4 1 7-16</inkml:trace>
  <inkml:trace contextRef="#ctx0" brushRef="#br0" timeOffset="200431.73">21231 13686 412 0,'-6'-3'24'0,"-1"-1"-1"15,-5-3 2-15,4 0-4 0,-4 0-1 0,5-2-3 0,-6 3 0 16,-6 6-5-16,5-8 0 0,-5 5-1 0,0-1-1 16,-1-3-1-16,1 2-1 0,-1 3 0 0,-6-6-1 15,-1 4 1-15,9-3-1 0,-9-1 0 0,1 1-1 0,0 4 0 16,-7-9 1-16,7 5 0 0,-6 3 0 0,5-3-1 16,-5 4 0-16,-1-5 1 0,7 0-1 0,-6 2-1 0,-7-2 2 15,6-3-1-15,1 4 0 0,-1-4 0 0,7 0 0 16,-6 1 0-16,-1-2-2 0,1 1 3 0,6 0 0 15,-1 0 0-15,-5 0 0 0,6 0 1 0,-1 0-2 0,2 0 0 16,-1 4 0-16,0-8 1 0,0 8-1 0,6-5 0 16,-6 5 2-16,0-4-4 0,6 4 4 0,0-5-1 0,-5 6-4 15,5-2 4-15,0-3-3 0,-5 4 3 0,5 0-2 0,-6-1 1 16,6 1-1-16,1 0 0 0,-1-1 0 16,-6 1 1-16,7 0 1 0,-1 0-2 0,-6 3 0 0,7-3 1 15,-1 0 0-15,-6 2-1 0,6-2-1 0,1 0-2 0,-1 7 2 16,2-8-1-16,-9 5-2 0,7-1 2 0,-6 1 0 15,7-5 0-15,-7 4 0 0,0 1 0 0,0-4-3 0,0 3 3 16,-1-3 0-16,-5 3 0 0,6 0 0 0,0 1-4 16,0 3 3-16,0-5 2 0,-7-1-3 0,7 2 3 15,0 0-2-15,-6 1 0 0,5 0-2 0,-5-2 2 0,-1 2 0 16,1-6-2-16,-1 3 1 0,7 2 0 0,-13-3 0 16,7 4 0-16,-1-2 0 0,1 3 0 0,-8-7 0 0,7 6 0 15,-5-1-1-15,5 0 0 0,-6-3 1 0,1 7 0 16,4-3-1-16,-5-1 0 0,7-4 0 0,-7 5 0 0,6-1 1 15,-5 4 2-15,4-3-2 0,-5-1-1 0,7 4 1 16,-7-7 0-16,6 3 0 0,-5 0 0 0,-2-3-1 16,1 4 0-16,0-2 1 0,-1-2 0 0,2 0 0 0,-1 4 0 15,0-8-1-15,-1 7 1 0,1-3-1 0,-6-1 1 16,5 1-1-16,2 3 1 0,-1-2-2 0,-7-2 1 16,7 8 0-16,0-9 1 0,0 6-3 0,0-4 2 0,0 3 0 15,0 1 0-15,0-5 0 0,-7 8 1 0,7-7 0 16,-7 7-1-16,7-7 0 0,-6 3 0 0,-1 1 0 0,1-1 1 15,-1 0 0-15,-7 1-1 0,8-1 0 0,-1-4 0 16,-5 1 2-16,5-4-2 0,1 4 0 0,-8 3 0 16,8-6 1-16,-1-2 0 0,7 5 0 0,-7-4-1 0,1 4-2 0,6-5 2 15,-7 5 0-15,7-4-1 0,-7 0 2 0,1 0-2 16,-1-3 4-16,7 3-3 0,-13-4 0 0,7 1 1 16,-1 2-1-16,0-2 1 0,-6-1 2 0,7 4-1 0,-1-4 0 15,-6 4 0-15,6 1 0 0,-5-1-2 0,5 0 0 16,1 0 0-16,-8 2 0 0,7-1 1 0,-5-1 0 15,-2 0-2-15,1 4 2 0,-7-4 0 0,8 0 0 0,-8 3-1 16,0-6 1-16,-6 7 0 0,6-4 0 0,1-1 0 16,-1-2-1-16,0 3 1 0,-6-1-4 0,7 2 4 0,5-5-2 15,-4 5 2-15,-2-2-2 0,6 1 0 0,-12 0 2 16,7 1 0-16,-1-2 0 0,-6 1-4 0,0 5 3 16,0-6 1-16,0 1-3 0,-1 4 0 0,1-5 1 0,-6 5 0 15,6-4 1-15,0 4 2 0,6-4 0 0,-6 3 0 16,-8-2-4-16,8-1 4 0,0 3-3 0,-6-2 4 0,6-1-1 15,-7 3 0-15,0-3 0 0,7 4 0 0,-6 0 0 16,6-4-4-16,-1 3 5 0,1 2-4 0,6-2 4 0,-6 0 0 16,0-3-5-16,0 4 4 0,0-1-3 0,0 1 3 15,0 0-2-15,0 0-1 0,0-1 4 0,-1 1-1 16,1-1-1-16,0 1 0 0,0 4 0 0,7-5-1 0,-1 1 4 16,0 0-2-16,0 0 0 0,2 2 0 0,-2-1 1 15,0 1-1-15,7-2 1 0,-7 3-1 0,7 1 0 0,0 0 1 16,0-2 1-16,7 1 0 0,5 1-2 0,-5 0 2 0,12-1-2 15,-5 0 1-15,4 1-2 0,2 3-2 0,6-8 1 16,0 5 4-16,0-1-1 0,0 1-3 0,6-1 3 16,1 4-3-16,-1 0 4 0,7 0-2 0,-6-4 0 0,6 0-3 15,-1 1 4-15,8 6 0 0,-7-3-5 0,6-3 4 16,1-1 0-16,0 4-1 0,-1 0-1 0,7-4-1 16,0 8-4-16,0-8-2 0,0 8-6 0,0-8-2 0,0 4-5 15,0 4-5-15,0-8-5 0,0 4-10 0,0 0-5 16,0 0-6-16,0 0-5 0,0 0-3 0,0 4-7 0,0 0-10 15,7 3-13-15,-1 1 10 0,0-1 6 0</inkml:trace>
  <inkml:trace contextRef="#ctx0" brushRef="#br0" timeOffset="201176.58">12608 12855 411 0,'0'-3'40'0,"0"-2"-1"15,0 2-3-15,7 6 0 0,0 2-3 0,5-2-2 16,2 0-4-16,5 5-3 0,1-2-2 0,-1 3-3 0,0 1-2 16,8 2-1-16,-1 1-5 0,0-1-1 0,6 3-5 15,1 0-5-15,-7 3-8 0,0-4-3 0,7 5-8 0,-8-1-7 16,1-4-6-16,0 5-5 0,1-4-6 0,-7 3-9 15,-1-8-14-15,-6 6-3 0</inkml:trace>
  <inkml:trace contextRef="#ctx0" brushRef="#br0" timeOffset="201461.12">12771 13152 402 0,'-32'25'26'0,"6"12"-1"0,0 3 2 15,-7 3 0-15,1 10-2 0,-1-2-5 0,7 7 3 16,-7-3 0-16,1 0-2 0,6-3 4 0,-1-1-4 0,1-4 3 16,0-7 2-16,7 1-3 0,-1-8 1 0,8-4-3 15,-2-2 0-15,8-10-2 0,6-2-2 0,-7-3-3 0,7-2 2 16,7 0-5-16,-1-2 3 0,1-4-1 0,0 3-2 16,5-3-1-16,2 3-1 0,-2 4-1 0,1-3-1 15,7 2-1-15,0-2-1 0,-1 3-2 0,1 4-4 0,6-4-1 16,-7 3-15-16,7-2 11 0,0-2-4 0,0 1-3 15,1 0-4-15,-1-4-6 0,-7 1-6 0,7-1-4 0,-6-3 0 16,-1-1-4-16,1-3-5 0,-8 0-1 0,2 3-9 16,-2-3-8-16,2-3-13 0,-8 0 4 0</inkml:trace>
  <inkml:trace contextRef="#ctx0" brushRef="#br0" timeOffset="201653.84">12524 13661 432 0,'0'-3'42'0,"0"-2"-3"0,6 5-5 15,7-4-4-15,0 8-2 0,6 1-11 0,1-2 0 0,7 4-3 16,-1-3-2-16,0 7-8 0,6 0-2 0,1 0-6 16,-1 3-2-16,-5 1-7 0,5 3-3 0,-7-4-8 15,8 5-6-15,-7-4-9 0,0 0-14 0,0-1-17 0</inkml:trace>
  <inkml:trace contextRef="#ctx0" brushRef="#br0" timeOffset="202149.34">13331 13166 413 0,'0'0'29'0,"0"7"3"0,0 4 1 0,0 4 0 16,0 7 2-16,-6 4-1 0,6 10-2 0,-7 4-3 0,-6 8 3 0,7 8-3 15,-8 6 3-15,2 3-2 0,-8 5-2 0,1 3 0 16,-7 1 3-16,6-1-3 0,1-1-2 0,-7 2 2 15,-1 0-5-15,8-5 1 0,0-3-1 0,-1-3-1 0,0-1-1 16,1-8-1-16,5-5-6 0,8-5 2 0,0-4-6 16,6-11 3-16,-7-3-2 0,7-8-4 0,7-4-1 15,-1-6 3-15,0-5-4 0,8-3-1 0,5-3 4 0,-6-5-5 16,14-6 4-16,-2-4-1 0,8-8 0 0,0-3-3 16,6-8 2-16,-1-7-1 0,1-8-1 0,7-2 0 0,-1-8 0 15,2-4-4-15,5 0 4 0,-7-4-4 0,8-3 1 16,-8 0 0-16,1 3 2 0,-1 4 1 0,-6 4-2 15,0 7-1-15,-6 3-1 0,-1 8 3 0,-13 7-1 0,1 9-2 16,-7 5 4-16,-6 10 0 0,-1 4-1 0,1 2 0 16,-7 3-3-16,0 1 1 0,0 3 1 0,0 0-1 0,-7 0-1 15,7 3-1-15,0-3-4 0,0 0-3 0,0-3-9 16,0 6-6-16,0-6-10 0,0 3-12 0,0 0-11 16,0 0-6-16,0 7-7 0,7-3-7 0,-1 3-10 0,-6 5-12 15,0 2 8-15,0 1 10 0,0 3 10 0</inkml:trace>
  <inkml:trace contextRef="#ctx0" brushRef="#br0" timeOffset="202895.53">13638 14760 415 0,'0'4'26'0,"0"-2"2"0,0-2-1 15,0 0 1-15,0 0 0 0,0 0-1 0,0 0 3 16,0-2 0-16,0 2-2 0,6 0 0 0,0-8 0 0,8 1-2 16,-8-3-1-16,7-6-2 0,0-2 1 0,6-4-5 15,-5-7 3-15,5-1-2 0,1-7-4 0,-8-3-1 16,8-4-2-16,0 0 0 0,-1-7-1 0,1 0-2 0,6-4-1 16,-7 0 4-16,1-1-1 0,0 2-2 0,6 3-3 0,-7 4 4 15,1 5-5-15,0 3 3 0,-8 5-2 0,8 6-3 16,-7 5 3-16,-1 2-2 0,2 2-1 0,-1 4 0 0,0 5 1 15,0-2-1-15,0 1 0 0,0 4 0 0,0-5-1 16,0 5 1-16,0 0 0 0,0-4-2 0,0 4 2 16,-7 0 2-16,8-1 0 0,-2 5-3 0,-5-1 4 0,-7 0-2 15,7 4 1-15,-7 0 1 0,0 0 0 0,6 0 1 16,-12 4 1-16,6 3-4 0,0 1 3 0,0 4-4 16,0 1 3-16,-7 6-2 0,7 6 1 0,-7 1-4 0,1 7 3 15,0 1 0-15,-1 1-4 0,0-1 0 0,7-2 0 16,-6 1-1-16,6-4 1 0,-6-3-1 0,6-4 0 0,0-3 4 15,0-5 0-15,0 0-5 0,6-6 4 0,-6-4 0 16,0 1 0-16,6-5 0 0,-6 2-1 0,7-2 0 0,6 0 0 16,-7-2 0-16,8-3 0 0,5 1 0 0,1-7-1 15,-1 4 0-15,1-4-3 0,6-4 0 0,-6 1 0 16,12-9 0-16,-7 1 5 0,9 1-5 0,-1-5 4 0,-1-3-4 16,7 3 2-16,-7 0 0 0,7 1 2 0,0-1 0 15,-6 5 0-15,6 2-4 0,0 1 0 0,-6 6 0 0,-1 5 4 16,1 0 0-16,-14 7-2 0,8 0 1 0,-8 4-1 15,1-1 1-15,-8 9-3 0,-5-2 4 0,0 1-4 0,-1 7 4 16,-6 1-4-16,-6 4 0 0,6 4 3 0,-14 7 1 16,8-1 0-16,-7 4-1 0,-7 7 0 0,1 0-1 15,-7 3-1-15,6 5-3 0,-12-1-4 0,6 0-5 16,-1 1-5-16,-5 2-7 0,6-3-11 0,-7 5-9 0,1-6-14 16,5-1-11-16,-5 2-12 0,7-7-17 0,-1 0-8 0,-1-4 13 15,1-3 11-15,0-1 7 0</inkml:trace>
  <inkml:trace contextRef="#ctx0" brushRef="#br0" timeOffset="204508.02">7704 11914 417 0,'0'0'38'0,"0"0"3"0,0 0-2 0,0 0 5 0,0 0 3 16,0 0-7-16,0 0-2 0,0 0 1 0,0 0-3 15,0 0-1-15,0 0-1 0,-6 0-4 0,6 0-1 0,-7 0-3 16,7 0-5-16,-6 0 1 0,-1 0 1 0,0 0-6 16,1-5 2-16,6 2-2 0,-13 3 0 0,6-3-2 0,1-2-1 15,-7-2 0-15,6 3-2 0,-6 1-2 0,7 0-1 16,-7-6-1-16,0 6 1 0,-7 0 1 0,7-1-1 16,-6 0-1-16,6 1-1 0,-7-1 0 0,1 0-1 0,-1 1-1 15,0-1-1-15,1 1 0 0,-7-1 0 0,6 0-1 0,-6 4 0 16,7-4-4-16,-7 4 0 0,6 0 0 0,-6-3 0 15,1 3 0-15,-9-4 5 0,9 4-1 0,-1-4 0 0,-7 1-5 16,1-5 5-16,-1 5-1 0,1-4 0 0,-2-1-4 16,-5 1 0-16,7 0 0 0,-7-5 3 15,0 4 1-15,0 2 0 0,-7-5 0 0,8 3 0 0,-9-3-1 0,2 4-4 16,-1-4 1-16,1 4 0 0,-1 0 0 0,1-1 1 16,-1 1 3-16,1-4 0 0,-1 4-12 0,0 0 13 0,0-1 0 15,-5 1-1-15,5-1 0 0,-7-3 0 0,8 3 0 16,-7 1 0-16,1 0-1 0,4 0-3 0,-11-1 0 15,5 1 1-15,-4 0-1 0,4 0 0 0,-6-1 0 0,1 1 4 16,5 4 0-16,-4-5-4 0,-9 1 4 0,7 3-4 16,1 0 0-16,-1-3 4 0,1 3-4 0,-7 1 0 0,0-4 4 15,-1 2-4-15,-6-1 4 0,7 1-4 0,-6 2 0 16,6-5 2-16,-7 5-1 0,7-5 0 0,-7 4 0 0,7-2 0 16,0 2 4-16,-1-3-4 0,1 3 4 0,0-3-4 15,0 3 2-15,0-4-2 0,-6 5 0 0,6-4 4 16,-7 3-5-16,7 0 5 0,0 1-5 0,0 3 5 0,0-4-5 15,0 4 5-15,6 0-5 0,0 0 4 0,0 0-2 0,7 0-2 16,1 0 5-16,-2 0-5 0,1 0 0 0,-1-4 4 16,2 4-4-16,5 0 0 0,1-3 5 0,6 3-5 15,-7 0 0-15,7-4 5 0,7 4-5 0,-8 0 0 0,15-3 5 16,-8 3-1-16,7-4-4 0,0 4 4 0,-1 0-4 16,8-4 4-16,-7 4-4 0,6-3 2 0,1 3 2 0,0 0-4 15,-1 0 4-15,0 0-2 0,1 0-2 0,5 0 4 16,-5-4-4-16,6 0 4 0,0 4-4 0,-7 0 4 0,8-3-4 15,5 3 4-15,-6-4-4 0,0 4 4 0,7 0-2 16,-8 0 2-16,8 0-4 0,0 0 4 0,-2 0-4 16,-4 0 4-16,5 0-2 0,1 0-2 0,-1 0 0 0,-6-3 4 15,7 3-4-15,-8 0 4 0,8 0-4 0,-7-5 0 16,6 5 4-16,-5 0-4 0,5-3 5 0,-6 3-5 16,6 0 0-16,-5 0 5 0,-2 0-5 0,8-5 5 0,-7 5-3 15,7 0 0-15,-8 0-2 0,8 0 4 0,0 0-4 16,6 0 5-16,-8-3-5 0,8 3 4 0,-6 0-4 0,6 0 4 15,0 0-4-15,0 0 0 0,0 0 4 0,0 0-4 16,0 0 4-16,0 0-4 0,0-3 4 0,0 3-5 16,0 0 1-16,0 0-2 0,-6 0 0 0,6 0-7 0,-6 0-1 15,6 0-6-15,-7 0-3 0,7-4-12 0,-7 4-6 0,1-4-13 16,-1 1-7-16,1-1-11 0,6 0-5 0,-6 4-15 16,6-4-13-16,0-3 16 0,0 7 8 0</inkml:trace>
  <inkml:trace contextRef="#ctx0" brushRef="#br0" timeOffset="205815.65">2656 12216 400 0,'-6'0'20'16,"6"0"4"-16,0 0-2 0,0 0-2 0,0 0-1 15,0 0-5-15,-6 0-1 0,0 0 3 0,6 0 0 0,0 0-1 16,-8 0 0-16,8 0-1 0,-6 0 2 0,6 0-3 0,-6 0 0 16,6 0 1-16,0 0-5 0,-7 0 2 15,7 0 0-15,0 0 0 0,0 0-1 0,0 0-1 0,7 0 4 16,-14 0 0-16,7 0-5 0,0 0 4 0,0 0-2 0,0 0-3 16,0 0 1-16,0 0 0 0,0 0-1 0,0 0-1 15,0 0-1-15,0 0-2 0,0 0 0 0,0 0 2 0,0 0 0 16,0 0-1-16,0 0 0 0,0 0-1 0,0 0 0 15,0 0-1-15,0 0 1 0,0 0-2 0,0 0 1 16,0 0-1-16,0 0 0 0,0 0-3 0,0 0 2 0,0 0 1 16,0 0-1-16,0 0 2 0,0 0-2 0,0 0 0 15,0 0 0-15,0 0 0 0,0 0 0 0,7 0 0 0,-7 0 0 16,6 0 0-16,0 0 0 0,2 0 1 0,-8 0-1 16,6 0 0-16,6 0 0 0,-12 0 0 0,7-2 0 15,0 2 0-15,-7 0 0 0,6-4 0 0,-6 4 0 0,0 0 0 16,0 0 2-16,0 0-2 0,0 0 0 0,0 0 0 15,0 0 1-15,0 0-1 0,0 0 0 0,0 0 0 0,0 0 1 16,0 0 2-16,0 0-3 0,0 0 2 0,0 0 2 16,0 0 0-16,0 0 0 0,0 0 1 0,0 0-4 15,0 0 1-15,0 0 4 0,0 0 0 0,0 0 1 0,0 0 0 16,0 0 0-16,0 0-2 0,0 0 4 0,0 0-5 16,0 0-1-16,0 0 4 0,0 0-5 0,0 0-1 0,0 0 3 15,0 0-4-15,0 0-4 0,0 0-1 0,0 0-4 16,0 0-8-16,0 0-2 0,0 0-9 0,0 0-11 0,0 0-9 15,7 0-7-15,-7 0-11 0,0 0-18 0,0 0-1 16,6 0 9-16</inkml:trace>
  <inkml:trace contextRef="#ctx0" brushRef="#br0" timeOffset="206377.69">2878 12309 404 0,'0'0'30'0,"-7"0"4"0,7 0-1 0,0-3 4 0,0-1-3 16,0-1-4-16,0 2 0 0,0 0-3 0,-6-5-1 15,0 1-1-15,-1 3-3 0,0-6 2 0,-5 2-3 0,-1 1-1 16,-7-4 0-16,0 3 0 0,-6-4-1 0,1 6-2 16,-1-1 0-16,-1 0-2 0,-5 2-1 0,-1 3 0 15,-5-3-1-15,4 5-2 0,-5 5 0 0,0 5 2 0,-7 1-1 16,7 0-6-16,-6 7 5 0,-1 5-4 0,1 2 3 16,-1 4 1-16,-5 4 0 0,5 8 0 0,0-1 2 0,0 4-4 15,1 0 4-15,5 3-6 0,8 2 1 0,6-2 1 16,0 0-1-16,13 1-1 0,0-4-5 0,13-4 0 0,7-3 4 15,5-5-1-15,2 2 0 0,12-9-1 0,0 1-1 16,7-1-1-16,-1-5-4 0,7-3-2 0,0 2-3 16,0-8 0-16,0 3-6 0,0-3-1 0,-6 0-7 0,-1-3-6 15,-6-1-7-15,1-4-8 0,-1 4-9 0,-7-2-5 16,1-2-8-16,-8-3-8 0,8 0-19 0,-14 4 2 16,8-4 9-16,-1-4 9 0</inkml:trace>
  <inkml:trace contextRef="#ctx0" brushRef="#br0" timeOffset="206852.06">2833 12540 412 0,'-27'22'36'0,"1"7"-3"0,-6 1 2 0,13 2-1 15,-7 1-7-15,6 3-4 0,7 1-2 0,-1 0-3 16,8 0-2-16,0-4-1 0,12 0-2 0,0-4-1 16,8-4-1-16,5-2 1 0,7-5-3 0,0-7-1 0,7 0 0 15,6-8 1-15,0-3 0 0,7-3 0 0,0-8-4 16,-7-4 5-16,6-3-1 0,-6-8 0 0,0-4-1 0,0-2-1 16,-13-5-1-16,0-2 2 0,-7-3-2 0,-5-2-1 0,-1 0-1 15,-13 5 2-15,0 2 3 0,-7-3 0 0,1 6 4 16,-8 9-1-16,-5 0-3 0,0 6-1 0,-8 4-3 15,8 8 0-15,-7 3-3 0,-6 4-2 0,6 0-15 0,-1 8 4 16,-5-2-3-16,6 6-5 0,-1 3-6 0,2 2-5 16,5-1-6-16,0 2-4 0,8 8-6 0,-2-5-6 0,8 5-10 15,6 0-12-15,0-4 3 0</inkml:trace>
  <inkml:trace contextRef="#ctx0" brushRef="#br0" timeOffset="207427.51">3595 12422 425 0,'0'5'44'0,"-6"-2"-5"0,-2 11-4 0,2 1-5 16,0 7 0-16,-1 4-8 0,-6 7 3 0,6 4-1 15,-5 2-5-15,-8 9 2 0,0 0-2 0,7-1 0 0,-6-3 0 16,6 0 4-16,-7-2 2 0,7-6-6 0,0-8 4 0,0-2-4 15,1-3-1-15,4-9-3 0,2 0-4 0,0-5 2 16,6-7-3-16,0-2-1 0,0 5-1 0,0-5-2 16,0 0 1-16,0 0-1 0,0-5-5 0,0 3 4 0,6-7-5 15,-6 2 4-15,6-4-4 0,2 1 4 0,-2-9-5 16,7 1 5-16,0-8-5 0,0 1 2 0,-1-5 2 16,8 1-4-16,-7-4 4 0,7 4-2 0,0 0 1 0,6-4-4 15,-7 7 4-15,1-4-2 0,0 8 2 0,-2 4-1 16,9-1 0-16,-7 9 0 0,-2-1-1 0,2 7 0 0,-7 0 0 15,7 4-3-15,-8 4 5 0,2 3-1 0,-8 4 1 16,1 1-2-16,-1 6 3 0,-6 1 3 0,0 1 0 0,0 7-3 16,-6-1 5-16,-1 2-1 0,1 2 1 0,-8 3 1 15,8-3 2-15,-6-1-4 0,5-4 4 0,-6-3-6 16,6-4 4-16,1-3-6 0,-1-4 1 0,7 0-2 0,0-7-2 16,0-4-1-16,0 3 1 0,13-6 1 0,-6-1-1 15,6-3 0-15,0-1-1 0,7-2 1 0,5-2-1 0,1-2 1 16,0-4-1-16,13-1 0 0,-6-4-2 0,7-2 2 15,-2 0 0-15,1-1 1 0,-6 4 0 0,6-4 0 16,-13 9 2-16,0-2-5 0,0 8 3 0,-6 0 3 0,-7 4-4 16,0-1 5-16,-7 8 0 0,-6 0 2 0,7 3-4 15,-14 5 1-15,1 3-1 0,-1 4 4 0,1 4-1 0,-7 2-1 16,-7 9-5-16,0-1 3 0,1 7-4 0,-1 6-3 0,-6-3-4 16,7 1-1-16,-7-3-3 0,0-1-3 0,6 1-3 15,7-7-10-15,1-5-5 0,-2-3-5 0,8-4-9 16,6-7-4-16,6 1-1 0,0-5-1 0,8-3-6 0,5-4-13 15,1-4-11-15,6 0 3 0</inkml:trace>
  <inkml:trace contextRef="#ctx0" brushRef="#br0" timeOffset="207671.84">4578 12936 435 0,'-7'22'49'0,"-6"10"-3"16,7 5-1-16,-7 2 1 0,0 14-4 0,-7 1-6 0,7 1 2 15,-6 8-4-15,6-1-2 0,-7 0-4 0,-6 4 0 16,7-3-5-16,-1-1-3 0,0-3-3 0,1-5-2 0,-1 1-2 16,1-3-2-16,6-9-3 0,-6-6-2 0,5 0-1 15,8-11-6-15,-8-1-4 0,8-7-2 0,6-7-7 0,-6 0-1 16,6-6-5-16,0-3-5 0,0-4-1 0,0-6-4 16,0 0 0-16,0-6-4 0,0-5 2 0,0-6-6 15,0-1-1-15,0-11 2 0,0-3-1 0,0-7 2 0,6-4 2 16,-6-11 1-16,6-5 4 0,2-3 7 0,-2-4 5 0,7 2 7 15</inkml:trace>
  <inkml:trace contextRef="#ctx0" brushRef="#br0" timeOffset="207830.79">4513 12866 411 0,'39'-11'18'0,"-6"11"6"15,5 0 2-15,-5 11-2 0,6 0 2 0,-6 3-1 16,0 9 1-16,-1-1 0 0,-13 3 3 0,7 1-2 0,-12 6 2 16,-8-2 0-16,1 4-4 0,-7-2-1 0,-7 0-2 15,1 2-3-15,-14-5-2 0,6-3-2 0,-4 3-2 0,-9-3-3 16,7-8 0-16,2 0-4 0,-9-4-8 0,7-2-3 15,8-4-7-15,-8-5-7 0,7-6-7 0,0 3-4 16,0-11-8-16,1-5-5 0,-2 2-6 0,8-9-9 0,-8 3-6 16,1-10-9-16</inkml:trace>
  <inkml:trace contextRef="#ctx0" brushRef="#br0" timeOffset="208003.94">4976 12518 404 0,'12'0'42'0,"1"0"-6"0,1 4-6 0,-2-4 1 0,2 0-6 15,5 3-8-15,-6 5-4 0,6-5-8 0,1 4-10 16,0 1-3-16,-1 3-11 0,1-4-6 0,0 4-5 0,-8 4-9 16,8-4-14-16</inkml:trace>
  <inkml:trace contextRef="#ctx0" brushRef="#br0" timeOffset="208194.29">5223 12925 442 0,'-13'18'50'0,"0"0"-4"0,-1 4 0 0,2 4-2 16,-2 6-4-16,2 2-7 0,-8 2 0 0,7 5-7 16,-7-2 1-16,8 3-5 0,-8 2-4 0,7-5-2 15,-7-2-4-15,8 0-2 0,-8-5-3 0,13-2-8 0,-5-5-6 16,4-2-6-16,2-5-7 0,6-3-7 0,0-8-1 15,0 0-6-15,0-3-3 0,14-11-3 0,-8-1-8 0,7-6-10 16,0-8-13-16,0-4 1 0</inkml:trace>
  <inkml:trace contextRef="#ctx0" brushRef="#br0" timeOffset="208384.58">5659 12162 430 0,'7'0'71'0,"-14"8"-11"0,1 3-2 15,-8 7-5-15,-4 8-4 0,4 7-9 0,-6 11-1 0,-5 3-5 16,5 12-3-16,-6 7-4 0,0 7-4 0,-1 1-4 16,2 6-6-16,-1 1-4 0,0-1-6 0,6-3-3 15,1 0-8-15,-1-7-3 0,7-1-8 0,6-6-11 0,1-4-5 16,6-9-5-16,6-2-5 0,8-8-7 0,-8-3-13 16,14-8-16-16,-7-7-2 0,6-7 9 0</inkml:trace>
  <inkml:trace contextRef="#ctx0" brushRef="#br0" timeOffset="208942.14">5763 13302 427 0,'-6'7'36'0,"6"0"-5"0,0 4-3 0,0 1-2 16,0 2 0-16,6 4-9 0,0 1-2 0,-6-5-2 16,14 4-1-16,-8 1-1 0,1-5 0 0,6 2-4 0,6-6 2 15,-5 0-3-15,5-5-1 0,1-1-1 0,0-4 0 0,5-4-1 16,-5-1-1-16,0-5-2 0,-2 0 0 0,2-6-2 15,0 2-4-15,-7-8 4 0,-1 0-3 0,2-4 0 16,-14-4 1-16,6 5 0 0,-6-4 0 0,-6 3 4 0,0 1 4 16,-2-1 2-16,-4 5 2 0,-1 2 5 0,-7 4 1 15,0 0 0-15,2 12 5 0,-9-1-2 0,-5 4 4 16,6 7 1-16,-1 5 3 0,-5-2-1 0,-1 12 0 0,1 1 3 16,-1 3-1-16,1 6-2 0,-7 0-1 0,13 10 2 0,-7-3-1 15,7 2-2-15,0-1-3 0,6 4-1 0,1-3-3 16,6-5-2-16,0-2-5 0,7-5 2 0,6 0-7 15,6-7 0-15,0-4-1 0,7-3-4 0,7-12-1 0,6 1 0 16,6-4-2-16,7-7-6 0,7-4-4 0,-1-3 1 16,8-9-2-16,6-7-4 0,-1-3 1 0,7-3-1 0,0-4 1 15,-6-4 3-15,6 0 2 0,-6 0 0 0,-1 0 3 16,1 7 1-16,-7 4 2 0,0 4 1 0,-13 4 7 16,1 10 3-16,-8 4 3 0,-6 7 6 0,-7 8 2 0,1 3 4 15,-14 8 1-15,1-1 2 0,-14 13 1 0,1 1-1 16,-7 6 0-16,0 2 1 0,0 4-6 0,-7 4 2 15,1 8-5-15,0-5 2 0,-1 4-5 0,0 1-1 0,1-5 3 16,-1 1-5-16,7-8 1 0,0 1 1 0,0-9-5 16,7-5 3-16,-1-7-2 0,7-3-3 0,-7-7 4 0,7-3-2 15,0-7-3-15,7 0 4 0,0 0-2 0,-1-3-1 16,7-5 0-16,0 5 0 0,0-9 0 0,7 4 0 16,-1 2 0-16,13-5-1 0,-5-4-3 0,5 4 3 0,1-4-3 15,-1 1-10-15,8 3-2 0,-8 4-7 0,7-4-4 0,0 4-12 16,7 2-7-16,-7 2-8 0,7-1-12 0,-1 8-2 15,0-1-7-15,1 5-10 0,-1-1-15 0,2 1 4 0,-2 6 11 16,1-2 13-16</inkml:trace>
  <inkml:trace contextRef="#ctx0" brushRef="#br0" timeOffset="212472.74">7085 7964 400 0,'-32'-4'16'0,"-7"-3"0"0,-1 0 0 16,1 4 0-16,-6-5-2 0,-1 1-2 0,1-1-5 15,-7 1 2-15,-7 0-3 0,0 0 5 0,1-1-1 0,-1-3-3 16,-6 3 0-16,0 1-2 0,0-1 2 0,-7-2-1 16,0 2-2-16,1 1-3 0,-7-3 3 0,0 1 0 15,-7 3-1-15,1-2-2 0,-1 1 2 0,6-4-1 0,-5 8-1 16,6-5 1-16,-1 1 1 0,-5 7-4 0,12-4 4 15,-6 0-3-15,-7 4-3 0,8 4 0 0,-2 0 0 0,-6-1-1 16,8 5 0-16,-8-4 0 0,6 3 1 0,-5 0 2 16,-1 4-2-16,7-4 0 0,0 1 0 0,-1-1 1 15,2 4 5-15,-8-4-1 0,6 4 0 0,8-4 0 0,-7 4-5 16,6-3 5-16,1-2-4 0,-1 7 5 0,7-6-3 0,-1 0-2 16,9 4 5-16,4-4-5 0,-6 0 5 0,7 1-5 15,1-1 0-15,5 0 5 0,-7-3-5 0,8 7 5 0,-1-7-3 16,1 3-2-16,-1 0 4 0,1 1-4 0,-2-2 4 15,9 3-4-15,-1-3 4 0,-7 2-4 0,7 0 5 16,6-2-5-16,-5-1 1 0,5 2 0 0,1 0 0 0,-1-3 5 16,7-1 1-16,0 1 0 0,-1 0-2 0,9-1 0 15,-9 1 0-15,14-1 0 0,-6 2-1 0,5-2 0 0,2-3 0 16,-2 4 0-16,1-1 0 0,1 1 0 0,5 0-1 16,-6-1 1-16,-1 5 2 0,8-1-3 0,-7 0 0 0,0 4 0 15,0 0 0-15,1 5 0 0,-2-2-1 0,-6 4 3 16,8 0 2-16,-8 1 0 0,7 6 0 0,0-3-4 15,-6 7 3-15,6 1-3 0,-7 3 5 0,0 7-4 0,8 1 2 16,-8 2-2-16,1 5 2 0,-1 3 1 0,0 4-1 16,1 0 0-16,-1 8-13 0,0-1 13 0,-5 4 0 15,5 3 0-15,0 1 0 0,-6 7 0 0,7 0 0 0,-1 0 0 16,-6 3 0-16,7 1-1 0,-1 0 0 0,0 7 1 16,-5-4 5-16,5 0 0 0,0 4-2 0,-6 3 1 0,7 5-2 15,-1 2 5-15,1 1 1 0,-7 8 0 0,0 2-3 16,6 1 1-16,1 8 1 0,-7 3 0 0,0 0 2 15,-1-5-2-15,8 2 0 0,-7 3 0 0,-6-1 0 0,6-2 2 16,-1 3 1-16,-5-8-4 0,-1 0 3 0,1 2 0 0,-8-5 1 16,1 0 2-16,0 3-2 0,1-6-1 0,-2 6 0 15,-5-7-1-15,6 0-1 0,-1-3 0 0,1 3-1 16,7-3 0-16,-7-5 1 0,7 1-3 0,-1-3 1 0,7-5-5 16,-7-3 0-16,7-3 0 0,0-4 4 0,0-1-1 15,-1-10-1-15,1 2 0 0,7-6-1 0,-1-4-1 0,2 1 0 16,-2-5-1-16,0 2 0 0,1-2-1 0,5 0-4 15,8-3-3-15,-7 5-1 0,6-6-6 0,1 0-3 0,6-2-12 16,-7 3-3-16,14-7-13 0,-1-1-10 0,1-3-7 16,6 0-5-16,7-7-10 0,-1-3-21 0,1-6 6 15,6-6 8-15,6-8 9 0</inkml:trace>
  <inkml:trace contextRef="#ctx0" brushRef="#br0" timeOffset="-207355.16">7392 7938 400 0,'19'0'5'0,"0"0"2"0,1 0 0 0,0 0-4 15,-1 0 0-15,1 0-3 0,-1 0 0 0,7 0-2 16,-6 0 3-16,0 0-1 0,-1 0 0 0,1 0 0 0,-1 0-2 16,0 0 2-16,1 0 0 0,-1 0 0 0,1 0 2 15,-7 5 0-15,7-5-2 0,-8 3-2 0,2-3 0 16,-1 3 4-16,0-3 0 0,6 4 0 0,-5 0-2 0,-8-4 0 16,7 0 2-16,0 3-2 0,0-3-1 0,0 0 1 15,6 0 0-15,-5 0 0 0,-8 0 0 0,7 4-2 0,0-4 3 16,0 0 1-16,1 0-1 0,-2 4 1 0,2-4-1 15,-2 4 0-15,1-4 0 0,7 0 0 0,-8 0 0 16,8 0 0-16,0 3 1 0,-1-3-1 0,1 0 1 0,6 0-2 16,-7 0 2-16,15 0 2 0,-9 0-2 0,7 0-2 15,1 0 4-15,7 0-2 0,-1 0-2 0,-1 0 4 16,2 0-1-16,5 0-4 0,0 0 4 0,1-3 0 0,0 3 0 16,0-4-1-16,6 0 0 0,0 0-4 0,-6 1 4 15,5-5-2-15,1 5-1 0,1 0 3 0,6-5 0 0,-1 4-4 16,-6 1 0-16,13-1 4 0,-7 0 0 0,1 1-4 15,6 3 4-15,1 0-1 0,-8-4 0 0,8 4 0 0,-1 0-4 16,0 0 4-16,0 0-4 0,-6 0 4 0,6 0-1 0,0 0-1 16,-7-4-1-16,7 4 4 0,0-3-2 0,0 3 1 15,0 0-3-15,0-3 2 0,1 3 2 0,-7 0 0 16,6 0 0-16,0 0-5 0,-6 0 5 0,0 0-2 0,-2 0 1 16,9 0-2-16,-8 0 2 0,8 0-4 0,-1 3 5 15,0 0-1-15,0 1-3 0,0 0 3 0,6-1 0 0,-6 1 0 16,8 3 0-16,-8-3-4 0,6 4 4 0,-6-5-3 15,7 0 1-15,-7 1 2 0,0 3-3 0,7-3 4 16,-7 0-3-16,7 0 3 0,-1 3-5 0,-6 0 1 0,7-3 0 16,0 3 4-16,-7 0 0 0,6 0-4 0,2 1 3 15,-2-5-1-15,0 8 0 0,2-3-2 0,-2-5 4 16,7 4-1-16,0 1 0 0,-6 0 0 0,6-5 0 0,7 5 0 16,-7-1-2-16,0 1 1 0,6-1 0 0,1 0 0 15,-6 0 0-15,12 1 0 0,-7-5 1 0,7 4-1 0,0 1-3 16,1-5 4-16,-1 5-4 0,6-1 1 0,2 1 0 15,-2 0 2-15,1-2 2 0,6-2 0 0,-7 7-1 0,2-7 0 16,5 7-3-16,-1-4 0 0,2 4 0 0,-1-1 2 16,1-1 2-16,5 1 0 0,1 1-1 0,-7 0 0 0,7 4-4 15,-1-1 4-15,1 2-1 0,-1-2 0 0,1 1 0 16,1 3 0-16,4 0 0 0,1 0-3 0,-5 1 3 0,5-1-3 16,-1-4 3-16,2 4-2 0,6 1 1 0,-1-4 1 15,-5 0 0-15,5-1 1 0,-5 1-2 0,6-1-1 16,-1 1 4-16,-5 1 0 0,5-2-1 0,1-1 0 0,-6 3 0 15,5 2 0-15,-6-3 0 0,6-1 0 0,-5 4 0 16,-1-3-4-16,7 4 4 0,-7-4 0 0,7 3 0 0,-6-4-1 16,-1 5 1-16,-1-5 0 0,2 5-1 0,-1-2 0 15,1-2 0-15,-1 4-2 0,0-4 1 0,0-1 2 0,0 4 0 16,1-3-1-16,-1 3 0 0,0-2 0 0,0-2 0 16,1 4-3-16,-1 1 1 0,0-6 3 0,0 3-1 15,0 2-2-15,1 0 0 0,-7-3 1 0,5 4 0 0,2-1 3 16,-7 1-1-16,-1-5-3 0,1 4 4 0,0-3-4 15,-7 2 2-15,0 2 2 0,1 0-3 0,-2-5 2 0,2 4-3 16,-7-2 4-16,6 2-3 0,-7-4 4 0,2 5-1 16,-2-1-4-16,1-4 4 0,-1 1 0 0,1 0-3 15,-7-1 3-15,6 1 0 0,1 0-4 0,1 0 0 0,-8-5 1 16,6 5 3-16,-6 0-3 0,7-1 0 0,-7-2 3 0,7 2 0 16,-7 0-3-16,0 2-1 0,0-2 3 0,7 1 1 15,-13-1-4-15,6-3 1 0,0 4 0 0,0 0 0 0,1-1 1 16,-1 1 3-16,0-1 0 0,-7 2-4 0,7-2 0 15,-6-3 3-15,6 3-3 0,1 1 4 0,-7-4-2 16,-2 4-2-16,9-1 0 0,-1-3 4 0,0 4-4 0,0 0 4 16,-6-5-4-16,6 5 4 0,1-3-1 0,5 2 1 15,-6-3 0-15,1 4-2 0,-1-1 1 0,6 1 0 16,-5 3 0-16,-1-2 0 0,0 1 1 0,0 1-1 0,0 1 0 16,1-1-1-16,-7 1 2 0,6-2-2 0,-7 6 0 15,1-4-2-15,-7-1 1 0,7 3 0 0,-7-2-1 0,7-1 2 16,-8-3-1-16,2 2 0 0,-1 2 0 0,0-4 1 15,-6 0-1-15,6 0 1 0,0-1-1 0,0 1 1 0,-6-4 0 16,6 3 0-16,-6-2 0 0,-1 2 0 0,1 0 0 16,0-3 1-16,-1 4-1 0,1 0 1 0,0-3 1 15,-1 2-2-15,-6 0 0 0,1-3 0 0,-1 4 0 0,0 0 2 16,-6-1-3-16,-1 1 0 0,1 0 0 0,-1-4-1 16,-6 3 0-16,1-2 2 0,-8 2 1 0,7-3 1 0,-7 3 0 15,-5-3 0-15,5 0 0 0,-6 0 0 0,1 4 0 0,-8-4-1 16,1 4 2-16,-1-4-5 0,-6 3 4 15,7 1-4-15,-14 3 3 0,7 0 1 0,-6 1 0 0,0 4 0 16,-1-2 0-16,-6 5 0 0,6-1-2 0,-5 1 0 16,-2-1 0-16,-5 4 1 0,6-2 0 0,-6 2 0 0,-1 0 1 15,-6 0 0-15,6 0 1 0,-6-3 2 0,-6 4 0 0,6-2-3 16,-6 2 0-16,-1-1 5 0,-6 1-2 0,0 3 0 16,-7-4 0-16,1 8 0 0,-1-5-1 0,-6 5 0 15,0 0 2-15,0 3-1 0,-7 4 0 0,8 0-3 0,-15 0 2 16,8 8-2-16,-1-5-1 0,-6 7 0 0,1-5 2 15,-2 6-3-15,1-5 0 0,7 6-1 0,-7-5 4 0,0 5-4 16,-1-6 4-16,1 2-1 0,1 3-2 0,-2 0 1 16,1 0 5-16,0 0-1 0,0-1 0 0,-7 2 1 15,7 1 2-15,-7-1 0 0,7 3-5 0,-6 0 1 0,-1-2 0 16,1 2 1-16,5 0 1 0,-5 3-4 0,-1 1 0 16,1-1 3-16,6 4-1 0,-7 0-1 0,7 3 0 0,0-3-1 15,0 0 0-15,0 3 0 0,0-2-1 0,0-5 0 16,7 1 0-16,-2-2-4 0,-5 3 0 0,7-7 4 15,-1 2-3-15,-5-4 3 0,5 5-3 0,1-6 3 0,-1 0 0 16,1 5 0-16,-1-4 0 0,1 0 0 0,-2 0-1 16,9-4 0-16,-8 0-1 0,7 1-2 0,0-5 0 0,-7-3 3 15,7 4 1-15,0-4-3 0,-7-4 4 0,7 0-4 0,0 1 2 16,1-1 2-16,-1 0-4 0,-1-3 2 0,1 0 1 16,0-1-1-16,0-3 0 0,0 1 0 0,0-2 0 15,7-2 0-15,-8-5 0 0,1 4 0 0,0 2 0 0,1-6-1 16,5 0 1-16,-6-3 0 0,-1 4 0 0,8 0-1 15,-7-4 0-15,0 3 0 0,6-2 2 0,-6-2-2 0,1 5 0 16,5-4 0-16,-6 0 0 0,6 0 0 0,1-4 1 16,-7 1-1-16,13 2 0 0,-7-7 1 0,8 1-1 15,-2 4 0-15,-6-9 1 0,14 2-1 0,-1-1 0 0,1 0 0 16,0-3 0-16,6-1 0 0,-7 0 0 0,7 0 0 16,0 1-1-16,-7-5 1 0,7 9 0 0,-6-6-1 0,0 5 0 15,-1 4 2-15,0 0 0 0,1 0-2 0,-7 3 2 16,13 0-2-16,-6 0 1 0,6 1 0 0,0-1 0 0,-7 4 0 15,7-3-3-15,0-1 0 0,0 1 2 0,0-2 2 16,-7-2-2-16,7 3 0 0,-6-4 2 0,0 5 0 16,-2-4-4-16,2 0 4 0,0-1-4 0,-1-3 4 0,1 4-4 15,-1 3 4-15,0-3-1 0,1-1 1 0,-6 5 0 16,-2-5 0-16,8 4-1 0,-8 1-3 0,1-1 4 16,1 4 0-16,-2-3-4 0,2-1 3 0,-2 0 1 0,1 5-1 15,1-5 0-15,-2 1 0 0,2-2 0 0,4 2 0 16,-4-5 0-16,5 0 0 0,1 1 0 0,-1 0 0 0,7-3 0 15,0-2-3-15,-6 1 0 0,-1-3 3 0,1 2 1 0,6-2-3 16,-6 3 4-16,-2-4-2 0,2 4 2 0,0 4-1 16,-1-1 0-16,-6 1-2 0,7 4 3 0,-1-1 0 0,1 4-1 15,-8 0 0-15,2 3-1 0,-2 1 1 0,2-1-1 16,-1 5-2-16,-7-1 3 0,0 0 1 0,8 1-2 16,-8 2 1-16,-7-2 0 0,8-1 0 0,0 1-1 0,-8-1 1 15,1 1-1-15,7-1 0 0,-7-4 1 0,0 1 0 16,0-1 0-16,-1-3 2 0,2 3-1 0,5-2 1 0,-6-4 1 15,0-1 0-15,0 0 0 0,7 0 0 0,-1-3-1 16,-6-1 0-16,7-3-1 0,-1 1 0 0,0-2 0 16,1 2-3-16,5-5 1 0,-4-3 1 0,4-1-1 0,-5-3-2 15,5 4-1-15,2-4 0 0,-2 0 0 0,-5 0 0 16,6-4-2-16,0-3 0 0,-7 0 4 0,8 4-1 16,-8-9-2-16,7 5 3 0,-7-5 0 0,0-1-1 0,-5-3 2 15,5 2 0-15,-6-1 0 0,0 0 0 0,-7 1-4 16,1 2 4-16,-1-2-1 0,1 0-2 0,-7-5 3 0,0 4-4 15,-7 1 4-15,7-5-1 0,-13 1 0 0,7 0-2 16,-14-1-1-16,7-2 4 0,-7-2-4 0,0 3 0 0,-6-3 4 16,0 1-3-16,0-4 4 0,-6 4-4 0,-1-3 4 15,0-1-3-15,-6 3 2 0,0-2-1 0,-1 0 0 16,-5-1 0-16,-7 4 2 0,6-4 2 0,-6-3-4 0,0 3 3 16,0-3-3-16,-7-1 4 0,7 2-2 0,-7-1 1 15,0-1 0-15,0 1 0 0,7 0 0 0,-6-4-1 0,-1 3-2 16,1-3 3-16,-1 4 1 0,0-1 0 0,-6-2-1 0,0 2 0 15,6 1 0-15,-6 0 0 0,-7-1 0 0,7 4 0 16,0 1 0-16,-7-5-1 0,1 5 0 0,-2-1-1 16,-5 1 1-16,7-1-2 0,-1 0 0 0,0-3 1 0,1 4-1 15,-2-5 0-15,2 1 0 0,-1 0 0 0,0 3 1 16,-5-3 0-16,11-5 1 0,-5 9-1 0,5-1 0 16,-5-3 1-16,5 4-3 0,-5-2 2 0,5 2 0 0,-5 3 0 15,-1-4 0-15,7 3-2 0,-7 3 2 0,7-6 0 16,-7 3-1-16,7 2 0 0,-7 3 0 0,1-4 3 0,-1 0-2 15,7 0 0-15,-1 2-2 0,1-1 2 0,-7 3 1 16,7 0-1-16,-7-4 0 0,7 3 1 0,-7 1 0 0,7-1 0 16,7-2 0-16,-8 2 0 0,1 5 1 0,0-1 1 15,0-3 1-15,0 3-1 0,-7 1 0 0,7-1 0 16,6 4-3-16,-7 0 1 0,2-1 1 0,-1 2 0 0,5-1 0 16,2 3-3-16,-7-3 2 0,6 7 1 0,0 1-2 15,0-4-1-15,7 3 2 0,-6 1 0 0,5-1 1 0,-5 4 0 16,6 0-3-16,-1 0 1 0,1 0 0 0,6 0 4 15,-6-4-3-15,7 8 3 0,-7-8-1 0,6 8 2 16,0-4-2-16,0 0 0 0,1 0 0 0,-1 0-1 0,0 0-1 16,8 0 1-16,-2 0 0 0,2 0 2 0,-2 0-2 0,0 0 0 15,8 0-1-15,-7 4 0 0,6-4 0 16,-6 0 0-16,13 0 1 0,-7 0 0 0,1 0-1 0,6 3 0 16,-6 1-1-16,4 0 1 0,2-1-1 0,0-6 1 0,0 9-1 15,-6-2 1-15,-1 1 1 0,1-2-2 0,5 4 0 16,-5-3 0-16,-1 3 1 0,7-3-2 0,-6 3 2 15,-1 0 1-15,6-3-1 0,1 3 1 0,-6-3-1 0,0 6 2 16,-2-2 1-16,2-3-2 0,0-2-1 0,-2-3 1 16,2 7 0-16,0-7 4 0,-2 4 0 0,2-4 0 0,0 4-2 15,-2-1 0-15,2 1 0 0,0-4 0 0,-2 7 0 16,-4-3-1-16,6-1 0 0,-8 2 1 0,1 1 0 0,6 2-1 16,-6-8 0-16,0 7 0 0,6-7 2 0,-6 4 0 15,7 0-3-15,-1-1-1 0,0-3 3 0,1 4 0 0,-1-1 0 16,0-3 0-16,1 0-1 0,-1 0 0 0,0 4-3 15,1-4 4-15,-1 4-4 0,7-4 4 0,-7 3-4 16,7-6 2-16,0 3 1 0,-6 0-4 0,6 0 4 0,-8 0-4 16,2 0 1-16,6 0 3 0,-7 0 0 0,7 0-2 15,0 0-2-15,-7 0 0 0,7 0 0 0,0-4 0 0,7 0 2 16,-7 4 2-16,0-3-4 0,-1-1 4 0,1-3-1 16,0 3-3-16,0-3 2 0,-7 3 2 0,7-3-1 15,0 7-3-15,-1-8 2 0,-5 5 1 0,12 3-2 0,-6-4 1 16,0 4 0-16,6-3 2 0,-6-1-1 0,0 0-2 15,0 4 0-15,0-7 2 0,-1 3-1 0,-5 1-1 0,6-1-2 16,-6-4 2-16,6 5 2 0,0-2-2 0,-8 5-1 0,8 0 1 16,0-6 2-16,0 6-2 0,0 0 0 0,0 0 0 15,-1-4 0-15,1 4 2 0,-6-4-1 0,0 4-2 16,6-3 0-16,-8 3 0 0,8 0 0 0,-6 0 0 0,6-4 1 16,0 4-1-16,-1 4 0 0,-5-8 0 0,6 4 2 15,0-4 0-15,0 0 0 0,-8 1 0 0,2-1-1 0,0 4 0 16,-1-3 0-16,0 3 0 0,1-4-1 0,-1 0 2 15,0 4-1-15,1 4 1 0,-1-4 1 0,0 4-3 16,1-4 1-16,0-8-1 0,-8 8 0 0,8 0 1 0,-2 0 0 16,-4 0 0-16,5 0 0 0,-6 0-2 0,6-3 3 15,-6-1-1-15,6 4 2 0,0-4-1 0,1 1-1 16,0 3-1-16,-8-3 0 0,8-2 1 0,-1-2 0 0,0 7 1 16,1-7-2-16,-1 3 1 0,0 1-2 0,7-5 1 15,-6 5 0-15,6-4 3 0,0-5-2 0,0 9 0 0,-1-1-1 16,8-6 2-16,-14 5-1 0,7-3 0 0,0 5 1 15,0-1-4-15,0 1 3 0,0-1-3 0,6 0 4 0,0 1 0 16,0 3 0-16,1-4-5 0,-1 0 5 0,7 1-5 16,0-1 5-16,-7 1-4 0,7-2 0 0,0-1 4 0,0 2-4 15,0-3 1-15,-1-5 0 0,8 9 0 0,-7-4 0 16,-1-1 5-16,8 5-1 0,7-5 0 0,-9 2-1 0,2 2 0 16,7-4 0-16,-2 5-4 0,1-2 0 0,6-1 4 15,1 1 0-15,-7-1-4 0,7 1 4 0,-2-2-4 0,2 4 0 16,-1-1 4-16,8-3-4 0,-9 3 5 0,9 0-4 15,-7 1 0-15,-2 3 4 0,9 0-2 0,-1-4-2 0,0 4 4 16,-1-3-5-16,-5 3 1 0,6 0 4 0,-1 0-2 16,2 3 1-16,-8-6-3 0,7 3 0 0,0 0 0 15,0 0 0-15,0 0 3 0,-7 0 0 0,7 0-1 0,0-5 0 16,0 2 1-16,-7-1 0 0,8 4-3 0,-1-3 3 16,-7-1-2-16,7 4-2 0,-6-4 4 0,-1 4 0 15,7-3-4-15,-7 3 2 0,7 0 1 0,-6 0 0 0,-1 0 0 16,1 0 2-16,-1 0-1 0,1 0 0 0,-1 0 0 15,1 0 0-15,-1 0 0 0,0 0 0 0,-6-4-3 0,6 4-1 16,-6 0 1-16,1 0 1 0,5 0 2 0,-7-4-2 16,2 4 5-16,-1 0-4 0,6 0 0 0,1 0 5 15,-1 0-5-15,1 0 5 0,-2 0-1 0,2 0 0 0,7 0 0 16,5 0-1-16,-7 4 0 0,7-4-5 0,-5 0 4 16,5 0 0-16,8 0 0 0,-8 0-1 0,0 0 0 0,7 0 0 15,-7 0-2-15,8 0-2 0,-2 0 4 0,2 0-4 16,-8 0 5-16,13 0-1 0,-5 0 0 0,-2 0-5 0,2 0 5 15,5-4-4-15,-6 4 4 0,6 0-2 0,1 0-4 16,0 0 3-16,6 0-4 0,0 0 0 0,0 0-8 0,0 0 0 16,0-3-1-16,0 6-6 0,0-3-4 0,0 0 0 15,0 0 2-15,0 0 0 0,0 0-4 0,0 0 3 16,0 0 3-16,0 0 0 0,0 0-3 0,0 0-1 0,0 0-9 16,0 0-3-16,0 0-12 0,0 0-10 0,-7 0-24 15,7 0 10-15</inkml:trace>
  <inkml:trace contextRef="#ctx0" brushRef="#br0" timeOffset="-204044.36">4552 4645 402 0,'0'0'33'0,"0"0"-3"0,0-4 1 0,0 4-5 0,0 0-3 16,0-3-3-16,0-1 2 0,0 4-5 0,0-4 3 15,0 4 0-15,0-3 2 0,0 3-5 0,0 0 3 16,0 0-2-16,0-4-2 0,0 4-2 0,0 4-2 0,-6-4-1 16,6 0-2-16,0 0-1 0,6-4 0 0,-6 4-1 15,6 0-1-15,7-4-6 0,1 1 5 0,6-4-1 16,5 2 0-16,1-1-5 0,6-2 5 0,8 0 0 0,5-2-1 16,0 2-5-16,8-3 5 0,-1 4 0 0,1-4-5 15,-2 4 5-15,-5-1-5 0,6 5 2 0,-6-5 2 0,-7 5-5 16,7 3 0-16,-8 0 1 0,1 0 0 0,0 0 5 15,1 0-3-15,-1 0-2 0,6 0 5 0,1 0-6 0,-1 0 6 16,7-3-5-16,7-2 5 0,6 5-5 0,0-3 4 16,8-1-2-16,-2-3 2 0,0 3-5 0,8-3 5 15,-2 0-5-15,2 0 6 0,6 2-6 0,-1-2 5 0,1 3-4 16,0-3 5-16,6 3-1 0,-6-2-4 0,6-3 5 16,-1 2-5-16,-5 4 5 0,13-5-1 0,-7 5-4 15,0-4 4-15,7 3 0 0,0 4 0 0,-7-3-5 0,7 3 3 16,-1 0 2-16,1 0-5 0,-1 0 0 0,-5 3 3 15,5-3 1-15,-6 0 0 0,1 0-4 0,-1 0 5 0,0 0-5 16,0 4 4-16,-6-4-4 0,0 0 5 0,-7 0-3 0,0 0-2 16,-6 0 4-16,-1 0-4 0,1 3 5 0,-7 1-5 15,0-4 0-15,-6 3 5 0,6 1-5 0,-6 0 4 0,-7-1-4 16,7 1 4-16,-8-1-5 0,2 1 2 0,-8-4 0 16,1 5 3-16,-7-2-1 0,0 0-2 0,0 1 0 15,0-4-1-15,-6 4-1 0,5-1 3 0,-5-3-3 0,-1 4 1 16,1 0-4-16,7-1 5 0,-1 2-5 0,-1-3 5 15,2-2-4-15,5 8 4 0,-6-8-3 0,7 4 0 0,-1-4 5 16,1 0 0-16,0 4-5 0,6-4 5 0,-7 3-4 16,1-3 5-16,7 4-1 0,-8-4 0 0,7 4-4 0,0-1 0 15,6 1 3-15,-5-1-2 0,5 2 3 0,7-5 0 16,0 3 0-16,0-3-3 0,8 0 0 0,-2 0 0 16,7 0 1-16,0 0 2 0,1 0-2 0,-1 0 0 0,6 0 0 15,-6 0 1-15,7 0 2 0,-6 0 0 0,5 0 0 16,-12-3-3-16,5-2 1 0,-4 5 0 0,-2 0 2 15,0 0 0-15,-12-3-2 0,0 6 0 0,0-6 0 0,-7 3 1 16,-7 0 2-16,1 0 0 0,-7 3-1 0,-7-6 0 16,1 3 0-16,-1 0 0 0,-5 0-2 0,-1-4 0 0,0 4 3 15,-7-3 0-15,1 3 0 0,-7 0-3 0,0-4 5 16,-7 4-3-16,1 0 3 0,-1 0 1 0,-6 0 2 0,0 0 0 16,0 0 0-16,0 0 0 0,0 0-3 0,0 0-2 15,0 0 3-15,0-4-2 0,0 4-1 0,0 0 0 0,-6-3-11 16,6 3 10-16,-7-4-1 0,1 4-1 0,6 0-1 15,-7-4-6-15,-6 1-2 0,7 3-8 0,0 0-12 0,-8 0-8 16,8 0-5-16,-7 0-20 0,6 0-14 0,-6 0 7 16</inkml:trace>
  <inkml:trace contextRef="#ctx0" brushRef="#br0" timeOffset="-202787.62">15540 4363 419 0,'12'0'25'0,"-6"0"-1"16,14-4 4-16,-7 1-1 0,7-5 0 0,6 5-7 16,7-6 2-16,-7 3-1 0,6-1-3 0,1-5 1 0,-1 2-1 15,1 2-1-15,6 1 0 0,-7-4-1 0,14 3-5 16,-7 1-1-16,0 0-1 0,7 0 2 0,5 3 0 0,2 0 0 16,12 1-3-16,0 3 1 0,0 0 0 0,13 0-1 0,7 0-4 15,-1 3 2-15,15 1-1 0,5 3 1 0,-1 1-2 16,9-1-1-16,-1 4 0 0,5 0-1 0,1 4 0 15,-5-1 0-15,11 1 0 0,-5 0-1 0,5 3 0 0,-6-3-1 16,0-4 1-16,1 3-1 0,-1-3 0 0,-7 4 0 16,8-1 1-16,-7-3-1 0,6 1 0 0,-7-1 0 0,2-4 0 15,-9 4 1-15,2 0-3 0,-1 0 2 0,7-4 1 16,-7 4-3-16,0 0 2 0,1-4 1 0,-2 4-1 16,2 1 0-16,-1-6 0 0,0 5-2 0,1-3 2 0,-1 2 0 15,7 2 1-15,-14-5-1 0,7 1 0 0,-7 2 0 16,2-1 0-16,-9-3 0 0,-5 2 0 0,0-1 0 0,0-3 0 15,-14 3 0-15,1-4 0 0,0 2 0 0,-13-2 0 16,-1 0 0-16,0-3 0 0,-6 4 2 0,1-4-2 0,-8 4 0 16,1-4-1-16,-1 3 1 0,1 1-1 0,-7-4 0 15,6 4 0-15,1 0 0 0,-1-1-2 0,2 4 4 16,5-3-4-16,-7 4 3 0,8-5-4 0,-2 5 2 0,1-6 2 16,1 7 0-16,-1-2 0 0,0-3-4 0,6 3 4 15,-12 0 0-15,6-4 0 0,0 5 0 0,1-1 0 0,5 1 0 16,-6-5-4-16,6 8 0 0,-5-7 4 0,6 7-3 0,-1-7 4 15,7 3-4-15,-6 4 4 0,12-4-5 0,-6 5 5 16,8-5-5-16,-2 0 2 0,7 4 0 0,0-4-1 16,7 4 3-16,-1 0-2 0,7 0 1 0,0 4 0 0,1-4 0 15,-1 4-1-15,6-5 1 0,2 6-1 0,-8 2 1 16,13-4-1-16,-6 4 0 0,-1 1 0 0,-6-4 1 0,7 0 0 16,-7 2 0-16,0-2 0 0,0 0 0 0,-6 0-1 15,0-4 0-15,0 0 0 0,-7 0 0 0,0 0 0 16,0-8 1-16,-7 4 0 0,2-3 0 0,-8-4 1 0,0 4-1 15,0-8 0-15,-7 0 0 0,1 1-1 0,-6-1 2 16,5 1 0-16,-6-5 0 0,0-3 0 0,0 4 0 0,0-4 0 16,-6 0 2-16,5 4-2 0,-4-5 0 0,-2 2 2 15,1-2-3-15,-1 1 1 0,1 0 0 0,-1-3 0 16,-5 3 0-16,-1 0 0 0,-1 0 2 0,1 0-3 0,1 0-1 16,-1-1 2-16,0 5 0 0,-7 1-2 0,8-2 2 15,-1-3 0-15,-7 8 0 0,7-6 2 0,-6 3-3 0,5 2 2 16,2 0-2-16,-1-3 0 0,7 3 0 0,-1 1 0 0,0 3-3 15,2-4 5-15,-2 4-4 0,1-4 4 16,-1 4-4-16,1 0 4 0,-7 0 0 0,0 0-2 0,0 0-2 16,-6 0 0-16,-7 0 5 0,-1 4 0 0,2-4-1 0,-8 0 0 15,-6 0 0-15,1 0-2 0,-2 4 2 0,-5-4 0 16,6 0-4-16,-13 3 1 0,6-3 4 0,1 0 0 0,-1 0 0 16,-6 0-3-16,7 0 1 0,-7-3 0 0,7 3-2 15,-7 0 2-15,6 0 0 0,0-4 2 0,-6 4-1 16,8-4 0-16,-2 4-5 0,0 0 0 0,-6-3 4 0,6 3-5 15,8-4 1-15,-8 0-2 0,7 1-2 0,-7-1-1 16,8 4-6-16,-8 0-2 0,7-4-10 0,0 1-5 16,0 3-9-16,1 0-22 0,4-3-11 0</inkml:trace>
  <inkml:trace contextRef="#ctx0" brushRef="#br0" timeOffset="-195204.63">5080 14676 402 0,'0'0'12'0,"0"0"0"16,0 0 1-16,0 0 0 0,0 0-2 0,0 0-5 16,0 0 1-16,0 0 0 0,0 0 3 0,0 0 1 15,0 0 0-15,0 0 0 0,0 0-2 0,0 0 0 0,0 0 0 16,0 0 0-16,0 0-1 0,0 0 0 0,0 0 2 16,0 0-1-16,0 0-1 0,0 0 0 0,0 0-1 0,0 0 0 15,0 0-1-15,0 0-4 0,0 0 0 0,0 0 0 0,0 0 5 16,0 0-3-16,0 0 0 0,0 0-2 0,0 0 2 15,0 0 1-15,0 0-4 0,0 0 1 0,0 0 3 16,0 0-3-16,0 0 0 0,0 0 0 0,0 0 0 0,0 0 0 16,0 0-1-16,0 0 0 0,0 0 0 0,0 0 0 15,0 0 1-15,-7 0 0 0,7 3 0 0,0 1 0 0,-6 0 0 16,-1-1 2-16,0 4-2 0,1 1 0 0,6-5 0 16,-14 8-3-16,8-3 4 0,6-1-2 0,-6 0 1 15,0 4-1-15,6-3 0 0,-7 3 0 0,0-3-1 0,7 2 4 16,-6-2-4-16,-1 3 1 0,7 3 0 0,-6-3 5 15,6 0 0-15,-6 0-5 0,-2 0 1 0,8 0 3 0,-6 3-1 16,6-3 0-16,0 0 0 0,0 0 1 0,-6 1 0 16,6 2 3-16,-6-3-4 0,6 4 4 0,0 0-5 0,0-1 5 15,-8 1-5-15,8 3 4 0,0 1-1 0,-6-1-2 16,6 4 0-16,0-1 2 0,-6 2-3 0,6-2 3 16,0 2-3-16,0-1 0 0,0 0 0 0,0 0 0 0,0-4 0 15,0 4-1-15,0-4 0 0,0 5 0 0,0-9 0 16,0 4-1-16,0 1 1 0,0-4 0 0,0-1 0 15,0 1-1-15,6-5 1 0,-6 5 0 0,0-5 0 0,6 2 3 16,-6-1-1-16,0 0 0 0,8 1 0 0,-2-2 0 16,-6 1 0-16,6 0-4 0,-6 1 4 0,0-2 0 0,0 1-4 15,6 0 0-15,-6 4 0 0,8-4 0 0,-8 0 0 0,0 4 5 16,0-4-1-16,6-2-4 0,-6 8 0 0,6-7 2 16,-6 0 1-16,0 6-3 0,0-9 3 0,7 4 0 15,-7 3-3-15,6-6-2 0,1 3 3 0,-7 0 2 0,7-3-1 16,-7 2 0-16,6 1-2 0,-6 0-2 0,6 1 1 15,0 2 4-15,2-3 0 0,-8 0-2 0,6 3-1 0,0 0 1 16,1 3 0-16,0-3 2 0,-7-3-2 0,6 7 0 16,1-4 0-16,-1 2 1 0,0-6 0 0,-6 5 0 15,7 3 0-15,0-7-1 0,-1 4 0 0,0 0 1 0,1-1-1 16,0 1-1-16,-1-4 3 0,1 3 1 0,-1 1 0 16,0 0 0-16,8-5 0 0,-8 9-1 0,8-8 0 0,-8 3 0 15,7 1 0-15,0 0-1 0,0-4 0 0,-1 4 0 16,2-1 0-16,-8-3 0 0,14 4-1 0,-14-4 1 15,14 4-1-15,-7-5 0 0,0 5 0 0,0-5 0 0,0 6-4 16,0-5 1-16,0 4 0 0,1-5 0 0,-2 1 0 16,1 4 1-16,0-4 0 0,0 0 0 0,1 0 1 0,-2 1 0 15,1-2 4-15,0 1 0 0,-6-5-1 0,6 3-2 16,0 2 1-16,0-4 1 0,0 0-2 0,-7 1 2 16,7-1-2-16,1 0 0 0,6 0 2 0,-8 1-3 0,1 2 1 15,0-1-1-15,6-3 1 0,-5 5-1 0,-2-3 1 0,8 0-1 16,-7-1 1-16,1 0-1 0,4 4 0 0,-4-4 0 15,-1 0 0-15,0 1 0 0,0-1 1 0,0 0 0 0,0 1 0 16,0-1 0-16,0 0 1 0,0 1 0 0,1-1 0 16,-8 0 1-16,6 1 0 0,2-1 1 0,-1 0-1 15,-1 5 2-15,2-6 0 0,-2 1-2 0,2 2-3 0,-1-2 0 16,0-4 5-16,0 5-5 0,-1-1 5 0,8 4-5 16,-6-4 4-16,-1 1-4 0,-1-1 5 0,8 0-3 0,-7 5 2 15,0-5-2-15,6 3 0 0,-5-2 0 0,-2-1 2 16,2 5-2-16,-1-5-3 0,6 0 3 0,-6 4 0 0,1-4-2 15,-2 1 2-15,1-5 0 0,1 5 0 0,-2-5 0 16,2 5 0-16,-2-5 1 0,2-3 2 0,-1 4-3 16,6 0 0-16,-6-1 2 0,1-3-1 0,-2 4 0 0,8-4 0 15,-7 3 0-15,7 1-1 0,-8-4 0 0,1 4 0 16,7-1-3-16,0 1 1 0,-1-1 2 0,-6 2-3 0,6-2 1 16,1 4 0-16,0-3 2 0,-8 0-1 0,8-1 0 15,-7 1 0-15,7 0 0 0,-8-4 0 0,2 3 0 16,-1 2 0-16,7-3-1 0,-8 3 1 0,2-5 0 0,5 3 0 15,-6 1 0-15,6 0 1 0,-5-1-2 0,5 1-2 0,1-4 4 16,-8 0 0-16,8 0-5 0,-7 0 5 16,7 4-4-16,0-1 4 0,-8-3-4 0,8 0 4 0,-7 4 0 15,0-1-1-15,0-3 0 0,7 5 0 0,-8-2-4 0,1-3 1 16,1 0 4-16,-2 0-3 0,2 0 0 0,-2 0 4 16,2 0-4-16,-8 0 4 0,7 0-3 0,0 0 4 0,0 0-2 15,1 0 0-15,-2 0 0 0,1 0-1 0,1 0-2 16,-2 0 2-16,8-3 2 0,-7 3-4 0,7 0 4 15,-8 0-2-15,8 0 0 0,0-5 0 0,-7 2 1 0,6-1 0 16,-6 4-2-16,7-3 0 0,-7-1 1 0,6 4 0 16,-6-4 0-16,7 1 0 0,-1-1 0 0,-6 0-1 0,6 4-1 15,1-3 2-15,0 3 0 0,-1-5 0 0,1 3 0 16,0-3 0-16,-1 2-1 0,-6 3 1 0,14-4-1 16,-15 4 0-16,8-4 1 0,-1 1-1 0,-5 3 0 0,5 0-2 15,-6 0 1-15,6 0 2 0,-5 0-1 0,-2 0-1 16,2-4 2-16,-2 4-1 0,2 0 1 0,-8-4-1 0,7 4 1 15,1 0 0-15,-8 0 1 0,6-3-2 0,-5 3 1 16,0-4-1-16,6 1 0 0,-7 3 0 0,0-5 1 0,8 5-1 16,-2-3 2-16,-4 3-2 0,4-7 3 0,-5 7-2 15,6-4-1-15,-6 4 2 0,5 0-2 0,-6-4 0 16,8 4 1-16,-8-3-1 0,1 3 1 0,-1-4-1 0,8 4 2 16,-8 0-3-16,0-3 0 0,1-1 1 0,0 4 1 0,-1 0-1 15,0-4 0-15,1 4 0 0,0-3 2 0,-1-5-3 16,7 8 1-16,-7-7 0 0,1 3 0 0,6 4 0 0,1-3 1 15,-8 0-1-15,7-5 0 0,0 4 0 0,0 4 0 16,-1-5-1-16,2 3 2 0,-1-2-1 0,0 0 1 16,0 1-2-16,0-1 1 0,0 1 2 0,-7-2-3 0,8 3 1 15,-8 2 2-15,1-5-2 0,-1 5-2 0,7 0 1 16,-13-4 0-16,7 1 2 0,-1 3 1 0,0-4 0 16,1 4 0-16,0-4 0 0,6 1 0 0,-7-1-1 0,7-3-2 15,-6 4 1-15,5-2 1 0,-4 2 0 0,4-4 0 16,1 3-2-16,0 0 1 0,-6 1 1 0,5-1-3 0,-4 4 0 15,4 0 2-15,-5-7 2 0,6 3-4 0,-7 1 1 16,7-2 0-16,-6-2 2 0,0 0 1 0,5 3 0 16,2-3 0-16,-8-5 0 0,7 5 0 0,0 1 0 0,-6-2-1 15,5-3 0-15,-4 4 0 0,4-1 0 0,-5 1 0 16,6 0 0-16,0-1 0 0,-1 1-4 0,-4 0 2 0,4-1-1 16,2 1 1-16,-2 4-1 0,-5-4 4 0,6-1-1 15,0 4-3-15,-7-3 0 0,8 3 0 0,-8-3 4 16,0 3 0-16,7 1-2 0,-6-2 2 0,0-2-1 0,-1 7 0 15,8-7 0-15,-8 3 0 0,0 1 0 0,0-5 0 0,8 5 0 16,-8-4 0-16,7-1-1 0,-7 4-2 0,8-3-1 16,-8 0 0-16,0 0 0 0,8-1 1 0,-1 0 0 0,-7 2 1 15,8-2 0-15,-2 2 0 0,-6-2 0 0,8-3 4 16,-1 3-1-16,0-2 0 0,-6 3 0 0,5-5 0 16,2 4 0-16,-8 1 0 0,7-3-1 0,-6 2 0 0,-1 1 0 15,1-1 0-15,-1 1 0 0,0 0-4 0,2 0 1 16,-2-1 0-16,0 1 3 0,0 0 0 0,1-1-1 0,0 1 2 15,-1 0-1-15,1-1 0 0,-1 1 0 0,1-1 0 16,0 1 0-16,-1 0 0 0,0-1 0 0,0-3-2 0,2 5 2 16,-2-6 0-16,0 1-4 0,1 0 4 0,6 1-4 15,-6-2 4-15,-1 1 0 0,6 0-2 0,-4 1-1 16,-2-6 1-16,7 2 3 0,-6 2-4 0,-1-2 3 0,7 3-3 16,-7 1 4-16,1-2-4 0,0 1 4 0,-1 0-4 15,0-1 0-15,-6 3 0 0,7 1 4 0,0-2 0 0,-1 2-4 16,-6 0 0-16,13-3 4 0,-13 1-4 0,7-5 4 0,-1 4-4 15,1 0 0-15,5-4 1 0,-4 1 2 0,-2-1 1 16,0 0 0-16,7 0 0 0,-6 1 0 0,-1-1 0 16,7 5-1-16,-7-5 0 0,2 0 0 0,4 1 0 15,-5-1 0-15,0 4-4 0,-1-5 1 0,0 6 4 0,1-1-4 16,-1 3 4-16,1-3-4 0,0 0 2 0,-1 1-2 0,0 2 4 16,-6-2-4-16,7-2 4 0,0 1-4 0,-1 5 2 15,1-6 2-15,-1 1-2 0,0 0-2 0,1 1 0 16,0 2 4-16,-1 0-2 0,-6-3 2 0,6 4-4 0,2-1 0 15,-2 1 4-15,-6 0-2 0,6-4 0 0,-6 4 2 16,7 0 0-16,-7-1-1 0,6 1-4 0,-6 0 5 0,0-1-5 16,0 1 5-16,0-5-1 0,7 6 1 0,-7-5-5 15,6 3 5-15,-6-4-5 0,7 2 5 0,-7-1-5 16,6 0 5-16,-6 0-4 0,6-3 4 0,2 2-5 0,-8 2 5 16,6-1-5-16,0-3 1 0,-6 2 0 0,7 1 4 15,-7 0-2-15,7 3-2 0,-7-2 0 0,0 2 5 0,0 5-5 16,6-5 4-16,-6 5-4 0,0-1 4 0,-6 1-4 15,12-1 4-15,-6 0-4 0,0-3 4 0,6 3-4 16,-6 0 2-16,7 1 0 0,-7-5 1 0,6 1-1 0,-6 4-2 16,7-5 4-16,-7 1-3 0,0 0 3 0,7 0 0 15,-7 2 0-15,0 2-1 0,6-5-3 0,-6 5 0 16,0-5 4-16,6 5-1 0,-6-1 0 0,7-4 0 0,0 8 0 0,-7-7 0 16,0 0 0-16,6 3 0 0,-6 1 0 0,0-1-4 15,0-3 0-15,0-1 1 0,6 4 3 0,-6-2 0 16,0-2 0-16,0 5 0 0,0-5 0 0,7 1 0 0,-7 0 0 15,0-1 0-15,0 1-1 0,6 0 0 0,-6-4 0 16,0 6 0-16,0 2 0 0,0-4 0 0,0 3 0 16,7 0 0-16,-14 4 0 0,14-3 0 0,-7 3 1 0,0 0-1 15,-7 0 0-15,7 0 0 0,0 0 0 0,0 0 0 16,0 0 0-16,0 0 0 0,0 0 0 0,0 0 0 0,0 0 0 16,0 0 0-16,0 0-3 0,0 0 0 0,0 0 0 15,0 0 1-15,0 0 2 0,0 0 2 0,0 0-1 0,0 0 0 16,0 0 0-16,0 0-4 0,0 0 5 0,0-4-1 15,0 4 0-15,0-4 0 0,0 1 0 0,0-1 0 16,0 1 0-16,0-2 0 0,0 2-1 0,0 0 0 0,0-5 0 16,0 5 0-16,0-1 1 0,0 4-1 0,0-4 0 15,0 4-3-15,0-4 2 0,0 1 2 0,0 3 0 0,0 0 0 16,0 0-1-16,0 0 1 0,0 0-1 0,0 0 0 16,0-4 0-16,0 4 0 0,0 0 0 0,0 4 1 15,0-4-1-15,7-4 0 0,-7 1 0 0,0 3 0 0,0 0 0 16,0 0 0-16,0 0 0 0,0 0-2 0,0 0-1 0,0-4 0 15,0 4 4-15,0 0 0 0,0 4 0 0,0-4 0 16,0 0 0-16,0 0-1 0,0-4 0 0,0 4 1 0,0 0-1 16,0 0 0-16,0 0 0 0,0 0 0 0,0 0 0 15,0 0 0-15,0 0 0 0,0 0-2 0,0 0 3 16,0 0 0-16,0 0-3 0,0 0-1 0,0-4 0 0,0 4 4 16,7-3 0-16,-7 3 0 0,0-4 0 0,0 4 0 15,0-4 0-15,0 4 0 0,0-3 0 0,0 3-1 0,0 0 0 16,0 0 0-16,0 0 0 0,0 3 0 0,0-6 0 15,0 3 0-15,0 0-2 0,0 0-1 0,0 0 0 16,0 0 1-16,0 0 0 0,0 0 0 0,0 0 0 0,0 0 1 16,0 0 0-16,0 0 0 0,6 0 0 0,-6 0 0 15,0 0 0-15,0 0 4 0,0 0 0 0,0 0-1 16,0 0 0-16,0 0 0 0,0 0 0 0,0 0-1 0,0 0 0 16,0 0 0-16,6-3 0 0,-6 3-4 0,8-4 0 15,-8-1 1-15,6 2 2 0,0 0 1 0,0-2 0 0,1 2 0 16,0-5 0-16,-7 5 0 0,0 0 0 0,6-2 0 15,-6 2-4-15,7-1 0 0,-7 1 4 0,0 3-3 0,0-4 2 16,0 4-2-16,6-4 0 0,-6 1 2 0,6-1-2 0,-6 0 4 16,0 1-4-16,8-1 4 0,-8-4-4 15,6 1 3-15,-6 4-2 0,6-1 3 0,-6 0-4 0,0 4 4 16,0-3-4-16,0 3 0 0,0 0 5 0,0 0-1 0,0 0-4 16,0 0 4-16,0 0-4 0,0 0 4 0,0 0-4 15,0 0 4-15,0 0-4 0,0 0 4 0,0 0 0 16,0 0-2-16,0 0-2 0,0 0 4 0,0 0-4 0,0 0 0 15,0 0 4-15,0 0-4 0,0 0 4 0,0 0 0 16,0 0-4-16,0 0 2 0,0 0-2 0,0 0 4 0,0 0-4 16,0 0 4-16,0 0-2 0,0 0-2 0,0 0 4 15,0 0-2-15,0 0-2 0,0 0 0 0,0 0 4 16,0 0-4-16,0 0 4 0,0 0-3 0,0 0 3 0,0 0-4 16,0 0 4-16,0 0-2 0,0 0-1 0,0 0 3 15,0 0-4-15,0 0 0 0,0 0 4 0,0 0-4 0,0 0 4 16,0 0-2-16,0 0-1 0,0 0 3 0,0 0-2 15,0 0 0-15,0 0-2 0,0 0 0 0,0 0 4 0,0 0-4 16,0 0 5-16,0 0-4 0,0 0 3 0,0 0-4 16,0 0 0-16,0 0 5 0,0 0-5 0,0 0 4 15,0 0-4-15,0 0 4 0,0 0-3 0,0 0 3 0,0 0-4 16,0 0 4-16,0 0-4 0,0 0 3 0,0 0-3 0,0 0 4 16,0 0 0-16,0 0-13 0,0 0 14 0,0 0 0 15,0 0-4-15,0 0 4 0,0 0-5 0,0 0 4 16,0 0-3-16,0 0 3 0,0 0-4 0,0 0 4 0,0 0-4 15,0 0 4-15,0 0-4 0,0 0 0 0,0-4 4 16,0 4-4-16,0 0 4 0,0 0-2 0,0 0 2 0,-6 0-4 16,6 0 4-16,-6 0 0 0,6 0-4 0,-8-4 0 15,-4 8 4-15,5-4-4 0,1 0 4 0,-8 0 0 0,2 0-4 16,-8 0 4-16,7 0-4 0,0 0 3 0,-6 4-3 16,-1-4 4-16,0 3-5 0,1 1 5 0,-1 0-4 15,-6-1 2-15,7 4 2 0,-1-2 0 0,-6 2-5 0,6-4 3 16,-5 5 2-16,5-5-1 0,0 1 0 0,1 3 0 15,-1-3 0-15,8-1 0 0,-8 2 0 0,7 1 0 0,0-6 0 16,0 5 0-16,7-5-1 0,-2 0 0 0,-4 3 0 16,12-3-2-16,-7 0-1 0,7 0 2 0,0 0-1 15,0-3-1-15,-6 6 1 0,6-3-1 0,0 0-5 0,0 0-2 16,0 0-2-16,6 0-5 0,-12 0-1 0,6 0-2 16,0 0-5-16,0 0-4 0,6 3-5 0,-6 2-4 0,7-2-8 15,-7 0-6-15,6 6-4 0,0-6-3 0,2 8-9 0,4-4-16 16,-5 0-7-16,6 0 13 0,-7 1 6 0</inkml:trace>
  <inkml:trace contextRef="#ctx0" brushRef="#br0" timeOffset="-194552.26">10030 14844 405 0,'0'0'22'15,"0"0"-4"-15,0 0 5 0,0 0-3 0,6 3-2 0,-6-3-3 16,0 5-2-16,0-2 5 0,6 1-2 0,0-1 0 16,-6 5-1-16,8-1 4 0,-2 0-4 0,0 5 1 0,-6-6-1 15,13 5 0-15,-13 5 1 0,7-2-1 0,0 4-2 16,5 1-3-16,-6 3 1 0,2-1-3 0,-2 2 2 15,7 2-4-15,-7-3-1 0,1 3 0 0,6-2 4 0,-7 2-4 16,2-3 0-16,-2-3 2 0,0 3 0 0,0-8-1 16,-6 5 1-16,7-8-1 0,-7 0 5 0,0-4 0 0,0-3 4 15,7-1-2-15,-7 1 4 0,0-4 0 0,-7 0 2 0,7 0 0 16,7 0-1-16,-7 0-2 0,-7 0-2 16,7 0-5-16,0 0-2 0,0 0-1 0,0 0-2 0,0 0 1 0,0 0-5 15,0 0-5-15,0 0-3 0,0 0-8 0,0 0-6 16,0-4-7-16,0 4-6 0,0 0-4 0,0-3-5 15,7-1-10-15,-7 0-4 0,0 1-8 0,0-1-18 0,0 1 5 16,6-5 6-16</inkml:trace>
  <inkml:trace contextRef="#ctx0" brushRef="#br0" timeOffset="-188482.9">3646 6609 402 0,'40'-4'14'0,"-1"1"-1"0,6-2 0 0,1 2-1 15,-1 0 0-15,8-2-10 0,5 3 4 0,-5 2-5 0,5 0 0 16,-6 0 0-16,7-5 2 0,-1 5 0 0,-5 5-2 0,5-5 2 16,1 0 0-16,6 0 0 0,0 0 0 0,0 0 2 15,6-5-3-15,2 1 0 0,4 4 2 0,2-3-2 16,-1-1 0-16,0 1 0 0,6-5 0 0,-5 5-1 0,-1-1 1 16,0-4-1-16,1 5 0 0,-2-1 0 0,-4 4 0 15,4-3 0-15,-6 3 0 0,2 0-1 0,-2 0 0 0,0 0 0 16,-6-4 0-16,1 8 0 0,-1-4 0 0,-6 0 0 15,-1 0 0-15,1 0 2 0,-1 0-2 0,1 0 0 16,0 0 0-16,-1 0-2 0,1 0 2 0,6 0 0 0,-6 0 0 16,0 0 0-16,6 0 0 0,-7 0 0 0,1 0 0 15,0 0 0-15,-8 0-2 0,8 0 2 0,-13 0-2 16,5 0 3-16,-4 0-1 0,-9 0 0 0,8 0 0 0,-13 0 2 16,6 0-2-16,-7 0 0 0,-6 0 0 0,7 0 0 15,-13 0 0-15,5 0 0 0,-5 0 0 0,0 3 0 0,-8 1 0 16,2-4 0-16,-1 0 0 0,-1 0 0 0,-4 0 0 15,-2 0 0-15,0 3 0 0,0-3 0 0,1 0 0 0,-7 0-2 16,7 0 2-16,-7 0 0 0,0 5-2 0,0-5 3 0,0 0 0 16,6 0 0-16,-6 0 0 0,0 0 0 15,0 0 0-15,-6 0 0 0,12 0 0 0,-12 0-1 0,6 0 0 16,0 0-1-16,0 0 0 0,0 0 0 0,0 0-4 0,0 0-5 16,0 0-6-16,0 0-1 0,0 0-3 0,0 3-4 15</inkml:trace>
  <inkml:trace contextRef="#ctx0" brushRef="#br0" timeOffset="-186454.88">9691 6898 404 0,'51'0'12'0,"8"-4"2"0,-7 4-1 0,7 0 2 0,0-3-5 16,0 3-3-16,-1 0 2 0,7-5-3 0,-6 5 0 16,6 0-1-16,0 5 2 0,0-5-1 0,0 3 0 15,6-3-1-15,-6 4-2 0,1 0-1 0,-1 0 0 0,0-1 2 16,0 4-2-16,-6-3 2 0,0 4 0 0,0-1 0 16,-1-4 0-16,0 5-1 0,1-5-2 0,6 1 0 0,-7 0 2 15,1-1-4-15,0 0 4 0,0 1-4 0,-1-4 2 16,-5 5 2-16,-2-2 0 0,2 1-1 0,-7-1 0 15,-1 1 0-15,-6-1 0 0,0 1 0 0,-6 0-1 0,-1-1 0 16,1 1 0-16,-7 1 0 0,-1-3-4 0,1 3 4 16,-6-2 0-16,7 0-4 0,-8 1 4 0,0-4 0 0,1 4-4 15,-7 0 0-15,7-4 0 0,-1 0 1 0,-6 2 0 16,0 3 4-16,1-5 0 0,-2 0 0 0,1 3-4 0,0-3 4 16,0 0 0-16,1 0-4 0,-8 5 4 0,6-5-5 15,2 0 1-15,-8 0 0 0,7 0 4 0,1 0 0 16,-2 0-2-16,-6 0-2 0,8 4 4 0,-1-1-2 0,0-3 2 15,0 0-5-15,0 0 5 0,0 0-5 0,0 3 5 16,7-3-4-16,-1 4 4 0,0-4-4 0,1 0 4 0,0 0-5 16,5 0 1-16,-5 0 0 0,7 0 1 0,5 0 0 15,-6 0 0-15,7 0 0 0,-1 0 0 0,1 0 2 0,-1 0 2 16,7 4 0-16,-6-4-3 0,6 0-2 0,0 3 5 16,0 1-5-16,0-4 5 0,1 4-5 0,-2-1 5 0,1 1-3 15,1-4 2-15,5 3 0 0,-6 1 0 0,1 0-1 16,-8-4 0-16,7 4 0 0,-6-1 0 0,-1-3 0 15,1 0-4-15,-1 4 4 0,-6-1-4 0,1-3 4 0,5 4 0 16,-6-4-4-16,0 0 4 0,0 0-4 0,0 0 5 16,0 3-3-16,0-3-1 0,0 0 4 0,1 5 0 0,-2-5-1 15,1 3 1-15,0-3-1 0,-6 4-4 0,6-4 4 16,-7 3 0-16,8-3-2 0,-1 4 2 0,-6-4-2 16,-1 0-2-16,0 4 5 0,8-4 0 0,-8 0-1 0,0 0 0 15,1 3 0-15,-1-3 0 0,1 0-5 0,0 0 1 16,-1 0 5-16,1 0-1 0,-8 0 0 0,8 0 0 0,-7 0 0 15,7 0-2-15,-8 0-2 0,8 0 5 0,-7 0-1 16,1 0 1-16,4 0-1 0,-10 0 0 0,4 0 0 16,2 0-2-16,-1 0-2 0,-7 0 1 0,8 0 0 0,-8 0 0 15,0 0 1-15,0 0 0 0,1 0 0 0,0 0 3 16,-1 0 0-16,1 0 0 0,-7 0 1 0,6 0 0 0,0 0 0 16,-6 0 1-16,0 0 1 0,8 0-3 0,-8 0 5 15,6 0-4-15,-6 0 4 0,6 0 0 0,-6 0-1 0,6 0 0 16,-6 0 0-16,8 0-2 0,-2 0 0 0,-6 0-1 15,6 0 2-15,-6 0 0 0,7 0-1 0,-7 0-2 0,0 0-1 16,0 0 0-16,0 0 0 0,0 0 2 0,6 0 0 16,-6 0-3-16,0 0-2 0,7-3 2 0,-14 3 0 0,14 0 0 15,-7 0 0-15,0 0-2 0,0 0 3 0,0 0 0 16,0 0 0-16,0 0 0 0,0-4 0 0,0 8 1 16,0-4 0-16,0 0 0 0,0 0 1 0,0 0-2 0,0 0 5 15,0 0-5-15,0 0 5 0,0 0 0 0,0 0-1 16,0 0 0-16,0 0 0 0,0 0-1 0,0 0 0 0,0 0-1 15,0 0 0-15,0 0 0 0,0 0 0 0,0 0 0 16,0 0-1-16,0 0-2 0,0 0 1 0,0 0 0 16,0 0 1-16,0 0 1 0,0 0 0 0,0-4 0 0,0 4 0 15,0 0 0-15,0 0 0 0,0 0 3 0,0 0-4 16,0 0 4-16,0 0 0 0,0-4-1 0,0 4 0 0,0 4-1 16,0-4 0-16,0 0-1 0,0 0 0 0,0 0 0 15,0-4 0-15,0 4-1 0,0 0 0 0,0 0 0 0,0 0-1 16,0 0 0-16,0 0 0 0,0 0 0 0,0 0 0 15,0 0 1-15,0 0-1 0,0 0-12 0,0 0 14 16,0 0-4-16,0 0 0 0,0 0 1 0,0 0 2 0,0 0 2 16,0 0-2-16,0 0 0 0,0 0 0 0,0 0 0 15,0 0 0-15,0 0 0 0,0 0 0 0,0 0 0 16,0 0-2-16,0 0 2 0,0 0 0 0,0 0 0 0,0 0 0 16,0 0 2-16,0 0-2 0,0 0 1 0,0 0 0 0,0 0 2 15,0 0 1-15,0 0 0 0,0 0-2 0,0 0 0 16,0 0 2-16,0 0-3 0,0 0 0 0,0 0 1 0,0 0 0 15,0 0-5-15,0 0 4 0,0 0 0 0,0 0-5 16,0 0 4-16,0 0-2 0,0 0 0 0,0 0-2 0,0 0 0 16,0 0 0-16,0 0 0 0,0 0 1 0,0 0 2 15,0 0-2-15,0 0 0 0,0 0 5 0,0 0-1 16,0 0-1-16,0 0 0 0,0 0-2 0,0 0-5 0,0 0-3 16,0 0-1-16,0 0-6 0,0 0-5 0,0-3-7 15,0 3-2-15,0 0-5 0,0 0-5 0,-7 3-5 0,7 1-9 16,0 0-23-16,-6-1 0 0,6 1 8 0</inkml:trace>
  <inkml:trace contextRef="#ctx0" brushRef="#br0" timeOffset="-184754.37">14868 6975 403 0,'7'0'14'16,"-1"0"-4"-16,8 0 2 0,-8 0 2 0,0 0-3 16,7 0-6-16,-6 0 0 0,-1 0 0 0,7 0-1 0,-6 0 0 15,6 0 1-15,0 0-1 0,-6 0 0 0,6 0-2 0,-1 0 2 16,2 0 2-16,-2 0-3 0,2 0 0 0,5 0 2 15,1 0-3-15,-8 0 1 0,8 0-2 0,6 0 0 0,-7 0 4 16,1 0-3-16,0 0 4 0,6 0-5 0,0 0 5 16,0 0 0-16,-6 0-1 0,6 0 0 0,6 0-2 15,-5 4 0-15,5-4-1 0,1 3 1 0,-1 1-3 0,7-4 4 16,-7 3-2-16,7 1 0 0,1 3-1 0,5-3 0 16,-6 1 3-16,1-3-3 0,5 3 0 0,-5-2 0 0,5 0 0 15,-6 5 0-15,7-4 0 0,-7-2 0 0,6 3 0 16,-6-2 0-16,7 2 0 0,-8-1 0 0,8-1 0 15,-7 0 0-15,1 1-2 0,5 0 2 0,-6 3 0 0,7-3 0 16,-7-4 0-16,0 3 0 0,1 1 0 0,5-1 0 16,-7 1-1-16,2-4 1 0,-1 0-1 0,0 4 1 0,0 0 0 15,-7-4-1-15,8 0-2 0,-1 3 3 0,0-3-1 16,-1 4 1-16,2-1-1 0,-1 1-2 0,0-1 5 16,-7 2-3-16,8-2 0 0,-1 1 0 0,-7 3-2 0,7-3 2 15,-6-1 0-15,-1 5 0 0,1-5 0 0,7 4 0 16,-8-2 3-16,1 3-3 0,-1-5 0 0,1 0 0 0,5 5 0 15,-5-5 0-15,7 5 0 0,-8-4 0 0,7-1 0 0,-6 1 0 16,5 3 0-16,-5-4 0 0,-1 1 0 0,-5 0 0 16,-1-1 0-16,6 1 2 0,-5-4-2 0,-9 3 0 15,2-3 0-15,0 4 0 0,-7-4 0 0,0 0 0 0,0 0 0 16,-7 0 0-16,1 0 2 0,0 5-2 0,-1-5 0 16,-6 0 0-16,0 0-2 0,0 0 2 0,0-5 1 0,0 5 0 15,0 0 2-15,0 0-2 0,0 0 0 0,0 0-1 16,0 0 0-16,0 0 1 0,0 0 0 0,0 0 2 0,0 0 0 15,0 0-4-15,0 0 4 0,0 0-4 0,0 0 4 16,0 0-4-16,0 0 0 0,0 0 1 0,0 0 4 16,0 0-5-16,0 0 1 0,0 0 4 0,0 0 0 0,0 0 0 15,0 0-1-15,0 0 0 0,7 0 0 0,-7 0-4 16,0 0 4-16,0 0-4 0,6 0 4 0,-6 0 0 0,0 0-2 16,7 0 0-16,-7 0 1 0,0 0 0 0,0 0 0 15,0 0 2-15,0 0-2 0,0 0 1 0,0 0 1 16,0 0 2-16,0 0 1 0,0 0 1 0,0 0 0 0,0 0-2 15,0 0 1-15,0 0-2 0,0 0-1 0,0 0 0 16,0 0-1-16,0 0-1 0,0 0-1 0,0 0 1 16,0 0-2-16,0 0-6 0,0 0-1 0,0 0-9 0,0 0-1 15,0 0-7-15,0 0-6 0,0 5 1 0,0-5-9 16,0 3-10-16,0 0-21 0,0-3 4 0</inkml:trace>
  <inkml:trace contextRef="#ctx0" brushRef="#br0" timeOffset="-183339.79">14360 7194 400 0,'14'0'10'0,"4"0"-3"15,2 0 2-15,0 0 2 0,-1 0-1 0,7 5-5 16,1-5-1-16,-1 4 0 0,0-1-1 0,7-3 0 0,-1 7 0 15,1-3 0-15,5-1-3 0,1 5-1 0,1-5 4 16,-1 1 0-16,6-4-1 0,1 3 0 0,-1-3 0 0,1 0-4 16,-1 0 5-16,8 0-4 0,-8 0 4 0,7 0-5 15,1 0 6-15,-1 0-5 0,-1 0 3 0,2 0 0 0,-1 0 0 16,7 0 0-16,-8-3 2 0,8 3-2 0,-6-4 0 16,-2 4 0-16,8-3 0 0,-7 3 0 0,7 0 0 15,-7 0 0-15,7-4 0 0,-1 4 0 0,0 4 0 0,1-4 0 16,0 3 1-16,6 1-2 0,-7-1-3 0,7 1 3 15,-6 4-1-15,0-1 1 0,0 0-1 0,-1 1 0 0,-5 3 2 16,-2-4-2-16,-5 0 0 0,-1 0 0 0,1 5 0 16,-7-4 0-16,6-2 0 0,-5 2-2 0,-1-1 2 15,0-3 0-15,1 3 1 0,-2 0-1 0,8-3 0 0,-7 3 0 16,6-3 0-16,-6 0 0 0,1-1 0 0,5 4 0 0,-6-2 0 16,1 2 0-16,-1-4 0 0,-1 1 0 0,-5-1 0 15,7 1 0-15,-1 0 0 0,-1-4 0 0,-5 0 0 0,6 0 0 16,0 0 0-16,-6 0 0 0,0 3 1 0,-1-3-1 15,1 0 0-15,-1 4 1 0,1-4-1 0,-7 0 1 16,0 0-1-16,-7 3 1 0,1-3 0 0,0 4 0 0,-8-4 0 16,1 0 0-16,0 0 0 0,-6 0 2 0,-1 0-2 15,0 0 0-15,-6 5 2 0,8-10 0 0,-8 10-4 0,0-10 4 16,0 5 0-16,0 0-4 0,0 0 3 0,0 0 0 16,0 0-1-16,0 0-1 0,0 0-4 0,0 0-1 15,0 0-8-15,0 0-2 0,0 0-8 0,0 0-3 0,0 0-8 16</inkml:trace>
  <inkml:trace contextRef="#ctx0" brushRef="#br0" timeOffset="-177804.23">16451 10151 401 0,'-13'-7'6'0,"7"7"0"16,-8-7 1-16,8 2 2 0,0-2-1 0,-2 4-4 0,8-1 4 15,0 1-2-15,-6-1 0 0,6 0 0 0,0 1 0 16,0-1-1-16,0 0 0 0,0 4 0 0,0 0-1 0,0 0 0 16,0 0-1-16,0 0 0 0,0 0-1 0,-6 0 0 15,6 0 0-15,-7 0 0 0,1 0-1 0,-1 0 0 16,-6 0 2-16,1 0-2 0,-2 0-1 0,-5 0 1 0,-1 0 0 16,0 0 0-16,1 0 0 0,-1 0-1 0,1 0 0 15,0 4 0-15,-8-4 0 0,14 0 0 0,-6 0 1 0,-1 0-1 16,1 0 1-16,6-4-1 0,-7 4 1 0,7 0-1 15,-7-3 0-15,8-2 1 0,-1 2 1 0,-1 0-1 0,2-1 0 16,5 0 0-16,-6 1-1 0,6 0 0 0,-6-2 0 16,7 1 0-16,-1 1 0 0,1 3 0 0,6 0 1 0,0 0-1 15,0-5 0-15,-6 5 0 0,6 0 1 0,0 0-1 16,0 5 1-16,6-10 1 0,-6 5-2 0,0 0 0 16,0 0 0-16,0 0-2 0,-6 0 2 0,6 0-1 0,0 0 1 15,0 0 0-15,0-2-1 0,6 2 0 0,-6 2 1 16,0-2-1-16,0 0-1 0,0 0 0 0,0 0 0 0,0-2-2 15,0 2-2-15,0 0-4 0,0 0-2 0,0 2-5 16,0 3-3-16,6-2-12 0</inkml:trace>
  <inkml:trace contextRef="#ctx0" brushRef="#br0" timeOffset="-171991.1">18698 10891 413 0,'0'0'26'0,"0"0"0"0,0 0 2 0,0 0 1 0,0 0 2 16,0 0-9-16,0-4 1 0,0 4-3 0,0-7-1 15,0 3-3-15,0-3-2 0,0 0-1 0,0-4-2 0,0 3-1 16,0-3-2-16,0 1-2 0,0-5 1 0,0 4-1 16,0-4-1-16,0 1 1 0,0 3-2 0,0-8 0 0,0 6 0 15,0-7 0-15,0 3 0 0,0-2 0 0,0-3 0 16,0 0-1-16,0-3 3 0,0-2-3 0,-7 2 4 16,7-1-4-16,-6 1 0 0,6-5 0 0,0 1 2 0,-7-1-1 15,0-2-1-15,1 3 1 0,0-1-2 0,-8 1-4 16,2-1 3-16,-1 1-4 0,-7 0 1 0,0-1 1 0,-6 1 0 15,1-4 2-15,-1 4 0 0,-1-4 0 0,-5 0-3 16,-1 0 3-16,-5 0-1 0,4-4 2 0,-5 4-4 0,0-3 5 16,1 3-4-16,-2 0 4 0,-5-4-4 0,6 4 4 15,-7 0-1-15,1 0 0 0,-1 1 0 0,-6 2 0 16,0-3-4-16,6 8 4 0,-6-5-1 0,-6 5-3 16,5-1 3-16,-6 1-3 0,7 6 0 0,-6-3 0 0,0 4 1 15,-1-1 0-15,0 1 4 0,0 3-1 0,1 1 0 0,-7 3 0 16,0 0 0-16,0 3-4 0,0 1 4 0,0 3 0 15,-1 4 0-15,-6-3-1 0,7 3 0 0,-6 3 0 16,5 1 0-16,-5 0 0 0,-1 3-1 0,1-3 0 0,-1-1 0 16,0 5 0-16,-6-2-3 0,7 2 0 0,-8-1 0 0,1 1 5 15,-7 3 0-15,8-3 0 0,-2 2-1 0,8-2 1 16,-8-1-4-16,2 4 3 0,4-3 0 0,8-1 1 0,-6 4 1 16,6-4 1-16,-6-4 3 0,5 5-2 0,7 0 3 15,-6-2 0-15,6 2-2 0,1-5 2 0,6 5-1 16,0-1 0-16,-7 0 0 0,14-3-2 0,-8 4 4 0,8-5-1 15,-1 0-3-15,1 2-2 0,-1-3-1 0,7 3 2 16,0-5 1-16,0 0-3 0,6 0 0 0,1 4-1 0,5-4 0 16,2 0-1-16,-1-4-2 0,6 4-4 0,-6 0-1 15,13 0-6-15,0 0-4 0,0 0-4 0,0 0-10 16,13 0-9-16,-7 0-7 0,1 0-10 0,6 0-9 0,0 0-18 16,0 0 6-16,0 0 6 0</inkml:trace>
  <inkml:trace contextRef="#ctx0" brushRef="#br0" timeOffset="-171596.51">13820 9412 402 0,'-6'14'25'0,"6"0"-1"0,0-3 3 15,0 1-3-15,0-6 3 0,6 1-6 0,0 2 3 0,7-2-1 16,0 0-2-16,0 0-2 0,1 5-1 0,5-2-2 16,0 5-2-16,1-1-2 0,-1 5-1 0,7-1-2 15,-6 5-1-15,7-2-2 0,-2 1-2 0,-5 4-1 0,6 0-2 16,6-5-5-16,-12 5-2 0,6-4-7 0,0 0-2 16,0 0-6-16,-6-4-3 0,6 4-5 0,-7-3-6 15,7-4-5-15,-6 3-10 0,-1-4-11 0</inkml:trace>
  <inkml:trace contextRef="#ctx0" brushRef="#br0" timeOffset="-170688.13">14334 9004 407 0,'-7'0'21'0,"1"4"4"0,0-4-2 0,-8 4-1 16,2 3 0-16,-1 0-2 0,-1 5-2 0,2-1-1 15,-8 3 0-15,0 5-3 0,-5-1 4 0,-1 4 1 0,-1 3-3 16,1 2 1-16,0 0 2 0,-6 4-5 0,-1 2 2 15,0-4 0-15,7 1-1 0,-13 2 3 0,13-2 0 0,-6 2-2 16,-1-6 1-16,7-1 0 0,-6-2 2 0,5 3-3 16,1-8 1-16,7 0 1 0,-7-3 1 0,6-1-4 15,1-3-1-15,6 1 4 0,0-6-4 0,-1-1-1 0,2 2-1 16,6-7 0-16,-2 2-1 0,2-2-2 0,0 0-1 16,6 0 1-16,-7 0-4 0,7 0-1 0,0 0-4 0,0 0-2 15,0 0 1-15,0 0-4 0,0 0-8 0,0 0-7 16,0 0-6-16,0 0-11 0,0 0-9 0,0 0-12 15,7 0-11-15,-7 0-13 0,6 0-17 0,8 0 14 0,-8-2 6 16</inkml:trace>
  <inkml:trace contextRef="#ctx0" brushRef="#br0" timeOffset="-23681.44">14672 7199 405 0,'14'4'14'0,"-1"-1"-4"0,7 1-1 15,-1-1 4-15,0 1-1 0,1-1-10 0,-1-3 4 16,1 4-2-16,0-4 0 0,6 4 1 0,-7-1-4 0,1-3 0 16,-1 4 2-16,7-1 0 0,-6 1 0 0,0-4 0 15,5 8 0-15,-5-8 0 0,0 3 0 0,6 5 0 16,-7-5 0-16,7 0 0 0,0 2 0 0,7-2 4 0,-7 1-3 16,7 0-2-16,5-1 4 0,1 1-4 0,1-1 0 0,5 1 3 15,1 0-4-15,6-1 4 0,0-3-4 16,1 4 0-16,5-1 4 0,0-3-2 0,8 5-1 0,-1-5-2 15,0 3 4-15,0 2-4 0,6-2 3 0,-6 0 0 0,0 1 0 16,1 0-4-16,-7-1 4 0,6 1-3 0,-6 4 1 16,-1-5 1-16,0 1 0 0,-5-1-1 0,5 1-4 0,-5 0 5 15,-2-1-4-15,8 1 3 0,-7 3-3 0,7-7 4 16,0 3-5-16,-1 1 5 0,1-4-3 0,-1 5 1 0,1-5-2 16,-1 0 4-16,7 0-2 0,-6 0-2 0,6 0 3 15,-6 0-2-15,-1 3-2 0,7-3 1 0,-6 4 4 16,0-4-4-16,-7 3 3 0,0-3-4 0,0 7 5 0,1-3-1 15,-8 0 0-15,1-4 0 0,-7 0 0 0,-1 3-1 16,2-3 0-16,-7 4-1 0,-1-4-2 0,1 0 0 16,-7 0 0-16,-1 0 2 0,1-4-1 0,1 4 0 0,-8 0 0 15,0 4 4-15,1-4-2 0,-6 0-1 0,-2 0 3 16,1 0-3-16,1 3 0 0,-8-3 2 0,0 0-1 0,-6 0 0 16,7 0 4-16,-7-3-1 0,0 3-4 0,0 0 4 15,0 0-4-15,0 0 4 0,0 0-3 0,0 0 3 0,0 0-5 16,0 0 3-16,0 0-1 0,0 0-5 0,0 0-2 15,0 0-4-15,-7 0-5 0,7 0-5 0,-6-4-4 16,0 1-12-16,-1-5-14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44:19.4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 721 405 0,'0'-2'12'0,"0"2"-3"0,0 0 0 0,0 0 0 15,0 0 1-15,0 0-8 0,0 0 3 0,0 0 0 16,0 0-5-16,0 0 3 0,0 0 2 0,0 0 0 16,0 0 0-16,0 0 0 0,0 0 0 0,0 0-1 0,0 0 0 15,0 0-1-15,0 0 0 0,0 0-5 0,0 0 0 16,0 0 0-16,0 0 0 0,0 0 0 0,0 0 0 0,0 0 6 15,0 0-1-15,0 0 0 0,0 0-5 0,0 0 0 16,0 0 0-16,0 0 0 0,6 0 5 0,-6 0 0 16,0 0-3-16,0 0 0 0,8 0-2 0,-8 0 0 0,6-5 0 15,0 5 0-15,1-3 4 0,6-1 2 0,-6-1-1 16,5-1 0-16,2-2 0 0,-2 5-3 0,8-5-3 0,-7 1 0 16,0 4 1-16,0-5 0 0,1 4 0 0,-2 1 0 15,1 3 1-15,-6-4 0 0,6 4 5 0,-7-3-1 0,0 3-5 16,8 0 3-16,-8 0 2 0,-6 0-3 0,7 0 3 15,0 0 0-15,-1 0-1 0,0 0-5 0,1 0 0 16,-7 0 1-16,6 0 0 0,1 0 0 0,0-4 6 0,-1 4-3 16,7 0-3-16,-6-3 3 0,5-2 3 0,-5 2-3 15,6-1-3-15,0 1 0 0,1-5 6 0,-2 5-1 16,1-1-3-16,0-3-2 0,0 2 3 0,-7 5-1 0,8-2 3 16,-1 2-3-16,0 0 0 0,-7-5-2 0,7 5 5 15,-6 0-3-15,0 0 2 0,5 0 0 0,-5 0-2 0,0 0-1 16,-1 0 1-16,0 0 2 0,7 0-2 0,-6 0-1 0,-7 0-2 15,7 0 3-15,-1 0 2 0,0 0-2 0,2 0 0 16,-2-3 2-16,0 3-2 0,0 0 2 0,1 0-3 16,-7-5 0-16,7 5 3 0,-1 0-3 0,1 0 0 0,-1-3 0 15,0 3 3-15,8 0-3 0,-8 0 3 0,0 0-3 16,1 0 0-16,0 0 0 0,-1 0-2 0,1 0 0 0,-1 0 5 16,1 0 0-16,-7 0 0 0,7 0 0 0,-1 0 0 15,-6 0-3-15,6 0 2 0,0 0 1 0,2 0-1 0,-2 0 0 16,0 0-2-16,1 0-3 0,6 0 3 0,-6 0 3 15,5 0-3-15,2 0 3 0,-2 0-3 0,2 0 2 16,5 0-2-16,-6 0 3 0,6 0-1 0,1 0 0 0,0 3 0 16,-1-3 0-16,-5 5-1 0,5-2 0 0,1 2 0 15,-8-3-4-15,2 6-1 0,5-4 1 0,-6 0 6 0,0-1 0 16,0 1-1-16,-6 0 0 0,5-4-2 0,2 3 0 16,-8 1 0-16,7-4 2 0,-7 0-5 0,8 3 4 15,-8-3-1-15,8 0 3 0,-8 0-5 0,0 0 0 0,1 0 0 16,6 0 1-16,-7 0 5 0,-6 0 0 0,7 0-3 15,-1 0 2-15,0 0 0 0,2 5-2 0,-8-5 2 0,6 0 0 16,-6 0-3-16,0 0 3 0,0 3-6 0,0-3 6 0,0 0-3 16,0 0 3-16,0 0-3 0,0 0 2 15,0 0-5-15,0 0 6 0,0 0-3 0,0 0 3 0,0 0-3 16,0 0-2-16,0 0 0 0,0 0 3 0,0 0 2 0,0 0-2 16,6 0 0-16,-6 0 0 0,7 4-3 0,-7-4 1 15,7 0-1-15,-1 3 1 0,-6-3 0 0,6 0 0 0,-6 4 3 16,0-4 0-16,0 0 3 0,0 0-3 0,0 0 2 15,0 0-5-15,0 0 5 0,0 0-2 0,0 0 2 16,0 0-2-16,0 0 2 0,0 0-3 0,0 0 0 0,0 0 1 16,0 0 0-16,0 0-3 0,0 0 3 0,0 0-3 15,0 0 6-15,0 0-3 0,0 0-3 0,0 0 3 16,0 0 0-16,0 0-1 0,0 0 0 0,7 0 0 0,-7 0 0 16,6 0 1-16,-6 0-1 0,0 0 0 0,7 0 0 0,-7 0 0 15,0 0 0-15,0 0-2 0,0 0 3 0,0 0-1 16,0 0 0-16,0 0-2 0,0 0 3 0,0 0-1 15,0 0 2-15,0 0-3 0,0 0-4 0,0 0 1 0,0 0-4 16,0 0-1-16,0 0-5 0,0 0-3 0,0 0-2 16,0 3-13-16</inkml:trace>
  <inkml:trace contextRef="#ctx0" brushRef="#br0" timeOffset="1023">6207 2857 410 0,'0'0'20'0,"0"0"3"0,6 0 1 16,0 0 0-16,1 0 2 0,12 0-7 0,-6 0-2 0,1 0 4 15,11 0-5-15,1 0 0 0,7 0 2 0,-1 0-4 16,8 0-1-16,-8 0 0 0,7 0-4 0,0 4-3 0,7-4-1 15,-7 3 3-15,0 2-7 0,-7-3-1 0,8 3-2 0,-7-2-1 16,-1 5-6-16,1-5-6 0,-7 5 1 0,6-5-4 16,-5 0-7-16,-2 1-4 0,-5-4-2 0,6 5-9 15,-6-5-5-15,-8 3-19 0</inkml:trace>
  <inkml:trace contextRef="#ctx0" brushRef="#br0" timeOffset="1298.83">6369 2952 400 0,'-6'25'31'0,"-8"5"1"0,8 7-2 16,0 3 3-16,-8 4-1 0,8 4-7 0,0 7-1 0,-1 0-1 15,-6 0-3-15,13 3 3 0,-7 2-2 0,1-6-2 16,0 0-2-16,6 2-2 0,-8-9-1 0,8 0-4 0,0-5 1 15,-6-6-5-15,6 1 3 0,0-8-3 0,-6 1-3 16,6-8 0-16,-7-1 4 0,7 2-6 0,-6-6 4 0,6-2-6 16,-7 0 3-16,7-1-5 0,0-3-3 0,-6 1 0 15,6-5-7-15,0 0-1 0,0-3-7 0,0 0-3 0,0-1-5 16,0-3-6-16,0 4-4 0,0-4-2 0,0-4-13 16,6 1-15-16</inkml:trace>
  <inkml:trace contextRef="#ctx0" brushRef="#br0" timeOffset="1525.66">6134 3674 424 0,'0'-7'53'0,"0"-4"-5"16,0 3-6-16,7 1-5 0,0 4-1 0,6-1-8 0,6 4-2 15,0 4 1-15,8-4-2 0,-1 3-1 0,6 1-5 16,7-1-2-16,-6 5-2 0,6-4-1 0,0-1 0 0,0 4-4 15,-6-3-4-15,6 4 0 0,-6-5-1 0,6 4-6 16,-7-3-6-16,1 0-3 0,5-4-6 0,-5 3-4 16,0 1-7-16,-1-4-19 0,-6 0 4 0,7 0-1 0,-7 4-7 15,-6-8-14-15,-1 0-16 0,1 1 13 0</inkml:trace>
  <inkml:trace contextRef="#ctx0" brushRef="#br0" timeOffset="2034.75">6949 3780 411 0,'-32'27'33'0,"-1"-6"3"0,0 5 0 0,0-1-1 15,8 1 2-15,-1 0-11 0,-1-4 3 0,14 3-2 16,-6-2-3-16,13-3-5 0,-2 0-1 0,8-2 1 0,0 1-5 0,8-2-1 15,-2-2-2-15,6 0-1 0,8-4-2 16,-7-5 0-16,7 3-1 0,0-1-1 0,5-8-1 0,1 3 1 16,-6-6-2-16,6-5 0 0,1-4 3 0,-2 1-4 0,-5-7 5 15,6 0-3-15,0-1 4 0,-7-2 1 0,1-2 6 16,0 1 0-16,-8 0 5 0,1 4-1 0,1-4 4 16,-8 8-1-16,7-1-1 0,-13 4-1 0,7 0 0 0,-7 4-4 15,0 4-2-15,0-2 0 0,0 5-5 0,0-3 0 16,0 3-2-16,0 0-1 0,0 3 0 0,0 2-2 0,0-2 0 15,0 4-2-15,-7-3 0 0,0 7-1 0,7 0-2 16,-6 3-6-16,6 5-4 0,-6-1-5 0,6 0-7 16,0 4-7-16,-7-4-7 0,7 5-7 0,0-2-9 0,0 1-2 15,7-3-10-15,-1 3-2 0,-6-4-10 0,13-4-7 16,-6-3-6-16,-1-4 14 0</inkml:trace>
  <inkml:trace contextRef="#ctx0" brushRef="#br0" timeOffset="2414.92">7470 3857 430 0,'-13'11'46'0,"6"0"0"0,-6 4-3 0,0 7 0 15,0 0-1-15,0 7-12 0,0 0 0 0,7 1-1 16,-1 3-3-16,0 0-2 0,1-4-4 0,6-4 0 0,0 2-4 15,6-2 2-15,8-3-6 0,-8-4 3 0,7-3-6 16,7-1 1-16,-8-6 0 0,8 3-3 0,0-8-1 0,-1-3 0 16,7 0-3-16,-6-7 4 0,5-4-3 0,2-3 0 15,-1-8-3-15,0 0 3 0,0-5-2 0,0 0 1 16,1-4 4-16,-2-2 4 0,-5 4 4 0,0 1 3 0,-8 1-2 16,2 5 4-16,-2 7-1 0,-5 1-2 0,-7 2-2 15,6 6-2-15,-6 2-2 0,0 0-1 0,0 4-2 16,0 0-1-16,0 0 0 0,0 4-1 0,0 0 0 0,0-1-1 15,0 5-2-15,0 3 1 0,0 3 1 0,0 0-6 16,0 5-2-16,7-1-4 0,-7 5-3 0,7 3-6 0,-7-1-5 16,6 4-6-16,0-2-10 0,1 0-9 0,0 3-10 15,-1-4-6-15,0-1-7 0,1 1-13 0,0-4-18 0,-1-3 11 16,1-5 10-16,-1-3 8 0</inkml:trace>
  <inkml:trace contextRef="#ctx0" brushRef="#br0" timeOffset="3251.73">8590 3992 419 0,'-14'-3'35'0,"2"-1"-4"0,-1 4-3 0,-7 0-2 15,0 7-2-15,1-3-4 0,-7 4-1 0,0 3 1 0,0 3-2 16,-7-2-1-16,14 6-1 0,-7-4-1 0,0 5-2 0,6-1-1 16,-6 0 0-16,13 0-4 0,1 1-2 0,-2 2-2 15,8-2-2-15,-8 4 0 0,14-2-6 0,-6 1-2 16,6-4-4-16,6 4 1 0,-6 1-2 0,14-1-1 0,-8-5 2 16,8 2-4-16,-2-1 0 0,1-2 3 0,7-2 3 15,-8 0-2-15,8-2 1 0,0-1 3 0,-1 0 0 0,1-4 1 16,6 1-2-16,-7-5 1 0,1 0 0 0,0 1 1 15,-1-4 0-15,7 0-1 0,-6 0 0 0,-1 0 2 16,7-7-3-16,0 4-2 0,-6-2 0 0,6 2 2 0,-7-1 3 16,7 1 0-16,-6-1-1 0,-1 0 2 0,1 4-2 15,-7-3 0-15,0 3 5 0,0 0-3 0,-7 0 6 0,2 0 0 16,-8 3 3-16,6-3 2 0,-6 0 1 0,0-3 2 16,0 3 4-16,0 0 1 0,0 0-2 0,0 0 0 15,0 0 0-15,0 0-1 0,0 0-1 0,0 0-1 0,0 0-3 16,0 3 3-16,0-3-5 0,0 0 3 0,0 0-5 15,0 0 1-15,0 0 2 0,0 0-1 0,0 0 0 0,0 0 0 16,6 0-4-16,1 0 1 0,0 4 3 0,-1-4-1 16,7 0 0-16,0 0 0 0,0 0 0 0,0 4 0 0,6-4 0 15,1 0 0-15,-7 0-1 0,7-4 1 0,6 0 1 16,-7 1-1-16,1-1-2 0,0-3 0 0,-1 0-3 0,1-1 2 16,-8-3 2-16,8 0-1 0,-7-1 0 0,0 2-2 15,0-5 3-15,0 1 0 0,-13-1 1 0,7 4-3 0,-7-5 4 16,0 3 0-16,-7-6 4 0,0 4-2 0,1 1 4 15,-7-1-1-15,0-3 0 0,-6 4 5 0,5-1-5 16,-5 0 3-16,-1 3 0 0,0 2 0 0,-6 2-3 0,7 2-1 16,-7 3 2-16,6 3-4 0,-6 3 1 0,7 0 0 15,-7 0 4-15,6 5-2 0,1 2 0 0,-1 2-1 0,8-1-1 16,-2 3 0-16,1 1 2 0,7 0-5 0,-1 3 0 16,7 0 3-16,-6 2-1 0,6-3-1 0,6 5-4 15,1 0 3-15,-1-3-4 0,7 2-1 0,1 1-2 0,-2-3-1 16,2-1 0-16,-2 1-7 0,8-1-1 0,-1 0-8 15,7-7-8-15,-6 0-9 0,7 0-12 0,-2-7-11 0,1-1-19 16,0-3-23-16,7-7-3 0,-7 0 15 0,6-8 10 16,-5-3 9-16</inkml:trace>
  <inkml:trace contextRef="#ctx0" brushRef="#br0" timeOffset="3439.34">9267 4184 438 0,'0'0'96'15,"-13"2"-12"-15,13-4-10 0,-7 2-10 0,1-5-8 16,6 2-11-16,0 3-6 0,6 0-3 0,1 3-5 0,-7 2-4 16,13-3-3-16,-6 7-3 0,6-2-5 0,6 4-4 15,-5-4-4-15,5 5-3 0,1-2-9 0,-2 5-6 16,9-8-9-16,-1 4-16 0,0 0-11 0,7-4-10 0,-7 1-8 16,0-5-8-16,6 2-18 0,-5-10-2 0,-1 2 7 15,-7-9 13-15</inkml:trace>
  <inkml:trace contextRef="#ctx0" brushRef="#br0" timeOffset="3637.81">9638 4034 456 0,'-26'14'58'0,"6"4"-3"0,-5 1-4 16,-1 6 1-16,0 4-4 0,6 8-3 0,1 0-5 16,5-1-3-16,2 1-1 0,5 0-2 0,0-4-3 0,7-4-7 15,7 0-3-15,0-3 2 0,5-5-7 0,2-2-2 16,5-1-2-16,1-3-3 0,0 0-3 0,5-1-1 0,1-3-3 15,0-3-8-15,0-2-6 0,1 3-6 0,-1-6-10 0,6 0-4 16,-5-3-11-16,-2 0-8 0,-5-3-13 0,6 0-12 16,-6-6-22-16,-1-1 10 0,1-1 9 0,-1-3 9 15</inkml:trace>
  <inkml:trace contextRef="#ctx0" brushRef="#br0" timeOffset="4761.06">10342 4828 482 0,'0'0'85'15,"0"-4"-8"-15,-6 4-9 0,6 0-10 0,0-3-8 16,0 3-14-16,0 3-6 0,0-3-12 0,0-3-4 0,0 3-4 15,0 0-6-15,6 0-4 0,-6 0-9 0,0-4-10 16,6 4-8-16,1 0-14 0,-1 0-8 0,8 0-15 16,-2 0-17-16,2 0-8 0,-2-4 11 0,2-3 9 0</inkml:trace>
  <inkml:trace contextRef="#ctx0" brushRef="#br0" timeOffset="5208.29">11013 4399 441 0,'-26'-10'53'0,"0"3"-5"0,6-5 1 16,-6 5-9-16,13 3 0 0,-7 8-14 0,7-4-3 0,1 7-3 15,5 1 1-15,0 3-5 0,1 3-4 0,6 4 2 16,0 1-5-16,0 7-3 0,6 3-1 0,8 0-1 0,-8 4-5 16,13 0-2-16,-5 7-4 0,5-3 1 0,0-1-2 15,1 1-3-15,-7 0 0 0,7-1 0 0,-8-2 0 0,2-2 3 16,-1-2 2-16,-7-5 2 0,0-3 6 0,-6-3 2 15,0-5 5-15,-6-2 2 0,-7-6 3 0,0-2 3 16,0-4 0-16,-7-4 1 0,1 1 2 0,-7-9-4 0,6 6 4 16,-6-5-3-16,1-4-2 0,5 0-3 0,-6 1-1 0,6-4-7 15,1 3 2-15,5 3-8 0,-5-2 1 0,6-1-2 16,7 5-5-16,-7-2-5 0,6 5-1 0,0 0-5 0,7-1-3 16,0 1-5-16,0 4-1 0,0 3-1 0,14-5-3 15,-8 2-5-15,7 0 0 0,7 3-8 0,0-4-2 16,5 4-14-16,1-7-11 0</inkml:trace>
  <inkml:trace contextRef="#ctx0" brushRef="#br0" timeOffset="5488.45">11443 4784 446 0,'-14'8'63'0,"2"-2"-7"0,4-1-6 15,-4-2-2-15,6 4-5 0,-1 4-11 0,0 0-4 0,14 1-3 16,-7 2-5-16,7 1-1 0,5-5 0 0,8 6-4 15,0-5-4-15,5-1 2 0,1-2-3 0,1-1-3 16,5-7 2-16,1 0-1 0,-7 0-2 0,6-7-2 0,1-1 0 16,-7 1-1-16,-6-7 1 0,-1 3 2 0,1-4-3 15,-8-4 3-15,-4 4 1 0,-8 1 1 0,0-1 2 0,-8-3-1 16,2 4-2-16,-7-1 2 0,0 4-1 0,0 0 0 16,-7 1-2-16,1 2-5 0,6 0 1 0,-6 4-2 15,-1 1-2-15,6 3-1 0,-5-4-6 0,6 8-6 0,0-1-2 16,1 1-6-16,4 4-6 0,-4 0-7 0,5-2-2 0,7 5-10 15,-7-1-4-15,7 2-6 0,7 3-13 0,-7-5-14 16,7 2 4-16</inkml:trace>
  <inkml:trace contextRef="#ctx0" brushRef="#br0" timeOffset="5774.65">12778 4059 434 0,'-14'19'54'0,"2"2"-1"0,-8 5-9 15,1 11-4-15,-1 6 0 0,-6 9-9 0,-7 2-4 0,7 8-6 16,-7 8 0-16,7-4-7 0,-6 1 2 0,6-5-6 0,0 0 2 15,0-7-4-15,6 0-1 0,-6 0-3 0,1-7-1 16,5-8-8-16,0 4-2 0,-6-7-7 0,7-1-5 16,-1 1-7-16,-6-5-6 0,7-2-4 0,-1-1-8 0,-6-7-4 15,7 0-15-15,-1-4-11 0,0 1 5 0</inkml:trace>
  <inkml:trace contextRef="#ctx0" brushRef="#br0" timeOffset="8103.09">8570 5946 409 0,'-13'47'26'0,"0"1"-3"15,7-4 1-15,-1-4-2 0,-5-11 4 0,4 1-5 0,8-8 2 16,0-8-3-16,0 1 5 0,0-8 4 0,-6-3 5 16,6 0-2-16,6-4 0 0,-12 0-3 0,0-4 1 15,-1 0-4-15,1-3-3 0,-7 0-3 0,-7-8-3 0,1 0-4 16,-1 1-4-16,-6-9-1 0,0-2-1 0,0-1 2 0,-6-3-5 16,6 0 0-16,-7-1-3 0,7 1-1 0,0 0-7 15,-1 3-2-15,1 1-3 0,0 3-5 0,7 3-9 0,5 4-6 16,-4 0-6-16,11 9-11 0,0 2-4 0,1 0 3 15,6 8-5-15,0 0-8 0,0 2-11 0</inkml:trace>
  <inkml:trace contextRef="#ctx0" brushRef="#br0" timeOffset="9090.74">8922 5301 406 0,'-7'29'43'0,"-6"4"-3"0,1 7-2 16,5 5 1-16,-12 2-6 0,5 5-7 0,1 2 2 0,1-2 0 15,-2 2-5-15,-6-2 3 0,8-1-1 0,-8 0-4 0,7-3 0 16,1-4-1-16,-8-4 1 0,7 1-1 0,-1-8-1 16,2-1-2-16,-2-6-4 0,2-1 1 0,-2-3-1 0,1-8-2 15,7-2-1-15,0-1-1 0,-1 0-1 0,0-8 0 16,1 2-2-16,6-5-1 0,0 0-2 0,0 0 0 16,0 0-4-16,-6 0-7 0,6 0-6 0,0 0-4 0,-8 0-8 15,8 0-11-15,-6 0-8 0,0 3-7 0,-1 1-12 16,1-4-14-16,-7 4-12 0,13-1 10 0,-7-3 10 15</inkml:trace>
  <inkml:trace contextRef="#ctx0" brushRef="#br0" timeOffset="9387.68">9365 5975 413 0,'-20'14'30'0,"-5"6"-1"0,-1-3-3 15,-1 5-3-15,-5 3 3 0,6-2-7 0,-7-2 4 16,1-2-2-16,-1 4-1 0,1-10-4 0,-1 6-3 15,1-4-4-15,-1-4 1 0,1 3-1 0,-2-6-6 0,2 3-6 16,-1-4 0-16,1 0-7 0,5 1-7 0,2-8-4 16,5 3-11-16,-6 1-6 0,13-4-13 0,-7 0-13 0</inkml:trace>
  <inkml:trace contextRef="#ctx0" brushRef="#br0" timeOffset="11836.03">6636 6842 404 0,'-7'0'25'0,"7"0"0"0,0-3 0 16,-6 3-3-16,6 0 4 0,0 0-11 0,0 0 3 0,0 0-3 16,0-3-3-16,0 6 3 0,0-3 0 0,0 3 5 15,-6 5 1-15,6 1-3 0,-7 1 5 0,0 5-2 16,1-1 2-16,-1 8 0 0,1 4-1 0,-7 0 3 0,6 6 0 15,-5 0 0-15,5 6-2 0,-6 2 1 0,6 0 1 16,-6 5 2-16,7-2-1 0,-7 5-3 0,7 0-2 0,-8-1-2 16,8 0 1-16,-1 5-3 0,1-4-2 0,-1-4-3 15,7-1-1-15,-6-2-2 0,6-8-1 0,0-4-1 16,0-7-1-16,0 0-1 0,0-7 1 0,0-4-2 0,0-7 1 16,0-1-1-16,0-3 0 0,0 0 2 0,0 0-1 0,0 0 0 15,0 0-1-15,0 0-4 0,0 0 2 0,0-3 1 16,0 6 1-16,0-3 0 0,0 0-4 0,0 0 4 0,0 0-4 15,0 0 3-15,0 0-3 0,0 0 4 0,0 0-4 16,0 0 0-16,0-3 0 0,0 3 4 0,0-4-4 16,0 0 3-16,0-3-4 0,6 0 4 0,7-8-1 0,0 0-4 15,1-3 2-15,5-4-2 0,0 0 4 0,1-4-1 16,-1 1 0-16,7 2 0 0,1 1-1 0,-1 4-3 0,-7 4 2 16,7 2-4-16,-6 9 1 0,-1-1 1 0,7 1-1 15,-6 6 1-15,0 4 0 0,-1-2 0 0,7 2 0 16,-13 4-2-16,6-4 3 0,-5 7 0 0,-1-3 0 0,-7 0-1 15,0 0 2-15,2 1 1 0,-2-1 0 0,-6 0 2 16,-6 4 2-16,6-5 1 0,-14-2 0 0,8 3-1 16,-14-1 0-16,7 1-4 0,-13 0 4 0,6 1-4 0,-5-1 3 15,-1 0-4-15,-1 0 4 0,-5-4-4 0,6 0 3 16,-1 1 0-16,8-1-2 0,0-3-5 0,-1-4-4 0,7 0-8 16,0 3-8-16,0-3-4 0,7 0-12 0,-1 0-13 15,7 0-8-15,0-3-6 0,0 3-6 0,7 0-7 0,-1 0-17 16,7 0 7-16,0 0 7 0,0-4 9 0</inkml:trace>
  <inkml:trace contextRef="#ctx0" brushRef="#br0" timeOffset="12209.63">7085 7619 401 0,'-12'23'39'0,"-2"3"1"15,2 3-3-15,-2 3 0 0,1 2 0 0,1 2-7 16,4 1-6-16,2-4 2 0,6-3-4 0,6-1-1 0,2-8 0 16,-2 2-4-16,13-5-1 0,1-4-2 0,0-7-1 15,12 1-2-15,1-5-3 0,6-3 3 0,7-3-5 16,-1-5 3-16,0-2-3 0,1-5-2 0,6-3-1 0,-6-1 4 16,0-2-4-16,-8-1 1 0,-5-1 4 0,-7 5 2 15,0 0 4-15,-7 3 8 0,-5 1 1 0,-8 3 2 0,-6 3-2 16,0 1-2-16,-6 3-3 0,-1 4-2 0,-6 0-2 15,0 8-2-15,-7-1-1 0,1 0-2 0,-14 5 0 16,7 5-1-16,-13 5 0 0,0 3 0 0,0 9-4 0,0-1 2 16,-6 7 1-16,-2 0 0 0,-4 5 0 0,5 2-1 0,-6 2-1 15,0-2-2-15,6 0-1 0,-5 4-1 0,4-2-1 16,-4-2-3-16,5-4-5 0,7-2-2 0,-1-4-7 16,15-1-6-16,-1-9-7 0,0-2-7 0,13-7-9 0,6-7 0 15,0-4-6-15,14-4-4 0,6-6-10 0,0 0-6 16,7-8-19-16,-1-9 4 0,7 3 12 0</inkml:trace>
  <inkml:trace contextRef="#ctx0" brushRef="#br0" timeOffset="12468.87">7678 7718 436 0,'7'-3'79'15,"-7"-1"-12"-15,6-3-8 0,1 3-6 0,-1-3-6 0,8 7-6 16,-2-4-6-16,8 8-6 0,-1-4-2 0,7 4-5 16,7 3-5-16,-1-4-4 0,1 5-7 0,7-5-6 15,-2 5-10-15,1-5-10 0,0 1-11 0,1 4-9 0,5-8-9 16,-13 3-13-16,7-3-21 0,-5-3-8 0,-2 3 14 0</inkml:trace>
  <inkml:trace contextRef="#ctx0" brushRef="#br0" timeOffset="12648.28">8290 7301 456 0,'-6'15'89'0,"-7"3"-10"0,-7 8-9 0,0 2-8 16,-12 6-8-16,6 2-10 0,-7 12-4 0,7 3-6 15,-7 8-5-15,1 3-8 0,13-4 0 0,-7 5-4 16,6-8-11-16,1-3-3 0,-1-1-12 0,8-7-9 0,-2-12-9 16,8 2-16-16,6-8-12 0,0-1-14 0,0-7-23 15,6-7-4-15,0 0 7 0,8-11 13 0</inkml:trace>
  <inkml:trace contextRef="#ctx0" brushRef="#br0" timeOffset="12977.51">8239 7913 439 0,'0'11'66'0,"0"0"-5"0,0 3-6 0,0-3-7 16,6 1-8-16,0 6-11 0,1-1-3 0,13 2-6 15,-2-1-1-15,2 1-5 0,13-1 0 0,-1-3-7 16,1-8 3-16,6 1-6 0,0-8 2 0,7 0-5 0,-8-8-1 16,2-7-5-16,-7 1 3 0,5-1-5 0,1-6 2 15,-6-1-1-15,-7-1 1 0,-6 2 1 0,0-5 3 0,-8 4-3 16,-5 1 3-16,-7-2 6 0,0 4-1 0,-13 1 2 15,-7 3 5-15,-6 5 1 0,0 2 5 0,-7 1 0 16,-6 7 6-16,1 0 0 0,-8 4 4 0,0 2-3 0,0 6 2 16,8 2-3-16,-1 1-2 0,0 7-3 0,-1 1-1 15,8 2-2-15,5 0 2 0,-5 5-2 0,13-2-3 16,-1 3 0-16,7-2-1 0,6 0-2 0,1 0-5 0,0-3 4 16,12 3-2-16,7-8-6 0,0 6-1 0,7-8-6 15,6 2-3-15,-1 1-6 0,8-4-10 0,0 0-8 0,6-2-11 16,0-5-5-16,0-1-9 0,1-2-10 0,-2-5-12 15,1-3-13-15,0-3-1 0,-6-5 10 0,0-2 6 0</inkml:trace>
  <inkml:trace contextRef="#ctx0" brushRef="#br0" timeOffset="13319.69">9332 7931 436 0,'-32'4'61'0,"-1"-4"-2"15,-5 3 0-15,5 8 1 0,0 0-5 0,0 8-7 0,0-1 0 16,8 4-4-16,-7 3-5 0,6 1-5 0,6 0-5 16,-7 3-2-16,9-3-4 0,4-1-4 0,1 5-2 15,0-4-5-15,6-5-6 0,7 1-5 0,0 0-9 0,0 0-6 16,13-3-8-16,-6-1-8 0,6-3-7 0,7 3-12 16,-1-7-6-16,1 0-6 0,6 0-5 0,6-4-15 0,-5-4-8 15,5 2 6-15,1-5 10 0</inkml:trace>
  <inkml:trace contextRef="#ctx0" brushRef="#br0" timeOffset="13593.63">9515 8331 428 0,'-26'14'64'0,"-7"-3"0"0,1 7-6 16,-1 1 0-16,7-1-2 0,-7 8-10 0,13-5-1 16,2 5-8-16,4 0 0 0,1-8-4 0,13 4-3 15,0-4-4-15,7-3-3 0,-1 1-3 0,14-2-2 0,0-7-2 16,5-1-2-16,7-1-2 0,2-5-2 0,5 0-5 15,-7-5 0-15,7-1-1 0,-6-5 3 0,-1-7-1 0,1-1 0 16,-7 1-1-16,-6-4-1 0,-8 0 0 0,2 0 0 16,-8-3 0-16,-6 3 1 0,-6 3-3 0,-1-3 2 15,-6 7 0-15,0 1 0 0,0 3-1 0,-6 0-1 0,-1 4 1 16,0-1-2-16,1 5-2 0,6 3-4 0,-6-5-4 16,11 5-5-16,-4 5-4 0,-1 2-6 0,6-3-6 0,7 7-8 15,0-4-6-15,-6 7-6 0,6-3-8 0,6 8-6 16,1-1-10-16,-1 1-13 0,1-2-3 0,5-1 10 15,8-2 7-15</inkml:trace>
  <inkml:trace contextRef="#ctx0" brushRef="#br0" timeOffset="13980.64">10186 8331 450 0,'-33'14'53'0,"-7"1"0"16,8 7-1-16,-1 0-4 0,1 6 0 0,13-2-8 0,-7 0-4 16,6 3-4-16,7-6-4 0,0-2-4 0,6 1-3 15,7-2-3-15,0-3-4 0,7-7-5 0,-1 2-3 0,8-1-3 16,6-7-1-16,-2 0-4 0,9-4 1 0,5-4-5 16,1 0-4-16,13-10-1 0,-7-1-5 0,6-6 0 0,1-6-6 15,-1-6-3-15,1 0 0 0,5-10 1 0,-4-5 4 16,5-4-1-16,-7 1 4 0,1-4 5 0,-1-3 4 15,1 2 8-15,0 1 8 0,-8 5 7 0,2-2 6 0,-1 9 5 16,-7 3 6-16,-5 2 6 0,-8 5 4 0,0 4 2 16,-6 7-5-16,1 7-4 0,-8 1-4 0,0 3-5 0,-6 6-5 15,0 2 1-15,0 3-2 0,-6 3-3 0,0 5-2 16,-1 7-2-16,-6 0-2 0,0 7-5 0,-7 4 3 0,-6 6-1 16,1 5-2-16,-1 7-1 0,-7 0-5 0,7 3-4 15,-7 5-6-15,7-1-9 0,0 0-9 0,6 1-7 16,1-5-9-16,-1 5-11 0,8-5-8 0,-2 1-8 0,8 0-11 15,6-4-12-15,0-5-1 0,0-2 7 0,6-7 13 0</inkml:trace>
  <inkml:trace contextRef="#ctx0" brushRef="#br0" timeOffset="14258.18">10857 8715 420 0,'6'-3'24'0,"7"-2"-2"0,0 5-2 0,6-3-1 0,1-1-2 15,6 1-7-15,7-1-1 0,-1 0-1 0,1-3-1 16,6 3-2-16,0-3 1 0,7-1-2 0,-8 2 0 15,9 2 0-15,-15-3-1 0,7-1 0 0,-7 1-1 0,-5 0 2 16,-9-1 5-16,2 5 4 0,-13-5 1 0,0 2 6 16,-14 1 1-16,-6-2 6 0,-7 3 2 0,-6 0 5 0,-7 1 2 15,-5-1 4-15,-1 4 1 0,-14-4 3 0,8 8-4 16,-1-4-4-16,-6 7-5 0,7 1-3 0,0 4-4 16,5 2-2-16,1-1-3 0,6 7-6 0,1 2-1 0,6 3 2 15,0 1-1-15,-1 4-2 0,8-1-5 0,0 0 1 16,6 0 1-16,6 1-5 0,0-2-1 0,7 2-2 0,0-4-1 15,14-5-5-15,-1 5-10 0,6-7-10 0,14-1-12 16,-1-1-15-16,7-1-21 0,7-9-24 0,12 1-18 0,1-5 11 16,-1-6 9-16,8-5 12 0,0 5 10 0</inkml:trace>
  <inkml:trace contextRef="#ctx0" brushRef="#br0" timeOffset="15535.95">11261 10118 424 0,'-27'-7'35'16,"-5"0"1"-16,-1-1 3 0,1-3 4 0,-1-3 3 15,-7-1-4-15,2 0 1 0,-1-2 0 0,-7-3-2 0,1 6-2 16,-8-4-2-16,1-1-1 0,-7-3-5 0,1 4-2 16,-14-1-2-16,1-1-3 0,-8 0 1 0,-12-5-3 0,7 3-4 15,-13 0 2-15,-2-4-2 0,-5 0-2 0,0 0-1 16,-7-2-2-16,-6 2-5 0,-1-3-1 0,2 4-1 0,-1-5 3 16,-7 4-1-16,0 1-5 0,-7-5 0 0,1 5-1 15,0-1 0-15,0 1 2 0,0-1 1 0,-1 0-4 0,1 0 3 16,-6 0 0-16,-8 0-1 0,8-2 0 0,-2 2 0 15,2-3-1-15,-1 4 0 0,0-2 0 0,0 5 0 16,-6 0 0-16,6 1-1 0,7-1 1 0,6 7-4 0,1-4 0 16,-1 5 0-16,6-1 3 0,1 5 0 0,7-2-3 15,5 1 4-15,7 0-4 0,15 1 3 0,-9 2 0 0,14 1-3 16,6-1 4-16,0 5-4 0,7-5 5 0,6 0-5 16,8 6 4-16,5 2-4 0,1-5 4 0,5 2-4 15,1 3 4-15,7-3-4 0,-1 3 4 0,7-5-2 0,0 5 0 16,-1 0-2-16,9 0 4 0,-2 0 0 0,7 0-5 15,7 0 4-15,-8 0-2 0,8 0 1 0,0 0-5 0,6 0-3 16,0 0-1-16,0 0-5 0,0 0-7 0,0-3-6 16,0 3-5-16,0 0-9 0,6 0-8 0,0 0-9 15,-6 0-3-15,6 0-7 0,8-4-11 0,-1 4-16 0,0-4 3 16,0 1 9-16,7 0 10 0</inkml:trace>
  <inkml:trace contextRef="#ctx0" brushRef="#br0" timeOffset="20536.75">11866 9235 406 0,'0'0'34'0,"0"0"-6"0,0 0 2 0,-7 0-2 16,7 0-4-16,0 0-6 0,0 0-2 0,7 0 0 16,-7 0 0-16,7 0 0 0,5 0-5 0,-5 0 4 0,-1 0-1 15,8 0-3-15,-2 3 0 0,2 2 0 0,5-2-1 16,-6 1 0-16,0 3 1 0,1-3 0 0,4 3-4 0,-4 1 3 16,-1-2-4-16,7 6 4 0,-8-5 0 0,1-3-2 15,7 4 0-15,-7 3-1 0,6-4-1 0,-5 0 0 0,5 0 0 16,-6 1-1-16,6-1 0 0,1 1 0 0,0-1-1 15,-7 0 0-15,13 0 0 0,-7-3 1 0,1 3-2 0,0-3-1 16,-2-1 0-16,9 2-2 0,-7-2 4 0,-2 0-2 16,9-3-1-16,-7 0 0 0,6 0 0 0,-7 0 0 15,7 0 0-15,-6 0 2 0,0-3 0 0,5 3-4 0,-5-3 4 16,6 3-3-16,-6 0 3 0,-1-8 0 0,7 4-1 16,-6-3-4-16,-1 3 5 0,7-3-4 0,0 0 3 15,-6-5 0-15,5 5-1 0,2-4 0 0,-1 0-1 0,-6 1-2 16,6-1 4-16,6-1 0 0,-5 1 1 0,-2-3 0 15,-5 3-1-15,6-4 2 0,0 0 0 0,-7-2 4 0,7 0-3 16,-6 0 0-16,-1 2 4 0,1-3 0 0,0-1-3 16,-1-2 2-16,1 3-5 0,0-4 3 0,-8 0-4 15,8-1 2-15,-1 1 1 0,-5 0-2 0,-2-3 0 0,8 6-1 16,-7-2 0-16,0-2 0 0,0 5 0 0,-7-1 0 16,8 2 0-16,-8 2 0 0,7 4 1 0,-6-4 0 0,-1 4 0 15,1 1 0-15,-7-1 5 0,6 0-3 0,-6-1 4 16,0 1 2-16,0 4-3 0,0-4 2 0,0 0-3 0,-6-4 4 15,6 4-4-15,-7-4 3 0,1 1-1 0,-1 0-1 16,-6-5 0-16,7 2 1 0,-8-3 3 0,2 3-4 0,-2-6 3 16,1 2-1-16,-7 2-1 0,8-4-1 0,-8 2 0 15,-6 3-5-15,7-4 3 0,-7 0-2 0,6 3-2 0,-5-2 1 16,-9 2 2-16,9 1-1 0,-8-1 0 0,7 1-1 16,-6 0 0-16,-1 4 0 0,1-1-1 0,-2-4-2 15,2 5 0-15,6 3 2 0,-7-3 0 0,0-2-1 0,8 1-3 16,-1 4 0-16,0 1 2 0,0-1-2 0,-1 0 4 15,1-1-3-15,7 2-2 0,-7-1 2 0,6 0 0 0,1-1-6 16,-1 1-3-16,0 4-10 0,1-3-3 0,0-2-8 16,-1 5-8-16,7 0-10 0,0-4-7 0,0 4-3 15,0-1-8-15,0 4 1 0,13 1-5 0,-7-1-13 0,7 4-9 16,7-4 11-16,-7 4 11 0</inkml:trace>
  <inkml:trace contextRef="#ctx0" brushRef="#br0" timeOffset="20904.5">12901 7865 406 0,'-26'4'18'16,"0"-4"0"-16,7 3 1 0,-1 1 0 0,0-4-1 0,1 0-4 16,0 4 5-16,-1-1-1 0,1 0 1 0,-1 2 5 0,7-2 3 15,0 2-3-15,-6 2 3 0,11 0-1 0,-4-3 3 16,-1 3-3-16,0 0 2 0,6 5 0 0,-5-2-2 16,4 1-1-16,8 4 1 0,-6-1-1 0,6 0-2 0,-6 5-1 15,12 4-2-15,-6-2-1 0,6 2 1 0,2 2-1 16,-2-3-3-16,7 4-1 0,-7-1-2 0,8-3-5 15,-2 3 3-15,2-2-2 0,-2 3-2 0,2-8-2 0,-8 3-3 16,7-2-4-16,0-4-3 0,-6 3-11 0,5-7-4 16,-5 4-12-16,0-1-10 0,6-3-11 0,-13 1-13 0,6-6-12 15,-6 2-22-15,0-5 1 0,0 2 11 0,0-2 14 16</inkml:trace>
  <inkml:trace contextRef="#ctx0" brushRef="#br0" timeOffset="22571.61">11931 6825 411 0,'0'0'24'0,"0"-3"-2"0,0 3 0 0,0-9-1 0,0 6-2 15,0-1-3-15,-7-7 1 0,7 4-4 0,-6 0 3 0,0-5 0 16,-8 6 1-16,8-2-4 0,-13-3 4 0,5 11-3 15,-6-8 0-15,1 8 0 0,0 0 3 0,-8 8-4 16,8 0 3-16,-7 3 4 0,-6 7 1 0,6 4-2 0,-7 7-2 16,7 0 5-16,0 4-1 0,-1 8-1 0,1-1-1 15,7 1-3-15,-1-1-3 0,14-4 0 0,0 1 0 0,6 0 2 16,6-9-5-16,7 2-1 0,0-4-1 0,13-4-1 16,7-4-1-16,-1-4 3 0,7-2-5 0,7-4 3 15,0-8-5-15,6 0 4 0,-7-5-5 0,7-6 3 0,-6 0 0 16,6-7-2-16,-13 0 0 0,7-5-2 0,-14 2 3 15,1-5-3-15,-7 1 4 0,-7-1-2 0,-5 0 3 0,-8 0 0 16,0 1 0-16,-12-2-1 0,0 2 2 0,-8 3-2 16,1 0-1-16,-6 1 0 0,-7-2-1 0,6 9-4 0,-12-4-1 15,6 3 3-15,-1 4-5 0,-5 5-2 0,6-3-5 16,0 6-2-16,7-2-9 0,-8 2-4 0,8 6-5 0,6-3-9 16,-1 8-5-16,2 1-5 0,5 1-5 0,7 0-9 15,0 5-10-15,0 0-10 0,7-4 5 0</inkml:trace>
  <inkml:trace contextRef="#ctx0" brushRef="#br0" timeOffset="22872.17">12583 6788 442 0,'-8'-3'50'15,"2"6"-5"-15,0 4-4 0,-1 4 1 0,-6 11 0 0,7 4-6 16,-7 11 2-16,-1 3 0 0,-5 11-3 0,6 3-1 16,-6 10 4-16,-1 2-3 0,-6 3-2 0,6 0 1 15,-5 5-4-15,-1-5-3 0,-7 5-3 0,7-4-3 0,0-5-2 16,-1 1-6-16,-5-3 2 0,6-5-4 0,0-7 0 0,7-2-4 16,-8-6-2-16,7-7-2 0,8-2-2 0,-8-9-2 15,14-3-5-15,-7-3-1 0,6-5-3 0,0-7-5 0,7 1-6 16,0-5-8-16,-6-6-11 0,12-5-8 0,-6 1-2 15,14-7-6-15,-8-1-1 0,7-7-1 0,1-4-2 16,-2-3 2-16,8-4-2 0,-7 0-5 0,7-7-4 0</inkml:trace>
  <inkml:trace contextRef="#ctx0" brushRef="#br0" timeOffset="23136.78">12615 6884 409 0,'33'-23'26'0,"-7"9"-4"16,6-1-3-16,1 8 1 0,-8 4 0 0,1-2-3 16,1 10 0-16,-8 5-1 0,0-3 1 0,-5 8 5 15,-1 3-2-15,-7 4 8 0,-12 0 3 0,6 0 1 0,-13 7 3 16,-7-3-1-16,1 3-1 0,-7 2 3 0,0-6-3 16,-13 0 2-16,6 1-2 0,-6-4-2 0,0 1-1 0,0-9-3 15,-1-3-3-15,8 0-3 0,-1-4-3 0,1-4-3 0,5 1-8 16,9-4-5-16,4 4-4 0,-5-8-7 0,13 4-6 15,-2-4-10-15,2 1-12 0,6-1-9 0,6-3-3 16,-6 0-3-16,8-1-4 0,-8-3-1 0,6 5-2 0,0-7-1 16,1 3-7-16,-1 2-6 0,8 1-1 0</inkml:trace>
  <inkml:trace contextRef="#ctx0" brushRef="#br0" timeOffset="23395.29">13494 6913 431 0,'-19'-4'53'16,"-1"4"-6"-16,-6 4-1 0,-7-1 1 0,-5 9 1 0,5 2-7 15,-13 1-2-15,7 7-4 0,0-1-3 0,0 5 0 16,6-3-7-16,-6 2 0 0,13 1-7 0,-7-1 0 15,15 1-3-15,-2-3-7 0,0-6-2 0,13 5-8 0,1 0-3 16,0-4-8-16,6 1-6 0,6-1-6 0,0-4-6 0,7 6-9 16,1-10-7-16,6 1-10 0,-2-3-6 15,9-1-15-15,-1-7-3 0,6 0 9 0</inkml:trace>
  <inkml:trace contextRef="#ctx0" brushRef="#br0" timeOffset="23668.58">13475 7180 443 0,'-26'4'69'0,"0"-4"-3"0,-1 4-2 0,-5-1-5 16,-1 5-1-16,7-4-9 0,6 6-6 0,1 1-8 16,6-4 0-16,6 4-6 0,1 0-1 0,12 0-7 0,1 0 1 15,6 0-6-15,6-4 0 0,7 4 0 0,7-4-6 16,-1 1 3-16,8 0-6 0,-1-5 3 0,0 1-2 16,0-4-5-16,-7-4 0 0,8 1-1 0,-14 0 0 0,-1-5 4 15,-5 0 0-15,-6 1-3 0,-8-4 2 0,1 0 2 16,-7-1-2-16,-7 6-1 0,1-8 0 0,-8 2-1 15,2 1 0-15,-8 0-2 0,0 4 0 0,1-5 0 0,-1 6-6 16,0 2 0-16,-5 0-4 0,5 1-4 0,0 3-1 16,8 3-7-16,-8 1-7 0,7 3-5 0,-1 5-6 15,8-2-4-15,-6 1-7 0,5 3-3 0,7 1-6 0,0-1-10 0,0 5-9 16,7-4-11-16,5 0 6 0,2-7 13 16</inkml:trace>
  <inkml:trace contextRef="#ctx0" brushRef="#br0" timeOffset="24201.15">14392 7250 419 0,'-32'-8'57'0,"-7"8"1"0,7 0 1 0,-7 8-1 15,-1-5 0-15,1 8-8 0,-6 0 0 0,5 4-4 16,-5-1-2-16,6 1-4 0,0 4-5 0,13 3-4 0,-7 0-6 15,8-7-4-15,5 2-1 0,0 1-2 0,14 1-4 0,-1-1-3 16,7 1-3-16,7-4 0 0,-1-1-7 0,7 1-2 16,6-5 0-16,8 2-2 0,-1-1-2 0,6-4-1 15,1-3-5-15,7-8 0 0,-2 0-2 0,1-7-2 0,7-4 0 16,-1-6-1-16,1-1-3 0,0-8 0 0,6 2 1 16,-7-9 1-16,8-7 2 0,-8 3-2 0,7-3 3 0,-7-3 6 15,1-1 5-15,-1 0 8 0,2 4 4 0,-9 5 11 16,-11-1 2-16,5 6 7 0,-6 8 3 0,-6 0-6 15,-7 12-1-15,-1-1-3 0,-4 5-2 0,-8 5-1 0,6 2-7 16,-12 3 2-16,12-4-4 0,-12 8-3 0,-2-1 3 16,2 4-5-16,-7 5 3 0,-6 3-5 0,0 3 4 0,-8 8-2 15,-5 6 0-15,-1 5-1 0,0 4-2 0,0 2-5 16,1 6-7-16,-1-2-8 0,7 0-6 0,7 4-12 0,-1-2-13 16,8-5-8-16,-2 3-13 0,8-3-8 0,6 0-12 15,-6-4-15-15,6-4 8 0,6 1 14 0,0-7 10 16</inkml:trace>
  <inkml:trace contextRef="#ctx0" brushRef="#br0" timeOffset="24492.09">14680 7741 423 0,'0'-8'68'0,"6"4"-2"0,-12-3-7 15,6 3-7-15,0-3-6 0,0 3-11 0,0 1-3 16,0 3-4-16,12 0-3 0,-5-4-7 0,13 4-2 0,-8 0-3 16,14 0 0-16,1-3-1 0,-1-1-4 0,13 4-7 0,-1-4-3 15,-5 1-2-15,7-1 2 0,-8 0-2 0,1 1 0 16,-1-4 0-16,-6-1 3 0,-7 4 0 0,-5-7 3 0,-8 4 2 15,1-7 0-15,-14 3 3 0,1-5 4 0,-14 1 1 16,1 5 1-16,-13-5 2 0,-2 0 4 0,2 5 5 16,-7-1 0-16,0 0 2 0,-7 7-3 0,7-3-2 0,0 3-3 15,7 8-2-15,-1 0-2 0,1-1-1 0,6 8-6 16,-1 0 2-16,7 0 0 0,2 7-1 0,-2 1-5 0,7-1 4 16,6 1-2-16,0 3 0 0,7 3-5 0,0 1 0 15,0-1-3-15,14 0-1 0,-1 2-6 0,-1-2-3 16,8 0-7-16,0 1-8 0,6-4-5 0,-1 3-7 0,8-5-9 15,0-2-9-15,6-4-8 0,-6-3-11 0,6-7-21 16,-1 3 1-16,-5-7 11 0,7-3 7 0</inkml:trace>
  <inkml:trace contextRef="#ctx0" brushRef="#br0" timeOffset="25838.37">15357 8528 420 0,'-26'-15'33'0,"0"1"-3"16,-7-1-3-16,1 5-3 0,-1-6-1 0,-7 2-6 0,2 2-4 15,-8 2-1-15,0-5-3 0,1 1 1 0,-7-5-2 16,-1 5 1-16,-4-4-4 0,-2 0 0 0,-7-1-1 16,1 1 0-16,-6-1 0 0,-1-6 0 0,-6 6 1 0,0-6-1 15,-7 2 2-15,0-2-1 0,-6-1 0 0,0 1 0 16,0-5 1-16,-1 1-1 0,1-1 1 0,-6 5-1 0,-7-4-1 16,6 3-1-16,0-2 3 0,-6 1-5 0,0 1 4 15,7 1-2-15,-8-1 1 0,7 1 0 0,7 0 0 0,0 2 0 16,0-3 0-16,6 1 0 0,1 3 0 0,11 0-1 15,-4-1-1-15,5 1 1 0,6 1-2 0,1 3 0 16,7-1 2-16,-1-3-3 0,8 0 1 0,-2 7-1 0,7-7 0 16,1 4 0-16,0 0 0 0,-1-5 1 0,7 6-2 15,-1-5 1-15,1 0 0 0,1-1 0 0,-1 2 0 0,-1-1 0 16,7-1 0-16,-5 2 0 0,-1-2 0 0,6 3 0 16,1-7 1-16,-1 5-1 0,7 0 2 0,-6 0-1 15,12 0 0-15,-7-3 0 0,9 2 2 0,-2 1-3 0,7 0 1 16,-7 1-1-16,14-5-1 0,-8 0 0 0,8 1 0 15,0-2 0-15,-1-2-1 0,7 1 1 0,-7-5-1 0,7-4-2 16,0 0 4-16,0-3-4 0,-6 4 4 0,6-5-1 0,6 1-2 16,1 0 4-16,-7 3-3 0,7 4 2 0,-1 0 0 15,0 3 1-15,8 5 0 0,-8-5-1 0,14 9 0 16,-7-1 0-16,7 0 0 0,-2 3 0 0,9-4 2 0,-1 3-2 16,6 1 0-16,1-3 1 0,-1 0-5 0,15 4 4 15,-9-4-1-15,1-5-2 0,7 6-2 0,-7-1 0 16,6-4 4-16,-5 1-1 0,5-1 0 0,-6 1 0 0,-7-1 2 15,8 3 1-15,-7 2 0 0,-1 3 0 0,1 3-4 0,-1 0 1 16,-6 5 0-16,7 2 1 0,-7 5 4 0,7-2-3 16,-7 2 1-16,13 3 0 0,-7 0 0 0,1 0 0 15,5 0 0-15,9 0 0 0,-2 0 0 0,1 3 2 0,5 5-4 16,-5-8 3-16,13 8-4 0,-8-1 4 0,8 4-4 16,0-4 4-16,0 8-4 0,-1-4 4 0,1 3-2 15,0 0-2-15,6-2 4 0,-7 2-3 0,7 2 2 0,0 2 1 16,7-4 0-16,0 1 0 0,6 0 0 0,0 3 0 15,0-4 0-15,7 5-1 0,0-1 0 0,6 1 0 0,0 3-3 16,0-5 4-16,1 9-3 0,-1-3 2 0,0 2-2 16,0-3 0-16,-7 3-2 0,7 1 2 0,-6 0 2 0,0 0-4 15,0-1 1-15,-7-3 2 0,-7 3 2 0,8-2-1 16,-8-1 0-16,-6 3 0 0,7-3-2 0,-7 1-1 0,-6-1 0 16,0 0 2-16,0-4-2 0,-8 0 2 0,1 0 0 15,1 4-2-15,-8-4 4 0,-6 1-5 0,1-1 4 0,-2-4-4 16,-5 5 0-16,-1-1 4 0,-5-3-4 0,-1 3 3 15,0-2 0-15,-7 2-4 0,-6-4 4 0,6-2-3 16,-5 2 4-16,-1-3-4 0,-7-1 1 0,1 2 3 0,-1-5-4 16,1 3 4-16,-1-2-4 0,0 1 5 0,2-7-4 15,-8 6 3-15,6-1-3 0,-6 1 4 0,6-6-4 0,1 6 4 16,-1 4-2-16,-6-5 2 0,7 0-4 0,-7 4 4 16,6 0-4-16,1 4 4 0,-7-5 0 0,6 5-4 15,1 0 2-15,0-1 2 0,-1 1-4 0,0 3 0 0,8-3-8 16,-8 0 9-16,1 3 0 0,5-3 1 0,-5 3 4 15,0-3-2-15,-1 6-3 0,-6-2 4 0,0 0 0 0,0 6-3 16,0-2 3-16,-6 5-3 0,-8-2 3 0,2 11 1 16,-8-1 3-16,1 4-1 0,-8 4-1 0,1 1 4 0,-6 6 1 15,-1 3-2-15,1 1 1 0,-7 4 0 0,-1 4-1 16,8-5 0-16,-7 5-1 0,0-5-2 0,7 0 1 16,-8 1-3-16,7-4-2 0,8-3-1 0,-9-5-4 0,9-3-9 15,-1 1-4-15,6-13-7 0,0 1-12 0,1-7-10 0,-1 0-17 16,2-4-22-16,-2-11 7 0,0-1 8 15</inkml:trace>
  <inkml:trace contextRef="#ctx0" brushRef="#br0" timeOffset="28958.62">8440 1626 415 0,'-6'0'28'0,"6"0"-1"0,0 0 2 0,0 0-3 0,-7 0-1 16,7 0-7-16,0 0-1 0,0 0 0 0,0 0-5 15,0 0 0-15,0 0 0 0,7 0-4 0,-7 0 2 0,6 0-1 16,0 0-3-16,8 0 0 0,-1 0-2 0,6 0-1 16,0 0 0-16,8 0-1 0,5 0 2 0,1 0-1 15,-1 0 0-15,14 0 2 0,-7 0-1 0,7 4 0 0,-1-4 0 16,8 0 0-16,-8 0 0 0,7-4 0 0,7 4-1 15,-7 0 0-15,6 0-4 0,1 0 4 0,6 0-4 0,1 0 5 16,-1 0-5-16,6 0 5 0,-6 0-5 0,14 0 3 16,-8 0 0-16,0 0 2 0,2 0-2 0,-2 4-3 0,8-4 4 15,-8 0 0-15,0 3-5 0,2 2 3 0,-2-2 0 16,-6 1-1-16,6-1 2 0,-6 1 0 0,1 3 0 0,-1-3-5 16,-6 3 4-16,-1 0-4 0,-6-2 4 0,0-2-4 15,-13 4 4-15,0 0-4 0,1-3 5 0,-8 0-4 0,-5-1 4 16,-9 1-2-16,2 3-2 0,-1-7 4 0,-5 4-2 15,-2-4 1-15,-5 0 1 0,0 4 1 0,-7-4 1 16,6 0 7-16,-6 0-1 0,0 0 2 0,0-4-1 0,0 8 4 16,0-4 0-16,-6 0-3 0,6 0-2 0,0 0 1 15,0 0 2-15,0 0-3 0,0 0 1 0,0 0-5 0,0 0 2 16,-7 0 2-16,7 0-1 0,0 0 0 0,0 0-5 16,0 0 4-16,0 0 0 0,0 0-3 0,-7 0 0 15,7 0 1-15,0-4-3 0,0 4-2 0,0 0 2 0,0 0 1 16,0 0-1-16,0 0 0 0,0 0-1 0,0 0-1 15,0 0-4-15,0-4 4 0,0 8 0 0,0-4-3 0,0 0 3 16,0 0-5-16,0 0 5 0,0 0-4 0,0 0 4 16,0 0-2-16,0 0-2 0,0 0 5 0,0 0-5 15,0 0 5-15,0 0 0 0,0 0 0 0,0-4-1 0,0 4-4 16,0 0 4-16,0 0 1 0,0 0-5 0,0 0 2 0,0 0 3 16,0 0 0-16,0 0-3 0,0-2-2 0,0 4 5 15,0-2 0-15,0 0-1 0,0 0 0 0,0 0 0 16,0 0-4-16,0 0 5 0,0 0-4 0,0 0 4 0,0 0 0 15,0 0 1-15,0 0 0 0,0 0-3 0,0 0 1 16,0 0 0-16,0 0 0 0,0 0 0 0,0 0 0 0,0 0-1 16,0 0 2-16,0 0-2 0,0 0-2 0,0 0 0 15,0 0 3-15,0 0-1 0,0 0 1 0,0 0-1 0,0 0-2 16,0 0 1-16,0 0 0 0,0 0 2 0,0 0 0 16,0 0 0-16,0 0 0 0,0 0 0 0,0 0 0 15,0 0 0-15,0 0-2 0,0 0 3 0,0 0-1 0,0 0 1 16,0 0 0-16,-6 0 0 0,6 0 0 0,0 0 0 15,0 0 0-15,0 0-1 0,0 0 1 0,0 0 2 16,0 0-2-16,0 0 0 0,0 0 0 0,0 0-1 0,0 0 0 16,0 0 0-16,0 0 0 0,0 0 0 0,0 0-1 15,0 0 0-15,0 0-1 0,0 0 0 0,0 0-1 0,0 0 0 16,0 0 0-16,6 0 0 0,1 0 0 0,0 0 0 16,-1 0-1-16,7-2-2 0,1-3 4 0,5 5-1 0,0-4-1 15,8 1-3-15,-7-1 0 0,12 0-1 0,-7 1 0 0,8-1-1 16,-7 0-3-16,6 4-2 0,-5 0-1 0,5 0-2 15,-6 0 1-15,7 0-1 0,-7-3 0 0,0 6-3 16,-7-3 5-16,1 4-1 0,-6-4 1 0,-2 0 1 0,1 0 1 16,-6 0 2-16,-7 0 4 0,6 0 0 0,-6 0-2 15,0 0 6-15,0 0-4 0,0 0 2 0,-6-4 4 0,6 4 0 16,-7-3 0-16,7 3 0 0,0 0 0 0,0-3-1 16,0 3-3-16,0-5-3 0,0 5-2 0,0 0-6 15,0 0-3-15,0 0-6 0,0 0-5 0,0 0-7 0,0-3-5 16,7 6-7-16,-7-3-17 0</inkml:trace>
  <inkml:trace contextRef="#ctx0" brushRef="#br0" timeOffset="37395.55">16686 2132 404 0,'0'3'16'0,"0"1"-1"0,0 3 1 0,0 1 2 16,0-1-5-16,0 1-1 0,0 3-2 0,0 0-2 15,0 3 3-15,0 1-1 0,0 3-1 0,0 4 1 0,0 0-2 16,-7 3 0-16,7 6 0 0,0-3 2 0,-7 8-2 15,7 1 4-15,-6 0-3 0,-1 4 1 0,1 2 0 16,6 1-1-16,-6 0 4 0,-2 0-2 0,2 4 1 0,-6-4 0 16,4-1 2-16,2 6-2 0,-7-2 1 0,0 1 3 0,6 2 0 15,-5-1 0-15,-2 6-4 0,2-4 2 0,-2 8-5 16,1 0 3-16,1 3-5 0,-2 1 3 0,2-2-5 16,5 1 4-16,-6 5-5 0,6-6 3 0,1 3-4 0,0-3 3 15,6-2-2-15,-8 0 1 0,8-1-4 0,0 0 0 16,-6 1 5-16,6-1-5 0,-6-2 4 0,6 2-2 0,-6 1 0 15,-2 0-1-15,2-5 2 0,0 2-1 0,-1-2 0 16,1 2-4-16,-1-1-1 0,7-5 1 0,-7 6 0 0,1-5 3 16,6 0-2-16,0 1-2 0,-6 2 4 0,0-3-4 15,6 1 2-15,-8 0-2 0,8-1 3 0,-6-1 0 16,0-1 0-16,-1 2 0 0,7-4-1 0,-6 0 0 0,6 2 0 16,0-5 0-16,-7-4-3 0,7 0 3 0,0 1-3 15,0-1 0-15,0-4 4 0,0 1-4 0,0 0 4 0,0-1-4 16,0 1 4-16,0-5-2 0,0 5-2 0,0-4 2 15,0 0 2-15,0 0-1 0,0 1-2 0,0-5 1 16,0 0 1-16,0 4-2 0,0-3 0 0,0-4 0 0,0 2 0 16,0-2 0-16,0-1 0 0,0 2 2 0,0-6-1 15,0 2-1-15,0-2 1 0,0-3-1 0,0 1 0 0,0-1 1 16,0 0 0-16,0 1 1 0,7-1-1 0,-7-4-1 16,0 1 1-16,6 4 0 0,-6-4-1 0,0 3 0 0,0 1 0 15,0-1 1-15,0 3-1 0,0 1-4 0,0 0 0 16,7 3 1-16,-14-2 2 0,7 6-3 0,0-4 2 0,0 1-1 15,0 1 0-15,0-2 2 0,0-3 0 0,0 3 1 16,0 1-1-16,0 0 3 0,0-5-2 0,0 5 1 0,0 0 0 16,0-1 0-16,0-2 0 0,-6 2-1 0,6 0 0 15,-7-2 3-15,7 3-2 0,-7-1 0 0,1 1 0 16,0-1 0-16,-1 0 0 0,7-2 0 0,-13 3 0 0,13-1 0 16,0 1 0-16,0-5 0 0,0 5 0 0,-6 1 0 15,6-2 1-15,-7 1 0 0,0-5 0 0,7 5 0 16,0 0 0-16,-13 0 0 0,7-4-2 0,6 0 1 0,-13-1 3 15,13-2-2-15,0-1 0 0,-7-4 0 0,7 1 0 16,-6-4 1-16,0 0 0 0,6-3-1 0,-8-1 0 0,2-3 0 16,6-1 0-16,-13 5 0 0,7-4 0 0,-7 3 2 15,6-4-2-15,-5 5 0 0,4-5 0 0,-11 5 0 0,13-5 2 16,-7 9-2-16,-7-9 0 0,7 4 0 0,0 0 0 16,-6-3 0-16,6 3 0 0,-7 0 0 0,0 1 0 15,-6-4-1-15,7-1 1 0,-7 1 2 0,0 0-2 0,-1-1 0 16,1-3 1-16,1 0-1 0,-8 0 0 0,0 0 1 15,8 0-2-15,-8 3 1 0,1-3 1 0,-8 0 1 0,7 0 0 16,-5 5 0-16,-1-5 0 0,-1 0 1 0,-5 3-1 16,6-3 0-16,-7 5-1 0,-6-10-4 0,6 10-3 15,-6-5-1-15,-7 0-4 0,-6 0 0 0,7 0 1 0,-7 0 5 0,0 0 1 16,0 0 5-16,0 0 1 0,-7 0 5 16,0-5 1-16,7 2 1 0,-6-2-1 0,6 5-1 0,-8-3-2 15,2 3 1-15,0-3-1 0,-2 3-1 0,8-4-2 0,-6 4-2 16,0 0-4-16,6 0 0 0,-1 0-1 0,1 0 1 15,0 0-4-15,6 0 3 0,-6 0 2 0,6 0-3 16,-6 0 0-16,6 0 2 0,-6 0 0 0,7 0 1 0,-7 0 4 16,6 0-1-16,-6 0 1 0,13 0 0 0,-7 0 0 15,7 0 1-15,-6 0 0 0,12 0-1 0,-6 0 0 0,6 0-1 16,1 0 0-16,5 0 0 0,1 0 0 0,-6 4 0 16,5-1-3-16,2 0 3 0,-1 2-1 0,6-2 0 15,1 6 1-15,-7-6 2 0,7 4-2 0,-2 0-1 0,2-3 2 16,6 0 0-16,0-1 0 0,0 1 0 0,6-1 0 15,1 2 0-15,-1-2-1 0,8 0 0 0,-2 1 0 0,1 0 0 16,0-1 2-16,6 1-4 0,-5 0 2 0,5-4-1 16,-6 4 0-16,7-4 1 0,-1 0-1 0,0 3 0 15,1-3 2-15,-7 4-5 0,7-4 5 0,-1 3-2 0,-6 1 2 16,7 0-2-16,-8 3-2 0,8-3 0 0,-7 2 2 16,0-2 0-16,6 4 2 0,-5-5-4 0,-2 5 1 0,1 0 4 15,6-2 0-15,-5-1-1 0,-1 5 0 0,-1-6 0 16,2 3 0-16,-2 1 0 0,2-1 0 0,5 1 0 0,-6-1 0 15,6 0 0-15,-5 0 0 0,4 1-3 0,2-1-1 16,6 0 0-16,-6 0 1 0,6 1 2 0,0 2 0 0,0-2-2 16,0 3 0-16,0 4 1 0,0-4 0 0,0 7 0 15,0-4 0-15,0 1 0 0,0 4 1 0,0 3-1 0,0 0 0 16,-7 4 4-16,7 0-2 0,0 3 0 0,-6 0 1 16,-1 8-2-16,1-5 0 0,-1 9 2 0,-5-5-4 15,4 8 0-15,-4 0 4 0,5 0-4 0,-6 8 4 0,0-5-2 16,7 7 1-16,-8 2-2 0,2 2 3 0,-2 5 0 15,2 3-2-15,5 0-2 0,-13 6 1 0,8 3 2 0,-2 1 0 16,2 1 0-16,-8 7 0 0,7 1-1 0,-7 2 1 16,1 9 0-16,6-5-2 0,-7 8 2 0,7 0 0 15,-7 3 1-15,8 5-1 0,-1-1 1 0,-1-3 0 0,2 3 1 16,-2 0 1-16,2 0 0 0,-2-3 1 0,8-1-2 16,-1 1-1-16,1-1 3 0,-7-2-3 0,6-2 0 0,1 2 3 15,0-5 0-15,-1-4 0 0,0 1-1 0,1 0 0 16,-1-8 0-16,-6 0-1 0,6 0 0 0,7-7-1 15,-6 1-2-15,0-5-2 0,0-4 0 0,-2-3 0 0,8-4 4 16,0-2-2-16,0-10-6 0,-6 1-6 0,0-7-4 16,6-3-8-16,-7-8-7 0,7-1-8 0,0-5-12 0,0-2-22 15,-6-7-8-15,-1 0 9 0</inkml:trace>
  <inkml:trace contextRef="#ctx0" brushRef="#br0" timeOffset="42496.13">5816 4740 407 0,'19'11'10'0,"0"-7"0"0,8 2 0 0,-7 3 3 16,5-6-1-16,7 1-5 0,2 3 1 0,5-7-1 15,-1 4 0-15,1-4 0 0,7 4-1 0,7-4 0 16,-2 0 2-16,2 0-1 0,5 0 1 0,1 0-1 0,0 3 0 15,6 0-1-15,0 2 0 0,6-2-4 0,-6 1 3 16,14-1 1-16,-14 1-2 0,6 0-1 0,8-1-2 0,-8 1 1 16,0-4 0-16,8 4 1 0,-1-1-3 0,-6-3 2 15,5 4-1-15,2-4 2 0,-1 0-4 0,-6 3 2 16,-1 2 2-16,1-5-1 0,0 7-2 0,-7-7-2 0,-6 7 3 16,-1-3 1-16,1 3 0 0,-8 0-2 0,2-2 0 0,-8 2 0 15,7 0 0-15,-6 0 2 0,-7 1-3 0,0-1 1 16,0 1 2-16,-7-2-5 0,2 2 3 0,-9-1 0 15,8 0 2-15,-14-3-3 0,1 3 0 0,-1-3 3 0,-5 0-3 16,-1-1 1-16,0 1 0 0,0 0 2 0,-7-4-2 16,0 0 0-16,2 0-1 0,-8 0 0 0,6 0 1 0,-6 0 1 15,0 0 0-15,0 0-2 0,0 0 2 0,0 0 1 16,0 0 0-16,0 0 0 0,0 0 0 0,0 0 1 16,0 3-1-16,0-3-1 0,0 0-1 0,0 0 0 0,0 0 0 15,0 0 0-15,0 0 0 0,6 0-1 0,1 0 2 16,-7 0-2-16,13 0 3 0,-7 0-3 0,7 0-1 0,1 0 4 15,-2 0-2-15,8 0-1 0,-1-3 0 0,-5 3 0 16,6 0 0-16,-2-4 0 0,2 0 0 0,-1 4 0 0,1-3 1 16,0-1-1-16,-1 4 0 0,-5 0 2 0,4 0-2 15,2-4 2-15,0 4-2 0,6 0 0 0,-7 0 0 16,1 0 1-16,7 4 0 0,-9-8 0 0,9 4-1 0,-1 0 0 16,0 4 0-16,0-4 1 0,-1 0-2 0,-5 4 4 0,7-1-3 15,-1-3 0-15,-7 0 1 0,7 0-2 0,-6 4 4 16,-8-4-2-16,8 0 0 0,-7-4 0 0,0 8 0 0,-6-4 2 15,5 0-2-15,-4 0 0 0,-8 0 0 0,6 0 1 16,-6 4 0-16,6-4 0 0,-6 0 0 0,0 0 0 16,0 0 0-16,-6 0 1 0,6 0 3 0,0 0 0 0,0 0 0 15,0 0 1-15,0 0-3 0,0 3 5 0,0-3-2 16,0 0 1-16,0 0-1 0,0 0 1 0,0 0 1 16,0 0-1-16,0 0-1 0,0 0 0 0,0 3-1 0,0-6-1 15,0 3 0-15,0 0-1 0,-6 0-1 0,6 0-3 16,0 0 0-16,0 0 1 0,0 0-4 0,0 0-4 0,0 0 0 15,0 0-6-15,0 0-1 0,0 0-4 0,0 0-5 16,0 0-6-16,-8 0-6 0,8 0-9 0,0 0-16 0</inkml:trace>
  <inkml:trace contextRef="#ctx0" brushRef="#br0" timeOffset="48301.78">16556 2187 407 0,'0'0'11'0,"0"0"4"16,0 0-1-16,0 0-2 0,0 0 0 0,0 0-6 15,0 0 0-15,0 0-1 0,0 0 0 0,0 0 0 0,0 0-1 16,0 0-2-16,0 0 2 0,0 0 0 0,0 0 0 16,0 0-1-16,6 0 0 0,-6 0 0 0,6 0 1 15,0 0-2-15,1 0 3 0,0-4-4 0,6 4 5 0,-7-3-1 16,8-1-4-16,4 4 4 0,2-5-4 0,-7 3 2 16,7 2 2-16,0-4 0 0,5 4 0 0,-5 0-1 15,6 0-2-15,0 0 0 0,0 0 1 0,1 0-2 0,5 0-2 16,-7 0 0-16,2-4 2 0,-1 8 0 0,6 0-2 15,-5-4 0-15,-1 2 3 0,6 3 1 0,-6-1-2 0,1-1 0 16,5 1 0-16,-7 3 0 0,9-3 0 0,-2 0 2 16,1-1-3-16,-1 0 1 0,7 2 0 0,-6-2 0 0,6 1-1 15,0-1 1-15,0 1-1 0,0 0 1 0,7-1-1 16,-1 1 0-16,-6 0 1 0,7-1-1 0,-1 1 0 0,1-1 1 16,-1-3-1-16,2 5 0 0,-2-2 0 0,-7 1 2 15,9-1-2-15,-2 1 0 0,-6 0 2 0,0-1-2 0,6 1-2 16,-5-4 2-16,-1 4 0 0,0-4-1 0,1 3 1 15,-2 2 0-15,1-3 0 0,0 3 0 0,1-5 0 0,-1 3 0 16,-1 0 0-16,9 2-1 0,-9-2 1 0,1 1 0 16,0-4 0-16,1 4 0 0,-1-1 2 0,-1 0-1 15,2 6-2-15,-1-9 0 0,0 3 0 0,-7 4 0 0,7-3 1 16,-6-1 0-16,0 5-1 0,6-5 0 0,-7 1 1 16,1 3 0-16,-1-3-1 0,1 3 1 0,6-3 0 0,-7 3 0 15,-5-4 0-15,11 5 1 0,-4-4-4 0,-2-1 5 16,7 5-3-16,-6-5-2 0,5 5 2 0,1-5 2 0,-6 2-4 15,7-3 2-15,-2 3 2 0,1-2-4 0,1 1 4 16,-7 0 1-16,5-1-1 0,1 1 0 0,-6 0 0 16,-1-1-4-16,8 1 4 0,-8-1-2 0,1 2 2 0,-1-2-2 15,1 4-2-15,-1-3 4 0,1 0-2 0,-1-1-2 16,7 5 3-16,-6-1 1 0,7-4-4 0,-2 5 4 0,1-5-4 16,0 5 4-16,1-5-4 0,5 1 4 0,-6 3-4 15,7 2 4-15,-1-7-4 0,7 2 5 0,-13 0-1 16,7-1 0-16,-1 1 0 0,2 0-2 0,-2 0-2 0,1-2 4 15,-7 3-4-15,6-5 4 0,-6 3-2 0,7 1-2 16,-8-4 4-16,2 4-3 0,5 0 4 0,-6-4-5 0,1 3 4 16,5 1-3-16,-6-4 3 0,1 4-4 0,5-4 4 15,-5 3-1-15,-2 0-2 0,7-3 4 0,-5 0-2 0,-1 0 2 16,0 5-5-16,0-2 3 0,1 1 2 0,-8-1-4 16,7 1 0-16,0 0 4 0,-7-1-4 0,8 1 4 0,-1 3-4 15,-7-3 4-15,7 4-4 0,0-5 0 0,1 1 2 16,-1-1-2-16,-1 1 4 0,1 0-4 0,1-1 4 15,-1-3-4-15,0 4 4 0,0-4-2 0,0 3 2 0,0-3 0 16,-7 0 0-16,7 0 0 0,-6 0-4 0,7 0 0 16,-8 4 5-16,7-8-1 0,-7 4-4 0,7 0 4 0,-6 0 0 15,-1 4-4-15,8-4 4 0,-7 0-4 0,5 0 4 16,-5 0-4-16,-1 0 4 0,7 5-2 0,-5-5 2 0,5 0-1 16,-1 0-2-16,1 2-1 0,7-2 4 0,-7 0-1 15,7 0 0-15,-1 0 0 0,1 5 0 0,-1-5 0 16,1 3 0-16,0-3 0 0,-7 3-1 0,7-3 1 0,-1 5 0 15,-6-5-4-15,7 3 4 0,-8 1-5 0,1 0 5 16,1-1-2-16,-1-3-2 0,-7 3 1 0,7-3 4 16,-6 4 0-16,7 1-1 0,-8-2-4 0,1 0 5 0,-1-3-1 15,1 0 0-15,-1 4 0 0,1 0 0 0,-1-4-1 16,-6 0 0-16,7 0 0 0,-7 0 1 0,0 0-1 0,-1 3 0 16,2-6 0-16,-8 6 0 0,1-3 0 0,-1-3 0 0,-5 3 0 15,5 0 0-15,-6 0-2 0,0 0 0 0,1 0 2 16,-2 0-4-16,1 0 1 0,-6 0 0 0,-1 0 0 15,1 0 5-15,-1 0-1 0,0 0 0 0,-6 0 0 0,8 0 0 16,-8 0 0-16,0 0 0 0,0 0 0 0,0 0 0 16,0 0 0-16,0 0-1 0,0 0-2 0,0 0 3 0,0 0 0 15,0 0-1-15,6 0 1 0,-6 0-1 0,0 0 0 16,6 0 0-16,1-4-3 0,-7 4 4 0,7 0-4 0,-1-4 4 16,0 1-4-16,1 0 4 0,-1-2-2 0,1 5 0 15,0-4-2-15,-1-2 4 0,0 6 1 0,8-4-4 16,-8 0 3-16,7 4-3 0,0-3-1 0,-6-2 1 0,5 2 4 15,2 0 0-15,5-2-4 0,-6 5 0 0,0-2 0 16,1-7 0-16,-2 6 0 0,8 3 1 0,-7-4 4 0,0 1-1 16,0-1 0-16,-1 0 0 0,2 1 0 0,-8-1-1 15,7 4-3-15,1-8 4 0,-2 5-4 0,8-4 4 16,-14 3-2-16,14 0-2 0,-7-3 4 0,1 3-4 0,4-3 4 16,-4 4-2-16,-1-2-2 0,0-1 4 0,6 2-2 15,-13 0-2-15,14 1 4 0,-7-1-4 0,1 0 4 0,-2 0-4 16,2 1 4-16,-2 3-4 0,2-5 4 0,-1 5-4 15,-1 0 4-15,2 0-4 0,-2 0 0 0,-5-2 2 0,6 2 2 16,0 2 0-16,0-4 0 0,0 4-4 0,1-2 0 16,-2 0 1-16,1-2 3 0,0 2 0 0,0 0 0 0,-7 0-4 15,8 0 0-15,-1 0 0 0,0 0-9 0,-6 0 11 16,-1 0 4-16,7 0-1 0,-6 0 0 0,-1 0-1 16,0 0-4-16,1 0 4 0,0 0-2 0,-1 2 2 0,-6-2-1 15,7 0-3-15,-7 8 3 0,6-4 0 0,1 0-4 16,-7 3 4-16,6 1-4 0,-6-2 4 0,0 6-3 0,0-1 3 15,0 0-3-15,0 4 4 0,0-5 0 0,0 8 0 16,0-2 0-16,0 2 0 0,0 1 0 0,-6-2 0 0,6 5 0 16,-7 0 1-16,7 0-2 0,-6 3-2 0,-1-2 0 15,1 6 4-15,-1-4-3 0,0 1 2 0,-5 7 0 16,5-3 0-16,0 3-1 0,-5-1 0 0,5 5 1 0,-6 0 1 16,6 3 0-16,-5 4 1 0,4 0 1 0,-4 4-2 15,-1-1 5-15,0-3 1 0,0 8-1 0,-1-1-2 0,-5-4 0 16,6 5 1-16,-6-1 2 0,5-4-1 0,-5 1 0 15,6 3 0-15,-6 1-4 0,5-1 0 0,2 0 3 16,-2 1 0-16,2 3-5 0,-2-4 1 0,1 4 3 0,1 0 0 16,4 0-3-16,-4-4 0 0,-1 5 2 0,6-5-3 0,-6-4 1 15,7 5 1-15,-8-9 0 0,8 5-1 16,-6-8-1-16,4 4 1 0,2-3-2 0,-7 2 0 0,7-2 0 0,-1-1 0 16,0 4 0-16,-5-3 0 0,6-1 0 0,-2 0 0 15,2 1-1-15,0-2-1 0,-8 2 3 0,8-5-1 16,-7 1 1-16,7-3-2 0,-2-2 0 0,-4 1 0 0,6 0 0 15,-1-4 0-15,0-4 0 0,1 2-2 0,-1 2 3 16,1-7-1-16,0 3 1 0,6-3-1 0,0 1 1 0,0-1-1 16,-8 0 1-16,8-1 1 0,0-3-2 0,0 5 0 15,8-4 0-15,-8-1 2 0,0 0-3 0,0 4-1 16,0-4 2-16,0 0 0 0,0 4 0 0,6-4 0 0,-6 0 0 16,6 1 0-16,-6-1 0 0,7 1 2 0,-1 3-3 15,-6-8 1-15,7 5 0 0,-7-1-1 0,7-3 1 0,-7-1 0 16,0 5-1-16,6-9 0 0,-6 9 1 0,6-8 0 15,-6 3-2-15,0 1 2 0,6 0 0 0,-12-1 0 16,6 2 0-16,6-2 0 0,-6 4 0 0,0-4 0 0,0 2 0 16,0-2 2-16,-6 5-2 0,12-5 0 0,-6 1 0 15,0 3 1-15,0-3-2 0,0-1 1 0,0 1 1 0,8 0-2 16,-8 4 1-16,0-5-1 0,0 0 1 0,0 1-1 16,0-1 1-16,0 5 0 0,0-4-2 0,0 3 2 0,0 0 0 15,-8 0 1-15,8 1-1 0,0 4 0 0,0-2 0 16,0 2 0-16,-6 5 2 0,6-2-2 0,-6-1 0 0,0 2-1 15,-1 2-1-15,0 0 2 0,1 1 2 0,-1-2-2 16,1 1 0-16,0-2 0 0,6-2 0 0,-8 1 0 0,8-4 0 16,0-1 0-16,0-2 0 0,-6-4 0 0,6 4 0 15,0-9 0-15,-6 5 0 0,6-5 0 0,0-2 0 16,0 3 0-16,-6-4 0 0,6-4 0 0,0 5 0 0,0-1 0 16,0-3 0-16,0-4 0 0,0 4 0 0,0-4 0 15,0 0 0-15,0 3 2 0,0-3-2 0,0 0 0 0,0 0 0 16,0 0 0-16,0 0 0 0,0 8 0 0,0-8 0 15,0 3-2-15,0 4 2 0,0-7 0 0,0 5 0 16,0-2 0-16,0 2 2 0,0-2-2 0,0 0 0 0,0 1 0 16,0 0 0-16,0-1 0 0,0 0 0 0,0 2 0 15,0-1 2-15,0 3-2 0,0-4 0 0,6 4 0 0,0-3-2 16,0 3 2-16,2 0 0 0,-2-3 0 0,7 4-1 16,-7-1 2-16,14 0 0 0,-8-4 1 0,2 5-1 15,5 0 1-15,1-1-1 0,0-4 0 0,-1 1 1 0,7 3 0 16,0-3 2-16,0 4 0 0,1-5-2 0,5 5-1 0,-6-5 4 15,7 1-4-15,6 3 0 0,-7-3 1 0,7 0 0 16,-7 3 2-16,8-3 2 0,5 3-2 0,-6 0 1 16,1 1-2-16,5-2 1 0,1 3-1 0,-1 1 0 0,1 1-1 15,6 0-2-15,0 1 4 0,1-6-4 0,5 8 3 0,-6-1-1 16,6-3-3-16,1 5 2 0,-6-4 0 0,5 3-2 16,1-3 2-16,-8 4 0 0,8 0-1 0,-7-4 2 15,1 4 0-15,5-4 0 0,-6 3 0 0,-6 1 0 0,6-1 0 16,0 1-1-16,-7 0 0 0,7-1 0 0,-5-3 0 15,-2 4 0-15,7 3-2 0,-7 1 1 0,8-5 0 16,-8 1 0-16,1 3 0 0,-1-4 0 0,7-2 0 0,-6 6 0 16,0-4 0-16,0 1 0 0,5-1-2 0,-11-1 2 15,5 1 0-15,0-3 0 0,1 0 0 0,-1 3 0 16,1-3-2-16,-7 1 0 0,7-2 3 0,-7 1-1 0,6-3 0 16,-5-2 1-16,5 6-1 0,-6-5-1 0,1 5 1 0,-1-6 0 15,-1 1 0-15,2 1 0 0,5 0 0 0,-6-1 0 16,1 4 0-16,5-3 0 0,1-5 0 0,-7 4 0 15,6 1 0-15,1-1 0 0,-1 0-1 0,1 0 1 0,0 1 0 16,0-5 0-16,-1 5-2 0,1-1 2 0,-1 1 0 16,1 0 0-16,-1-2 0 0,1 2 0 0,-7-1 0 15,6 4 0-15,-5-4 0 0,5 4 0 0,-6-3 0 0,1 3 0 16,-1-4 0-16,6 0 0 0,-5 4 0 0,5 0 2 0,1-3-2 16,-1 2 0-16,-6-2 2 0,13 3-2 0,-7-1 0 15,1-2 0-15,7 3 0 0,-8-3-1 0,1 2-1 0,5 1 2 16,-5 0-2-16,0-3 2 0,6-1 0 0,-7 4 0 15,1-4 0-15,-1 1 0 0,1 3 0 0,-1-4 0 16,-5 0 0-16,5 0-2 0,-6 1 1 0,7 0 0 0,-7-1 2 16,0 0 0-16,7 0 0 0,-7 1 0 0,0 2-1 15,0-5 1-15,0 5-1 0,0-2 1 0,0-1-1 0,1 0-2 16,-1 0 2-16,7 4 0 0,-8-3 0 0,1-1 0 16,0 4 0-16,7 0 2 0,-7-3-2 0,0 3 0 0,1 0-1 15,-2-4 1-15,-5 4 0 0,-1-1 0 0,7-2 0 16,-13 3 0-16,7-4 0 0,-7 1 0 0,0 2 0 15,1-2 0-15,-9-1 0 0,2 1 0 0,0-5 0 0,-7 1 0 16,-1 3 0-16,2-7 0 0,-8 5 0 0,1-3-2 16,-1-2 4-16,1 0-2 0,-7 0 0 0,0 0 1 0,0 0 0 15,0 0 0-15,0 0 0 0,0 0 0 0,0 0 1 16,0 0 1-16,0 0 2 0,0 0 0 0,0 0 0 16,0 0 0-16,0 0 0 0,0 0 0 0,0 0-3 0,0 0 3 15,0 0-2-15,0 0 0 0,0 0-2 0,0 0 2 0,0 0-1 16,7 0 2-16,-7 0-2 0,0 0-1 0,0 0-2 15,0 0 2-15,0 0-2 0,0 0 2 0,0 0 0 16,0 0-2-16,0 0 2 0,0 0 1 0,0 0-2 0,0 0-1 16,0 5 2-16,0-2 0 0,0 1 1 0,0 3-4 15,0-3 2-15,-7 3 2 0,7 0-2 0,-7 1 0 0,7 3 2 16,-6 0-1-16,6 0 0 0,-7 0 0 0,1 0 0 16,0 0-2-16,-2-1 2 0,2 6 0 0,0-3-2 0,0 6 2 15,-1-4 0-15,0 3 1 0,-6 0-1 0,7 4 1 16,-8-3 0-16,8 3 0 0,-6 0-1 0,4 4 3 15,-4-1-2-15,-1 0 0 0,-1 5 0 0,2-4 0 0,-2 7 0 16,2-4 2-16,-1 3-2 0,-7 2 2 0,7-5 0 16,0 8-4-16,0-4 5 0,0 3-1 0,0-2 0 15,-1-1 0-15,2-1 0 0,-2 5 0 0,2-4-2 0,-1 0 1 16,-1 4 0-16,2-1 0 0,-2 1 0 0,2-4 1 16,-1 3 1-16,-1 1-2 0,2 3-1 0,-2 4 4 0,2-3-1 15,-8 2-4-15,7 2 4 0,0-2-4 0,-6 6 4 16,5-5-2-16,-5 3-2 0,-1-4 4 0,0 5-2 0,1-7-2 15,0 2 4-15,0 1-2 0,5 0-1 0,-6-3 1 16,1 2-1-16,-1 2 0 0,1 2 0 0,-1-2 0 16,7-1-1-16,-6 3 2 0,5 4-4 0,-5-3 2 0,6 3 0 15,0-4 0-15,-7 5 0 0,8-1 0 0,-8-2 0 16,7 1 0-16,0-2 0 0,-6-1 0 0,5 1 0 0,2-4 0 16,-1 3-2-16,-7 5 2 0,6-5 0 0,2 1 0 0,-1 4 0 15,0 2 0-15,0-2 0 0,-1 3 0 0,2-4 1 16,-8 4-1-16,7 0 0 0,0 0-1 0,0-4 1 15,-7 1 0-15,8-1-1 0,-1 0-1 0,-1-3 2 0,-6 3 1 16,8 0-1-16,-1 1 0 0,0-5-1 0,-6 4 3 16,5 4-2-16,2-3 0 0,-2 2-1 0,1-3 0 15,-7 5 0-15,8-6 0 0,-2-1 0 0,2 2 0 0,-8 0 0 16,7-3 0-16,-7 3 0 0,8-3 1 0,-2 0 1 16,-5 3 0-16,6 0-3 0,-6 0-1 0,5 5 0 15,-5-6 2-15,-1 6 0 0,8-2 1 0,-8 2-1 0,0-2 0 16,7-3 0-16,-7 4 0 0,1 0 0 0,0-3 0 15,-1-1 0-15,1 0 0 0,-1 5 0 0,0-5 0 0,1 3 2 16,-7 1-2-16,13-3-1 0,-7 7 1 0,0-5 0 16,1 5 0-16,0-3 2 0,-1 2-2 0,1-3-1 0,5 0 0 15,-5-1 1-15,-1 5 0 0,8-4 0 0,-8 3 0 16,7 1 2-16,-7 0-3 0,8 0 1 0,-2-1 2 0,2 4-1 16,4-3-2-16,-4-1 0 0,5-2 1 0,1 2 0 15,-1-3 0-15,0 0 1 0,1-4 1 0,6 1 0 16,0-2 1-16,0 3-3 0,-6-2 3 0,6 4-3 0,0-3 2 15,0-2 3-15,0 5-1 0,0-3-2 0,0 2 2 0,-6-2-4 16,6 3 4-16,-8-4-2 0,8 5 2 16,-6-6-1-16,6 1-2 0,-6 0 2 0,6 1-1 0,-7 2-2 15,7-2 1-15,0 3-1 0,0-3 2 0,0 2 0 0,0 1 0 16,0 1 0-16,0-2 0 0,0-2-3 0,0 3 1 16,0-8 0-16,0 4-1 0,0-6 1 0,0 2 0 0,0-3 0 15,0-4 0-15,0-3-1 0,0-1 1 0,0 1 0 16,7-1 2-16,-7-2-2 0,0 2 0 0,6 1-3 15,-6-5 3-15,6 2 0 0,2 3 0 0,-8-5 0 0,6 5 0 16,0-4 2-16,-6 0 0 0,6 0-3 0,-6-4 0 16,7 1 1-16,0-1 2 0,-7 0-1 0,6-4-2 0,1 5 2 15,-7-4 0-15,6-4-1 0,-6 4 0 0,0-5-4 16,6 5 1-16,-6-4 4 0,0-3-2 0,8 3-2 0,-8-5 4 16,0 2-3-16,0-4 3 0,0 3-1 0,6-3 1 15,-6-4-4-15,0-1 5 0,0-2-4 0,0 0 2 16,6-1 0-16,-6-7 2 0,0 4 0 0,0-4 0 0,0 0 0 15,0 0-1-15,0 0 0 0,0 0 0 0,0 0 0 16,0 0-1-16,0 0-1 0,0 0 1 0,0 0-4 16,0 0-1-16,0 0-6 0,0 0-4 0,0 0-7 0,0 0-2 15,0 0-10-15,0 0-7 0,0 0-3 0,6 0-4 16,-6 0-5-16,8 0-6 0,-2 0-7 0,0 3-13 0,1 0-13 16,6 1 10-16,-6 1 6 0</inkml:trace>
  <inkml:trace contextRef="#ctx0" brushRef="#br0" timeOffset="50672.18">11026 12866 407 0,'6'3'10'0,"-6"0"4"0,6 2-4 15,2-1 1-15,-2 4 2 0,0-6-7 0,0 6 0 16,1-4-2-16,0 2 3 0,-1 6-1 0,1-5 3 16,-1 1 0-16,1-1 0 0,-7 3-3 0,7 2 3 0,-7-1-1 15,0 3 0-15,6 1 0 0,-6-1 1 0,0 6 1 16,-6 1 0-16,6 2-2 0,-7 2-2 0,7 0 4 0,-7 8 0 15,1 0-2-15,-1 1 1 0,-6 5 1 0,0 3-2 16,1 1 3-16,4 4 1 0,-4 8-1 0,-1 0-2 0,-1 0-1 16,2 8 2-16,-2-5-1 0,2 8 0 0,-2 4-2 15,1 0 3-15,7-1-3 0,-14 5 3 0,14-2 0 0,-14 6-1 16,7 2-1-16,1 0 1 0,-2 1 0 0,-6 0 2 16,8 6 1-16,-8-2-2 0,7 6 1 0,-7 1-3 0,1 0 2 15,0 4-3-15,-1-6-1 0,1 9-1 0,5 1-1 16,-5-2 0-16,-1 4 0 0,0-6-1 0,8 2 0 0,-1 2 0 15,0-6 0-15,0 6-3 0,-1-4 4 0,8-1-3 16,-7-5 0-16,7 6 0 0,-1-8 0 0,1 0 0 16,-7 1 0-16,13-2-1 0,-7-6 1 0,-6 3 0 0,7 0 0 15,-1-3 0-15,-6-1-1 0,7 1 0 0,-7-1-1 16,6 1-1-16,-6-1 0 0,7 1 0 0,-8-4-1 16,8 4-2-16,0-4 0 0,-8 3 0 0,8-6-1 0,-1-1 2 15,1-3 2-15,0-1-1 0,-2-3 1 0,8-4 0 16,-6-3 0-16,0 0 1 0,0-8 0 0,6 1 0 0,-7-8 0 15,7-1 0-15,-7 1 1 0,7-7 0 0,-6 3 0 16,-1-7 0-16,1 1 0 0,-1-2-1 0,0-3 1 0,7-3 2 16,-6 0 0-16,0-1-3 0,0 1 1 0,6-1 0 15,-8-3 0-15,8 0 0 0,-6 0 2 0,6-22-1 16,0 0 0-16,0 0 1 0,-6 0 0 0,6 0 0 0,0 0-1 16,0 0 0-16,0 0 0 0,0 0-2 0,0 0 1 0,0 0-2 15,0 0 3-15,0 0-2 0,0 0 0 0,0 0 0 16,0 0 2-16,0 0-2 0,0 0-1 0,0 0 1 15,0 0 0-15,0 0-1 0,0 0 0 0,0 0 0 0,0 0-1 16,0 0 1-16,0 0-1 0,0 0 1 0,0 0 1 16,0 0 0-16,0 0-1 0,0 0-1 0,0 0-2 0,0 0-4 15,0 0-6-15,0 0-4 0,0 0-5 0,0 0-8 16,0 0-12-16,0 0-6 0,0 0-14 0,0 0-16 0,0 0 1 16</inkml:trace>
  <inkml:trace contextRef="#ctx0" brushRef="#br0" timeOffset="58790.8">11397 1832 402 0,'0'0'21'0,"-6"-5"0"0,6 5-5 0,0 0 2 16,0 0-5-16,0 0-2 0,0 0-5 0,0 0 3 0,0 0-2 16,0 0-3-16,0 0-1 0,0 0 3 0,0 0-4 15,0 0 0-15,0 0 3 0,0 0-2 0,0 0-2 0,0 0 4 16,0 0-5-16,0 0 4 0,0 0-4 0,0 0 0 15,0 0 4-15,0 0-5 0,0 0 0 0,0 0 3 16,-7 0-3-16,7-3-1 0,0 3-2 0,-7-4 0 0,7 1-3 16,-6 3 2-16,6-4 3 0,-7 0-2 0,7 1 2 15,0 3-4-15,-6-4 5 0,0 4-4 0,6-4 5 0,-8 1-2 16,8 3-2-16,-6-4 0 0,0 4 5 0,0 0-1 16,-1-3-3-16,7 3 3 0,-7 0 0 0,1-5 0 15,-1 5 0-15,7 5 2 0,-6-10-4 0,-1 5 5 0,0-3-2 16,1 3 0-16,6-3-3 0,-6 3 5 0,0-4-2 15,-2-3-2-15,-4 7 2 0,5-4 0 0,1 4 1 0,-1-4 0 16,-6 1 0-16,7 3 1 0,-8-4 2 0,8 4-2 16,-7-5 2-16,0 5-3 0,0 0-1 0,0 0 0 0,0 0 0 15,-7-2 4-15,7 2 0 0,0 0 0 0,-6 0-1 16,5 0 1-16,-5 0-1 0,6 0-1 0,-6 0-1 0,-1 0 2 16,0-4-2-16,1 8 1 0,-1-4 0 0,-6 0 1 15,7 0-1-15,-7 0 1 0,0 0-1 0,0-4 1 0,-1 4 3 16,1-4-3-16,1 4 4 0,-1-3-4 0,0 3 2 15,-1 0 1-15,1-4-1 0,-6 4-2 0,5-4 2 16,2 4-1-16,-1 4 1 0,0-8 2 0,0 4 0 0,-1 0-1 16,1 0-4-16,0 0 4 0,1 0-4 0,5-4 0 15,-6 4 3-15,6 0-2 0,1 0-2 0,-1 0-1 0,1 0 4 16,-1 0-4-16,0-2 4 0,1 2-5 0,6 0 4 16,-6 2-4-16,-1-2 1 0,7-2 3 0,-7 2-5 15,0 0 5-15,8 0-5 0,-8 0 5 0,1 0-5 0,5 0 2 16,-4 0 2-16,-2 2-2 0,6-2-3 0,-5 0 4 15,-1 4-4-15,8 0 4 0,-8-4-4 0,1 4 4 0,-7-1 0 16,6 1 0-16,-6 0-4 0,7-2 4 0,-8 3-4 16,8-1 4-16,-8-1-4 0,1 1 4 0,1 0-2 15,-1 3-2-15,-7-3 4 0,7-1-4 0,-7 0 2 0,1 5 3 16,-1-4-5-16,1-1 5 0,-2 1-2 0,2 0-2 16,-1-4 4-16,1 3-2 0,6-3 1 0,-7 0-1 0,8 0 2 15,-8 0-1-15,7 4 0 0,0-8 2 0,6 4 0 16,-6 4 0-16,1-4 0 0,5 0-2 0,-6 4 0 0,6-4 0 15,-5 0 2-15,5 3 0 0,0-6 0 0,1 3 0 16,-1 3 0-16,0-6 0 0,1 6-1 0,-1-3 0 0,8-3-5 16,-8 3 5-16,0 0-3 0,7 0 3 0,1 0-5 15,-2 0 1-15,1 0 0 0,0 0 4 0,0 0 0 0,0 0-4 16,6 0 4-16,1 0 0 0,0 0 0 0,-1 0-1 16,0 0 0-16,7 0 0 0,-6 0 0 0,-1 0 0 0,7 0-1 15,0 0-2-15,0 0-1 0,-6 0 2 0,6 0-3 16,-6 0 1-16,6 0 4 0,-7 0-4 0,7 0 4 15,-7 0-1-15,7-4 0 0,-6 4-4 0,0 0 4 0,6 0-5 16,-8 0 0-16,8-4 4 0,-6 4-3 0,6 0-3 16,-6 0 0-16,6 0-5 0,0 0-2 0,-7 0-1 15,7 0-8-15,-6-3-6 0,-1 3-3 0,7 0-4 0,0 0-10 16,0-4-6-16,0 4-14 0,0-4-10 0</inkml:trace>
  <inkml:trace contextRef="#ctx0" brushRef="#br0" timeOffset="60935.13">12120 1220 413 0,'0'0'23'0,"0"0"-6"16,0 0 4-16,0 0-5 0,0 0 2 0,0 0-8 0,0 0-4 15,0 0 2-15,0 0 0 0,7 0-1 0,-1 0 1 16,0 0 1-16,8 0-3 0,5 0 0 0,-6 0-1 0,6 0-3 16,7 0 2-16,1 0 1 0,-7 0-2 0,5 0 0 15,-5 0 0-15,0 0-1 0,-8 0 1 0,8 0 1 0,-7 0 0 16,-7 0-3-16,1 3 1 0,0-3 1 0,-1 0-2 15,-6 0 1-15,6 0 2 0,-6 4-4 0,0-4 5 0,0 0 1 16,0 0-4-16,0 0 3 0,0 0 0 0,0 0 0 16,0 0-1-16,0 0 0 0,0 0-1 0,0 0 0 0,0 0-1 15,0 0 1-15,0 0-1 0,0 0-3 0,0 0-5 16,0 0-2-16,0 0-6 0,0 0-7 0,0 0-3 0,0 0-10 16,0 0-5-16,0 0-5 0,0 0-20 0</inkml:trace>
  <inkml:trace contextRef="#ctx0" brushRef="#br0" timeOffset="61740.65">12100 1480 412 0,'0'0'15'0,"0"0"-1"0,0 0 0 0,0 0 1 0,0 0-1 0,-6 0-6 16,6 0-1-16,0 0 1 0,0 0 2 0,0 0 0 15,0 0 0-15,0 0-1 0,0 0 0 0,0 0 1 16,6 0 1-16,-6 0 1 0,7 0-4 0,-1 0 5 0,1 0-3 16,0 0-1-16,5 3 0 0,2-3 0 0,5 0-2 15,1 0-2-15,-8 0 1 0,14-3 0 0,-6 3-1 16,-1-4 0-16,7 4 1 0,-6-3 0 0,0 3-4 0,-1 0-1 15,1 0 2-15,-1 0 1 0,-5-4 0 0,-2 8-1 16,2-4-2-16,-8 0 1 0,0 0 2 0,1 0-2 0,0 0 4 16,-7 0 0-16,0 0 7 0,6 0 2 0,-6 0-1 15,0 0 4-15,0 0 1 0,0 0-3 0,0 0 0 0,-6 0 2 16,6 0-5-16,6 0 2 0,-6 0-1 0,0 0-6 16,0 0 0-16,0 0 3 0,0 0-2 0,-6 0-5 15,6 0 3-15,0 0-2 0,0 0-3 0,0 0-4 0,0 0-2 0,0 0-4 16,0 0-3-16,0 0-5 0,0 0-7 15,0 0-9-15,0 0-9 0,0 0-14 0,0 0-16 0,0 0-18 16,0 0 3-16,0 0 13 0</inkml:trace>
  <inkml:trace contextRef="#ctx0" brushRef="#br0" timeOffset="62988.4">13520 1249 405 0,'-6'-7'21'0,"-1"-1"-2"0,-6 1 1 0,7 0 0 0,-7 0-2 16,6-1-5-16,-12 1 1 0,5-1-2 0,2 5 4 15,-8-4 1-15,1 3-3 0,-1 4 1 0,0-5 0 16,1 5 2-16,-1 0-1 0,-6 9-2 0,0-6 1 0,7 8 2 16,-7 0-2-16,-1 0 2 0,1 4-2 0,0 3-1 15,0 0-1-15,1 4 0 0,5 0 4 0,0 4-1 0,1-5-6 16,5 5 4-16,2 1-6 0,5-2 3 0,0-3-3 16,7 0 0-16,7 0-4 0,0-4 3 0,-1 4-2 0,8-7-4 15,-2-1-1-15,8-2-6 0,-1-1-2 0,1-4-3 16,-1-4-3-16,7 1-6 0,-6 3-8 0,6-7-6 0,-7 0-4 15,1 0-6-15,0 0-7 0,-1 0-7 0,1 0-12 16,-8 0-3-16</inkml:trace>
  <inkml:trace contextRef="#ctx0" brushRef="#br0" timeOffset="63393.91">13553 1366 401 0,'-13'15'29'0,"-7"3"4"0,7 4-2 0,0 1-1 0,7-2 0 15,-1 2-11-15,1-2 0 0,6-3 3 0,6 4-2 0,1-4-1 16,5-2-1-16,2-3 0 0,5 3 0 0,-6-5-2 0,14-4-1 16,-9-4-1-16,9-3 0 0,-1 5-3 0,-6-10 0 15,6 2 3-15,-7-4-3 0,1-4 2 0,-1-5 0 16,-6 3 0-16,0-3-1 0,0 1 2 0,-6-2-3 0,-7-5-1 16,0 0 2-16,0 4-1 0,-7-4-1 0,0-1-1 15,1-3-1-15,-7 5 0 0,7-2-2 0,-8 6 0 0,2-5-1 16,-2 3-1-16,2 5-5 0,-1-1 3 0,-1 4-3 15,2 0-2-15,-2 7-3 0,2 1-3 0,5 3-7 0,-6 0-2 16,6 7-4-16,-5-4-6 0,4 5-6 0,2 3-10 16,0 4-6-16,0-5-4 0,-2 5-9 0,8-5-12 15,-6 6-3-15,6-1 9 0</inkml:trace>
  <inkml:trace contextRef="#ctx0" brushRef="#br0" timeOffset="63794.65">14086 1238 404 0,'-6'14'30'0,"0"1"-3"0,-1 4 3 16,1 3 1-16,-1 0-2 0,-6 3-2 0,7 1-2 15,-8 0 3-15,8-5-6 0,0 5 1 0,-1-4-2 0,0-4-1 16,1 1-4-16,-1-8-2 0,1 0-1 0,6 0-2 15,0-5-1-15,0-1-1 0,0-5-1 0,0 0-1 0,0 0 0 16,0-5-1-16,0 2 0 0,6-4-1 0,1 0-1 16,-7-8 0-16,6 4-1 0,1-4 0 0,6-3-1 15,-7 0 0-15,14-4 0 0,-13 3-3 0,12-3 3 0,-6 4-1 16,7-4 1-16,-7 8 1 0,6-6-1 0,1 3 1 16,6 2-1-16,0 4 2 0,-6 0-1 0,6 1 3 15,-7 2 0-15,7 4 2 0,-6 1-1 0,-1 3 0 0,1 3 3 16,-8 1 1-16,8 7 0 0,-14 0-1 0,8 0 0 15,-8 3-1-15,1 5 1 0,-1 3 1 0,-6-1-3 0,0 2 0 16,0-2-2-16,7 5 0 0,-7 0 0 0,-7-4-2 16,7 0-3-16,0 0-9 0,0-4-6 0,0 1-6 15,0-5-8-15,0-7-8 0,0 1-4 0,0 0-9 0,7-8-12 16,0 2-7-16,-7-4-15 0,6-6-4 0,6-3 11 16</inkml:trace>
  <inkml:trace contextRef="#ctx0" brushRef="#br0" timeOffset="63966.88">14627 1238 416 0,'7'0'43'0,"-1"0"-4"0,1 0-4 0,6 0-3 0,7 0-1 16,-1 0-7-16,1 0-3 0,6 0 1 0,0 0-3 16,-1 0-2-16,1 4-3 0,1-4-5 0,-1 3-3 15,0 1-7-15,0-4-3 0,0 0-6 0,0 0-10 0,-6 3-8 16,6-3-4-16,-6 0-11 0,-1-3-8 0,0 3-19 15</inkml:trace>
  <inkml:trace contextRef="#ctx0" brushRef="#br0" timeOffset="64172.07">15037 942 440 0,'-6'7'42'16,"6"0"-1"-16,-6 4-6 0,-1 4 2 0,0 3-1 15,1 8-7-15,0-1 3 0,-7 4-3 0,-1 4-1 0,2 4-2 16,-2-4-3-16,1 0-3 0,-6 0-2 0,0 4-3 16,5-8-2-16,-5 0-3 0,6 1-3 0,0-5-8 0,-7-3-8 15,14 1-8-15,-8-5-8 0,8-4-7 0,0 1-10 16,-1-8-10-16,7 0-14 0,-6-3-18 0,6-8 3 0,0 1 13 16</inkml:trace>
  <inkml:trace contextRef="#ctx0" brushRef="#br0" timeOffset="64508.31">15252 1040 443 0,'0'8'46'16,"-6"2"0"-16,0 5-2 0,6 0-3 0,-7 7 2 0,0 4-3 15,-6-1-2-15,7 4-2 0,-7 4-5 0,0 1-2 16,-1-2-2-16,2-2 0 0,5 3-2 0,-6-4-2 15,0 1-3-15,7-5-2 0,0-3-1 0,-2 0-3 0,2-4-2 16,6 0-1-16,-6-7 0 0,6 4-1 0,0-8-1 16,0-4 1-16,0 2 2 0,0-1 1 0,0-4-2 15,0 0 1-15,0-9 1 0,-7 3-2 0,7-2 0 0,0-3-1 16,0-3-1-16,0 3-1 0,-6-3-1 0,6-1-1 0,0-4-4 16,6 4 1-16,1 1-1 0,-1 3 0 0,0-1 2 15,2 2-2-15,4-1 0 0,8 4-4 0,-7-1 1 16,7 0-2-16,6 5-5 0,-7 0-1 0,7-1-1 0,0 4-7 15,0-4-3-15,7 4-10 0,-7 0-2 0,-1 0-9 0,1 0-9 16,1 0-7-16,-1 4-8 0,-6-4-9 0,-1 0-16 16,1 4-6-16,0-1 12 0,-8 0 9 0</inkml:trace>
  <inkml:trace contextRef="#ctx0" brushRef="#br0" timeOffset="65003.44">15747 1213 427 0,'-26'7'43'15,"7"4"1"-15,-7 0-4 0,0 4 2 0,-1 2-2 16,9 5-2-16,-9 1 0 0,7-1-2 0,8 3-3 0,-2 1-4 16,2-4-2-16,5 0-3 0,7 4 0 0,0-8-4 0,7 0-4 15,5 0 2-15,2-3-5 0,5-8-2 0,1 1-1 16,6-5 2-16,0-3-4 0,0 0 2 0,7-7-5 15,-8-4 3-15,8 0-5 0,-7-7 1 0,0-1-1 0,0-2 0 16,-6-2 2-16,-1-2 2 0,1 3-1 0,-8-4 1 16,2 1 4-16,-1 3 2 0,-7 3 0 0,1 5 1 0,-1-1 1 15,-6 4-2-15,0 0-4 0,0 7 0 0,0 1-1 16,0 3 0-16,0 0-1 0,0 7-3 0,0-4 1 16,-6 8 1-16,6 0-1 0,-7 4-1 0,7 7 0 0,-13-3 0 15,13 6-3-15,-6 1-2 0,0 4 2 0,-2-2-2 16,2 2-3-16,6-1-1 0,0 0-8 0,-6-4-5 0,6-2-7 15,6-2-9-15,-6 2-7 0,0-4-12 0,0-5-12 16,0-3-6-16,6-4-11 0,2 0-12 0,-2-2-2 0,0-2 8 16,7-3 14-16</inkml:trace>
  <inkml:trace contextRef="#ctx0" brushRef="#br0" timeOffset="65616.92">16588 1326 404 0,'6'0'35'15,"-6"0"0"-15,0-5-2 0,0 5 2 0,0-2-2 16,0-6-8-16,0 5-1 0,0-1-3 0,0-4 2 0,0 1-5 15,0 0 1-15,-6-1-1 0,6 1-2 0,-7 3-3 16,0 1 2-16,1 0 1 0,-6-2-1 0,-2 2-3 16,-6 3 4-16,1 0 3 0,-7 8 0 0,0-5 5 0,-1 8-2 15,1 4 3-15,1-1-1 0,5 5 2 0,-6 3 0 16,7 0 0-16,-1 7-6 0,0 0-3 0,1 1 2 0,12-1-6 16,1 4 2-16,-1-4-5 0,1 0 2 0,6 1-3 15,6-1-2-15,1-3-4 0,6-5-1 0,0 1-3 0,0-7-9 16,0 0-6-16,7-4-11 0,-1-5-13 0,1-1-13 15,6-5-13-15,-1-5-13 0,1-1-10 0,7-9-14 16,-7-3 10-16,0-1 11 0,1-10 6 0</inkml:trace>
  <inkml:trace contextRef="#ctx0" brushRef="#br0" timeOffset="65784.39">16783 1319 454 0,'6'7'68'0,"1"0"-3"16,0 1-4-16,6-1-2 0,-7 0-5 0,7 4-7 15,0 0-5-15,1 0-5 0,-2 3-4 0,8-2-5 0,-7-1-8 16,7 0-6-16,-1-3-5 0,1-1-7 0,-2 0-9 0,2 0-9 16,0-3-11-16,-1-4-10 0,1 4-8 0,0-4-9 15,-1-4-12-15,-6 0-13 0,6-3-13 0,-5-5 12 16,-8 2 5-16</inkml:trace>
  <inkml:trace contextRef="#ctx0" brushRef="#br0" timeOffset="65964.12">17174 1164 417 0,'-13'19'68'0,"0"3"-4"0,-7 4-6 0,1 3 1 0,-1 7-1 16,0 1-6-16,-6 7-6 0,7 4 1 0,6 0-5 15,-6-1-4-15,11 0-6 0,2 1-6 0,6-4 1 16,0-4-5-16,6-3-3 0,8-4-3 0,-1-7-5 0,0-4-6 16,6 0-3-16,1-8-5 0,0 2-8 0,-1-9-13 15,7-4-6-15,-6 1-13 0,6-8-9 0,-7-4-14 0,1-2-14 16,6-5-18-16,-7-7 3 0,7-4 10 0,-6-6 8 15</inkml:trace>
  <inkml:trace contextRef="#ctx0" brushRef="#br0" timeOffset="67544.11">18215 846 415 0,'-6'18'47'0,"0"8"-3"15,-1 0 0-15,-6 7-1 0,0 0-2 0,1 4-8 0,-2-1-4 16,1 0-3-16,0-3-3 0,-6 4-7 0,12-4 2 16,-6-4-3-16,0 0-4 0,0-3-5 0,7-4-4 15,-1-3-9-15,7-1-9 0,-6-3-7 0,6-4-8 0,0-4-11 16,0-3-8-16,6-1-12 0,-6-6-9 0,7-5-2 0</inkml:trace>
  <inkml:trace contextRef="#ctx0" brushRef="#br0" timeOffset="67940.24">18223 913 409 0,'12'0'23'0,"2"0"-4"0,-2 0 1 16,8-5 0-16,-1 5-1 0,14-3-8 0,-7 3-1 16,7-4 1-16,-1 8-3 0,1-8-1 0,6 4 0 15,-6 0-1-15,-1-5 0 0,1 10-1 0,-1-1 0 0,-5-4-1 16,-2 8 1-16,1-5-1 0,-6 0 3 0,0 5-3 15,-8-2 5-15,1 6-1 0,-6-5 3 0,0 4-1 0,-1 0 3 16,-12-3 5-16,6 6 3 0,-7-3-2 0,0 3 3 16,1 2-5-16,-7 2 0 0,-1-4 2 0,2 8-1 15,6-3-4-15,-14-2 3 0,7 6-3 0,-1-4 3 0,8-1-5 16,-6 3 3-16,4-2-1 0,-4-1-1 0,5-3 0 16,1 3-1-16,-1-2-1 0,7-2 0 0,-7-3-1 0,1 3 1 15,0-3 0-15,6-3-1 0,-6 3 0 0,-2-4-1 16,-4 0-2-16,5 0 0 0,0-3 0 0,-6 0 2 0,1-4-2 15,-2 3 0-15,2-3-1 0,-2 0 1 0,1-3-2 16,-6 3-2-16,6-8 0 0,-7 5 1 0,1-4-2 0,6 3-2 16,-6-3-2-16,-1-1 0 0,0-3-4 0,7 0-4 15,-7-1-1-15,8 2-5 0,-8-1-5 0,7 5-2 0,0-6-3 16,6 4-4-16,-5 1-6 0,4 0-7 0,2-1-8 16,6 5-5-16,0 3-5 0,-6-4-5 0,12 4-11 15,-6 0-3-15,6 0 7 0</inkml:trace>
  <inkml:trace contextRef="#ctx0" brushRef="#br0" timeOffset="68337.92">17858 1407 403 0,'12'0'26'0,"2"4"-4"16,-1-4 1-16,7 3 2 0,6 0-2 0,-1 1-7 15,1-4 1-15,7 7-3 0,-1-3 0 0,1 0-1 0,6-1-1 16,0 2 0-16,0-3-2 0,1 3 1 0,-1 2 2 15,-1-3-4-15,1 3 4 0,-6-3-1 0,-1 6 4 0,-5-2-3 16,-1 3 5-16,-6 0 0 0,-1 0 2 0,-6 3 3 16,0 0 5-16,-13 1 2 0,6 4 0 0,-6-1-2 0,0-3-1 15,-6 7-1-15,-1-4-6 0,1 0 1 0,0-3-3 16,-8 3-6-16,8 1-1 0,0-8-4 0,-8 4-2 16,1-4-8-16,7 0-5 0,0-5-12 0,-1-1-8 0,0-2-10 15,1 1-16-15,0-4-13 0,-2 0-16 0,-4-4-15 16,12-4 6-16,-13 2 9 0,6-9 10 0</inkml:trace>
  <inkml:trace contextRef="#ctx0" brushRef="#br0" timeOffset="68520.53">18170 1667 405 0,'-12'21'62'0,"-2"5"-7"0,1 0-8 15,7 0-1-15,-1-1-3 0,1 4-4 0,6-3-2 16,0 4-3-16,6-8-4 0,7 3-1 0,0-7-5 0,1 1-1 15,5-5-5-15,0-3-3 0,0 0-2 0,8-7-5 0,-8-1-8 16,8-3-8-16,-1-3-8 0,-7-1-9 0,7-3-9 16,0 0-7-16,-6-4-10 0,5-4-7 0,-5 0-13 15,6-3-12-15,-6-4 2 0</inkml:trace>
  <inkml:trace contextRef="#ctx0" brushRef="#br0" timeOffset="68813.5">19108 1220 405 0,'26'7'36'16,"0"4"0"-16,-6 0-3 0,-1 0 0 0,-6 3-5 0,0-2-5 16,-13 2-3-16,0-3-2 0,-13 4-1 0,0 0-2 15,-6-4-3-15,-7 3-3 0,-7-3-5 0,-6 4-5 16,7-5-2-16,-8 2-8 0,1-1-6 0,1 0-5 0,5-3-10 16,0 2-3-16,7-6-8 0,6 0-10 0,8-1-10 15</inkml:trace>
  <inkml:trace contextRef="#ctx0" brushRef="#br0" timeOffset="68960.66">19089 1432 410 0,'19'7'50'0,"-6"0"1"0,7 1-1 0,-7 3 4 0,-7 0-2 15,14 4-9-15,-7-1-5 0,-7 1-4 0,7 0-3 16,-6 2-5-16,-1 2-3 0,0-4-4 0,-6 3-6 16,8 1-8-16,-8-4-8 0,6-1-7 0,-6 1-8 0,6-5-10 15,1 1-11-15,-7-3-10 0,7-1-7 0,-1-3-5 16,0-1-14-16,1-3-4 0,-1-7 8 0</inkml:trace>
  <inkml:trace contextRef="#ctx0" brushRef="#br0" timeOffset="69146.57">19649 1267 436 0,'6'4'63'16,"-6"-1"-3"-16,6 5-2 0,-12 4-2 0,0 2-2 15,-1 4-10-15,1 4-2 0,-1 4 4 0,-6 7-5 0,1 4-3 16,-8 2-3-16,0 2-5 0,1 2-3 0,5 2-4 15,-5-5-4-15,-1 4-6 0,1-4-5 0,6-3-13 16,-1-1-5-16,2-6-13 0,5 0-11 0,1-5-15 0,-1-6-14 16,7-2-11-16,0-2-15 0,7-8-10 0,-1-7 6 0,7-3 14 15,-7-5 6-15</inkml:trace>
  <inkml:trace contextRef="#ctx0" brushRef="#br0" timeOffset="69340.64">20261 1294 448 0,'32'2'57'16,"1"10"-4"-16,0 1-5 0,-14 3 1 0,8 2-2 0,-8 4-5 16,-6 3-1-16,0 5 1 0,-7 0-1 0,-12-1-4 15,-1 7-5-15,-12-6-2 0,-8 2 1 0,1-2-4 16,-6 3-7-16,-14-8-1 0,8 1-2 0,-2 0-6 0,1-4-6 16,-6 0-7-16,12-7-11 0,-6-5-15 0,12 1-15 15,2-7-14-15,5 3-14 0,8-10-14 0,4-1-18 0,8-7 8 16,0 0 11-16,14-3 10 0</inkml:trace>
  <inkml:trace contextRef="#ctx0" brushRef="#br0" timeOffset="69500.09">20886 1304 429 0,'6'17'77'0,"-6"3"-3"0,-6 2-6 0,-7 3-7 15,0 1-1-15,-6 6-11 0,-1 5-5 0,0 4-3 0,-13-1-7 16,8 4-4-16,-8 0-5 0,0 0-10 0,1 0-12 0,7-4-7 15,-15 0-13-15,14-7-10 0,0 1-15 0,0-5-11 16,0 0-11-16,6-7-17 0,1 0-17 0,6-8 12 0,-6 2 7 16</inkml:trace>
  <inkml:trace contextRef="#ctx0" brushRef="#br0" timeOffset="70079.5">18854 1213 437 0,'6'3'60'0,"8"1"2"0,-8 3-4 15,7 0 0-15,7 1-3 0,0-1-11 0,6 4-5 0,-1-4-5 16,1 0-7-16,0 1-2 0,1-4-6 0,-1 4-11 16,0-6-8-16,0 6-7 0,-1-4-14 0,-5-1-13 0,0-3-14 15,-1 4-14-15,-5-4-17 0,-2 0-13 0,-5 0 7 16,0 0 10-16</inkml:trace>
  <inkml:trace contextRef="#ctx0" brushRef="#br0" timeOffset="71735.92">21166 1908 404 0,'-13'-3'12'15,"7"3"-1"-15,-1 0-8 0,0-4-6 0,7 8-2 0,0-4-10 16</inkml:trace>
  <inkml:trace contextRef="#ctx0" brushRef="#br0" timeOffset="72205.13">21316 1388 424 0,'-6'-7'42'0,"-1"0"-5"0,7-1-10 0,-6 0-3 16,6 5-5-16,-7 0-10 0,7-1-8 0,0 4-7 15,0 0-4-15,0 0-6 0,0 0-7 0,0 0-5 16,7 0 1-16,-7 4-7 0</inkml:trace>
  <inkml:trace contextRef="#ctx0" brushRef="#br0" timeOffset="72381.34">21198 1913 424 0,'-12'0'46'0,"5"0"-8"0,-6-5-5 16,7 5-6-16,-1-3-4 0,1 3-5 0,-1 0-6 0,7-4-4 15,0 4-7-15,0 0-6 0,0-3-4 0,0 3-2 16,0 0-6-16,0 0-7 0,7 0-4 0,-1 0-3 16,1 0-9-16,-1 0-16 0</inkml:trace>
  <inkml:trace contextRef="#ctx0" brushRef="#br0" timeOffset="72787.17">21322 1462 423 0,'-6'-11'42'0,"0"4"-12"0,-1-1-6 0,1 0-9 16,-1 5-2-16,7-1-10 0,0 4-6 0,-7-4-2 15,7 4-6-15,0 0-1 0,0 0-6 0,0 0-1 16,0 0-4-16,7 4-2 0,-14 0-1 0</inkml:trace>
  <inkml:trace contextRef="#ctx0" brushRef="#br0" timeOffset="72977.34">21198 2029 409 0,'-6'0'20'0,"0"-3"-6"0,6 3-2 0,-7 0-2 16,7 0-1-16,0 0-10 0,0-5-4 0,0 10-2 0,0-5-6 15,0 0-3-15,0 0-4 0</inkml:trace>
  <inkml:trace contextRef="#ctx0" brushRef="#br0" timeOffset="74520.38">22241 1208 422 0,'13'0'40'0,"0"0"-3"0,7 0-2 0,5-3-2 15,1 3-2-15,7 0-8 0,6 3-3 0,-6-3-5 0,-1 0-1 16,7 5-3-16,-6-5-7 0,-7 3-4 0,0 1-9 16,0-1-8-16,-7 1-7 0,1 0-8 0,0-1-9 15,-1 1-12-15,-5-4-16 0</inkml:trace>
  <inkml:trace contextRef="#ctx0" brushRef="#br0" timeOffset="74753.53">22703 849 429 0,'-6'4'54'0,"6"0"-8"0,-7 3-4 0,1 5-2 15,-1 6 1-15,-6 4-6 0,1 7-2 0,-8 3 3 16,6 10 0-16,-11 2-1 0,5 3-3 0,-6 1-6 0,6-1-1 16,-5 0-2-16,-2 1-3 0,8 0-2 0,0-8-2 15,-1 0-4-15,6-3 0 0,2 0-3 0,-1-4-2 16,6-1-5-16,-6 2-5 0,13-9-3 0,-6 1-5 0,6-4-8 15,0 0-9-15,0-4-5 0,0-3-8 0,0 0-8 16,0-8-3-16,0 0-7 0,0 1-8 0,0-5-12 16,0 1-4-16,0-8 8 0</inkml:trace>
  <inkml:trace contextRef="#ctx0" brushRef="#br0" timeOffset="75007.13">23583 1411 412 0,'-40'17'50'0,"1"-1"-9"16,0 2-7-16,-7 0-3 0,1 4-8 0,-1 0-9 0,1 3-2 15,0-3-4-15,5 3-3 0,1-2-7 0,0-1-7 16,13-4-1-16,0 0-2 0,0-7-8 0,13 4 0 0,-7-8-6 16,8-3-8-16,4 1-14 0</inkml:trace>
  <inkml:trace contextRef="#ctx0" brushRef="#br0" timeOffset="75196.84">23283 1330 403 0,'6'28'30'0,"0"9"2"0,-6 7-2 0,8 0-3 15,-8 4-2-15,0-1-6 0,0 1-3 0,0 0-2 16,0-1-2-16,0-2-2 0,0-5-1 0,0-4-3 0,6-2-2 16,-6-2-7-16,6-6-9 0,1 0-4 0,-1-4-13 15,-6-4-7-15,14-4-15 0,-14-2-15 0</inkml:trace>
  <inkml:trace contextRef="#ctx0" brushRef="#br0" timeOffset="77086.13">24149 1498 419 0,'-6'0'25'0,"-1"4"-1"0,7-4-1 0,-7 3 2 0,1-3 0 0,-1 0-5 15,1 0-1-15,6 4-1 0,0-4 3 0,0 0 0 16,-6 0 0-16,6 4-3 0,0-4 2 0,0 0-2 16,0 0 0-16,0 0-1 0,0 0-1 0,0 0-1 0,0 0-1 15,0 0-3-15,0 0 3 0,0 0-1 0,0 0-2 16,0 0-2-16,0 0 1 0,0 0-1 0,0 0 0 0,0 0 0 16,0 0-1-16,0 0-2 0,0 0 3 0,0 0-2 15,0 0-2-15,0 0 3 0,0 0-4 0,0 0-8 16,0 0 12-16,0 0-1 0,0 0-1 0,0-4 0 0,0 4-1 15,0-4 0-15,0 1-1 0,6-1-4 0,0 0 4 16,1-2-5-16,-1-2 4 0,8 1-4 0,5-4 4 16,0 3-1-16,1-2 0 0,13-2 0 0,-7 1 0 0,7 1 0 15,5-2 0-15,8 1-1 0,0 0-4 0,6 0 0 16,-1-3 5-16,2 3-4 0,12-4 0 0,-6 4 0 0,6 0 4 16,-7 1 0-16,1 2 0 0,6-4-1 0,-13 5 0 0,7 0 0 15,-8 4-1-15,2-2 0 0,-7 2 0 0,-1 3 0 16,-6 0-1-16,7 0-1 0,-7 0 1 0,-7 3-3 15,7 2 1-15,-6-2 2 0,0 0-3 0,-8 1 1 0,2 3-1 16,-1-3 1-16,0 4 0 0,-6 0-2 0,5-2 1 16,-5 2 2-16,0-5-4 0,-1 5 3 0,-6-1 0 0,6 0-5 15,-5 1 5-15,-1-1-4 0,0-3 2 0,0 2 3 16,-7 2 0-16,0-4-2 0,2 0 0 0,-2 3 0 16,-6-4 1-16,6 1 3 0,-6-4-2 0,0 4 0 0,0-4-2 15,0 3 2-15,0-3 1 0,0 0-1 0,0 0 4 16,0 0-4-16,0-3 5 0,0 6 0 0,0-3 0 0,0-3 0 15,0 3-4-15,0 0 5 0,0 0-1 0,0 0 1 16,0 0 1-16,0 0 1 0,0 0-1 0,0 0 1 0,0 0 0 16,0 0 2-16,0 0 1 0,-6-4-3 0,6 0-3 15,-6-3 4-15,6 4-5 0,-8-5 0 0,2-3 3 16,-7 0 0-16,7 0-6 0,-7-3 4 0,0-1-6 0,7 0 0 16,-8 0-3-16,1 1-5 0,7-1-9 0,-7 1-2 15,6-1-12-15,1 4-7 0,-1 0-8 0,0 0-11 0,7 4-13 16,0 0-14-16,0 2 7 0,0 2 9 0</inkml:trace>
  <inkml:trace contextRef="#ctx0" brushRef="#br0" timeOffset="77266.32">25765 1546 403 0,'-33'15'13'0,"0"-1"-4"0,0 0-4 16,-6 1-1-16,7-4-7 0,-1 0-7 0,1 1-9 15</inkml:trace>
  <inkml:trace contextRef="#ctx0" brushRef="#br0" timeOffset="77804.84">27047 1216 424 0,'-19'0'43'0,"-1"-3"-4"0,-6 3 1 15,0 0 1-15,-7 3-1 0,-6 4-3 0,1-3 1 16,-2 7-3-16,-5 3-1 0,6 5-2 0,-7-1-2 15,7 4-2-15,0 0-3 0,7 0-2 0,-1 4-3 0,13-5-3 16,0 5-1-16,8 0-3 0,5 0-1 0,0-1-4 16,14-3-3-16,0 0-2 0,5 0-3 0,2 1-4 0,5-2-5 15,-6-3-6-15,14-3-7 0,-8 0-9 0,0-1-8 16,8-6-6-16,-8-1-11 0,1-3-8 0,6-1-13 0,0-6-11 16,-7-1 7-16,7-3 9 0</inkml:trace>
  <inkml:trace contextRef="#ctx0" brushRef="#br0" timeOffset="78120.53">27002 1524 402 0,'-26'11'37'0,"6"0"-2"0,7 4-3 0,-7 2 2 0,8 1-6 16,-2 5-5-16,8-1 0 0,6 4-2 0,0-5 4 15,6 5-3-15,8-4 0 0,-2 0 1 0,8 0-5 0,6-4 3 16,-7 1-2-16,7-4-5 0,7-1-1 0,-7-3 2 16,0-4 3-16,1 0 0 0,-1-2 1 0,-7-5-4 15,7-5 1-15,-12 3 0 0,-2-6-3 0,1-3 0 0,-6 0 0 16,-1-8-1-16,-6 1-1 0,0-1-2 0,-6-6 0 16,-1 0-5-16,7-1 3 0,-7-4-1 0,1 1-2 0,-6 4-2 15,4-4-1-15,2 6-2 0,-7 1-2 0,0 4-2 16,6 0-8-16,7 7-3 0,-6 0-7 0,0 3-7 15,-1 5-9-15,7-1-7 0,-7 4-11 0,7-3-6 0,0 6-10 16,7 1-14-16,-14-4 3 0,7 3 14 0</inkml:trace>
  <inkml:trace contextRef="#ctx0" brushRef="#br0" timeOffset="78506.03">27627 1516 432 0,'0'0'41'16,"-6"4"-3"-16,6 3-3 0,-7 1-2 0,0 3-1 0,1 0-6 15,-1-1 0-15,-5 6 3 0,4-3-2 0,-4 6-5 16,-1-1 0-16,0-3-1 0,0 0-1 0,-1-1-3 16,8-3-1-16,-7 4-3 0,6-8-2 0,1 4-1 0,6-3-1 15,-6-4-1-15,6-1 0 0,0 1-1 0,0-4-1 16,0 0-1-16,0 0 3 0,0 0 2 0,0 0-4 15,6 0 3-15,-6 0-2 0,0-7-3 0,13 3 3 0,-6-4-5 16,5 1 4-16,8-4-4 0,0-4 2 0,-1 4 3 16,7-7-1-16,1 4 3 0,5 2 1 0,-6-2 1 0,7 3-2 15,-1 4 0-15,-6 0 0 0,7 2-1 0,-7 5 0 16,-7 5-1-16,1-3-1 0,6 6 0 0,-13-4-2 0,0 3 1 16,0 4-1-16,-7 1 0 0,1 2-1 0,0 1 0 15,-7 0 2-15,0-5-1 0,6 8-3 0,-12-3 1 16,6 4-2-16,-7-1-1 0,7 0-3 0,-7 0-5 0,1-3-1 15,6-1-9-15,0 5-10 0,-6-8-6 0,6 3-12 0,0-2-8 16,6-5-10-16,-6 1-8 0,6-1-15 0,1-4-5 16,0-3 7-16,5 0 13 0</inkml:trace>
  <inkml:trace contextRef="#ctx0" brushRef="#br0" timeOffset="78671.88">28187 1619 411 0,'6'-4'74'0,"1"4"-11"15,0-3-3-15,-1-1-7 0,0 0-6 0,8 4-10 0,-2-3-5 16,2 3-4-16,5 0-3 0,7 0-2 0,-6 3-3 16,6 1-3-16,7 3-2 0,-8-3-5 0,1 3-7 0,7 0-6 15,-7 1-8-15,0-4-13 0,0 7-13 0,1-4-10 16,-1-3-12-16,-1 3-10 0,-5-7-20 0,0 3 8 0,-8-3 8 16</inkml:trace>
  <inkml:trace contextRef="#ctx0" brushRef="#br0" timeOffset="78862.28">28702 1402 408 0,'0'0'73'0,"-7"0"-10"0,7 0-6 15,-6 5-6-15,-1-1-5 0,-6 2-8 0,-1 5-5 16,2 5 0-16,-1 5 1 0,-13 2-3 0,6 2-3 0,-6 4-1 16,0 4-4-16,-7 0-2 0,8 0-4 0,-9 0-1 0,9 0-4 15,-1-4-2-15,-6 1-2 0,12-5-8 0,-7 1-4 16,9-4-12-16,-2 0-6 0,7-7-12 0,-1-1-8 0,8 1-9 15,0-4-14-15,0-8-9 0,6 1-17 0,6-4 5 16,0-4 10-16</inkml:trace>
  <inkml:trace contextRef="#ctx0" brushRef="#br0" timeOffset="79178.16">28949 1491 437 0,'0'3'50'0,"-6"1"-4"15,-1 7-3-15,0 0 2 0,-6 4-2 0,1 7-7 16,-8 4 0-16,0 3 5 0,-6 0-3 0,1 7-2 0,-2 1 0 16,1 4-2-16,-6-5-7 0,6 0 0 0,-1-2-4 15,1-1 0-15,7 0-3 0,-1-4-2 0,0-3-2 16,8-1 0-16,-1-6-4 0,6-1-1 0,1-4 0 0,-1-2 2 16,7-5-1-16,0-3-5 0,0-1 0 0,0-3 3 15,0 0-5-15,7-3 3 0,-1-1-2 0,8-3 1 0,-2 3-1 16,2-7-1-16,-2 0-4 0,8 4 0 0,5-9 4 0,-5 6-3 15,7-5-2-15,-8 4 2 0,0-3 1 0,1 6-2 16,-1-3 1-16,1 4-2 0,0-4-3 0,-7 7 1 16,6-3-3-16,0 3-2 0,1 4-8 0,0 0-6 0,-1 0-7 15,7 0-8-15,0 4-10 0,1 0-7 0,-1 3-5 16,0 0-6-16,-1 1-6 0,2 3-8 0,-8-4-10 0,8 3-1 16,-1-2 9-16,-7-1 9 0</inkml:trace>
  <inkml:trace contextRef="#ctx0" brushRef="#br0" timeOffset="79585.5">29411 1963 417 0,'-26'4'54'0,"0"3"-3"0,0 1 4 16,1 2-6-16,-2 1 1 0,1 5-8 0,6-2-1 0,1 1-5 15,-1 0-8-15,8-1 1 0,5 1-5 0,-6 0 0 16,13-5-3-16,0 1-6 0,6 0-2 0,1 0-1 16,12-4 3-16,-6 1-1 0,7-4-5 0,0-4 3 0,-1 2-4 15,7-2 3-15,0-2-5 0,0-6 2 0,1 1 0 16,-1-3 0-16,-7-6-1 0,7 1 1 0,-6 4 4 0,-8-3 2 15,8-1 3-15,-13 5-2 0,5-2-6 0,-12 5-1 16,8 3 1-16,-8 1 0 0,0-1-1 0,0 4-1 16,0 0-1-16,0 0-1 0,0 0 0 0,-8 7-1 0,8-3 0 15,-6 3-3-15,0 5 0 0,-1-2 2 0,-6 5-3 16,6-1-3-16,-5 5-2 0,-2 4-7 0,8-6-7 0,-7 2-7 16,6 3-8-16,1-8-8 0,6 4-13 0,-7-3-11 15,7-4-11-15,7 0-9 0,-7-4-16 0,6-3 7 0,8 0 9 16,-2-1 13-16</inkml:trace>
  <inkml:trace contextRef="#ctx0" brushRef="#br0" timeOffset="79966.75">30174 2171 435 0,'0'-2'46'0,"0"2"2"0,-7-4 2 0,7 0-2 0,-7-3-3 16,1 3-4-16,-7 4-2 0,6-6 1 0,-12 1-1 15,5 5 1-15,-5-4-1 0,-7 1-4 0,0 3-3 16,0 3-4-16,-7 1-1 0,1 1-3 0,-1 5-3 0,7 1-2 16,-6 0-2-16,-1 4-2 0,7-1-2 0,7 4-2 15,-7 1-1-15,6-1-1 0,7 0-1 0,0-2-1 0,0 2-1 16,7-4-3-16,6 4-1 0,0-3-3 0,0 0-3 16,0-4-7-16,6 3-8 0,0-3-8 0,1-4-6 15,13 4-10-15,-8-3-11 0,2 0-10 0,5-6-5 0,7 3-5 16,0-5-8-16,0-5-5 0,0 3 1 0,1-6 8 15</inkml:trace>
  <inkml:trace contextRef="#ctx0" brushRef="#br0" timeOffset="80116.33">30200 2341 433 0,'12'-3'57'15,"1"3"1"-15,-6 3-3 0,0-3 3 0,-1 0-1 16,0 3-4-16,2 5-6 0,-2-5 0 0,0 1-4 0,0 3-5 16,1 1-4-16,6 3-4 0,-6 0-6 0,5 0-3 15,-4-1-4-15,4 1-5 0,1 0-3 0,0 1-10 0,7-1-8 16,-1-4-7-16,1 0-14 0,-1 0-9 0,7 1-8 15,0-4-7-15,1-4-8 0,-1 0-6 0,0 0-4 16,7 0-10-16,-7-7-3 0,-1-1 11 0</inkml:trace>
  <inkml:trace contextRef="#ctx0" brushRef="#br0" timeOffset="80306.28">30779 2307 447 0,'-26'8'57'0,"0"0"-2"15,0 7 2-15,-6-1-4 0,-1 8 2 0,-7 0-6 0,8 7-4 16,-1 4 1-16,1 0-7 0,-1 0-1 0,7 7-7 15,1-3 0-15,5 0-5 0,7-1-3 0,6 0-3 0,1-2-1 16,6-1-5-16,6-4-5 0,1 0 0 0,6-3-9 16,-1-4-5-16,8-1-8 0,0-5-9 0,-1-2-11 0,7-3-13 15,1-4-18-15,-1-2-15 0,6-5-18 0,1-5-8 16,-1-2 12-16,1 0 10 0,6-4 13 0</inkml:trace>
  <inkml:trace contextRef="#ctx0" brushRef="#br0" timeOffset="83282.14">24364 304 408 0,'0'0'26'0,"0"0"-3"0,0 0-2 16,-6 4-1-16,6-1-1 0,0 5-6 0,-7 3-1 0,0 3-1 16,1 0 2-16,-1 9-5 0,1 2 5 0,0 5-3 0,-8 5-3 15,2-1-1-15,-2 6 3 0,8-4 1 0,-7 6-2 16,-1-2 0-16,2-4 1 0,-2-2 1 0,2-2-4 15,-1-2 4-15,6-8-4 0,0 0 3 0,-5-8 1 0,12 2 0 16,-7-14 5-16,0 6 0 0,7-8 5 0,0 4 0 16,0-4 4-16,0 0-2 0,-6 0 0 0,6 0-1 0,6-4-1 15,-6 1-2-15,0-2-3 0,7 3 3 0,-7-3-2 16,7-2-1-16,-1-4-5 0,0 0 3 0,1-4-1 0,6 1-6 16,0-4 0-16,1-1 4 0,-2 5-6 0,8-5-1 15,-1 2 2-15,1-3-3 0,0 6 4 0,-1-1 0 16,7 0-1-16,-6 5-1 0,6-2-1 0,-1 5 0 0,1-4-4 15,-6 4-1-15,6 3 1 0,1-4 0 0,-2 6 0 16,-5-3 4-16,6 2-2 0,-6 3-3 0,-8 0 5 0,8-5-3 16,-7 10-2-16,0-5 0 0,-6 0 0 0,6 0 5 15,-7 0-5-15,1 0 0 0,6 3 1 0,-7 2 4 16,0-3-4-16,2 3 0 0,4 2 0 0,-5-3 4 0,6-1-5 16,-7 5 1-16,7-5-1 0,1 1 1 0,-2-4 0 15,2 3 0-15,-2-3 4 0,1 0-1 0,1 0-5 0,-2-3 3 16,2-1-1-16,-8 1-1 0,7-5-1 0,0 1 0 15,0 0 0-15,-7 0-1 0,2-6 0 0,-2 3-2 16,0-5 0-16,-6 4 1 0,0 0 2 0,0 1 2 0,-6-6-2 16,6 6 1-16,-14-5 2 0,2 3 0 0,-1 6 0 15,-7-5 0-15,7 3-1 0,-6 6 2 0,-8-3-4 0,8 2 2 16,-8 6 1-16,8 2 0 0,0 5 0 0,0 1 3 16,-1 0-2-16,0 7 0 0,1 5 0 0,5-6-2 0,2 10 2 15,-2-2 0-15,8 1 2 0,-1 0-2 0,1-1-1 16,6 4 1-16,6-2-1 0,-6-2 2 0,13-4-3 0,-6 2-1 15,6-2 0-15,0-3-5 0,0-3-3 0,0 0-5 16,7-3-2-16,-8-2-4 0,8-3-2 0,0 1-6 0,-1-6-5 16,-5-2-5-16,5 5-1 0,0-5-7 0,1 0 1 15,-1 0 0-15,1 0-2 0,6 0-5 0,-7-5-7 16,1 3-7-16</inkml:trace>
  <inkml:trace contextRef="#ctx0" brushRef="#br0" timeOffset="84244.11">25491 491 401 0,'0'0'10'16,"0"0"4"-16,0 0-2 0,0 0-3 0,0 0 4 16,0 0-7-16,0 0-3 0,0 0 4 0,0 0-3 15,0 0 2-15,0 0-3 0,0 0 2 0,0 0-3 0,0 0-3 16,0 0 5-16,0 0-3 0,0 0-2 0,0 0 4 16,0 0-2-16,0 0-3 0,0 0 5 0,0 0-5 0,0 0 3 15,0 0-3-15,0 0 5 0,0 0-2 0,0 0 0 16,0 0-2-16,0 0 3 0,0 0 0 0,0 0 0 0,0 0 1 15,0 0 3-15,0 0 0 0,0 0 0 0,0 0-1 16,0 0 1-16,0 0-3 0,0 0 4 0,0 0 0 0,0 0-1 16,0 0-2-16,0 0 0 0,0 3-2 0,0 5 4 15,0-2 2-15,-7 6 0 0,7-1-4 0,-7 3 1 0,7 5 5 16,-6 6-1-16,0 1-2 0,-1 7 0 0,-6 1 0 16,0-2 0-16,7 5-1 0,-8 0 2 0,2-1-2 15,-2 4-1-15,2-3-3 0,-8 0 1 16,7-1 1-16,-7-3-1 0,8 0-3 0,-2 0 1 0,-5-7-1 0,5 2-1 15,2-5-3-15,6-2-6 0,-8-2-6 0,8-4-6 0,-1 0-9 16,1-4-9-16,6-4-14 0,-7-3-17 0</inkml:trace>
  <inkml:trace contextRef="#ctx0" brushRef="#br0" timeOffset="84668.96">25471 458 407 0,'-20'3'26'0,"1"1"2"0,-1 0 2 16,-6 3-2-16,14 0 1 0,-8 1-9 0,1-1 0 16,5 3 2-16,-5-1-1 0,6 1-2 0,0 1 1 0,7 0-4 15,-2 1-1-15,8 2 1 0,-6-3-2 0,6 4-1 16,0-4-1-16,0 3-2 0,6-2-5 0,2 2-1 15,-2-3 4-15,0 3-6 0,7-3 3 0,-6 3-1 0,6-2-5 16,-1-1-1-16,-4 0-5 0,4-1 2 0,1 2-6 16,1-5-1-16,-8 1-6 0,7 2-1 0,-6-5-5 0,5 2-3 15,-5-4-2-15,6 1-3 0,-6 0 1 0,-1-1 1 16,0 1-4-16,1-4 0 0,0 0-1 0,-1 0-7 0</inkml:trace>
  <inkml:trace contextRef="#ctx0" brushRef="#br0" timeOffset="85423.22">25641 619 423 0,'-14'14'34'0,"2"1"-2"0,-2 4 0 0,1-4-3 15,7 2-5-15,-1-5-6 0,1 2 0 0,-1-3-2 0,14-1-6 16,-7 2-1-16,6-5 3 0,7 1-5 0,0-1-1 16,1-4 1-16,5 2 2 0,1-5-5 0,-1 0 0 0,0-5 4 15,8-2-4-15,-8-4 5 0,0 1-2 0,1-1 2 16,-7 0 5-16,0-1 0 0,0 2 4 0,-7 1-4 0,8 3 4 16,-14 2-3-16,6 0-1 0,-6 1-1 0,0 3-2 15,0 0-1-15,0 0-2 0,0 0 0 0,0 0-1 16,0 3-2-16,0-3 0 0,0 0 0 0,0 0-2 0,0 4 0 15,0 0 0-15,0-1 1 0,0 5-3 0,0-1-2 16,0 0-1-16,7 0 3 0,0 4 1 0,-1-4 0 0,0 2-5 16,7-2 1-16,1 0 4 0,-2-3-5 0,8-1 5 0,-1-3 0 15,-5 4-5-15,6-8 5 0,-8 4 0 16,1-3 0-16,0-1 0 0,-6 0 0 0,5-3-4 0,-4 4 4 16,-8-1 0-16,6-1-2 0,-6-2 0 0,0 4 0 0,0 0 0 15,6-5 0-15,-6 4 0 0,-6 2 0 0,6-3-2 16,0-2 4-16,-6 2-2 0,6-1-2 0,0-2 2 15,-8 5 0-15,2-5 1 0,6 5-1 0,-6-1-1 0,6 4 2 16,-7 0 1-16,7-3-1 0,0 3-1 0,-6 0 0 16,6 0 0-16,0 0-1 0,0 0 3 0,6 0-3 0,-6 0-2 15,0 0 0-15,0 0 0 0,-6 0 3 0,6 0 2 16,0 3-3-16,-7-3-1 0,0 4 2 0,7-1-1 0,-6 2-1 16,0-2-1-16,6 0 1 0,-6-3 0 0,6 4 2 15,-8 0 2-15,8-4 0 0,0 0-1 0,8 0 0 16,-8 0 0-16,0 0 0 0,0-4 0 0,0 4-1 0,0 0 0 15,0 0 0-15,0 0 0 0,0 0-4 0,0 0 1 16,0 0 0-16,0 0 0 0,0 0 1 0,0 0 4 0,0 0 0 16,0 0 0-16,0 0-1 0,0 0 0 0,0 0 0 15,0 0-1-15,-8 4 0 0,2-4 0 0,6 3-4 16,-6 0 4-16,-1 2-3 0,0 2-1 0,-6 0-1 0,13 0 2 16,-6 1-1-16,0 2-1 0,6 2-3 0,0-1 1 15,0 0 4-15,0 4 0 0,0-4 0 0,0 3-4 0,6-2 5 16,-12 2 0-16,6-3 0 0,-7 3 1 0,0-2-4 0,1-1 1 15,-7-4 0-15,0 5 5 0,0-9 0 0,0 4 0 16,-6 0 0-16,5-4 0 0,1 2-3 0,0-5 2 16,0 0-1-16,7 4-2 0,0-4-5 0,-2 0-2 0,8 0-8 15,0 0-9-15,0-4-3 0,0 4-2 0,8-5-8 16,-2 5 0-16,0-6-6 0,1 2-1 0,6 0-6 0,-7-2-4 16</inkml:trace>
  <inkml:trace contextRef="#ctx0" brushRef="#br0" timeOffset="85740.19">25960 849 402 0,'6'0'24'0,"0"0"0"15,8 0-7-15,-8 0 3 0,7 0-2 0,0 0-11 16,0 0 3-16,1 4-6 0,4 0-2 0,-4-4 0 0,-1 0-3 16,0 4-2-16,6-1-1 0,-5-3-5 0,5 5-1 15,1-5-1-15,-8 0-3 0,2 0 3 0,5-5 3 0,-6 5-1 16,0-7 2-16,-7 3 4 0,2 0-1 0,4-3 4 15,-12 0 2-15,6-4 1 0,-6 7 1 0,0-3 1 16,0 0 3-16,-6-1 1 0,0 5 3 0,0 3 1 0,-2-7-4 16,2 7 3-16,0 0 0 0,-7 7 1 0,-1-4 3 0,2 1-5 15,-2 7 4-15,2 0-1 0,-8 0-2 0,13 3 1 16,-5 6 4-16,5-3-5 0,-6 5 2 0,13-3-1 0,0 3-1 16,0-1-1-16,6-2-1 0,1-1-1 0,6 4-1 15,0-7-1-15,7-1-2 0,0 1-4 0,-2-4-3 16,2 0 0-16,-7-4-5 0,7-2-3 0,-8-5-4 0,8 3-7 15,-7 0-6-15,-6-6-2 0,6 0-5 0,-1-2-8 16,-12 2-9-16,8-5-10 0</inkml:trace>
  <inkml:trace contextRef="#ctx0" brushRef="#br0" timeOffset="87757.1">26806 886 419 0,'-25'22'35'0,"-8"8"-1"0,0 6 4 0,-6 1-1 16,0 7 4-16,0 0-6 0,-7 7 5 0,-6 0 0 0,7 0-3 16,-8 8-2-16,2 0 0 0,-2-1-2 0,1 2-2 15,1-2 0-15,-2 0-2 0,1 5-2 0,7-5-3 0,-2 0-6 16,2-2-2-16,6-1-2 0,0-4 0 0,6-4-2 16,1-2 0-16,6-5-6 0,-1-4 3 0,8-3-3 15,0-3-5-15,-1-4 0 0,7-5-6 0,7-2-2 0,-8-4-2 16,8-5-1-16,6 1-6 0,-6-3-4 0,6-5-2 15,0 2-2-15,0-3-10 0,0-4-7 0,0-3-4 0,0-2-5 16,6 0-5-16,7-4-6 0,-6-8-7 0,5 1-14 0,2-7 0 16,5-1 13-16</inkml:trace>
  <inkml:trace contextRef="#ctx0" brushRef="#br0" timeOffset="88735.04">26884 773 412 0,'0'3'33'0,"0"-3"-7"0,7 4 2 15,-1-1-6-15,8 6 1 0,-2-6-6 0,8 4-1 0,6 0 0 16,7 4 2-16,-1 1-4 0,13-5 2 0,2 7 0 16,11-3 0-16,1 4-2 0,6 0-1 0,6-1 0 15,14 5-4-15,-7-1 4 0,7 0-6 0,6 5 0 0,-6 2 4 16,6 1-1-16,7 0-1 0,-7-1-5 0,0 0 3 16,-6 6-5-16,6-4 2 0,-7 3 2 0,7 0-2 0,-6-1 0 15,0 5-1-15,-1-7-1 0,1 7-1 0,0-5 0 0,6 4-3 16,-6 1 0-16,6 3 0 0,-7-5-1 0,7 5 0 15,8 0-1-15,-9-1 0 0,9 4 0 0,-8 0-2 16,0-4 4-16,0 6 1 0,1-6 0 0,-8 4 0 0,0-6 0 16,1 2 0-16,-13-3 0 0,6 0 0 0,-6-4 1 15,-7-3-1-15,-7 0 0 0,-5-5 0 0,-2 1 2 0,-5-2-2 16,-7-3 2-16,-6-2-3 0,-7 0 1 0,0-4 0 16,-13 3-2-16,6-3 3 0,-6-4 2 0,1 4-3 15,-8-4 1-15,7 5-1 0,-6-5-2 0,-1 4 3 0,1-4 1 16,-1 5 0-16,-6-6-2 0,6 6-2 0,-6-2 3 15,0-1 1-15,7 1 0 0,-7-3-2 0,0 4-2 0,0-3 4 16,0 3 0-16,0 0-2 0,0 0 2 0,-7-4-1 16,7 4-2-16,0 0 2 0,-6-1 2 0,6 2-1 15,-6-1 0-15,6 3-2 0,-7 1-2 0,1 0 1 0,6-1 0 16,-7 1 2-16,7 0 2 0,0 3-2 0,0 1 0 16,-7 3 0-16,1-5 0 0,6 6-1 0,-6-2 4 0,-1 2-2 15,-6 3 0-15,0-1-1 0,-7 1 1 0,8 3 0 16,-15 0 0-16,1 0 1 0,0 5-2 0,-13-5 3 0,7 4 1 15,-7 1 0-15,-7-2-2 0,1 5 4 0,-1-2 0 16,1 2 0-16,5-1 0 0,-5 2-3 0,6-5 2 0,-7 3 0 16,7-2-2-16,6-1-2 0,1-1 3 0,-1-2 0 15,1-5 0-15,6 2-2 0,6-6 1 0,-6-3 0 0,7 1 0 16,-1-4 0-16,7-1 1 0,0-3-1 0,0-4 0 16,-1 0 0-16,8 1-1 0,-7-5 0 0,6 2 0 0,1-2-1 15,6-3-2-15,-6 0 2 0,6 3 2 0,-7-3-3 16,7 0 0-16,-6-3-1 0,6 3 0 0,-7-3 1 15,0-2 0-15,-5 2 0 0,-2-5-1 0,1 1 0 0,0 0 0 16,-6 0-1-16,-1-4 0 0,1-1 0 0,-7-2 1 16,0-1-1-16,0-3 0 0,-1 0 0 0,-5-1 1 15,-7-3 0-15,7 0 0 0,-15-4-3 0,9 5 3 0,-7-5 1 16,-8 1 0-16,1-1 0 0,0 0 0 0,-6 0 0 16,-7 1 0-16,-1-2 0 0,-6 2 0 0,1 0 0 0,-8-1-1 15,2 1 1-15,-8-4-1 0,0 3 1 0,-6-4 0 16,6 2 0-16,-7-2 1 0,2-3-1 0,-8 3 1 15,7-2-2-15,-7-1 1 0,7 0 0 0,-7-1 1 0,7 2 0 16,-6-5 0-16,5 4 1 0,-5-3 2 0,6 2 0 16,-1 6 4-16,7-6 0 0,1 9 1 0,6-4-1 0,7 2 2 15,-2 6-3-15,8-1-2 0,0 7 0 0,7-3-1 0,5 6 2 16,8-2-2-16,-1 3 3 0,13 1-3 0,-5 2 0 16,11 0 1-16,1 1-3 0,1 0-1 0,5 0-1 15,6 2 0-15,2 2-5 0,-1-4-3 0,0 3-4 0,6 0-6 16,1-3-7-16,-8 3-7 0,8-3-7 0,0-1-8 15,0 2-11-15,6-5-12 0,-7 0-14 0,0 0 3 16,7-1 13-16</inkml:trace>
  <inkml:trace contextRef="#ctx0" brushRef="#br0" timeOffset="89434.02">27079 0 405 0,'0'0'28'0,"0"0"-2"16,0 0 4-16,0 0-2 0,0 0-6 0,0 0-6 16,0 0 1-16,0 3-7 0,0 8 3 0,0 4-3 0,0 4-6 15,-6-1 2-15,6-1-5 0,-6 2-2 0,6-1-8 16,-6-2-1-16,6 1-5 0,-8-1-1 0,8-2-5 0,-6-3-7 16,6 0 0-16,0 0-4 0,-6-4-3 0</inkml:trace>
  <inkml:trace contextRef="#ctx0" brushRef="#br0" timeOffset="89968.22">27217 99 401 0,'6'3'9'0,"0"-3"-1"16,1 4 1-16,0 0 2 0,-1-4-1 0,1 3-5 0,-1 1-1 16,0-4 0-16,2 3 0 0,-2 1-1 0,0-1-4 15,0 1 4-15,1 1 0 0,0-5-4 0,-1 0 4 0,-6 0-2 16,7 0-2-16,-7 0 5 0,0 0-4 0,0 0 4 15,0 0 1-15,0 0 0 0,0 0 0 0,0 0 1 16,0 0-2-16,0 0 5 0,0 0-5 0,0 0 5 0,0 0-1 16,0 0 0-16,0 0-2 0,0 0 0 0,0 0 0 0,0 0 0 15,0 0 0-15,0 0 0 0,0 0 0 0,0 0 3 16,0 0 0-16,0 0-5 0,0 3 4 0,0-6-5 0,0 3 4 16,0 0-1-16,0 0-2 0,0 0-6 0,0 0 3 15,0 0-4-15,0 0-5 0,0 0 1 0,0 0-6 16,-7 0-6-16,7 0-4 0,-6 3-9 0,6-3-11 0,-7 0-15 15</inkml:trace>
  <inkml:trace contextRef="#ctx0" brushRef="#br0" timeOffset="90647.47">27321 402 422 0,'-13'-7'34'0,"-7"-4"-4"0,8 4-1 0,-8 3 2 0,7-2-1 16,-7 2-8-16,0 4 0 0,-6 0-1 0,7 4 3 15,-7-1-3-15,6 4-1 0,-5 4-1 0,5 0-1 16,-6 4-2-16,6-1 1 0,1 2-6 0,-1 1 0 0,7 2 1 16,0 3-3-16,0-4-1 0,13 0-3 0,-6-4 1 15,6 5 2-15,0-4-5 0,6 3 4 0,0-7-3 0,7 4-3 16,1-4 4-16,-2-4-4 0,8 0 3 0,0 1-2 16,5-4-1-16,1-1 0 0,1-3-1 0,5-3 0 15,-6-5 0-15,7 1 0 0,-1 0 0 0,1-5-1 0,6 2 0 16,-6-5-3-16,0 1 2 0,6-5 0 0,-7 0 3 15,7 1-2-15,-7-3 0 0,1 2-1 0,-1-3 1 0,1 0 0 16,-1-1 0-16,-5 2 1 0,-1 3 0 0,-6-4 1 0,-1 3-1 16,1 5 1-16,-8-4 0 0,-5 7 4 0,0 0-4 15,-1 0 5-15,0 6-2 0,-6-2 0 0,0 4 2 16,0 3-1-16,0-4-2 0,0 4-2 0,-6 0 0 0,0 4 0 16,6-1 3-16,-14 0 2 0,8 6 1 0,-13 2 3 15,-1 0 1-15,0 3-2 0,1 5 0 0,-7 3 0 0,-6 3-1 16,5 1-1-16,-5-1-1 0,6 5-1 0,-7-1-2 15,7 0-1-15,7 5 1 0,-1-6-3 0,0 2-6 16,1-1-3-16,12-3-7 0,-6-1-5 0,7 1-7 0,6-5-5 16,0-2-9-16,6-1-11 0,1-3-7 0,-1-4-15 15,14 0-14-15,-8-7 8 0,8-4 11 0</inkml:trace>
  <inkml:trace contextRef="#ctx0" brushRef="#br0" timeOffset="90843.89">27992 431 429 0,'0'5'54'0,"6"-10"-4"16,0 5-7-16,2-3-5 0,4 3-4 0,-6 3-10 16,8 2-1-16,-1-2-5 0,7 2-5 0,-8-3-7 0,8 3-3 15,-7-2-8-15,7 1-4 0,-8 3-7 0,2-1-8 16,-8-1-8-16,7 2-8 0,-7 1-14 0,1-1-16 0,0-3-1 15</inkml:trace>
  <inkml:trace contextRef="#ctx0" brushRef="#br0" timeOffset="90995.37">27992 601 413 0,'-20'11'43'0,"1"-4"-4"15,-1 4-6-15,0 0-1 0,-5 3-3 0,-1 5-8 0,-1-1-3 16,1 4-6-16,0 0-4 0,0 4-2 0,0-5-3 15,7 2-8-15,-1-5-7 0,1 4-4 0,5-4-5 0,8-3-4 16,0 0-9-16,-2-4-9 0,8 0-16 0</inkml:trace>
  <inkml:trace contextRef="#ctx0" brushRef="#br0" timeOffset="91295.23">28350 864 403 0,'-7'7'32'0,"1"5"-4"0,6-1-2 0,-7 3-3 0,1 5-1 15,6-1-5-15,0 0-2 0,-7 1-1 0,0-1-1 16,-5-4-1-16,-2-2 0 0,2-5-1 0,-8-3 2 15,1-1-3-15,-7 1 1 0,-1-8-1 0,1 4-1 0,0-3-1 16,1-5-1-16,-1 5-4 0,-1-4 3 0,1-1-5 16,6 0 3-16,1-3-3 0,-1 5-2 0,8-3-3 15,-2 2-6-15,8 0-1 0,0 0-4 0,-1 3-8 0,7 1-9 16,0-1-3-16,-7 1-11 0,7 3-14 0,0-4-11 16</inkml:trace>
  <inkml:trace contextRef="#ctx0" brushRef="#br0" timeOffset="91578.36">28714 916 419 0,'-6'0'39'0,"0"3"-3"0,-1 1-1 16,-6 3-2-16,6 1 0 0,-13 3-5 0,8-1 1 15,-8 5 0-15,1 3 2 0,-1 4-1 0,-6 1 2 0,7-2-3 16,-7 5 1-16,0 3-4 0,-1 2 2 0,-5-4-7 16,6 3 2-16,-7 3-7 0,7-4 2 0,-7 2-6 15,1 1 2-15,6-3-4 0,-7-3-1 0,1 0-6 0,6-1-2 16,0-3-3-16,0 0-7 0,6 0-5 0,0-4-8 16,1-3-7-16,13-4-1 0,-8-1-10 0,8-1-2 0,0-3-5 15,6-6-4-15,0 4-7 0,6-4-8 0,7-4-5 16,-6-6-6-16</inkml:trace>
  <inkml:trace contextRef="#ctx0" brushRef="#br0" timeOffset="91801">28988 949 414 0,'20'7'23'0,"-8"4"1"0,8 4-4 16,-13-1 1-16,-7 4 0 0,0-3-2 0,-7 4 1 0,-5-1-1 15,-2 0-2-15,-12-3 2 0,0 3-1 0,-7-3-2 16,1-1-2-16,-1-2-1 0,1-1-1 0,-1 0-2 0,1-4-2 16,-1 0-1-16,7-3-2 0,0-1-4 0,7-3-2 0,5 0-1 15,2 4-4-15,5-8-11 0,0 1-4 0,7-5-6 16,-6 5-6-16,6-8-5 0,0 4-6 0,0-4-9 16,0-1-7-16</inkml:trace>
  <inkml:trace contextRef="#ctx0" brushRef="#br0" timeOffset="92182.92">29229 1084 412 0,'-26'4'47'0,"0"-1"1"0,0 1-5 0,-7 0 2 0,8 4-3 16,-2-2-10-16,8 2-3 0,0-2-4 0,-1 6-3 0,6-5-2 15,8 5-3-15,6-6-2 0,0 1-2 0,0 2-2 16,13 1-4-16,0-2-2 0,7-1-2 0,-1-4 0 0,7 5 2 16,-6-8-3-16,6 4 0 0,7-1-2 0,-7-6 2 0,-1-1 0 15,1 4 2-15,0-8 3 0,-6 5 1 0,-1-1 1 16,-5-3 4-16,-2 3-4 0,-5 1 0 0,0 3 5 0,-1-4-3 15,-6 4-1-15,0 0-1 0,0 0 1 0,0 0-3 16,0 0-1-16,0 4-2 0,0-1-1 0,-6 1 3 16,6 0-2-16,-7 3 0 0,7 1-2 0,-7 2 0 15,1 1-5-15,0 4-8 0,0-1-9 0,6 1-6 0,-8 1-6 16,8-6-5-16,0 1-11 0,8 0-5 0,-8 0-3 0,6-4 0 16,6-3-6-16,2 0-8 0,-1-4-6 0</inkml:trace>
  <inkml:trace contextRef="#ctx0" brushRef="#br0" timeOffset="92327.27">29483 1216 406 0,'7'-8'51'0,"-7"5"-2"0,0-1-4 0,0 4-4 16,0-3-3-16,0 3-10 0,0 0-2 0,0-4-2 0,6 4-2 15,-6 4-2-15,7-1-4 0,-1 4 0 0,0 1-3 16,2-1-4-16,4 4 2 0,-6 4-5 0,14-4-3 0,-7 7-9 16,1 0-11-16,4-3-6 0,2 0-8 0,-7 0-12 15,7-4-9-15,0 0-9 0,-1-4-17 0,-6 0 5 16</inkml:trace>
  <inkml:trace contextRef="#ctx0" brushRef="#br0" timeOffset="92505.57">29998 1144 441 0,'0'-5'63'0,"0"2"-6"0,-7 3-4 0,1 0-5 0,-1 3-2 16,-6 2-8-16,-7 1 0 0,-6 8 0 0,1-2-3 0,-8 2 0 15,-7 4-3-15,2 1-4 0,-1 3-4 0,-7 0-3 16,1 1-7-16,6-2-4 0,-7 5-7 0,13-4-5 0,-6-1-8 15,13 2-8-15,0-2-8 0,0 2-7 0,7-5-5 16,5 1-7-16,8-2-8 0,0-2-8 0,6-4-7 0,0 4-16 16,12-9-1-16,2 3 12 0</inkml:trace>
  <inkml:trace contextRef="#ctx0" brushRef="#br0" timeOffset="92677.87">29894 1513 434 0,'-20'7'43'0,"-6"0"-4"0,7 8-2 0,-1-5-4 0,-6 5 0 16,6 1-12-16,7 5 1 0,0-6-7 0,6-1 2 15,1 5-4-15,0-4-6 0,6 0-6 0,6-5-7 0,0 1-6 16,8 0-9-16,-2-6-8 0,2 1-14 0,11-2-14 16,-5 0-16-16,6-8 5 0</inkml:trace>
  <inkml:trace contextRef="#ctx0" brushRef="#br0" timeOffset="93357.48">30799 1286 409 0,'-7'3'45'0,"1"4"-2"0,-14-3-3 0,0 7 3 16,-5-1 3-16,-1 6-1 0,-14 2-2 0,1 1-3 15,0 6 2-15,-7 1-5 0,1 3-4 0,-1-3-3 0,-5 3-1 16,4 4-5-16,2-4-3 0,7 4-3 0,-2-4-2 15,1 5 0-15,6-5-2 0,7-4 1 0,0 0-2 16,7-2-1-16,6-4-6 0,0-5 4 0,-1 1-5 0,8-8 4 16,6 1-4-16,-6-5 3 0,6 1 1 0,0-4 0 15,0 3 0-15,6-6-2 0,-6 3 1 0,6-4 1 0,8 1-1 16,-8-5-1-16,7 1-1 0,7-1-1 0,0-3-3 16,5 4 0-16,1-7 0 0,7 3 2 0,-1-4-2 15,-6 4 0-15,7 4-1 0,-1-1 0 0,-6 4 0 0,1 2 0 16,-1 2 0-16,-6 2-2 0,-8-2 0 0,1 8 0 15,1-4 0-15,-8 3 0 0,0 4-1 0,-6 0 0 0,6 0 3 16,-6-1-3-16,-6 5 1 0,6-4 0 0,-6 4-1 16,0 3-1-16,6-3 2 0,-7 4 2 0,7-5-3 15,0 4 0-15,0-3 0 0,0 3-2 0,0-3 2 0,7 0 2 16,-1-1-4-16,6 1 4 0,-4-4-1 0,4-1-1 0,2 2-2 16,-8-5 4-16,13 1-4 0,-5-5 4 0,-2 1-4 15,2-1 5-15,-1-3-5 0,-1 0 1 0,2 5 4 0,-8-10-4 16,8 2 3-16,-8-1-2 0,0 1 4 0,1-1-4 15,-1 0 2-15,1-3 2 0,-7 0-4 0,0 2 5 16,0-2-5-16,0 0 5 0,0 7-5 0,0-7 4 0,0 7 0 16,0-4-5-16,0 4 4 0,0 0 0 0,0 0-4 15,0 0 4-15,0 4-4 0,-7-1 4 0,7-3-3 0,-6 4 3 16,6 3 0-16,-7 0-4 0,1 1 2 0,6 0-2 16,-6 3 2-16,6-1 1 0,-8-2-3 0,8 3 0 0,0 0 1 15,8-4-1-15,-2 5-5 0,-6-6 0 0,6 2 5 16,1-1-4-16,-1 0 1 0,1-3 0 0,-7 3 1 15,13-3 1-15,-13 0 5 0,6-1-4 0,-6-3 5 0,0 0-4 16,0 4 5-16,0 0-2 0,0 0 1 0,0-4 0 16,0 2 1-16,0 3-2 0,6 2-1 0,-12-3 1 15,12 3-1-15,-6 1 2 0,8-2-5 0,-2 2 3 0,-6-1-5 16,13 1 1-16,-6-1 0 0,-1-3-4 0,1-1 1 16,-1 4-2-16,0-2-4 0,-6-2-2 0,7-3-1 0,-7 4-1 15,0-4-5-15,7 0-1 0,-7 0-3 0,0 0-2 0,0 0-2 16,0 0-6-16,-7 0-6 0,14 0-8 15,-7 0-4-15,6 0-9 0,-6 0-15 0,6 0 1 0,1 0 5 16</inkml:trace>
  <inkml:trace contextRef="#ctx0" brushRef="#br0" timeOffset="94941.43">26930 586 415 0,'0'0'27'0,"-7"0"-2"0,7 0 3 15,0 0-4-15,0 0 1 0,-6 0-9 0,0 0-1 16,-1 0 0-16,-6 0-2 0,6 3 0 0,-12 2 2 0,6-3-5 16,-1 6 5-16,-11 0-5 0,5 3 3 0,0-1 0 15,1 9 1-15,-7-1 1 0,0-3-1 0,6 7 1 0,-5-4-3 16,-1 8 3-16,-1-4-2 0,1 0 0 0,0 0 3 15,0 0-1-15,0-4 0 0,0 4 1 0,0-5-3 16,0 3 0-16,6-6-1 0,1 1-1 0,-1-4-2 0,8 0-3 16,4-4 1-16,-4 1-3 0,6-4-1 0,6-1-1 0,0-3-2 15,0 0-2-15,0 0-2 0,0 0-6 0,0 0-6 16,0 0-2-16,0 0-10 0,0 0-3 0,0 0-6 0,6-3-6 16,0 3-4-16,-6-9-4 0,6 6-7 0,2-8-8 15,-2 4-12-15</inkml:trace>
  <inkml:trace contextRef="#ctx0" brushRef="#br0" timeOffset="95182.42">26507 619 401 0,'-14'7'32'0,"8"5"-3"0,0 2 4 0,-8 4-1 15,2 4 4-15,-1 5-3 0,-7-2-2 0,6 4 2 0,2-4-1 16,-1 4-2-16,0-3-2 0,6 0 1 0,1 0-2 15,6-4-2-15,-6-4-3 0,6-4-1 0,0 4 0 16,6-6 1-16,0 2-6 0,1-3 3 0,-1-4-7 0,8 1-2 16,-2 0 1-16,-6-5-5 0,14 1-3 0,-6 0 1 15,-1-4-6-15,-1 0-6 0,2 0-7 0,5 0-4 0,-6 3-10 16,-6-3-10-16,6 0-6 0,0 0-9 0,-1 4-10 16,-4-4-17-16,4 0-11 0,1 0 11 0,-6 3 13 15</inkml:trace>
  <inkml:trace contextRef="#ctx0" brushRef="#br0" timeOffset="95622.09">26467 355 410 0,'-12'22'29'0,"-8"0"-1"0,13 0-4 0,1 1-3 16,0 2 3-16,6-3-10 0,0-5 2 0,6 2-1 16,0-1-1-16,1-2 3 0,0-6-1 0,6 0 3 0,-7-2-3 15,7-3 5-15,-6-5 0 0,5 0-3 0,2-8-1 16,-8 3-1-16,1-5 1 0,-1 0-5 0,1-6 2 0,-1 2 0 16,-6-4-1-16,0-4-2 0,0 0-2 0,0-1-1 15,0 1-2-15,-6-3-3 0,6 3-5 0,-7 0 2 0,1 0-2 16,6 3 0-16,-7 2-7 0,7 6-7 0,-6-1-1 15,6 1-12-15,0 8-5 0,0-1-4 0,0 4-7 16,6 0-5-16,-6 0-11 0,7 0-14 0,-1 0 6 0</inkml:trace>
  <inkml:trace contextRef="#ctx0" brushRef="#br0" timeOffset="96132.38">26904 0 413 0,'-13'0'40'0,"0"6"-1"0,0 14 5 0,-6 5 0 16,-1 4 2-16,-6 4-11 0,-1 7 2 0,-5 5 0 15,13 2-7-15,-7-6 0 0,0 3-2 0,6-4-4 16,1 0-2-16,-1 1-3 0,7-9-1 0,0 2-2 0,0-6-1 16,-1-2 1-16,8-1-2 0,0-6-1 0,6-4-1 15,-7 0-3-15,7-8 2 0,0 0-2 0,0-3 3 0,0-4 1 16,0 4 0-16,0-4-4 0,0-4 4 0,0 4-5 16,7-4 3-16,-7-3-5 0,12 3 1 0,-4-3-3 15,4-4 3-15,8 0-5 0,-1 0 3 0,1-8 0 0,6 5-1 16,0 0-1-16,7-5 0 0,-7 4-1 0,-1 1 0 15,2-1 0-15,-1 5 0 0,-6-2 0 0,-1 5 0 16,-6 3 0-16,0 0 0 0,-13 1 0 0,6 3 0 0,1 0 0 16,-7-4 0-16,-7 4-4 0,7 0 5 0,-6 4-2 15,-1-1 0-15,1 1 1 0,-7 0 0 0,6-2 0 0,-5 3 3 16,-2-1-3-16,1 4-1 0,7-5 0 0,-1 4-1 16,1-3 0-16,-1-1 0 0,7 5 0 0,0-4-1 0,0 3 0 15,7-4 1-15,-1 4-1 0,1 4-5 0,6-4-1 16,-1 5-2-16,-4-1-5 0,-2 0-1 0,7 4-6 0,0-4-7 15,-7 0-5-15,1 4-5 0,-1-1-6 0,1-3-3 16,0 0-10-16,-7 3-7 0,0-3-13 0,0 1-17 16,0-2 8-16,0-3 9 0,0 4 9 0</inkml:trace>
  <inkml:trace contextRef="#ctx0" brushRef="#br0" timeOffset="97286.17">26025 1451 406 0,'12'7'13'0,"8"4"-4"0,-6-4-7 0,-2-3-3 16,1 4-2-16,1-5-7 0</inkml:trace>
  <inkml:trace contextRef="#ctx0" brushRef="#br0" timeOffset="98070.75">27197 3480 412 0,'-26'8'45'0,"-7"6"-1"0,-6 1 0 16,-7 3 4-16,1 0-1 0,-7 8-2 0,0-1-1 16,0 1-1-16,0 0-5 0,0 3-3 0,6-7-5 15,1 5-3-15,5-7-8 0,1 3-3 0,7-5-6 0,6 0-6 16,6-3-10-16,1-1-5 0,-1 1-9 0,14-4-9 16,-7 0-9-16,6-3-8 0,0-4-8 0,1-1-10 0,6 1-14 15,-6-1-5-15,12-6 6 0</inkml:trace>
  <inkml:trace contextRef="#ctx0" brushRef="#br0" timeOffset="98268.51">26911 3613 401 0,'6'3'51'16,"0"0"-6"-16,-6 1 1 0,0 7-2 0,0 3 4 0,0 1-2 15,0 7 0-15,0 4-2 0,-6 3 1 0,0 4-3 0,-1 4-4 16,0-5-4-16,1 5-8 0,-1 0 0 0,-5-5-4 15,5 2-5-15,0-1-7 0,1 0-9 0,6-3-5 16,-6-5-12-16,6 4-6 0,0-2-13 0,0-7-11 0,0 3-7 16,0-9-8-16,0 2-7 0,0-6-11 0,0-3-12 15,-8-3 13-15,2 0 10 0</inkml:trace>
  <inkml:trace contextRef="#ctx0" brushRef="#br0" timeOffset="98461.51">26566 3692 404 0,'0'-3'47'0,"0"3"-8"0,0-4-1 0,0 4-6 0,0 0-2 16,0 0-10-16,6 0 0 0,-6 0-3 0,6 4-1 16,7-1-5-16,-6 5-2 0,6-5-4 0,-1 5-3 0,2 2-8 15,-1 3-7-15,0 1-5 0,0-3-8 0,0 7-7 16,0-4-7-16,0 5-9 0,0-5-17 0</inkml:trace>
  <inkml:trace contextRef="#ctx0" brushRef="#br0" timeOffset="99043.45">26325 4370 410 0,'-33'-14'20'0,"-7"-6"1"0,1-1-1 15,7-1-4-15,-7-4 1 0,0 1-6 0,7-4-1 16,-2 0 1-16,2-1-2 0,-1-3-1 0,7 4-3 16,7-4 1-16,-1 0-2 0,1-1 2 0,6 2-1 0,6 0-1 15,1-5 0-15,0 0 0 0,12-4 1 0,-6 1 2 16,13-4-2-16,-7 4 4 0,8-8 2 0,5 3 0 0,0 2 3 16,1-4 1-16,13 3 1 0,-1 1 2 0,1-3-2 0,6 2-1 15,7 9 2-15,5-2 2 0,2 0 0 16,5 8-1-16,7 3-1 0,0 5 0 0,0 2 0 0,8 4 0 15,-2 3-2-15,0 6-1 0,2 6-2 0,4 3-1 0,2 0-1 16,-8 13-1-16,8-2 0 0,-2 4-5 0,-5 7 3 16,6 6-2-16,-6 2 1 0,0 3 0 0,-7 5-1 0,0 3-1 15,-14-1 0-15,2 1 0 0,-7 8-2 0,-7-5 0 16,-13 4 0-16,0-3 1 0,-13 3 3 0,-7 0 0 16,-6 1 1-16,-13 3 0 0,0-4-1 0,-12 5-2 0,-9-2 0 15,-5 1 0-15,-6 0 2 0,-7-3-1 0,-1 3 0 16,-5-8 0-16,0 1 1 0,-8-4-2 0,8-4-2 0,-8-7 2 15,1 0-1-15,14-3-1 0,-8-9 0 0,7 1-2 16,7-7-4-16,-2 0 0 0,2-5-2 0,6-3-6 0,0 1-1 16,0-5-7-16,6-3-5 0,1 5-2 0,-1-10-7 15,1 2-3-15,-2-5-8 0,2 1-6 0,7-3-6 16,-2-5-6-16,8 4-3 0,-1 0-7 0,1-4-5 0,-1 0 9 16</inkml:trace>
  <inkml:trace contextRef="#ctx0" brushRef="#br0" timeOffset="109808.92">11898 1795 402 0,'0'0'22'0,"0"0"-1"0,0 0 0 0,-6 0-3 0,6 0-1 16,0 0-6-16,-7 0-1 0,1 0 0 0,6 0-1 15,-6 0 0-15,-1 0-1 0,0 0 0 0,-5 0-1 0,12 0 0 16,-14 0 4-16,8 0-5 0,-1 0 4 0,-6 0-4 15,0-4 3-15,1 4 1 0,4 0 0 0,-11 0-2 16,6 0 4-16,0 0 0 0,0 0-1 0,-6 0 0 0,-1-3-4 16,7 3 1-16,-7-5-2 0,-6 5 1 0,7-3-1 15,-7 3 1-15,0 0-1 0,0-3 0 0,-1 3-1 16,1 0 0-16,1 0 2 0,-9 0 0 0,9 0-5 0,-1 0 4 16,-6-4-3-16,5 4 3 0,-5-4-3 0,-1 1 4 15,7-1-4-15,-6 4 1 0,5-4 3 0,-5 1-2 0,-1 3 1 16,1 0 0-16,6 0 0 0,-7-4-1 0,1-1-1 15,5 5 4-15,-5-2-5 0,-1-2 3 0,7 0-3 0,-6 4 2 16,-1-3-4-16,1-5 4 0,-1 4-5 0,1-3 4 16,-1 7-2-16,7-4-3 0,-7-3 5 0,1 0-2 0,-1 3-3 15,1-3 4-15,6-1-2 0,-7 5-2 0,1-4 3 16,6-1-1-16,-7 1 0 0,1 0-1 0,-1 0 0 0,1-1 2 16,-1 4-1-16,7-3 0 0,-7 3 0 0,1-3-3 15,6 3 1-15,-7-4-1 0,1 6-1 16,-1-3 3-16,7 2-1 0,-7 0 0 0,1-2 0 0,-8 2 0 0,8-1-1 15,-1 4 1-15,1-4-1 0,-7 1 1 0,6 0-1 0,1 3 2 16,-1-4 1-16,1 4-2 0,-1-5 1 0,-7-1 0 16,8 6-1-16,-7-4 1 0,0 0-1 0,7 4 1 15,-14 0-1-15,13-3 1 0,-6 3 0 0,7 0 0 0,-7 0-1 16,6 0 1-16,0 0 0 0,0 0 0 0,1 0 1 16,7 0-1-16,-1 0 0 0,-7 0 3 0,7 0-1 15,0 0-3-15,-7 0 5 0,7 0 0 0,0 0-4 0,7 0 3 16,-7 0-4-16,6 0 4 0,0 3-4 0,1-3 4 15,5 0-4-15,-5 0 4 0,6 0-4 0,0 4 4 0,7 0-2 16,-8-4 0-16,8 0-3 0,0 0 4 0,-1 0-4 16,7 0 3-16,-7 3-1 0,7-3 0 0,0 3 0 15,0-3-3-15,0-3 0 0,0 3-1 0,0 0 1 0,7 3-1 16,-14-3 0-16,7 0 2 0,0 0-1 0,7 0-4 16,-7 0 4-16,0 5-6 0,7-5 2 0,-7 4-1 0,6-4 1 15,-6 6-6-15,6-6 1 0,1 4-1 0,0 3-3 0,-7-2 0 16,6-5 2-16,-6 3 2 0,6 0-1 0,-6 4 0 15,7-2 2-15,-7-5 0 0,0 0 2 0,0 0 1 16,0 3 1-16,0-3 1 0,0 0 1 0,7 0 1 0,-7 0 0 16,0 0 1-16,-7-3 1 0,7 3 2 0,0 3-1 15,0-3-1-15,0 0 3 0,0 0 0 0,0 4 3 0,0-4 0 16,0 0-4-16,0 0 1 0,0 0 5 0,0 4-4 16,0-4 2-16,0 0 0 0,0 0 0 0,0 0 0 15,0 0 1-15,0 0 1 0,0 0-4 0,0 0 0 0,0 0 2 16,0 0-2-16,0 0-2 0,0 0 0 0,0 0 0 15,0 0 2-15,0 3-3 0,0-3-3 0,0 0 0 0,0 0-1 16,0 4-1-16,7 0 0 0,-7-1 0 0,0 1-1 16,6-4-1-16,-6 3-3 0,7 2 2 0,-7-2-1 0,0 1 0 15,6-4-2-15,0 7-2 0,-6-7 3 0,0 0-2 16,0 0 2-16,0 0-2 0,8 4 0 0,-8-1-4 16,0-3-1-16,6 0-2 0,-6 4-4 0,0-4-5 0</inkml:trace>
  <inkml:trace contextRef="#ctx0" brushRef="#br0" timeOffset="117556.28">188 1802 405 0,'0'0'18'0,"0"0"3"16,0 0 0-16,0 0-5 0,-6 0 2 0,6 0-5 0,0 0 1 16,0 0-1-16,0 0-2 0,0 0 4 0,0 0-2 0,0 0-3 15,0 0 2-15,0 0 0 0,0 0-1 0,0 0 0 16,0 0 2-16,0 0-5 0,0 0 5 0,0 0 0 15,0 0-1-15,0 0-1 0,0 0-3 0,0 0-2 0,0 0 3 16,0 0-2-16,0-4 4 0,0 4-5 0,0 0 5 16,0 0-6-16,6-3 4 0,-6 3 0 0,7 0-5 0,-7 0 1 15,13 0 3-15,-7 0 1 0,7 0-3 0,1 0-1 16,-2 0 0-16,8 0 0 0,-1 0 0 0,1 0-1 0,0 0 0 16,-1 0 0-16,1 0 0 0,6 0 0 0,-6-4 2 15,5 1-1-15,-5-2-4 0,6 5 0 0,-7-3 4 16,7 0 0-16,0 3-1 0,-6-8 0 0,7 5-5 0,-1-1 5 15,-1 4-2-15,7-4 2 0,-5 1-1 0,5-6-5 16,1 9 5-16,-7-2-5 0,6-2 5 0,1 0-1 16,-7-3 0-16,7 3 0 0,-7 0 0 0,6 2-3 0,-5 2 3 15,5-5-5-15,-6 5 0 0,-6 0 5 0,5 0-3 16,2 0 2-16,-1 0-2 0,-6 0 2 0,6 5-5 0,-7-10 5 16,1 5-2-16,-1 5 0 0,-6-5 0 0,6 0 2 0,-5 0-2 15,-2 0 2-15,2 0-2 0,-2 2 1 0,2-4 1 16,-8 2-4-16,1 0 4 0,-1 0-2 0,0 0 3 15,2 0 0-15,-8 0-1 0,6 0-2 0,-6 0-2 0,0 0 5 16,0 0-4-16,0 0 0 0,0 0 2 0,0 0 3 16,0 0-5-16,0 0 4 0,0 0-4 0,0 0 4 0,0 0-4 15,0 0 4-15,0 0-2 0,0 0-2 0,0 0 4 16,0 0 0-16,0 0-5 0,0 0 5 0,0 2-4 0,0-2 4 16,0 0-4-16,0 0 4 0,0 0-4 0,0 0 5 15,0 4-5-15,0-4 2 0,0 0 2 0,0 0 0 16,0 0-2-16,0 4-2 0,0-8 5 0,0 4-5 0,0 4 5 15,0-4 0-15,0-4-1 0,0 4 0 0,0 0 1 16,0 0-1-16,0 0 0 0,0 0-5 0,0 0 5 16,0 0 0-16,0 0-5 0,0 0 1 0,0 0 4 0,0 0 0 15,0 0 0-15,0 0-1 0,0 0 0 0,0 0 0 16,0 0 0-16,0 0 0 0,0 0-1 0,0 0 0 0,6 0-4 16,0 0 4-16,-6 0 0 0,8 0 0 0,-2 4-4 15,-6-4 5-15,13 0 0 0,-13 4-5 0,6-4 5 0,1 3-5 16,0-3 5-16,-1 4 0 0,0-4-4 0,1 4 2 0,0-4 2 15,-1 2-4-15,7 3 5 0,-7-5-5 0,8 0 5 16,-2 4-5-16,-4-1 5 0,4-3-2 0,1 0 2 16,-6 4-5-16,6-4 5 0,-1 0-5 0,2 0 4 0,-2 0-4 15,2 4 5-15,-8-8-5 0,7 8 5 0,1-4-5 16,-2 3 0-16,2-3 5 0,-2 4-5 0,1-8 5 16,1 8-5-16,-2 0 5 0,2-4-3 0,-2 0-2 0,2 0 5 15,-1 3-3-15,-7-6 2 0,7 6-2 0,-6-3 0 16,5 3 1-16,-5-3 0 0,6 0 0 0,-6 0 0 0,-1 0 0 15,-6 5 0-15,7-5 0 0,-7 0 0 0,6 0 2 16,-6 0-2-16,0 0 2 0,0 0 0 0,0 0-4 16,0 0 1-16,0 0 5 0,0 0 0 0,0 0-2 0,0 0 0 15,0 0 0-15,0 0 1 0,0 0 0 0,0 0 0 16,0 0 0-16,0 0 0 0,0 0 2 0,0 0-2 0,0 0 0 16,0 0 0-16,0 0-1 0,0 0 3 0,0 0-3 15,0 0 0-15,0 0 0 0,0 0 0 0,0 0 0 0,0 0 0 16,0 0-1-16,0 0 0 0,0 0 0 0,0 0-2 15,0 0 2-15,0 0 0 0,0 0 3 0,0 0-3 16,0 0 0-16,0 0 2 0,0 0 0 0,0 0-3 0,0 0-1 16,0 0 0-16,0 0 3 0,0 0 2 0,0 0 0 15,0 0 0-15,0 0 0 0,0 0 0 0,0 0-1 0,0 0 0 16,0 0 0-16,0 0 1 0,0 0 0 0,0 0 2 0,0 0 1 16,0 0 0-16,0 0 0 0,0 0-3 0,0 0-2 15,0 0 5-15,0 0-5 0,0 0 5 0,0 0-5 16,0 0 2-16,0 0 1 0,0 0-1 0,0 0 0 0,0 0 3 15,0 0-3-15,0 0-1 0,0 0 1 0,0 0 2 16,0 0-3-16,0 0 0 0,0 0 2 0,0 0 0 0,0 0 0 16,0 0-1-16,0 0 0 0,0 0 0 0,0 0-1 15,0 0 0-15,0 0 0 0,0 0 0 0,0 0-5 16,0 0 5-16,0 0 0 0,0 0 0 0,0 0-5 0,0 0 0 16,0 0 1-16,0 0-1 0,0 0 1 0,0 0 0 15,0 0 0-15,0 0 0 0,0 0 0 0,0 0 1 16,0 0-1-16,0 0 0 0,0 0 0 0,0 0 5 0,0 0-5 15,0 0 0-15,0 0 0 0,0 0 0 0,0 0 1 16,0 0 0-16,0 0 3 0,0 0 0 0,0 0-5 0,0 0 0 16,0 0 0-16,0 0 0 0,0 0 1 0,0 0 0 15,0 0 2-15,0 0 2 0,0 0-1 0,0 0-2 0,0 0 2 16,0 0 0-16,0 0 0 0,0 0-1 0,0 0 0 16,0 0 0-16,0 0 0 0,0 0 0 0,0 0-1 15,0 0 0-15,0 0 0 0,0 0 1 0,0 0-1 0,0 0 0 16,0 0 0-16,0 0 0 0,0 0 0 0,0 0 0 0,0 0 0 15,0 0 0-15,0 0 0 0,0 0 0 0,0 0 0 16,0 0-4-16,0 0 1 0,0 0 0 0,0 0 2 0,0 0 3 16,0 0-1-16,0 0 0 0,0 0 0 0,0 0 0 15,0 0 0-15,0 0 0 0,0 0-1 0,0 0 0 16,0 0 1-16,0 0-1 0,0 0 1 0,0 0-1 0,0 0 0 16,0 0 0-16,0 0 0 0,0 0 0 0,0 0 0 15,0 0-2-15,0 0 2 0,0 0 1 0,0 0 0 16,0 0-1-16,0 0 0 0,0 0 1 0,0 0-1 0,0 0 0 15,0 0 0-15,0 0 1 0,0 0 0 0,0 0-1 16,0 0 0-16,0 0 1 0,0 0-1 0,0 0 0 0,0 0 0 16,0 0 1-16,0 0 0 0,0 0 0 0,0 0 0 15,0 0 0-15,0 0 0 0,0 0 0 0,0 0 0 0,0 0 0 16,0 0 0-16,0 0-4 0,0 0 0 0,0 0 1 16,0 3 0-16,0-3 1 0,0 0 5 0,0 0-2 15,0 4 0-15,0-4-2 0,0 0 2 0,0 0 1 0,0 0 1 16,0 0 2-16,0 0 0 0,0 0 0 0,0 0-1 0,0 0-1 15,0 0-2-15,0 0 0 0,0 0 2 0,0 0-1 16,0 0-3-16,0 0 1 0,0 0 2 0,0 0 0 0,0 0-1 16,0 0 0-16,0 0 0 0,0 0 0 0,0 0 0 15,0 0-1-15,0 0 0 0,0 0-2 0,0 0-2 16,0 0 0-16,0 0 0 0,0 0 3 0,0 0 0 0,0 0 2 16,0 0 0-16,0 0 0 0,0 0 0 0,0 0-1 15,0 0 0-15,0 0 0 0,0 0 0 0,0 0 0 16,0 0 0-16,0 0 0 0,0 0-4 0,0 0 0 0,0 0 0 15,0 0 3-15,0 0-1 0,0 0-1 0,0 0 2 16,0 0 2-16,0 0 0 0,0 0-1 0,0 0 1 0,0 0-1 16,0 0 0-16,0 0 0 0,0 0 0 0,0 0 0 15,0 0 0-15,0 0-1 0,0 0 0 0,0 0 1 0,0 0-1 16,0 0 0-16,0 0 0 0,0 0 1 0,0 0-3 16,0 0-2-16,0 0 1 0,0 0 0 0,0 0 1 15,0 0 0-15,0 0 0 0,0 0 1 0,0 0 0 0,0 0 0 16,0 0 4-16,0 0 0 0,0 0-5 0,0 0 1 15,0 0 4-15,0 0 0 0,0 0-1 0,0 0 0 0,0 0-4 16,0 0 4-16,0 0 0 0,0 0-2 0,0 0 2 16,0 0-1-16,0 0 0 0,0 0-4 0,0 0 4 15,0 0 0-15,0 0 0 0,0 0-4 0,0 0 4 0,0 0 0 16,0 0-4-16,0 0 0 0,0 0 1 0,0 0 0 0,0 0 4 16,0 0 0-16,0 0-4 0,0 0 0 0,0 0 0 15,0 0 0-15,0 0 2 0,0 0 3 0,0 0-5 0,0 0 1 16,0 0-1-16,0 0 5 0,0 0-1 0,0 0 0 15,0 0 0-15,0 0 0 0,0 0 0 0,0 0-1 16,0 0 0-16,0 0 0 0,0 0 0 0,0 0 0 0,0 0-1 16,0 0 0-16,0 0 1 0,0 0-1 0,0 0 0 15,0 0-2-15,0 0-2 0,0 0 3 0,0 0-2 0,0 0 2 16,0 0 3-16,0 0 0 0,0 0-1 0,0 0 0 16,0 0 0-16,0 0 0 0,0 0 0 0,0 0 0 15,0 0 0-15,0 0-1 0,0 0 1 0,0 0-1 0,0 0 1 16,0 0-3-16,0 0-1 0,0 0-1 0,0 0 1 15,0 0 0-15,0 0 1 0,0 0 0 0,0 0 0 0,0 0 0 16,0 0 1-16,0 0 0 0,0 0 0 0,0 0-1 16,0 0 3-16,0 0 0 0,0 0-5 0,0 0-2 0,0 0-6 15,0 0-9-15,0 0-7 0,0 0-6 0,0 0-13 0,0 0-13 16,0 0-9-16,0 0-17 0,0 0-20 16,0-4 4-16,-6 1 9 0,6-2 15 0,-7 5 9 0</inkml:trace>
  <inkml:trace contextRef="#ctx0" brushRef="#br0" timeOffset="121000.25">1068 1977 417 0,'0'0'40'0,"0"0"-1"0,0 0 3 0,0 0-2 0,0 0 3 16,0 0-6-16,0 0-2 0,0 0 1 0,6 5-2 15,-6-2-7-15,7 1-1 0,-1-1-2 0,-6 5-2 0,7-1-3 16,-1 5-2-16,1-2-2 0,-1 1-3 0,0 4-4 16,-6-4-3-16,8 0-2 0,-8 4 2 0,0 0-6 0,0-9-4 15,0 5-4-15,0 0-6 0,0-2-1 0,0 1-7 16,0-3 1-16,-8 1-9 0,8-6-2 0,-6 7-5 15,6-6 0-15,-6 1-3 0,-1 0 0 0,1-1-4 0,-1 1-2 16,1-4-6-16,-1 0-9 0</inkml:trace>
  <inkml:trace contextRef="#ctx0" brushRef="#br0" timeOffset="121369.13">872 2183 404 0,'-6'0'44'0,"6"0"-5"0,0 0-8 0,0 0-2 15,0 0 2-15,6 0-8 0,-6 0-4 0,13 4-1 0,-6-4-2 16,-1 0-1-16,8 4-1 0,-2-4 0 0,1 3-1 16,7 1-1-16,-8 0-3 0,8-1 0 0,-6 5 0 15,-8-8 0-15,7 7 3 0,-7-4 1 0,-6 1 3 0,0 3 0 16,0 1-2-16,-6-1-1 0,0 4 0 0,-7 0-4 16,-7 4-1-16,6 0-4 0,-5-1 2 0,0 0-7 0,0 1-2 15,-1-4-7-15,0 4-8 0,7-8-5 0,0 4-3 16,0-7-6-16,7 0-4 0,6-4-5 0,0-4 3 15,0 0-1-15,0-3-3 0,6-4 6 0,0 0 4 0,8 0 4 16,-1 1 3-16,0-2 4 0,0 1 3 0</inkml:trace>
  <inkml:trace contextRef="#ctx0" brushRef="#br0" timeOffset="121499.19">1022 2264 418 0,'6'0'25'0,"8"0"1"0,-8 0 5 0,0 0-2 16,1 0 5-16,0 3-3 0,-1-3-6 0,1 0 2 0,-1 4-3 15,7 0-3-15,-6-1-3 0,5 5-4 0,-4-5-6 16,4 4-4-16,-5 1-6 0,6-5-2 0,0 5-3 15,-7 0-7-15,8-2-5 0,-8-2-2 0,0 1-7 0,1 1-4 16,-7 2-2-16,0-1-6 0,0 0-11 0,0 1-15 16</inkml:trace>
  <inkml:trace contextRef="#ctx0" brushRef="#br0" timeOffset="122209.98">547 2590 432 0,'-6'4'53'0,"-2"-4"-7"0,8-4-7 0,-6 4-7 15,6 0 2-15,0 0-12 0,0 0 3 0,0 0-4 16,6 0 0-16,2 0 2 0,-2 0-4 0,0 0 3 16,0 0 0-16,8 0-3 0,-1 0 0 0,7 0 1 0,-2 0-2 15,9 0-1-15,-1 0-2 0,-6 0-1 0,5 0-4 0,7 0 1 16,-5 0-2-16,-1 4 2 0,0-4-3 0,0 0-2 15,0 2 0-15,1-2-1 0,-8 5 0 0,0-2-1 0,-6 1-1 16,1 0 0-16,-2 0 0 0,2-4 0 0,-8 3 1 16,-6-3 4-16,7 4-3 0,-7-4 3 0,0 0 1 0,0-4 3 15,-7 8-1-15,1-4 0 0,6 4-1 0,-7 2 0 16,-6-1 0-16,7 2-4 0,-2 0 3 0,-4-3 3 16,5 3-1-16,1 0-1 0,-1 0-1 0,1-7-1 0,-1 5-1 15,7-5-3-15,-6 0 0 0,6 0 1 0,0 0 0 16,0 0-1-16,0 0 0 0,0 0-4 0,0 0-1 15,0 0 2-15,6 0 1 0,-12 0 0 0,6 0 0 0,6 0 0 16,-6 0-1-16,7 0 0 0,-1 0-3 0,1 3 1 16,-1 1-1-16,1-1 1 0,-1 1 0 0,0 0 0 0,2-1 0 15,-2 1 0-15,0 3-2 0,1-2 2 0,-7-3 0 16,7-2 0-16,-7 0 0 0,0 5 0 0,0-2-2 16,0 0 3-16,0 2 0 0,0-2-1 0,-7 1 0 0,7 3 0 15,0 0 0-15,-7-2 0 0,7 1 0 0,-6-2-1 16,6 3 0-16,0-3-3 0,0 0 5 0,-6-1-5 0,6 1 0 15,0 0 5-15,-8-1-4 0,8 1 4 0,-6 0-2 0,0 3-3 16,-1-3 1-16,-6-1 0 0,7 5 1 16,-7-5 3-16,7 1 3 0,-8 3-5 0,1 0 1 0,-6-3 3 15,6 3 3-15,-1-2-2 0,2-3 0 0,-2 6 1 0,8-4 0 16,-7-4-1-16,7 4 0 0,-1-4 1 0,7 0 2 16,-7 0 0-16,7 3-1 0,0-3-1 0,0-3 0 0,0 3 0 15,0 0-1-15,0 0-1 0,0 0 0 0,0 0-1 16,0 0-3-16,0 0 2 0,7 0 1 0,0 0 0 15,-1 3-2-15,7-3-2 0,7 4 0 0,-1 0 2 0,1-1 3 16,6 0 0-16,0 1-1 0,0 4-2 0,7-4 0 16,-7 3 0-16,-1-7 2 0,1 4-3 0,1-1 0 0,-8 1 0 15,0-4-1-15,1 3 0 0,-7-3 1 0,0 0-6 16,-6 0 1-16,-1 0-5 0,-6 0 2 0,0 0-5 16,0 0-9-16,6 0-1 0,-6-3-10 0,0-1-8 0,0-3-7 15,-6 0-5-15,6-5-6 0,0-6-10 0,0-1-8 16,0 1-8-16,0-8 1 0,0-6 10 0</inkml:trace>
  <inkml:trace contextRef="#ctx0" brushRef="#br0" timeOffset="122613.32">1530 1864 410 0,'19'0'29'0,"-5"5"1"16,5-3 0-16,1 3-2 0,6-2 2 0,-7 5-9 0,7-1 3 16,-6 4 1-16,6 0-2 0,-7 0 4 0,1 3 3 15,-8 1-1-15,2 3 2 0,-1 0-2 0,0 1-1 16,-13 3 0-16,0 0-3 0,0 4 2 0,-6 0-6 0,-1-1 0 16,-6 0-2-16,-1-2-5 0,8 2 0 0,-13-3-2 15,6 0-4-15,0-7-6 0,7-1-8 0,-8 2-5 0,14-9-7 16,-6 4-8-16,0-4-7 0,6-3-7 0,0-1-9 0,-7-3-7 15,7 3-3-15,0-3-9 0,-7 0-8 0,1 0-6 16,-1 0 12-16</inkml:trace>
  <inkml:trace contextRef="#ctx0" brushRef="#br0" timeOffset="122837.91">1328 2304 450 0,'0'0'52'0,"0"0"-1"0,0 3-5 16,0-3-3-16,0 5 2 0,6-5-6 0,2 7-3 0,-2-3 3 16,6 2-3-16,2 3-2 0,-1-3 0 0,7 2-8 15,6-1 1-15,-7 4-7 0,1-4 1 0,6 4-5 16,-1-3-4-16,1-5-3 0,0 5-3 0,7-5-7 0,-7 1-4 16,0-1-11-16,7-3-4 0,-7 0-11 0,-7 0-7 15,7-3-9-15,0-1-5 0,-6 1-6 0,-1-5-4 0,-5 1-7 16,-2 3-12-16,-5-3 2 0,-7 3 9 0</inkml:trace>
  <inkml:trace contextRef="#ctx0" brushRef="#br0" timeOffset="122976.6">1602 2469 433 0,'-20'11'47'0,"7"7"-6"0,1-3 1 16,-2 7-3-16,1-4-3 0,6 8-7 0,-6-1-3 0,1 4-3 16,5 1 0-16,-6 3-6 0,7-3-2 0,-1 2-4 15,0-6-7-15,1 3-4 0,6 0-4 0,-7-7-9 16,7 1-13-16,0-6-7 0,0 2-8 0,0-8-5 0,7-4-15 15,-7-3-14-15,6-1 3 0</inkml:trace>
  <inkml:trace contextRef="#ctx0" brushRef="#br0" timeOffset="123320.58">1549 2685 410 0,'0'0'35'0,"8"-3"-3"0,-2 3-3 15,6-5-5-15,2 2 1 0,5-4-8 0,-5 3-1 16,11 0-1-16,-5 1 1 0,0-1 0 0,6 0-5 0,-1 4 4 16,-5 0-2-16,6-3-1 0,0 3 1 0,-7 0 0 15,7 3-2-15,-6 1 3 0,0 0 0 0,-7-1 3 0,-1 8-4 16,2-4 1-16,-1 5 5 0,-7-1-2 0,1 3-1 16,-7 4 1-16,7 1-5 0,-1-1 0 0,-6 4-1 15,6 0 4-15,-6 0-2 0,0 4-4 0,6 0 3 0,-6-5 1 16,0 5 3-16,0-3-4 0,0 2 5 0,0-3 3 0,0 0-1 15,-6-4 0-15,6 1-2 0,-6-1 0 0,0-1-4 16,-8-1-1-16,1-2 3 0,1 2-2 0,-8-3-2 16,7-1-1-16,-13-5-1 0,6 5-2 0,0-6-1 0,1 2-4 15,-1-5-3-15,0 1-1 0,-5-4-6 0,5 0-6 16,8-4-3-16,-8-3-7 0,0 3-8 0,1-2-7 0,-1-6-6 16,0 1-12-16,1 3-8 0,6-3-9 0,-6 0-15 15,5 1-13-15,-5 2 13 0,6 1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46:41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3015 2582 407 0,'0'0'24'15,"0"0"-2"-15,0 0 0 0,0 0 0 0,0 0-2 0,0 0-1 16,0 0 0-16,0 0-3 0,0 0 0 0,0 0-1 16,0 0 2-16,0 0-6 0,0 0 0 0,0 0 0 15,0 0 3-15,0 0-1 0,0 0-3 0,0 0 0 0,0 0-2 16,0 0 1-16,0 0-1 0,0 0 0 0,0 0 0 15,0 0-1-15,0 0 0 0,0 0-2 0,0 0 4 0,0 0 0 16,0 0 0-16,0 0-1 0,6 0-2 0,-6-3 1 16,7-1 1-16,0 0-2 0,-1 2 0 0,7-3 1 0,-7 1-3 15,8-3 5-15,5 3-3 0,-6-3-3 0,0 0 5 16,7-4-1-16,0 4 0 0,-1-1 0 0,0-3 0 16,14 4 0-16,-7-1-3 0,0-2-2 0,7-1 3 0,-1 0-1 15,1 4 0-15,6-5 0 0,0 5-1 0,0-4 1 16,6-1 0-16,2 2-1 0,-2-1 0 0,0 4 0 15,7-4 2-15,1 0-3 0,-1 0-1 0,-1 3 0 0,2-2 1 16,-1 2 0-16,-7-3 0 0,8 8-1 0,-2-9 2 0,2 9-2 16,-7-5-2-16,5 1 2 0,-5 3 2 0,7-3-2 15,-2 4-1-15,1-5 1 0,1 4-2 0,-2 1 4 0,8-5-2 16,-7 5-1-16,7-1 3 0,0 0-3 0,0-3 2 16,-2 4 0-16,9-5-2 0,-7 5 0 0,-1-5-1 15,8 5 1-15,-9-5 0 0,9 1 0 0,-8 0 0 0,1 3-1 16,6-4 0-16,-6 1 1 0,7-4 0 0,-9 4 2 15,8-1-3-15,1 1 1 0,-7-3 1 0,6 5-2 0,-6-2 0 16,6-4 1-16,-7 4 0 0,7 0 0 0,0 0 0 16,1 2-1-16,-1-2 0 0,0 0 2 0,6 0-2 15,-5 3 0-15,11-3 0 0,-5 0-1 0,0 2 1 0,-1-2 0 16,8 3-1-16,-8 1-2 0,7-5 2 0,1 1 1 16,-8 4 0-16,8-5-1 0,-2 5 1 0,2-5 0 0,-2 5 0 15,2-5 0-15,0 5 0 0,-2-1 0 0,2-3 0 16,-2 3 2-16,2-3-3 0,-1 3 3 0,0 0-1 15,-6 4 0-15,6 0-2 0,0-3 2 0,-6 3-2 0,6-3 2 16,-7 3 0-16,1 0 0 0,6 0 0 0,-13 3 0 16,7-3 0-16,-7 0 0 0,0 0 0 0,-6-3 0 0,0 3-2 15,-8 0-1-15,2 3 0 0,-7 0 0 0,-1-3 1 0,1 0 0 16,-7 0 2-16,-7 4 2 0,1-4-2 0,-7 0-2 16,-7 4 3-16,7-4-1 0,-12 0 1 0,-2 0-1 0,2 3-2 15,-8-3 2-15,0 0 2 0,-6 0 0 0,0 0-3 16,7 0-3-16,-7 0 2 0,0 4-5 0,0-4-1 15,0-4-6-15,-7 4-3 0,7 0-6 0,0 0-7 0,0 4-7 16,0-4-11-16,0 0-11 0,-6 0-18 0,0 0-6 16,-1 0 5-16</inkml:trace>
  <inkml:trace contextRef="#ctx0" brushRef="#br0" timeOffset="1146">3086 5645 412 0,'33'0'25'0,"13"0"1"0,-7 0-1 0,13 0 2 16,-7 0 2-16,8 0-8 0,5 0-2 0,1 0-3 0,0 0-1 15,6 0-1-15,0 0-1 0,6 3 1 0,0-3-1 16,2 5-1-16,4-2 0 0,2 1-2 0,6-1 0 0,-1 5-1 16,1-5 0-16,0 5-1 0,6-1 0 0,0 1 1 15,0 2-3-15,7-2 0 0,-1-1 0 0,1 5 1 0,-1-2-1 16,2-2-1-16,-2 3 0 0,7-4-5 0,1 4 4 16,-1-4-1-16,7 0-2 0,-7 1 0 0,0-1 1 15,7 0 0-15,0 1 0 0,-7-1 0 0,6 0 0 0,1-4-5 16,0 5 3-16,-1-4-2 0,-5 3 4 0,5-3 0 0,1 3 0 15,-7-3-4-15,7-1 0 0,-1 2 4 0,2-3-2 16,-1-2-2-16,-1 5 4 0,1-2 0 0,-1 1-1 0,7-4-2 16,-5 4-2-16,-2-4 4 0,1 3-3 0,0 1 0 15,-7 0 2-15,7-1-3 0,-7-3 0 0,-7 0-1 16,7 0 0-16,-13 4 0 0,8-1 0 0,-8 2 2 0,-7-2-3 16,1 1 4-16,-7-1-2 0,-6 5-1 0,-1-1 3 15,1 0 0-15,-14 0 2 0,1 1-5 0,-7-1 5 16,1 0-2-16,-8 1-2 0,-5-1 2 0,-2 4 2 0,-5-4-4 15,-1 1 2-15,1-2 2 0,-7-1-5 0,-7-2 2 16,1 1-5-16,0 0-1 0,-8 0-3 0,2-4-3 0,-8 0-2 16,1 0-1-16,-7 0-8 0,0 0-2 0,0 0-6 15,-7 0-6-15,1 0-7 0,-8 0-15 0</inkml:trace>
  <inkml:trace contextRef="#ctx0" brushRef="#br0" timeOffset="2088.42">3086 8326 419 0,'0'0'27'0,"0"0"-3"0,0 0 4 16,7 0-6-16,-7 0 2 0,7 0-5 0,6 0-2 0,-7 5 0 15,7-5 4-15,6 3-3 0,8 1 0 16,-8 0 2-16,14-4-5 0,-1 3 3 0,1 1-6 0,6 0 3 15,-7 3-5-15,14-7 2 0,-7 8-1 0,7-5 0 0,6 0-1 16,0 5 0-16,1-5-2 0,-2 5 0 0,1-1 0 16,7-3-2-16,0 7 0 0,-8-8 1 0,2 5-3 15,-1-5 0-15,0 5-1 0,-13-8-1 0,0 4 1 0,0-4-2 16,-13 0 1-16,0 3-2 0,-6-6 1 0,-1 3-2 16,-5 0-1-16,-2 0 1 0,-5 0-4 0,-7 0-4 0,7 0-1 15,-7 0-8-15,0 0-6 0,0 0-9 0,0 0-7 16,0 0-13-16,0-4-16 0,0-1-13 0,-7 2 5 15</inkml:trace>
  <inkml:trace contextRef="#ctx0" brushRef="#br0" timeOffset="3694.79">3048 13965 407 0,'19'0'26'0,"7"0"1"15,-6 4-2-15,6-8 4 0,6 4 0 0,-6 0-7 16,7 0-3-16,-1 0 2 0,1 4-5 0,-1-4 2 16,1 0-2-16,6 0-3 0,-7 3-1 0,8-3-1 0,-1 4-1 15,6-4-1-15,-5 3 0 0,5 1-1 0,7 0 1 16,1-1 0-16,-2 4 0 0,2 1-2 0,5-1-1 15,-5 1 0-15,12-1 1 0,-7 0-1 0,0 0-2 0,8 1-2 16,-7 0 3-16,6-5-4 0,0 5 3 0,0-2-4 16,-6 3 4-16,6-3-2 0,0-2-2 0,0 3 3 0,-7-3-4 15,1 3 0-15,0 1 4 0,0-5 0 0,-1 1-1 0,-6 3-4 16,6-7 4-16,-5 0-4 0,-8 4 4 0,7-4-4 16,1 4 4-16,-8-4-2 0,7 0-1 0,-7 0 3 15,1 3 0-15,7-3 0 0,-8 3 0 0,1 2 0 0,-1-2 0 16,8 1 0-16,-15-4-1 0,8 5-3 0,0-5-1 15,-8 2 1-15,9 2 3 0,-2-1 0 0,-7-3 0 0,2 0-4 16,-1 4 4-16,0-8-3 0,-7 12 0 0,8-8 3 16,-1 3 0-16,-6-3-4 0,5 0 4 0,-5 5 0 15,-1-3 0-15,1 6 0 0,-1-4 0 0,1 3 0 0,0-3 0 16,0 0 0-16,-1-1-1 0,1 9 0 0,-1-9 1 16,-5 4-1-16,5-7 0 0,1 4 0 0,-1 0 0 0,-6-1 0 15,7-3 0-15,-7 0 0 0,7 4 0 0,-8 0 1 16,1-4-1-16,6 0 0 0,-5 7 0 0,-1-11 0 15,0 11 0-15,0-7 0 0,7 8 0 0,-7-1-3 0,-1-7 0 16,9 4 0-16,-9 3 3 0,7 0 1 0,1-7 0 16,-7 4 0-16,7 1 0 0,-1 1-1 0,1-2-2 0,0-1 1 15,0-3 2-15,-8 0-1 0,7 0 0 0,-5 4 0 0,5 0-2 16,-6 0 0-16,0-4 2 0,1 0-2 16,5 2 2-16,-12-2 0 0,5 0 0 0,2 5 0 0,-1-2 0 15,-6-3-2-15,6-3 1 0,-7 6 1 0,7 1-2 0,-6-4 1 16,6 0 1-16,-7 0-1 0,7 0-1 0,-6 4 0 15,6-8 1-15,-1 4 0 0,-5 0 1 0,7 4 0 0,-8-8-1 16,7 4 1-16,0 0-1 0,0 0 0 0,0 0 1 16,1 4 0-16,-1-4-1 0,-1 0 1 0,8 0-1 15,-7 0 0-15,0 4 0 0,0-1 1 0,0 1 0 0,7-4 0 16,-7 0-1-16,0 0 0 0,-1 4 1 0,9-4 0 16,-9 3-1-16,8 0 1 0,-7-3 0 0,6 0-1 0,-5 0 1 15,5 0-1-15,1 0 0 0,-1 0 2 0,1 0 0 16,-1 0-1-16,2 5 1 0,-2-10 0 0,7 10 0 15,-7-2-3-15,7 1 3 0,-6 3 0 0,6-3 0 0,-6-1-1 16,6 5 0-16,-7-5 0 0,1 4 0 0,6 1 2 16,-7-4-1-16,1-4-1 0,-1 7 2 0,-6-3-2 0,7-4 0 15,-7 3 0-15,0 1 2 0,0 0-3 0,1-1 1 16,-1-3 1-16,-7 5-3 0,1-3 0 0,-1-2-2 16,-6 0-6-16,6 0-3 0,-5 0-5 0,-2 0-6 0,2 5-11 15,-8-10-7-15,1 5-15 0,-7 0-18 0,6 0 1 16</inkml:trace>
  <inkml:trace contextRef="#ctx0" brushRef="#br0" timeOffset="5913.61">2911 17126 403 0,'0'0'22'0,"0"0"5"0,7 0 2 16,-7 4-2-16,6-4 1 0,-6 0-3 0,6 0 0 15,0 4-1-15,-6-4-1 0,8 0 1 0,-2 3-2 0,0-3-5 16,-6 4 1-16,7-4-1 0,-7 0-1 0,6 4 1 15,1-1-3-15,0-3-1 0,-1 4-1 0,0-4-3 16,0 4 3-16,2-1-1 0,4-3 0 0,2 0-2 0,-8 3 0 16,7-3-1-16,0 0-1 0,0 5 0 0,7-5-1 15,-7 0-1-15,-1 3-2 0,8-3-3 0,0 4 0 0,-7 1 0 16,6-3 0-16,0-2 0 0,1 4 3 0,-6-4 1 16,5 3 0-16,1 1-3 0,-1-4 2 0,-6 4 0 15,6-4 0-15,-5 0 0 0,6 0-1 0,-8 3 0 0,1 2 0 16,7-3-2-16,-14-2 0 0,14 5 2 0,-7-5 0 0,0 4-2 15,0 3 0-15,0-7 0 0,0 3-2 0,0-3 0 16,0 0 3-16,0 0 1 0,7 0-2 0,-8 4-2 0,2-4 2 16,5 0 0-16,1 0 2 0,-8 0-3 0,8 0-1 15,0 0 2-15,-7 0-2 0,7 0 2 0,-8 0 2 16,8 0-2-16,-1 0-2 0,-5 0 2 0,-2 0 2 0,2 0 0 16,5 0-1-16,-6 0 0 0,0 0 0 0,0 0 0 15,0 0 0-15,0 0-2 0,0 0 0 0,0 0 2 16,1 0 0-16,-2 0-2 0,2 0-2 0,-2 0 0 0,1 0 1 15,1 0 2-15,4 0 0 0,-4 0 2 0,6 0 0 16,-7 0-1-16,-1 0-2 0,8 0-2 0,-7 0 2 0,0 0 2 16,0 0-3-16,7 0 1 0,-8 0 2 0,2 0-1 15,-1 0 0-15,0 0 0 0,0 0 0 0,-7 0 0 0,8 0 0 16,-8 0 0-16,7 0-4 0,-6 0 5 0,-1 0-4 16,7 0 4-16,-7 0-4 0,1 0 4 0,0 4-4 15,-1-4 4-15,7 0-4 0,-6 0 4 0,-1 0-4 0,7 3 4 16,0-3-4-16,0 0 0 0,-7 0 3 0,8 0 0 15,-1 0-3-15,0 0 1 0,6 0-1 0,-13 0 1 0,8 0 1 16,-1 0 0-16,6 0-2 0,-12 0 1 0,6 0-1 0,0 0 1 16,0 0 0-16,-6 0 0 0,5 0-1 0,-5 0 3 15,-1 0-1-15,8 0-1 0,-8 0 2 0,0 0-1 16,2 0 0-16,-2 0 1 0,0 0 0 0,7 0 0 0,-6 0 0 16,-1 0 1-16,1 0-1 0,5 0-1 0,2 0 2 15,-8 0-1-15,7 0 0 0,0 0 0 0,-6 4 0 0,6-4-1 16,0 0 1-16,-1 0-2 0,2 0 3 0,-8 0-1 15,7 3 1-15,1-3-1 0,-8 0 1 0,6 5-1 16,-4-10 0-16,-2 10 0 0,7-5 0 0,-6 0-1 0,-1 3 1 16,7 1 1-16,-7-4-2 0,8 0 1 0,-8 0 0 15,0 0-1-15,8 3 2 0,-8-3-1 0,7-3 0 0,1 6 0 16,-2-3 0-16,-6 0-1 0,8 0-1 0,-1 0 2 16,0 0 0-16,0 0-1 0,-1 0 1 0,2 0 0 15,-1 0 0-15,0 0 0 0,-6 0 0 0,5 0 0 0,2 0-2 16,-2 0 2-16,-5 0 1 0,6 0-1 0,0 0 0 15,-7 0-2-15,8 0 2 0,-2 0-2 0,-4 0 3 0,4 0-1 16,-5 0 0-16,6 0 1 0,0 0-1 0,-7 4-2 16,8-4 2-16,-2 0 0 0,1 4 1 0,-6-4-1 15,6 0 0-15,0 3 0 0,0-3 0 0,0 4-1 0,0-4 1 16,0 0 0-16,0 0 0 0,0 4 0 0,1-4-2 0,-2 0 2 16,1 3 0-16,0-3 0 0,0 4 1 0,-7-4-1 15,8 0 0-15,-1 3 0 0,-7-3 1 0,7 5-1 0,0-5 0 16,-6 0 0-16,6 0 0 0,0 3 0 0,0-3-1 15,-7 0 1-15,7 0 0 0,1 0 0 0,-2 0 0 16,2 0 0-16,-2 0-1 0,2 0 3 0,-1 0-2 0,-1 0 0 16,-4 0-1-16,10 0 1 0,-11 0-2 0,6 0 2 15,0 0 0-15,7 0 0 0,-14 0 0 0,8 0 0 0,-2 0 0 16,1 0 0-16,1 0 0 0,-8 0 0 0,7 0 0 16,0 0 0-16,-7 0 0 0,8 0 0 0,-1 0-1 15,-7 0 1-15,8 0 2 0,-2 0-4 0,-6 0 2 0,8 0 0 16,-1 0 0-16,-7 0 0 0,8 0 0 0,-2 0 0 15,2 0-2-15,-2 0 2 0,1 0 0 0,7 0 0 0,-8 3 0 16,8-3 1-16,-6 0-1 0,5 4 0 0,1-4 0 16,-1 0 1-16,1 0-1 0,6 0-1 0,-6 0 1 15,5 0 2-15,1 0-3 0,0 0 0 0,1 4 1 0,-1-4 0 16,0 3 0-16,6-3 0 0,-5 4 0 0,5 0 0 16,1-4 0-16,-1 3 1 0,-6-3 0 0,7 4-1 0,-1 1 0 15,1-3 0-15,-7-2 0 0,-1 0 0 0,1 4 0 0,-6 0 1 16,-1-4 0-16,1 3-1 0,-6-3 1 0,-2 0 1 15,1 0 0-15,-6 0-2 0,0 4 4 0,-7-4 0 16,0 0-4-16,0 0 4 0,6 0 0 0,-12 0-5 0,12 0 3 16,-12 0-3-16,6 0-1 0,0 0-1 0,0 0-7 15,0 0-7-15,0 0-7 0,0 0-12 0,0 0-14 16,0 0-14-16,0 0-21 0,-14 0 2 0,8 0 8 0</inkml:trace>
  <inkml:trace contextRef="#ctx0" brushRef="#br0" timeOffset="9211.37">6141 2088 408 0,'0'0'19'16,"0"0"0"-16,0 0-3 0,0 0 2 0,0 0 1 16,0 0-5-16,0 0-1 0,-7 0 0 0,7 0-1 0,-6 0-3 15,0 0 0-15,-1 0 0 0,0 0 0 0,1 0 0 16,0 0 3-16,-7 0-1 0,6 0-1 0,-6 0 0 16,7-4 2-16,-8 4-6 0,2-3 4 0,-2 3-5 0,1-4 1 15,-7 0 2-15,8 1 0 0,-8 3-2 0,1-7-3 16,-1 7 5-16,-6 0-1 0,0-5-2 0,0 5-2 0,0 0 3 15,0 0-1-15,0 0 1 0,-7 0-2 0,7 0 4 16,-6 0 0-16,-1 0-2 0,1 0-2 0,5 0 5 16,-5 0-1-16,-1 0 0 0,7 0-1 0,0 0-4 0,-6 0 2 15,5 0 0-15,1 0 0 0,-6 0-1 0,6 0 0 16,0 0 0-16,0 5 1 0,0-5-1 0,0 3-1 0,-1 1 0 16,1-4-1-16,1 7 0 0,-1-3-1 0,0-1-4 15,-7 1 1-15,1 3 1 0,-1-3 0 0,-7 4-2 16,1-2 0-16,-6 5 4 0,5-3 2 0,-5-1-3 0,0 4 0 15,-1 0 2-15,1-1-1 0,5 2 0 0,-5-1 0 16,-1 0 1-16,7-3-1 0,-6 2 0 0,5 1-1 0,-5 4 0 16,6-4 0-16,-7 0-2 0,1 0-2 0,5 3 5 0,-5-3-5 15,-1 5 5-15,7-6-5 0,-6 5 5 0,-1-4-4 16,1 0 5-16,-1 4-1 0,7-4 0 0,-7 0 0 0,7-1 0 16,0 1 0-16,1 0-4 0,-2 1 5 0,1-5-1 15,6 4 0-15,1-4 0 0,-1-3-4 0,1 4 0 16,6-1 3-16,-7-4 2 0,7 5 0 0,0-5-3 0,-7 5 3 15,7-1 0-15,1-4 0 0,5 5-2 0,-6-5 1 16,13 1-1-16,-7 0 3 0,0-1-4 0,8 1 0 16,-2-4 0-16,2 4-2 0,-1-4 1 0,-1 0 0 0,2 0 3 15,5 0 0-15,0 0 0 0,1 3 0 0,0-3 0 16,6 0 1-16,0 0-2 0,0 0 1 0,0 0 0 0,0 0-1 16,0 0 0-16,0 0-1 0,0 0 0 0,0 0-1 15,0 0 0-15,0 0 0 0,0 0-2 0,0 0 2 0,0 0-1 16,0 0 0-16,0 0 0 0,0 0 0 0,0 0 3 15,0 0-2-15,0 0 0 0,0 0-2 0,0 0 2 16,0 0 3-16,0 0-2 0,0 0 0 0,0 0 0 0,0 0 0 16,0 0-2-16,0 0 3 0,0 0-3 0,0 0 5 15,0 0-2-15,0 0-1 0,0 0 3 0,0 0-3 0,0 0 0 16,0 0 0-16,0 0 0 0,0 0-4 0,0 0 1 0,0 0 0 16,0 0-5-16,0 0-1 0,0 0-4 15,0 0-7-15,0 0-4 0,0 0-2 0,0 0-9 0,0 0-1 16,0 0-4-16,0 0-5 0,0 0-7 0,0 0-12 0</inkml:trace>
  <inkml:trace contextRef="#ctx0" brushRef="#br0" timeOffset="12038.62">14309 2275 420 0,'-14'0'26'0,"1"0"3"15,-7 0 0-15,1 0-2 0,-7 0 2 0,6 0-5 0,-6 0-2 16,0 0-1-16,-6 3 1 0,-1-3-4 0,1 4-1 15,-7-4-11-15,0 0 12 0,-1 0-1 0,1 0-2 16,-6 4 1-16,5-4-1 0,-5 0 1 0,-1-4-1 0,1 0 0 16,6 1 0-16,-7-1-2 0,7 0-1 0,-7 1 0 15,7-4-1-15,-6-1 1 0,5 1-3 0,2-1 2 0,-7 1-1 16,5 0-3-16,1 0-2 0,0-1-1 0,-7-3 2 16,7 4 1-16,0-4-4 0,-7 0 4 0,7 0-5 15,1-4 4-15,-2 4-4 0,7-4 2 0,-5-3 1 0,-1 4 0 16,0-1-1-16,6-3-2 0,-6-1 2 0,6 1 0 15,1-1 1-15,-7-2 0 0,6 2 3 0,1-3 0 0,-1 5 0 16,1-6 0-16,6 4 0 0,-7-2-1 0,7-2 0 0,0 5 0 16,-1-3 0-16,9 2-1 0,-2 1-1 15,0 0-1-15,1-5 0 0,5 1-1 0,2 4 0 0,-8 0 2 16,13-1-2-16,-5-2-1 0,-2-2 0 0,2 5 0 0,5-1-3 16,-6-2 3-16,6 3 0 0,1-4-1 0,-1 4-2 15,7-1 1-15,-7-3 1 0,7 4-1 0,0-4 3 16,0 4-3-16,7-1 0 0,0-3 0 0,-1 4 0 0,7-3 0 15,-6 1 0-15,12-2-1 0,1 1-1 0,-1 3 0 16,7-5 0-16,0 2 0 0,1 2 2 0,-1-4-5 0,0 3 0 16,7-3 3-16,-7 2 1 0,-1 2 0 0,1-4-1 15,7 2 0-15,-7-2 0 0,-6 2 0 0,6-2 0 0,-1 3 0 16,1-3-4-16,-6 2 5 0,7-6 0 0,-1 5 0 16,0-3 0-16,-1-1 0 0,1 3 0 0,1-2-3 15,-1 3 1-15,6 0 3 0,-6 0 0 0,7 5-3 0,-1-2 1 16,1 1 1-16,6 3 0 0,-7 0-2 0,8 0 0 15,-7 8 1-15,-1-8-1 0,7 8 1 0,0-3 0 0,-7 1 0 16,8 3 0-16,-7-2 0 0,-1 2-2 0,7 1-11 16,-7 2 16-16,7-1-5 0,-6 4 5 0,-1 0-5 0,8 0 2 15,-7 0 2-15,5-5 0 0,-5 10-1 0,6-5-2 16,0 7 2-16,0-2-4 0,0 1 3 0,0 2-2 0,1 3 4 16,5 0-4-16,-6 3 3 0,13 4-1 0,-6 1-1 15,-7 2 0-15,13 6-1 0,-7-2 0 0,-6 1 1 0,1 2-3 16,5 3 3-16,-12 1 1 0,-1-2 2 0,1 2-3 15,-7-2 1-15,0 3 0 0,-6-4 3 0,-1 1-3 16,-5-2 1-16,-2 2 3 0,1 0-3 0,-6 2 1 0,-1 1 0 16,-6 1 0-16,0-1 3 0,0-1-2 0,0 5 1 15,-6-1 2-15,-8 5 0 0,8-1 0 0,0 0 0 0,-8 1 0 16,8 3-4-16,-7 0 2 0,0-1 2 0,0-2-1 16,-1 3-2-16,2-4 2 0,-1 1 0 0,0-5-1 15,-6 1 0-15,5-4 0 0,2-1 1 0,-8-5-1 0,7 2 0 16,-7-7-1-16,0 0 0 0,1-1 0 0,6-6 0 15,-6 4 2-15,5-5-2 0,-5-3-2 0,6 1-2 0,0-2 0 16,0-2 1-16,-6 3-3 0,12-4-2 0,-6 1-4 16,0-5-1-16,6 0-1 0,-6 1-6 0,7 0-2 15,0-4-6-15,-2 3-6 0,2-3-8 0,0 0-7 0,6 0-10 16,-7 0-13-16,7 0-13 0,0 0 5 0,-6 0 6 16</inkml:trace>
  <inkml:trace contextRef="#ctx0" brushRef="#br0" timeOffset="26969.46">23856 1311 405 0,'0'0'35'0,"0"8"3"0,0-6 0 0,0 3-2 16,0 2 1-16,0 1-6 0,0-5-4 0,0 5-2 16,0-5-2-16,0 5-2 0,0-1-2 0,0 0-2 0,0 0 1 15,0 4 0-15,0-4-5 0,0 5 4 0,0-1-3 16,0 0-1-16,0 4 0 0,0-1-1 0,0 1 0 16,-7-1 1-16,7 1-1 0,0 3-1 0,0 4-5 0,0-4 3 15,0 9-2-15,-6-6 0 0,6 5 0 0,0 0-4 16,0-1 4-16,0 4-5 0,0-4 4 0,0 6-4 15,0-6 1-15,0 5 2 0,0-1-2 0,0-3-3 0,6 0 4 16,-6-1 0-16,0 4-1 0,7-4 0 0,-7 2 0 16,7-2-1-16,-7 1-1 0,6-1 0 0,0 1 0 0,1-1 0 15,-7 0 0-15,7 2 1 0,-1-2-3 0,-6 1 2 16,6 0 1-16,1 0-1 0,-7 2 1 0,0-2-1 16,7 4 0-16,-7-1 0 0,6 1 1 0,-6-1-1 0,0 4 0 0,0-4 1 15,7 5-1-15,-1-2 2 0,-6 0-2 0,6 2 0 16,2-5 0-16,-8 4 0 0,6-4 0 0,-6 1 0 15,0 3 2-15,0-4-2 0,0 0 0 0,0 0 0 0,6 1-1 16,-6 3 1-16,-6-8-1 0,6 5 0 0,0 2 2 16,0-2-2-16,0 3 1 0,0-3-1 0,0 3 2 0,0-4-3 15,6 3 2-15,-6-2 1 0,0 4-3 0,6-2 2 16,-6 0 1-16,0-3-2 0,0 5-1 0,7-4 0 16,-7 2 0-16,0-3 0 0,0 4 4 0,7 0-2 0,-14-3-2 15,14-1 4-15,-7 1-2 0,0-1-2 0,6 0 0 16,-6 1 1-16,0-5-1 0,0 4 4 0,0 1-2 15,0 0 1-15,0-5 0 0,0 4-4 0,0 0 1 0,0-4 2 16,0 4 1-16,0 2-4 0,0-2 1 0,0 0 0 16,0 0 2-16,0 0 1 0,0 1 0 0,0-5 0 0,0 5-1 15,0-1-2-15,0-2 1 0,0-6 1 0,0 5 0 16,0 0 0-16,0-5 0 0,0 2 0 0,0-2-4 16,0-2 3-16,0 3-2 0,-6-4 3 0,6 0-1 0,0 0-2 15,-7-3 4-15,7 4-4 0,0-5 2 0,-7 0-2 16,1 1 4-16,6 0 0 0,-6-1-1 0,6 1-3 0,0-4 2 15,0 4-2-15,0-4 3 0,-6 0-2 0,-2 0-1 0,8 3 1 16,0-2 3-16,0-1 0 0,-6 0 0 0,0 0-1 16,6 0 1-16,-7 0-4 0,7 3 4 0,0-3-3 0,0 0 3 15,-6 4-3-15,-1-4 3 0,7 3-3 0,0 1 3 16,0-4-3-16,0 4 3 0,0-4-3 0,0 7 0 16,0-3 3-16,-7-1-3 0,14 0 4 0,-14 1 0 0,7 1-4 15,0 2 3-15,7-4 0 0,-7 4-4 0,0 1 5 16,-7-1-1-16,7-3 0 0,0 3 0 0,0 0 0 15,0-3 0-15,0 4 0 0,0-1 0 0,0 0-2 0,0 0 0 16,0-3 0-16,0 3 2 0,0 4-2 0,0-3-1 16,0-1 2-16,0 0 1 0,0 1-1 0,0-1 1 0,0-3 0 15,0 3 2-15,0 1-2 0,0-6 4 0,0 6-4 16,0-1 4-16,0-3 0 0,0 0 1 0,0 4-3 16,0-5 0-16,0 0 2 0,0 1-2 0,0-4 1 0,0 4 0 15,0-4-1-15,0 0 0 0,0-1 1 0,0 2-1 16,0-1 0-16,0-4 0 0,0 0 0 0,0-3-1 0,0-1 0 15,0 2 0-15,0-2-1 0,0-3-2 0,0 0 2 16,0 0 2-16,0 0-4 0,0 0 3 0,0 0-1 0,0 0 1 16,0 0-4-16,0 0 4 0,0 0-4 0,0 0 3 15,0 0-3-15,0 0 3 0,0 0-4 0,0 0 4 16,0 0-2-16,0 0-2 0,0 0 4 0,0 0-2 0,0 0-3 16,0 0 2-16,0 0-2 0,0 0 1 0,0 0-4 15,0 0 0-15,0 0-4 0,0 0-1 0,0 0-4 0,0 0-3 16,0 0 0-16,0-3-3 0,0 3 1 0,0 0-2 15,0 0-1-15,0 0 4 0,0 0 4 0,0-5 0 0,0 5 2 16,0 0 1-16,0 0 1 0,0 0 1 0,0 0 5 16,0 0-2-16,0 0 4 0,0 0 0 0,0 0 3 0,0 0 2 15,0 0 0-15,0 0 3 0,0 0 2 0,0 0-1 16,0 0 1-16,0 0 1 0,0 0 1 0,0 0-1 0,0 0 5 16,0 0 0-16,0 0-1 0,0 0-2 0,0 0 1 15,0 0-2-15,0 0 4 0,0 0-5 0,0 0 1 16,0 0 1-16,0 0 0 0,0 0-1 0,0 0 0 0,0 0-1 15,0 0 0-15,0 0-1 0,0 0 0 0,0-3 1 16,0 3-3-16,0 0 0 0,0-4 1 0,7 1-2 0,-7 3-2 16,7-4 3-16,-1 0-3 0,1 4 0 0,-1 0 0 15,8-3 2-15,-8 3-3 0,6-4 1 0,2 4-2 16,5 0 1-16,-5 0 1 0,4 0-2 0,-4 0 0 0,5 0 0 16,1-4 0-16,0 8 0 0,5-4 0 0,-5 0 2 15,6 0-2-15,0 0-2 0,1 0 2 0,-1 0 0 16,6 0 0-16,-7 0 0 0,8 0-1 0,0 0 1 0,0 0-1 15,-1 0 1-15,7 0 0 0,0 0 0 0,0 0 1 16,1 0 0-16,5 4-1 0,-6-4 0 0,7 3 0 0,-1-3-2 16,7 8 2-16,-6-5 0 0,6 4-1 0,0 1 1 15,7-1-1-15,-7 1 1 0,6-5-1 0,1 5-2 0,-1 0 3 16,1 2-1-16,0-2 1 0,6-1-2 0,-6 0 3 0,-1 5-1 16,1-6-2-16,0 2 2 0,-1-1-4 0,7 0 3 15,-6 1-1-15,0 3 0 0,0-4-2 0,-2 0 0 16,2 1 4-16,-7 2-3 0,7-2 0 0,-6-1 3 0,-2 0 0 15,1 0 0-15,-7 5-1 0,2-5-3 0,-2 1 3 16,-6-1-2-16,0 1 2 0,0-1-2 0,1 0 0 16,-8 4 0-16,7-4-1 0,-6 0 1 0,-1 1 0 0,-6-1 0 15,7 0 0-15,-7 1 0 0,0-1 1 0,0-2 0 16,-7 1 0-16,8-6 0 0,-15 4 0 0,8-1 1 0,-7-3 0 16,0 0 0-16,0 0 1 0,-7 0-1 0,2 0 1 15,-8 0-1-15,6 0 1 0,-6 0-1 0,0 0 1 0,0 0-1 16,0 0 1-16,0 0-1 0,0 0-1 0,0 4 2 15,6-4 0-15,-6 0-2 0,6 0 3 0,-6 0-1 0,0 0 1 16,0 0 1-16,8 0 0 0,-16 0 0 0,16 0 1 16,-8 0-1-16,0 0 0 0,-8 0-2 0,8 0 1 15,0 0 3-15,0 0-4 0,0 0 2 0,0 0 0 0,0 0 0 16,0 0 0-16,8 0-3 0,-8 0 4 0,0 0-3 16,0 0 3-16,0 0 0 0,0 0-3 0,0 0 3 15,0 0-4-15,0 0 4 0,0 0-4 0,0 0 4 0,0 0-4 16,0 0 4-16,0 0-2 0,0 0 2 0,0 0-1 15,0 0-3-15,0 0 4 0,0 0-1 0,0 0 0 16,0 0 0-16,0 0 0 0,0 0 0 0,0 0-1 0,0 0 0 16,0 0 0-16,0 0 0 0,0 0 0 0,0 0-2 0,0-4 4 15,0 1-4-15,0-1 4 0,0-2-3 0,0 1 1 16,0-6 1-16,0 4-2 0,0-4 1 0,0 0 0 0,0-4 0 16,0 4-1-16,0 1 1 0,0-5-1 0,0 0 1 15,0 3-1-15,0-6 0 0,0 4 1 0,0-4-1 0,0-1 0 16,0-3 1-16,0 5-1 0,0-6-2 0,0 4 2 15,0-2 0-15,0-5 0 0,0 4 1 0,6 0-2 16,0 0-1-16,1 0 2 0,-1 0 0 0,-6 0 0 0,14-3 0 16,-8 3 0-16,0-4 1 0,8 1-1 0,-14-2 1 15,6 2-1-15,0-4-2 0,1-1 3 0,-1 1 0 0,1 0 0 16,0-4 0-16,-1 4-2 0,0-4 3 0,2-1-1 16,4-2 1-16,-6 3-1 0,1 0 1 0,0 0-1 15,-1-1 1-15,1 2 1 0,-1-5 0 0,8 8-2 0,-8-4 0 16,0 4 3-16,0 0-4 0,1-1 2 0,0 1-1 15,-1-1-1-15,1 1 0 0,-1 4 4 0,-6-1-1 0,7-4-2 16,0 5-2-16,-1 3 4 0,0-3-4 0,0-1 3 16,-6 4-3-16,8-3 3 0,-2 2-1 0,0 1 0 15,1 0 1-15,-1 0-4 0,-6 0 1 0,0 4 0 0,7-3 1 16,-7 1 2-16,0 2-4 0,0 0 4 0,0 3-4 16,0-3 4-16,0 3 0 0,7-4-4 0,-7 6 1 0,0-1 3 15,0-3-2-15,0 7-2 0,0-5 4 0,0 5-4 0,0-2 4 16,0 2-4-16,0-5 4 0,0 4-2 0,0 4-2 15,0-4 4-15,0-1-4 0,0 4 4 0,0-2-2 16,0 0 2-16,0 1-4 0,0-1 4 0,-7 2-1 0,7 1 0 16,0 0-3-16,0 0 0 0,0-1 0 0,0-3 0 15,-7 5 0-15,7-2 2 0,0 1 2 0,0-1 0 16,0-3 0-16,0 4-1 0,0-1-2 0,0 0-1 0,0-2 2 16,0 3-1-16,0-5-1 0,0 2 2 0,0-1 1 0,0 0 0 15,7-1 0-15,-7-2 0 0,7 3 0 0,-1-3 0 16,-6-2-2-16,6 2-1 0,0-1 3 0,2 1-3 15,-2-1 3-15,0-3-3 0,1 3 3 0,0-3-1 0,-7 0-1 16,6-2 0-16,1 3 3 0,-7-2 0 0,6 1-4 16,-6-1 4-16,0-2-4 0,0 3 4 0,6-4-4 15,-6 3 4-15,7-3-4 0,-7 0 4 0,7 0-4 0,-1 1 4 16,-6-6-4-16,6 10 4 0,-6-6 0 0,7-2 0 16,-7 6-4-16,7-6 0 0,-7 3 4 0,0 3-3 0,6-3 3 15,-6 4-2-15,0-4 0 0,7 3 0 0,-7-2-2 16,0 2 4-16,0 2-4 0,0-3 4 0,0 3-4 15,0-2 4-15,0 1-4 0,0-1 4 0,0 5-2 0,0-4 2 16,0 0 0-16,0-1-4 0,0 1 0 0,0-1 3 0,0 1 1 16,0 0 0-16,0 0-3 0,0-1-1 0,-7 1 0 15,7-1 4-15,-6 1 0 0,6 0-1 0,-7-1 1 0,0 1-1 16,1 0 0-16,0 0 0 0,-8 3 0 0,8-3 0 16,0-1-1-16,-1 1 1 0,1 0-4 0,-8 0 4 0,8-1-2 15,0 4-2-15,-2 1 2 0,-4-4 2 0,6 3 0 16,-1 0-4-16,-6 1 4 0,6-1-1 0,-5 0-2 15,4 4 3-15,2-3 0 0,-6 3-3 0,5-4 3 0,0 4 0 16,-6-3-3-16,7-1 0 0,-1 4 4 0,-6 0-4 16,7-4 4-16,0 4-4 0,-2-4 0 0,2 5 0 15,0-1 4-15,-1 0 0 0,1-4-4 0,-1 4 0 0,7 0 4 16,-7 1 0-16,1 1 0 0,0-2 0 0,6 0 0 16,-6 5-1-16,6-6 0 0,-8 1 0 0,8 4 0 0,0-4-1 15,0 3-3-15,0-6 4 0,0 7-4 0,0-4 0 16,0 4 2-16,0-5 2 0,0 1-3 0,0 0 1 15,0 0 2-15,8 4 0 0,-8-4 0 0,6 4-4 0,-6-4 1 16,6 0 0-16,0 3 4 0,-6 2 0 0,7-6-4 16,0 5 4-16,-1 0 0 0,-6-1-4 0,0 0 3 0,7-2-3 15,-7 2 3-15,0 1-3 0,6 0 3 0,-6 0 0 0,6-5-3 16,-6 5 3-16,8 0 1 0,-8-4-1 0,6 4-4 16,0-1 4-16,0 1-4 0,1-4 5 0,0 4-2 15,-1-4-2-15,1 0 3 0,-1-1-3 0,1 1 4 0,6-3-4 16,-7 3 0-16,0-4 4 0,2 4-4 0,4-3 2 15,-5-1 2-15,-1 0 0 0,1 4-4 0,0 1 0 0,-1-6 4 16,0 2 0-16,0 2-2 0,2-5-2 0,-8 6 4 16,6-4-2-16,0 0-2 0,1 1 0 0,0 3 4 15,-7-4-2-15,6 0 0 0,1 1-2 0,-1 3 4 0,-6-4-4 16,6 0 4-16,-6 5-4 0,7-6 4 0,-7 6-2 16,7 3-2-16,-7-4 4 0,6 0-3 0,-6 3 3 15,0 1-4-15,0-1 2 0,0 1 2 0,0 0-4 0,0 3 4 16,0 0-4-16,0-3 1 0,0 3 3 0,0 4-3 15,0-3 3-15,0 3-4 0,0 0 4 0,0 0 0 0,0 0-4 16,0 0 4-16,0 0-4 0,0 0 4 0,0 0-4 16,0 0 4-16,0 0-2 0,6 0 0 0,-12 0-3 0,6 0 2 15,0 0 3-15,0 0-4 0,0 0 4 0,0 0-4 0,0 0 0 16,0 0 3-16,0 0 0 0,0 0-4 0,0 0-1 16,0 0-2-16,0 0-7 0,0 0-3 0,0-3-11 15,0 3-4-15,0-5-12 0,0 2-7 0,0-4-11 0,0 3-11 16,0 0-9-16,0 1-15 0,0-5-5 0,0 5 16 15,0 3 9-15</inkml:trace>
  <inkml:trace contextRef="#ctx0" brushRef="#br0" timeOffset="29365.32">23940 4795 414 0,'-6'0'31'0,"6"0"0"0,0 0-2 15,0 0 0-15,0 0 1 0,0 0-9 0,0 0 2 16,0 0-2-16,-6 0 1 0,6 0-1 0,6 0-1 15,-6 0-5-15,0 0 1 0,0 0-1 0,-6 0-2 0,6 0 1 16,0 0-3-16,0 0-1 0,0 0-1 0,0 0-1 16,0 0-1-16,0 0-1 0,0 0 1 0,0 0-2 15,0 0 1-15,0 0-1 0,0 0-1 0,0 0 0 0,0 0 1 16,0 0 4-16,0 0-3 0,0 0 3 0,0 0 0 16,6 0-1-16,-6 0 0 0,6 0 3 0,2 0-4 0,-2 0-1 15,0 0 0-15,0 0 3 0,1 0 0 0,6 0-1 16,-6 0-1-16,5 0 0 0,-4 0-1 0,4 0-1 0,-6 0 0 15,8 0-1-15,-1 3-1 0,7-3 2 0,-8 0-2 16,8 0 0-16,-1 5-2 0,1-5 2 0,0 3-1 16,6-3 0-16,-7 0 0 0,7 0 0 0,0 0 1 0,1 4-1 15,-1-1 0-15,-1 1-1 0,1 3 2 0,0-7-1 0,1 4 1 16,5 0-1-16,-6 3-1 0,0-4 0 0,7 5 0 16,-7-1-1-16,-1-3 1 0,2-4-1 0,-1 0 1 0,0 7-1 15,-6-3 1-15,6 0 1 0,-7-1-2 0,1 2 0 16,6 2 0-16,-7-4 1 0,1 1-1 0,0 0 0 15,-1 3 0-15,1 0 0 0,-1-3-2 0,0-4 2 0,1 3 0 16,-1-3 0-16,1 0 1 0,0 0-1 0,-1 0 0 16,1 0-1-16,0 0 0 0,-8 8 0 0,8-5 0 15,-1 1 2-15,-5 3-1 0,5-3 0 0,-6 3 0 0,0 1 0 16,7-5-1-16,-1 1 2 0,-6 0-1 0,6-1 0 16,1 1-1-16,0-4 0 0,-1 0 0 0,1 4 0 0,0-1 0 15,-1 0 1-15,1-3-1 0,-1 5 1 0,0-1 1 16,1-1-1-16,-1 0 0 0,-5 5 0 0,5 0-1 15,1-8 1-15,-1 6 1 0,-6-1-2 0,7 2 0 0,-1 0 0 16,-6-7 1-16,6 7-1 0,1-3-2 0,-6 0 3 16,5-1-1-16,1 4 1 0,-8-2-1 0,8-2 0 0,0 1 1 15,-1 3 0-15,1 0 0 0,-1-7 0 0,7 4-2 16,-6 0 2-16,0-4-1 0,5 0 1 0,1 3 2 0,-6-3-3 16,6 0 1-16,-7 4 1 0,7-1-1 0,-6 2 0 15,-1-2 0-15,7 0-2 0,-6-3 2 0,0 8-1 16,-1-5 1-16,1 1 0 0,-7 0-1 0,7 0 1 0,0-1 0 15,-2 2 0-15,-4-3 2 0,5-2-1 0,-5 4-2 0,4 0 0 16,2-4 1-16,-7 7 2 0,7-3-2 0,-8-4-1 16,8 4 0-16,0-2 0 0,-7 3 1 0,7-5 0 15,-8 4 0-15,8-4 0 0,-7 0-2 0,7 0 2 0,-8 0 0 16,8 3-2-16,-7 1 2 0,0-4 0 0,6 4 1 16,-5-4 0-16,-1 0-4 0,0 3 3 0,0 1-3 0,-1 0 4 15,2-1-5-15,-1-3 4 0,-6 0 0 0,6 0 0 16,-1 3-4-16,2 5 1 0,-8-4 0 0,7-4 4 15,0 3-4-15,-6-3 3 0,6-3 1 0,0 10-4 0,-7-7 1 16,8 4 3-16,-2-4-3 0,1-4 4 0,-6 4-1 16,6 0 0-16,-1 0-1 0,-4 4 0 0,4-1 0 0,2-3 0 15,-8 0 0-15,7 0-12 0,0 4 13 0,-6-4 0 16,5 0 0-16,2 0 0 0,-8 0 0 0,7 0 0 0,-7 0 0 16,8 0-3-16,-8 0-1 0,8 4 1 0,-2-4 2 15,-6 0 1-15,8 3-3 0,-1-3 3 0,-1 4 0 16,2-4 0-16,6 3 0 0,-14-3 0 0,13 0 0 0,-5 0-4 15,-2 5 4-15,2-5 0 0,-2 0 0 0,1 3 0 16,1-3 0-16,-2 0-4 0,2 0 0 0,-8 0 4 0,7 4 0 16,-6-1-3-16,6-3 3 0,-7 0 1 0,-6 4-1 15,6-8-3-15,-6 8 4 0,8-4-4 0,-8 0 4 16,0 4-3-16,0-8 4 0,0 4-2 0,0 4-3 0,6-4 4 16,0 0-4-16,-6 0 4 0,6 3 0 0,1 1 0 0,0-4-4 15,6 0 4-15,-7 0-2 0,1 7-3 0,-7-10 0 16,7 6 0-16,-7-3-3 0,0 0-6 0,0 0-3 15,0 0-9-15,0 0-13 0,0 0-15 0,0 0-10 0,-7 0-20 16,7 0-11-16,-13 0 9 0,6 0 10 0</inkml:trace>
  <inkml:trace contextRef="#ctx0" brushRef="#br0" timeOffset="30645.08">25354 5117 407 0,'-7'5'45'0,"1"1"-1"0,0 2 1 0,-2-1-1 16,2 9-2-16,0-6-4 0,0 7-3 0,-8-1 2 15,8 5-4-15,-1-6-1 0,-5 4-1 0,-2-1-5 0,8 4 2 16,-8-3-3-16,2-1-2 0,5 1-1 0,1-2-2 15,-8-2-2-15,8 0 0 0,-6-1-2 0,4 1-1 16,2-4-2-16,6 0-4 0,-6-1-2 0,6-2 0 0,-7-4 2 16,0 0 0-16,7-1 0 0,0-3-4 0,0 0 4 15,0 4-1-15,0-4 0 0,0 0 0 0,0-4 1 0,0 1-1 16,0 6-2-16,0-3-1 0,0 0 0 0,0 0-1 16,0 0 0-16,0 0 1 0,0 0 1 0,0 0-4 15,0 0 0-15,0 0 3 0,0 0-1 0,0 0 0 0,0 0-4 16,0 0 0-16,0 0 0 0,0 0 0 0,0 0 0 15,0 0 0-15,0 0 0 0,0 0 2 0,14 0 1 0,-8 0-1 16,8 0 0-16,-2 0 0 0,1 0-2 0,7 0 0 16,6 0 2-16,0 4-2 0,0-4-2 0,-1 4 3 15,8 3-3-15,-7 1 4 0,0-5-4 0,7 4 4 0,-1 4-2 16,-5-3-2-16,-1 2 4 0,0-2-4 0,0-1 4 16,-7 0-4-16,1 1 4 0,0-5-4 0,-7 6 4 15,-1-9-2-15,2 2 2 0,-8-2-4 0,0 0 3 0,-6 4-3 16,7-8 3-16,-7 4-3 0,0 0-1 0,0 0-1 15,0 0-2-15,0 0-3 0,0 0-4 0,0 0-5 0,0 0-5 16,0 0-9-16,0 0-8 0,0 0-9 0,0 0-7 0,0-2-6 16,0-3-8-16,-7 1-5 0,7 1-7 0,-6-5-8 15,0 5 5-15,-1-5 10 0</inkml:trace>
  <inkml:trace contextRef="#ctx0" brushRef="#br0" timeOffset="31204.93">25582 5165 427 0,'0'0'35'0,"0"0"0"0,0 0 6 0,0 0 1 15,0 0 1-15,0 0-2 0,0 0 2 0,0 0 2 0,0 4-2 16,0 0 3-16,0 3-4 0,0-1-1 0,0 3-6 16,-7 2-6-16,1 3 0 0,-7 1-5 0,7 3-3 15,-8 4-4-15,-5-4 2 0,6 5-3 0,-7-1-1 0,1-1-2 16,-1 5-2-16,7-4-1 0,-7 0-4 0,1 0-1 16,6 0 3-16,0 0-4 0,0-4-1 0,0 1 3 0,-1-1-4 15,8-4 3-15,0 1-1 0,0 0-3 0,-1-4 3 16,7 0-2-16,-7-4 0 0,7 1-2 0,0-1 3 15,0-7-3-15,0 4 3 0,0-1-4 0,0-3 4 0,0 0 0 16,0 0-4-16,0 0 3 0,0 0-3 0,0 0 3 16,0-3-3-16,0 3 0 0,0 3 3 0,0-3 0 0,0 0-3 15,0 0 3-15,0 0-2 0,0 0-2 0,0-3 3 16,0 3-4-16,0 0-4 0,0 0-2 0,0 0-6 16,0-4-7-16,0 0-8 0,0 1-12 0,0-5-9 0,0 5-14 15,0-6-10-15,-6-1-18 0,6 3-13 0,0-3 7 16,-7-2 13-16,7 4 11 0</inkml:trace>
  <inkml:trace contextRef="#ctx0" brushRef="#br0" timeOffset="81459.63">13904 5338 404 0,'0'0'22'0,"-6"0"-5"0,6 0 3 16,6 0-5-16,-12 0 3 0,12 0-6 0,-6 0-2 0,-6 0 0 15,6 0 0-15,0 0 0 0,-7 0-1 0,7 3 4 16,0-3-4-16,0 4 3 0,-6-4 1 0,6 3-1 0,-6-3 5 15,6 0 1-15,0 5-2 0,0-5 0 0,0 0 2 16,0 0-1-16,0 0-1 0,0-5-1 0,0 5 0 16,0 0-1-16,0 0 2 0,0 0-1 0,0 0-1 0,0 0-1 15,0 0-2-15,0 0 2 0,0 0-5 0,0 0 1 16,0 0 0-16,0 0 0 0,0 0-1 0,0 0 1 0,0 0 1 16,0 0 0-16,0 0 0 0,0 0-4 0,0 0 3 15,0 0-1-15,0 0-1 0,0 0 0 0,0 0 0 16,0 0 2-16,0 0-3 0,0 0-2 0,0 0 2 0,0 0 1 15,0 0-2-15,0 0 0 0,0 0 1 0,0 0 1 0,6 0-4 16,0 0 5-16,-6 5-2 0,13-5 1 16,-6 3 0-16,6-3-1 0,0 3 0 0,13-3-1 0,-13 4 1 15,13 0-3-15,1-1 0 0,-2 5 0 0,7-8-1 0,1 3 2 16,7-3-2-16,-2 0-1 0,1 4-1 0,7 0 2 16,-1-4-1-16,2 3 0 0,-2 1 0 0,1-4 0 0,5 4-1 15,2-4 0-15,-7 7 0 0,5-3-2 0,-5-4 2 16,6 3 0-16,-6-3 0 0,6 3 0 0,-7-3 0 0,1 0 0 15,6 0 0-15,-6 0 0 0,-1 0-1 0,1 0 0 16,-1 0 1-16,-6 0 2 0,7 0-2 0,-7 0 0 16,0 0-1-16,7 0 1 0,-7 0 0 0,-7 0 0 0,8 0 0 15,-7 0 0-15,-1 0 0 0,7 0 0 0,-13 0 0 16,13 0 0-16,-13 0 0 0,7 5 1 0,-1-5 0 16,1 0-1-16,-1 0 0 0,7 3 0 0,-7-3 2 0,1 4-2 15,0-1-1-15,6 1 1 0,-6 0-1 0,6-4 0 16,-7 8 0-16,7-5 0 0,-7 0 0 0,8 2 0 0,-7-5 0 15,-1 2 0-15,7 3-2 0,-7-2 1 0,1-3-1 16,-1 4 0-16,1-4 2 0,-7 0 2 0,7 4-2 0,-7-4-2 16,0 0 3-16,7 0-1 0,-7 3-1 0,0-3 2 0,-7 0 1 15,7 4 0-15,0-4-2 0,-6 0-1 16,6 4 0-16,-7-4 0 0,8 3 0 0,-8 1 0 0,8-4 3 16,-8 0 1-16,0 0 0 0,8 0 0 0,-8 3-3 0,1-3-1 15,-2 0 0-15,2 0 4 0,7 0-1 0,-8 0-3 16,0 0 0-16,1 0 0 0,-7 0 4 0,7 0-4 15,0 0 0-15,-8 0 4 0,8 0-4 0,-7 0 4 0,7 0-4 16,-8 0 4-16,2 0-4 0,-2 0 4 0,-5 0-1 16,6 0-3-16,-6 0 0 0,5 0 2 0,2 0 2 0,-8 0-1 15,7 0-2-15,-6 0-1 0,6 0 0 0,-7 0 0 16,8 0 0-16,-8 0 0 0,6 0 0 0,-5 0 5 16,6 0-1-16,0 0 0 0,-7 0 0 0,8 0-1 0,-1 0 1 15,0-3-1-15,-7 3 0 0,7-4 0 0,1 4 0 16,-2-3 0-16,-5 3-2 0,6-4-2 0,0 4 4 0,-7-4 0 15,8 4-4-15,-8-3 4 0,8 3 0 0,-8-4 0 16,6 4 0-16,-5-4 0 0,6 1 0 0,0 3 0 0,1 0 0 16,-8-5-1-16,6 5 1 0,2 0-1 0,-1-2 1 15,0 2-2-15,0-5-2 0,-1 10 1 0,2-10 2 16,-1 2-1-16,0 3 3 0,6-3-1 0,-5 3-2 0,-2-5 1 16,8 5 1-16,-7 0 0 0,0 0-2 0,6-3 2 15,-5 3 0-15,-1 0 0 0,7-4 0 0,-8 4-2 0,2 0-2 16,-2 0 1-16,8 0 2 0,-7-4 1 0,-1 4-2 0,2 4-1 15,-1-8 4-15,7 4-2 0,-8 4-2 0,2-4 0 16,-2-4 2-16,8 4 2 0,-7 0 0 0,0 0-4 16,0 0 0-16,7 0 4 0,-7 0-4 0,0 0 4 0,0 0-2 15,-1 0-2-15,2 0 0 0,-1 0 0 0,0 0 0 16,0 0 0-16,0 0 0 0,-6 0 0 0,5 0 1 0,2 0 2 16,-8 0 2-16,7 0-1 0,-7 0 0 0,8 0 0 15,-8 0 0-15,8 0 0 0,-8 0-1 0,7 0 0 16,-7 4 0-16,1-4 0 0,6 0 0 0,-7 0-1 0,0 0 0 15,8 4 0-15,-8-4 0 0,1 0 0 0,0 3-4 16,-1-3 5-16,0 0-1 0,1 0 0 0,-1 0 0 16,1 5 0-16,-7-5-4 0,0 0 4 0,7 0-3 0,-7 0 0 15,0 0 4-15,0 0 0 0,0 0 0 0,0 0 0 0,0 0 0 16,0 0 0-16,0 0 0 0,0 0 0 0,0 0 0 16,0 0 0-16,0 0 0 0,0 0 0 0,0 0 0 15,0 0 0-15,0 0 0 0,0 0-4 0,0 0 1 0,0 0 0 16,0 0 3-16,0 0-1 0,0 0 1 0,0 0-1 15,0 0 1-15,0 0 2 0,0 3-2 0,-7-6 1 16,7 3 0-16,0 0 0 0,0 0-1 0,0 0 1 0,0 0 0 16,0 0 0-16,0 0-1 0,0 0-2 0,0 0 2 15,0 0 0-15,0 0 0 0,0 0-2 0,0 0 2 0,0 0 0 16,0 0 0-16,0 0 0 0,0 0 0 0,0 0 0 16,0 0 0-16,0 0 0 0,0 0 2 0,0 0-1 0,0 3-1 15,0-3 0-15,0 0 0 0,0 0 0 0,0 0 0 16,0 0-1-16,0 0 3 0,0 0-2 0,0 0 2 0,0 0 0 15,0 0-4-15,-7 0 1 0,7 0 0 0,0 0 1 16,0 0 0-16,0 0 1 0,0 0 0 0,0 0 0 0,-6 0 0 16,6 0 3-16,0 0-1 0,0 0 0 0,0 0 0 15,0 0 0-15,0 0 0 0,0 0-1 0,0 0 0 16,0 0 0-16,0 0 2 0,0 0-2 0,0 0 0 0,0 0 0 16,0 0 0-16,0 0-1 0,0 0 0 0,0 0 1 15,0 0-1-15,0 0 1 0,0 0-2 0,0 0-1 16,0 0 0-16,0 0 0 0,0 0 2 0,0 0-1 0,0 0-1 15,0 0 0-15,0 0 1 0,0 0-1 0,0 0 0 16,0 0 0-16,0 0 2 0,0 0-2 0,0 0 0 0,0 0 0 16,0 0 2-16,0 0-2 0,0 0 2 0,0 0-2 15,-7 0 0-15,7 0-2 0,0 0 4 0,0 0-2 0,0 0 1 16,0 0 1-16,0 0-4 0,0 0 1 0,0 0 3 16,0 0 0-16,0 0-4 0,0 0 4 0,0 0 0 0,0 0 0 15,0 0-4-15,0 0 1 0,0 0 3 0,0 0 0 16,0 0-1-16,0 0-2 0,0 0-1 0,0 0 2 0,0 0 2 15,0 0 0-15,0 0-1 0,0 0-2 0,0 0-1 16,0 0 0-16,0 0 3 0,0 0-2 0,0 0 0 16,0 0-1-16,0 0 0 0,0 0 2 0,0 0-3 0,0 0 0 15,0 0-2-15,0 0-2 0,0 0 0 0,0 0 1 16,0 0-1-16,0 0 2 0,0 0-1 0,0 0-1 16,0 0 1-16,-6 0 0 0,0 0 1 0,6 0-1 0,-7 0 0 15,0 3-1-15,1-3 2 0,-8 0 2 0,2 0 0 16,5 0 1-16,-6 0 2 0,7 0-1 0,-7 0 1 0,-1 0 0 15,8 0 0-15,-7 0 0 0,6 0 1 0,-6 0 1 16,1 0 0-16,5 0 0 0,-6-3 3 0,7 3-2 0,-8-3 2 16,8-2-3-16,-7 2 4 0,7 3-1 0,-1 0 0 15,0-4 0-15,1 4-9 0,6-4 10 0,-6 4 0 0,6 0 2 16,0 0-1-16,0 0-1 0,0 0-2 0,0 0-2 16,0 0 0-16,0 0 3 0,0 0-1 0,0 0-1 15,0 0 1-15,0 0-1 0,0 0 0 0,0 0 0 0,0 0-4 16,0 0 3-16,0 0 0 0,0 0 0 0,0 0 0 15,0 0 0-15,0 0-1 0,0 0 0 0,0 0 1 0,0 0-1 16,0 0 0-16,0 0-3 0,0 0-1 0,0 0 2 0,0 0 3 16,0 0-1-16,0 0-2 0,0 0-1 0,0 0 0 15,0 0 4-15,0 0-1 0,0 0 0 0,0 0 0 16,0 0 0-16,-8-3 0 0,8 3 0 0,-6 0-2 0,0-4-2 16,6 1 3-16,-7 3 0 0,1-5 1 0,-7 2 0 15,6 0-3-15,1 3 0 0,-8-4 4 0,8 0-1 0,-7 4-4 16,0-3 4-16,7 3-1 0,-7 0 1 0,6-4 0 15,-6 4-3-15,0-4 0 0,0 1 4 0,7 3-2 16,-7 0-2-16,6-4 0 0,0 4 4 0,1 0 0 0,0 0-1 16,-2-4-3-16,2 4 4 0,0 0-1 0,0 4-3 15,6-8 3-15,-7 4-1 0,7 0-2 0,0 0 4 0,0 0-4 16,0 0 4-16,-7-3-4 0,7 3 4 0,0 0-4 16,7 0 4-16,-7 0-4 0,0 0 4 0,0 0-4 15,-7 0 4-15,7 0-4 0,0 0 4 0,0 0-4 0,0 0 4 16,0 0-1-16,0 0-3 0,0 0 2 0,0 0-2 15,0 0 2-15,0 0 2 0,7 0-2 0,-7 0-2 0,0 0 4 16,0 0-4-16,0 0 4 0,0 0-4 0,0 0 4 16,0 0-2-16,0 0-2 0,0 0 4 0,0 0-4 15,0 0 4-15,0 0-4 0,0 0 4 0,0 0-4 0,0 0 4 16,0 0-4-16,0 0 4 0,0 0-4 0,0 0 2 0,0 0 2 16,0 0-2-16,0 0 0 0,0 0-2 0,0 0 4 15,0 0-4-15,0 0 4 0,0 0-2 0,0 0 1 0,0 0-3 16,0 0 4-16,0 0-2 0,0 0-2 0,0 0 4 15,0 0-4-15,0 0 4 0,0 0-4 0,0 0 0 16,0 0 4-16,0 0-2 0,0 0 1 0,0 0-1 0,0 0 2 16,0 0-4-16,7 0 3 0,-7 0 1 0,0-4-4 15,6 0 4-15,-6 1-2 0,6-5-2 0,0 5 0 0,2-5 4 16,4-2-2-16,-5-1-2 0,0 0 1 0,-1-1 3 16,7 1-4-16,-7 0 4 0,1 1-2 0,0-5-2 15,-7 0 0-15,6 1 1 0,0-5 0 0,1 5 4 0,0-5-1 16,-1-3-4-16,1 0 4 0,-1-3-3 0,-6-4 3 15,7-1-4-15,-1 0 1 0,1 1 0 0,-1-4 3 0,0 0-3 16,2 4 3-16,-2-4-4 0,0 0 4 0,1 3-4 16,-1 2 4-16,1-2 0 0,-7 1 0 0,6 0 0 15,1 4-3-15,-7-5-1 0,6 1 4 0,-6 3-2 0,0 0-2 16,6 0 0-16,-6 1 4 0,0 3-4 0,0 0 4 16,0 0-4-16,0 0 4 0,0 4-4 0,0 2 4 0,0-1-4 15,0 2 4-15,0 0-4 0,0 4 4 0,0-3-2 0,0 2-2 16,0-2 4-16,0 3-2 0,0 0-2 0,0 0 4 15,0 1-4-15,0-2 4 0,0 1-2 0,0 0 0 16,0-1-2-16,0 2 0 0,0-1 4 0,0 5-3 0,0-2 3 16,-6-1 0-16,6 3-4 0,0-2 0 0,0 5 4 15,0-5 0-15,-6 5 0 0,6-4-1 0,0 3 0 0,-7-4-4 16,1 1 4-16,6 0 0 0,-7-1 0 0,7 5 0 16,-6-4-1-16,-1-1 0 0,1 1 0 0,-8 0 0 15,8 4 0-15,-7-6 0 0,0 6 0 0,0-5 0 0,0 1 0 16,-6 0 0-16,5-1 0 0,-5 1 0 0,-1 0 0 15,0-1 0-15,-5 1-2 0,-1 0 1 0,0 0 1 0,0-1 0 16,-1 5 0-16,-5-5 0 0,-1 2-2 0,1-2 2 16,-7 1-2-16,7-1 3 0,-7 4-1 0,-1-3-3 15,1 4 1-15,-7-4 1 0,7 2-1 0,-6-3 2 0,-7 5 1 16,7-1 0-16,-8-3-2 0,1 4 0 0,-1-1 2 16,-4 0-2-16,-2 0 0 0,0 4 0 0,-6 0 2 15,6-3-2-15,-6 3 0 0,-7-4 1 0,7 4 0 0,0-3 1 16,-6 3-2-16,-1 0-1 0,0 0 2 0,1 0-1 0,-8 0 3 15,8 0-2-15,0 0-1 0,-2 0 0 0,2 0 1 16,0 0 2-16,-2-4-2 0,8 4-3 0,-6-4 3 0,6 4 0 16,0-3 2-16,0-1-3 0,-1 0 1 0,7 4-1 15,-6-3 1-15,7 3 0 0,0 0-1 0,-8 0 3 0,8 0-2 16,-1 0 0-16,1 0 1 0,5 0-2 0,-5 0 0 16,12 0 1-16,-6 0 0 0,6 0-1 0,1 0 3 15,6 0-1-15,-7 0-1 0,13 0 0 0,-5 0 0 0,-1 0 0 16,6 0 0-16,1 0-1 0,-2 0 1 0,9 3-1 15,-7 1 1-15,5-4-1 0,1 4 1 0,6-1-1 0,-6 1 1 16,7 0-1-16,-1-1 1 0,8 1-1 0,-2 3 1 16,1-7 0-16,7 4-1 0,-7 0 1 0,6-4-1 0,1 3 0 15,6 1 0-15,-6-1 0 0,-2 1 0 0,8 4 0 16,-6-5 0-16,6 5 0 0,-6-1 1 0,-1 4-1 16,7 0 0-16,-6 1 2 0,-1 2-1 0,1 4-1 0,-1 0 1 15,1 0 0-15,-8 7 0 0,8 2-1 0,-7 3 1 16,0 6 0-16,0 1 0 0,0-2-1 0,-6 7 0 15,5 1 1-15,1 1 0 0,0 0 0 0,-6 0 0 0,5 0 0 16,8-3 0-16,-7-1 0 0,0-4 0 0,7-2 0 16,-1-2 0-16,-5 1 0 0,4-7-1 0,2-1 1 0,0 1 0 15,-1-5 0-15,0 2-1 0,1-4 0 0,0-1 0 16,-1 0-3-16,1-3-5 0,-1-1-5 0,0 2-8 0,7-2-6 16,-12 1-2-16,5-5-7 0,0 9-6 0,7-5-4 15,0 1-5-15,-6 3-5 0,6-3-7 0,-6 4 0 0,6-1-11 16,0 0-9-16,0-4 3 0,6 5 12 0</inkml:trace>
  <inkml:trace contextRef="#ctx0" brushRef="#br0" timeOffset="82254.88">17929 5411 408 0,'33'0'22'0,"-1"0"-3"16,8-4 3-16,-1 4-1 0,6-4 0 0,7 4-7 0,7-3 1 16,0 3 0-16,6 0-5 0,0 0 3 0,0-4-4 0,6 4 3 15,1 4-3-15,0-1-3 0,6 1 2 0,-6 3-2 16,-1-4 1-16,-6 2 0 0,7 2-3 0,-7 0 0 0,7 5 0 16,-7-6-1-16,0 1 1 0,1-2-2 0,-9 2 2 15,9-3-5-15,-8 3 3 0,1-7-4 0,-1 4 3 16,1-1-5-16,-6 1 1 0,-1-4-1 0,-1 3-2 0,-4-3-2 15,-2 0-2-15,1 0-1 0,-7 0-3 0,-1 5-1 16,-5-5-4-16,-1 0-4 0,-5 0 0 0,-1 3-4 16,-6 1-1-16,-1-1-3 0,-6-3-2 0</inkml:trace>
  <inkml:trace contextRef="#ctx0" brushRef="#br0" timeOffset="85047.49">24116 3982 410 0,'0'3'25'0,"0"-3"-1"0,0 0 3 16,0 0-4-16,0 0 2 0,0 0-5 0,0-3 1 0,0 3-2 15,0 0-3-15,0 0-3 0,0 0 0 0,0 0-3 16,0 0 3-16,0 0-3 0,0 0-3 0,0 0 1 0,0 0 1 16,0 0 0-16,0 0 1 0,0 0-1 0,0 0 0 15,0 0 3-15,0 0-1 0,0 0-3 0,0 0 2 16,0 0 1-16,0 0 0 0,0 0-1 0,0 0 3 0,0 0-4 16,0 0 5-16,0 0-3 0,0 0 1 0,0 0 2 15,0 0-3-15,0 0 4 0,0 0-2 0,0 0-1 0,0 0 0 16,0 0 0-16,0 0 1 0,0 0-4 0,0 0 3 15,0 0-4-15,0 0 0 0,0 0 3 0,0 0-1 16,0 0 0-16,0 0 0 0,0 0-2 0,0 0-1 0,0 0 0 16,0 0 0-16,0 0 0 0,0 0 1 0,0 0-2 15,0 0-1-15,0 0-2 0,0 0 3 0,0 0-2 0,0 0 1 16,0 0-4-16,0 0 3 0,0 0 0 0,0 0-4 16,0 0 4-16,0 0 0 0,0 0-1 0,0 0 0 15,0 0 0-15,0 0 0 0,0 0 0 0,0 0 0 0,7 0-2 16,-7 0-2-16,6 0 1 0,1 0-1 0,6 0 3 15,-7 0 1-15,8 0 0 0,-2-4-1 0,2 4 0 0,-8-4 0 16,7 4 0-16,1 0-2 0,-2 0-2 0,2-3 0 0,-2 3 0 16,1-4 1-16,1 4 1 0,-2 0-1 0,2 0 0 15,-2 4 4-15,1-8-4 0,1 4 0 0,-2 0 0 16,-5 0 0-16,6 0 0 0,0 0 4 0,0 0-4 0,0 0 0 16,0 0 0-16,0 0 0 0,1 0 0 0,-2 0 0 15,8 0 4-15,-7 0-1 0,-1 0 1 0,2 0-1 0,5 0-4 16,-6 0 4-16,6 0-4 0,-5 0 4 0,-1 0-4 15,6 4 0-15,-6-1 4 0,1-3-4 0,-2 4 4 16,8 0-4-16,-7-1 3 0,0-3-3 0,0 4 4 0,1-1-4 16,-2-3 0-16,1 0 4 0,-6 0 0 0,6 4-4 15,-1-4 4-15,2 0-4 0,-8 5 4 0,8-2-4 0,-8-3 1 16,7 3 3-16,-7-3 0 0,8 4 0 0,-8 0 0 16,0-4-1-16,8 0 0 0,-8 0 0 0,0 0 0 0,8 3 0 15,-8-3 0-15,1 3 0 0,5 2-1 0,-4-5-2 16,4 0-1-16,-6 3 1 0,8-3 3 0,-1 5 0 15,-7-5 0-15,8 4 0 0,-2-4 0 0,8 0 0 0,-7 0 0 16,0 3-1-16,6 0 0 0,-5-3 0 0,-2 4 0 16,8-4 0-16,-7 4 0 0,1-4-3 0,4 3 4 0,-4 1-2 15,5 0 0-15,-5-1 2 0,-2-3 0 0,2 4 0 16,5-1 0-16,-6-3 0 0,0 5-1 0,-1-5 1 16,2 3-1-16,-1-3 0 0,0 4-3 0,0-4 3 0,0 0 1 15,0 0-1-15,0 3 0 0,0-3-1 0,0 4-2 0,0-1 0 16,6 1 4-16,-5 0-4 0,-1-4 4 15,0 7-3-15,0-3 4 0,7 3-4 0,-8-7 3 0,1 4-3 16,0-1 4-16,0-3-4 0,1 4 4 0,-2 3-2 0,2-7-2 16,-8 0 4-16,7 3-4 0,0 1 2 0,0 4 1 15,0-3 0-15,0-2 0 0,-6 3-3 0,6-1 0 0,0-2 0 16,-1 0 4-16,2 2 0 0,-1-3-4 0,0 7 0 16,0-6 0-16,-1 1 1 0,2-1 0 0,-1-3 0 15,0 0 4-15,0 0-4 0,0 4 1 0,0-4 2 0,0 0 0 16,-6 0-2-16,5 4 2 0,1-4 0 0,1 7-4 15,-2-4 0-15,2 2 0 0,-8 2 0 0,7 0 1 0,0-3 3 16,0 3-3-16,1 0 0 0,-2-3 0 0,-6-1 0 16,8 1 0-16,-1-4 2 0,0 4-2 0,0-4 4 15,0 0-2-15,0 7-3 0,0-3 1 0,0-1 0 0,0 1 0 16,7-1 0-16,-8 5 0 0,2-1 0 0,-1-3 4 16,-1 4-4-16,2-5 0 0,-2 1 0 0,2 0 0 15,-1-2 4-15,0-2-1 0,0 5-3 0,-1-1-1 0,2-1 4 16,-1 1 0-16,0-4 0 0,-6 7 0 0,5-3-4 15,2-4 0-15,-2 4 4 0,-5 2 0 0,6-6-1 0,0 5-3 16,0 2 3-16,0-3-1 0,0-4-3 0,0 7 4 16,-6-7 0-16,6 3 0 0,0 1-4 0,-1 0 4 0,2-1-4 15,-1 1 4-15,0-1 0 0,0 1 0 0,-1 1-4 0,-4-2 4 16,11 0 0-16,-6 1-2 0,0-4-1 0,0 4 1 16,0-1-1-16,0 1 0 0,7 0 0 0,-7-1 2 0,0-3 2 15,-7 0-1-15,8 5 0 0,-2-5 0 0,-5 2 0 16,6-2 0-16,-7 0 0 0,1 5 0 0,5-5 0 15,-4 3-3-15,-2-3-1 0,0 8 3 0,1-8 1 0,0 3 0 16,5-3 0-16,-5 4 0 0,6 0 0 0,-6-4-4 16,-1 3 2-16,7 1-1 0,-6-4 0 0,5 3 0 0,1-3 0 15,-6 8 2-15,6-5 1 0,1 1 0 0,-8-4 1 16,6 0-1-16,2 4 0 0,-8-4 0 0,7 3 0 16,1 1-4-16,-8 0 4 0,6-4-2 0,-4 4 0 0,4-1 0 15,-5 1 2-15,6-1 0 0,-6-3-1 0,5 4-1 16,-5-4 0-16,6 4 2 0,0-4-3 0,-7 3 3 0,8 1-1 15,-8-4 0-15,8 4 1 0,-2-1-2 0,1 0-1 16,0-3 3-16,-6 5-2 0,5-5 0 0,2 4 2 16,-2-1 0-16,2-3-2 0,-8 3 0 0,7 1 0 0,1 0 2 15,-8-1-1-15,6 2-1 0,-4-2 0 0,-2-3 2 16,7 0-2-16,-7 0 1 0,1 3 2 0,0-3-1 16,-7 0-2-16,6 0 1 0,0 0 2 0,0 0 0 0,-6 5-1 15,8-3 0-15,-2-2 0 0,0 5-3 0,-6-5 2 0,7 0 2 16,0 3 0-16,-1-3-2 0,1 0 2 0,-1 4-1 15,0-4 0-15,1 0-3 0,0 4 0 0,-7-8 0 16,6 4 0-16,0 4 0 0,-6-4 0 0,7 3 1 0,-7-3-1 16,0 0 2-16,0 0-2 0,0 0 0 0,0 0-8 15,0 0-5-15,0 0-7 0,0 0-13 0,0-3-15 0,0-1-11 16,0-3-15-16,0 0-23 0,-7-1-3 0,1-3 12 16,0 0 10-16,-1-1 9 0</inkml:trace>
  <inkml:trace contextRef="#ctx0" brushRef="#br0" timeOffset="85975.21">23973 3953 421 0,'0'0'27'0,"0"0"1"0,0 4-2 0,0-4-5 0,0-4 3 16,0 4-8-16,0 0 0 0,7 0 1 0,-7 0 0 15,6 0-4-15,1 0 2 0,-1 0 1 0,8 0 2 16,-2 0-1-16,8 0-4 0,-1-5 2 0,1 5-5 0,6 5 2 16,0-5-4-16,0 0 3 0,0 0-2 0,6 0 0 0,-6-5-1 15,7 5-1-15,-7 0 0 0,0 0-3 0,7 0-2 16,-13 0 0-16,6 0 0 0,-1-3 0 0,-5 3-1 16,6 0 3-16,-6 0 0 0,-1 0-1 0,1 0-1 0,-1-3-2 15,-6 3-4-15,6 3-2 0,-5-6-7 0,-1 6-7 16,0-3-7-16,-7 0-5 0,7 0-12 0,-6-3-11 0,0 3-24 15,-1 0 3-15,-6 0 5 0</inkml:trace>
  <inkml:trace contextRef="#ctx0" brushRef="#br0" timeOffset="88237.24">15194 1930 435 0,'7'-11'74'0,"-1"0"-9"15,7 4-8-15,0-4-8 0,6 0-3 0,1 8-11 16,6-2-4-16,7 3-2 0,-1 2-5 0,1 0-3 0,6 2-4 16,-1 3 0-16,-4-2-2 0,5 1-2 0,-7-4-2 15,1 4-1-15,-7-4-2 0,0 3-2 0,-1-3-6 16,-5 0-8-16,0 0-5 0,6-3-8 0,-7 3-7 0,1-8-10 15,-1 5-12-15,7-4-7 0,-6-5-12 0,0-3-18 16,-1-3 2-16,1 0 13 0</inkml:trace>
  <inkml:trace contextRef="#ctx0" brushRef="#br0" timeOffset="88454.05">15631 1488 414 0,'-14'21'45'0,"2"12"-5"0,-2-4-2 0,1 12-1 0,0 3-6 16,0 3-7-16,1 5 3 0,-2-1 0 0,1 0 1 16,7 0-3-16,-8-3 0 0,8-4-4 0,0-4-2 0,-8-3-1 15,8-1-6-15,0-5 0 0,-1-4-2 0,0 0-1 16,7-2 0-16,-6 1-4 0,-1-4-3 0,7-4-6 16,0 5-6-16,0-6-2 0,-6 2-8 0,6-4-6 0,0-1-6 15,0-3-5-15,0 0-4 0,0-3-6 0,0-5-8 16,0 1-11-16,0-4-5 0</inkml:trace>
  <inkml:trace contextRef="#ctx0" brushRef="#br0" timeOffset="88771.51">16789 1788 410 0,'-26'10'38'0,"0"1"3"0,-7 7-5 16,1 1-1-16,-1 4-2 0,1-2-7 0,-7 5-5 0,7-4 2 15,-7 3-7-15,6-3 2 0,-7 0-5 0,8 0-3 16,-7-3-4-16,7-1-3 0,-1 0-7 0,7-3-4 0,0-1-5 16,0-3-10-16,-1 0-6 0,8 0-7 0,0-3-7 15,0-5-6-15,-1-3-14 0</inkml:trace>
  <inkml:trace contextRef="#ctx0" brushRef="#br0" timeOffset="88955.45">16027 1703 400 0,'14'-4'36'0,"-2"-3"-4"0,-5 7-2 0,13 4-2 16,-7 3-2-16,6 9-3 0,1 1 0 0,-1 5-3 15,7 8-1-15,0-1 0 0,0 0-1 0,1 4-2 0,-1 4-2 16,0-1-4-16,-1 1 3 0,1 0-6 0,1-5 0 0,-1 2-4 16,0-2-2-16,7 1-6 0,-7-3-8 15,-1-4-4-15,1-1-7 0,0 1-6 0,-6-4-8 0,7-4-7 16,-9 1-18-16,-4-4-8 0</inkml:trace>
  <inkml:trace contextRef="#ctx0" brushRef="#br0" timeOffset="95254.02">16008 1491 416 0,'-78'0'27'0,"-6"0"2"0,5 0-4 0,0 7 3 15,-4 4 0-15,4 4-7 0,8 3 2 0,-2 7 1 16,8 2-4-16,7 2 4 0,0 4-5 0,5 3-2 0,7 5 3 16,8-1-4-16,5 4-2 0,7 0-4 0,13 0 1 15,7 0-1-15,12-1-1 0,1-2-1 0,19 3-1 0,0-8-1 16,13 1 0-16,13 0-1 0,7-8-3 0,-1-3 3 16,14-4-2-16,-1-4-2 0,8-4 3 0,12-6-2 0,-7-5 1 15,7-6-1-15,8-7 0 0,-9-6 0 0,1 2 0 0,0-8 1 16,-12-4-1-16,-1 1 0 0,-6-1 2 0,-13-4 0 15,-8 2-3-15,-5 2 0 0,-13-4 3 0,-13 5-2 16,-2-1 0-16,-11 0 0 0,0-3 0 0,-14 3 0 0,-6-3-1 16,1 3 0-16,-15-6 0 0,1 2 2 0,-6-3 0 15,-7 4 0-15,-7-1-4 0,1 5 5 0,-8-1 1 16,-6 5-1-16,1 6 1 0,-1 0 1 0,-6 8 1 0,0 7 3 16,0 3 0-16,6 8-2 0,1 0 1 0,-1 8-1 15,14 3 0-15,-1-1 1 0,7 12-2 0,6 1-1 16,7 2-1-16,14 0 1 0,-2 6-2 0,14-3 0 0,0 5 0 15,14-4-1-15,4 5-1 0,15-1 0 0,-1-8-1 0,15 1 0 16,4 0 0-16,8-8-1 0,7-4 0 0,5-3 0 16,0-7-1-16,1-8 0 0,6-2-1 0,-6-5 1 15,0-8 0-15,-7-7 2 0,-6 1-2 0,-8-5 0 0,-11-3 0 16,-1-3 0-16,-13-1 0 0,-7 0 0 0,-6 0-2 16,-6-3 0-16,-7 3 3 0,-7-3-1 0,-13 3 0 15,8-3 2-15,-14 7 0 0,-1-3-2 0,1 3-3 0,-6 0-1 16,-1 3 3-16,1 1-1 0,-7 7-5 0,6-4-1 15,1 8-7-15,-1-4-5 0,7 7-3 0,0 4-7 0,6-3-7 16,7 3-9-16,7 0-1 0,-1 3-8 0,14-3-6 0,6 8-14 16,-1-5-6-16,8 1 13 0</inkml:trace>
  <inkml:trace contextRef="#ctx0" brushRef="#br0" timeOffset="96130.05">18177 1677 410 0,'-27'19'31'0,"8"4"1"15,-7 2-3-15,0 0-1 0,0 1 3 0,-7-1-7 16,7 1 0-16,0-1 2 0,1 2 0 0,-1-6-1 15,-1 1 1-15,7-3-1 0,1-2 1 0,6-5-1 0,0-1-3 16,7 0 2-16,-1-3-1 0,7-6-2 0,-7 3 3 16,7-5-2-16,7 3 0 0,-7-3 2 0,7 4 0 15,-1 0-3-15,7 3-1 0,0 0-1 0,0 0-1 0,7 5-2 16,-1-5 0-16,7 8-3 0,0-5-2 0,1 1-3 16,5 4 1-16,1-4-1 0,-7 4-1 0,6-4-2 15,1 0 0-15,-1 4-2 0,1-4-2 0,-7 0 0 0,6-1-3 16,-5 1-6-16,5 0-5 0,-6 1-3 0,1-5-5 15,-2 0-4-15,-5 0-5 0,0 1-6 0,-1-5-7 0,0 2-9 16,1-3-4-16,-7 3-5 0,-7-5-9 0,8 0-8 16,-14 0-10-16,6-5 5 0,-6-2 13 0</inkml:trace>
  <inkml:trace contextRef="#ctx0" brushRef="#br0" timeOffset="96348.15">18392 1798 401 0,'-7'-3'45'0,"1"6"-2"0,6 5-4 16,-6 3 2-16,-2 4 0 0,-4 3-8 0,-2 8 4 15,1-1-3-15,1 8 2 0,-8 4-3 0,0-1-3 0,1 5-4 16,-1-1 0-16,0 4-6 0,1-7-3 0,-7 2-3 16,6 2-6-16,8-4-2 0,-8-4-9 0,1 3-3 0,12-3-5 15,-6 0-10-15,7-3-5 0,-1-5-5 0,7 1-6 16,-7-4-5-16,7-8-4 0,0 1 0 0,0-4-5 0,7-4-3 15,0-3-11-15,5-8-4 0</inkml:trace>
  <inkml:trace contextRef="#ctx0" brushRef="#br0" timeOffset="101713.53">18867 1227 400 0,'0'0'34'0,"0"4"0"16,0 3-1-16,-7 4 3 0,7 0 3 0,-6 7-7 0,6 0-1 15,-6 7 2-15,-7 9-2 0,6 6-3 0,-6 1-2 16,7 6 0-16,-14 1-3 0,14 7-1 0,-8 0-1 15,1 3-2-15,1 1-5 0,-2-4 3 0,8 3-1 0,-7-6-4 16,6-4-1-16,1 0 0 0,-7-4 0 0,6-8 0 16,0-3-2-16,1-4 2 0,0-3-1 0,6-5-1 0,-6-2 0 15,6-4 0-15,-8-5-3 0,8 2-2 0,0-5 4 0,-6-3 0 16,6-1-2-16,0 1 0 0,0-4-1 0,0 0 0 16,0 0-2-16,0 0 2 0,0 0 0 0,0 0 2 0,0 0-3 15,0-4 0-15,0 8-1 0,0-4 2 0,0 0 1 16,0-4 0-16,0 1-1 0,0-1 0 0,0-3-1 15,6 0-1-15,2-8 0 0,-2 4-3 0,6-7-1 0,2-1 2 16,-1-6-1-16,7 2 2 0,-2 1 0 0,2-3-2 16,7-1-2-16,-1 1 0 0,0-2 4 0,-1 6-4 0,8 3 2 15,-7-1 2-15,0 5-4 0,0 3 3 0,-6 7 1 16,5-3-4-16,-11 7 4 0,6 3-1 0,-7 1-3 16,-1 7 4-16,2 0-2 0,-8 4 3 0,7-1-4 0,-13 8 5 15,7-3-4-15,-7 6 4 0,-7-3-1 0,7 4 0 16,-7-1 0-16,-5 1 2 0,5 0 1 0,-12 0 0 15,6-5 0-15,-7 1-3 0,6 0 0 0,-11-3 2 0,5-1-3 16,-6-3 0-16,7-5 1 0,-7 2 0 0,6-1-1 16,-6-8 0-16,7 5 0 0,-7-8 0 0,6 3-4 0,-6-6 0 15,7-5-2-15,-1 5 1 0,7-5-4 0,-7-3-4 16,7 4-2-16,0-4-6 0,7 0-2 0,-8-4-5 0,8 1-5 16,0 3-7-16,6-1-4 0,-7 2-5 0,14-1-6 15,-7 0-3-15,6-1-6 0,0 6 0 0,8-2-2 16,-8 1-11-16,7-4-6 0,7 4 10 0</inkml:trace>
  <inkml:trace contextRef="#ctx0" brushRef="#br0" timeOffset="102128.68">19206 2026 405 0,'-7'7'37'0,"7"4"1"0,-6 3-4 16,-1 5 2-16,1-1 2 0,6 0-7 0,-6 1-2 16,6 3 1-16,-8-5-2 0,16 6-2 0,-2-4-5 0,-6-5 0 15,13 1-2-15,0-5-3 0,6 2-1 0,1-5-2 16,0 0-1-16,5-3-2 0,1-4-1 0,7 0-1 0,-7 0-1 16,7-7-2-16,-1 3 0 0,-6-3-1 0,7-5-1 15,-7 2 2-15,0-1-8 0,0 0 13 0,-7-1-3 16,1-2 5-16,-7 7-1 0,0-4 1 0,0 4-1 0,-13-1 1 15,6 4 2-15,-6 1 0 0,8-1 0 0,-8 4-1 16,0 0 1-16,-8 0-1 0,8 0-1 0,-12 4 0 0,5-1-3 16,1 5 2-16,-14-2-2 0,8 6-1 0,-8 3 2 15,-7 3-2-15,1 4 0 0,-6 4 1 0,-1-1-1 0,7 5 0 16,-13 3-2-16,0 0-1 0,7 3-3 0,-8 1 4 16,-5 0-3-16,6 0 0 0,-1 0-2 0,-5 2 0 15,6-2-2-15,0-5-1 0,0 5-4 0,0-7 2 0,7-1-5 16,-1 0-2-16,7-4-7 0,0-6-4 0,13-1-4 0,-1-3-4 15,8-4-6-15,0-3-7 0,-2-5-3 0,8 0-4 16,8-3-2-16,-8 0-1 0,6 0-5 0,7-3-3 16,-6-4-4-16,6 0-13 0,-1-4 0 0</inkml:trace>
  <inkml:trace contextRef="#ctx0" brushRef="#br0" timeOffset="102441.19">19746 1919 440 0,'0'0'51'15,"6"0"-4"-15,-6 0-5 0,8 0-3 0,-2 4-4 16,0 0-8-16,7-1-5 0,1 5 1 0,-2-1-5 16,2 0-2-16,5 1-2 0,1-1-5 0,-8 0 0 0,8 1-2 15,-7-1-5-15,0 0-6 0,7-3-6 0,-7 3-4 16,-1-3-8-16,8-1-5 0,-7 4-6 0,1-2 0 0,-2-2-3 16,2-3-2-16,-2 4-4 0,-5-4 1 0,6 0-2 15,-6 4-8-15</inkml:trace>
  <inkml:trace contextRef="#ctx0" brushRef="#br0" timeOffset="102608.54">20085 1861 406 0,'-6'8'34'16,"-1"2"-1"-16,1 1 2 0,-8 4-1 0,-6 3-1 0,8 4-5 16,-8 0-3-16,-5 7 0 0,5 1-2 0,-6-1-5 15,-1 4 0-15,1-4-3 0,1 4-4 0,-1 0-2 16,0 0-1-16,-1 0-6 0,1-4-5 0,7 0-7 0,-1 2-9 15,0-6-7-15,8 0-8 0,-2 1-6 0,8-8-10 16,0 1-7-16,6-5-13 0</inkml:trace>
  <inkml:trace contextRef="#ctx0" brushRef="#br0" timeOffset="102974.59">20040 2374 405 0,'12'7'20'16,"2"0"-1"-16,-1 1 0 0,6-2 1 0,-6 2 0 0,7-1-6 16,-1 1-2-16,-6-8 0 0,6 3 0 0,1-3-1 15,0 0-1-15,-1 4-4 0,1-8 2 0,0 1-1 16,-1-5-1-16,1 1 0 0,-8-1-1 0,2 2-1 0,5-2 0 16,-6-6-1-16,-6 3 0 0,-1-4 0 0,0 0-1 15,2 1 2-15,-8 2-4 0,0-1 1 0,-8-3 4 0,8 5 0 16,-12-4 1-16,5 5 3 0,-6-1 1 0,0 7-3 15,0 0 3-15,-6 1 3 0,-8-1-1 0,8 4 4 0,-8 7 1 16,-5-3-1-16,7 7 0 0,-2 0 2 0,-5 4 2 16,6-1-3-16,-7 4-2 0,13 5-2 0,-6 2-1 15,7 1 2-15,-1 3-1 0,8 0-5 0,-2 1 0 0,8 0-1 16,0-1 3-16,6 0-5 0,6-4-1 0,0 0 3 16,0 2-1-16,14-5-1 0,-7-4-2 0,7 1-5 15,0-5-3-15,-1 0-4 0,7-3-3 0,-6 0-9 0,6-3-5 16,-1 3-6-16,-5-4-5 0,0-7-6 0,-1 8-5 15,1-8-6-15,0 0-10 0,-1 3-13 0,0-3-2 0</inkml:trace>
  <inkml:trace contextRef="#ctx0" brushRef="#br0" timeOffset="104890.65">20339 3154 400 0,'-65'-10'10'0,"6"-2"4"0,-6 5-1 16,6-4-1-16,-12 4 0 0,6-5-9 0,-6 5 3 16,-2 0-4-16,-4-4 4 0,4 4-2 0,-4-1 1 0,-2 1 1 0,8 0 1 15,-8 3-2-15,1 0 4 0,7 0-2 0,-1 1-1 16,1-2 2-16,-1 3-1 0,0 2 3 0,-6 0-1 15,13 0-1-15,-7 0 3 0,7 0-2 0,0 0-2 0,6-4 0 16,1 4 2-16,-1 4-1 0,7-4 0 0,0 0 0 16,7 0-1-16,5 0 1 0,-5 0 0 0,6 0-2 15,6 0 3-15,-6 0-3 0,13 0 4 0,-7 0-2 0,7 0 1 16,1 0 0-16,5 0 0 0,0 0-1 0,7 0 0 16,0 0 0-16,6 0-1 0,1 0 3 0,0 0-5 0,6 0 3 15,-7 0-1-15,7 0-1 0,0 0-1 0,0 0-1 16,0 0 0-16,0 0-1 0,0 0 0 0,0 0-4 0,0 0 0 15,0 0 2-15,0 0 2 0,0 0-1 0,0 0-2 16,0 0 2-16,0 0 0 0,0 0-1 0,0 0 1 16,0 0-1-16,0 0 0 0,0 0 0 0,0 0 0 0,0 0 0 15,0 0 0-15,0 0 1 0,0 0 0 0,0 0 0 16,0 0 0-16,0 0-1 0,0-4 0 0,0 4-1 16,0-4-2-16,0 0 1 0,0-3 0 0,0 1 0 0,0-3 3 15,0-2-1-15,0-3 2 0,0-1-3 0,0 1 1 16,0-4 1-16,0-5-4 0,0 4 0 0,0-6 0 0,0 0 0 15,7-5 0-15,-1-3 4 0,0-4-4 0,1-2 0 0,0-5 2 16,-1-4 2-16,1 0-2 0,6-3-2 0,-6-1 4 16,-1 1-4-16,0 1 5 0,-6-2-4 0,6-3 3 0,-6 7-1 15,0 4 2-15,0 0 0 0,8 0-3 0,-16 0 1 16,8 8 1-16,0-5-3 0,0 1-1 0,0 0 2 16,8-1 1-16,-2 1-1 0,-6 0 0 0,6-1-4 0,1-2-1 15,-1 2 4-15,1 1-2 0,0 0-2 0,-1-1 4 16,0 4-2-16,-6 2 0 0,0-2 0 0,6 4 1 15,-6 3 0-15,0-3 3 0,0 4-2 0,0 3 0 0,0 1 3 16,0 3-3-16,-6-1 0 0,6 6 3 0,-6-2 0 16,6 4 0-16,-6 4 0 0,6 0-4 0,-7 0 0 15,0 5 1-15,1-6 0 0,6 5 0 0,-7 0 0 0,7-1 0 16,0 0 1-16,-6 6 2 0,6-6 1 0,0 0 0 0,0 5-1 16,0-5 1-16,0 8-1 0,0-3 0 0,0-4 0 15,-6 7 0-15,6 0 0 0,0-5 0 0,0 5 0 16,0 0-1-16,0 0-4 0,0 0 5 0,0 0-1 0,0 0 0 15,0 0 0-15,0 0 0 0,0 0-1 0,6 0 0 16,0 0 0-16,1 0 0 0,6-3 0 0,6 3 0 0,1-4 0 16,6 1 0-16,0 3 0 0,13-4 1 0,-6 0-3 0,12 1-1 15,-5-1 4-15,11 1 0 0,1 3-4 16,7 3 4-16,0 1 0 0,0-4 0 0,12 7-1 0,-6 0 1 16,14 0-1-16,-2 5 0 0,8-5 0 0,0 4-5 0,0 3 5 15,6-6-5-15,-7 3 4 0,7 0-2 0,1 1-1 16,-8-6 0-16,1 2 0 0,-1-1-3 0,1-3 3 15,-6 3 1-15,-8-3-1 0,0-1 0 0,-6-3-1 0,1 5 0 16,-1-2-2-16,-6 0-1 0,-7-3-1 0,0 4-2 16,0 3 2-16,-6-4-3 0,-8 2 5 0,2 7-4 0,-1-10 2 15,-7 10 1-15,-5-9-1 0,-1 5 2 0,0-1-1 16,-7 0 1-16,1-3 1 0,-8 3 1 0,2 0 0 0,-8-3 2 16,1-1 0-16,-7 2 0 0,0-2 1 0,6-3 0 15,-12 4 2-15,6-1 0 0,0 1 1 0,-7 0-3 16,1-1 5-16,-1 5-3 0,0-1 1 0,1-4 2 0,0 8 0 15,-8 0 0-15,8 1-4 0,0-2 5 0,-7 5-2 16,6-5-2-16,0 10 0 0,-5-3 5 0,6 6 0 16,-2 3-2-16,-4 3 1 0,5 8 0 0,-6-1 1 0,0 7 2 15,0 9 0-15,0 3-4 0,-7 5 4 0,1 1 0 16,-1 5-4-16,0 4 4 0,-5 3-2 0,-1 4 1 0,0 1-1 16,6 1 1-16,-6-1 0 0,0-2 1 0,6 1-1 15,-6 1-1-15,6-6-1 0,1-2 4 0,6-4-1 0,0-7-1 16,1-1 0-16,-2-7-4 0,1-7 0 0,6 0 3 0,7-7-4 15,-6-7 0-15,6-1 0 0,-6-4 2 0,6-3-2 16,0-4 0-16,0 1 0 0,0-7-1 0,0 2 4 16,6-3-4-16,-6-4 0 0,-6-4 0 0,6 5 4 0,0-1-4 15,0-7 0-15,0 4 0 0,0-1 3 0,0-3-4 16,0 0 4-16,0 0-4 0,0 0 4 0,0 0-4 0,0 0 0 16,0-3 4-16,0 3-4 0,0 3 3 0,0-3-3 15,0 0 4-15,0 0-4 0,0 0 4 0,0 0-4 16,0 0 3-16,0-3-3 0,0 3 3 0,0 0-3 0,0 0 3 15,0 0-4-15,0 0 2 0,0 0 2 0,0 0-1 16,0 0 1-16,0 0-4 0,0 0 2 0,0 0 2 16,0 0-4-16,0 0 4 0,0 0-4 0,0 0 4 0,0 0-4 15,0 0 4-15,0 0-4 0,0 0 2 0,0 0 2 0,0 0-4 16,0 0 4-16,0 0-4 0,0 0 4 0,0 0-4 16,0 0 3-16,0 0 0 0,0 0-4 0,0 0 0 15,0 0 0-15,0 0 4 0,0 0-1 0,0 0 0 0,0 0-1 16,0 0 0-16,0 0 0 0,0 0-1 0,0 0-1 15,0 0-1-15,0 0-1 0,0 0 2 0,0 0-2 16,0 0-2-16,0 0-1 0,0 0-5 0,0 0-6 0,0 0-1 16,0 0-10-16,0 0-4 0,0 0-4 0,0 0-8 15,0 0-14-15,0 0-15 0</inkml:trace>
  <inkml:trace contextRef="#ctx0" brushRef="#br0" timeOffset="106577.55">17858 3026 410 0,'0'0'22'0,"0"0"-4"16,0 0 2-16,-7 0 1 0,7 0-2 0,0 0-6 16,-7 0 4-16,1 0-1 0,0 0 0 0,-1 0-3 0,1 0 0 15,-1-5 1-15,-6 5-2 0,0 0 3 0,0-2-4 16,0 2 4-16,0-4-3 0,0 0 0 0,-1 0-1 0,2 4 2 16,-8-3 0-16,7-1-4 0,-7 0 3 0,2 2-3 15,4-3-2-15,-5 1 3 0,-1 4-5 0,0-3 4 16,-6 3-2-16,1 0 0 0,5-5 1 0,-6 5-2 0,0 0-2 15,-7 5 1-15,7-5 0 0,1 7 2 0,-8-2-3 16,0 1 0-16,0 1 2 0,1 5-2 0,-7-2-1 0,6 5 4 16,-6 4 1-16,0 2-1 0,0-3 0 0,0 8 1 15,0-3 2-15,-1 5 0 0,2 2 0 0,5-1 0 16,-6 0-1-16,13 5-4 0,-6-1 0 0,5-1 3 0,1 1-2 16,7 0 1-16,-1 1-3 0,0-2-2 0,8-3 2 0,-2 1-1 15,8 0 1-15,-7-4 0 0,7-5-2 0,-1 1 1 16,0-4-1-16,7 0 0 0,-6-7-1 0,6 3 1 0,0-2 0 15,0-1-2-15,0-3 0 0,0-2 2 0,0 3-1 16,0-6 1-16,0 4 0 0,0-7-1 0,0 4 1 16,0-4 0-16,0 3 0 0,0-3 0 0,0 0 1 0,0 0 0 15,0 0 0-15,0-3 0 0,0 3 0 0,0 0-2 16,0 0 4-16,0 0-4 0,0 0 4 0,0 0 1 16,0 0-3-16,0 0-1 0,0 0 4 0,0 0-2 0,0 0 0 15,0 0-1-15,0 0 0 0,0 0 0 0,0 0 0 16,0 0 1-16,0 0 0 0,0 0 0 0,0 0-1 0,0 0 0 15,0 0 0-15,0 0-1 0,0 0-2 0,0 0 1 16,0 0 0-16,0 0 0 0,0 0 0 0,0 0 2 0,0 0-4 16,0 0 2-16,0 0 0 0,0 0-1 0,0 0 0 15,0 0 0-15,0 0-1 0,0 0-1 0,0 0 0 16,0 0-1-16,0 0-5 0,0 0-2 0,0 0-6 0,0 0-5 16,0 0-6-16,0 0-7 0,0 0-8 0,0 0-7 0,0 0-8 15,0-4-8-15,0 1-9 0,6-1-18 16,1-3 4-16,0-1 13 0</inkml:trace>
  <inkml:trace contextRef="#ctx0" brushRef="#br0" timeOffset="108586.53">16347 3476 407 0,'0'0'20'0,"0"0"0"15,0 0 3-15,0 0-3 0,0-3-1 0,0 3-6 0,0 0-1 16,0 3-1-16,0-3-1 0,0 0 0 0,0 0 0 16,0-3-4-16,0 3 3 0,0 0 1 0,0 0-1 0,0 0-1 15,0 3 2-15,0 1 0 0,0 4-1 0,0-5 2 16,0 8 2-16,0 0-4 0,6-1 1 0,-6 6 0 0,6-2-1 16,1 0 0-16,0 6 2 0,-1-3-4 0,1-2 3 15,5 4-4-15,-4-1 2 0,4-4-3 0,-6 5-1 0,2-5 0 16,4 4 3-16,-5-2-3 0,6-2 2 0,0 1-1 15,-7-1 0-15,8-3-4 0,-8 5 3 0,7-6-3 0,-7 1 3 16,8-4 0-16,-8 4-1 0,0-3 0 0,-6-5 0 16,8 1 0-16,-8-1 0 0,0 1-2 0,0-4 0 15,0 0 2-15,0 0-2 0,0 0-1 0,0 0 3 0,0 0 0 16,0-4 1-16,0 8 0 0,0-4 3 0,6 0 0 16,-6 0 1-16,0 0-2 0,0 0-2 0,0 0 3 0,0 0 0 15,0 0-2-15,-6 0 1 0,6 0 0 0,0 0-3 16,0 0 1-16,0 0 0 0,0 3-1 0,0-6 1 0,0 3 0 15,0 0-1-15,6 0 0 0,-6 0 0 0,0 0 0 16,0 0 0-16,0 0 2 0,6 0-2 0,0 0-2 16,1 0 3-16,0-4-2 0,-1 1-2 0,7-4 4 0,1-1-4 15,-2-3 4-15,14 0-4 0,-6-3 3 0,-1-5-3 16,7 1 3-16,1-1 0 0,-1-1-3 0,6-3 4 0,-6 4-2 16,7-3 1-16,-1 4 0 0,-5 0-4 0,-2 0 5 15,1-2-2-15,-6 6-3 0,6-1 2 0,-7 5 0 16,-5-1 0-16,-2 4 0 0,2 0 0 0,-1-2 0 0,-7 6 2 15,1 0-4-15,-1-1 2 0,-6 4 0 0,0 0-1 0,7 0 2 16,-7 0-4-16,0 0 4 0,-7 0-3 0,7 0 1 16,0 0 1-16,0 0 0 0,0 0 0 0,0 0 1 15,0 0 0-15,0 0 0 0,0 0 1 0,0 0-1 0,0 0 2 16,0 0-1-16,0 0-1 0,0 0 0 0,0 0 4 16,0 0-4-16,0 0 4 0,0 0-4 0,0 0 3 0,0 0-3 15,0 0 1-15,0 0 1 0,0 0 0 0,0 0-4 16,0 0 4-16,0 0-2 0,0 0-1 0,0 0 0 15,0 0 0-15,0 0-2 0,0 0 3 0,0 0-1 0,0 0-3 16,0 0 1-16,0 0 4 0,0 0-5 0,0 0 4 16,0 0-1-16,0 0-3 0,0 0 0 0,0 0 4 0,0 0-4 15,0 0 4-15,0 0-1 0,0 0-3 0,0 0 1 16,0 0 4-16,0 0-4 0,0 0 1 0,0 0 2 16,0 0-3-16,0 0 3 0,0 0-4 0,0 0 4 0,0 0-4 15,0 0 4-15,0 0-4 0,0 0 4 0,0 0-2 16,0 0-2-16,0 0 4 0,0 0-4 0,0 0 4 0,0 0-4 15,0 0 4-15,0 0-4 0,0 0 4 0,0 0-4 16,0 0 4-16,0 0-4 0,0 0 4 0,0 0-4 0,0 0 3 16,0 0-3-16,0 0 4 0,0 0-4 0,0 0 3 15,0 0-4-15,0 0 5 0,0 0-5 0,0 0 4 16,0 0-3-16,0 0 3 0,0 0-1 0,0 0-2 0,0 0-2 16,0 0-2-16,0 0-1 0,0 0-6 0,0 0-4 0,0 0-9 15,0 0-10-15,0-4-8 0,0 1-12 0,7-5-7 16,-1 1-16-16,0-4-14 0,2 0 7 0,-2-4 10 0</inkml:trace>
  <inkml:trace contextRef="#ctx0" brushRef="#br0" timeOffset="110297">17767 3055 408 0,'0'0'22'0,"0"0"0"15,0 0-2-15,0 0-1 0,0 0 0 0,0 0-3 0,0 0-4 16,0 0 3-16,0 0-4 0,0 0 3 0,0 0-1 15,0 0 0-15,0 0-1 0,0 0 2 0,0 0-4 0,0 0 3 16,0 0 0-16,0 0-1 0,0 0-2 0,0 0 0 16,0 0 0-16,0 0 0 0,0 0 0 0,0 0-1 15,0 0 2-15,0 0-4 0,0 0 0 0,0 0 0 0,0 0-1 16,0 0 0-16,0 0 2 0,0 0 0 0,0 0-1 16,0 0 0-16,0 0-1 0,0 0 0 0,0 0 0 15,0 0-1-15,0 0-1 0,0 0 0 0,0 0 1 0,0 0 0 0,6 0-2 16,-6 0 3-16,6 0 0 0,1 0-2 0,0 0-2 15,5 0 1-15,-5 0 0 0,6 0 0 0,6 0-1 16,-5 0 3-16,5 0 1 0,1 0 0 0,0 0-1 0,-2 3-2 16,9-3 0-16,-7 0 0 0,6-3-3 0,6 3 2 15,-6-3 1-15,7-1-1 0,-1 0 0 0,-5 1 0 0,11-1 0 16,-5 0-2-16,-1-3 2 0,7 2 0 0,-6-1 0 16,7 2 0-16,-2 0 0 0,1-3 1 0,0 3-2 0,7 2 0 15,-7-3-2-15,7-2 2 0,-7 2 0 0,6 2 0 16,1 0 0-16,-1-1-1 0,-5 0 0 0,5 4 0 15,1 0 0-15,-7 0 0 0,6-3-1 0,-5 3 0 0,-1 0-1 16,0 0 1-16,-1 3 0 0,2-3 2 0,-7 0-3 16,-1 0 1-16,1-3 1 0,-7 3-2 0,-1 0-1 0,9 0 4 15,-9 0-1-15,1 0-4 0,-6 0 4 0,6 0-4 16,-7 3 3-16,7-3-3 0,-6 0 0 0,6 0 3 16,1 0-2-16,-9 0 0 0,2 0 0 0,7 4 0 0,-9-4-1 15,2 0 0-15,0 0 0 0,-1 0 1 0,1 0-1 16,-1 0 0-16,-5-4 1 0,-2 4-1 0,2 4 1 15,-2-4-1-15,-5 0 2 0,0 0 1 0,-7 0-2 0,0 0 1 16,6 0 0-16,-6 0 1 0,0 0-1 0,0 0-1 0,-6 0 3 16,6 0-1-16,0 0 1 0,0 0-1 0,0 0-1 15,0 0 2-15,0 0 1 0,0 0-2 0,0 0 1 0,0 0-1 16,0 0 1-16,0 0 0 0,0 0 0 0,0 0 2 16,0 0-3-16,0 0 1 0,0 0-1 0,0 0-2 15,0 0 3-15,0 0 2 0,6 0-3 0,-6 4-1 0,0-4 0 16,7 0 3-16,-1 3-1 0,-6-3 0 0,6 3-2 15,8 2 2-15,-8-2 2 0,7 1 0 0,0-4-1 0,0 5 0 16,1-3-3-16,4 2-1 0,-4 0 0 0,5-1 0 16,-5 1 0-16,-2 0 0 0,8 0 4 0,-7-2-1 15,0 3 0-15,-6-5-3 0,5 3 1 0,2 1 0 0,-8-4 1 16,0 4 0-16,1-4-3 0,0 0 3 0,-7 0-2 16,6 0 2-16,-6 0-1 0,7 0-1 0,-7 4 0 0,0-4 1 15,0 0 0-15,0 0 1 0,0 0 0 0,0 0 0 16,0 0 2-16,0 0-2 0,6 0 0 0,-12 0 1 0,12 0-1 15,-6 3 3-15,0-3 0 0,0 0-2 0,0 0 2 16,0 0 0-16,0 0 0 0,0 0 0 0,0 4-1 16,0-4 1-16,0-4 0 0,0 4 0 0,0 4-4 0,0-8 0 15,0 4 3-15,0 0-2 0,0 0 3 0,0 0-2 0,0 0-1 16,0 0 4-16,0 0-4 0,0 0 1 16,0 0 4-16,0 0-3 0,0 0 2 0,0 0 0 0,0 0 1 0,0 0 0 15,0 0 0-15,0 0 1 0,0 0-1 0,0 4 0 16,0-4-1-16,0 0 0 0,0 0 1 0,0 4 0 15,0-4-1-15,0 0 0 0,0 0-3 0,0 0-1 0,0 0 0 16,0 0 1-16,0 0-6 0,0 0-2 0,0 0-2 16,0 0-1-16,0 0-3 0,0 0-3 0,0 0-4 0,0 0-5 15,0 0-2-15,0 3-4 0,6-3-3 0,-6 0 0 16,7 0-3-16,-7 3 1 0,0-3 1 0,0 0-5 16,7 0-1-16</inkml:trace>
  <inkml:trace contextRef="#ctx0" brushRef="#br0" timeOffset="117948.09">21362 2370 400 0,'-7'18'8'0,"-12"4"1"15,5 4 1-15,2-4-3 0,-8-4-1 0,7 4-2 0,-7-3-3 16,7-1 1-16,0-4-2 0,7-3 0 0,-1 0-1 16,1-3-2-16,6-1 0 0,-6-3 1 0,6 0-1 15,0-4-2-15,0 0-3 0,0 0-1 0,0 0 1 0</inkml:trace>
  <inkml:trace contextRef="#ctx0" brushRef="#br0" timeOffset="118636.7">21082 2135 408 0,'6'-3'25'16,"1"-5"-2"-16,-1 5-2 0,7-5 1 0,-6 2-1 0,12-2-8 15,-6 4 4-15,0-3-5 0,0 3 3 0,6 1-2 16,-5-1-1-16,5-3 0 0,-6 7-1 0,0 0-1 0,1-4 1 16,-2 4-1-16,2 0-1 0,-8 0-1 0,1 4-1 15,-1-1 0-15,7 5 0 0,-6-1-4 0,-7 0 0 16,6 0 3-16,-6 4-3 0,0 4 3 0,0 1-4 0,0-3 5 16,-6 1-2-16,6 2 2 0,-7 2-3 0,-6-3 1 0,7-1 0 15,-7 1 1-15,-1 0 1 0,2-1-2 0,-2 2 4 16,1-3-4-16,0-1 2 0,7-2 1 0,-1 2-1 15,-5-5 0-15,12-3 1 0,-8-1-3 0,8 1 0 0,0 0 1 16,0-4-2-16,8 0 1 0,-2 0 2 0,0 3-3 16,7 1 4-16,-6 0-5 0,6 3 5 0,-1 0-5 15,2 4 4-15,6 0-1 0,-7 0-2 0,-1 4-2 0,2 0 3 16,-8-4 0-16,0 3 1 0,1 1 0 0,-7 0 1 16,-7-1-2-16,1 1 0 0,0 3 4 0,-8-2-1 15,2-3-2-15,-8 1-3 0,7 2-1 0,-7-5 0 0,1-1 0 16,6 5 2-16,-6-7 0 0,5-1-2 0,8-3-4 15,-8-1-3-15,8-3-6 0,6 0-3 0,-6 0-4 0,6 0-3 16,0 0-6-16,0 0-6 0,0 0-7 0,0 0-4 16,0 0-4-16,0 0-3 0,-7 0-7 0,7 0-7 0,-6-3-12 15</inkml:trace>
  <inkml:trace contextRef="#ctx0" brushRef="#br0" timeOffset="119007.48">21693 2180 408 0,'20'-9'38'15,"6"3"3"-15,1 2-2 0,-1-3 2 0,6-1-2 16,-6 6-4-16,7 2-3 0,-14-5-2 0,7 5-3 16,0 5-3-16,-13 1-4 0,7 1-2 0,-8 1 0 0,-4 3-1 15,-2 4-2-15,-12-1-1 0,6 4-1 0,-14 8 3 16,2-4-5-16,-2 3-1 0,-5 2 3 0,-1 2-1 16,-6 0-1-16,7 0-5 0,-1 0-1 0,0-3-1 0,8 0 2 15,5 0 0-15,0-5-13 0,7 1 10 0,14-3 2 0,-2-4-1 16,8-1-6-16,6-3 0 0,1 0-4 0,5 0-4 15,-7 0-4-15,9-4-7 0,-9-3-6 0,7 0-6 0,-12-1-8 16,0 1-2-16,-1-4-2 0,1 0-7 0,-14-4 0 16,8-3-7-16,-1 0-13 0,-1-4-2 0</inkml:trace>
  <inkml:trace contextRef="#ctx0" brushRef="#br0" timeOffset="119674.45">22527 1729 403 0,'-13'22'29'0,"-7"7"2"0,1 4-2 0,0 7 3 0,-8 5 1 16,1 2-6-16,1 8-1 0,-8 0 3 0,7 3 1 0,0-2 1 16,-6 2-3-16,5 1-2 0,1-1 0 0,6-3-5 15,-5 0 1-15,5 0-2 0,0-7-2 0,8-1-3 16,-1-6-1-16,-1-4-2 0,8-12-1 0,0 0-1 15,-2-3-1-15,8-7-1 0,-6-7-1 0,6-1 0 0,0-3-1 16,6-1 0-16,-6-6-1 0,8-1-1 0,4 0 0 0,-5-7-1 16,6 0 0-16,6 1 0 0,-5-6 0 0,5-2-4 15,7 0 0-15,-6-1 1 0,6 5 0 0,-7-4 0 16,7 6 0-16,-6-2 0 0,-1 7 0 0,1 3 2 0,-7 0 1 16,0 4 0-16,7 4 0 0,-14 0-1 0,7 3 0 0,-7 1 1 15,-6-2 2-15,7 6 2 0,-14-1 1 0,7 3 0 16,-6-2 0-16,-7 2 0 0,0-3 0 0,-6 3 1 15,-1 2 1-15,-6-2-1 0,7-2 0 0,-7-2-5 0,-1 1 4 16,1 0-2-16,0-4 0 0,7-3-1 0,-1-4-2 16,0 4-5-16,8-4-1 0,-1 0-5 0,6 0-3 0,0 0-6 15,1-4-5-15,0 0-10 0,6-3-7 0,0 3-8 16,6-3-5-16,-6-4-9 0,6 1-5 0,1-5-7 0,6-4-16 16,-6 0 6-16,12 1 9 0</inkml:trace>
  <inkml:trace contextRef="#ctx0" brushRef="#br0" timeOffset="119865.47">22547 2216 403 0,'-7'0'57'0,"7"4"-7"0,0-4-5 0,7 3-2 16,-7-3-6-16,6 4-8 0,1 3-3 0,0 1-3 15,-1-1-3-15,0 1-2 0,1 2-2 0,6 1-5 16,0 0-1-16,0 1-3 0,0-6-4 0,1 6-10 0,4-2-5 15,2-1-8-15,-1 1-8 0,1-3-11 0,0 1-8 16,-1 3-9-16,1-8-17 0,0 5-3 0</inkml:trace>
  <inkml:trace contextRef="#ctx0" brushRef="#br0" timeOffset="120012.67">22709 2444 412 0,'-12'14'37'0,"-8"1"-7"0,1 0-1 0,-1 6-3 0,-6 2-3 15,7 2-8-15,-1 4-2 0,-6 1-1 0,6-5-4 16,7 4-6-16,-7-7-3 0,8 5-9 0,5-9-7 16,1-1-6-16,6-2-4 0,0-4-5 0,6-3-11 0,1-5-9 15</inkml:trace>
  <inkml:trace contextRef="#ctx0" brushRef="#br0" timeOffset="120143.59">22859 2674 415 0,'7'3'24'0,"6"2"-3"0,-7-2-2 16,8 4-2-16,-1-3-2 0,7 3-8 0,-8-3-5 0,8 3-3 16,-1 0-7-16,1-7-3 0,6 5-7 0,0-5-1 15,-1 0-2-15,2-5-5 0</inkml:trace>
  <inkml:trace contextRef="#ctx0" brushRef="#br0" timeOffset="120282.89">23165 2641 415 0,'-26'7'28'0,"-6"12"2"0,5-4-1 15,9-1-1-15,-2 9-2 0,1-2-7 0,-1 2 0 16,6-2 0-16,2 5-6 0,5-1 1 0,1-3-2 16,6 4-4-16,0-5-3 0,6 2-3 0,1-2-6 0,5-2-4 15,2-1-8-15,-2-3-7 0,8-4-8 0,0-1-4 16,5 2-7-16,-5-4-13 0</inkml:trace>
  <inkml:trace contextRef="#ctx0" brushRef="#br0" timeOffset="124134.22">24768 4186 404 0,'-7'0'18'0,"1"0"-1"0,0 0 1 16,-2 0-3-16,-4 0 1 0,5-2-7 0,1-3 0 15,-14 5 3-15,14 0-1 0,-14 0 3 0,7-3-3 0,-7 3 4 16,8 0 0-16,-8 0 1 0,-6 0 3 0,6 8-1 16,1-1 3-16,-1-3 2 0,-6 6-1 0,7-2 2 0,-1 2-1 15,0 5-2-15,1 0-1 0,-1 3 0 0,8-3-2 16,-2 3 0-16,2 1 1 0,5-6-2 0,0 7-1 16,7-6-1-16,0 5-2 0,7-5-1 0,0 4-1 0,-1-3-2 15,7 0-1-15,0-5-2 0,0 6 0 0,7-5-3 16,-1-1-5-16,-6 1-3 0,7 0-6 0,-1-3-5 0,1-1-5 15,0 0-7-15,-1-3-6 0,0-4-6 0,0 4-7 16,-5-1-3-16,-1-3-8 0,0 0-5 0,0 0-10 16,-7 0-2-16</inkml:trace>
  <inkml:trace contextRef="#ctx0" brushRef="#br0" timeOffset="124632.98">24814 4356 426 0,'-20'3'29'0,"0"5"2"16,1 3 2-16,-1-4 0 0,1 4-3 0,6 0-7 16,0-4-4-16,6 5-1 0,0 2-3 0,1-7 0 0,6 0-3 0,0 0-2 15,0 1-2-15,0 0 1 0,6-1-1 16,8-3-3-16,-8-1-3 0,7 1 2 0,-6-4 1 0,6 3-1 15,7-3 0-15,-8 0-1 0,8 0-2 0,-7-3-1 0,-1-4 3 16,2 3-1-16,-1-3 2 0,-6 3-1 0,5 0 1 16,-12-4 2-16,7 1 1 0,-7 0-2 0,0 3 5 0,0-3-1 15,0 7 3-15,0-4 1 0,0 4-4 0,0-3 3 16,0 3 0-16,0-3-1 0,0 3-2 0,0 3 1 16,0-3-2-16,0 0 0 0,0 0-2 0,0 0 0 0,0 0-1 15,0 3 0-15,0 1 1 0,0 0-3 0,0 3 1 16,0 5-2-16,-7-2 0 0,7 1-2 0,0 4 0 15,-6-1-3-15,6 5-5 0,0-5-2 0,0 5-7 0,-6-4-6 16,6-5-5-16,0 5-6 0,0-5-8 0,0 2-7 16,0-1-6-16,6-4-7 0,-6-3-12 0,6-1-1 0</inkml:trace>
  <inkml:trace contextRef="#ctx0" brushRef="#br0" timeOffset="125188.21">25262 4235 404 0,'-12'11'33'15,"6"0"-1"-15,-8 3-1 0,1 4 2 0,-7 2-1 0,8 1-4 16,-8 1 1-16,0 4-1 0,1-1-5 0,-1-2-2 16,8-2-2-16,-8-2-2 0,7-1-3 0,-1-4-3 0,-4 1 1 15,10 0-4-15,-4-4-4 0,5 0-4 0,1-4-3 16,-1 3-7-16,7-5-5 0,-7-1-6 0,7-1-4 0,0-3-6 16,0 3-6-16,0-3-8 0,0 0-4 0,0 0-9 15,7-3-9-15</inkml:trace>
  <inkml:trace contextRef="#ctx0" brushRef="#br0" timeOffset="125414.29">25445 4301 420 0,'-6'8'39'0,"-1"-6"-1"15,1 10-1-15,-1 1-2 0,-6 3-1 0,0-1-2 0,0 7 3 16,-7 3-1-16,-5 1 1 0,5 3-2 0,-6-3-3 15,-1-1-4-15,9 1-4 0,-9 0-3 0,7-5-3 0,2 2-5 16,-2-1-3-16,0-3-1 0,7-2-4 0,-1-2-4 16,8-4-6-16,0 0-5 0,0 0-4 0,6-4-8 0,-7-2-3 15,7-3-3-15,0-2-5 0,0 4-4 0,0-4-5 16,0 0-6-16,0 0-12 0,0 0-7 0,7-4-2 16</inkml:trace>
  <inkml:trace contextRef="#ctx0" brushRef="#br0" timeOffset="126107.56">25569 4601 410 0,'-19'3'39'0,"-1"4"1"0,-6 1 3 0,6 3-1 0,-6-3 0 16,7 7-5-16,-8-5-4 0,8 5-3 0,0-1-2 15,5 1-1-15,-5 4-5 0,13-5-3 0,-2 1-2 0,2-4 0 16,6 4-4-16,-6-4-2 0,12-5-1 0,0 6-1 16,2-5-2-16,4 0-1 0,1-3-2 0,7-4-3 15,-7 4 2-15,6-8-2 0,8 0-2 0,-1-3-4 0,0 0-1 16,0-8 1-16,-1 1-4 0,2-6 2 0,5 3-1 16,-6-5 0-16,7-3-1 0,-7-1 0 0,7 0 3 15,-7 0-1-15,6-3 1 0,-6 0 2 0,1 0 0 0,-1 3 2 16,-1-3 1-16,1 3 0 0,0 1 5 0,-6 2 2 15,-1 2 4-15,1-2 2 0,-7 5 1 0,0 0 3 0,0 6-1 16,-7 2 2-16,2-2 1 0,-8 9 1 0,6-1-2 16,-6 0 0-16,0 4 0 0,0 0 1 0,-6 0 0 15,-2 4-3-15,2 3 1 0,-7 5-1 0,0-2 1 0,-6 5 0 16,-1 4-4-16,0-1-1 0,-5 8 0 0,-8-1-3 16,7 4-2-16,0-3 0 0,6 3-3 0,-6-3-4 0,1 0 0 15,5-4-7-15,7 4-6 0,-7-5-8 0,7-2-7 0,6 3-8 16,1-4-6-16,0 1-11 0,6-2-5 0,0-2-6 15,6 0-4-15,0 0-10 0,1-1-9 0,0-6 6 16,6 3 9-16</inkml:trace>
  <inkml:trace contextRef="#ctx0" brushRef="#br0" timeOffset="126627.66">25933 4671 423 0,'-12'0'40'0,"-2"0"-2"0,2 0-1 0,-2 0 1 0,1 0-1 16,1 3-7-16,-2 5-4 0,2-5-5 0,-2 4 0 16,1 4-1-16,7-3-2 0,-7 3-3 0,13-4-1 0,-7 4-2 15,7 0-1-15,-6-3-3 0,6-1-1 0,0 0-1 16,0 1-1-16,0-8-1 0,6 3 0 0,-6 1-1 15,0-4-1-15,0 0 1 0,7 0-2 0,-1 0 0 0,1 0 0 16,-1 0-2-16,7-4 3 0,-7 8-2 0,8-4-1 16,-1 0 3-16,6 0-2 0,-12 0 1 0,6 0 0 0,-6 0 0 15,5 0 0-15,-5 0 1 0,-7 0 2 0,7 0-1 16,-7 0 0-16,0 0 0 0,6 0-1 0,-6 0 3 16,0 0 1-16,-6 0 1 0,6 0-1 0,0 0 1 0,0 0 1 15,0 4 2-15,0 2-1 0,0 2-1 0,0-1-5 16,0 4 2-16,0 0-3 0,-7 1-2 0,0 2-2 15,7 1-5-15,0-5-3 0,0 2-7 0,0-1-8 0,-6 0-8 0,6-3-12 16,0-2-8-16,6-2-12 0,1 0-12 0,0-1-7 16,5-6 6-16</inkml:trace>
  <inkml:trace contextRef="#ctx0" brushRef="#br0" timeOffset="126806.48">26037 4766 466 0,'0'0'66'0,"0"0"-6"16,0 0-7-16,0 0-6 0,0 0-5 0,8 4-9 16,-2-1-4-16,-6 5-3 0,12-5-3 0,-4 5-7 0,4 3-2 15,1-4 0-15,1 0-7 0,-2 4-3 0,8 0-9 16,-7-3-6-16,0-1-8 0,0 0-11 0,7-3-9 16,-8-4-12-16,2 3-7 0,-1-3-10 0,-1 4-15 0,2-4 8 15</inkml:trace>
  <inkml:trace contextRef="#ctx0" brushRef="#br0" timeOffset="127006.86">26278 4703 455 0,'-6'0'64'0,"-6"0"-8"0,-8 4-6 16,0 0-4-16,1 3-4 0,-1 9-8 0,0-6-3 16,1 5-2-16,-1 3-1 0,8 0-2 0,-8 4-2 15,7 0 2-15,-1-4-3 0,8 1-3 0,-6-1-6 0,12 1-3 16,-8-1-3-16,8-4-1 0,0 1-5 0,0-4-4 15,0 4-9-15,8-4-5 0,-2-1-8 0,6-2-7 0,2 3-9 16,-8-3-3-16,14-6-6 0,-7 3-4 0,7-5-4 16,5 3-9-16,-5-3-9 0,0-3-1 0</inkml:trace>
  <inkml:trace contextRef="#ctx0" brushRef="#br0" timeOffset="127344.75">26461 4934 413 0,'-13'4'46'0,"-7"0"0"0,0 3-1 0,2 0-3 15,-2 4 1-15,1 0-6 0,5 0-5 0,2 1-4 16,-2 2-5-16,8-6-2 0,6 3-3 0,-7-4 0 16,7 4-7-16,7-4 1 0,-7 4-6 0,13-8 2 0,-6 5-5 15,5-4-2-15,2-1-1 0,-2 1-1 0,8-4 1 16,-7 0-3-16,7 0 4 0,-8-7-1 0,2 0 0 0,-1-5 1 15,-1 5 2-15,-5-4 2 0,0-1 2 0,-1 2-1 0,-6-1 3 16,6-3 5-16,-6 5-2 0,0 3 3 16,0-2-1-16,0 1 0 0,0 7 0 0,0-4-2 0,-6 4-2 15,12 0-4-15,-6-3 0 0,0 6-2 0,0 1-2 0,0-4 2 16,0 7-2-16,0 1-1 0,0-2-1 0,0 6-5 16,0-1-2-16,0 3-8 0,0 1-5 0,0 7-2 0,0-7-2 15,0 3-8-15,0 0-2 0,0 1-3 0,0-1-2 16,0-3-3-16,0 0-7 0,0-1-2 0,0-3-3 15,7 0-8-15,-7-3-9 0</inkml:trace>
  <inkml:trace contextRef="#ctx0" brushRef="#br0" timeOffset="129478.01">26858 4736 420 0,'0'-2'34'0,"0"2"0"0,0 2 2 0,0-2 1 15,0-2-3-15,0 4-4 0,0-2-2 0,0 0-2 0,0-2 2 16,0 2-1-16,0 0-3 0,0 0 1 0,0 0-3 15,0 0-3-15,0 0 3 0,0 0-1 0,0 0-4 0,0-5-3 16,-6 5 0-16,6 0-1 0,0 0-2 0,0 0-1 16,0 0-1-16,0 0 0 0,0 0-2 0,0 0-1 15,0 0 0-15,0 0-1 0,0 0 0 0,0 0 0 0,0 0 0 16,0 0-1-16,0 0 1 0,0 0 0 0,0 0 0 16,0 0 2-16,0 0-4 0,0 0 3 0,0 0 0 0,0 0 0 15,0 0-1-15,-6 0-1 0,6 5-2 0,-8-3 5 16,2 2-2-16,0 4 0 0,-1-1 0 0,-6-1 0 0,0 6 2 15,1 3-1-15,-2 0-2 0,1-1 2 0,0 4-1 16,0-3-1-16,0 0 3 0,0 4 1 0,0-5-3 0,0 4 1 16,0-3-1-16,0-1-2 0,0 1 2 0,7-4-1 15,-8 4 0-15,8-4 0 0,-1-4-2 0,1 4 0 0,-1-8 1 16,7 2-1-16,0-2-3 0,0-3-2 0,-6 0 2 16,6 0-1-16,6 0-3 0,-6 0-3 0,0-3-1 0,0 3-7 15,0 0-2-15,0 0-9 0,0 0-3 0,0 0-10 16,0 0-5-16,0 0-9 0,0 0-6 0,0 0-10 15,0 0-10-15,0 0-10 0,0 0 5 0,0 0 6 0</inkml:trace>
  <inkml:trace contextRef="#ctx0" brushRef="#br0" timeOffset="130010.79">26735 5026 402 0,'13'3'12'0,"-13"-3"1"0,6 5-4 0,1-5 3 16,-7 0-4-16,6 0-2 0,-6 0-2 0,6-5-3 15,-6 5 4-15,8 0-4 0,-8 0 3 0,6 0-4 0,-6 0 4 16,6 0-4-16,1 0 0 0,-7 0 3 0,6 0-4 16,-6 0 0-16,7-6 3 0,-7 6-4 0,6-8 4 0,-6 4-4 15,0-3 4-15,0-5-4 0,0 6 1 0,0-2 4 16,0 1-3-16,0-4 4 0,0 11-3 0,0-7 2 0,0 3 0 15,0 4-1-15,0-4 1 0,0 4 0 0,-6 0 1 16,6 0-1-16,-7 0 1 0,1 0-1 0,-1 0 2 16,1 0 0-16,0 0 4 0,-8 0 0 0,8 0 2 0,-7 4 3 15,0 0-1-15,6-1 4 0,-6 5-3 0,6 3 4 16,1 0 1-16,-7 0 2 0,6 3-3 0,1 1 2 16,0 0-1-16,6-4 3 0,-7 3-4 0,7 1 1 0,0-4 0 15,0 0-2-15,0-4-1 0,0 0-3 0,0-2-1 0,0 1-2 16,0-6-1-16,0 4-2 0,0 0-3 0,0-4 1 15,0 0-7-15,7 0-2 0,-1 0-3 0,0 0-8 16,1 0-6-16,6 0-6 0,-7 0-8 0,8 3-7 0,-1-10-5 16,0 3-4-16,-7-2-5 0,7 1-9 0,-7-5-1 15</inkml:trace>
  <inkml:trace contextRef="#ctx0" brushRef="#br0" timeOffset="130378.94">26838 4989 414 0,'-6'0'28'0,"6"3"3"0,0 2 0 16,0 2 5-16,0 0-1 0,0 5-3 0,0-6-2 16,0 6 2-16,-6 2-2 0,6 1-3 0,-7 0-2 0,1-1-1 15,-1-3-11-15,1 4 10 0,-1-4-4 0,1 0 0 16,0-4-2-16,6 0-2 0,0-3-2 0,0 0-1 0,0-4-1 16,0 4-2-16,0-4 0 0,0 0-1 0,0 0-2 15,0 0 1-15,0-4-2 0,0 4-3 0,0 0 0 16,0 0 1-16,0 0 1 0,0 0-1 0,0 0 0 0,6-8-1 15,0 6 0-15,1-3 0 0,-1-2 0 0,7-1 0 16,-6 1-1-16,5 0 0 0,2-1 0 0,-1 1 0 16,6 0-3-16,-12 7 4 0,6-4 0 0,-6 1-3 0,5 3 0 15,-5 0 4-15,0 0-1 0,-1 0 1 0,0 0 0 16,-6 0 1-16,0 0-1 0,0 0 2 0,0 0 2 0,0 0 0 16,0 0-1-16,0 3-3 0,0 1 4 0,0 0-4 0,0-1 3 15,0 1-2-15,0 4 0 0,0-2-3 0,0 2 2 16,-6-1-4-16,6 1 0 0,-6-5-4 0,-1 4-2 15,7-7-6-15,-7 8-8 0,7-8-7 0,0 4-7 0,-6-4-7 16,6 3-6-16,0-3-6 0,0 0-6 0,0 0-7 16,6 0-11-16,1 4-4 0,0-8 6 0</inkml:trace>
  <inkml:trace contextRef="#ctx0" brushRef="#br0" timeOffset="130935.18">27158 5151 411 0,'-6'0'29'16,"-8"3"-3"-16,2-3-1 0,-2 0 0 0,8 0-1 15,-7 0-7-15,13 0-3 0,-6 0-2 0,6 0-1 16,0 0-2-16,-8 0-1 0,8 5-2 0,8-5-4 0,-8 6 3 15,0-6-1-15,0 0 0 0,0 0-3 0,0 4 1 0,6-4-3 16,0 4 1-16,1-4 3 0,-1 0-4 0,1-4 4 16,0 4 0-16,-1 0 1 0,0 0 0 0,1 0-1 0,0 0 2 15,-7 0 3-15,0 0-3 0,0 0 3 0,0 0 2 16,0 0-2-16,0 0 1 0,0 0 0 0,0 0-1 16,0 0 0-16,0 0 0 0,0 0-1 0,0 4 2 0,0 3 2 15,0-1-1-15,0 3-2 0,-7 2 0 0,0 3-1 16,7 1-1-16,-6 3-1 0,0 1-1 0,-1-1 0 0,-6 1-1 15,6-1 0-15,-5-4 1 0,4 1-2 0,2-1-1 16,0-3-1-16,0-3-2 0,-2 3-1 0,2-8 0 16,0 1-1-16,-1-4-1 0,1 4 0 0,-1-4 1 0,0 0 0 15,7 0 0-15,-6-4 1 0,0-3 0 0,0-1 1 16,6 5 1-16,0-5 4 0,0 1-1 0,0-4 4 0,0 1 2 16,0 2 1-16,0-7 4 0,0 8 0 0,0-5 4 15,0 5 1-15,0 0-1 0,0 3 0 0,0 1-2 0,0-1 0 16,0 0 3-16,0 1-5 0,0 3 0 0,0 0 0 15,0 0-5-15,0 0 2 0,0 0-4 0,0 0 2 16,6 0-4-16,-6 0 3 0,6 0-4 0,7 0-1 0,-6 0 2 16,6 3-4-16,-1 1-1 0,2 0-3 0,6-1-1 15,-1 5-6-15,1 0-6 0,-8-1-2 0,2 0-5 0,5 0-6 16,-6 1-4-16,0-5-7 0,1 1-7 0,-2-4-6 16,1 0-6-16,0 3-7 0,0-3-10 0,-7 0-3 0,2-3 12 15</inkml:trace>
  <inkml:trace contextRef="#ctx0" brushRef="#br0" timeOffset="131122.72">27223 5180 425 0,'0'0'47'0,"0"-4"-3"16,0 1-3-16,0 3-3 0,0-4-3 0,0 8-3 0,0-4 0 16,6-4 1-16,-6 8 1 0,7-4-6 0,0 0-2 15,-1 3-1-15,1 1-5 0,5 0-5 0,2-2 0 0,-8 3-5 16,7 2-9-16,0 1-4 0,0-1-9 0,1 0-4 15,4 4-11-15,-4-11-3 0,-1 4-6 0,0-1-9 16,0-3-1-16,-1 4-9 0,2-4-5 0,-8 0-7 0,8-4-6 16</inkml:trace>
  <inkml:trace contextRef="#ctx0" brushRef="#br0" timeOffset="131312.32">27471 5070 414 0,'-7'-4'44'16,"1"4"-4"-16,-1 0-3 0,0-3-3 0,1 3-1 15,0 0-6-15,-8 0 2 0,8 3 0 0,0 9 2 0,-8-5-1 16,1 0 1-16,1 4-2 0,-2 3-2 0,2 1-3 0,-8 0-3 16,7 3-3-16,-7 1-2 0,8-5-3 0,-2 1-3 15,1-5-1-15,0 5-7 0,6-4-2 0,1-3-7 16,6-1-3-16,-6-4-6 0,6 2-5 0,0-2-8 0,0 1-8 16,0-4-8-16,6 0-8 0,0-7-6 0,1 2-10 15,6-5-10-15,0-1 5 0</inkml:trace>
  <inkml:trace contextRef="#ctx0" brushRef="#br0" timeOffset="131688.6">27933 4736 414 0,'-6'15'46'0,"-8"0"-1"16,-5 3-3-16,6 4 0 0,-6 0 0 0,-1 11-2 15,-6 0 2-15,7 1 1 0,-8-2-2 0,1 5 0 0,0 0-5 16,-6-1 1-16,5 1-5 0,-5-1-3 0,-1 1-2 16,7-4-3-16,-6 0-2 0,5 0-2 0,1-8-3 0,7 1 0 15,-1-3-3-15,8-9-1 0,4 0-4 0,2-3 3 0,0-3-5 16,6-5-1-16,0-3 3 0,0 4-4 16,0-4 2-16,0 0 0 0,6-4-3 0,0 1-2 0,2-1 3 15,4-3-4-15,2 3 0 0,5-3 2 0,1-4 1 0,6 0 0 16,-7 0 0-16,7 0-1 0,0-4-3 0,-6 7 3 15,5 6-4-15,-11-6 3 0,6 4-4 0,-7 4 4 0,-7 0-1 16,7-4-3-16,-13 8 4 0,7-4-4 0,-7 4 1 16,6-1 3-16,-6 2-2 0,0 2-3 0,-6 4 1 15,-1 0-3-15,0 4-5 0,1-5-7 0,0 8-9 0,-7 1-8 16,6-5-11-16,-6 4-13 0,-7 1-13 0,8-9-17 16,-2 6-15-16,1-2-2 0,1-2 13 0,-2-2 10 15,8 1 13-15</inkml:trace>
  <inkml:trace contextRef="#ctx0" brushRef="#br0" timeOffset="133843.5">3159 8272 414 0,'0'0'26'0,"0"0"-1"0,0 0-2 16,0 0 3-16,0 0-6 0,0 0-1 0,0 0-3 16,0 0 0-16,0 0 0 0,6 0 1 0,0 0-4 15,1 0 3-15,12 0-1 0,-6 0-3 0,7-4 2 0,0 4-3 16,12 0-3-16,-6 0 2 0,13-4-1 0,0 4-1 15,0-3 0-15,0 3 1 0,7 0 0 0,6-4-4 0,-7 8 4 16,2-8-4-16,-2 0-1 0,7 4 3 0,-7-3-1 16,-5 3 2-16,5-3-3 0,-6 3 0 0,1-4-1 0,-1 4 0 15,-7-5 1-15,-6 5-2 0,0 0 1 0,-7 0-3 16,1 0 0-16,-7 0 0 0,0 0 0 0,0-3-3 16,-7 3 0-16,-6 0 2 0,0 0-3 0,8 0-2 0,-8 0 0 15,0 0-2-15,0 0-4 0,0 0-7 0,0 0-3 16,0-3-7-16,-8 3-6 0,16-4-8 0,-8 0-11 0,-8 1-18 15,8-5-4-15</inkml:trace>
  <inkml:trace contextRef="#ctx0" brushRef="#br0" timeOffset="134688.09">2383 6223 416 0,'-7'8'27'0,"-5"3"3"16,6 0 0-16,-8 8-2 0,1-1 0 0,0 3-3 0,0 2 0 15,0 6-3-15,-6 5-3 0,-1-2 4 0,1 5-1 16,-7 0-4-16,-1 2-1 0,1 5-1 0,0 1-3 16,-6-1 0-16,-1 3-2 0,1-3-2 0,-1 0-1 0,1 0-2 15,-7-4 0-15,6-3-2 0,0-1-6 0,7-3-7 16,-6-3 0-16,12-7-6 0,0-2-8 0,8-7-8 0,-2 1-9 16,8-8-5-16,6-3-6 0,0-1-10 0,6-6-15 15</inkml:trace>
  <inkml:trace contextRef="#ctx0" brushRef="#br0" timeOffset="135090.43">2318 6898 412 0,'6'8'19'0,"1"-1"2"0,0 0 1 15,5 1-1-15,-4-1-4 0,4 4-5 0,1-8-1 16,0 5 0-16,-6-5 1 0,5 0-4 0,2 1 0 0,-1-4-1 16,6 0-1-16,-6-4 2 0,7-2-2 0,-7-2-3 0,6 1 0 15,1-4-1-15,-7-4 2 0,7 1-3 0,-8-2 0 16,2-1 0-16,-1-2 2 0,-1 1-2 0,-4 3 1 0,-2-3 2 16,0 4 0-16,-6-2 1 0,0 2-3 0,0 7 5 15,0-5 0-15,-6 2 2 0,0 6 2 0,-8-3 0 16,8 3 1-16,-1 4 0 0,-6-4 2 0,0 8-2 0,-7 0-2 15,1-1 4-15,6 5-2 0,-6 2 0 0,5 2-1 16,-5 3 4-16,-1 3-3 0,1 0-2 0,6 5 3 0,-7 2-1 16,7-3 0-16,0 3 0 0,6 1 0 0,1 0-2 15,0-5 2-15,0 5-4 0,6-3 1 0,-8-3-4 16,16 0 0-16,-8-6-2 0,6 4-1 0,0-6-4 0,7 2-5 16,0-3 0-16,-6-4-2 0,13 1-6 0,-8-5-2 15,8 1-5-15,-1-4-2 0,1 0-6 0,6-4-5 0,0 1-8 16,1-5-6-16,5-2-1 0,1-5-11 0,5-4-12 15,-5 1-2-15</inkml:trace>
  <inkml:trace contextRef="#ctx0" brushRef="#br0" timeOffset="135388.5">3197 6584 430 0,'-26'18'32'0,"0"-1"-5"0,6 6 0 16,1-1-2-16,-1 3-3 0,14 4-6 0,-7-6-2 15,13 2-1-15,7 1 1 0,-1-5-1 0,7 2-4 16,-6-5 4-16,6 0-1 0,-1-4-1 0,2-2-2 0,-8 3 1 16,8-5 0-16,-14-2 0 0,0 3 2 0,0-4-3 15,-14 1-1-15,1 2 2 0,-6-2-5 0,-1-1 0 0,-6-3-1 16,7 3 0-16,-14-3 2 0,7-1 1 0,0 1-1 15,-1-4-2-15,2 0-4 0,5 0-2 0,0 5-7 16,8-10-2-16,-2 5-11 0,8 0-10 0,0 0-3 0,6 0-5 16,6 0-2-16,0-4-9 0,8 4-19 0,-2-3-3 15</inkml:trace>
  <inkml:trace contextRef="#ctx0" brushRef="#br0" timeOffset="135678.85">3686 6631 414 0,'-14'22'21'0,"8"0"0"0,6 0-1 0,6 3 0 16,1-3-1-16,6 0-5 0,-6-3 1 0,6-1 0 15,-6 1-5-15,-1-2 0 0,-6-2 2 0,0 0 1 16,-6 0-1-16,-1-1 0 0,-6-3-2 0,0 0 4 0,-1 0-1 16,-4 0 0-16,-2-4-2 0,0-3-2 0,1 0-4 15,5-1-1-15,-5-3-1 0,6 0 1 0,6-3-6 0,-5-1-7 16,12 0-8-16,-7 1-3 0,7-1-7 0,7 0-8 16,-7 1-9-16,6-1-18 0,0-4-8 0</inkml:trace>
  <inkml:trace contextRef="#ctx0" brushRef="#br0" timeOffset="135976.94">4467 6631 444 0,'0'0'54'0,"7"3"-2"0,-1-6-7 16,7 3-1-16,0 0-1 0,7 0-7 0,0 0-7 16,5 0 0-16,1 0-5 0,0 0-5 0,7 0-2 15,-1 0-3-15,8 0-5 0,-1-3-3 0,-6-2-11 0,5 1-6 16,1 1-10-16,-6-2-11 0,7-1-6 0,-8 3-10 15,1-5-16-15,-7 0-19 0,-7-3 1 0,1 4 13 0</inkml:trace>
  <inkml:trace contextRef="#ctx0" brushRef="#br0" timeOffset="136189.73">5027 6341 406 0,'0'0'58'0,"-6"0"-6"0,6 3-3 16,-6 6-3-16,-8 1-5 0,8 1-8 15,-7 4-4-15,-7 3-1 0,8 4 2 0,-15 8-2 0,7-1-1 16,-6 4-1-16,-6 3-2 0,-1 4-3 0,7-3 0 0,-13 0-5 16,13-1-5-16,-7 1 0 0,7-3-4 0,1-6-3 15,-1 2-7-15,6-7-6 0,7-3-7 0,0-5-3 0,0 0-2 16,7-8-6-16,-1 5-6 0,0-9-5 0,7 1-5 16,7-8-7-16,0 1-4 0,-1-5-5 0,7-3-15 15,-7-4 1-15</inkml:trace>
  <inkml:trace contextRef="#ctx0" brushRef="#br0" timeOffset="136602.66">5509 5763 436 0,'-6'7'46'0,"6"1"1"15,-7 6 1-15,1 4-3 0,-7 4 2 0,-1 7-6 16,8 4 3-16,-13 4-1 0,-1 7 3 0,0 3-3 0,1 4-5 15,-7 5-5-15,-6-5-4 0,5 4-3 0,-5 3 0 16,-1-3-2-16,1 4-5 0,-1 0-2 0,1-4-4 0,-1-4-1 16,7 0 0-16,0-3 1 0,0-8-2 0,13-3-1 15,0-7-1-15,6-5-1 0,1-6-1 0,0-9-1 0,12 0 0 16,-6-2-1-16,6-4 0 0,1-4 0 0,6 0-1 16,-6 0 0-16,5-4-1 0,2 1 0 0,-2-5-4 0,8-3 0 15,-1 0 3-15,1-7 1 0,0 0-1 0,5 0 0 16,1-9 0-16,-6 6 0 0,13-5-1 0,-7 1 0 15,0 6 0-15,0-3 0 0,0 4-1 0,-6 4 0 0,6-2 0 16,-6 6-4-16,-8 6 0 0,8 0 4 0,-7 1-2 16,-7 3 2-16,0 0 0 0,2 7-3 0,-2-3 4 15,-6 6 0-15,-6 6-2 0,-2-2-2 0,2 4 0 0,0 4 4 16,-7 4-3-16,0 3-1 0,-6-3-2 0,5 3-1 16,1-3-6-16,-6 3-6 0,6-7 0 0,-1 0-8 0,8 0-6 15,0-7-6-15,-1-4-3 0,0-4-5 0,7 0-5 16,7-3 1-16,0-1-4 0,-1-3 1 0,0-3 0 15,8 3-7-15,-8-7-3 0,7 3-8 0,0-3-4 0</inkml:trace>
  <inkml:trace contextRef="#ctx0" brushRef="#br0" timeOffset="136954.82">5686 6653 418 0,'-27'22'45'16,"7"3"-2"-16,-6-3 4 0,7 8-2 0,-1-4-4 16,1 2-11-16,0-2 1 0,5-4-3 0,8 0-4 15,-1-4-3-15,1 1-4 0,6-4-6 0,0-1 2 0,6-3-4 16,7-4-1-16,-6-4 1 0,12-3-2 0,-5 0 1 16,5-3-5-16,1 0 0 0,0-5 4 0,-2-3-5 0,9 1 4 15,-7-5-2-15,-2 0-1 0,-4 1 5 0,-1-5 2 16,7 4 4-16,-14-3 0 0,0 8 6 0,0-2 1 0,2 1 4 15,-8 0 0-15,6 8 1 0,-6-1-3 0,0 4-2 16,0-3-3-16,0 3-6 0,0 0 1 0,-6 0 0 16,6 0-2-16,0 3-1 0,0 1-4 0,0 3-2 0,-8 0-1 15,8 4 0-15,-6 4-3 0,6-1-2 0,0 6-7 0,-6-7-7 16,6 9-3-16,0-3-11 0,-6-4-3 0,12-1-7 16,-6 1-9-16,0-5-6 0,0-2-4 0,0-1-2 15,0-3 0-15,6-1-1 0,-6-3-2 0,6-3-1 0,2-1-1 16,-2 1 5-16</inkml:trace>
  <inkml:trace contextRef="#ctx0" brushRef="#br0" timeOffset="137238.41">5874 6839 423 0,'7'-7'43'0,"-7"3"3"0,0 4-2 15,0-3 2-15,0 3-2 0,0 0-3 0,-7-3-3 0,14 6 0 16,-7 0-1-16,-7 1 0 0,7 3-2 0,-6 1 1 16,6 4-4-16,-14 1-2 0,14 6-3 0,-6-1-1 0,0 4-4 15,-1-4-2-15,0 5-3 0,7-6-1 0,0 3-1 16,0-7-4-16,0-1-1 0,14-2-2 0,-8-1-1 15,7-6-1-15,0 0-1 0,0-6 0 0,7 0-1 0,-1-1 0 16,7-9 0-16,0 7 0 0,-6-8 1 0,6-2 2 16,-7 2-1-16,1 0 0 0,-7-1-1 0,7 4 0 0,-14 0-1 15,0-1-12-15,1 9 13 0,-7-1-1 0,7 1 0 16,-7-1-3-16,0 8 2 0,0-1-4 0,-7 1-1 0,7 7 1 16,-7-4 3-16,1 8-2 0,6-1-2 0,-6 5 4 15,-1-1-6-15,1 8-5 0,-1-3-6 0,-6-2-4 16,13 1-10-16,-6-1-9 0,6-2-4 0,0-4-8 0,0 0-8 15,6-4-6-15,0-4-9 0,8-3-11 0,-1-4-13 0,-1 0 9 16,2-8 8-16,5 2 11 0</inkml:trace>
  <inkml:trace contextRef="#ctx0" brushRef="#br0" timeOffset="137822.32">6812 6213 442 0,'0'4'64'0,"0"-1"-5"0,6 0-3 15,-6 2-9-15,14 2 0 0,-8-3-9 0,7 7 0 16,0-4-6-16,7 3 1 0,-1 2-1 0,1 2-3 0,-1-3 0 15,1 4 0-15,0 0 1 0,-2-5-3 0,-4 6-3 16,-1-5-6-16,-7 3 0 0,1 1 0 0,-7-1-2 0,0 1-4 16,-7 0-3-16,1 2-1 0,-7 3 3 0,-1-6-2 15,2 8-1-15,-8-7-1 0,1 3-2 0,-1-3-6 16,8-1-9-16,-8 1-8 0,7-4-15 0,-1 0-12 0,2 1-14 16,5-6-12-16,-6 5-15 0,7 4-19 0,-8-4 1 15,1 3 13-15,1 5 8 0,5 3 12 0</inkml:trace>
  <inkml:trace contextRef="#ctx0" brushRef="#br0" timeOffset="137928.42">6773 7136 405 0,'6'7'52'0,"-6"1"-9"0,7-5-5 15,-7-3-3-15,7 0-6 0,-7 0-7 0,6 5-3 16,0-10-6-16,1 5-8 0,-1 0-12 0,1 0-11 0,0 0-12 16,-1-3-19-16,0-1-24 0,8 0 3 0</inkml:trace>
  <inkml:trace contextRef="#ctx0" brushRef="#br0" timeOffset="143612.24">4812 8374 408 0,'0'0'11'0,"0"0"0"0,6 0 2 0,-6 0 1 16,8 0-1-16,-2-3-6 0,0 3-1 0,8 0 2 15,-8 0-2-15,1 0-1 0,5-3-1 0,2 3 0 0,-2 0-1 16,2-5 0-16,-1 10 0 0,-1-5-1 0,2 0 0 16,6-5 0-16,-8 2 0 0,8 3-1 0,-1-4 0 0,1 4 1 15,0 0 0-15,-1 0 2 0,1-3-3 0,6-1 1 16,-1 0 0-16,1 4-1 0,1-3 0 0,-1 3 0 15,6-4 1-15,-6-3-3 0,7 2 4 0,-7 3-4 0,13-3 4 16,-6 2-4-16,-1-1 4 0,7 0 0 0,1 1-1 16,-2-1 0-16,1 0-3 0,1 1-1 0,-1-1 4 0,6 4 0 15,-5-3-1-15,5 3-1 0,1-5 1 0,-7 5 0 16,6-3 0-16,1 3-3 0,-7 0 3 0,7-4-2 16,-1 1-1-16,0 3 3 0,1-4-3 0,-1 0 3 0,2 1-2 15,-2-1 1-15,1 0-2 0,-1 1 1 0,1 0 2 16,6-1-2-16,-7 4 1 0,1-5-2 0,6 5 0 0,-6-3 1 15,-1 3-1-15,8 0 1 0,-8 0-1 0,1 0 0 16,-1 0 1-16,1 0 2 0,-1 0-2 0,1-3 0 0,-7 3-1 16,6 3 0-16,-5-6 1 0,5 3-1 0,-6 0 1 15,1 0 0-15,-1 0 0 0,-1 0-2 0,2 0 2 0,-1-4 0 16,-7 0 2-16,1 4-2 0,-1 0 1 0,1-3-1 16,-7 3 1-16,0 0-3 0,1-4 3 0,-9 4-1 15,2 0 1-15,-1 0 0 0,1 0 0 0,-13 4 0 0,6-4 0 16,-7-4 0-16,1 4-1 0,-1 0 2 0,-6 0-4 0,7 0 1 15,-7 0-3-15,-7 0-3 0,7 0-1 0,0 0-6 16,-6 0-7-16,-1 0-7 0</inkml:trace>
  <inkml:trace contextRef="#ctx0" brushRef="#br0" timeOffset="145923.19">28740 1278 408 0,'-26'43'23'0,"1"10"0"0,-1-6-2 15,0 5 5-15,-1-5-1 0,7 0-7 0,-5 1 0 16,-1-4 0-16,6 0-2 0,0-3 0 0,8-5 5 0,-8-3-3 16,7 0-1-16,-1-8-2 0,8-2 0 0,0-4 4 15,-7-5-3-15,13 0 0 0,-7-3-1 0,7-3-2 16,-6-5 2-16,6 1-3 0,0 0 1 0,0-4 1 0,0 0-1 16,0 0-1-16,0 0 1 0,6 0 3 0,-6 0-3 15,7 0 3-15,6 3 2 0,-7 0 1 0,14 2-1 0,-7-2-5 16,13 1 2-16,-6-1-3 0,12 5-1 0,-5-1-1 0,-1 0-2 15,-1-2-1-15,1 2 1 0,0 0-4 0,-6 0-2 16,-1 1 0-16,1-1-4 0,0 1-3 0,-7-1-1 16,-1-4-6-16,2 1-2 0,-8 3-6 0,0-3-4 0,2 0-7 15,-2-1-2-15,0-3-4 0,-6 4-5 0,7-4-6 16,-1 0-2-16,-6 0-2 0,7 0-6 0,-1 0-9 0,1-4-14 16,5 1 9-16</inkml:trace>
  <inkml:trace contextRef="#ctx0" brushRef="#br0" timeOffset="146180.15">29164 1425 430 0,'13'3'39'0,"6"1"-1"0,-6 3-3 16,7 0-2-16,0 1 0 0,-1 3-6 0,1 0-3 0,6 4-2 16,-7-4-2-16,1 0-3 0,-7 0-2 0,6 0-2 0,-5 0-2 15,5 0-3-15,-6-1-5 0,0-2-3 0,-1 0-8 16,2-2-8-16,-1-1-4 0,0 2-9 0,0-4-7 0,1 1-5 16,-2-4-9-16,-6 0-10 0,8 0-9 0</inkml:trace>
  <inkml:trace contextRef="#ctx0" brushRef="#br0" timeOffset="146370.16">29450 1552 419 0,'-12'15'39'0,"-8"1"0"0,1 5-2 16,-1 5 2-16,0 3-2 0,-6 0-9 0,1 8-2 0,-2 0-2 16,7-4-3-16,-6-1-2 0,7 5-3 0,-7-3-2 15,6-5-3-15,8 0-2 0,-8 0-5 0,7-7-3 0,6 0-2 16,1-3-8-16,-7-4-2 0,13-1-4 0,0-3-3 15,-6-4-5-15,6 0-5 0,0-2 0 0,0-2-4 0,0-3 1 16,0 0-2-16,0 0-3 0,6-3-3 0,-6 3-6 16</inkml:trace>
  <inkml:trace contextRef="#ctx0" brushRef="#br0" timeOffset="148161.1">25523 3627 403 0,'7'-18'15'0,"5"-1"-2"16,2-4 1-16,-1-2-1 0,-7 0 1 0,7-4-5 0,0-5 2 15,-7 5-4-15,8-8 2 0,-1 5-3 0,-6-5 2 16,6 0 1-16,-7-3-3 0,7 0 2 0,0 3-5 16,-7-3 4-16,8-1-1 0,-1 1-2 0,0 0 2 0,-7-4 0 15,13 0-3-15,-11-1 2 0,4 1 2 0,1-3 1 16,0-1-1-16,6 1-1 0,-11 0 2 0,11 3 0 15,-6-4-3-15,0 4 3 0,0 0-2 0,0 0 0 0,0 4-1 16,0-1 1-16,0 4 1 0,0 1-3 0,0-1 1 16,1 5 1-16,4-2-2 0,-4 1-1 0,5 1 0 0,-5-2-1 15,4 2 0-15,2-2 2 0,0 2 0 0,6-1-2 16,0 4-1-16,0-8 0 0,0 3-2 0,0 2 4 16,1-5-4-16,5 4 3 0,-6 0-2 0,7 0 3 0,-1 4-4 15,1-5 5-15,-1 5-1 0,1 0-4 0,-1 0 5 16,-6 3-1-16,13 5-4 0,-13-5 4 0,7 7 0 0,0-3-1 15,-1 4-4-15,1-1 0 0,-1 2 5 0,1 2-3 0,5 0 2 16,-4-2-2-16,5 1 2 0,-1-2 0 0,9 0-1 16,-9-1 0-16,7 4 0 0,2-6 0 0,-2 3 0 15,-5-1 0-15,5-4 0 0,0 6 0 0,-5-2 0 0,-2 1 0 16,-5 0-1-16,6 0 0 0,-7 2 0 0,1-2 0 16,0 4-2-16,0-1-2 0,-8 4 5 0,7 0-2 0,2-3 2 15,-2 3-5-15,1 0 5 0,6-4-4 0,-7 4 4 16,1 0-2-16,6 1-2 0,0-6 4 0,0 5-4 0,0-4 4 15,-7 1 0-15,7 3 0 0,1-3-2 0,-7-1 0 16,5 4-2-16,-5-5 1 0,-1 6 0 0,1-1 0 16,-1 5 2-16,1-6 2 0,-7 4 0 0,7 1-4 0,-7 0 2 15,6 4-2-15,-5-2 4 0,-1 2-2 0,0-1-2 16,0 4 4-16,-1 0-2 0,2 0-1 0,-1 0-1 0,6 0 4 16,-5 4-4-16,-1-4 4 0,6 3-4 0,1-3 3 15,-1 5 0-15,1-2-2 0,-1 0-2 0,1 1 4 16,-1 0-3-16,1-1 1 0,-1 5 1 0,8-1 2 0,-7-2-1 15,-8 1-3-15,8 5 1 0,-7-3 0 0,6 3 0 16,-6-1 0-16,0 1 0 0,-6 5 0 0,-1-6 0 16,1 8-2-16,0-3 2 0,-1-1 0 0,-5 6 0 0,4-3 1 0,-4 2-1 15,5-1 3-15,-5 4-2 0,4-4 2 0,2 5-3 16,0-2 0-16,-1 1 0 0,1 4 1 0,6-4 2 16,1 3-3-16,-1-3 3 0,-7 4-3 0,7-5 0 0,0 2 3 15,-6 3-2-15,5-4 0 0,-5-1 2 0,-7-2-3 16,7 3 3-16,-8-5 0 0,2 3-3 0,-8-6 1 0,8 1-1 15,-8-1 2-15,0 1 0 0,1-3 0 0,-7-2 0 16,6 1 0-16,-6-4 0 0,7 0 0 0,-7 1-3 16,6 0-2-16,-6-1 2 0,7 0-2 0,-7 0-5 0,0 1-2 15,6-5-3-15,-6 5-5 0,0-1-6 0,6 0-8 16,-6 1-9-16,0-1-8 0,8-3-18 0</inkml:trace>
  <inkml:trace contextRef="#ctx0" brushRef="#br0" timeOffset="148571.01">30251 1439 411 0,'-12'12'28'15,"-2"2"-1"-15,1 1-3 0,1 7 2 0,-8-4 0 16,7 0-6-16,0 1-3 0,-7 2 4 0,7-3-1 0,1 1-3 15,-8-1 0-15,13 1-1 0,-6-4-1 0,0-5 0 16,7 1 3-16,-8 0 0 0,8-3 3 0,0-5-1 0,-1 1 0 16,-6-4-1-16,13 5 1 0,-13-10-2 0,7 5-4 15,-1-7-1-15,0 3-3 0,-5-3 1 0,5-4-4 16,-6 3-3-16,0-2-2 0,6-5-7 0,-6 4-4 0,1-7-8 16,-2 7-8-16,1-5-8 0,0 3-9 0,0 1-8 15,1 2-7-15,-2-5-14 0,8 4-13 0,-8 3 11 16</inkml:trace>
  <inkml:trace contextRef="#ctx0" brushRef="#br0" timeOffset="148992.72">30415 2191 410 0,'-20'17'37'0,"0"2"-2"0,1 3 2 16,-7-4-2-16,6 4 1 0,-6 1-12 0,1-2 2 15,5 1-7-15,0-3 2 0,1-1-7 0,-1 0 2 0,7-3-5 16,0-1-2-16,0 1-2 0,6-7-5 0,1 3-4 0,-1-4-5 15,1 1-2-15,6-5-6 0,0 4-7 0,-6-7-6 16,6 0-7-16,0 0-6 0,0 4-9 0,6-4-16 0</inkml:trace>
  <inkml:trace contextRef="#ctx0" brushRef="#br0" timeOffset="149528.51">30167 1941 407 0,'-39'8'26'0,"-13"6"-2"0,6 0 0 0,1 1-2 0,5 7 3 16,-5 1-10-16,6 3 2 0,-1-1-2 0,2 4 0 15,5 0-1-15,1 1-2 0,5 2-1 0,1 2-2 0,7 2 0 16,-1 1-2-16,8 0 0 0,4-1 1 0,8 4-15 15,0-3 13-15,8 4 0 0,4-5 1 0,1 4-2 16,7-3-1-16,0-4-2 0,6 0 3 0,6 1-2 0,1-9-1 16,6 0 0-16,0-3-1 0,7-3 1 0,-1-2-1 15,1-2 0-15,-1-4 3 0,1-7 0 0,6 0 0 0,-6-1-1 16,-8-6 1-16,1-1 0 0,1-3 0 0,-1-4-3 16,-7-1 1-16,1-5 4 0,-1-2 0 0,-5 1 2 15,-9-7-1-15,9-2-1 0,-7-5 0 0,0-1-3 0,-2-4 0 16,-4-3-2-16,-1-1 1 0,-7-2-2 0,0-1 0 15,2 3-2-15,-8-3 1 0,6 4-1 0,-6 0-3 0,-6 6-1 16,-2 2 1-16,2 3-2 0,0 3-1 0,-1 0-6 16,-6 8-2-16,6-1-6 0,-5 5-5 0,-2 3-7 15,2 0-4-15,5 3-3 0,-6 1-11 0,6 4-9 16</inkml:trace>
  <inkml:trace contextRef="#ctx0" brushRef="#br0" timeOffset="152426.24">25250 5363 403 0,'-14'-4'26'0,"-5"-2"-2"15,-1 1 0-15,2-2-1 0,-2 0 3 0,0 0-8 0,-7-1 0 16,9 0 0-16,-2-2 1 0,1-1-5 0,-1 3 1 16,-6-2-1-16,6-5 2 0,-5 0-3 0,-2 1 2 15,1-5 1-15,6 1-5 0,-6 0 3 0,-6-4-1 0,5-1-1 16,2-6 0-16,-7 3-2 0,5-3 3 0,-5 0 2 0,6 0 1 15,-1-4-2-15,1 0 1 0,0-1-1 16,0 5-2-16,7-7 4 0,-1 3-2 0,1 0-1 0,6 0-1 0,0 0-3 16,-7 1 2-16,14-2-3 0,-8-3-3 0,8 4 1 15,-7-7 2-15,13 4-1 0,-6-5-2 0,-1 1 0 16,7 0-2-16,0-7 0 0,-7 2 0 0,14-3 0 0,-7 0 0 16,7 1 0-16,-1-1 0 0,-6 1 0 0,7-1 0 15,-1 4 2-15,0-3-1 0,8 2-1 0,-8 5 2 0,8-3-1 16,-8 1 0-16,7-1 0 0,0-1-1 0,-7 4 0 15,7-4-2-15,1 0 0 0,5 4 1 0,-6-3-4 16,0-3 3-16,7 2 1 0,-8 4-3 0,14 0-1 0,-6-4 2 16,-1 4 2-16,8-4-1 0,-8 7 0 0,8-3-1 15,-2 0-3-15,1-1 3 0,0 5-1 0,0-1-1 0,1-3 0 16,-1 3 2-16,0 1-2 0,-7-1 0 0,7 4 0 16,0 0 1-16,-7-3 0 0,7 2 0 0,-6 1 0 0,0 4 0 15,-1-4 0-15,1 4-1 0,-1 3 0 0,1-3 0 16,0 3 1-16,-1 1 0 0,1-1-3 0,0 4 3 15,-2 0 0-15,2 0 0 0,0 0-2 0,-1 0 2 0,1 4 0 16,-1-4 3-16,7 4-3 0,-6-1 2 0,0 2 0 16,-1-3-2-16,7 3-3 0,-6 2 3 0,6-4 2 15,-1 4-5-15,-5 1 5 0,6-4-1 0,1 3 0 0,-1-4 0 0,-1 4 0 16,1-2-1-16,1 2 0 0,-1-3-3 0,0-1 3 16,6-2 0-16,-5 3-3 0,-1-5 0 0,6 4 0 15,-6 1 0-15,6-3 1 0,-6-1 0 0,7 0 0 0,-1-1 0 16,-6 1 0-16,7 0 0 0,-7 4 0 0,0 0 0 15,1 0 0-15,-1-1 0 0,-7 4 0 0,1 1 0 0,0 0 0 16,6-1 0-16,-7 0 1 0,1 4 0 0,-2-4 0 16,2 1 2-16,7-1 0 0,-9 1-2 0,2-2 0 15,0 2 2-15,-1-1-4 0,1-3 0 0,0 3 5 0,-1 1-5 16,1-1 4-16,0 1-4 0,-8-6 5 0,8 10-5 16,-1-5 5-16,-5 5-4 0,-2-5 4 0,8 4-4 15,-7 0 2-15,0 0 2 0,0 4 0 0,0-4 0 0,0-1 0 16,-6 5-1-16,12-4 0 0,-6 4 0 0,1-5-1 15,-2 5 0-15,1-4 0 0,0 2-2 0,0-3 2 0,1 4-2 16,5-3 2-16,-6 0-1 0,0 4 0 0,7 0 0 16,-8-4-2-16,8 3 2 0,-7-3 3 0,7 4-5 15,-8-4 5-15,8 4-2 0,0-5 0 0,-1 5 0 0,1-4 0 16,0 0 0-16,-1 5 1 0,1-6-1 0,-1 1 3 16,0 4-3-16,1-4 1 0,-1-1-1 0,1 6 1 0,0-5 0 15,-1 3 0-15,1-4 0 0,-8 2 0 0,8 3 0 0,-7-1 0 16,7-2 0-16,-8-2 0 0,2 5 0 0,5-3-2 15,-5-2 4-15,-2 1-4 0,2-3 4 0,-2 2-2 16,8 5 2-16,-7-4-2 0,7 1 0 0,-8-1-1 0,8 0 3 16,-7 3-2-16,7-3-1 0,0 4 3 0,-1-1-5 15,1-3 5-15,-2 5-3 0,2-6 0 0,0 5 3 0,-7-1-5 16,7 1 5-16,-8 4-3 0,8-4 0 0,-7 2 1 16,0-2-3-16,0 4 5 0,-7-5-4 0,8 5 4 15,-8-1-5-15,7 0 5 0,-6 1-3 0,6-2 1 0,-7 3 0 16,8-3-3-16,-8 2 5 0,7 3-2 0,0 0-1 15,0-5 3-15,0 2-3 0,0 3 0 0,0-3 1 0,0-1-2 16,0 0 4-16,7 4-15 0,-8-3 14 0,2-5-1 16,5 4 3-16,-6 4-3 0,6-7 0 0,-5 4 0 0,6-1 0 15,-1 4 0-15,-6-4 1 0,6 1-1 0,-5-1 0 16,5 4 1-16,-6 0-1 0,6-3 0 0,-5 3 2 16,-2 0-4-16,8-4 4 0,-1 4-2 0,-5 0 0 0,5 4 2 15,1-8-2-15,6 4 0 0,-6 0 2 0,5 0-3 16,1 0 3-16,0 0-3 0,7 0 0 0,-7 0 3 15,0-3-3-15,1 3 1 0,5 0-1 0,-6 3 1 0,-1-6 2 16,2 3-4-16,-1-4 4 0,0 4-2 0,0 0-2 16,-7 0 4-16,7-5-2 0,-6 5 0 0,0 0 0 0,5 0 0 15,-5 0 0-15,0 0 0 0,6 0 0 0,-7 0 0 0,7 0 0 16,-6 0-1-16,7 0 3 0,-2 0-2 16,1 5 0-16,7-5-1 0,-7 4 1 0,0-1-3 0,6 1 5 15,-5-1-2-15,5 1 0 0,-6-1-1 0,7 1 0 0,-7 0 1 16,7-1 0-16,-7 1 2 0,-1-1-4 0,1-3 4 15,-6 9-3-15,6-6 1 0,1-3 0 0,-9 3 2 0,9 1 0 16,-7 0-2-16,-2 2 0 0,9-1-2 0,-1-5 4 16,-6 3 0-16,6 4 0 0,-1-2-3 0,1-2 1 0,1 5 1 15,-1-5-4-15,6 5 3 0,-6-1 2 0,1-4 0 16,-2 9-1-16,1-5-2 0,0 0 2 0,7 4-2 16,-13-4-2-16,6 4 2 0,0-3 0 0,-7 3 0 0,7 1 1 15,-6-3-1-15,6 2 1 0,-7 1 0 0,1-1 0 16,-1 0 0-16,1 4 0 0,0-5-1 0,-1 5 0 15,1-1 3-15,0 1-4 0,5 0 0 0,-5-1 2 0,6 1 2 16,-6 4-2-16,5-5-2 0,1 5 4 0,0-1 0 16,7 0-3-16,-7 0 0 0,0-3 1 0,7 4 2 0,-7-1-2 15,7 4-1-15,-7-8 1 0,6 1-1 0,-6 3 0 16,0-4 1-16,0 3 0 0,0-8 0 0,-6 7 2 16,-1-2-3-16,7-3 1 0,-6 0 0 0,-7 0 1 0,6 0-1 15,1 0 2-15,-7 0-2 0,0 3 2 0,7-3-2 16,-8 1 0-16,2-2 2 0,-2 5 0 0,8-5-3 0,-7 6 1 15,0-1 0-15,0-1-2 0,7 1 4 0,-7 3-5 0,6-3 5 16,-6 3-2-16,7 1 0 0,-7-1 2 0,0-4 0 16,6 8-3-16,-5 0 1 0,-2-3 2 0,2 2 0 15,-2 1 0-15,2 4 0 0,-1 0 1 0,-7 0 0 0,8-1 0 16,-8 4 1-16,-6-4-2 0,6 6 0 0,-6-2 0 16,0-3 1-16,0 6 0 0,0-6 2 0,0 7 0 0,0-7-2 15,-6 2 0-15,0 2 0 0,6 0-2 0,-8-4 2 16,2-1 3-16,6 0-4 0,-6 1 4 0,-1 0-5 0,1-4 5 15,6-1 0-15,-7-2-1 0,7 3-1 0,0-4-4 16,0 1 4-16,-7-1-1 0,7-3-4 0,0-1-1 16,0-3 0-16,0 4 0 0,0-4 0 0,0-4 0 0,0 1-3 15,0-1 0-15,0-3-6 0,0-4-2 0,0 3-7 16,0-3-14-16,0 0-10 0,0 0-11 0,0-3-18 16,0-5-18-16,0 5 6 0,0-5 10 0</inkml:trace>
  <inkml:trace contextRef="#ctx0" brushRef="#br0" timeOffset="153089.22">31209 2110 400 0,'0'0'26'0,"0"0"-3"0,0 0 0 0,0 0 3 0,0 0 0 15,0 0-5-15,0 0-1 0,0 0 0 0,-7 0 3 16,7 0 0-16,0 0 3 0,7 3 1 0,-7-3-3 0,-7 4 3 16,7 0-6-16,0-1 1 0,0 1 0 0,0 0 1 15,0 3-2-15,0 0-6 0,0 1 4 0,0-1-3 0,0 1 1 16,0-1-3-16,0 4 0 0,0-4-1 0,0 1-3 15,0 3-1-15,0-4 0 0,0 4 0 0,0-4 4 16,0 4-5-16,7 0 3 0,-7-4-3 0,0 4-3 0,0-3 4 16,7 2-5-16,-7-2 4 0,0 0-3 0,6-1-3 0,-6 3 2 15,0-1 0-15,0-6-1 0,6 4 0 0,-6 0 0 16,0-3 0-16,0 0 0 0,7-1 0 0,-7-3 0 0,0 4 1 16,6-4 0-16,-6 0-1 0,7 0 5 0,0 0-4 15,-1 0 0-15,0-4 3 0,1 8-1 0,6-8 0 16,0 4 0-16,0-3 0 0,6-1-1 0,1 0 0 0,6 1 0 15,-7-5 0-15,7 5 0 0,1-5 0 0,-1 4-1 16,0 1 2-16,0-4-1 0,-7 3-4 0,7 1 2 0,-6-2 2 16,-1 2-3-16,-5 0 2 0,-2 3 0 0,2-5-1 15,-8 3 0-15,7-3-1 0,-13 5 0 0,7-3 0 16,0 3-3-16,-7 0 1 0,0-4 1 0,0 4-3 0,0 0-2 16,0 0-5-16,0 4-2 0,0-4-7 0,0 0-8 15,0 0-13-15,0 0-10 0,0-4-15 0,0 4-15 16,-7 0-15-16,0 0-18 0,1 0 16 0,-1 0 11 0,-5 4 6 15</inkml:trace>
  <inkml:trace contextRef="#ctx0" brushRef="#br0" timeOffset="153789.56">31098 2689 427 0,'13'0'32'0,"1"0"-3"15,-2-4-2-15,1 8-1 0,7-1 1 0,-7 1-8 0,0 3 1 16,7-3-2-16,-8-1-5 0,1 6 4 0,1-2-3 0,-2-1 0 16,-5 2-1-16,6 0 0 0,-7-2 1 15,1 3-1-15,-7-3-5 0,7 2 3 0,-7-1-3 0,0 0 3 16,0 1 0-16,-7 3-1 0,0-4-1 0,1 3 2 0,0-2-1 16,-8-1-1-16,8 4-4 0,-7-3 2 0,0 0 1 15,0-1 0-15,-7 0-4 0,8 0 4 0,-2 1-5 0,1-5 4 16,0 4-1-16,-6 1-3 0,5-4 3 0,2-1 1 15,-1 1 0-15,-7-4 1 0,8 4 1 0,-2-4-2 0,1 0 3 16,0 0 1-16,0 0 2 0,0 0-3 0,0 0 1 16,7 0 3-16,-1 0 2 0,0 0 0 0,7 0-4 15,-6 0 4-15,6 0-1 0,0 0-3 0,0 0-1 0,0 0-1 16,0 0 0-16,6 0-2 0,-6 0 0 0,7 0 0 16,0 0 0-16,-1 0-3 0,0 3 3 0,8 1 0 0,-1 3-4 15,-1-4 0-15,8 6-1 0,-6-3 2 0,5 2-4 16,0-2 1-16,-6 6 3 0,7-5-3 0,-1 1-2 15,-6-5 3-15,7 5-2 0,-7-4-1 0,0 3 0 0,0-4-2 16,-7 5-2-16,7-4 0 0,-6-4-6 0,6 3-2 16,-7 1-7-16,1-4-6 0,0 0-7 0,-1 4-7 15,0-4-7-15,1 0-12 0,0 0-8 0,-1 0-9 0,-6-4-13 16,7 4-7-16,-7-4 6 0,6-3 10 0</inkml:trace>
  <inkml:trace contextRef="#ctx0" brushRef="#br0" timeOffset="154541.49">31573 2476 409 0,'-6'-11'30'16,"0"0"0"-16,-8 1-1 0,8 2-3 0,0-3 0 16,-7 0-6-16,-1-1-2 0,2 2-1 0,-2-1 2 0,2 4-1 15,-8-4 1-15,1 3-4 0,-1 1 3 0,0-3-1 16,-6 1-2-16,7 6 0 0,-7-4-1 0,-7 0 0 0,7 2 3 16,-7-1-4-16,1 1 2 0,-1 5 0 0,1-2 0 15,-7 2-1-15,7 0 2 0,-2 0-1 0,-5 2 0 0,7 3-1 16,-1 1-1-16,-6 2-2 0,7 3 0 0,-1-4-1 15,1 8 0-15,6 0 2 0,-7-1 0 0,1 8-1 0,6 0 0 16,-7 1-3-16,7-2 0 0,0 5 1 0,6 3-3 16,-5 0 0-16,-2 1 0 0,7-1-2 0,0 4 0 0,2-4 0 15,-2 4-1-15,1-4 0 0,5 5 0 0,2-1-2 16,-2-5 2-16,8 2 0 0,-1 3-1 0,1-3 0 16,6-2 0-16,-7 1 0 0,7 1-1 0,7-4 0 0,-1 4 2 15,1-1-3-15,6-4 1 0,0 4-1 0,7 1 1 16,-1-4 0-16,1 3-1 0,6 0 0 0,0 0 1 0,7 1-1 15,5-4 0-15,-5 2-2 0,6-2 3 0,-7 0 0 16,8-5-1-16,5 2 0 0,-6-4 1 0,-7-5-1 16,8 1 1-16,-1-5 0 0,0-2 0 0,0-4 0 0,-7-1 1 15,8-3-1-15,-8 0 0 0,7-7 1 0,-6-1 2 16,-1 1 0-16,7-7 0 0,-6-1-3 0,0 0 1 16,0-7 2-16,-1 0 2 0,-7-3-4 0,1-5 2 0,1 1 1 15,-1-4 0-15,-6 0 1 0,-1-4 0 0,-6 1 0 0,-6-4 1 16,5 3-4-16,-12-3 3 0,8 3-4 0,-8-3 3 15,0 2-1-15,-8-1-3 0,8-1-1 0,-12-1-2 16,5-3-1-16,-6 4 1 0,-6-1-6 0,5 5 0 0,2-4-6 16,-8 3-2-16,1 0-4 0,-1 8-11 0,0 0-3 15,7 3-10-15,-7 4-9 0,8 4-9 0,-8-4-8 0,1 11-17 16,-1-4-15-16,7 7 14 0,-6 2 10 0,-1 2 6 16</inkml:trace>
  <inkml:trace contextRef="#ctx0" brushRef="#br0" timeOffset="156382.71">29926 2853 402 0,'0'0'17'16,"0"0"2"-16,0 0-4 0,0 0 3 0,0 0-3 16,0 0-7-16,0 0-1 0,0 0 4 0,0 0-1 0,0 0-2 15,0 0 0-15,0 0 0 0,0 0 0 0,0 0 0 0,0 0 3 16,0 0 0-16,0 0-2 0,0 0-1 0,0 0 4 15,0 0-2-15,0 0 0 0,0 0 2 0,0 0 0 16,0 0 0-16,0 0-4 0,0 0 4 0,0 0-2 0,0 0 0 16,0 0 0-16,0 0 2 0,0 0 0 0,0 0-4 15,0 0 0-15,0 0 3 0,0 0 2 0,0 0-3 0,0 0 0 16,0 0 2-16,0 0 0 0,0 0-5 0,0 0 4 16,0 0-5-16,0 0 4 0,0 0-4 0,0 0 2 15,0 0-1-15,0 0 0 0,0 0 0 0,0 0 0 0,0 0 1 16,0 0 0-16,0 0 0 0,0 0-3 0,0 0 0 15,0 0-1-15,0 0-2 0,0 0 0 0,0 0 1 0,0 0 3 16,0 0-4-16,0 0 3 0,0 0-4 0,0 0 2 16,0 0 1-16,0 0-4 0,0 0 0 0,0 0 3 15,0 0 0-15,0 0-1 0,0 0 0 0,0 0-1 0,0 0-1 16,0 0-2-16,0 0 0 0,0 0-1 0,0 0 2 16,0 0 2-16,0 0-1 0,0 0 0 0,0 0-2 0,0 0 0 15,0 0 3-15,0 0-3 0,0 0 1 0,0 0-1 16,0 0 1-16,0 0-1 0,0 0 0 0,0 0 0 15,0 0-4-15,0 0-3 0,0 0-3 0,0 0-8 0,0 0-7 16,0 0-8-16,0 0-14 0,0 0-12 0,0-3-18 16,0-1-13-16,0 4 14 0,0-7 8 0</inkml:trace>
  <inkml:trace contextRef="#ctx0" brushRef="#br0" timeOffset="159198.81">5080 8154 407 0,'6'0'16'0,"7"4"-5"0,0-4 3 0,0 3-4 0,0-3 1 15,0 0-5-15,0 0 0 0,6 8 0 0,1-8 0 16,-7 5 2-16,13-5-4 0,-6 2 1 0,-1-2 3 0,7 0-4 15,0 4 0-15,1-4 3 0,5 0-1 0,-6 0-1 16,7 0 0-16,-1 0-5 0,1 4 1 0,6-4 0 16,-7 4 0-16,8-1 3 0,-8 1 0 0,7-4-1 0,0 0 0 15,-7 4-4-15,8-2 0 0,-1 3 0 0,0-5 4 0,-7 0-4 16,7 0 3-16,1 0-1 0,-7 0-3 0,5 0 1 16,1 0 4-16,1 0-1 0,-8 0 0 0,14 0-4 15,-8 0 4-15,2-5 0 0,-1 5-4 0,0-2 0 0,1-2 1 16,5 4 3-16,-6-4 0 0,7 1-4 0,-8 3 0 15,8-4 0-15,-7 4 5 0,6-4-2 0,-6 4 1 0,1 0-4 16,-1 0 1-16,0 0 3 0,1 0-4 0,-2 0 0 16,1 0 0-16,0 0 3 0,1 0 1 0,-1 0 0 15,-1 0 0-15,1 0-1 0,1 0 0 0,-1 0 0 0,0 0 0 16,7 0 0-16,-7 0 0 0,-1 0-13 0,8 0 14 16,-7 0 0-16,0 0-3 0,7 0-1 0,-7 0 2 0,0-4-1 15,1 4 1-15,-8 0-3 0,7-2 1 0,0 2 2 16,-7 0 1-16,1 0 0 0,-1 0 0 0,8 0-3 0,-15 0 1 15,9 2-1-15,-2-2 0 0,1 4 0 0,-1-4 3 16,-6 0-2-16,7 0 0 0,-8 4 0 0,9-4-1 16,-2 0 2-16,-7 0 0 0,8 0-2 0,-7 0 2 0,7 0-1 15,-7 0 1-15,6 0-1 0,-5 0 2 0,-1 0-2 16,6 0 3-16,-6 0-2 0,1 0 0 0,-1 0-1 16,-1 0 3-16,1 0-2 0,0 0 2 0,-6 0-1 0,7 0-2 0,-8 0 2 15,7 4 0-15,0-4-2 0,-6 3 1 0,5-3-2 16,-5 4 4-16,6-4-4 0,0 4 1 0,-7-2 0 15,7-2 1-15,1 5 0 0,-7-5 2 0,6 0-4 0,-1 0 4 16,1 0-1-16,0 0-3 0,1 0 1 0,-1 0 4 16,0 0-1-16,-1 4-3 0,1-8 2 0,1 8 1 15,-1-4 0-15,0 0 0 0,0 3-1 0,7-3-3 0,-7 4 0 16,6 0 2-16,-6-1-1 0,7 1 1 0,0 3 2 16,-8-7 0-16,7 3-4 0,2 2 3 0,-2-5-3 0,1 4 1 15,-1-4 3-15,1 0-1 0,-1 0 0 0,1 0 0 16,-1-4 0-16,1 8 0 0,-1-4 0 0,7-4 0 0,-6 8-2 15,7-4-1-15,-8 3 0 0,1-3 3 0,5 3 0 16,-5 1 0-16,-1 0 0 0,7-4 0 0,-6 7 0 16,0-3-1-16,6-4 0 0,0 3-3 0,-7 4 2 0,7-10 2 15,1 6-1-15,-8 2-3 0,7-2 4 0,-6 4 0 16,6-7-4-16,-7 0 4 0,8 0-3 0,-8 4 0 0,1-4 0 16,-1 0 3-16,1 4-1 0,6 3 2 0,-7-11 0 15,1 4-1-15,-1 4-12 0,1-4 13 0,7 4 0 16,-8-1 0-16,-6-3 0 0,7 7-1 0,-1-9 0 0,1 2 0 15,-1 2 0-15,-5-2 0 0,5 0 0 0,-6 5 0 0,-1-5-1 16,8 3-1-16,-7 1 2 0,0-4 0 0,1 4-1 16,-1-4 0-16,0 3-3 0,-1-3 0 0,1 4 4 15,1-8-3-15,-8 12 1 0,0-8 3 0,8 0-2 0,-7 0 0 16,-1 0-2-16,7 0 0 0,-6 3 0 0,-1-3 1 16,-6 4 2-16,7-4 1 0,-1 0 0 0,1 0 0 0,-8 0-1 15,8 0 0-15,-6 0-2 0,-2 0 1 0,1 0 2 16,1 0-3-16,-2 3 1 0,2 2 2 0,-2-10 0 15,-5 5 0-15,6 5-3 0,-6-2 1 0,-1 0 2 0,-6 1 1 16,6 0 1-16,2-4 0 0,-8 3 1 0,0-3 2 16,0 0 1-16,0 4-4 0,0-4 4 0,0 0-3 0,0 0 3 15,0 0-4-15,0 0 3 0,0 0-1 0,0 0 0 16,0 0 0-16,0 0-1 0,0 4-2 0,0-4-4 16,0-4 3-16,0 4-6 0,0 0-1 0,0 0-3 0,0 0-6 15,0 0-10-15,0 0-7 0,-8 0-12 0,2 0-16 16,0 0-10-16</inkml:trace>
  <inkml:trace contextRef="#ctx0" brushRef="#br0" timeOffset="161564.76">31001 2763 408 0,'0'-5'14'15,"0"1"0"-15,0 4 1 0,0-6-3 0,0 2 0 16,0 0-4-16,0 1-4 0,0-2 0 0,6 2-1 16,-6 0 0-16,0-2 0 0,7 3-1 0,-1-3 1 0,0 1-1 15,-6 4 0-15,14 0-1 0,-8-3 1 0,0 3-1 16,2 0 0-16,-2 0-1 0,7 0 1 0,-7 0-1 0,1 0 0 16,6 0 2-16,-7 0-2 0,8 3 0 0,-8-3 2 15,0 4-3-15,7 1 0 0,-6-3 1 0,-1 3 0 16,1 1 0-16,-1-1-3 0,1-2 5 0,0 5-2 0,-7-5 0 15,6 0 0-15,0 6-3 0,-6-6 3 0,0 0 2 16,7 1-2-16,0 3-2 0,-7 1 2 0,6-5-3 16,-6 5 1-16,6-5 0 0,-6 5 4 0,7-5 0 0,-7 5 0 15,6-5-1-15,-6 0-2 0,0 5-2 0,0-4 0 16,0-1 1-16,0 1 0 0,0 0 0 0,0-1 0 0,0-3 0 16,0 0 1-16,-6 4 0 0,6-4 3 0,-7 4 1 0,1-1 0 15,0-3 0-15,-1 0-1 0,-6 5-2 0,7-5 0 16,-8 2 0-16,-5 3 2 0,6-5 0 0,0 3-2 0,-1-3-3 15,2 0 3-15,-1 0 0 0,0 0 0 0,0 0 0 16,-1 0 1-16,2 0 0 0,5 0-2 0,-6 0 2 16,0 0 0-16,7 0 0 0,-1 0 0 0,0 0 1 0,1 0 0 15,0 0 0-15,6 0 0 0,-7 0-1 0,7 0 0 16,0 0 1-16,0 0 0 0,0 0-1 0,0 0 1 0,0 0 0 16,0 0-1-16,0 0 0 0,0 0-1 0,0 0 0 15,0 0 2-15,0 0-1 0,7 0-1 0,-1 0 1 16,0 0 0-16,1 4 0 0,6-4 0 0,-6 4-1 0,5-1 0 15,8 1 0-15,0 3 0 0,-7-4 0 0,0 6 0 16,6-6 0-16,1 4 2 0,-7-3-2 0,0 3 0 16,-7-3-2-16,7-1 4 0,-6 1-2 0,0-1 0 0,-1 1 2 15,0 1-2-15,-6-5 0 0,7 3-1 0,0 0 0 16,-7 1 0-16,6 0-1 0,-6-4-1 0,6 3-4 0,1 0 3 16,-7 2-5-16,6-2 0 0,-6 1-3 0,7 3-5 15,0-3-7-15,-7 0-6 0</inkml:trace>
  <inkml:trace contextRef="#ctx0" brushRef="#br0" timeOffset="164099.76">13911 8290 405 0,'19'0'19'0,"1"0"5"0,0 0-2 0,-1 0 3 16,7 0-4-16,0 0-5 0,0 0-2 0,1 0 2 16,-2 0 0-16,1 0 1 0,0 0-4 0,0 0 3 0,7 4-5 15,-7-1 0-15,7 1 2 0,-1 0-3 0,-6 3 1 16,7-3 0-16,-1 4-2 0,1-1-1 0,-1 0-2 0,1-3 1 15,6 3-2-15,1-7 1 0,-8 4-2 0,13-1 0 16,-6 1 0-16,1-4-1 0,5 3-1 0,1-3 1 0,-7 8 0 16,13-1 0-16,-7-7 0 0,1 7 0 0,0-3 0 15,0 0-2-15,-1 0 0 0,1 3 0 0,5 0 0 16,-11 0-1-16,5 1 0 0,0-5 1 0,1 9-1 0,-1-9-2 16,-5 4 3-16,5 0-1 0,2 1 0 0,-2-8 1 0,1 8-1 15,-1-6 0-15,1 3-1 0,5-2 0 0,-5 1 1 16,6 0 1-16,-6-4-1 0,6 3 0 0,0 1 0 0,-6 0 0 15,5 3 0-15,-5-7-1 0,0 3 0 0,6-3 0 16,-6 0 0-16,-1 8 1 0,-6-4 1 0,7-1-2 16,-1 1 1-16,1 0 1 0,-7-4 0 0,7 3 0 0,-1 5-1 15,1-1 0-15,6-4 0 0,-6 2 0 0,-1-5-2 16,1 0 2-16,6 3-4 0,-6-3 5 0,-1 0-4 0,7 0 3 16,-7 0 0-16,-5 0 0 0,5 7 0 0,1-3 0 15,-1-1-4-15,-6 1 1 0,7 4 3 0,-7-5-3 16,7 2 0-16,-1-3 0 0,-6 2 0 0,7 0 3 0,-7 0 0 15,7-1 0-15,-7 1 0 0,6 0 0 0,-5-2-4 16,-1 7 1-16,0-2 0 0,-1-3 0 0,2-1 2 16,-1-3 1-16,0 4-2 0,1-4 1 0,-8 0-1 0,7 0 0 15,0 4 0-15,0-1 0 0,-7-3-1 0,8 0 1 16,-1 3 0-16,0 2-1 0,0-5-2 0,0 3 2 0,0-3 1 16,7 4 0-16,-7-4 0 0,0-4 0 0,7 4 0 15,-7 4-2-15,-1-8-1 0,8 4 1 0,-7 4 2 0,0-4 2 16,0 0 0-16,7 3 0 0,-13 1 0 0,5-4 0 15,2 7 0-15,-1-3 0 0,0-4-4 0,0 4 4 16,0-4-3-16,0 0 3 0,0 3 0 0,7-6 0 0,-7 3 0 16,0 0 0-16,7 0-4 0,-7 0 3 0,-1 0-2 0,9 0 0 15,-9 0 4-15,1 0 0 0,0 0 0 0,1-4 0 16,-1 0 0-16,-1 4 0 0,-5-3 0 0,-1-1 0 0,8 0 1 16,-7 1-1-16,-1-1-1 0,-6 1-1 0,7 3 2 15,-1-8 0-15,1 8 1 0,-1-3 1 0,-5 3-2 16,5-4 1-16,-6 0 0 0,7 4-1 0,-1-3 1 0,1 3 0 15,-1-8-2-15,1 5 1 0,-1-1 1 0,1-1-1 16,-1 3 0-16,7-6 0 0,-6 5 0 0,7-5 0 0,-2 4 0 16,1 4 0-16,0-2-2 0,-5-6 1 0,4 4 0 15,1-4 0-15,0 5 0 0,1-5 0 0,-1 5 1 16,-1 0 0-16,-5-5 0 0,13 4 0 0,-7 1-1 0,6-1 1 16,-5 4-1-16,5 0 0 0,1 0-2 0,-7 0 2 15,13 0 0-15,-7 0 1 0,8 0-1 0,-8 0-1 0,7 0 1 16,-7 0-1-16,8 0 0 0,-1 0 0 0,-7 0 0 15,8 0 0-15,-8 0 0 0,7 4-2 0,-6-1 2 16,-1-3 2-16,1 4-2 0,0 4-2 0,0-5 3 0,-1 4-1 16,-6-3 1-16,0 3 1 0,0 1 0 0,0-5 0 15,-6 2-2-15,5-3 1 0,-5 2 0 0,-7-4 0 0,0 4 1 16,0 0 0-16,1-1 1 0,-1 1 2 0,-7 0-2 16,1-4 0-16,-8 2 5 0,8-2-3 0,-7 0 4 15,-6 9-1-15,6-9 0 0,-7 0 0 0,0 0 2 0,-6 0-2 16,8 0-1-16,-8 0 1 0,0 0 2 0,0 0 1 15,0 0 1-15,0 0-1 0,0 0-1 0,-8 0 2 16,16 0-3-16,-8 0-1 0,0 0 3 0,0 0-1 0,0 0-4 0,0 0 4 16,0 0-1-16,0 0-1 0,0 0-1 0,0 0-1 15,0 0-1-15,0 0-4 0,0 0 3 0,0 0-4 16,0 0 0-16,0 0 3 0,0 0-4 0,0 0 4 0,6 0-4 16,0-4 4-16,8 4-4 0,-2 0 0 0,1-5 4 15,1 3 0-15,5 2-4 0,0-4 1 0,1 0 3 0,7 1-1 16,-9-1 0-16,2 4 0 0,7 0 0 0,-1-4-1 15,-7 4 0-15,7 4 0 0,6-8 0 0,-5 4-3 0,5 4 1 16,1-4-1-16,-1 0 1 0,1 0-2 0,-1-4 0 16,7 4 1-16,-6 0 2 0,6 0-1 0,-6 0 0 15,6 0 2-15,-7 0-2 0,1 0 0 0,-1 0 1 0,1 0-1 16,-7 0 2-16,6 0 1 0,-6 0-2 0,1 0-1 16,5 0 2-16,-6 0-1 0,1 4 1 0,-8-4-1 15,7 4 1-15,-6-4-1 0,-1 3 3 0,7 1-2 0,-13 2-2 16,6-1 2-16,-5-1 0 0,-2-1 0 0,2-3 2 15,-1 4-2-15,-1 0 0 0,2-4 0 0,-2 3 2 0,-4-3-2 16,4-3-1-16,-5 3 1 0,-1 0 0 0,1 0 3 16,-7 3-1-16,7-6 2 0,-7 3 0 0,0 0 1 15,0 0-1-15,0 0 1 0,0 0 1 0,0 0 0 0,0 0 0 16,0 0-2-16,0 3 0 0,0-3 0 0,0 0 0 16,0 0-2-16,0 0 1 0,0 4-2 0,0-4-1 0,0 0 0 15,0 0-3-15,0 0-5 0,0-4-3 0,0 4-10 0,0 0-5 16,0 0-12-16,0 0-8 0,0 0-7 0,-7 0-14 15,0 0-19-15,1-3 5 0,-1-1 9 0</inkml:trace>
  <inkml:trace contextRef="#ctx0" brushRef="#br0" timeOffset="166172.99">29209 2744 407 0,'0'0'15'0,"-6"0"-3"16,6 0 2-16,0-4-1 0,0 8-3 0,-7-8-5 0,7 4-1 16,0 0 0-16,0-3-1 0,0 3 0 0,-6 0 1 15,6 0 2-15,-6 0-3 0,6 0 2 0,-7-5 0 16,7 10 2-16,0-5-4 0,0-5 1 0,0 10 4 0,0-5-1 16,0 0-5-16,0 0 4 0,0-5-4 0,0 5 4 15,-7 0-1-15,7 0-5 0,-6 0 4 0,6 0-4 0,0 0 2 16,-6 0-2-16,6 0 4 0,0-3-3 0,-7 3 2 0,7 0-5 15,0 0 5-15,0 0-5 0,0 0 5 16,0 0-5-16,0-3 0 0,0 6 4 0,0-6-1 0,0 6-5 16,0-3 3-16,0 0-3 0,0 0-1 0,0 0 1 0,0-3-3 15,0 3-3-15,0 0 0 0,0 0-1 0,0 0 0 16,0 0-4-16,0 0-2 0,0-5 0 0,0 5-5 16,0 0-1-16</inkml:trace>
  <inkml:trace contextRef="#ctx0" brushRef="#br0" timeOffset="189224.15">19082 12936 436 0,'0'-4'42'0,"0"4"-5"0,-7-4-4 0,7 4-2 15,0 0-4-15,7 0-8 0,-7 4-5 0,0-4-4 16,0 0 2-16,0 0-5 0,0 0 3 0,-7-4-3 16,7 4 0-16,0 0-1 0,0 0-2 0,0 0 4 0,0 0-1 15,0 8 1-15,0-5 0 0,0 4-1 0,0 5 1 0,0 2 1 16,-6 4-4-16,0 4 1 0,-1 0 2 0,1 8-1 16,-1 3-4-16,-6 0 3 0,7-1-2 0,-8 9-1 0,8-4-2 15,0 0-4-15,6 0-5 0,-7-1-5 0,7 0-1 16,0-3-6-16,7-4-8 0,5 0-6 0,2-3-5 15,5-4-7-15,7-3-9 0,-6-5-17 0</inkml:trace>
  <inkml:trace contextRef="#ctx0" brushRef="#br0" timeOffset="189819">20697 12869 424 0,'0'0'38'0,"0"0"-1"0,0 0-7 0,0 0-4 15,0 3-2-15,-6 6-6 0,0 1-3 0,-2 8-4 16,2 1-1-16,0 6-1 0,-1 5-1 0,-6 10 0 16,13 3-1-16,-7 10 1 0,1 1 0 0,6 1 0 0,6 8 1 15,-6-4-2-15,14 3 1 0,-1 0 0 0,-1-3 3 16,8-1 0-16,0-3 0 0,6 1-2 0,7-6 0 0,-1-2 0 15,1-1 0-15,6-3 0 0,-1 1-1 0,9-5 2 16,-2-4 1-16,7 4 0 0,7-6 0 0,-1 2-1 0,7-3-1 16,1 1 0-16,5-5-1 0,7 0-1 0,-6-4 0 15,13-3-1-15,-8 0-1 0,8-3 0 0,0-1 0 0,0-3-2 16,6 0-1-16,-7-5 0 0,7 1-2 0,1-7 1 16,5 0-6-16,-6-1 2 0,8-3-4 0,-2-3-4 0,7-5 2 15,1-3-4-15,-1 1-2 0,-7-9-2 0,7 1 1 16,-13-1 0-16,8-3 1 0,-15-3 1 0,1-1-1 0,-7 0 6 15,-6 1 0-15,-7 3 1 0,-13 0 1 0,-7 0 2 16,-5 4 3-16,-1-1 1 0,-13 5 3 0,-13 2 7 16,-1 2 4-16,-4 3 0 0,-2-1 4 0,-12 5 0 0,-2-4 0 15,-4 2 3-15,-8 2-4 0,1-1 2 0,-14 4 0 16,1-4 0-16,-1 4-1 0,-13 0 0 0,1 0-4 16,-7-3 3-16,-1 6-4 0,-5 5 1 0,-1-5-1 0,1 4 0 15,-1 4-1-15,-6 1 0 0,7 2-2 0,-1 5-2 16,0 3 3-16,7 3 0 0,-1 1-1 0,2 7-4 0,5 4 0 15,7 0-1-15,-6 2 2 0,5 6 0 0,8 2-4 16,-1 1 0-16,7 4 3 0,7-2-2 0,-1 1-1 0,8 1-3 16,4-5 3-16,2 5-1 0,6-4-2 0,6-1-1 15,8-6-3-15,5 2-3 0,1-2-1 0,6-5-5 16,6-6-3-16,1-1-2 0,6-3-7 0,7-5-6 0,-1-2-10 16,1-1-5-16,5-7-8 0,2-4-6 0,-1-3-8 0,7-4-8 15,-8 0-10-15,8-7 9 0,-6-1 9 0</inkml:trace>
  <inkml:trace contextRef="#ctx0" brushRef="#br0" timeOffset="192782.84">29020 2663 403 0,'0'0'34'0,"0"0"-2"16,0 0-1-16,0 0 2 0,-6 0 0 0,6 0-9 16,0 0 0-16,0 0-4 0,0 0 0 0,0 0-2 0,0 0 2 15,0 0-1-15,0 0-1 0,0 0-1 0,0-4-1 16,0 4 1-16,0 0-1 0,0 0-1 0,0 0-1 0,0 0-2 15,6-3-1-15,2-1-1 0,-2 0-4 0,0 4-1 0,7-3 3 16,0-1-1-16,-6 1-4 0,5-5 2 0,8 5 1 16,-7-1-4-16,0 0 2 0,0 1 1 0,-6-1-2 15,6 4-1-15,-7-4 0 0,1 4 0 0,0 0 0 0,-1 0 0 16,0 0-1-16,1 0 0 0,-7 4 1 0,6 0 0 16,-6-1-3-16,0 1 2 0,0 0 0 0,0 2 1 0,0 2 0 15,0-1-1-15,0 4-2 0,0-3 2 0,0 2 0 16,7 2 0-16,-14-1 0 0,7-1 0 0,0 1 0 15,0 0 3-15,0 1-2 0,-6-2 0 0,6-1 0 0,-7 1 2 16,1-3 1-16,0 4-1 0,-1-3 0 0,0-1-3 16,-5 4 4-16,5-7-3 0,0 2 4 0,1 2 0 15,-1-1 0-15,1-3-3 0,-1 3 1 0,1-3 0 0,-1-4 3 16,1 0-2-16,0 4 2 0,-2-4 0 0,-4 0 1 16,5 0-1-16,1 0 1 0,-1-4-1 0,1 4 1 0,6 0 2 15,-7 0 0-15,1 0-12 0,6 0 9 0,-6 0 4 16,6 0-1-16,0 0-2 0,0 0-1 0,0 0-2 15,0 0 1-15,0 0 0 0,0 0-1 0,0 0-1 0,0 0-1 16,0 0-1-16,6 0-2 0,-6 0 3 0,0-4-4 16,6 4 4-16,1 4-5 0,-7 0 1 0,13-1 0 0,-7 9-1 15,1-1 1-15,-1 0 0 0,-6 7 2 0,6-3-2 0,-6 6 4 16,0-2-1-16,0 4-4 0,-12-6 4 0,5 5-4 16,-6-3 4-16,0-1-4 0,1-4 1 0,-8 0 4 0,0-2-2 15,7-1 2-15,-13 0-4 0,6-8 2 0,1 1 2 16,-1 1-2-16,0-3 0 0,1-2 0 0,0 0-3 15,6-2 4-15,-1-3-5 0,2 1-1 0,5 1 0 0,-6-4-4 16,7 3-1-16,-7-3-5 0,6 0-5 0,0-2-3 16,1 3-4-16,0-2-6 0,6 5-5 0,-7-5-7 15,7 5-5-15,-7-1-7 0,7 1-5 0,0 3-10 0,0-5-14 16,7 5 0-16,-7-3 5 0</inkml:trace>
  <inkml:trace contextRef="#ctx0" brushRef="#br0" timeOffset="194056.83">29698 2824 410 0,'0'0'25'0,"0"0"2"15,0 0-1-15,0 0-4 0,0 0 3 0,0 0-7 16,0 0-1-16,0 0 0 0,0 0 2 0,0 0-1 0,0 0 0 16,0 0-3-16,0 0-2 0,0 0 4 0,-7 3-4 15,7 2 1-15,-6-2 4 0,-8 8-3 0,2 0 1 0,-1 1-1 16,-7 6 0-16,0-1 1 0,2 6-1 0,-9 2-1 0,1 5 1 16,0-5 2-16,0 1 0 0,-1 4-1 15,-5-1-1-15,7 0 0 0,-1-4 1 0,-1 5 0 0,7-4-1 16,-6-1-4-16,7 0 1 0,-1-2-1 0,2-2-2 0,-2-2 1 15,6 0-2-15,1-1-1 0,1-7-1 0,5-1-1 16,0 2 1-16,7-5-5 0,-6-3 1 0,6-1 0 16,0 0 0-16,0-3-4 0,0 0 0 0,0 0-3 0,0 0 0 15,0 0-5-15,0-3-3 0,0 3-8 0,0 0-6 16,0 0-8-16,0 3-8 0,0-3-12 0,0 0-5 0,0-3-13 16,0 3-19-16,0 0 2 0,0 0 14 0</inkml:trace>
  <inkml:trace contextRef="#ctx0" brushRef="#br0" timeOffset="196229.65">28506 3191 422 0,'-7'-3'36'0,"7"-1"-4"0,7 4-3 16,0 0-3-16,-1 0-2 0,7 7-5 0,7 0-5 16,0 4 2-16,-2 3-1 0,9 5-5 0,5-4 2 15,1 10-5-15,-1 2 0 0,8 2 2 0,-8-1-5 0,7 2 0 16,-6 3-1-16,6 0-3 0,0-4-7 0,-6 3-7 15,-1-2-6-15,1 4-13 0,-7-8-13 0,7-1-20 0,-14-3-9 16</inkml:trace>
  <inkml:trace contextRef="#ctx0" brushRef="#br0" timeOffset="199716.95">30004 3604 405 0,'-6'9'20'0,"-7"-3"3"16,6-2-2-16,0 0 0 0,7-1 3 0,-6 5-8 15,6-5 4-15,6-3-1 0,-6 4 4 0,7-1-1 16,-7 5-1-16,7-1 4 0,-7-3-2 0,6 6 0 0,1 2 2 16,-1-1-1-16,7 3-3 0,-6 1 0 0,5 4-1 15,-4-1-2-15,4 4-2 0,1 0-1 0,-6 0-2 0,6 3-2 16,-1 2-1-16,2 2-2 0,-8-4-2 0,7 1-3 16,-6 2-5-16,-1-2-3 0,1-3-2 0,-1 2-5 15,1-3-4-15,0 0-8 0,-7-4-6 0,0 0-7 0,0 1-7 16,6-8-4-16,-6-1-5 0,0 2-11 0,0-5-7 0,0-3-3 15</inkml:trace>
  <inkml:trace contextRef="#ctx0" brushRef="#br0" timeOffset="199922.68">30421 3692 410 0,'-6'-3'37'0,"-8"3"0"0,2 3-5 0,-8 5-3 15,0-1 2-15,1 3-4 0,-14 7 1 0,7-3-1 16,-6 8-1-16,-1-1-2 0,-6 1-5 0,0 7 0 0,0-3-2 16,0 4-3-16,-7 0-3 0,7-1-3 0,0-4-6 15,7 0-4-15,-8 2-8 0,7-2-6 0,-5-3-7 0,11-4-3 16,1-3-9-16,7-1-5 0,-1 0-5 0,0-2-5 16,8-7-10-16,6 1-12 0</inkml:trace>
  <inkml:trace contextRef="#ctx0" brushRef="#br0" timeOffset="200419.09">30545 3596 438 0,'-6'0'47'0,"-2"0"1"16,2 0-4-16,0 0-1 0,-7 0 0 0,-1 0-8 15,-12 0-4-15,7 0-1 0,-13 0-2 0,-1 0-3 0,-7-3-3 16,8 3-3-16,-13-3-2 0,5 0-2 0,1-2-2 16,0 2-5-16,1-5-3 0,-2 4-3 0,1-3-6 15,13 4-6-15,0-1-9 0,0 1-11 0,0-5-12 0,6 5-9 16,8-1-9-16,-2-4-13 0,8 8-10 0,-1-4 6 16</inkml:trace>
  <inkml:trace contextRef="#ctx0" brushRef="#br0" timeOffset="202096.15">30434 3334 413 0,'-13'-5'23'0,"7"5"-1"0,-2 0-1 15,-4 0-1-15,-8 0 1 0,1 0-7 0,-1 0 2 16,0 0-1-16,-5 0 0 0,5 0-2 0,-6 0-1 0,0 0 5 16,-7 0-1-16,7 0 0 0,0 0-2 0,-7 0 1 15,1 0-1-15,-1 0 0 0,7 0 1 0,-6 0-1 0,-1 0 1 16,1 0-2-16,5 0 0 0,2-3-1 0,-1 0 1 16,0-1 0-16,6 4 1 0,1-4-1 0,5 1-1 15,2 0 2-15,-2-5-2 0,2 3-3 0,5-2 2 0,1 7-3 16,-1-3-2-16,0-1 3 0,1 0-4 0,6 1 0 15,-6 3 1-15,-2 0 1 0,8 0-1 0,0 0 0 16,0 0-1-16,0-4-1 0,-6 4 0 0,12 0 0 0,-12-4-3 0,6 4-1 16,0 0 0-16,0 0 3 0,0-3-1 15,0 3 0-15,0 3 0 0,0 5 0 0,0-1 0 0,0 5-1 16,0 3 0-16,0-1 0 0,0 8 0 0,0 3 0 0,0 7 0 16,0 2 0-16,-6 6 0 0,6 1 1 0,-6 2-4 15,-1 1 4-15,7 4 2 0,-7 0-1 0,-6 3 3 16,7 0 0-16,0-3-2 0,-8 3 0 0,8 1 4 0,0-4-2 15,-8-5 3-15,8 5-1 0,-1-8-1 0,-6 1 4 16,6-5-5-16,1 1 4 0,0-8-1 0,0 0-1 0,-8-3-1 16,14-4-1-16,-6-1 0 0,-1-5-1 0,7 2-1 15,-6-8-2-15,6 2-2 0,0-5 3 0,0 0-1 16,0 1-4-16,0-5 3 0,0 2-2 0,0-5-1 0,0 0-2 16,0 2 0-16,0-4-2 0,0 2-4 0,0 0-4 15,0 0-4-15,0 0-4 0,0 0-10 0,0 0-8 0,-7 0-15 16,7 0-13-16,-7 0-16 0,1 0-17 0,0-5 5 15,-2 2 11-15,2-1 13 0</inkml:trace>
  <inkml:trace contextRef="#ctx0" brushRef="#br0" timeOffset="205850.8">19219 10624 408 0,'0'0'22'0,"0"0"-2"0,0 0-2 15,0 0 2-15,0 0-1 0,0 0-6 0,0 0-1 0,0 0-1 16,0 0-1-16,0 0 2 0,0 0-1 0,0 0-1 16,6 0-1-16,-6 0 0 0,14 0 0 0,-8 0-3 15,0 4 2-15,1-4 1 0,6 0 0 0,0 0-1 0,0 0 3 16,0 3-2-16,7-3 1 0,-8 0-1 0,8 0-1 16,-1 0 0-16,1-3-1 0,0 6-1 0,5 0 0 0,2 1-3 15,-1 1 1-15,0-2-1 0,0 1-3 0,7 3 0 16,-7-4 3-16,6 1-1 0,1 3-2 0,-1-7 0 15,1 4 0-15,-1 3 2 0,1-7-1 0,-1 5 1 0,1-2-1 16,-1 0 0-16,1 1 2 0,-1 3-2 0,8-4-1 16,-7 5-1-16,-1 1 2 0,1-7 1 0,-1 5-2 0,7-3 1 15,-6 0 1-15,5 4-2 0,-4-1-2 0,5-4 0 16,-7 5 0-16,7-1 1 0,0-3 1 0,-7-1 2 0,8 1-1 16,-1-4 0-16,0 4-4 0,1 3 0 0,-2-3 4 15,1-1-1-15,-6 1 0 0,5 0 0 0,2-1-1 16,-7 5 1-16,6-2 0 0,-1 3 0 0,-5-9-1 0,-1 3 1 15,8 4-1-15,-7 0-3 0,6-3 4 0,-7 3-1 0,7 2-2 16,-7-3 0-16,8 1 4 0,-1-3-3 0,-6 6 3 16,5-2-4-16,1 1 4 0,1-9-4 0,-1 6 3 0,6-2-1 15,-5 3 0-15,-2-3-1 0,1 3 2 0,1-3-2 16,-1-1 3-16,6 5-3 0,-12-5 3 0,6 8 0 16,0-7-2-16,0 4 1 0,-7-5-1 0,7 4 0 0,-5-3 1 15,5 7-2-15,-7-7 3 0,1 4-3 0,-1-1 1 16,1-4 2-16,-1 5-2 0,-6-2-1 0,7-1 1 0,-7-2 0 15,7 0 0-15,-7 6 2 0,6-6-1 0,-6 0-1 16,1 1 0-16,-2-4-1 0,1 7 1 0,0-7 1 16,0 4 0-16,1 0 0 0,-1-4 0 0,-7 0 0 0,7 0 0 15,0 0-1-15,-6 0 0 0,5 3 0 0,-5 1 0 16,0-1 0-16,-1-3 0 0,1 0 1 0,0 0 0 0,-1 4 0 16,1-4 2-16,-8 0-3 0,8 4 1 0,-7-4-1 15,0-4 0-15,0 4 1 0,1 0 0 0,-2 4 0 16,1-4-1-16,0 0 1 0,-6 0 0 0,5 4 0 0,2-4 0 15,-2 3 0-15,-4-3 0 0,4 0 0 0,-5 0 0 16,6 4 0-16,-6-4 1 0,5 0-1 0,-6 0 0 16,8 0 0-16,-8 0 0 0,1 0 0 0,-7 0 0 0,7 0 0 15,-7 0 0-15,0 0 0 0,6 0 0 0,-6 0 0 16,0 0 0-16,-6 0 0 0,6 0 0 0,0 0 0 0,0 0 2 16,0 0-2-16,0 0 0 0,0 4 0 0,0-4-1 0,0 0 0 15,0 0 0-15,0 0-1 0,0-4 0 0,0 4-1 16,0 0-5-16,0 0-7 0,0 0-3 0,0 0-7 0,0 0-8 15,0 0-8-15,0 0-12 0,0 0-15 0</inkml:trace>
  <inkml:trace contextRef="#ctx0" brushRef="#br0" timeOffset="206752.19">23739 11059 403 0,'-20'-3'18'16,"1"3"0"-16,-1 0-1 0,-6-3 1 0,6-2-4 0,-5-1-2 16,5 1 0-16,-6-1-3 0,0-1 1 0,-1-1-1 15,2 0 2-15,-1 1-2 0,0-4 3 0,0 0 1 0,-7 0 0 16,1 0-3-16,5 0 0 0,-5-3-1 0,6 0 0 15,-7-3 3-15,7 0-3 0,-7 2 0 0,7-3 1 16,1 4 2-16,5-5-1 0,-6 4 1 0,6-3 0 0,1 0-4 16,5 0 0-16,2-1 1 0,-2 1-3 0,2-4 0 15,-1 0 0-15,-1 0-3 0,8 0 1 0,6-3-1 0,-6-2 0 16,6 2 2-16,-6-1-2 0,6-2-2 0,0-3 4 16,0 2 0-16,0 0-4 0,6 0 4 0,-6 0-4 15,6-5 3-15,0 4-3 0,1-2 3 0,0 0-4 16,6-2 2-16,-1 1-2 0,8-3 3 0,0 3 0 0,-1-4-1 0,1 4 0 15,6 3 0-15,0-2 0 0,7-1-1 0,-7 3 0 16,6 0 0-16,7 5-1 0,-6 0 0 0,6-1 0 16,0 1-4-16,0-1 3 0,6 3-1 0,-5 2 1 0,5-2-3 15,-6 6 1-15,7-3-1 0,-1 3 2 0,1 2-1 16,-7 1-2-16,6 3 2 0,-5 4 0 0,-1-1 0 0,0 4 0 16,-7 1 0-16,1 3 0 0,-1-4 1 0,2 4 0 15,-2 7 0-15,-7-3 2 0,8 4-3 0,-7 2 1 0,0-2 0 16,1 2 2-16,-1 6 0 0,0-2 0 0,-7 9 0 15,1 2 0-15,0-3-2 0,-8 7 1 0,1 1-3 16,1 2 1-16,-8 5 0 0,0 2 3 0,-6 5 1 0,7 1 0 16,-7-1-1-16,0 3 2 0,0 1-2 0,0-1-2 15,0 2 4-15,-7-2-1 0,1 1-1 0,0-5 2 0,-8 1 3 16,1 0-1-16,1 0-2 0,-8-2 0 0,0-3 4 16,-5-2 0-16,-9 0-1 0,9 0-1 0,-1-5-3 0,0 0 3 15,-1-2 0-15,-5-4-1 0,6 0 0 0,7-1-1 16,-7-7-1-16,6 1-3 0,0-1 0 0,1-7-4 15,5 4-1-15,2-4-6 0,-1-3-2 0,-1 2-10 0,8-10-4 16,-7 8-5-16,6-5-5 0,-5-3-6 0,5 4-7 16,0-4-12-16,1 0-8 0</inkml:trace>
  <inkml:trace contextRef="#ctx0" brushRef="#br0" timeOffset="-205572.3">27288 10620 422 0,'-20'8'33'0,"1"2"0"0,-7 5-2 15,0 0 0-15,-7 7 2 0,-5 0-8 0,-1 3 2 0,-7-3-3 16,7 4-1-16,-7 0-2 0,1 0-3 0,6-1-1 15,-1-3-3-15,1 0-1 0,7 0-2 0,-7-4 0 0,13 0-3 16,0-3-1-16,6-4-1 0,-7-4-3 0,15 1 0 16,-1-5-3-16,0 1-6 0,13-4-3 0,-7 4-8 15,7-4-5-15,-6-4-4 0,6 4-1 0,0 0-5 0,0 0-3 16,0 0 1-16,6-4-2 0,1 1 0 0,-1-1-1 16,7-3 5-16,0 0-2 0</inkml:trace>
  <inkml:trace contextRef="#ctx0" brushRef="#br0" timeOffset="-205387.51">27047 10822 414 0,'0'15'30'0,"6"6"1"16,8 1 3-16,-2 7-1 0,2-6-4 0,-1 6-9 0,0-3 0 16,6-1-2-16,1 0-3 0,-1 2-1 0,1-2-4 15,6-3 1-15,-6-4-3 0,-1 0-5 0,7 1 1 0,-6-4-5 16,6-4-2-16,-7 0-7 0,1 0-5 0,-7-4-3 15,0 0-4-15,6-3-3 0,-13 0-8 0,2-4-2 16,-2 3-3-16,0-3-9 0</inkml:trace>
  <inkml:trace contextRef="#ctx0" brushRef="#br0" timeOffset="-204804.83">25692 11305 406 0,'-6'0'33'0,"6"-4"-5"0,0 4 1 15,0 4 2-15,6-4-2 0,-6 0-6 0,7 0-4 16,0-4 1-16,6 0-1 0,0 4-2 0,0 0 3 16,7-3-2-16,5 3-5 0,1 0 1 0,0 0-4 0,-6-4 3 15,6 4-4-15,-7 4 2 0,1 3-5 0,-1-3 1 16,-5 3 2-16,-8 1 0 0,0-2 0 0,2 7 4 15,-8-6 0-15,0 7-2 0,-8 1 1 0,-4-1 1 0,-2 1 0 16,1 0-3-16,-6 3-1 0,-7-4 3 0,6 5-4 16,-6 0 2-16,0-5-5 0,0 1-1 0,1 0 0 0,-2-1 1 15,8-3-1-15,-8 3-5 0,15-6-1 0,-8 3-4 16,7-4-8-16,0 1-3 0,0-8-8 0,13 3-6 0,-6 2-8 16,-2-5-6-16,8 0-5 0,0 0-3 0,0 0-5 15,0 0-7-15,0 0-8 0,8-5 6 0</inkml:trace>
  <inkml:trace contextRef="#ctx0" brushRef="#br0" timeOffset="-204537.96">26455 11045 402 0,'-7'23'38'0,"-13"5"1"0,0 2-1 0,2 6-4 0,-9 1 1 16,1 3-9-16,7-3-5 0,-7-1-2 0,0 1-2 16,6-4-2-16,-6 4-2 0,13-9-6 0,-13 6-5 0,13-5-4 15,0-3-7-15,0 0-5 0,0-1-8 0,13-3-8 16,-7 0-10-16,7-3-3 0,-6-5-14 0,12-3-11 0</inkml:trace>
  <inkml:trace contextRef="#ctx0" brushRef="#br0" timeOffset="-204356.83">26213 11510 415 0,'-6'0'45'0,"6"0"-5"0,0 4-6 0,6-4-2 0,1-4-3 16,0 8-7-16,-1 3-2 0,1-3-3 0,5 4-1 15,2-1-1-15,-2 4-3 0,2 0-1 0,5-1-2 0,-5 1-2 16,-2 4-4-16,2-4-8 0,5 0-6 0,-6 0-8 16,0 1-8-16,-1-2-9 0,-4 1-8 0,4 0-14 0,-5 1-13 15</inkml:trace>
  <inkml:trace contextRef="#ctx0" brushRef="#br0" timeOffset="-204151.21">25881 11722 404 0,'-6'-3'64'0,"-7"-1"-7"0,13 1-5 16,-6 3-7-16,6-4-6 0,-7 4-8 0,7-4-4 15,0 8-3-15,0-4-3 0,0 0-2 0,7 0-2 16,-1 4-3-16,-6-1-1 0,6 1-2 0,1-1-2 0,6 5-2 16,-6-1-5-16,5 4-4 0,8-3-6 0,-7 7-4 0,0-4-8 15,6-4-3-15,-5 4-5 0,5-3-5 0,-6 2-1 16,0-3-2-16,1 1-5 0,-8-4 1 0,6 3-3 0,-4-7 0 15,-8 0-4-15</inkml:trace>
  <inkml:trace contextRef="#ctx0" brushRef="#br0" timeOffset="-203926.64">25921 11837 413 0,'-26'0'21'0,"-1"7"2"0,1 0 2 0,6 4 3 15,-12 3 0-15,7 1-2 0,-2 0-1 0,8 3 3 16,-1 1-4-16,1 3 2 0,5-4-2 0,2 0 2 0,5 0-2 15,1-3-2-15,-1 0-2 0,7 0-2 0,0-1-3 16,7 1-2-16,-1 0 1 0,1-1-2 0,5 1-3 0,2 0-3 16,-8-5 0-16,7 5-2 0,7-3 2 0,-1 2-4 15,-6-7-3-15,7 4 0 0,-7-4-3 0,6 1-4 16,-6-1-1-16,7-3-3 0,-7-1-6 0,0-3-6 0,0 4-2 16,0-4-8-16,0 0-4 0,-7 0-6 0,8 0-5 15,-8-4-8-15,0 4-13 0,-6-3 0 0</inkml:trace>
  <inkml:trace contextRef="#ctx0" brushRef="#br0" timeOffset="-203748.37">25686 12041 403 0,'-6'0'51'0,"6"-2"-7"0,-7 2-5 16,7 0-5-16,0 0-1 0,7 0-9 0,-1 0-4 15,0 2 2-15,8 6-3 0,-8-4-1 0,7 3-2 16,7 4-2-16,0-4-3 0,-1 4-6 0,7-3-1 0,-6 3-6 15,-1-4-2-15,7 0-8 0,0-3-5 0,-6 3-8 16,-1-3-7-16,7-1-10 0,-6-3-4 0,-8 4-17 0,2-4-8 16</inkml:trace>
  <inkml:trace contextRef="#ctx0" brushRef="#br0" timeOffset="-203350.9">26402 11844 413 0,'-12'7'35'0,"-2"4"-3"0,8-4-2 0,6 5-3 16,-7 2 0-16,1 0-7 0,12 1-5 0,1-4-2 16,6 0 0-16,0 4 0 0,7-8-5 0,-1 1 1 0,1-5 1 15,6 1-4-15,0 0 2 0,0-4-4 0,-1 0 2 16,-5-8 0-16,0 5-2 0,-1-5-2 0,-5-2 0 0,-2-2 2 16,2 5 1-16,-8-8-4 0,1 5 5 0,-7-6-3 15,0 2 2-15,0-1 0 0,-7 1 0 0,1-1 1 0,-8 0-1 16,8 4-1-16,-8-3-1 0,2-1 0 0,-1 4 0 15,0-4-1-15,0 4 0 0,-1 0 0 0,2 4-1 16,-1 3-1-16,0 0-1 0,6 4 0 0,1-3-4 0,-8 3-9 16,8 0-4-16,0 3-5 0,-1 1-10 0,0 4-7 15,1-5-8-15,0 5-15 0,-1 3-13 0</inkml:trace>
  <inkml:trace contextRef="#ctx0" brushRef="#br0" timeOffset="-203089.88">25972 12045 415 0,'0'-4'54'0,"0"4"-6"0,-6 0-6 0,6 0-3 0,6 0 1 15,2 0-6-15,-2 0 2 0,6 0 1 0,-5 4-1 0,6 0 0 16,6 0-4-16,1 3-5 0,0-1-1 0,6 6-2 15,0-1-3-15,-7 0-6 0,14 4 1 0,-7-1-7 0,0 1-2 16,1 3-4-16,5-3-5 0,-6-1-5 0,7 2-8 16,-8-2-4-16,7-2-9 0,-5 2-8 0,-1-7-11 15,0 4-9-15,0-4-7 0,-6-3-18 0,-1-4-10 0,1 4 14 16,-7-4 9-16</inkml:trace>
  <inkml:trace contextRef="#ctx0" brushRef="#br0" timeOffset="-202892.31">27132 11884 438 0,'-6'7'60'0,"-8"0"-6"0,1 4-6 0,1 1-8 16,-8 6-2-16,0 4-8 0,1 0-3 0,-1 3-3 16,-6 6-2-16,6-4-4 0,1 0-2 0,-7-2-3 0,6 1-5 15,7-4-2-15,-6-4-5 0,6-3-2 0,7 0-7 16,-2-4-10-16,2 0-8 0,0 0-11 0,6-8-8 0,0 1-5 15,0 0-8-15,0 0-8 0,0-4-11 0</inkml:trace>
  <inkml:trace contextRef="#ctx0" brushRef="#br0" timeOffset="-202567.2">27112 11950 404 0,'7'0'26'0,"0"0"-3"0,5 3-2 0,2-6-1 0,-2 3-1 0,8 0-4 16,-7 0-1-16,7 3-1 0,-1 2 0 0,-6-2-4 16,0 4-1-16,1 1 4 0,-8-1-4 0,0 4 0 15,0 0 0-15,-6 3-1 0,0 6 0 0,0-3-1 0,-6 2 0 16,0-1 0-16,-8 4-2 0,2 0 2 0,-1 3 2 16,-7-3 0-16,8 1 0 0,-8 3 0 0,0-5 1 0,7-3-3 15,0 4 2-15,-6-7 0 0,5-1 3 0,1 2 0 16,1-6 0-16,4 1-3 0,-10-7 1 0,4 0-1 15,1-1 1-15,0-3 0 0,0 0-1 0,1 4 1 0,-2-8 0 16,-6 4-1-16,7 0-1 0,1 0-3 0,-8 0 0 16,7-3-2-16,0-1-1 0,6 0-5 0,-5-3-1 0,5 0-4 15,0 0-3-15,1-4-4 0,6 3-5 0,0-3-1 16,-6-1-3-16,6 2-3 0,0 3-6 0,0-4-4 0,0 4-5 16,0-1-6-16,6 8-8 0,0-4-10 0</inkml:trace>
  <inkml:trace contextRef="#ctx0" brushRef="#br0" timeOffset="-202404.23">27203 12236 412 0,'8'0'43'0,"-8"0"-8"0,6 0-4 0,0 0 0 16,0 0-6-16,1 0-8 0,6 0 2 0,0 0-3 0,-7 3-4 15,8 1-6-15,-2 0-7 0,-5 3-5 0,0-3-7 16,6 3-8-16,-7-3-8 0,1 3-10 0,6 0-16 15,-7 1-11-15</inkml:trace>
  <inkml:trace contextRef="#ctx0" brushRef="#br0" timeOffset="-202108.57">27112 12357 415 0,'0'0'41'0,"0"0"-6"15,0 0-6-15,0 0-3 0,0 0 1 0,0 0-8 16,7 0-2-16,0 0-2 0,-1 0-1 0,0 0-1 0,8 0-2 16,5 0-1-16,1 0-1 0,0 0-4 0,5 0 0 15,7 0-1-15,-6 0 4 0,1 3-1 0,-1 1-4 16,0 3 4-16,-7-3-2 0,1-1 0 0,0 5 2 0,-8-1 1 16,2 4 3-16,-8-7-4 0,-6 7 1 0,7-3 2 15,-7-5-2-15,0 4-2 0,0 0 1 0,-7 5-1 16,1-4-3-16,-1-2-1 0,0 2-1 0,1-2 0 0,-8-1-7 0,8-3-3 15,-6 7-5-15,-2-6-7 0,-5-3-8 0,5 4-5 16,-4-4-5-16,4 0 1 0,-5 0-1 0,-1 0 1 16,0-4 0-16,1 8 8 0,-1-8 0 0,2 8 7 0,-2 0 4 15</inkml:trace>
  <inkml:trace contextRef="#ctx0" brushRef="#br0" timeOffset="-202009.21">27061 12569 404 0,'0'11'17'0,"-8"0"2"0,8 4-2 0,0-5-2 15,8 2-2-15,-2 1-3 0,6 4-1 0,8-7-5 16,0 5 2-16,-1-1-2 0,7-3-1 0,7 3-2 0,6-2-1 15,-7-1-1-15,8 0-7 0,-1-3-3 0,6-1-7 16,-13-4-8-16,8-3-8 0</inkml:trace>
  <inkml:trace contextRef="#ctx0" brushRef="#br0" timeOffset="-201142.56">27920 10837 400 0,'-20'0'23'15,"-6"-12"-3"-15,0 9 1 0,0-5 1 0,1-3 0 0,-2 1-4 16,1-2 0-16,-6-2-3 0,-1-4 0 0,1-1-2 15,-1-4 0-15,1 6 2 0,-8-5-4 0,1-3 2 16,7-6-4-16,-7 2 3 0,6 0-1 0,-7-4 0 0,8 0-1 16,6 1-3-16,1-2 1 0,5-2 0 0,7-1-1 15,-1 0-1-15,8 1-3 0,12-5 2 0,1-2-1 0,6-2-2 16,6 2-3-16,7-5-1 0,1 0 3 0,5 1 0 16,7-5-1-16,1 5-3 0,5-4 3 0,7 3-3 15,1 4 3-15,-2 0-3 0,8-5 4 0,0 10 0 0,-1 2 1 16,7 5 0-16,0-1 0 0,0 7 0 0,0 4-4 15,1 7 3-15,-1 5-2 0,0 5 4 0,-6 5-1 0,0 8 1 16,-8 6 0-16,2 8 0 0,-8 3 0 0,-12 5-1 16,0 7 2-16,-8 7 0 0,-5 4 4 0,-8 3-1 0,-4 4 0 15,-16 7 1-15,2 4 1 0,-13 0 1 0,-7 3-2 16,0 1 4-16,-13 0-4 0,-1-1 3 0,-5 0-1 16,-1-2-3-16,-5-4 0 0,4-5-4 0,-4-3 2 0,-1 0-4 15,-1-7-4-15,8-8-1 0,-7-1-8 0,13-2-6 0,-1-3-6 16,1-9-2-16,7 0-8 0,-1-2-6 0,7 0-5 15,7-10-4-15,-1-1-3 0,0-2-8 0,8-5-4 0</inkml:trace>
  <inkml:trace contextRef="#ctx0" brushRef="#br0" timeOffset="-195670.3">2754 1234 403 0,'-19'23'20'0,"5"-6"-1"0,2 9-4 0,-8-5-2 16,7 6 0-16,-7-1-3 0,2-1 2 0,-2 4-1 0,0-3 0 16,1 8-4-16,-1-6 2 0,0 5 0 0,-5 1 1 15,5 2 2-15,-6 1-1 0,7 3-4 0,-7 0 2 0,-1 1 2 16,1 2-3-16,6 6-2 0,-12-2 0 0,6 0 0 16,0 1 2-16,0 4 0 0,-6 2-1 0,5-2 0 15,1 6 2-15,-6 1-1 0,-1-1-4 0,7 5 4 0,0 3-5 16,-7-4 4-16,7 4 0 0,0 3-1 0,-7-2 0 15,8-2-1-15,-1 4-5 0,-7-2 5 0,7-1-2 0,0 0-1 16,6 3 2-16,-6-3 0 0,1 0-3 0,-1 1-2 16,-1-3 5-16,7 7-1 0,-6-5 0 0,7 4-2 15,-7-5 0-15,0 4 0 0,6-2 0 0,-5-1 0 0,-1 3 0 16,-1-3 0-16,1 4 0 0,0 0 0 0,0 2 0 0,7 1 0 16,-7 1-1-16,-1-1 3 0,1 4-3 0,0-4 0 15,1 1 1-15,5 7-1 0,-6-8-2 0,0 4 0 0,-1-4 3 16,-5 4 0-16,6-3 0 0,0 2 0 0,0 1 0 15,0-4-1-15,0 4 0 0,0-7 1 0,-1 7-1 16,2-4 1-16,-1 4-3 0,6-4 3 0,-6 4-2 0,7 0 3 16,-1 4 0-16,0-4 0 0,1 0 0 0,-1 0 0 15,0 3 2-15,8 1-2 0,-1-5-2 0,-7 1 0 0,8 4 5 16,-2-3-5-16,8-2 5 0,-8 0-5 0,2 5 4 16,5-4-5-16,-6-4 5 0,6 4-5 0,1 1 0 0,-6-1 0 15,4-4 5-15,2 0-5 0,0 0 5 0,-1 4-5 16,0-4 5-16,1 1-6 0,-1-1 5 0,1 0 0 15,0-4 0-15,-2 5 0 0,-4-1-5 0,6 1 5 16,-1 3 0-16,-6-4 0 0,6 4 0 0,1-4 0 0,-8 8-1 16,8-4 0-16,-6 0-2 0,4 0 2 0,2 3 0 15,-7 1 0-15,7-8 1 0,-1 4-1 0,0 0-2 0,1 0 2 16,0 0 0-16,0-4-3 0,-2-3-2 0,2 4 3 16,6-5-3-16,0 0 3 0,-6 1 0 0,6-1 0 0,-7 1-2 15,7-1 2-15,0-2 0 0,-7 2 3 0,1 1-1 0,6-1 0 16,-7 1-3-16,1-1 3 0,0 1-3 0,-1 0 2 15,0-1-4-15,7-3 3 0,-12 4-1 0,12-1 1 16,-7 2 2-16,0-6 0 0,7 4-3 0,0-2 1 0,0-1 2 16,0 0-2-16,-6 3 0 0,12-7 0 0,-6 4-1 15,0 0 1-15,7-4 0 0,0 5 0 0,-7-5 0 0,6 4 0 16,0 0-2-16,1-1 0 0,0 2 3 0,5-1 0 16,-5 0 0-16,-1-1-1 0,1-2 1 0,6 3 1 0,-7 0 0 15,2-1-1-15,4 2 0 0,-6 2 0 0,8-3 0 16,-8 4 1-16,7 0-1 0,-7 2 1 0,8-2 0 15,-8 0-1-15,8 3 0 0,-2-3 0 0,-5 0 2 0,6-5 0 16,0 4-2-16,-1 1 0 0,2 1-2 0,-1-2 4 16,0 0-2-16,0-3 0 0,1 5-1 0,-2-2 0 15,1 0 2-15,0 4 0 0,6-3-2 0,-5-1 2 0,-2 6 0 16,8-3-4-16,-7 1 2 0,7 4 2 0,-8-4-5 16,8 4 5-16,-7-4-2 0,7 1-2 0,0-1 4 0,-1 0-3 15,1 0-1-15,6 1 5 0,-7-4 0 0,7-1-1 16,-6 1-1-16,6-1 1 0,0 1 0 0,-1-4 0 0,2 3 0 15,-1-6-4-15,6 2 4 0,-5-2-1 0,5-1-4 16,-6-3 1-16,7 3 2 0,-1-3 2 0,1-4-3 0,-1 3 3 16,1 1 0-16,-1-5 0 0,1 2-1 0,-1-1 0 15,2-4 0-15,-2 0 0 0,7-3 0 0,-6 3 0 0,-1-2 0 16,7-2-1-16,-7 0-3 0,1-3 0 0,-1 0 0 16,8 0 0-16,-7 5 1 0,6-6 0 0,-7-3 0 15,7 4 1-15,-7-4 0 0,8 1 1 0,-7-1 2 0,-1 0 1 16,1-3 0-16,-1-1-1 0,-6 1 0 0,7-4-4 15,-7 4 4-15,-1-8 0 0,2 4-5 0,-1-4 1 0,0 0 2 16,-6-3 2-16,5-1 0 0,-5-2-5 0,0-2 5 16,-8 2-5-16,8-4 5 0,-7-1 0 0,1-4-5 15,-2 1 5-15,-5-4-5 0,0-4 5 0,-1 4-1 0,0-4-4 16,-6-3 0-16,0 0 4 0,0-4-5 0,7 0 4 16,-7 3-5-16,0-3-1 0,-7 0-8 0,7 0-9 0,-6 0-10 15,0 0-14-15,-1 4-15 0,0 0-24 0,-13-1-2 16,8 0 13-16</inkml:trace>
  <inkml:trace contextRef="#ctx0" brushRef="#br0" timeOffset="-186497.57">27972 5353 405 0,'20'3'20'0,"6"0"3"0,-7 1-6 16,7 3-1-16,7 1 1 0,-1 6-6 0,1 1 1 16,6 0-3-16,0 3 0 0,6 3 0 0,1 2-1 0,-1-1-3 15,8 4 2-15,-7-1 0 0,5 2-1 0,-4-2 0 16,4 0 2-16,-5 4-3 0,-1-3-2 0,1 0 2 15,-7-5 2-15,0 6 0 0,1-6 0 0,-14 1-2 0,6-3 1 16,-6-2 1-16,0-2 0 0,-6 0-1 0,0-3 4 16,-1-2-1-16,-13-2 0 0,7-5 2 0,-6-3 1 0,-1 4 3 15,0-4 1-15,-6 4 1 0,8-8 2 0,-8 0 0 16,0-3 0-16,0 0-1 0,0-5 1 0,0 1 0 16,6-3-3-16,-6-1 0 0,6-7-1 0,-6 4-4 0,7-3 1 15,-1-5-2-15,-6 3-1 0,0 1-1 0,7 0-2 16,-7 4 0-16,0-1-6 0,0 2-2 0,0-3-8 0,0 7-1 15,0-1-10-15,0-2-8 0,0 5-8 0,0-4-9 16,0 8-8-16,0-4-6 0,0 4-10 0,0 0-14 0,0 3 6 16,6 1 9-16</inkml:trace>
  <inkml:trace contextRef="#ctx0" brushRef="#br0" timeOffset="-186347.49">28813 6092 404 0,'-40'18'8'15,"-5"-3"-7"-15,6-4-4 0,-1 0-7 0</inkml:trace>
  <inkml:trace contextRef="#ctx0" brushRef="#br0" timeOffset="-185463.06">30714 5297 403 0,'-7'7'31'0,"-5"5"0"16,-8 2 0-16,0 9 0 0,-5 2-3 0,-15 4-2 0,1 4 0 16,-6 11-2-16,-7 4 0 0,-1 4 2 0,-12 6-1 15,0 0 0-15,-6 5-2 0,-1 2-1 0,0 5-4 16,1-1-1-16,-1-2-1 0,0-2-4 0,7 2 1 0,0-5 0 16,7-8-2-16,5 5 2 0,8-11-1 0,-1-1-4 15,7-2 0-15,7-5 0 0,5-4 3 0,1-2-2 0,7-6 0 16,-1 1-1-16,0-6-2 0,8-2 2 0,6-2-1 15,-8-4 1-15,14-5 1 0,-6 2-3 0,6-8 0 16,0-1 3-16,-7 1-1 0,7-4 1 0,0 0-1 0,7 0 0 16,-7 0 1-16,0 0 0 0,0-4-1 0,0 4-2 15,0 0 3-15,0 0-4 0,0 4 3 0,0-4-5 16,0 0 4-16,0-4-1 0,0 4 0 0,6 0-1 0,8 0 0 16,-8 0-3-16,13 0 2 0,-6 0 0 0,14 4-2 15,-1 3-2-15,-1 0-1 0,7 5 0 0,8 2 4 0,-7 0-4 16,6 5 0-16,7 8 0 0,-7-2 0 0,6 4 0 15,7 0 0-15,0 1 0 0,0 2 0 0,0 0 0 0,1 6 2 16,-2-2-3-16,8-3 4 0,-7 8-3 0,1-5-1 0,-2 1 2 16,-5 3 0-16,-1-3 0 0,1 3 1 15,-7-3 0-15,0-1 0 0,1 1-3 0,-8-4 1 0,-5 0-1 16,-2-4 0-16,1 5 0 0,-6-9 0 0,-8 0 0 0,2-2 0 16,-1-5 1-16,0-4 0 0,-6 1 0 0,-1-4 0 15,-6 0 1-15,0-3-1 0,0-1 1 0,6-7-1 0,-6 4 1 16,0-4-1-16,0 4 1 0,0-8-1 0,6 4 0 15,-6-8 0-15,8 1 3 0,4 0-2 0,-5-9 0 16,6 2-1-16,6-8 0 0,1 0 0 0,6-11 0 0,0-4 0 16,1 1-1-16,11-8 1 0,-5 0 0 0,6-4 0 15,7-3 0-15,-1 0 0 0,1 0 0 0,6 3 1 16,0-3 0-16,0 3 0 0,0 0-2 0,6 1 3 0,-5 3 1 16,-1 0 3-16,0 4 0 0,0-1 0 0,1 5 0 15,-8 3-2-15,1 3-1 0,-7 1 0 0,-1 7 1 0,1 0 2 16,-13 4 0-16,1 0-1 0,-1 2 0 0,-6 6 0 15,-1 0-1-15,-6-7-1 0,0 11-1 0,0-5-1 0,-6 1 0 16,-1-2-6-16,0-3-1 0,1 5-5 0,0-2-4 16,-1-2-6-16,1-1-12 0,-7 0-5 0,6-3-10 15,-6 4-13-15,0-5-5 0,0 4-6 0,0 1-15 0,-6 0-6 16,-1-2 7-16,-6 6 13 0</inkml:trace>
  <inkml:trace contextRef="#ctx0" brushRef="#br0" timeOffset="-183942.04">29653 6316 420 0,'0'0'25'0,"0"0"0"16,0 0 1-16,0 0-5 0,0 0 3 0,0 0-8 0,0 0-1 15,0 0 0-15,0 0 1 0,-7 0-3 0,7 0 1 16,0 0 0-16,0 0-4 0,0 0 3 0,0 0-2 0,0 0 1 15,-7 0-2-15,7 0 0 0,0 0 1 0,0 0 0 16,7 0-1-16,-7 0 0 0,0 0-4 0,-7 0 4 16,7 0 0-16,0 0-2 0,0 0 2 0,0 0 1 0,0 3 0 15,7 1-2-15,-7-4-2 0,7 7 4 0,-7-3 0 16,6 0-2-16,0 2 0 0,8 3 0 0,-8-2-2 0,7 4 1 16,0-4 0-16,0 0-2 0,0 5 3 0,6-6-3 15,-5 5-1-15,5 0 0 0,1 4 0 0,0-4 0 16,-1 4 0-16,0-4 2 0,8 3-1 0,-8 1 0 0,7 0 0 15,-6 3 0-15,6-3-1 0,-7-1 0 0,7 4 0 16,-6-2-1-16,-1 1 0 0,7 6-1 0,-6-5-1 16,6 4 1-16,-7-4-1 0,1 4 0 0,6 0-1 0,0 0 0 15,-7 0 0-15,14-4-2 0,-7 4 2 0,0 0 0 16,0 0 1-16,7 0-2 0,-7-3 0 0,7-1 0 0,-7 4 0 16,0-3-1-16,7-2 2 0,-8-2-2 0,1 3 0 15,0 1-2-15,0-4 0 0,-6-1 1 0,-1 1 2 0,1 0 0 16,0-1 0-16,-1-3 1 0,-6 0 0 0,0 4-2 0,0-5 1 15,0 3-1-15,0-3 1 0,-7 0-1 0,8 2-1 16,-8-1 0-16,8 0 2 0,-8-4-2 0,7 5 0 16,-7-2 0-16,1-3 3 0,-1 4 1 0,1-7-2 0,-1 3-2 15,-6 0 3-15,6-3 1 0,-6 0-1 0,8 3 1 16,-8-4-2-16,6 2 1 0,-6-2-1 0,0 2 2 16,0-5-2-16,0 6-2 0,6-2 2 0,-6 0 2 0,0 3-2 15,7 1-2-15,-7-5 2 0,6 4 1 0,1-3-1 16,-7 7 0-16,6-7 2 0,1 2-2 0,-1-2 0 0,-6 4 0 15,0-4 0-15,0-1 0 0,7 1 0 0,-7-4 0 16,0 0 2-16,0 3-4 0,0-3 2 0,0 0 0 0,0 0 0 16,0 0 2-16,0 0-2 0,0 0 0 0,0 0-2 15,0 0-6-15,0 0-6 0,0 0-3 0,0 0-11 16,0 0-4-16,0-3-10 0,0-4-11 0,0 3-9 0,0-4-17 16,0 1-11-16,0-4 4 0,0 0 13 0</inkml:trace>
  <inkml:trace contextRef="#ctx0" brushRef="#br0" timeOffset="-183044.48">30259 6884 406 0,'0'0'26'0,"0"0"-2"0,0 0-1 0,0 0-2 16,0 0 1-16,0 0-6 0,0 0-1 0,0 0 0 15,0 2-1-15,-8 3-2 0,2-2 0 0,0 5 0 0,-1-1 2 16,0 0-3-16,-6 5 0 0,1-2 2 0,-2 1 0 16,-5 3 2-16,-1-2-3 0,7 2 0 0,-6-3-1 15,-1 5 2-15,7-2 0 0,-6-3-2 0,0 1 0 0,5-2 0 16,-6 1 0-16,8 0-1 0,5-4-2 0,-6 1 3 15,6-1-5-15,1-4 4 0,6 1-1 0,0-4 0 0,-6 0-3 16,6 3-1-16,0-6 2 0,6 3-1 0,-6 0 0 0,0 0 0 16,0 0-2-16,0 0 2 0,0 0 0 15,-6 0 2-15,12 0-3 0,-6 0 0 0,6-4 0 0,1 1 0 16,0-1-1-16,-1 1-2 0,7-1 3 0,-7-4 0 0,8 5-1 16,-2-4 0-16,2-1 0 0,-1 1-1 0,0 0 0 15,0 4-4-15,-1-6 0 0,2 6 5 0,-1-4 0 0,0 3-1 16,0 0-3-16,0-3 0 0,0 4 5 0,-7 3-2 15,1-5 0-15,0 5 0 0,-1 0 0 0,-6-2 0 16,6 2 1-16,-6 0 0 0,0 0-2 0,0 2 2 0,0-2 1 16,-6 0-2-16,6 0 0 0,0-2-2 0,0 2 3 15,0 0 0-15,0 0 0 0,-6 0-1 0,6 0 0 0,-7 0-1 16,0 0 0-16,1 2-4 0,0-2-2 0,-1 5-2 16,0-2-8-16,1-3-11 0,-1 0-5 0,1 3-14 15,6-3-10-15,-7 4-12 0,7-4-19 0,0 0-11 0,-6 0 8 16,6 0 8-16</inkml:trace>
  <inkml:trace contextRef="#ctx0" brushRef="#br0" timeOffset="-179882.84">3041 10726 402 0,'0'0'20'0,"0"0"3"0,0-2-2 0,0 2-1 16,0 0-2-16,0 0-3 0,0 0 2 0,0 0-5 15,0 0 2-15,0 2 2 0,0-2-1 0,0 0-3 0,0 0 1 16,0 0-2-16,0 0 3 0,0 0-3 0,-6 0 0 15,6 0-4-15,-7 0 4 0,0 0-5 0,1 0 4 16,0 0-3-16,-2 0 0 0,-4 4 1 0,-1-1-1 0,-7 1 0 16,0 0 0-16,2 4 2 0,-2-1-3 0,-7 7 2 15,-5 1 0-15,6 0-4 0,-7 3 3 0,-6 1-4 16,7 6 4-16,-7 0-5 0,-1 9 5 0,1-2-2 0,1 5 0 0,-1 4 1 16,-1-1 0-16,1 7 1 0,0 1 0 0,1 4 2 15,-2-2 0-15,7 2-1 0,1-1 0 0,6 4-3 16,-1-3-3-16,8 3 4 0,6-5 0 0,0 2-1 0,7 0 0 15,6-2-3-15,6 2-2 0,1-4 5 0,6-4-2 16,0-1 0-16,7-2 0 0,-1-5 0 0,7-3 0 16,-6-3 0-16,-1-5-1 0,7-2 2 0,-6-6 0 0,-8 1-2 15,8-3 0-15,-7-4 1 0,-6-3 5 0,-1 0-4 16,1-6 3-16,-7 3 1 0,6-2 3 0,-6-3-1 0,0 0-4 16,0 0 0-16,0 0-1 0,0 0-1 0,0 0-1 15,-6 0-3-15,12 0 1 0,-6 0-9 0,0 0-1 0,0 0-9 16,0 0-6-16,0 0-7 0,0 0-5 0,-6 0-7 15,6-3-4-15,0-2-6 0,0 5-3 0,0-2-4 16,0-3-11-16,0-2-9 0,6 3 8 0</inkml:trace>
  <inkml:trace contextRef="#ctx0" brushRef="#br0" timeOffset="-179312.07">2670 11872 402 0,'-7'15'17'0,"0"7"0"0,7 1-1 0,-6 3 0 15,6-1 2-15,-6 4-9 0,0 0 1 0,6 1 3 0,-8 2 0 16,8-2 1-16,-6-1 2 0,6 0-1 0,-6-4 3 0,-1 2-3 16,7-5 1-16,-6 0 5 0,-1 0-4 0,0-8 0 15,-5 4 5-15,-2-2-3 0,2-2 0 0,-2-2-3 0,1-2 0 16,-6-2-1-16,0 2-1 0,-1-2-1 0,-6 3 4 15,-1-8-3-15,2 5-2 0,-1-5 2 0,-7 0-3 16,1 2-1-16,-1-5-1 0,1 4 0 0,-2-4-3 0,2 0-1 16,-1 0-1-16,1-4-2 0,-1-1-1 0,1 5 0 15,6-6-3-15,-1 2-8 0,2 0-4 0,5 1-5 0,0 0-3 16,1-5-3-16,6 4-10 0,0-3-5 0,7 3-4 16,-1 1-5-16,0-1-1 0,7 0-14 0,-6 1-11 0,6-4 7 15</inkml:trace>
  <inkml:trace contextRef="#ctx0" brushRef="#br0" timeOffset="-174366.63">29008 3399 400 0,'-7'8'9'0,"0"-1"-3"0,1 0 0 0,-1 1 0 16,1-5 0-16,0 4-5 0,-1-3-1 0,0-1 1 0,1 2-1 16,0-2-2-16,6 2 3 0,-7-2 0 0,7 1 0 15,0-4 0-15,-7 0-1 0,7 3 1 0,0-3 0 0,0 0 0 16,0 0 0-16,7 0 0 0,-7 0 0 0,-7 0 0 0,7-3-1 15,0 6 1-15,0-3-1 0,0 0 0 0,0 0 0 16,0 0 0-16,0 0-1 0,0 0-1 0,0 0-5 16,0-3-6-16,7 3-9 0</inkml:trace>
  <inkml:trace contextRef="#ctx0" brushRef="#br0" timeOffset="-165749.39">15408 13983 407 0,'0'0'16'0,"0"0"-1"15,0 0 0-15,0 0 2 0,0 0-1 0,0 0-5 0,0 0 0 16,0 0 0-16,0 0-2 0,0 0-1 0,0 0 0 16,0 0 1-16,0 0-1 0,0 4 2 0,0-1 0 0,0 1 0 15,0-1 0-15,0 5-4 0,8-1 4 0,-2-3-2 16,0 0 0-16,1-1-1 0,-1 1 0 0,8 0-1 0,-2-1 0 15,2 2-1-15,-2-3-1 0,2-2 0 0,5 0 0 16,-5 0 2-16,4 5-2 0,-4-5 0 0,5 3 0 16,1-6-1-16,0 3 0 0,-1 0 0 0,1 3-2 0,-2-3 3 15,9 3-4-15,-7-3 4 0,-1 0-4 0,7 0 4 16,-6 5 1-16,6-5 0 0,-6 0-1 0,5 0 1 0,-5 3 0 16,6 1 0-16,-7-4 2 0,7 4-5 0,-6-1 4 15,6-3-2-15,-7 3-1 0,1-3-1 0,6 4 0 16,-6-4 0-16,-1 0 1 0,7 0 1 0,-6 0 0 0,-1 5 0 15,7-5-1-15,-6 0 0 0,-1 3 0 0,7-3 0 16,0 0-1-16,-6 0 0 0,7 3 0 0,-2-6 0 0,1 3-1 16,0 0-1-16,0 0 1 0,1 0-1 0,-8 0 1 0,7 0-3 15,0 0 0-15,-6 0 3 0,6 0 1 0,-7 0 0 16,7 0-1-16,-6 0 1 0,-1 0 0 0,1 0 0 16,0 0 0-16,-1 0 0 0,1 0 0 0,-8 0 0 0,8 0 0 15,-7 0 0-15,0 0 0 0,6 0 0 0,-5 0 0 16,-2 0-1-16,2 0 1 0,5 0-1 0,-6 0-2 0,0 0 2 15,7 0 0-15,-7 0 2 0,7 0-2 0,-8 0 0 16,2 0 0-16,5 0 0 0,-6 0 0 0,6 0 0 16,-5 0-1-16,-2 0-2 0,2 0 3 0,-1 0 0 0,6 0-2 15,-6 0 1-15,1 0 0 0,-2 0 0 0,8 0 1 16,-7 0-1-16,-1 0 1 0,8 0-1 0,-6 0 0 0,5 0 1 16,-6 0-1-16,6 0 0 0,1 0 0 0,0 0 1 15,-1 0 0-15,1 0 0 0,6 0 0 0,-7 0-1 16,1 0-2-16,6 0 2 0,0 0 1 0,-7 0 0 0,7 0-1 15,1 0 0-15,-7 0 0 0,5 0 0 0,1 0-2 16,0 0 2-16,0 0 0 0,-6 0-2 0,5 0 2 16,2 0 1-16,-7 0-1 0,6 0 0 0,0 0 0 0,-7 3 0 0,7 1-2 15,-6-4 2-15,6 4-2 0,-7-4 2 0,1 0 0 16,6 0 1-16,-7 3-1 0,1-3 0 0,0 0 0 16,5-3-1-16,-5 6 1 0,6 1 0 0,-6 0-1 0,-1-1 1 15,7-3 0-15,-6 4 1 0,-1-4-4 0,7 4 4 16,-6-1-4-16,-1 1 4 0,1-4 0 0,0-4 0 0,-1 8-1 15,-6 0 0-15,6-4-2 0,-5 0-1 0,-1 7 0 16,0-11 3-16,0 8 1 0,-1-4 0 0,2 0-2 16,-8 4-2-16,1-8 1 0,6 4 0 0,-7 0 0 0,1 0 1 15,6 0 2-15,-6 4 1 0,5-4 0 0,2 0-4 16,-8 0 0-16,7 0 1 0,0 0-1 0,6 0 1 16,-5 3 0-16,5-3 0 0,1 0 0 0,0-3-1 0,-2 3 2 15,9 0 1-15,-7 3 0 0,-2 0-1 0,2-3 0 16,0 0-2-16,5 0 1 0,-11 5 1 0,6-2-2 0,-1-3 0 15,1 0 2-15,-8 4 1 0,8-4 0 0,0 5 0 16,-1-3 0-16,-5 2-1 0,5-1 0 0,-6-3 0 0,6 0 0 16,1 4 0-16,0 0 0 0,-7-8 0 0,6 8 0 15,0-4 0-15,1-4 0 0,0 4-2 0,-1 0 2 16,1 0 0-16,6 0 0 0,-7 0-2 0,1 0 2 0,0-4-1 16,-1 1-2-16,1 3 3 0,-1-4-1 0,-6 2-1 15,6-7 3-15,-5 6-1 0,-2-5 1 0,2 5-3 0,-1-5 2 16,0 1 2-16,0 0 1 0,-1-4 0 0,-4 3 0 0,4 1-3 15,-5 0 0-15,0-5 4 0,-1 6 0 0,7-2-1 16,-7 0 0-16,-6 2 0 0,7 1 0 0,-7 3 0 16,7 2-1-16,-7-5 0 0,0 5 2 0,0 0-1 0,0 0 0 15,0 0-1-15,0 0 3 0,0 5 0 0,0-5 0 16,0-5 0-16,6 5 0 0,-12 0 1 0,6 0-4 0,0 0 2 16,0 0 0-16,0 0 0 0,0 0 0 0,0 0-1 15,0 0 0-15,0 0-1 0,0 0-2 0,0 0 2 16,0 0-3-16,0 0-2 0,0 0-8 0,0 0 0 0,0 0-5 15,0 0-9-15,0 0-5 0,0 0-5 0,0 0-7 16,0 0-5-16,0 0-13 0,0 0-15 0,0 0-4 16,0 0 9-16</inkml:trace>
  <inkml:trace contextRef="#ctx0" brushRef="#br0" timeOffset="-159039.7">23934 14074 403 0,'0'-6'16'0,"0"-2"0"0,0 5 0 16,0-2-3-16,0 2 3 0,-6 0-9 0,6-2 1 0,-7 3 1 15,1 2 0-15,-1-5-5 0,0 2 4 0,1-1-1 16,0 0 0-16,-8 1-1 0,2-5 0 0,-2 8-1 0,8 0 0 16,-7 0-3-16,0-7-1 0,0 7 0 0,-7-3 0 0,7-2 1 15,0 5 2-15,-6 0 0 0,5-3 1 0,2-1-2 16,-8 4 0-16,7-3 0 0,-7 3-1 0,8 0 1 16,-8 0 0-16,7 0 0 0,-7 0-1 0,8 0 0 0,-2 0 0 15,-5 0 0-15,6 0 0 0,0 0 0 0,-1 0 0 16,-5 0 0-16,6 0 0 0,0 0-1 0,-7 0 2 0,8 0-2 15,-8 0 1-15,7 3-2 0,-7-3 1 0,8 4 2 16,-8-1-1-16,7-3 0 0,0 8-2 0,-6-4 3 16,5-1-1-16,2 1-2 0,-2-4 4 0,1 4-1 0,1-1-3 15,4-3 0-15,-4 8 1 0,-2-5-1 0,2-3 3 16,5 5 1-16,-6-5 0 0,6 2 0 0,-5 3-3 16,5-2 1-16,-6 0 0 0,7 2 1 0,-1-5-2 0,-6 0 1 15,6 7-1-15,1-7-2 0,0 4 3 0,-2-4-1 16,2 3 1-16,0-6-1 0,6 9 0 0,-6-6 0 0,-1 4 0 15,0 1 0-15,1-2 0 0,-1 4 0 0,7-3 0 16,-6-1 0-16,-8 5-1 0,8-1 1 0,0-3 0 0,6 3-1 16,-6 0-2-16,-2-3 2 0,2 3 0 0,-7 1 0 15,7-1 0-15,-1 0 0 0,0 0 0 0,-5 1 0 16,6 2 0-16,-8-2 0 0,1 3 0 0,7 0 0 0,-8 1 2 16,8-2-2-16,-7 1 0 0,0 4 0 0,7-4 0 0,-8 0 0 15,8 3 0-15,-1-3 0 0,-5 0 1 0,5 3-1 16,-6-2 1-16,7 3-1 0,-2-5 0 0,2 5 0 0,-7-4 0 15,7 0 0-15,-1 4 0 0,0-4 0 0,1 0 1 16,0 1 0-16,0-2-1 0,-2-2 0 0,2 3 1 16,6-5-1-16,0 6 0 0,-6-5 0 0,6 4 0 0,0-4 1 15,-7 0-1-15,7 5 0 0,0-5 1 0,0 3-1 16,0 2 0-16,0-5 0 0,0 4 0 0,-6 1 0 16,6 3 0-16,-7-5 0 0,14 1 1 0,-14 4 0 0,14-4 0 15,-7 3-1-15,-7 1 0 0,7-1 0 0,-7 1-2 16,7 0 2-16,-6 2 0 0,6-1 1 0,-6 2-1 0,0-3 1 15,6 3-1-15,0 1 0 0,-8-1 0 0,8 0 0 16,0 1 0-16,0 3 0 0,0-4 0 0,0 0 0 16,0 0 0-16,0-4 2 0,8 5-2 0,-8-1-1 0,6 2 1 15,0-6 0-15,7 1 0 0,-6-1 0 0,6 1 0 16,-1-5 1-16,-4 5-1 0,10-4 0 0,-11 0 0 0,6 0 0 16,0 0 0-16,1-4 0 0,-2 1-2 0,-5 3 2 15,6-7 2-15,0-1-2 0,0 5-2 0,0-5 3 0,0 1-2 16,6 0 1-16,-5-1 0 0,5 1 0 0,1-1-1 15,-1 2 1-15,1-2-2 0,0 4 2 0,6-3-1 16,-7 3 0-16,7-3 0 0,0-4 2 0,0 7-2 0,-7-3 1 16,7 3-1-16,-6-3-3 0,6-1 2 0,-13 5-1 0,7-8 0 15,-7 0 3-15,7 3 0 0,-8 0 0 0,-6-3 0 16,8 0 0-16,-8 4 0 0,1-4 0 0,-1 5 0 0,-6-10 0 16,7 10 0-16,-7-2 0 0,7 5 0 0,-1-8-3 15,0 3-1-15,1-3 1 0,0 0 3 0,-1 3-4 16,0-6 4-16,8 6 0 0,-8 2 0 0,1-5 0 0,-7-5-4 15,6 5 1-15,-6 5 1 0,6-2 2 0,-6 0 1 16,0-3-2-16,0 0 0 0,0 5 0 0,-6-10 5 16,12 10-2-16,-6-5-2 0,-6 0 0 0,6 0 0 0,0-5 2 15,0 5 0-15,0 0 0 0,0 5 1 0,0-5-2 16,0 0 0-16,0 0-2 0,0 0 2 0,0 0 2 0,0-5-4 16,0 5 2-16,0 0-1 0,0 0 1 0,0 0 0 15,0 0 0-15,0 0 0 0,0 0 0 0,0 0 0 0,0 0 0 16,0 0 1-16,0 0-1 0,0 0 1 0,6 0-1 15,-6 0 1-15,0 0-1 0,0 0 0 0,0 0 1 16,0 0 0-16,0 0-1 0,0 0 0 0,0 0-1 0,0 0 0 16,0 0 0-16,0 0 0 0,0 0 1 0,0 0 0 15,0 0-1-15,0 0 0 0,0 0 0 0,0 0 0 0,0 0 0 16,0 0 0-16,0 0 0 0,0 0 0 0,0 0 1 16,0 0 1-16,0 0-2 0,0 0 0 0,0 0 2 15,0 0-2-15,0 0 2 0,0 0-2 0,0 0-1 0,0 0 0 16,0 0 0-16,0 0 1 0,0 0-1 0,0 0 1 15,0 0 0-15,0 0 0 0,-6 0 0 0,6 0-1 0,-6 0 3 16,-1 0-2-16,7 0-1 0,-6 0 1 0,-1 0 0 16,-6 0 0-16,7 0 0 0,-8 0 0 0,2 0 0 15,5 0 0-15,-6 0 0 0,6 0 1 0,-5 0 0 0,-2 0-1 16,-5-3 0-16,6 3 0 0,0-3 0 0,-1-5 1 0,-5 5 2 16,6-2-1-16,-6-1 1 0,-1-3 0 0,7 6 0 15,-6 0-1-15,-1-5 0 0,1 8 0 0,-1-3-3 0,0-1 4 16,1 0-3-16,5 1 0 0,-4-4 4 0,-2 3-4 15,0-4 3-15,7 5 2 0,-7-8-2 0,1 0 1 16,6 4-1-16,-6-8-1 0,5 4 3 0,-5 0 2 0,-1 0 0 16,8-4 0-16,-2 0-4 0,-6 4 1 0,8-3 0 15,-1-1 0-15,-1 1 3 0,2-1-4 0,-2 0 1 0,8 1 0 16,-7-2 0-16,7 2 2 0,-1-1-2 0,0 0 0 16,1 1 2-16,6 3-3 0,0-3 0 0,-6-1 0 15,6 1-1-15,0-2 0 0,0-1 0 0,0 2 0 0,0-4-1 16,0 4 1-16,6-3-1 0,-6 0 0 0,6 0 0 15,1-4 0-15,0 3 0 0,-1-3 0 0,1 0 0 0,5 4 2 16,-4-4-2-16,4 4 0 0,-6-3-1 0,8 1 1 16,-8 2-1-16,7-1 0 0,1 2 0 0,-8-2-1 15,7-3-1-15,0 4 0 0,0-1 0 0,7-2 2 0,-8 2-1 16,8-3 0-16,-7 4 0 0,7-1 1 0,0-2-1 16,-2 3-2-16,2-1 3 0,-1 4-4 0,1-3 0 0,0 3 3 15,-1 1 1-15,1-1-1 0,6 5 0 0,-6-2 0 16,-1 1 0-16,7 0-1 0,0 1 0 0,0 2 0 15,1-3 0-15,-2 0 0 0,7-1-3 0,-5-2 0 0,5 3 2 16,1 0-2-16,-1 0 0 0,2 0-2 0,-9 0 1 0,7 4 2 16,1 0-1-16,-7-5 2 0,7 9 0 0,-7 0 2 15,0-2 0-15,0 3 0 0,0-3 0 0,-7 2 0 0,1 3 0 16,0-4-1-16,-1 4-2 0,1 0 4 0,-7-4-4 16,6 4 4-16,-6 0 0 0,1 0 0 0,-2 0 0 15,2 4-4-15,-2-4 1 0,2-4 0 0,-1 4 1 0,-1 0 0 16,2 0 0-16,-8 0 2 0,7 0 1 0,-6 0 0 15,-1 0 0-15,1 0-4 0,-7 0 1 0,0 0 0 0,0 0 2 16,0 0 2-16,0 0 0 0,0 0 0 0,0 0-1 16,0 0 1-16,0 0 0 0,0 0 0 0,0 0-2 15,0 0-2-15,0 0 1 0,0 0-1 0,0 0 3 0,0 0 1 16,0 0-2-16,0 0 0 0,0 0 0 0,0 0 1 16,0 0 1-16,0 0 0 0,0 0 0 0,0 0-2 0,0 0-1 15,0 0 3-15,0 0-1 0,0 0 0 0,0 0 0 16,0 0 0-16,0 0 1 0,0 0 0 0,0 0 0 0,0 0 0 15,0 0 0-15,0 0 0 0,0 0 1 0,0 0-1 16,0 0 2-16,0 0-2 0,0 0 1 0,0 0-2 16,0 0 0-16,0 0 2 0,-7 0-1 0,7 0-3 0,-6 0 0 15,-1 0 0-15,0-3 0 0,1-1 0 0,0 4 0 16,-8-4 2-16,8 1 2 0,-7-1-1 0,0 1-2 0,0-5-1 16,0 4 2-16,0 1 1 0,-7-1 0 0,7 0 0 0,-6 1-4 15,0-1 2-15,-1 1 0 0,0 3 2 0,1-4-1 16,-7 0 0-16,6 4-1 0,1-3 0 0,-1 3 0 15,0-5-1-15,1 5 0 0,-7-3 2 0,6 3-1 0,1 0-2 16,6 0 1-16,-6-3 3 0,-1 3-2 0,0 0-1 16,1 0 3-16,-1 0-2 0,0 0 2 0,8 0-2 15,-8 0 0-15,1 0-1 0,5 0 3 0,-5 0-3 0,-1 0 0 16,0 0 3-16,8 3 0 0,-8-3-3 0,1 0 3 16,5 3 0-16,-5 2-4 0,6-5 4 0,-6 3-4 0,5 1 4 15,2 0 0-15,-2-4-4 0,-5 0 1 0,6 3 4 16,6 1 0-16,-5-4 0 0,-2 3 0 0,2 1-1 0,-2 0-3 15,1 3 4-15,1 1-4 0,-8-1 4 0,6 0-4 16,2 4 4-16,-1-4-4 0,-7 5 2 0,8-1 2 16,-2 0-2-16,1-1 0 0,-7 1-2 0,8 0 2 0,-2 0 0 15,8 0 0-15,-7 0 0 0,0 0 1 0,0 0-1 16,7-2 2-16,-8 0-1 0,8-1 1 0,-8 2-1 0,8-2 1 16,0 0 1-16,-7 3-2 0,6-4-1 0,0 4 2 15,1 0-1-15,0 0 1 0,-8 0 1 0,8 3 0 16,0-3-1-16,-1 9-1 0,1-3-3 0,-8-2 4 0,8 3-3 15,0 1-1-15,-8 2 1 0,8-3 3 0,0 1-3 16,-1 4 3-16,-6-2-4 0,6-3 4 0,-5 4-4 0,5-4 0 16,0 5 4-16,1-5-2 0,6 0 1 0,-6 1 0 0,6-1 0 15,0 1-1-15,-7-1 0 0,7-1-2 16,0 2 2-16,0-1 0 0,7 1 0 0,-1-2 0 0,0 3-1 16,-6-2 0-16,14 4 0 0,-8-4 0 0,7 4 0 0,0-4-1 15,0 0-2-15,1 4 0 0,-2-3 0 0,1-1 3 16,0 1 1-16,-6-5 0 0,5 1-2 0,-4-1 2 0,-2-3-3 15,0 1 3-15,0-1 0 0,-6-4 0 0,7 0-3 16,-7-3 1-16,0 0 2 0,0 0 0 0,0-4-3 16,0 0 3-16,0 0 0 0,0 0-3 0,7 0 0 0,-7 0 0 15,0 0 1-15,0 0 0 0,0 0 0 0,0 0-1 16,6 0-2-16,-6 0 2 0,0 0-3 0,0 0 1 0,-6 3-4 16,6-3-4-16,6 0-4 0,-6 0-2 0,0 0-5 15,7 4-2-15,-1-4-10 0,-6 0-3 0,6 0-10 16,2 3-9-16,-2-6-11 0,0 3-9 0</inkml:trace>
  <inkml:trace contextRef="#ctx0" brushRef="#br0" timeOffset="-156530.8">20835 13837 403 0,'0'0'16'0,"0"0"3"15,6 0-1-15,-6 0-2 0,6 3 0 0,-6-3-3 16,6 4-1-16,-6-1 0 0,7 2 0 0,0-2 0 0,-1 4-3 0,-6-3 3 16,7 3-2-16,-7-3 0 0,6-1-2 0,0 6 0 15,-6-7 1-15,8 3 1 0,-8 1 0 0,6 2-1 16,0-4-1-16,0 3 0 0,-6 0-1 0,7 1 1 0,0-1-4 16,-1 0 0-16,-6 1 0 0,7-1 0 0,-1 4 0 15,-6-4 3-15,6 0 0 0,2 0-1 0,-2 5-2 0,0-9 2 16,0 8-1-16,2-7-2 0,-2 3 0 0,0 0 0 15,1 1 1-15,6 0 0 0,-6-1 0 0,5 0-1 16,2 0-1-16,-8 1 1 0,7-1 0 0,0 0 1 0,0 1-1 16,7 3 0-16,-8-4-2 0,2 0 3 0,-1 4-2 15,-1-3 0-15,8-1 0 0,-6 4 2 0,5-8-2 0,-6 8 0 16,6-4-2-16,-5 5 4 0,5-5-3 0,1 1 2 16,-1 2-3-16,0-2 3 0,1 3 0 0,-1-4-1 15,7 4 0-15,-6 1 0 0,0-6 0 0,5 5 0 0,-5-3-2 16,6-1 2-16,-6 0 0 0,6 1-1 0,-7 3 1 15,1-5-1-15,-1-1-3 0,1 6 4 0,-7-4-1 0,7-3-3 16,0 6 0-16,-8-2 1 0,8-1 0 0,-7 1 4 16,7-1-4-16,-8 0 0 0,2 5 4 0,-2-5-3 15,8 0 2-15,-7 4-1 0,7-4-1 0,-1 0 4 0,-6 1-2 16,6 0-3-16,1-1 4 0,0 0 0 0,-1 0-1 16,1 1 0-16,0-5-3 0,5 5 1 0,-5-5 2 0,0 1-2 15,-1-4-2-15,1 4 2 0,6-1 0 0,-7 4 2 0,1-3-4 16,-1-4 0-16,0 0 4 0,1 4-2 15,0 0-1-15,-1 3 3 0,7-3-2 0,-6-1 0 0,6-3-1 16,-7 3 3-16,8-3-4 0,-1 5 4 0,0-2-4 0,0-3 4 16,-1 0-4-16,2 0 2 0,5 0 0 0,-6 0 2 15,0 4-4-15,1-8 2 0,-1 4 1 0,0 0 0 0,-7 0 0 16,7 0-4-16,0 0 5 0,-7 0-1 0,1 0 0 16,0 0 0-16,6 0 0 0,-13 0 0 0,7 0 0 0,-1 0 0 15,1 0-4-15,0 0 3 0,-2 0 1 0,-4 0-4 16,5-3 4-16,1 3-1 0,0-5-2 0,5 2 3 15,-5-4-4-15,0 3 4 0,6-3-3 0,-7 3 3 0,1-3-4 16,-1 0 4-16,1-1 0 0,-1 1-3 0,0 3 0 16,1 1 1-16,-7-5-1 0,7 1 4 0,-8 7-2 15,2-3 2-15,-1-1-4 0,0-3 4 0,0 7-4 0,0-8 4 16,0 5-4-16,-7-2 2 0,8 3 2 0,-1-3-2 16,-1-2 0-16,2 0 2 0,6 3-2 0,-8-3 1 0,1 0-3 15,0-1 3-15,0 1-3 0,7 3 4 0,-7-3-4 16,0-1 4-16,0 1-4 0,0-1 2 0,0 2 0 0,0-2 3 15,0 5-4-15,-7-5 4 0,1 4-2 0,-1 1 0 16,1-2 2-16,0 3-3 0,-1-2 1 0,-6 0-1 16,6 4 2-16,1-4-2 0,0 1 1 0,-1-1-3 0,0-2 2 15,8-3 2-15,-1 6-2 0,-7-1-2 0,8-3 3 16,-2 3-1-16,-5-6 0 0,6 5-2 0,0-2 3 0,-1 4-1 16,-4-5 0-16,4 1-2 0,-5 3 2 0,6 1 2 15,-7-1 0-15,-6 1-2 0,7 3-2 0,-7-5 3 0,0 2 0 16,0-1-1-16,0 4 1 0,0-3-1 0,6 3-2 15,-6-4 4-15,0-3-2 0,0 7 0 0,0-4 1 16,7 0 0-16,0 1-2 0,-7 3 0 0,0-5 0 0,0 5 1 16,0-2-2-16,0 2 3 0,0 0 0 0,6 0 0 15,-6 0-1-15,0 0 0 0,-6 0-2 0,6 0 1 0,0-5 2 16,0 5-1-16,0 5 0 0,0-5-2 0,0 0 4 16,0 0-4-16,0 0 4 0,0 0-4 0,0-5 3 0,0 5-3 15,0 0 1-15,0 0 2 0,0 0-4 0,0 0 4 16,0 0-4-16,0 0 3 0,6 0-3 0,-6 0 3 0,0 0-3 15,0 0 0-15,0 0 4 0,0 0-4 0,0 0 4 16,0 0-3-16,6 0 4 0,-6 0-4 0,-6 0 0 16,6 0 4-16,6 0-2 0,-6-3 0 0,0 3-2 0,0-8 4 15,7 5-4-15,-7-1 4 0,0 2-4 0,0-3 0 16,7 1 4-16,-7 4-4 0,0-3 4 0,0 3-4 0,6-5 4 16,-12 5-4-16,6 0 4 0,0 0-2 0,0 0-2 15,0 5 4-15,0-10-4 0,0 5 4 0,0 0-3 16,0 0 3-16,0 0-2 0,0 0 1 0,0 0-1 0,0 0-2 15,0 0 4-15,0 0-2 0,0 0-2 0,0 0 4 16,0 0-2-16,0 0-2 0,0 0 4 0,0 0-2 16,0 0-2-16,-7 0 4 0,7 0-4 0,-7 5 4 0,1-2-2 15,-7 1-2-15,6 1 4 0,-6 1-4 0,1 1 0 16,-8 5 4-16,6-5-4 0,-5 4 4 0,6 0-4 0,-6-4 3 16,-1 4 1-16,1-4-3 0,-1 4 0 0,0-3 3 15,-6 2 0-15,7-2-3 0,-7-1 0 0,0 4 4 16,6-4-4-16,-5 4 2 0,-2-3 2 0,1-1-4 0,0-3 4 0,0 0-4 15,-7-2 4-15,1 3-4 0,6-2 4 0,-7 1-4 16,-6 0 0-16,7-4 1 0,-7 4 0 0,6-1 1 16,-6 1-2-16,0-4 2 0,6 4 1 0,-5-4-1 0,-2 0 0 15,1 3 0-15,0-6 0 0,0 6 0 0,0-3 0 16,0 0 0-16,0 0 0 0,0 0 1 0,-7 3-1 16,7-3 1-16,0 0 0 0,0 0 0 0,0 0-1 0,6 0 0 15,-6 0 0-15,0 0 1 0,6 0-1 0,1 0 0 16,-7 0 0-16,6 0 0 0,1 0-1 0,6 0 1 0,-7 0 0 15,1 0 0-15,5 0 1 0,-5 0 0 0,6-3-1 16,-7-4 0-16,7 7-2 0,0-7 0 0,1 7 1 0,-2-4 0 16,1 0-1-16,6-3 0 0,-6 2 1 0,7 3-1 15,-1 2 1-15,1-8-2 0,-1 8 0 0,0-7 0 16,2-1 0-16,-2 1 0 0,0 3 0 0,1-3 0 0,5-4 2 16,-5 4-2-16,-7-1 2 0,6 1-4 0,1 0 0 15,-7 0 0-15,6-1 0 0,-6-2 0 0,7 2 4 0,-1 1 0 16,0-1 0-16,1 1-1 0,-7-5 0 0,13 5 0 15,-6-4-3-15,5 2 0 0,-5-3 4 0,6 1 0 16,0 0-2-16,-1 0-1 0,2-4 2 0,-1 4-1 0,6 1 0 16,-6-2 3-16,1 1-4 0,4 0 2 0,-4 1 2 0,5-2-3 15,-6 5 0-15,7-4 0 0,-1 4 3 0,1-1 1 16,-1-3 0-16,0 4 0 0,1 3-1 0,0-3 0 0,6 3 0 16,0 1 0-16,0-2 0 0,0 2 0 0,-7 3 0 15,7-3 0-15,0 3-3 0,0 0 0 0,0 0-1 16,7 0 4-16,-7 0 0 0,-7 0 0 0,7 0 0 0,0 0 0 15,0 0-1-15,0 0 1 0,0 0 0 0,0 0 0 16,0 0-1-16,0 0 0 0,0 0 0 0,0 0 0 16,0 0 0-16,0 0 0 0,0 0-1 0,0 0-2 0,0 0 4 15,0 0 0-15,0 0-1 0,0 0 0 0,0 0 1 16,0 0-1-16,0 0 0 0,0 0 0 0,0 0 0 0,7 0 1 16,-7 0 0-16,0 0 0 0,6 3-4 0,0-3 4 15,1 3-4-15,0 2 3 0,6 2 2 0,-1 4 0 0,2-4-3 16,-2 7 3-16,8 1-1 0,0 4 0 0,5-1 0 15,2 7 0-15,-1-2 0 0,6 2 0 0,1 5 0 16,7-1 0-16,5 4-4 0,0-4 1 0,1 5 0 0,6-2 4 16,0 0-4-16,6-1 0 0,-5 1 0 0,6-2 2 15,-1-5-1-15,-6 5 0 0,6-5 0 0,-5-3 0 0,-1 0 0 16,7 0 0-16,-8-4 0 0,-4 0 2 0,4-2-1 16,1-2-3-16,-6 1-4 0,0-4-3 0,0-4-2 15,-1 4-5-15,1-4-1 0,-7-2-5 0,-1-2-2 0,-5 0-6 0,6-3-5 16,-13 0-5-16,7 0-7 0,-14 0-12 15,8 0-10-15</inkml:trace>
  <inkml:trace contextRef="#ctx0" brushRef="#br0" timeOffset="-153639.4">23752 14049 407 0,'-13'-3'14'0,"-1"-2"0"0,2 3 1 16,-8-3-1-16,7 2 0 0,0 3-3 0,-6-4-4 0,5 4 3 16,-5 0-4-16,6 0 4 0,-6 0 0 0,-1-4 0 15,0 4-2-15,1 0 1 0,-1 0 0 0,1 0 0 16,-7 4 0-16,6-4 1 0,-6 0-4 0,0 4 3 0,0-1 0 15,0 2 0-15,0-3-2 0,0 6 0 0,0-5 1 16,-1 5 0-16,1 0-1 0,1-2 0 0,-1 6 0 0,6-5 1 16,-6-3 3-16,7 3-1 0,-7 0-2 0,6 1-1 15,1-1 2-15,-1 4 0 0,0-4-2 0,1 1-2 0,-1-1 0 16,0 4 1-16,1 3 0 0,-1 1 0 0,1 0 0 16,6-1-2-16,-7 1 0 0,1 4-3 0,-1-1 3 0,0 4-3 15,1 0-1-15,6 0 0 0,-6 0 1 0,5 0 3 16,-5 0-4-16,6 7 2 0,0-6-2 0,1 2 4 0,-2-3-1 15,1 0 0-15,6 3-4 0,-6-3 3 0,7 0 0 16,-7 0 0-16,6 0 0 0,1 0 0 0,0-3-1 16,-1 2 0-16,7-2-3 0,-7 3 3 0,1-5 0 0,6 3 0 15,-7-2-3-15,7 4 1 0,-6-4 2 0,6 4 0 16,0-4 0-16,0 0-1 0,0-2 0 0,0 5 0 16,0-6 0-16,0-1 0 0,0 5 0 0,0-4 0 0,0-5 0 15,0 5 0-15,0-4 0 0,0 0 0 0,0 0 1 16,0-3-1-16,0 3 0 0,0-4 0 0,0 4 0 0,0-4 0 15,6 1 0-15,1-2 0 0,-7 3 0 0,13-3 0 16,-6 2 0-16,5 3 0 0,-5-8 0 0,6 8 0 0,6-7-3 16,-5 3 2-16,-2 1 1 0,8-2 0 0,0 2-3 15,-7 0 1-15,7-4 3 0,-2 3 0 0,-4 0-4 16,5 1 4-16,1-1 0 0,-7 1-4 0,6-5 2 0,1 8-2 16,-7-4 2-16,7 1 0 0,-8-1 1 0,8-4 0 15,-1 5-2-15,-5 3 1 0,5-5-1 0,-6 3 0 16,6-3 2-16,1 2-2 0,-6 0 0 0,5-2 0 0,-6 3-1 15,6-3 1-15,-5-2 0 0,-2 3 0 0,8 1 0 16,-13-5 1-16,5 1 0 0,-5-4 0 0,0 3 0 0,-1-3 1 16,0 0 0-16,-6 0 1 0,0 0-1 0,0 0 0 15,0 0 1-15,0 0 0 0,7 0-1 0,-7 5 0 16,0-2 0-16,0 1 0 0,7-1 0 0,-7 1 0 0,6-4 0 0,1 0 0 16,-1 4 0-16,0-1 0 0,-6-3 0 0,7 4 0 15,0 0 0-15,-7-1 0 0,6-6 1 0,-6 3-1 16,0 3 0-16,0 1 0 0,0-4-1 0,0 3 1 0,0-3 0 15,0 0 0-15,0 0 1 0,0-3-2 0,0 6 1 16,0-3 0-16,0-3-1 0,0 6 1 0,6-3-1 0,-6 0 1 16,0 0-1-16,0 0 1 0,8 0-1 0,-8-3 0 15,6 3 1-15,0 0 2 0,-6 0-3 0,0 0 1 16,7 0 0-16,-7 0-1 0,0 0 0 0,6 0 1 0,-12 0 0 16,6 0 0-16,0 0 1 0,0 0-1 0,0 0 0 15,0 0 0-15,0 0 0 0,0 0 0 0,0 0 0 16,0 0 0-16,0 0 0 0,0 0 0 0,0 0 0 0,0 0 2 15,6 0-2-15,-6 0 0 0,0 0 0 0,0 0 0 16,0 0 0-16,0 0 0 0,0 0 0 0,0 0 0 0,0 0 0 16,0 0 1-16,0 0 0 0,0 0 0 0,0 0 1 15,0 0 1-15,0 0 0 0,0 0-2 0,0 0 1 0,0 0 1 16,0 0 0-16,0 0 0 0,0 0 0 0,0 0 0 16,0 0-3-16,0 0 0 0,-6 0 4 0,6 0-4 15,-7 0 2-15,7 0 2 0,-6 0-2 0,0 0-2 0,6 0 3 16,-8 0-4-16,8 0 4 0,0 0-2 0,-6 0-2 0,6-4 4 15,-6 4-4-15,6-7 4 0,-7 7-2 0,7-4-2 16,-13 4 2-16,13-7 0 0,-13 7 0 0,7-7 0 0,-8 7 0 16,8 0 0-16,0-4 2 0,-1 4-4 0,0-3 4 15,-5 3-2-15,5-5 0 0,7 2 1 0,-13-1-1 16,6 1-2-16,1 3 4 0,0-4-2 0,-2 4-1 0,2 0 0 16,0-4 2-16,-7 1-2 0,6-5 0 0,1 5 0 15,-1 0 0-15,1 3 0 0,-8 0 0 0,8-9 0 16,0 9 1-16,-8-6-1 0,8 1 1 0,-7 2-1 0,7-5 0 15,-8 5 2-15,2 0-2 0,-2-6 0 0,2-1 1 0,-1 3 1 16,-1-1-1-16,2 1 1 0,-2 0-1 0,8-1 1 16,-7 1 0-16,0 0 0 0,0-1-2 0,0-2 4 15,6 2-3-15,-5-6 3 0,-2 7-3 0,8-9 4 0,-7 5-2 16,-1 0-2-16,8-3 4 0,-6-1-3 0,4 0 4 16,-4 5-1-16,5-5-1 0,-6 1 1 0,6-1-1 15,1 4 1-15,0 0-1 0,0-4 1 0,-2 0-2 0,2 4 1 16,0 0 1-16,-1 0-3 0,7 0 0 0,-7-3-11 15,1 3 13-15,-1 0-3 0,1-4 0 0,6 7-1 16,0-3 1-16,0 0-1 0,-6 1-1 0,-1-1 1 0,0 0-1 16,7-1 1-16,0 5 0 0,0-4-1 0,0 0-1 15,-6 4 2-15,6-4 0 0,-6 4 0 0,6-4 0 0,0 3 0 16,0 0 0-16,0 2 0 0,0 2 0 0,0-3 0 16,-7-1 1-16,14 8-1 0,-14-2-1 0,14 2 1 0,-7-5 0 15,0-2-3-15,0 3 3 0,-7 0-2 0,7 1-2 0,0-1-1 16,0-3 0-16,0-1 3 0,7-2 0 0,-1 2-3 15,-6 1 1-15,6-4-1 0,1 4 1 0,0-4-1 0,-1 0 2 16,7 0-1-16,-7-1 1 0,8 1 0 0,-8 0 1 16,0 1-1-16,8-1 1 0,-8 0 0 0,0-1 0 15,8-2 0-15,-1 3 1 0,-1 1 0 0,2-2-2 0,-2 1 3 16,2-3-1-16,5-1 1 0,-5 0-1 0,-2 4 1 16,8-4 0-16,-7 1-2 0,7-1 3 0,-8-3-1 15,8 3 1-15,-7-3-1 0,0 3 0 0,6-3 1 0,-5 3-1 16,-2-3 1-16,2 3 1 0,-1-3-1 0,7 0 0 15,-8 7 0-15,2-7-1 0,-2 6 0 0,8-1 0 0,-7-4 0 16,-1 7 0-16,8-1 0 0,-6 0 0 0,5 4 0 16,-6-4 0-16,6 0 0 0,-5 3 0 0,5 1 0 15,-6 0 0-15,6 0 0 0,1 2 0 0,-7-1 0 0,7 1 0 16,-8-2-1-16,8 7 1 0,-7-3 0 0,7-1 0 16,-7 0 0-16,6 4 0 0,-5 0 0 0,-1-3 0 0,6 3 0 15,-6 0 0-15,1 0-1 0,-2-4 0 0,8 0-2 16,-14 4 2-16,13-3-2 0,-11-1 2 0,11 4 2 0,-13-3-1 15,7-2 0-15,0 2-1 0,-6-1 0 0,6 4 0 16,-7 0 0-16,1 0 0 0,6 0 1 0,-7 0 0 16,1-3 0-16,-1 3 0 0,8 0 0 0,-8 0-1 0,0 0 1 15,1 0 0-15,0 0 0 0,5 0 0 0,-5 0 1 0,6 0-1 16,-6 0 0-16,-1 0 0 0,0 0 0 0,2 0 0 16,4 0 0-16,-5 0 0 0,-1 0 0 0,1 0-1 15,6 0 1-15,-7 0 0 0,0 0 0 0,2 0 0 0,-2 0 0 16,0 0-1-16,1 0 1 0,0 0 0 0,-1 0 0 15,-6 0 0-15,0 0 0 0,6 0 0 0,-6 0 0 0,0 0 1 16,0 0 0-16,0 0-1 0,0 0 0 0,-6 0 0 16,6 0 0-16,0 0 0 0,0 0 0 0,0 0 0 15,0 0-1-15,0 0 0 0,0 0 0 0,0 0-3 0,0 0 3 16,0 0-2-16,0 0 1 0,0 0 0 0,0 0-1 16,0 0-2-16,0 0 2 0,0 0-1 0,0 0 0 0,0 0 0 15,0 0 0-15,0 0 0 0,0 0 3 0,0 0-4 16,0 0 2-16,0 0 3 0,0 0-4 0,0 0 2 15,0 0 0-15,0 0 1 0,0 0 0 0,0 0 1 0,0 0 0 16,0 0 3-16,0 0-3 0,0 0 0 0,0 0 0 16,0 0 2-16,0 3 2 0,0-3 0 0,0 0-4 0,0 0 1 15,0 0-1-15,0 0 1 0,0 0 0 0,0 0-1 16,0 0 0-16,0 0 4 0,0 0-1 0,0 0-2 16,0 0 1-16,0 0 0 0,0 0 0 0,0 0-1 0,0 0 0 15,0 0-3-15,0 0 3 0,0 0 0 0,0 0 0 16,0 0 0-16,0 0 0 0,0 0 0 0,0 0-1 0,0 0 1 15,0 0 0-15,0 0-1 0,0 0 0 0,0 0 0 0,0 0-3 16,0 0 3-16,0 0 0 0,0 4 0 0,0-4 0 16,0 0-3-16,0 0-1 0,0 0 1 0,0 0 2 15,0 3 1-15,-6 2-2 0,6-2 2 0,-7-3-2 0,7 4 1 16,0-1-1-16,-7 1 2 0,1 0-1 0,0-4-1 16,6 3 3-16,0 1-4 0,-8 0 3 0,8-4-1 0,0 0 0 15,-6 0 1-15,6 0 1 0,0 0-3 0,-6 0-2 16,6 0-2-16,0 0-3 0,-7 0-7 0,7 0-5 15,0 0-5-15,-6 0-7 0,-1 0-7 0,1 3-7 0,6-3-13 16,-7 0-13-16</inkml:trace>
  <inkml:trace contextRef="#ctx0" brushRef="#br0" timeOffset="-149970.52">12445 13914 402 0,'0'0'15'0,"0"0"2"0,0 0-2 0,0 0 2 16,0 0-2-16,0 0-4 0,0 2-2 0,0-2 3 0,0 0 0 16,0 0 3-16,0 5 0 0,0-5 0 0,0 0-4 15,0 0 2-15,0 3 1 0,0-3 1 0,0 0-3 0,0 0 3 16,0 0-4-16,0 0 2 0,0-3 0 0,0 3-1 16,0 3 1-16,7-3-3 0,-7 0 4 0,7 0-1 0,6 0 0 15,-7 0-3-15,7 0-1 0,0-3-1 0,0 3 0 16,7 0-1-16,-1 0 0 0,0 0-1 0,8 0 0 15,-7 0 0-15,6 0-1 0,0 0 0 0,-1-5-1 0,8 5 2 16,-7-2-2-16,6 2 0 0,-5 0 0 0,5 0-2 0,1-4 1 16,-1 0-1-16,1 0 3 0,6 1-4 0,-6 3 0 15,6-3 4-15,0-2-4 0,-7 5 4 0,8-2 0 0,-1-3 0 16,-1 5 0-16,1 0-4 0,1 0-10 0,-1 0 14 16,0-4-1-16,-1 4 2 0,2 0-2 0,-1-3 0 0,0 6-2 15,1-3 0-15,-8 0 0 0,7 0 0 0,0 0-1 16,-7-3 0-16,7 3 0 0,-5 0-2 0,4 0 3 15,-5 0-2-15,-1 3-2 0,1-3 4 0,-1 0 0 0,-5 4-2 16,5-4 2-16,1 5-3 0,-7-5 1 0,6 0-1 16,-12 2 2-16,6 3 0 0,0-5-2 0,-6 0 1 15,-1 0 1-15,0 0-3 0,-5 0 4 0,-1 0-2 0,-1 0 0 16,-4 0 0-16,4 0 1 0,-12 0-1 0,6 0 0 16,-6 0 0-16,0 0-2 0,7 0 4 0,-7 0-2 0,0 0-2 15,0 0 4-15,0 0-4 0,0 0 4 0,0 0-2 16,7 0-2-16,-7 0 2 0,6 0-2 0,-6 0 3 15,0 0-3-15,0 0 2 0,0 0 2 0,0 0-2 0,7 0 0 16,-7 0-2-16,0 0 2 0,0 0-2 0,-7 0 2 16,14 0 0-16,-14 0 0 0,7 0 0 0,0 0 0 0,0 0 0 15,0 0 0-15,0 0 2 0,0 0-2 0,0 0-2 0,0 0 2 16,0 0 2-16,0 0-2 0,0 0 0 0,7 0 2 16,-7 0-2-16,0 0 0 0,0 0 0 0,0 0 0 15,0 0-2-15,0 0 2 0,0 0 2 0,0 0-4 0,0 0 2 16,0 0 0-16,0 0 0 0,0 0 2 0,0 0-2 15,0 0-2-15,0 0 2 0,0 0 2 0,0 0-2 0,0 0 0 16,0 0-1-16,0 0-6 0,0 0-1 0,0 0-9 16,0 0-6-16,0 0-8 0,0 0-7 0,0 0-7 15,6 0-5-15,-6 0-11 0,6 0-15 0,2 0-3 0,-2 0 9 16</inkml:trace>
  <inkml:trace contextRef="#ctx0" brushRef="#br0" timeOffset="-148569.27">15408 14093 411 0,'0'0'22'0,"0"0"-1"0,0 0-1 0,0 0-1 16,0 0-1-16,0 0-8 0,0 0 0 0,0 0-2 15,0 0 0-15,0 0 0 0,0 0 0 0,0 0-1 16,0 0 1-16,0 0-2 0,8 0 3 0,-8 0 0 16,6 0 0-16,0 0 0 0,1 0-2 0,-1 0 1 0,1 0 0 15,6 0 0-15,-7 0 0 0,8 0-1 0,-8 4 1 16,7-4-3-16,0 0 4 0,0 0-4 0,1 0 3 0,-2 3-4 16,8-3 3-16,-1 0-3 0,1 0 2 0,0 4-1 15,-1-4-1-15,7 4 0 0,-6-1-4 0,5-3 3 16,8 4 0-16,-7-4-1 0,6 4 0 0,-6-1 0 0,7 1-3 0,-1-4-1 15,1 4 0-15,0-4 0 0,0 0 0 16,-1 0 1-16,1 0 0 0,-1 0 0 0,1 3 0 0,-1-3 0 16,1 0 0-16,-1 0 0 0,1 0 1 0,-1 0 3 0,1 0 0 15,-7 0-1-15,7 0-2 0,-1 0 0 0,1 0 2 16,-1 0-1-16,1 0-3 0,-1 0 3 0,1 0 0 16,-1 0-4-16,8 0 4 0,-7 0 0 0,-1 0-4 0,7 0 1 15,-7-3 3-15,1 3-4 0,7 0 1 0,-8 0 4 16,1-4 0-16,-1 0-4 0,1 4 1 0,-1-3-1 0,-6 3 1 15,7-4 2-15,-1 4 1 0,-5 0-4 0,-2-4 1 16,7 4 0-16,-5 0 0 0,-1 0 0 0,0 0 0 0,0 0 0 16,0 0 4-16,1 0-1 0,-9 0-1 0,9 0-2 15,-1 0 3-15,0 0-3 0,0 0 3 0,0 0-4 16,0 0 2-16,6 0 2 0,-6 0-2 0,1 0-2 0,5 0 4 16,-6 0-4-16,7 0 3 0,-7 0-2 0,7 0-1 15,-1 0 0-15,-6 0-9 0,7 0 11 0,-7 0 0 0,0 0 0 16,7 0 0-16,-8 0 0 0,1 4 2 0,0-4-2 15,-6 0-1-15,6 0-1 0,0 0 4 0,-6 0 0 16,6 0 0-16,-6 4 0 0,5-1-2 0,1-3 1 0,0 0 0 16,0 0-4-16,1 4 4 0,-1 0-4 0,-1-4 4 15,1 3-2-15,1-3 0 0,5 4-1 0,-6-4 3 0,0 4-3 16,1-4 1-16,-1 0 2 0,6 3-1 0,-5-6 0 0,-2 6-1 16,1-3 1-16,0 0 0 0,0 0-1 0,-6 3 0 15,5-6 0-15,-5 3 1 0,0 3 2 0,5-3-4 16,-5 0 2-16,0 0 2 0,-1 0-4 0,-5 0 4 0,5 0-2 15,1 0 0-15,0 8-1 0,-2-8 0 0,-4 0 0 16,5 0 0-16,-5 0 0 0,4 4 1 0,-4-4 0 16,-1 0 0-16,0 0 0 0,6 0 0 0,-12-4 0 0,6 8 0 15,0-4 1-15,-6 0-1 0,6 0-1 0,-7 5 1 16,1-5 0-16,6 0 2 0,-7 0-2 0,0 0 0 0,2 0 0 16,-2 0-1-16,0 0 3 0,1 0-2 0,-1 0-1 15,1 0 0-15,6 0 0 0,-7 0 0 0,8 0 0 0,-8 0 1 16,7 0 0-16,0 0-1 0,-7 2 0 0,7 2-1 15,1-4-1-15,-8 0 3 0,0 0 0 0,1 0-1 16,0 3 1-16,-7-3 1 0,6 0-1 0,-6 0 0 0,0-3 0 16,0 3 0-16,0 0 0 0,0 0 0 0,0 0 0 15,-6 0 0-15,12 0 1 0,-6 0-2 0,0 0-3 0,0 0-6 16,0 0-7-16,0 0-5 0,0 0-4 0,0 0-8 16,-6 0-8-16,6 0-9 0,-7 0-16 0</inkml:trace>
  <inkml:trace contextRef="#ctx0" brushRef="#br0" timeOffset="-146679.67">14380 13961 403 0,'-6'0'16'0,"-8"0"-3"16,1 0 1-16,0 0-1 0,0 4 1 0,-7-4-4 0,8 4-1 16,-8-4 0-16,7 0-2 0,-7 3-2 0,1-3 4 15,-1 4-1-15,1-4 0 0,0 0-2 0,-1 0 1 16,-6 0 1-16,-1 0-2 0,8 3 1 0,-7-3-1 0,-6 0 1 16,5 0 2-16,8 0-2 0,-7 0 1 0,0 0-4 0,6 4 4 15,0-8-1-15,1 4-1 0,0-3 0 0,0-1-1 16,-1 1 0-16,0-1-5 0,7 0 4 0,-7-4-4 0,1 2 4 15,0-2-2-15,6 2 1 0,-7-6 0 0,0 1 0 16,1 0 0-16,6 1 2 0,-6-6-1 0,5 1 0 16,2 1 0-16,-2-1-1 0,1 1 2 0,0-5-1 0,6 5 0 15,1-4 0-15,0-1-1 0,-1 1 0 0,7-1 0 16,-7-3-1-16,7 4 0 0,0-4 0 0,0 4-1 0,0-8-2 16,7 4 1-16,-7-4-1 0,0-3 1 0,7 0-1 15,-1 4 0-15,-6-9 0 0,6 5 1 0,8-4-1 16,-8 4 0-16,1-1-1 0,-1 1 2 0,8 0-1 0,-2 4 0 15,-6-5 0-15,8 4 0 0,-1 4 0 0,0-3 1 16,0 3-1-16,-1-3-1 0,8 2 2 0,-6 2 0 0,5-2 0 16,1 1-1-16,6 4 0 0,-7-5 0 0,13 6 0 15,-12-5 0-15,13 3 0 0,-7-4 0 0,6 6-1 16,-5-5 1-16,5 4 0 0,1-1 0 0,-1 1 0 0,-6-1-1 16,7 1 2-16,-7-1-1 0,7 5 2 0,-7-4-2 15,6 3 0-15,1 4-2 0,-7-3 3 0,7 3-4 0,-1 0 4 16,-7 4-4-16,9 0 4 0,-2 2-4 0,-7 2 0 15,2 3 0-15,5-4 1 0,-6 4 0 0,1 4 0 16,-1-4 4-16,0 8-1 0,0-8-3 0,-1 7 4 0,2 0-4 16,-1 0 4-16,-6-1-4 0,6 6 0 0,-1 3 4 15,-5-5-3-15,6 2 3 0,0 6 0 0,-7-4 0 0,1 9-4 16,6-4 1-16,-6 6 4 0,-1-3-1 0,1 3-3 0,-1 5 0 16,1-1 4-16,-6 1-4 0,5 3 4 0,0-1-4 15,-6 1 4-15,1 0-4 0,-2 0 2 0,8 4 2 16,-7-4-4-16,-7 4 2 0,8 0 2 0,-2-1-4 0,2-3 4 15,-8 4 0-15,7-1-4 0,-13 1 4 0,6-1-4 16,-6 1 0-16,7-4 5 0,-14 0-1 0,7 0 1 16,-6-3-1-16,-7-1 0 0,7 0 0 0,-14-4-4 0,6-3 1 15,2 4 4-15,-8-5-3 0,1-2-2 0,5-1 4 16,-5 1-5-16,0-1 3 0,0-3-5 0,5-1-2 0,-6 1-4 16,8-3-4-16,-8 2-2 0,7-3-8 0,0 1-6 15,-7-2-3-15,7 0-13 0,0 2-15 0</inkml:trace>
  <inkml:trace contextRef="#ctx0" brushRef="#br0" timeOffset="-143155.14">3171 17042 406 0,'-6'0'17'16,"0"-4"0"-16,6 8-1 0,0-4 0 0,0 0-3 0,-8 0-4 15,8 0 3-15,-6 0-2 0,6 0-1 0,0 0 2 16,0 0-1-16,-6 0-1 0,6 0 0 0,0 0 0 16,-7 0-3-16,7 0 1 0,0 0-1 0,0 0 1 0,0 0-1 15,0-4 3-15,0 4-1 0,0 0 2 0,0 0-3 16,0-3-3-16,0 3 2 0,0 0 0 0,0 0-1 0,0 0-1 16,0 0 0-16,0 0 2 0,0 0-2 0,0 0-1 15,0 0 0-15,0 0-1 0,0 0 0 0,0 0 0 16,0-4 0-16,0 4-1 0,7 0 0 0,-7 0 3 0,6 0-3 15,0-4-1-15,2 4 1 0,4-3-1 0,1-1 3 16,0 1-2-16,6 3 0 0,-5-5-1 0,6 2 1 0,-1-4 1 16,1 3-3-16,6-3 2 0,-1 3 0 0,1 1 0 15,1-5-1-15,-1 0 0 0,6 5 1 0,-6-4 0 16,7 3-1-16,-1-2 1 0,1 1 1 0,-7 2-2 0,7 3 2 16,-7-4-3-16,0-1 1 0,7 5 0 0,-7 0 1 15,-1 0 1-15,1-2-3 0,0 2 1 0,1 0 0 0,-8 0 0 16,7-4 2-16,0 4 0 0,-6 4 0 0,6-4-4 15,-7-4 5-15,7 4-4 0,0 0 4 0,-6 4-3 0,6-8 2 16,0 0-4-16,0 1 5 0,0-1-1 0,-6 1-4 16,6-2 3-16,-1 3-3 0,2-3 5 0,-8 1-2 15,8 1-1-15,-8-1-2 0,0 0 4 0,8 1-4 0,-7-1 3 16,-1 1-3-16,0-1 5 0,0 1-2 0,1-2-3 0,0 2 3 16,-1-1 0-16,1 1 0 0,0-1-3 0,-1 0 3 15,1-3-3-15,0 3 5 0,5 1-5 0,1-4 1 0,0 2 4 16,-6-2-4-16,6 0 4 0,-1 3-5 0,2-3 1 15,-1 0 0-15,0 2 4 0,0-2-2 0,1 4-2 16,-9 0 0-16,9-2 0 0,-1 2 4 0,-6-3-2 0,5 6 0 16,-5-5-3-16,6 5 5 0,-6 0-1 0,-1-3-4 15,7 3 4-15,-6 0-4 0,5-4 4 0,-5 4-4 16,6 0 5-16,0-5-2 0,-7 5-3 0,8-3 4 0,-1 3-4 16,0-3 4-16,0 3-4 0,0-4 4 0,-7 4-4 15,8-4 4-15,-1 4-4 0,0 0 4 0,-7 0-2 16,7 0-2-16,0-3 4 0,-6 6-4 0,6-6 4 0,1 3 0 15,-9 0-4-15,9 0 4 0,-7-3-4 0,5 3 0 0,-5 0 4 16,6 0-4-16,-6 0 4 0,-1 0-4 0,1-5 4 16,6 5-4-16,-7 0 0 0,1 0 4 0,0 0-2 0,5 0-2 15,-5-3 0-15,0 3 5 0,-2 0-1 0,2 0 0 16,0 3 0-16,-1-3-4 0,-5-3-9 0,5 3 10 16,-6 0 4-16,0 0-4 0,-7 0 0 0,8 0 0 0,-8 0 4 15,7 0-4-15,-6 0 4 0,-1 3-5 0,-6-3 5 16,7 5-4-16,-7-5 5 0,0 0-2 0,6 0 1 0,-6 0 1 15,0 0 1-15,0 0 4 0,0 0-3 0,0 0 3 16,0 0 0-16,0 0 2 0,0 0 0 0,0 0 0 0,0 0 1 16,0 0 0-16,0 0-4 0,0 0 2 0,0 0-1 15,0 0 0-15,0 0-3 0,0 0 1 0,0 3-1 16,0-3 1-16,0 0-4 0,0 0 2 0,0 0-6 0,0 0 2 16,0 0-5-16,0 0-1 0,0 0-4 0,0 0-5 15,0 0-7-15,0 0-5 0,0 0-3 0,0 0-3 0,0 0-5 16,0 0-4-16,0 0-7 0,0 3-5 0,0 1-10 15,0 0-10-15</inkml:trace>
  <inkml:trace contextRef="#ctx0" brushRef="#br0" timeOffset="-142680.86">6134 16650 401 0,'-19'23'27'0,"6"2"2"0,-6 0-4 16,-1 6-1-16,-6-4 2 0,6 7-8 0,1-5-1 0,-1 1-2 16,-6 0-2-16,7-5-1 0,5 0 0 0,-4 1-2 15,4-8-4-15,1 1-4 0,0-5-1 0,6 1-2 16,1-7-2-16,0 2-2 0,6-2-4 0,-7-8-4 0,7 3-1 16,0-3-7-16,0 4-3 0,0-4-5 0,0 0-1 15,0-4-1-15,7 4-9 0</inkml:trace>
  <inkml:trace contextRef="#ctx0" brushRef="#br0" timeOffset="-142185.14">6479 17101 400 0,'20'3'8'16,"-7"1"0"-16,0 0-1 0,0-4 1 0,-6 3-1 15,6-3-5-15,-13 0-1 0,6 0 1 0,1 0-1 0,-7 0 1 16,0 0-1-16,0 0 1 0,0 0-2 0,0 0 1 16,0 0-2-16,0 0 0 0,0 0-2 0,0 0-2 0,0 0-5 15,0 0-2-15</inkml:trace>
  <inkml:trace contextRef="#ctx0" brushRef="#br0" timeOffset="-140779.34">7008 17104 402 0,'12'-3'15'16,"1"3"-2"-16,1-3 0 0,-2-2-1 0,2 2 0 0,5 3-8 15,-6-4 2-15,6 1 0 0,1 3-1 0,6-4 1 16,-7 4 1-16,7 0-3 0,7 0 1 0,-7 0 1 16,7 0 0-16,-1 0-1 0,1-4-2 0,6 1-2 0,0 3 0 15,0-4 1-15,7 0 3 0,-1 1 0 0,8 3-5 16,-8-7 5-16,7 2-5 0,1 2 4 0,-2 3 0 16,-5-4-4-16,13 0 3 0,-14 4 0 0,7-3-4 0,1-1 3 15,-8 0 0-15,7 1-4 0,-7-1 0 0,2 4 5 16,4-3-5-16,-5-2 4 0,-1 5-4 0,8 0 1 0,-7-3 3 15,-1 3-3-15,1-4 3 0,5 1-4 0,-5 3 4 16,0-4-2-16,0 0 2 0,-8 4-4 0,8-3 4 0,0 3 0 16,-8-4-2-16,1 1 2 0,1 3-4 0,-1 0 4 15,0 0-1-15,0-4 0 0,-6 4-3 0,0-4 3 16,-1 4-4-16,1-3 4 0,-7 3 0 0,6 0-4 0,-7-5 4 16,2 5-4-16,-7-3 4 0,6 3 0 0,-7 0-2 0,1 0 0 15,-7 0-2-15,0 0 4 0,-1 0 0 0,2-3-4 16,-8 3 3-16,7-4 0 0,-6 8-2 0,-1-8 0 0,1 4 0 15,-7-4 4-15,0 4 0 0,0 0-4 0,0 0 4 16,0 0-2-16,0-3-2 0,0 3 4 0,0 0-2 16,0 0-2-16,0 0 4 0,0 0-1 0,0 0-3 0,0 0 4 15,0 0-3-15,0 0 3 0,0 0-4 0,0 0 4 16,0 0-4-16,6 0 4 0,-6 0-4 0,6 0 4 16,2 0-2-16,-2 0-2 0,0 0 4 0,1 0 0 0,6 0-2 15,0 0-2-15,-7 0 4 0,8 0-4 0,-2 0 4 16,2 0-5-16,-1 0 2 0,-1 0 1 0,2 0-2 0,-2 0 4 15,8 0-2-15,-7 0 0 0,0 0 0 0,6 0 0 16,-5 0 2-16,6 0-1 0,-8 0 0 0,8 0 0 16,-1 0-2-16,-5 0 2 0,5 0 0 0,1 0 0 0,0 0-1 15,-2 0 0-15,-4 0-2 0,5 0 1 0,1 0 1 16,0 0 0-16,-1 0-2 0,1 0 3 0,-8-3 0 0,8 3-1 16,-1-5 1-16,1 5 0 0,-6 0 0 0,-2 0-1 15,8-3 0-15,-14 3 1 0,7 0-1 0,1 0 0 0,-8 0 0 16,0 0 0-16,0 0-1 0,1 0 0 0,0 0-2 0,-7 0 1 15,0 0 2-15,0 0 0 0,6-4 2 0,-6 4-3 16,0 0 0-16,0 0 4 0,0 0-4 0,-6 0 4 16,6 0-4-16,0 0 1 0,0 0 4 0,0-5 0 0,0 10 1 15,0-5 0-15,0 0-3 0,0 0 1 0,0 0-2 16,0 0 3-16,0 0-1 0,0 0 0 0,0-5 0 0,-7 5-1 16,7 0 1-16,-7-2-1 0,7 2 0 0,-6-4 1 15,6 4-3-15,0 0 0 0,-6-4-1 0,6 4-1 16,0 0-4-16,0 0-9 0,-6-3-9 0,6 6-11 0,-8-6-23 15,2 6-12-15</inkml:trace>
  <inkml:trace contextRef="#ctx0" brushRef="#br0" timeOffset="-136470.98">10628 16020 405 0,'-20'29'17'0,"1"1"4"16,0 3-4-16,-8 0 0 0,8 3 3 0,-7 1-6 15,6 3 0-15,1 0-1 0,0 1 3 0,-1-1-4 0,1 0 3 16,5 0-2-16,2-3 1 0,-2 4-2 0,8-5 2 0,-1 4-2 16,7-3-3-16,-6 0 0 0,6-4 4 0,0 3-3 15,0-2 1-15,0-1-1 0,0-4 0 0,0 0 0 16,0-4-1-16,0-2-1 0,0-1 0 0,0 0 0 0,0-4-3 15,0-4 1-15,0 1-2 0,0 0-2 0,0-4-1 16,0-3-2-16,0 2-4 0,6-2-1 0,-6-1-6 0,7 0-4 16,-1-3-5-16,-6 4-4 0,7-5-6 0,0-3-6 15,5 3-8-15,-6-3-9 0,2 0-17 0</inkml:trace>
  <inkml:trace contextRef="#ctx0" brushRef="#br0" timeOffset="-134215.3">10934 17093 407 0,'0'0'19'16,"0"0"-2"-16,0 0 3 0,0 0-1 0,0 0-1 16,-6 0-6-16,6 0-1 0,0 0-1 0,0-3-1 0,0 3 0 15,0 0-3-15,0 0 0 0,0 0-1 0,0 0 0 16,0-4-1-16,0 4 0 0,0 0 1 0,0 0-2 15,0 4 1-15,0-8 0 0,0 4 2 0,0 0 0 0,6 0-1 16,-6 0-2-16,7 0 4 0,6 0 0 0,-6 0-1 16,-1 0 0-16,8 0-2 0,-2 0 0 0,1 0-1 0,7 0 1 15,-8 0-1-15,2-3 0 0,-2 3-1 0,8 0 0 16,-7 0 0-16,1 0 1 0,5 0-1 0,-6 0-1 0,6 0 1 16,-5-4 0-16,6 4-2 0,-2 0 1 0,-4 0 0 15,5 0 0-15,1-4 0 0,-8 4 0 0,8 0 0 16,0 0-1-16,-7 0-1 0,7-3 2 0,-1 3 0 0,-6 0 0 15,6 0-2-15,1 0 2 0,-7-4 0 0,0 4-2 16,6 0 2-16,-5-4 0 0,-2 1 0 0,2 6-1 0,-1-6 0 16,-1 3 0-16,2 0 0 0,-2-5 1 0,-4 5 0 15,11 0 0-15,-13-2 0 0,7 4 0 0,0-2-1 16,1-2 3-16,-2 2-2 0,2-5-1 0,-1 5 3 0,-1 0-2 16,2 0-1-16,-2 0 0 0,2 0 0 0,-1 0 0 15,-1 0 0-15,2-3 0 0,-2 3 1 0,2 0 0 0,-1 0 0 16,0-4 0-16,0 4-1 0,7-4 0 0,-8 1 2 15,-5 3-2-15,6 0 0 0,0 0 0 0,0-4 0 0,0 0 0 16,0-3 0-16,0 7 2 0,0 0-2 0,0-3 0 0,0 3 0 16,1-8 0-16,-2 4 1 0,8 1 0 0,-7-1-2 15,-1 4 4-15,2 0-2 0,5-4 2 0,-6-3-2 16,7 4-2-16,-1 3 4 0,-5-8-4 0,5 8 0 0,1-3 4 16,-8 3 0-16,8-5-1 0,0-1-4 0,-1 6 3 15,-5 0 1-15,4 0-4 0,-4 0 4 0,-1 0-1 16,7-4-3-16,-8 4 4 0,2 0 0 0,-2-4-1 0,1 8 0 15,1-4-3-15,-2 0 1 0,2-4 1 0,-8 4 2 16,7 0-3-16,-6 4 1 0,6-8 1 0,-1 4 0 0,-5 0 0 16,6 0 0-16,-7 0 0 0,8 0 0 0,-8 0 0 15,7 0 0-15,-7 0 0 0,8 0-1 0,-8 0 0 16,8 0 0-16,-8 0 0 0,7 0 0 0,-7 0 0 0,1 0 0 16,6 0-2-16,-1 0 1 0,-4 0 2 0,4 0 0 15,-5 0-1-15,6 0 0 0,0 0 0 0,-7 0-2 0,8 0 2 16,-8 0-3-16,7 0 2 0,-6 0 2 0,6-3-2 15,-7 3-2-15,7 0 4 0,-6 0-1 0,5 0-2 0,2 0 3 16,-1 0-1-16,-7-3-2 0,7 3 1 0,0-5 2 16,1 10-3-16,-2-5 4 0,1-5-2 0,0 5-2 15,0 0 4-15,1 0-2 0,-2 0-2 0,2 0 4 0,-2 0-4 16,-5 0 4-16,6 0-2 0,0 0-2 0,1 0 1 0,-2 0 0 16,1 0 0-16,0 0 1 0,-6 0 2 0,5 0 1 15,2 0 0-15,-8 0 0 0,7 0 0 0,-6 0 0 16,-1 0 0-16,1 0 0 0,-1 0 0 0,-6 0-1 0,0 0 0 15,7 0 0-15,-7 0 0 0,0 0-2 0,0 0-2 16,0 0 0-16,0 0 2 0,0 0 1 0,-7 0-1 0,14 0-1 16,-7 0-1-16,0 0-4 0,0 0-2 0,0 0-6 15,0 0-5-15,0 0-8 0,0 0-11 0,0-3-12 16,0-1-12-16,-7-1-12 0</inkml:trace>
  <inkml:trace contextRef="#ctx0" brushRef="#br0" timeOffset="-132178.4">13950 15961 403 0,'0'0'28'0,"0"-3"-1"0,0 3 0 0,0 0-1 15,0 0-2-15,0 7-6 0,0-7 0 0,0 8 1 16,0 6 4-16,-6 4 0 0,6 4-1 0,-7 12 0 0,0 3-1 16,1 6-3-16,-1 8-2 0,1 0-1 0,-7 8-1 15,6 0-1-15,1 3-1 0,0-4-2 0,6 4 2 16,-8-6 1-16,8-1-4 0,0-4 3 0,0-2-1 0,0-6-1 15,0-3-1-15,0-7 0 0,0 1-1 0,0-9 0 16,0-3-2-16,0-5 1 0,0-5-2 0,0 2 0 0,0-10-2 16,0 0 1-16,0-1-2 0,0-3-1 0,0 0 0 15,0 0-4-15,0 0-2 0,0 0-4 0,0 0-2 16,0-3-6-16,0 6-6 0,0-3 0 0,0 0-5 0,0 0-4 16,0 0-4-16,0-3-3 0,8 3-4 0,-2-4-3 15,0-3-3-15,-6 3-6 0,7-3-6 0</inkml:trace>
  <inkml:trace contextRef="#ctx0" brushRef="#br0" timeOffset="-131004.04">13806 16038 410 0,'-6'8'14'0,"-7"-5"0"0,6 2-2 0,-5 5 0 16,-1 1-1-16,-7 4-6 0,0-1-3 0,1 5 4 15,-1 3-3-15,0 0-1 0,8-4-3 0,-1 1-5 0,-7 2-6 16,14-6-3-16,-14 3-5 0,14-3-4 0</inkml:trace>
  <inkml:trace contextRef="#ctx0" brushRef="#br0" timeOffset="-130696.14">14256 16830 407 0,'33'3'15'0,"-1"-3"-2"16,1 0-1-16,-1-3-2 0,-6 3-5 0,1 0-8 16,-1 0-6-16,0 0-3 0,-7 0-8 0</inkml:trace>
  <inkml:trace contextRef="#ctx0" brushRef="#br0" timeOffset="-128515.91">23667 10994 402 0,'-19'0'11'16,"-1"0"-3"-16,1 0 3 0,-1 0-2 0,7 0-2 16,-7 0-1-16,7-4-4 0,-6 4 4 0,5-3-4 0,2-2 2 15,-1 2 2-15,0-4-1 0,0-1 0 0,-1 1-1 16,2 0-1-16,-2-8 0 0,-5 8-1 0,6-3 1 0,-6-7 1 15,5 7-1-15,-5-5 0 0,6 1 0 0,-6-5 1 16,-1 1 2-16,7 4 0 0,-7-4-1 0,8-1-3 16,-8 1 0-16,6 3 2 0,2-2-2 0,-1-3 4 0,6 6 0 15,-6-1-4-15,7-3 1 0,-8 4 2 0,8-1-3 16,0-1 1-16,-1 3 1 0,1-3-2 0,-1 2 0 0,0 2 0 16,1-2-1-16,0-1 2 0,-2 0-1 0,2 1 0 15,0-1-1-15,-7 1 0 0,6 0 0 0,1-2 0 16,-1 2 0-16,1 0 0 0,0-1 0 0,-2 0 0 15,8 1 0-15,-6 2 0 0,6-6-1 0,-6 6 0 0,6-2 1 0,0 1 0 16,-6-4-1-16,6 3 1 0,0 0-1 0,0-1 0 16,0 4 1-16,0-4-1 0,0 1 0 0,0-1 0 15,0 0 0-15,6 1 0 0,-6-4 1 0,0 3-1 0,6 0 0 16,0-4 0-16,-6 2 0 0,8 2-2 0,-2-4 3 16,0 6 0-16,1-7-3 0,-7 6 2 0,6-1 1 0,-6-3-1 15,7 7 1-15,0-4-1 0,-7 1 0 0,6-2 0 16,0 6 0-16,8-5 0 0,-8 1 0 0,7 3 0 0,0 0 0 15,0 0 0-15,0-4 0 0,0 4-2 0,7 1 2 16,-1-2 2-16,-6 1-2 0,6 0 0 0,-5-4 0 16,5 4 0-16,1-3 0 0,-8 2 0 0,8 2 0 0,-7-5 0 15,1 4 0-15,5 0 0 0,-6-3 0 0,0 3 0 16,0 0 0-16,0 4 0 0,0-4 0 0,0 4 0 0,1-5 0 16,-2 5 0-16,8-1 0 0,-7 1 0 0,7-1 0 15,-1 1 1-15,0 4-2 0,1-1 0 0,-1-3 0 16,1 7-2-16,6-4 2 0,0 4 0 0,-7 0 0 0,8 0 2 15,-1-4-3-15,0 4-1 0,-7 4 0 0,7-4 0 16,0 0 4-16,-6 0 0 0,6 0-4 0,-7 0 4 16,1-4-2-16,-1 4-1 0,1 0 3 0,-7 0-3 0,7 0 3 0,-8 4-4 15,2-4 1-15,6 4 4 0,-8-1-1 16,1 1 0-16,7 0 0 0,-8-1 0 0,8 4 0 0,-7 1 0 16,7 3 0-16,0 0-1 0,-1 1-3 0,1-2 0 0,0 1 1 15,-2 4 3-15,2-1-3 0,0-3 2 0,-1 4-2 16,-5 0 0-16,5-1 4 0,-6 1-4 0,0 3 0 0,7-4 4 15,-8 2-4-15,2 2 4 0,-8 0 0 0,7 0-2 16,-7 1 2-16,1 3 0 0,0-4-4 0,-7 3 4 16,6 2-4-16,-6 3 4 0,0-4-4 0,-6 3 4 0,6 2-4 15,-7-6 4-15,0 5-4 0,-5-4 4 0,5 0-4 16,-6 0 0-16,0-1 0 0,-7-3 4 0,8-2 0 16,-8 1-4-16,7 2 4 0,-7-4-2 0,1-1-2 0,-1 1 4 15,0 0-4-15,2-1 0 0,-9 1 4 0,7 0-4 16,1 0 2-16,0-1-4 0,-1 4-3 0,1-3-2 0,-1 4-5 15,0-2-2-15,1 3-5 0,-1-3-5 0,0 1 0 16,1 5-2-16</inkml:trace>
  <inkml:trace contextRef="#ctx0" brushRef="#br0" timeOffset="-123685.75">3216 15781 404 0,'0'-2'18'0,"8"-3"-1"0,-2 2 0 16,0-5-3-16,1 5 3 0,6-5-6 0,-7 5-1 0,14-5-5 16,-7 4 4-16,0 1 0 0,6-4-1 0,1 3-1 15,7-3-1-15,-8 3-4 0,7 1 0 0,0-1 4 16,0 1-1-16,0-1 0 0,7-1-1 0,-8 5 0 0,9-3-1 15,4 3 0-15,-5-3-2 0,6-1 1 0,7 0-1 16,-7 4 1-16,6-3-1 0,1-5 1 0,5 5 0 0,-5-6 0 16,7 3 0-16,-2-1 0 0,2 0 1 0,-1-5 2 15,-1 4-2-15,2 2 0 0,5-5-2 0,-5 3 4 16,6-3-4-16,-8 0 4 0,8 4 0 0,-1-3-4 0,1 1 4 16,0 3-1-16,0-2 0 0,-7 1 0 0,6 0 0 0,0 3-1 15,-5-3 0-15,6 2 0 0,-7-1-3 0,-1 2 3 16,2-3-1-16,-1 4 0 0,0-5 0 0,0 3-4 0,0-2 0 15,7 0 0-15,-7 3 3 0,6-3 2 0,-5 0-1 16,5 0 0-16,1-1 0 0,0-3-1 0,0 8-2 16,-8-9 3-16,8 5-1 0,-1 0 0 0,-5 0-2 0,-2 3 2 15,2-3 0-15,-7 0-4 0,5 2 4 0,2 2-4 16,-7 0 1-16,5 3 2 0,-5-5 2 0,6 2 0 0,0 0-3 16,-6 3 1-16,5 0 2 0,2-5-3 0,-8 2-2 15,7 3 1-15,1-8 4 0,-8 4 0 0,7 1-2 16,1-4 2-16,-2 3-2 0,2-3-3 0,-1 0 5 0,-1 0-3 15,2-1 2-15,6 1-4 0,-7-1 5 0,7 2-4 16,-2-6 4-16,-4 1 0 0,5 4-1 0,-5 0-2 0,-2 0 1 16,2-1-3-16,-1 0 3 0,-7 1 2 0,8 3-4 15,-7-3 4-15,-7-1 0 0,6 1-4 0,-6 4 3 16,0-5-3-16,6 1 4 0,-12 3-4 0,7 1 3 0,-1 0-3 16,-1-6 4-16,1 6-4 0,1 0 2 0,5-1 2 15,-6-3-4-15,1 3 4 0,-2 4-1 0,8-7-4 0,-7 3 1 16,0 1 2-16,0-5 2 0,1 8-2 0,-8-4 0 0,7-3 0 15,-6 3-2-15,5 1 2 0,-5 0 0 16,-1-2 0-16,1 2 2 0,-1-2-4 0,-5 2 2 0,5 3 2 16,1-4-4-16,-7 4 4 0,0 0-4 0,7 0 4 0,-7 0-4 15,6-3 4-15,-5 3 0 0,5 0-5 0,1 0 5 16,-7 0-4-16,6-4 4 0,-6 4 0 0,7 0-5 0,-1 0 5 16,1 0-1-16,-1 0-1 0,-5-4 1 0,5 8 0 15,1-4 0-15,-1-4-2 0,1 4 1 0,-7 0 0 16,6 0-3-16,1 0 2 0,-1-3 0 0,1 3 1 0,-1 0 0 15,7 0 0-15,-5 0 0 0,-2 0 2 0,7 0-4 16,0 0 4-16,-7 0-4 0,7 0 4 0,1 0-4 16,-1 0 4-16,0 0-5 0,-1 0 5 0,2 0-4 0,-1-4 2 15,7 4 0-15,-7 0-2 0,0 0 3 0,0 0 1 16,0 0-4-16,0-4 2 0,0 4 0 0,0 0 0 0,1 4 0 16,-2 0 2-16,1-1-4 0,-6 1 2 0,7-4 2 15,-2 7-4-15,-5-3 2 0,6-1 0 0,0 5-2 0,0 0 4 16,-6-1-4-16,6 0 4 0,-1 1-4 0,2 3 4 15,-1-4-2-15,-6 4-2 0,5-4 0 0,-5 5 1 16,6-2 0-16,-7 1 0 0,2 0 2 0,-2-4-1 0,1 4 1 16,-1 0-3-16,1 0 2 0,-1-3 1 0,-6 3 2 15,7 0-5-15,-1-4 4 0,1 0 0 0,-1 4-4 0,1-3 4 16,-1 3 0-16,7-4-2 0,-6 0-2 0,-1 4 0 0,1-3 1 16,7-2-1-16,-2 3 1 0,1 2 0 0,1-5 0 15,-1 5 2-15,6-2 2 0,-5 1-2 0,-1 1-3 16,6-4 1-16,-6 5 0 0,7-2 2 0,-8 1 0 0,2 0 2 15,-1 0-2-15,0 0 1 0,7-1-2 0,-7-1 0 16,0 2 0-16,-1 0 2 0,8 0-2 0,-7 0 0 0,0 0-2 16,7-4 2-16,-7 3 2 0,7 2-2 0,-1-1-2 15,1 0 4-15,-1-1-2 0,8 2 2 0,-8-1-2 16,1 0 0-16,-1-1 0 0,1 6 2 0,-1-7-2 0,2 3 0 16,-2-1 1-16,1 0-2 0,-1 1-1 0,-6-2 2 15,7 1 0-15,-7 0-2 0,-1 1 2 0,2-6 0 0,5 5 1 16,-6-3 1-16,1 2 0 0,-1-2-2 0,-7 0-2 15,7-1 2-15,-6 0 0 0,-1-3 2 0,-6 4-2 16,7-1 0-16,-7-4 0 0,0 5 0 0,-6-8 0 0,-1 7 0 16,1-3 1-16,-8-4 0 0,2 3-1 0,-1-3 0 15,-7 4 0-15,8-4 0 0,-14 0 1 0,6 0 2 0,-6 0 4 16,0 0 1-16,0 0 1 0,0 0 0 0,0 0 2 16,0 0 2-16,-6 3-4 0,-1-6 2 0,7 3-1 0,-7 0 1 15,1 0-2-15,-1-4 0 0,1 1-1 0,0 3 0 16,-2 0-1-16,2-4-1 0,-6 4 0 0,4-4-1 0,2 4 0 15,0 0-2-15,-1 0 3 0,1 0-3 0,-1 0-1 16,0-3 0-16,1 3 0 0,6 0 2 0,-6 0-2 16,6 0-1-16,-6 0 0 0,6 0 0 0,0 0-1 0,0 0-1 15,0 0-2-15,0 0 0 0,0 0-4 0,0-4-3 16,0 4-3-16,0 0-8 0,0 0-3 0,0 0-2 0,0 0-6 16,6 4-6-16,-6-1-7 0,6 5-14 0,-6-5-17 15,0 9 3-15</inkml:trace>
  <inkml:trace contextRef="#ctx0" brushRef="#br0" timeOffset="-119484.83">11847 15774 406 0,'-14'0'9'0,"1"-3"0"0,0-2 0 15,0 5 3-15,-7-3-4 0,8 0-1 0,-2 3-3 16,-5 0 0-16,-1 0 2 0,1 0 0 0,0-4-2 0,-1 4 3 16,-7 0-1-16,8 4 0 0,-7-8 2 0,0 8-1 15,6-4 0-15,-5-4-4 0,-1 4 4 0,6 0-5 0,-6 0 0 16,-1 0 4-16,2 0-4 0,5 0 4 0,-6 0-2 0,7 0-2 15,-7 4 1-15,0-1 0 0,6-3 2 0,-6 3-2 16,7 2 0-16,-7-2 1 0,6 2-1 0,-6 2-1 16,7 0 2-16,-1 0-2 0,0 1 0 0,-5-1 0 0,5 1-1 15,7 6 1-15,-7-3-1 0,0 0 0 0,1 0 0 16,-1 3 0-16,8 1-1 0,-8 4 1 0,0-6 0 0,1 7-1 16,-1 2 1-16,0-1 1 0,8 2-2 0,-8-2 0 15,1 5 2-15,-1 0-2 0,0-4-1 0,8 3 1 16,-8 0 0-16,7 1 0 0,0 0 0 0,0 0 0 0,-6-1 1 15,5-3 0-15,8 3 0 0,-8 2-1 0,8-1 1 16,-7-5 0-16,7 5 1 0,-1-1-1 0,1 1 1 0,6 0-2 16,-7 0 2-16,7-1-2 0,0 1 3 0,0 0 0 15,0 3 0-15,0-3-3 0,0 3 0 0,0 0 3 16,7-3-4-16,-7 3 4 0,6 1 0 0,1-2 0 0,6 2-4 16,-1-1 1-16,2-2 3 0,6 0 0 0,-1 0 0 15,1-1 0-15,-1-1 0 0,7 1-1 0,-6 0-4 0,6-1 3 16,6-3 1-16,-5 0 0 0,5-4 0 0,1 4-4 15,-1-4 0-15,1 0 0 0,5 1 1 0,1-1 0 16,-6-3 3-16,7 0-3 0,-2-4 0 0,1 0 4 0,1 0-5 16,-7 0 5-16,5 1-4 0,1-6 4 0,0 1-2 0,1 1 2 15,-1-4-5-15,-1-2 1 0,1-2 0 0,1 0 4 16,-1 5-4-16,0-5 4 0,7 0-2 0,-7-5 0 0,-1 5-3 16,2 0 3-16,5 0 1 0,-6 0-4 0,1-2 4 15,-1 2-4-15,-1-4 4 0,9-4-4 0,-9 5 4 0,1-5-5 16,0 1 5-16,1-4-4 0,-1 0 4 0,-7 4 0 15,7-4-4-15,-7 0 2 0,1 0 2 0,-7 0-4 16,7 3 4-16,-7-2-1 0,6-1-3 0,-5 0 5 0,-1 4-5 16,-6-5 1-16,5 1 3 0,1 0-3 0,-6 3 4 15,6-2-2-15,-7-1-1 0,7 0 0 0,1-4 3 16,-8 4-1-16,8-3-2 0,-8-1 0 0,7 4-2 0,-6-4 4 16,5 1-2-16,-5-1 1 0,0 0-1 0,-1 1-2 15,-6 3 3-15,6-4 0 0,1 1 0 0,-6-1 2 0,-2 0-3 16,1 0 1-16,0 4-1 0,-6-7 2 0,5 8-2 15,-4-5 1-15,4-4-1 0,-5 9 0 0,6-9 0 16,-7 5 0-16,1-2 2 0,6-2-3 0,-6 4-1 0,-7-1 2 16,6-3-1-16,0 3-1 0,1 1 0 0,0-5 0 15,-1 5 2-15,-6-2 2 0,6 2-4 0,-6-4 4 0,7 3-4 16,-1 0 0-16,-6-3 4 0,0 4 0 0,0 0 0 16,0-3-1-16,0 4-4 0,0-1 5 0,-6 2-2 0,6-3-2 15,0 5 4-15,-7-2-2 0,7 1-2 0,-6 4 2 16,6 0 2-16,-6 0 0 0,6-1-2 0,-7 4-2 0,7 1 2 15,0 3 1-15,0-4-4 0,0 4 3 0,0 0-5 16,0 0 1-16,0 0-4 0,0 0 0 0,0 0-5 16,0 0-8-16,0 0-3 0,0 0-12 0,0 0-8 0,0 0-19 15</inkml:trace>
  <inkml:trace contextRef="#ctx0" brushRef="#br0" timeOffset="-118280.37">13963 15797 402 0,'-7'-8'16'16,"1"5"-1"-16,6-4-1 0,-6 2 0 0,-1-3 0 0,0 5-5 15,1-4 0-15,-1 3 0 0,-6 1-4 0,0 0 3 16,7-2-4-16,-14 5 4 0,7-4-4 0,0 4 4 16,0 0-4-16,1 0 3 0,-8 4 1 0,6 4-2 0,-5-5 1 15,6 8-1-15,-6-3 1 0,5 2 2 0,-5 2-3 0,-1-1 0 16,0 8 0-16,2-5 5 0,-2 4-2 0,1 0-1 16,-1 1 0-16,-6 3 2 0,6 0 0 0,1 0 0 15,-1 3-1-15,1 1 0 0,-1-1-2 0,0 2 2 0,1 2-4 16,-1-4 1-16,8 5 0 0,-8-4-1 0,6-1 1 15,2 4 0-15,-1-3-1 0,-1-1-1 0,2 1 0 0,-2 3-1 16,8-4 0-16,0 2 0 0,-7-2 0 0,6 1 0 16,0-4-1-16,1 3 0 0,-6 0 0 0,12-2 0 15,-8 3 2-15,2-1 1 0,6-3 0 0,0 5 0 0,-6-2 0 16,6 1 0-16,0-1-4 0,0 1 0 0,0 3 2 16,6-3-2-16,0 3 3 0,2-3-4 0,-2 3 4 0,0-4-2 15,7 1 1-15,0 4-4 0,6-5 4 0,-5 1 0 16,5-4-4-16,1 0 3 0,0 4-4 0,-2-8 5 15,2 0-4-15,0 0 4 0,-1 1-1 0,1-5 0 0,0-3 0 16,-1 4 0-16,1-4-2 0,-1-1 3 0,1-1 0 16,0-2 0-16,-2-4 3 0,2 1-2 0,0 0 2 0,5-4-4 15,-5 0 1-15,0 0 0 0,-1 0 0 0,7-4 0 16,-6 0 1-16,6 1 2 0,1-1-1 0,-2 1 0 0,1-6 0 16,7 7-1-16,-7-6 0 0,6 0 0 0,-6 1 0 0,7-4-1 15,0 3 0-15,-1-2-1 0,-6-1 1 16,7-4 1-16,-1 4-3 0,-6-3 0 0,7-1-1 0,-1 1 1 15,-5-4 0-15,-1-1 0 0,-7 1-1 0,7-1 1 0,-6 1 0 16,0-4 0-16,-1 0-1 0,-6-3 1 0,0 2-1 16,-1-3 1-16,2 1 1 0,-8-4 1 0,1 0 0 0,6-1-1 15,-6 1-2-15,-7 3 2 0,0-3 2 0,6 0-4 16,-6-1 3-16,0 1-3 0,0 0 5 0,0-1-4 16,0 1 4-16,0-1-2 0,0 1-2 0,0 0 3 0,0-4 0 15,-6 4 0-15,6-4 0 0,-7 0 1 0,1 0 0 16,-8-1-1-16,8 5 0 0,-8-3 0 0,2-1-1 15,-8 2 0-15,7-1 1 0,-7 3 0 0,8 3 0 0,-8-3-3 16,1 4-2-16,-1 3 1 0,0 0 1 0,1-1 1 16,6 2-2-16,-6 2 1 0,5 4 1 0,-5 1 0 0,6 3-1 15,-6-3-2-15,5 1 0 0,2-1-1 0,-2 3 0 16,1 4 0-16,7 0 1 0,-7-4-5 0,6 4 2 0,-5 0-3 16,4-2-3-16,-4 6-2 0,5 0-6 0,1-1-2 15,-1 0-6-15,-6 4-8 0,7-3-3 0,-8 3-5 16,8 0-8-16,-7 0-4 0,6 0-8 0,-6 0-18 0,1 0-1 15,-2 0 7-15</inkml:trace>
  <inkml:trace contextRef="#ctx0" brushRef="#br0" timeOffset="-114524.45">11723 15723 405 0,'19'-7'8'16,"1"0"0"-16,6 3 0 0,-7-3-1 0,1-1 0 16,6 5-3-16,-6-5-3 0,5 2 0 0,-5 1 0 15,6 2 0-15,0-1 0 0,1-3-1 0,-2 7 0 0,7-7 0 16,-6 7 0-16,7-8 0 0,0 5 0 0,-1 3 0 16,8-7 3-16,-8 7-5 0,1-5 5 0,6 2-3 0,-7-2 1 15,7 5 1-15,-7-3-2 0,2 0 2 0,-2-1-3 16,1 4 1-16,-1-4-1 0,1 4 1 0,-7-3 0 15,-1 3 0-15,2 0 0 0,-1 0 0 0,0 0 0 0,-6 0 0 16,5 0 0-16,-5 0 0 0,0 3 0 0,-1 1 0 16,-6 0-2-16,6 2 2 0,-5-1 0 0,5 3 0 0,-6 2 0 15,0 1 0-15,7 0 2 0,-7 4-2 0,0-4 0 16,0 4 0-16,0-1 0 0,0 4 0 0,-7-3 2 16,8 2-3-16,5 3 3 0,-6-2-3 0,-6 1 3 0,13 2-3 15,-8 2 1-15,1-6-1 0,0 5 1 0,0 1 0 16,-6 2 0-16,6-2 0 0,0-2 2 0,-6 1-3 0,-1 4 1 15,0-8 2-15,1 8-1 0,-1-8 0 0,-6 4-2 16,0-4 1-16,0 5 2 0,0-6 0 0,0 1-2 16,0 1 1-16,-6-4 1 0,6 3-2 0,-7-3-1 0,1-1 0 15,6 5 4-15,-6-4-1 0,-1-1 0 0,0 0 0 16,-5 2 0-16,5-5 0 0,0 3 0 0,1-3 0 0,-7 0-1 16,6 4 0-16,-6-5 0 0,1 2 0 0,-2-2 0 0,8-2 0 15,-7 4-1-15,-1-2 0 0,2 1-3 0,-2-5 0 16,8 6-3-16,-7-4-2 0,0-1-1 0,6 0-5 15,1 1-2-15,-7-1-5 0</inkml:trace>
  <inkml:trace contextRef="#ctx0" brushRef="#br0" timeOffset="-111885.58">11651 15763 401 0,'7'-3'16'0,"-7"-1"0"0,0 0-4 16,0 4 0-16,0 0 1 0,0 0-8 0,0 0 0 0,-7 0-1 16,7 0-1-16,0 0 0 0,0 0 0 0,0 0 2 15,0 0-1-15,0 0-2 0,0 0 1 0,0 0-1 16,0 0-2-16,0 0 3 0,0 0-1 0,0 0 1 0,0-3 0 15,-7 0-1-15,7-2 1 0,-6 5 1 0,0 0 0 16,-2-4-3-16,2 1 0 0,0-1 0 0,-1 1 0 0,1-1 0 16,-1 1 2-16,1 3-1 0,-1-4 0 0,1 0-1 15,0 1-2-15,-8-1 2 0,8 4 1 0,-1 0 0 16,-6-3-3-16,7 3 2 0,-7 0-1 0,6 0 1 0,-6 0 1 16,7 0 0-16,-8 0-1 0,8 0 1 0,0 0-1 15,-7 0 0-15,6 0-2 0,0 0 0 0,1 0 2 0,-8 0-3 16,8 0 1-16,6 0-2 0,-6 0 0 0,0 0-3 0,6 0-3 15,-7 0-3-15,0 0-8 0,7-4-5 16,-6 4-6-16,-1 0-12 0</inkml:trace>
  <inkml:trace contextRef="#ctx0" brushRef="#br0" timeOffset="-110729.7">7229 15899 407 0,'6'-3'13'0,"7"3"0"0,1 0-1 0,4 0 0 0,9 0 0 16,5 0-6-16,1 0-1 0,6 0-1 0,7 0 0 16,0 0-1-16,5 0 0 0,1 0 1 0,7 0-2 15,6 0 1-15,-6 3-2 0,6-3 3 0,0 5-2 0,-6-5-1 16,-1 0 0-16,7 0 0 0,-12 2 0 0,5 2 0 16,1-4 0-16,-1 0-1 0,-6 0 0 0,7 0 0 15,-7 0 0-15,0 0-1 0,0 0 2 0,1 0 1 0,-8 4-2 16,1-8 1-16,-1 4 0 0,-5 0 1 0,-1-4-1 15,-7 4 1-15,1 0 1 0,-7-2-2 0,0 2 3 0,-7 0-1 16,1 0 0-16,0 0 0 0,-8 0 0 0,1 0 0 16,-6 0 0-16,0-5 1 0,-1 5-3 0,-6 5 0 15,0-5 3-15,0 0 0 0,0 0 0 0,0-5 1 0,0 5-4 16,0 0 3-16,0 0-1 0,0 0 1 0,0-3-2 16,0 3 3-16,0 0 0 0,0 0 3 0,0 0-4 0,0 0 1 15,0 0 4-15,0 0-1 0,0 0-2 0,0 0 1 0,0 0-1 16,0 0-1-16,0 0 2 0,0 0-3 0,0 0 0 15,0 0-1-15,0 0 0 0,0 0-1 0,0 0 0 16,0 0-1-16,0-4 0 0,0 4 0 0,0 0 0 0,0 4-1 16,6-4 0-16,0-4 1 0,2 4-1 0,-2 0 0 15,7 0 1-15,0 0-1 0,-6 0 0 0,5 0 0 0,2 0 0 16,-8 0 0-16,7 0-1 0,-6 0 2 0,-1 0-4 16,1 0 2-16,-1 0 2 0,-6 0-2 0,0 0-2 15,6 0 4-15,-6 0-4 0,0 0 2 0,0 0 2 0,0 0-4 16,0 0 4-16,0 0-3 0,-6 0 3 0,6 0-3 15,6 0 2-15,-6 0 1 0,0 0-4 0,0 0 4 0,0 0-5 16,0 0 2-16,0 0-4 0,-6 0-4 0,6 0-2 16,0 0-2-16,0 0-8 0,0 0-6 0,0 0-6 0,0 0-11 15,0 0-18-15</inkml:trace>
  <inkml:trace contextRef="#ctx0" brushRef="#br0" timeOffset="-110152.08">9144 15887 407 0,'12'0'15'0,"8"5"1"0,0-5 0 16,-1 4-1-16,7-1-1 0,0 4-3 0,7-3-1 16,-7 0-4-16,0 0 0 0,7 2 3 0,-7-1-4 15,-1-3-1-15,8 3 4 0,-13-5-5 0,6 0 2 0,0 4-1 16,-7-4 2-16,1 0-1 0,-8 0-2 0,8 0-2 16,-6 0 3-16,-2 0-1 0,-5 0-1 0,6 3-1 0,-6-3-4 15,5-3 1-15,-5 3-2 0,-7 0-2 0,7 0-6 16,-7 0-1-16,0 0-2 0,0 0-5 0,0 0-2 15,0 0-4-15,0 0-7 0</inkml:trace>
  <inkml:trace contextRef="#ctx0" brushRef="#br0" timeOffset="-105829.24">13989 15980 403 0,'0'0'14'0,"0"3"0"16,0 1 0-16,6 3 0 0,-6 4 0 0,0 4-4 0,7 3 1 15,-7 5 0-15,0 2 0 0,0 7-4 0,7 2 4 16,-7 6-2-16,0 1-1 0,0-1 1 0,0 4-1 16,0 0 0-16,0 0 0 0,0-4 1 0,0 4-1 0,0 0 0 15,0-4 0-15,0 0 0 0,0 1-1 0,0-8-1 16,0 3 0-16,0-3 0 0,0-3-1 0,0-5-1 0,0 1 0 16,0-4 1-16,0-4-1 0,0-3 0 0,0-1 1 15,0-2-1-15,0-5-1 0,0-3 0 0,0-2 3 16,0 3 2-16,0-5 0 0,0 0-4 0,0 0 3 0,0 0 1 15,0 0-1-15,0 0 0 0,0 0 1 0,0 0-3 16,0 0 0-16,0 0 1 0,0 0-3 0,0 0 0 0,0 0-1 16,0 0 2-16,0 0 0 0,0 0-2 0,0 0 0 0,0 0 1 15,0 0-1-15,0 0-2 0,0 0 1 16,0 0-1-16,0 0 1 0,0 0-1 0,0 0 0 0,0 0-1 16,0 0 0-16,0 0-1 0,0 0 1 0,0 0-1 0,0 0 0 15,0 4-1-15,0-4 2 0,0 8-3 0,0-5 1 16,0 0 2-16,0 5-1 0,0-2-2 0,0 6-1 0,6-5 3 15,-6 4 1-15,0 0-4 0,0-3 1 0,0-1 3 16,0 4 0-16,0-4 0 0,6 0 0 0,-6 5 1 16,-6-9 0-16,6 5-3 0,0-5 1 0,0 1 2 0,0-4 0 15,0 4 0-15,0-4 0 0,0 0 0 0,0 0 0 16,0 0-3-16,0-4 4 0,0 4-3 0,0 0 1 16,6 0 4-16,-6 0-3 0,0 0 2 0,0 0 2 0,0 0-1 15,0 0 0-15,0 0 1 0,0 0-1 0,0 0 0 16,0 0 1-16,0 0 1 0,0 0 0 0,0 0 0 0,0 0-1 15,0 0 0-15,0 0 0 0,0 0-2 0,0 0 1 16,0 0-1-16,0 0 0 0,0 0 0 0,0 0 0 16,0 0-1-16,0 0-2 0,0 0 0 0,0 0 1 0,-6 0-1 15,6 0 1-15,-6 0 1 0,6 0-2 0,-7 0 1 16,7-4 1-16,-7 1 0 0,7 3 0 0,-6 0 0 0,-1-8 0 16,7 8 0-16,0 0 0 0,0-3-1 0,0 3 1 15,-6-5-1-15,6 5-3 0,0 5 2 0,-6-10 2 0,6 5 0 16,0 5-2-16,-7-5 0 0,0 0-1 0,1-5 2 15,0 3 1-15,-1 2 0 0,0 0 0 0,1 0 0 16,-7 0-3-16,6 0 1 0,-6 0-1 0,7 0-1 0,0-5-1 16,-2 10-1-16,-4-5 0 0,5 0-3 0,1 0-7 0,-7 0-1 15,6 0-3-15,-5 0-6 0,4 0-7 0,2 0-5 16,-7 0-5-16,0 0-9 0,7-5-7 0,-1 2-8 0</inkml:trace>
  <inkml:trace contextRef="#ctx0" brushRef="#br0" timeOffset="-103761.45">12204 16072 404 0,'14'-11'10'0,"5"-1"-2"16,-6 1 3-16,6 0-1 0,-5 1-1 0,5 2-5 16,-6-3-3-16,7 4 3 0,-1-1-1 0,1-2 1 0,-7 2-1 15,7 1-1-15,-8 3-4 0,8 1 1 0,-7 3 2 16,0-4 0-16,0 8-3 0,0-1 1 0,0 1 3 0,0 6-4 15,-6-1 4-15,-1 5-4 0,1-3 4 0,-7 4-4 16,6 2 1-16,-6 5 3 0,0 1 0 0,0-1-2 16,0-5 0-16,0 10 0 0,-6-5-2 0,6-1 4 0,-7 2-4 15,7-1 4-15,-6-4-1 0,-1-4-2 0,0 1 0 16,1 0 5-16,-7-1 0 0,6-2 0 0,1-4 0 0,-7-2-2 16,0 2-2-16,6-5 4 0,1 0-2 0,-8 4-2 15,2-2 2-15,6-5 1 0,-8 4 0 0,1-4-1 16,1 3 1-16,4-3 0 0,-4 0-1 0,-1 0 1 0,0 0-1 15,0 0 1-15,-1 0 1 0,2 0 1 0,6 0 1 16,-8 0-3-16,8 0-1 0,-7 0 4 0,6 0 0 16,0 0-1-16,7 0 1 0,0 0 3 0,0 0-3 0,-6 0 1 15,6 0-2-15,0 0 1 0,0 0 1 0,0 0-1 16,6 0-1-16,-6 0 0 0,0-3-1 0,0 3 0 0,0-4-1 16,7 4 0-16,0-5-1 0,6 3 0 0,-1-3 0 0,2 2-1 15,5 0-1-15,1-1 1 0,0 0-3 0,6 0 1 16,-7 4-1-16,1 0 1 0,-2 4-1 0,-4 4 0 0,6-2 0 15,-7 1 0-15,-1 5 1 0,-5-1-1 0,6 3 1 16,-13 1-1-16,6 0 2 0,-6 4 1 0,0-5-1 16,-6 4 2-16,6-3-4 0,-13 2 3 0,6 0 3 0,-5-7-2 15,-1 5 4-15,-1-4-1 0,2-1 2 0,-8 1 1 16,0-4 0-16,1 2 0 0,5-6 1 0,-4 0-1 0,4 1-1 16,-5-4-4-16,5 0 0 0,2 0-1 0,-2 0 3 15,2 0-4-15,5 0-1 0,-6-4-3 0,0 8-2 16,1-4-5-16,4 0-2 0,-4 0-5 0,-2 4-6 0,1-4-1 15,7 0-4-15,-7 0-4 0,6 3 0 0,-5-3-3 16,12 0-1-16,-7 0-11 0</inkml:trace>
  <inkml:trace contextRef="#ctx0" brushRef="#br0" timeOffset="-103487.4">12549 16298 429 0,'7'-3'36'0,"6"0"0"0,1-2-3 16,-2 2-2-16,8-1-7 0,-1 0-7 0,7 1 1 0,-6-5-6 15,6 8 2-15,0 0-5 0,0-3-3 0,6-1-3 16,-5 4-8-16,-1 0-6 0,0 0-4 0,0 0-8 0,0 0-3 16,0 0-9-16,0 0-10 0,-6 0-13 0</inkml:trace>
  <inkml:trace contextRef="#ctx0" brushRef="#br0" timeOffset="-102855.86">12999 15951 401 0,'-20'14'17'0,"1"8"-1"16,-1 0 2-16,1 7-1 0,-1 5 4 0,-6 9-5 15,6 4 1-15,1 2 0 0,0 5-4 0,0 5 2 0,-1 0 1 16,6 3 0-16,2-1 1 0,-1 6 0 0,-1-9-2 15,8 5-1-15,0-8 0 0,-1 0-1 0,7-4 0 0,-7-2 0 16,7-10 0-16,0 2-2 0,0-8-3 0,0-4-2 0,0-3 1 16,0-5 1-16,0-2-1 0,0-5-1 0,0 1-4 15,0-8 0-15,0 1 0 0,0-5 0 0,0 0 3 16,0-3-4-16,0 5 4 0,0-5-4 0,0-5 0 0,0 5 0 16,0 0 3-16,0-3-4 0,0 6 2 0,0-3-2 15,0 0 3-15,0 0-1 0,0 0-2 0,0 0-1 0,0 0 4 16,0 0-1-16,0 0-1 0,0 0-3 0,0 0-1 15,0 0 0-15,0 0-7 0,0 0-1 0,0-3-6 16,0 0 0-16,0-5-3 0,0 1-6 0,0 0-2 0,0-1-4 16,0 1-4-16,0-4-3 0,0-4-3 0,7 1-11 15,0 3-7-15</inkml:trace>
  <inkml:trace contextRef="#ctx0" brushRef="#br0" timeOffset="-101338.78">12563 15236 405 0,'26'-7'9'0,"7"3"1"0,-1-3-2 15,1 0 2-15,5-5-3 0,8 1-4 0,0-3 1 16,6-5 0-16,0 5-1 0,6 0 0 0,1-1-2 0,0 0 1 16,-1-3-1-16,7-1 0 0,0 5-3 0,8-5 1 15,-8 4 2-15,0-3 0 0,6 0 0 0,1 0-3 0,-7-1 1 16,7 1-1-16,-7-1 1 0,6 5 0 0,-5-8 0 16,-1 8 1-16,0-5 0 0,-6 4-1 0,6-3 1 0,-7 4-1 15,-6-1 0-15,0 0 0 0,1 0 1 0,-8 4 2 16,1-3-3-16,-7 6 1 0,-1-3 2 0,-5 1-3 15,-1 2 2-15,-5 1-1 0,-1-4-1 0,-6 8 1 0,-1-1 2 16,-6-4 0-16,-6 8 0 0,5-3 0 0,-5 3 1 16,-7-4 0-16,7 4-3 0,-7 0 5 0,0 0-1 0,0 0 1 15,0 4 1-15,0-4 2 0,0 0 1 0,0-4-4 16,0 4 2-16,0 0 0 0,0 0 0 0,0 0 0 0,0 0-1 16,0 0 0-16,0 0-1 0,0 0 0 0,0 0-1 15,0 0 0-15,0 0 0 0,0 0-1 0,0 0-1 16,0 0 0-16,0 0 0 0,0 0 0 0,0 0 0 0,0 0-1 15,0 0 1-15,0 0-1 0,0 0 0 0,0 0 0 16,0 0-1-16,0 0 1 0,0 0 0 0,0 0-1 0,0 0 0 16,0 0 1-16,0 0-1 0,0 0 1 0,0 0-1 15,0 0 1-15,0 0 0 0,0-4-1 0,-7 4 1 16,7 0-1-16,-7-3 0 0,1 0 1 0,6-2 0 0,-6 2 0 16,-1-2 0-16,1-2 0 0,-1 4 0 0,-6-1 1 0,7-3 0 15,-8 3-1-15,2-3 0 0,-2 0 0 0,1-1 2 16,-7 1-1-16,2-4 2 0,-9 3 0 0,1-6 0 15,0 3 0-15,0-4 0 0,-7-3 0 0,1 4-4 0,5-5 3 16,-5 1-1-16,-1-4 0 0,1 3-1 0,-1-2-1 16,7-2-4-16,1 5 0 0,5 3-3 0,0-3-6 0,8 7-6 15,-2 1-5-15,8 2-3 0,6 4 0 0,-7 1-3 16,7 6-5-16,7 1-8 0</inkml:trace>
  <inkml:trace contextRef="#ctx0" brushRef="#br0" timeOffset="-98485.49">16868 18240 403 0,'0'0'27'0,"0"0"2"16,0 0-5-16,0 0-1 0,0 0-2 0,0 0-6 15,0 0 3-15,0 0-3 0,0 0-1 0,0 0-1 0,0 0-3 16,-6 0 1-16,6 0 2 0,0 0-4 0,0 0 0 15,0 0 0-15,0 0 2 0,0 0 0 0,0 0 0 0,0 0 3 16,0 0 0-16,0 0 0 0,0 0-2 0,0 0 1 16,0 0-1-16,0 0-1 0,0 0 1 0,0 0 0 15,0 0-3-15,0 0 0 0,0 0 0 0,0 0-1 0,0 0-1 16,0 0 0-16,0 0-1 0,0 0 0 0,0 0 0 16,6 0-2-16,0 0 0 0,-6 0 0 0,13 0-4 0,0 0 0 15,0 0 4-15,1 0 0 0,-2 0-5 0,8 0 4 16,-7 0-4-16,7 0 0 0,-8 0 0 0,8 0 0 15,-7 0 1-15,7 0-1 0,-8 0 0 0,2 0 1 0,-1 0 3 16,6 0-4-16,-6 0 0 0,1 0 0 0,-2 0 4 16,8 0-4-16,-7 0 3 0,-1 0-2 0,8 0 1 0,-6 0-3 15,5 0 3-15,-6 0-3 0,6 0 2 0,1 0-2 16,-7 0 4-16,7 0-4 0,0 0 2 0,-2 0 1 16,-4 0-2-16,5 0 3 0,1 0-1 0,0 0-2 0,-1 0 2 0,-6 0 0 15,6 0-3-15,1 0 0 0,-1 0 0 16,1 0 2-16,0 0 2 0,-1 0-1 0,1 0 0 0,0 0 0 15,6 0 0-15,-7 0 0 0,7 0 0 0,-6 0-1 0,5 0 0 16,1 0 0-16,0 0 0 0,1 0-2 0,-1 0 2 16,0 0 0-16,0 0-2 0,7 0-1 0,-8 0 2 0,1 0-2 15,7 0 3-15,-7 0-2 0,6 0 2 0,-5 0-1 16,-1 0 1-16,6 0-1 0,-6 0 1 0,1 0-1 16,5 0 2-16,-6 0-1 0,7 0 2 0,-14 0-3 0,13 0 1 15,-5 0 0-15,-1 0 1 0,0 3 0 0,0 2-1 16,7-2-1-16,-7 4 2 0,-1-3-1 0,9-4 1 0,-9 4-2 15,7-1 1-15,-6 1 1 0,7-4 0 0,-1 0 0 16,1 0-3-16,-1 0 2 0,-5 4 1 0,5-4-3 16,1 3 2-16,0-3 1 0,0 4-2 0,-1 4 0 0,1-8 1 15,-1 3-1-15,1 1 1 0,-1-4 0 0,1 3-1 16,-7-3 3-16,6 4-2 0,1 0-1 0,-1-1 2 16,-5-3-1-16,5 8-1 0,1-5 0 0,-1 4 2 0,-6-7-1 15,13 5-1-15,-13 1 1 0,13-1 0 0,-6-2-1 16,-1 1-1-16,1 3 2 0,-1-4-2 0,1 6 0 0,0-6 0 15,6 4 1-15,-6-3 0 0,-1 3-1 0,1-7 1 16,-1 7-1-16,-6-7 2 0,7 4-1 0,-1-1-2 16,1 1 3-16,-7 0-1 0,7 0 0 0,-1-4 0 0,-6 3 1 15,7 5 0-15,-7-5-1 0,6 8 1 0,-5-7 0 16,-1 3 1-16,6-7 0 0,-6 0-1 0,0 4 1 0,0 3-1 16,7-7-2-16,-7 4 2 0,6-1 0 0,-6 2 2 0,1-3-2 15,5-2 0-15,1 8 2 0,-7-3-2 0,6-2 1 16,-5-3-2-16,5 3 1 0,-6-3-1 0,7 0 2 0,-1 0-1 15,-5 4 1-15,5-4-1 0,-7 4 0 0,8-4 0 16,-7 7 1-16,6-7-1 0,-5 4 2 0,5 3-2 16,-6-3 0-16,7-1 0 0,-7-3 0 0,7 4-1 0,-7-4 0 15,6 4 3-15,1-4-4 0,-1 3 1 0,1-3 0 16,-7 0 1-16,13 4 0 0,-7-4 0 0,1 0-1 0,-1 7 1 16,1-7 0-16,0 0 2 0,0 3-3 0,-1 1 2 15,1 1 1-15,-1-5-3 0,1 0 0 0,-1 0 1 16,1 3-1-16,-1-3 2 0,1 3-2 0,-1 1 1 0,1 0-1 15,-1-4 0-15,1 0 0 0,-1 0 1 0,1 3 0 16,-1-6 0-16,2 6 2 0,-2-6-2 0,1 6 0 16,-1-6-2-16,1 3 1 0,6 0 1 0,-7 3 0 0,1-3 0 15,6 4 0-15,-7-4 0 0,2 4 1 0,4-4-1 16,-5 3 1-16,-1 1-1 0,1-4-1 0,-1 5 2 0,1-5-1 16,-7 2 1-16,7-4-1 0,-1 8 0 0,-6-10 0 15,7 8 1-15,-7-8-1 0,7 12 0 0,-7-8 0 16,6 0-1-16,-5 3 1 0,5-3 1 0,-7 4-1 0,1-8 0 15,1 4 1-15,5 4-1 0,-6-4 1 0,1 0-1 16,5 0 0-16,-6 0 0 0,7 0 1 0,-7 0-1 0,0 0 2 16,7 0-2-16,-8 0 1 0,1 0-1 0,7 0 1 0,-7 0-1 15,6 0 0-15,-5 0 1 0,-1 0-1 0,6 0-1 16,-6 0 2-16,1 4-1 0,5-4 1 0,-6 0-1 16,0 3 0-16,0 0 0 0,6-3 1 0,-5 0-2 0,-1 5 1 15,0-5 1-15,6 0-2 0,-5 0 2 0,-1 0 0 16,6 3-1-16,-5-3 0 0,-2 0 2 0,7 0-3 0,-6 5 0 15,1-5 1-15,5 3 0 0,-6 1 0 0,7-4 0 16,-7 0-1-16,7 0 1 0,-7 0 0 0,6 0 0 0,-5 3-1 16,5 1 3-16,1 0-2 0,-7-4-1 0,6 0 1 15,1 3 0-15,-7-3-1 0,6 4 1 0,-5 0-1 16,5-1 2-16,-7-3-2 0,9 0 1 0,-2 0-1 0,-6 4 1 16,7-4 0-16,0 0 1 0,-8 7-1 0,7-7 0 15,-5 0 0-15,5 0 0 0,1 0 0 0,-7 0-1 0,6 4 0 16,1-4 1-16,-7 0 0 0,6 0 0 0,1-4 0 15,-7 8 0-15,7-4 0 0,-1 3 1 0,-6-3-1 16,7 4-1-16,-7-4 1 0,7 0 2 0,-1 4-2 0,-6-4-1 16,7 0 3-16,-1 3-2 0,-5-3 0 0,5-3 2 15,-6 6-3-15,7-3 1 0,-7 0-1 0,6 3 0 0,-5-3-1 16,5 4 2-16,-6-4 0 0,0 0 0 0,7 0-1 16,-8 0 1-16,2 5 0 0,-1-10 0 0,0 10 0 15,0-5 0-15,0 0 0 0,0-5 0 0,6 10 2 0,-6-2-2 16,0-3 0-16,-6 0 0 0,7 4 0 0,-1-4 0 15,-1 0-1-15,1 0 0 0,0 3 0 0,-6-3 1 16,7 0 0-16,-9-3 2 0,9 6-2 0,-7-6 0 0,-2 3 0 0,2 0-1 16,0 0 3-16,-1 0-2 0,1 0 0 0,-7 0 0 15,7 0-1-15,-2 0 3 0,-4 0-2 0,-1 0 2 16,0-4-2-16,0 4-1 0,0 0 1 0,0 0-1 0,0 0 1 16,-6 0-1-16,6 0 0 0,-7 0 1 0,7-3-1 15,-6 3 1-15,-1 0 2 0,8-5-3 0,-14 5 2 0,6 0-2 16,0 0 1-16,-6 0-1 0,0-4 2 0,0 4-2 15,7 4 1-15,-7-4 1 0,0-4-1 0,-7 8 1 16,7-4 2-16,0-4-3 0,0 4 1 0,0 0 1 0,0 0 0 16,0 0 0-16,0 0 0 0,0 0-1 0,0 0 0 15,0 0 1-15,0-3 1 0,0 3 0 0,0 0-4 0,0 0 4 16,0 0-1-16,0 0-3 0,0 0 5 0,0 0-2 16,0 0 0-16,0 0-3 0,0 0 4 0,0 0-4 15,0 0 4-15,0 0-2 0,0 0 0 0,0 0-3 0,0 0 5 16,0 0-5-16,0 0 0 0,0 0 4 0,0 0-5 15,0 0 3-15,0 0-5 0,0 0-1 0,0 0-3 16,0 0-7-16,0 0-4 0,0 0-6 0,0 0-6 0,0 0-5 16,0 0-8-16,0 0-5 0,0 0-7 0,0 0-12 15,0 0-10-15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58:36.6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 1996 401 0,'7'15'14'0,"-1"-5"0"0,1-2-1 16,5-4 1-16,-5 0 0 0,6-1-5 0,7 1 0 15,-7-4-2-15,0 0 6 0,6 0-2 0,7 0-2 16,-6 0 2-16,13 0 0 0,-7-4-2 0,6 1-1 0,1-1 0 16,-1 0 1-16,7 1-5 0,-6-4 4 0,6 2-3 15,-7-2 0-15,8 0-1 0,-8-1-3 0,1 1 1 0,-7 4 0 16,-1-2-2-16,-5 2-1 0,0 0-1 0,-1-1-4 16,-5 0-3-16,-2 1 1 0,-5-1-5 0,0 0-4 15,-1 1 0-15,-6 3-6 0,0-8 0 0,-6 5-4 0,6-1-8 0</inkml:trace>
  <inkml:trace contextRef="#ctx0" brushRef="#br0" timeOffset="237.27">722 1648 407 0,'14'0'16'0,"4"-3"-1"0,2-1-1 15,7 1-2-15,-1-2-1 0,0 2-5 0,6-4-1 0,-5-1-1 16,-2 1 0-16,7 0-1 0,-5 0-1 0,-1-1 0 16,6-3-4-16,-12 3-6 0,6-2-3 0,-7 2-10 0,-5-3-1 15,5 4-9-15</inkml:trace>
  <inkml:trace contextRef="#ctx0" brushRef="#br0" timeOffset="1211.68">788 1483 409 0,'6'26'15'0,"-6"0"-3"16,7 3-2-16,-1 1 4 0,-6 2-3 0,6 1-5 15,1 0 0-15,-7 0 0 0,7 4-1 0,-7-4 0 0,0 4 0 16,0-5 0-16,0 2 2 0,0-5-3 0,0 0 1 16,0-3 2-16,-7-5-4 0,7 2 4 0,0-9-4 15,0 1 5-15,0-4-1 0,0-4-2 0,0-3 4 0,0 0 0 16,-7-1 2-16,14-3-5 0,-7 0 5 0,0 0-3 15,0 0 0-15,0 0-3 0,0 0 3 0,0 0-1 0,0 0 0 16,0 0-1-16,0 0 0 0,0 0-1 0,0 0 0 16,0 0 0-16,0 0-2 0,0 0 1 0,0 0-1 15,0 0-3-15,0 0 3 0,0 0-1 0,0 0 0 0,0 0 0 16,0 0 2-16,0 0 0 0,0 0-4 0,0 0 1 16,0 4 0-16,-7 0 0 0,7-1 0 0,0 4 3 0,0 1-3 15,-6 3 3-15,6 3-1 0,0 1 0 0,-6 4-5 16,6-1 3-16,-7 3 3 0,1-2-1 0,6 6-4 15,-7-2 0-15,7 3 4 0,-7-4-13 0,7-1 14 0,-6 5-5 16,6-8 5-16,-6 1-1 0,6-1-4 0,0 1 0 16,0-5 0-16,0-3 0 0,0-4 4 0,0 5-4 0,0-9 0 15,-8 1 4-15,16-1-5 0,-8-3 6 0,0 4-3 0,0-8-3 16,0 4 1-16,0 0 2 0,0 0-3 0,0 0 1 16,0 0 0-16,0 4 5 0,0-4-5 0,0 0 4 15,0 0-4-15,0 4 4 0,0-4 0 0,0 0-5 0,0 3 5 16,0-3-5-16,0 0 5 0,0 0-5 0,0 0 4 15,0 0-4-15,0 0 0 0,0 0 0 0,0 0 0 0,0 0 5 16,0 0-5-16,0 0 0 0,0 0 5 0,0 0 0 16,6 0-5-16,0 0 6 0,1 0-5 0,13 0 3 0,-8-3 2 15,14 3-5-15,1 0 0 0,-1-4 3 0,13 0-3 16,-1 1 0-16,2-4 5 0,5 2 0 0,1-2-6 16,-7 0 6-16,6 0-1 0,1-1-5 0,0 5 2 0,-7-4 3 15,0 2-3-15,0 2 2 0,-7 3-2 0,-5 0-2 16,-1-4 5-16,0 4-3 0,-7-4-2 0,-5 4 0 15,-2 0 5-15,2-3 0 0,-8 3 0 0,-6 0-1 0,6 0-2 16,-6 0 0-16,0 0 0 0,0 0 0 0,0-4 2 16,0 4-3-16,0 0-3 0,0 4 3 0,0-4-7 0,0 0-2 15,0-4-7-15,0 4-10 0,0 0-6 0,0 0-10 16,0-7-4-16,0 3-21 0,0 1-4 0</inkml:trace>
  <inkml:trace contextRef="#ctx0" brushRef="#br0" timeOffset="1795.31">1425 1483 410 0,'8'22'21'0,"-2"8"1"0,0 6 1 15,1 5 1-15,6 3-1 0,-6 7-6 0,5 0-5 16,2 4 5-16,-8 3-3 0,7 1 0 0,-7 0 0 16,8-4 0-16,-8 0 1 0,8-8-6 0,-2 1 5 0,-6-4-6 15,8-7 4-15,-8-8-2 0,1 0-3 0,-1-7 2 16,0-3 1-16,2-5 3 0,-2-3 1 0,-6-8 1 0,6 2 4 15,-6-5 2-15,0 0-2 0,6-5 3 0,1-1 0 16,0-5-3-16,-1 0 1 0,7-8-3 0,1-3 2 16,4-4-1-16,9-6-1 0,-1-9-5 0,0 1 1 0,0-8 1 15,7-3-1-15,-1-4 3 0,1-3-1 0,-1-1-1 16,1-3 0-16,-7 3-1 0,0 1-3 0,0 2 1 0,-7 9-3 16,1 0 0-16,-7 5-2 0,-7 10 0 0,8 3-1 15,-8 7-1-15,-6 7 0 0,0 0-5 0,0 8-3 16,0 0-1-16,0 3-4 0,0 4-7 0,0-4-11 0,-6 4-11 15,6 0-6-15,-7 0-12 0,7 0-6 0,-7 4-9 16,7-4-9-16,-6 7-14 0,0-3 3 0,6 3 10 0,0 0 11 16</inkml:trace>
  <inkml:trace contextRef="#ctx0" brushRef="#br0" timeOffset="2344.61">2214 2315 426 0,'0'0'36'0,"6"0"-3"0,-6 0 1 16,-6-3 0-16,6-5-3 0,0 5-6 0,0-4-2 15,0-5 2-15,0-3-2 0,0 0-1 0,0-6 2 16,0-2-1-16,0-2 0 0,6-4-3 0,-6-1-2 0,7-6-2 15,0-1-1-15,-1 0 2 0,0-3-5 0,1 0-1 16,6-4 0-16,-6 4 2 0,5-1 0 0,-5 5-1 0,6-1-1 16,-7 4 0-16,1 7-2 0,-1 1 0 0,1 3-1 15,-7 7 1-15,7 1-2 0,-7 7-1 0,6-1-1 16,-6 8-1-16,0-3-1 0,0 3 0 0,0 3-2 0,0 0 5 16,6 4-1-16,-6 1 2 0,8 3 0 0,4 4 1 15,-6 3-3-15,1 4 2 0,0 4-2 0,-1 7 0 0,7 0-1 16,-7 0 0-16,2 7-1 0,-8-4 1 0,0 1-2 0,0 0 0 15,6-5 0-15,-6-6 0 0,0 0 2 16,6-11-2-16,-6-1 3 0,0-2 1 0,0-9 1 0,7 1-4 16,0-4 5-16,-1-7-5 0,0-5 4 0,7-2-5 0,1-4 2 15,5-5-1-15,0-6 0 0,1-7 0 0,7-8-1 16,-2-4 0-16,7 0 0 0,-6-4 0 0,7 5 0 0,-7 0 0 16,7-1 0-16,-13 11 2 0,6 1-2 0,-7 7 0 15,1 7-3-15,-8 7 2 0,-5 1 0 0,0 7-1 16,-1 2 0-16,0 5 1 0,-6 5-1 0,7-3 1 0,-7 10 0 15,0 3 0-15,0 3 0 0,0 4 0 0,0 7-1 16,-7 0-1-16,1 12 0 0,0-1-1 0,-8 7-6 0,2 0-2 16,5 2-6-16,-13-2-10 0,8 1-6 0,-2 0-5 15,2-4-9-15,5-5-3 0,0-5-8 0,1-1-1 16,-1-8-1-16,7 1-3 0,7-4-13 0,-7-7-12 0,6-4 8 16,8-4 7-16</inkml:trace>
  <inkml:trace contextRef="#ctx0" brushRef="#br0" timeOffset="2665.66">3530 1153 415 0,'-7'18'38'15,"0"5"2"-15,1 6 4 0,0 8-1 0,-14 7 3 16,7 10-7-16,-7 5-1 0,0 4-2 0,-5 9-1 0,-1 2-5 16,0 7-3-16,-7 0-3 0,1 0-2 0,-1 2-3 15,7-2-3-15,-7-1-2 0,1-2-2 0,6-5-2 0,0 1-2 16,-1-10-4-16,8-4-5 0,0-2-12 0,-1-7-8 15,7-3-15-15,-1-8-15 0,8-3-5 0,0-12-16 16,0 2-20-16,6-12 6 0,0-5 8 0</inkml:trace>
  <inkml:trace contextRef="#ctx0" brushRef="#br0" timeOffset="3169.89">3985 1395 401 0,'-19'-3'46'0,"-7"-1"-4"0,6 4-5 0,-6 4-4 0,7-1-2 16,-1 9-8-16,1-2-2 0,5 9-3 0,2 3-1 15,-2 0-3-15,8 0 0 0,6 7-3 0,0 4 0 0,0-1-1 16,12 2-2-16,-4 3 0 0,4-1 1 0,2 1-3 0,5 0 0 16,1-1-1-16,-8 1-3 0,2 0 5 15,-1-5 0-15,-7 1 2 0,-6 0 0 0,0-4 2 0,0-3 3 16,-13 0-2-16,0 0 0 0,-6-5-1 0,-7 1 0 0,-1-3-1 16,-5-2 2-16,6-1-4 0,-1-1 2 0,2-4-3 15,-1-4-1-15,0 0 1 0,12-3-5 0,-5-4-3 0,6 0-3 16,6-4-5-16,7-3-8 0,-6 0-6 0,6-4-7 15,0 0-5-15,0 0-4 0,6 0-5 0,-6-4-5 16,0 0-3-16,7 0-7 0,-7-2-16 0,7 5 3 0</inkml:trace>
  <inkml:trace contextRef="#ctx0" brushRef="#br0" timeOffset="8225.11">4571 1546 419 0,'20'-22'30'0,"6"0"-4"0,0 3 2 16,7 1 0-16,-7 4-3 0,7 2-2 0,-7 5-1 15,-1 0-1-15,-5 3-4 0,6 4 0 0,-13 0 3 0,7 7-3 16,-14-3 4-16,0 3 5 0,2 5-2 0,-8 2 1 15,-8 1-3-15,2-1 1 0,-7 5-4 0,-7 3 1 16,0-5-1-16,-5 9-4 0,-7-3-2 0,-1 2-1 0,0-3-2 16,0 4-4-16,8-8 2 0,-7 4 0 0,5-3-7 15,1-6-5-15,6-1-10 0,1-1-7 0,12-3-11 0,-6-2-11 16,7-1-8-16,-1-5-10 0,7 0-10 0,0 0-18 16,-6 0 3-16,6-5 13 0</inkml:trace>
  <inkml:trace contextRef="#ctx0" brushRef="#br0" timeOffset="14077.63">21948 4232 411 0,'0'0'20'0,"0"0"-2"0,0 0 0 0,0 0 0 0,0 0 0 16,0 0-5-16,0 0-3 0,0 0 5 0,0 0 1 16,0 0-1-16,0 0 4 0,0 0 1 0,0 0 0 0,0 0 2 15,0 0 0-15,0 0-1 0,0 0 0 0,0 0 2 16,0 0-4-16,0 0 1 0,0 0-1 0,0 0-1 15,0 0-2-15,0 0 0 0,0 0-2 0,0 0-1 0,0 0-1 16,0 0 0-16,0 0-3 0,0 0-3 0,0 0 3 16,0 0-1-16,0 0-2 0,0 0-3 0,0 0 0 15,0 0 3-15,0 0 0 0,0 0-4 0,0 0 5 0,0 0-4 16,0 0 3-16,0 0 1 0,0 0-1 0,0 0 2 0,0 0 1 16,0 0-3-16,0 0 4 0,0 0-1 0,0 0-1 15,0 0-1-15,0 0 2 0,0 0 0 0,0 0-2 0,0 0 3 16,0 0-3-16,0 0 3 0,0 0-1 0,0 0 0 15,0 0-3-15,0 0 1 0,0 0-2 0,0 0 1 16,0 0 0-16,0 0 2 0,0 0-1 0,0 0 0 0,0 0-1 16,0 0 0-16,0 0-2 0,0 0 3 0,0 0-4 15,0 0 3-15,0 0 0 0,0 0-1 0,0 0 0 0,0 0-1 16,0 0 0-16,0 0 0 0,0 0-1 0,0 0 0 16,0 0 0-16,0 0-3 0,0 0 1 0,0 0 1 0,0 0 0 15,0 0 0-15,0 0 0 0,0 0-1 0,0 0-3 16,0 0 0-16,0 0 0 0,0 0 1 0,0 0 0 15,0 0 0-15,0 0 0 0,0 0 0 0,0 0 0 0,0 0 1 16,0 0 2-16,0 0 1 0,0 0-1 0,0 0 0 16,0 0 0-16,0 0 0 0,0 0-1 0,0 0 0 0,0 0 0 15,0 0 0-15,0 0 0 0,6 0 0 0,1 0-5 16,-1 0 5-16,0 0-1 0,8 0 1 0,-2 0-3 16,8 0 3-16,0 0-4 0,13 0 1 0,-7 0 4 0,-1 0-4 15,15 0 4-15,-1 3-2 0,0 0-2 0,7 1 4 16,-1 0 0-16,7-1-1 0,-7 5 0 0,8-1 0 0,-1 0 0 15,0 0 0-15,0 4-1 0,0-4 0 0,7 1 0 16,-7 3 0-16,6-3-3 0,-5 3 2 0,5 0-2 0,7-4 1 16,-6 0 3-16,6 4-3 0,-6-3 0 0,6-1 4 15,0 4-2-15,-6-4-2 0,6 0 0 0,0 0 4 0,-7 2-1 16,1-3 0-16,0 5 0 0,6-3-4 0,-7 2 4 16,7-2-4-16,0 3 4 0,0 0-3 0,0 1 3 15,8-2-3-15,-8 1 4 0,6 0-1 0,1 4-4 0,0-4 4 16,-1 0-1-16,8 3-2 0,-8 1 3 0,0 0 0 15,2-1 0-15,4 1 0 0,2 0-4 0,-8-1 4 0,8 1-4 16,-8-1 4-16,14 1-3 0,-7 1 3 0,0-6-2 16,0 5 0-16,0-1 0 0,7 1-2 0,-7 0 1 0,7-1 0 15,-7 1 1-15,6 0 2 0,-5-1-3 0,5 4 1 16,-5-3-1-16,-1 4 0 0,0-1 1 0,0-4 0 16,0 5-1-16,-7-5 0 0,8 0 1 0,-8 1-1 0,2 1-2 15,-2-3 3-15,0-1-1 0,-6-1 1 0,8 0-1 16,-8 0 1-16,0-4 1 0,6 4 0 0,-12-3 0 0,6-8 0 15,-7 3-1-15,1 1 1 0,0-1 0 0,-7-3 1 16,7 0 0-16,-14 0 0 0,1 0 0 0,-1 0 3 16,-6 0-4-16,1 0 4 0,-8 0-3 0,1 0 3 0,-1 5-4 15,-5-2 4-15,-1-3-4 0,-7 0 3 0,1 3-4 16,-1-3 4-16,-6 4 0 0,0-4 0 0,0 0-4 0,-6 4 0 16,-1-8 4-16,0 4 0 0,-6 0 0 0,0 0-1 15,0 0 0-15,0 0-4 0,0 0 1 0,0 0 2 16,0 0 1-16,0 0 0 0,0 0 0 0,0 0 0 0,0 0-1 15,0 0 0-15,0 0-1 0,0 0 0 0,0 0-4 0,0 0-3 16,0 0-4-16,-6 0-4 0,0 0-7 0,-1 0-8 16,-6 0-11-16,6 0-14 0,-12-4-14 0,0 4-9 15,-1 0-15-15,-6 0-17 0,-7-3 10 0,7 0 14 0,1-5 9 16</inkml:trace>
  <inkml:trace contextRef="#ctx0" brushRef="#br0" timeOffset="16069.93">27327 4942 419 0,'7'-19'25'0,"0"-2"-1"15,5-2 1-15,2-2-2 0,5-1 2 0,1-4-3 16,-8-2-1-16,8-5 3 0,6-7-1 0,-7 0 1 0,7-7-1 16,1-4-1-16,-1-7 0 0,0-4-1 0,7-5 2 15,-7 2 0-15,6-3 0 0,1-6-4 0,-1 2 3 0,1-1-3 16,-1 0-1-16,7-3 1 0,1-1-3 0,-8 3 1 15,7-6-1-15,0 0-1 0,0 0-2 0,-7 0 1 16,8-1-1-16,-1 2-1 0,0-3-2 0,-7 2 0 0,8-3 0 16,-7 2 1-16,-1 4 0 0,-6 1 0 0,7-1 2 15,-8 4-4-15,-5 4 4 0,0 4-2 0,-1 6-1 0,1 1 1 16,-8 7-5-16,-5 7 4 0,0 5-1 0,-1 2-1 16,-6 4-3-16,6 1-3 0,-6 7 4 0,0 0-5 0,0 0 4 15,0 2-4-15,0 2 3 0,-6-1 0 0,6 1-5 16,6-1 4-16,-6 0-2 0,0 0-2 0,0-3 0 15,0 3 2-15,7 5 2 0,-7-5 0 0,0 1-4 0,7 2 3 16,-7 5-4-16,0 0 4 0,0 4-2 0,0 2-2 16,0 1 3-16,-7 0 0 0,0 1-1 0,1 2-3 15,0 0 1-15,-1 1-1 0,-6 0 1 0,0 0-3 0,0-5 0 16,-6 1 3-16,-1 1-1 0,0-1-2 0,-5 0 3 0,-1-4 1 16,-7-3-1-16,7 3-4 0,-7-3 1 0,1-1 4 15,-8 1-4-15,1 0 0 0,-6-5 5 0,-1 2-4 16,-5-2 4-16,-8 3 0 0,-6-3 0 0,-1 1-4 0,-5 3 1 15,-7-3 2-15,-7 1 0 0,0-2-3 0,0 5 1 16,-12-4-1-16,-7 4 2 0,-7 0-2 0,1-1 0 0,-2 1 0 16,-5 0 1-16,0-1-2 0,-7 4 2 0,0-2 0 15,-12-2 0-15,12 1-1 0,0-1 1 0,-6 1-4 0,7-1 4 16,-8 1-2-16,1-1-1 0,0 2 4 0,0-1 0 16,6-1 0-16,0 1-2 0,0 3 3 0,1 1-2 15,-1-6-1-15,0 10 1 0,7-5 2 0,6 4-2 0,-7 0 0 16,14 1 0-16,1 3 1 0,-2-5 0 0,14 5 0 15,-1 0 0-15,8-1 1 0,6 1 0 0,6 0 0 0,7 3 0 16,7-3 0-16,-1-5 1 0,7 5 0 0,6 4-1 16,0-5 1-16,1 1 0 0,13 3 0 0,-8-3-2 0,7 3 2 15,7 0 0-15,1 1 2 0,-1-1-2 0,0 4-1 16,6 0 0-16,7 0 0 0,-7 0 0 0,14 0-1 16,0 0 0-16,-2 0 0 0,2 4 0 0,6-1 0 0,0 5 3 15,0-1-5-15,0 4 4 0,6 0-1 0,2 8-3 0,-2-1 3 16,0 4 0-16,1 7-2 0,0 0 1 15,-1 9 2-15,7 6 2 0,-7 3-14 0,1 7 11 0,-7 9 4 0,7 4-1 16,-14 6 0-16,0 6-2 0,1 7 3 0,-7 8 0 16,0 5 2-16,0 3-2 0,-7 12 0 0,1 0 1 15,-1 2 1-15,0 9 0 0,1 0 1 0,6 0 0 0,-6 3 0 16,5-3 1-16,-5-4 1 0,6-8 2 0,0-2 0 16,-7-9-1-16,8-3 1 0,-2-8-1 0,1-4-1 0,0-9 0 15,7-5-1-15,-7-7 1 0,-1-8-3 0,8-2 1 16,6-9-2-16,-6-6 0 0,-1-1-2 0,7-7 1 15,0 0-2-15,0-8-2 0,-6 4-7 0,6-6-4 0,0-2-7 16,0 1-9-16,0-2-11 0,0-3-12 0,0 1-6 16,0-3-9-16,-7 4-1 0,7-9-14 0,0 5-14 15,-6-1 5-15,6-1 9 0,0-6 7 0</inkml:trace>
  <inkml:trace contextRef="#ctx0" brushRef="#br0" timeOffset="17546.9">24905 755 406 0,'6'-19'17'0,"0"-3"2"16,8-4 0-16,-1-3-1 0,-7 3-3 0,8-3-3 16,-2 0-1-16,8-1-1 0,-7-2-1 0,-1-1 0 0,8-1 0 15,-6 2-1-15,5-5 0 0,-6 4-2 0,0 0 5 16,7-4 0-16,-8 5-6 0,1 3 4 0,1-1 1 0,-8 8-1 15,8-3 0-15,-8 6-1 0,0 4 0 0,0 1-1 16,-6 6 0-16,0 1 1 0,7 0-1 0,-7 7 0 16,0-3-5-16,0 3 4 0,7-5-5 0,-7 5 4 0,6 0-5 15,-6 0 5-15,7 0-5 0,-7 0 4 0,6 5-5 0,0-5 3 16,2 3 3-16,4 0 1 0,-6 1 0 0,2 6-2 16,-2 2 0-16,7-1 1 0,0 3 0 0,0 5 0 15,-1-2-1-15,2 3 0 0,-1-2 0 0,-7 1-1 0,8-2 0 16,-2 2 0-16,2-1 0 0,-2-4 0 0,2 2-1 15,-8-2 0-15,7 1 0 0,-7-4-2 0,8-4 5 0,-8 4-5 16,7-8 1-16,-6 6 6 0,-1-9-1 0,7 3-2 16,-6-3 2-16,6 0 3 0,-1-3-2 0,2-1 2 0,-1-4 0 15,6 1-1-15,-6-4 1 0,7-4-2 0,0 1 0 16,-7 0 0-16,6-6-1 0,0 2 0 0,1 0-1 0,0 0 0 16,-1-1 0-16,1 1-1 0,-1-4 0 0,1 3 0 15,0 4-1-15,-1-2 0 0,0 6-1 0,1-5 0 16,-1 6 0-16,1 3 0 0,-7-1-1 0,0 5 0 0,0 3 0 15,7 0 0-15,-14 3 0 0,7 5 0 0,-6 3 0 16,-1 7 0-16,1-3 0 0,-1 6 0 0,0 1-1 0,2 4-12 16,-2 0 14-16,-6 3 0 0,0-3-1 0,0 3 0 15,6 1 0-15,-6-8 0 0,-6 4 2 0,6-5-2 16,0 1 0-16,0-8 0 0,6 1 2 0,-6 0-2 0,6-8-1 16,2 1 4-16,-2-1-4 0,0-3 4 0,7-1 0 15,1-3-1-15,5-3 0 0,0 3 0 0,1-4-1 0,7-3 0 16,-2-1 0-16,1-2 0 0,6-2 0 0,-5-3 0 15,5 1 0-15,1-1 0 0,-1-3 0 0,-6-1-1 16,1 2 0-16,-1-2 0 0,0 1-4 0,0 3 5 0,-7 0-5 16,1 1 6-16,-1 3-5 0,-6 0 4 0,-6 3-5 15,5 1 5-15,-12 4-5 0,8 3 0 0,-8 0 5 0,0 0-5 16,0 7 5-16,0 0-4 0,-8 4 5 0,8 4-5 16,-6-1 0-16,0 9 5 0,-1-1-2 0,1 3-2 0,-7 1 4 15,6 3-5-15,-5 0 5 0,-2 1 0 0,1 3-3 16,7-7 2-16,-7 2-6 0,0 2-1 0,-1-4-2 0,8-1-6 15,-7-3-5-15,0 4-12 0,0-4-8 0,0 1-13 16,0-6-8-16,-1 5-22 0,-4-4-11 0,-2 1 4 0,7-1 13 16</inkml:trace>
  <inkml:trace contextRef="#ctx0" brushRef="#br0" timeOffset="20772.57">22840 502 400 0,'0'-4'10'0,"0"4"1"0,0 4-4 0,0-4 4 0,0 0-4 15,0 0 0-15,0 0 0 0,0 0 0 0,0-4 0 16,0 4-2-16,0 0 1 0,0 0 0 0,0 0 3 0,0 0-4 16,0 0 5-16,0 0-1 0,0 0-2 0,0 0 0 15,0 0 2-15,0 0-2 0,0 0 0 0,0 0 0 0,0 0 2 16,0 0-2-16,0 0-2 0,0 0 5 0,0 0-1 16,0 0 0-16,0 0 0 0,0 0-2 0,0 0-1 15,0-4-1-15,0 1 1 0,-7 3 0 0,1-3-1 0,-1-5-1 16,1 4-2-16,0-3 0 0,-8-1 2 0,8 5-3 15,-14-4 0-15,7 0 2 0,0 2-3 0,0-3 0 0,-7 5 0 16,8-1 0-16,-8-3 2 0,1 4 0 0,-1-1 0 16,0 4 0-16,1-4-3 0,-1 0 3 0,1 4-3 15,-1 0-2-15,7-3 0 0,-6 3 3 0,5-4 0 0,2 4 0 16,-1-3 0-16,0-1-2 0,6 0 2 0,-5 4 2 0,-2-3-2 16,8-1 0-16,-8 0 2 0,8 1-2 0,-7 0 0 15,0 3 0-15,0-4 2 0,0-1 0 0,0 5-3 16,0-3 1-16,0-1 1 0,0 1 0 0,-1-1-2 0,2 4 0 15,-1 0 1-15,0 0-1 0,0 0 1 0,-1 0 0 16,2 0 0-16,5-3 0 0,-6 3-1 0,0 0 1 0,7 0 0 16,-8 0 0-16,8 0 0 0,0 0 1 0,-1 0-1 15,7 0-2-15,-7 0 3 0,1 0 0 0,0 0 0 0,6 0 0 16,-7-4 0-16,1 4 1 0,6 0 1 0,-7 0 2 16,0-4 1-16,1 4-5 0,6 0 5 0,0-3 0 15,0 3 0-15,-6 0 0 0,6 0-2 0,0 0-3 0,0-4 2 16,-8 8 0-16,8-8-3 0,-6 4 3 0,0 0 1 15,6-4-2-15,-13 4-3 0,6-3 5 0,1 3-1 16,-7 0-2-16,7-5 2 0,-8 5-1 0,8 0-4 0,-8-3 4 16,8 3-4-16,-7 3 4 0,7-3 0 0,-8 0-2 15,8 0 2-15,0 0-2 0,0 5 0 0,-2-2 0 0,2 1 0 16,6 0 2-16,-6 3-2 0,-1 0 2 0,1 4-2 16,-1 1 0-16,0-2 0 0,1 1 0 0,0 3 2 0,-1 1-2 15,0 4 1-15,1 3-1 0,0 0 1 0,-8 0-1 16,8 7 0-16,-7-4 1 0,0 8 0 0,6 1 0 0,-5 2 0 15,-2 4 0-15,1-3 0 0,0 3 1 0,-6 4 0 16,5 0 0-16,2 0 0 0,-8 4 3 0,7-1-3 0,1-2 4 16,-8 2 1-16,0 2 1 0,7 1-1 0,-7 1 4 15,1 0 0-15,-1 1-1 0,-6 7-2 0,6-4 0 0,-5 7 1 16,-1 0-1-16,6 4 0 0,-6 1 0 0,0-3-2 16,-7 6 2-16,8-4 1 0,5 0 0 0,-6 0 0 15,6 0-4-15,-5-3 3 0,5-1-1 0,0-3 0 0,1 3 0 16,-1-4 2-16,0 1 0 0,1-1 0 0,6 0-1 15,-6 2 0-15,-1-6-1 0,0-1 0 0,7 1-1 16,-7-2-1-16,2-5-1 0,-2 0 0 0,0-3-4 0,7 1 3 16,-7-2 0-16,8 1 0 0,-8-4 0 0,7 1-4 15,1-1 0-15,-2-4 0 0,1 2 0 0,0-2 0 0,6-4 1 16,-5 2 0-16,4-8 0 0,2 3 0 0,0-3 0 16,0-1 0-16,-1 0 4 0,7 1-4 0,-7-3 0 0,1-1 3 15,6-4 1-15,0 3-2 0,0 2 1 0,0-6 0 16,-7 6-2-16,7-4 0 0,0-1 0 0,0 0-3 15,7 0 1-15,-14 1-1 0,7-5 1 0,0 1 0 0,0-5 3 16,0 6 1-16,0-5 0 0,0-4-2 0,0 1 2 0,0-5-3 16,0 4 2-16,0-2-2 0,0-2 1 0,0 0 1 15,0-3-2-15,0 0 0 0,0 4 2 0,0 0-2 16,0-1 0-16,0 0 0 0,0 2 0 0,0-1 2 0,0-4-3 16,0 3 1-16,0 1 1 0,0-1-3 0,0-3 4 15,0 0-3-15,0 0 1 0,0 0 0 0,0 0 2 0,0 0-4 16,0 0 4-16,0 0-2 0,0 0 0 0,0 0 2 15,0 0-2-15,0 0 0 0,0 0 1 0,0 0 0 16,0 0 0-16,0 0 0 0,0 0-2 0,7 0 2 0,-7 0 0 16,13 0 0-16,-6 0 0 0,-1 0 0 0,14 0 0 15,-8 0 0-15,15 0 0 0,-7 0-1 0,5 0 1 0,1 0-1 16,6 0 2-16,1 0 1 0,7 0-2 0,5 0 0 16,-6 0 0-16,7 0-1 0,5 0 0 0,-5 0 0 15,7 0 0-15,5 0 0 0,-6 0 0 0,7 0 0 0,-7 0 0 16,7 0 2-16,-1 0-2 0,1 0 0 0,-1 4-1 15,-6-1 1-15,7 1-1 0,-7 3 1 0,0 0 0 0,0 2 0 16,1-3 0-16,-8 2 0 0,1 3 0 0,-1-3 0 16,-5-1 0-16,-1 4 0 0,-1-4 0 0,-5 0 0 15,-1 0-1-15,1 1 1 0,-7-1 0 0,0 0 0 0,0-3 0 0,-7 4 0 16,1-5 0-16,0 1 0 0,-7-1 0 16,0-3 0-16,0 4 0 0,-7 0 0 0,-6-4 1 15,7 0-1-15,-7 0 1 0,0 0 2 0,0-4 1 0,0 8 0 0,0-4 0 16,0 0-3-16,0 0 3 0,0 0-4 0,0 0 4 15,0 0-4-15,0 0 2 0,0 0 2 0,0 0-2 16,0 0 1-16,0 0-4 0,0 0 1 0,0 0 3 0,0 0-1 16,0 0-2-16,0 0 3 0,0 0-3 0,0 0 1 15,0 0-1-15,0 0 1 0,0 0 1 0,0 0-4 0,0 0 3 16,0 0 1-16,0 0-2 0,0 0-2 0,0 0 4 16,0 0-6-16,0 0 1 0,0 0-4 0,0 0-2 15,0 0-6-15,0 0-8 0,0 0-8 0,0 0-10 0,0 0-7 16,0 0-10-16,-7 0-11 0,7 0-12 0,-6 0-16 15,0 0 3-15,-1 0 10 0,-6 0 8 0</inkml:trace>
  <inkml:trace contextRef="#ctx0" brushRef="#br0" timeOffset="23625.12">18659 4459 405 0,'-33'-5'20'0,"7"2"3"16,-6 3 2-16,-1-8-2 0,1 5 1 0,-7-1-3 0,-1-3 3 16,1-1-1-16,0 1-4 0,0 0 1 0,-7-4-2 15,8 7 1-15,-8-3-4 0,0 0-2 0,0-1-1 16,-5 5-2-16,5-1-1 0,-7 0-1 0,2 1-2 0,-1-1 0 16,-1 4-2-16,-6 0 0 0,8 0-2 0,-8 0 0 15,1 0 1-15,-7 0-3 0,0 0-3 0,0 0-1 0,-8 0 1 16,2 0-1-16,-14 0 0 0,0 0 1 0,-6 0 0 15,-7 0 1-15,1 0 2 0,-7 0-2 0,-1 0 3 16,-5 0-3-16,-1 0 1 0,1 0 0 0,-8-4 4 0,7 1-4 16,-6-1 5-16,7-1-3 0,-8-1-1 0,1 2 3 15,-1 1-1-15,-5-1 0 0,5 0-5 0,2 0 3 0,-2 4 0 16,1 0 0-16,0 0-3 0,-1 0 0 0,2 0-1 16,-2 0 0-16,1 0 1 0,6-2 0 0,1-3 1 15,-1 5-1-15,0-3-1 0,7-2 2 0,-6 5 0 0,-2 0-1 16,1-3 4-16,1-1 0 0,-1 1 0 0,1 3 1 15,-8 0 0-15,7-4 1 0,-5 4-3 0,5-7 4 0,-7 3-3 16,1 0 4-16,1 1-4 0,4 3 1 0,1-4-1 16,1 1 1-16,5 6-1 0,2-3 1 0,-9-3-1 0,9 3 0 15,5 3 3-15,1-6-1 0,5 6-4 0,1-3-1 16,0-3 3-16,6 3-4 0,0-4 4 0,7 4-2 16,0 0 0-16,0 0 0 0,6 0-2 0,1-4 2 0,-1 4 2 15,0-3 0-15,7 3-1 0,0 0 0 0,0 0-1 0,0-4 0 16,0 0-1-16,6 4 1 0,7-3-1 0,-7 6 1 15,8-6 0-15,-8 3-2 0,6 0 0 0,-5-3 0 16,-1 6 0-16,7-6 0 0,-6 3-2 0,-1 0 1 0,1 0 3 16,-1-4-4-16,6-1 4 0,-5 2 1 0,6-1 0 15,-6 4-2-15,5-3 1 0,1 3-1 0,0 0 4 0,0 0-2 16,0-4 2-16,6 4 0 0,-6 4 1 0,0-4-1 16,-7 0 1-16,7 0 2 0,0 0-1 0,7 0 0 0,-7 3-1 15,5 1 0-15,-4-1-1 0,5 2-3 0,1 2 0 16,-1-4 1-16,7 5-1 0,-6-1 1 0,5 0 0 15,-5 0-1-15,-1-3 1 0,1 3 2 0,-1 1-2 0,0-1 2 16,0 1 0-16,-5 0 0 0,-2-6 0 0,1 6 0 16,1-1 1-16,-2-3-4 0,1 0 4 0,0 3-4 0,0-3 4 15,6-1-2-15,-6 1 2 0,6 0-1 0,1-1-6 16,-1 1 3-16,7 0-4 0,-7-1 0 0,7 5-7 16,-6-4-1-16,13-1-3 0,-8 1-4 0,1-1-3 0,7 1-6 15,-7-1-2-15,6 5-3 0,1-5-2 0,-1 1-6 16,1 3-18-16</inkml:trace>
  <inkml:trace contextRef="#ctx0" brushRef="#br0" timeOffset="30566.96">18464 2436 412 0,'0'0'28'0,"0"0"4"16,0 0-2-16,0 0 2 0,0 0-1 0,0 3-6 0,0-3-1 15,0 0-2-15,0 0-3 0,0 0 3 0,0 0-1 0,0 0-2 16,0 0-4-16,0 0-1 0,0-3-2 0,6-1-1 16,0 0 0-16,1-7-1 0,6 1 3 0,0-5-5 15,7-3 4-15,5-1 0 0,9-7 0 0,-2 1-1 0,7-4-2 16,0-4 0-16,-1-1 0 0,9 2-1 0,5 0-1 15,-1-5 0-15,2 3-2 0,-1-2 0 0,7-1 2 0,-1 0-3 16,0 4-1-16,1-3 0 0,0 3-1 0,6 4 0 16,0-5-1-16,7 5 0 0,-7 0 0 0,6 8 0 0,-6-2 0 15,8 1 0-15,-2 4 2 0,0 3-2 0,-6 0-1 16,8 4-2-16,-15 4 2 0,7 0 1 0,-13 7-1 16,0-5 1-16,-6 10-1 0,-7 2-2 0,0 0 2 0,-13 8 0 15,0-4 0-15,1 7 0 0,-8 0 1 0,-6 4 0 16,0-2-1-16,-7 5 1 0,1-3-1 0,0 0 1 0,-7-1-1 15,6 5 2-15,-6-4-2 0,0-3 0 0,6 3 0 16,-6-7 0-16,0 2 0 0,7-6 0 0,-7 0 0 16,0 0 0-16,7 0 0 0,-7-3 1 0,6-5-1 0,-6 1 0 15,0-4 3-15,6 0-1 0,-6 3 2 0,0-3 1 16,0 0 0-16,0-3-2 0,0-1 2 0,7-4 2 0,-7 2-2 16,6-5 0-16,1-4 0 0,-7-3 0 0,7-1 2 15,-1-6-3-15,-6-5-1 0,6 1 2 0,-6 0 1 0,0-8-1 16,0 4 0-16,0 4-1 0,-6-4 0 0,0 0-1 15,6-1-4-15,-7 9-3 0,0-4-3 0,1 7-10 0,-1 0-2 16,-5 4-10-16,5 0-11 0,0 7-5 0,-5-1-7 16,5 9-5-16,-6-1-3 0,6 8-8 0,-6 4-16 15,7-1 5-15,-7 4 8 0</inkml:trace>
  <inkml:trace contextRef="#ctx0" brushRef="#br0" timeOffset="30816.1">20593 2157 402 0,'-46'26'26'0,"1"-1"-5"0,-1 1 2 15,-5-3-4-15,5-2-2 0,0 2-8 0,7-5 2 16,0 1-3-16,0-5-2 0,6-3-6 0,1 0-5 0,6-4-1 16,6 0-8-16,-6 1-6 0,13-5-5 0,-7-3-1 15,8 3-9-15</inkml:trace>
  <inkml:trace contextRef="#ctx0" brushRef="#br0" timeOffset="35678.83">3366 6481 422 0,'0'0'29'0,"0"0"-2"16,0 0 2-16,0 0 2 0,0 0-5 0,0 0-6 15,0 0 1-15,0 0-1 0,0 0-1 0,0 3 1 16,-6-3-3-16,6 0-2 0,0 0 2 0,0 0-1 0,0 0-1 16,0 0-3-16,0 0 0 0,0 0 0 0,0 4 0 15,0-8-1-15,0 4 3 0,0 0-1 0,0 4 0 16,0-4-1-16,0 0-2 0,0 0 0 0,0 0-1 0,0 0-1 16,0 0-1-16,0 0-1 0,0 0 0 0,0 0-1 15,0 0-1-15,0 0 0 0,0 0-3 0,0 0 2 0,0 0 0 16,0 0-1-16,0 0 0 0,0 0 0 0,0 0-1 15,0 0 3-15,0 0-3 0,0 0 1 0,6 3-1 16,-6-3-1-16,8 4 1 0,4-4-1 0,-5 3 0 0,6 2 0 16,0-5 0-16,-1 3 0 0,8 1 0 0,6-4 0 15,-6 0-2-15,6 3 3 0,0-3-1 0,0 0 1 0,6 0-1 16,1 0 1-16,6-3-1 0,-6-1 0 0,6 4 1 0,0-3-1 16,7-2 1-16,-7-2-3 0,6 4 2 15,-5-4 0-15,5 3 0 0,1-4 0 0,-7 0 0 0,6 6 0 16,-5-6 0-16,5 4 0 0,-13 1 0 0,7-1 0 0,1 0 0 15,-1 2 0-15,0 2 0 0,-7 0 0 0,7-5 0 16,1 5 0-16,-8 0 0 0,7 0 2 0,0 0-2 0,1 0 0 16,-2 0 0-16,1-4 0 0,0 4 0 0,7-3 0 15,-7-2 0-15,0 5 0 0,1-3 0 0,5 0 0 16,-7-1-1-16,2 4 1 0,-1-4 0 0,0 4-1 0,1-6 1 16,-8 6 0-16,1-5 0 0,5 5-3 0,-11 0 3 15,5 0-2-15,1-3 2 0,-1-1 1 0,-6 4-1 0,7-4 1 16,-7 4-1-16,0 0 0 0,7 0 0 0,-8 0 0 15,1-3 0-15,7 3 0 0,-7 0 0 0,6 0 0 0,-5 0 0 16,5 0-2-16,1-4 2 0,-7 4 0 0,6-3 0 16,-5 3-2-16,5 0 2 0,-6 0 0 0,1-4 1 15,-1 4-1-15,-1 0 0 0,1 0 1 0,0 0-1 0,1 0 0 16,-8 0 0-16,7 0 0 0,-6 0 0 0,6 0 0 16,-6 0 0-16,-1 0-3 0,0 0 3 0,0 0 0 15,1 0-1-15,-7 0 3 0,7 0-2 0,-7 0 0 0,0 0-3 0,0 0 3 16,0 0 0-16,0 0 0 0,0 0 0 0,0 0 0 15,1 0 2-15,-8 0-2 0,7 0-2 0,-7 0 2 16,1 0 0-16,6 0 0 0,-7 0 0 0,0 0 0 0,-6 0 0 16,8 0 0-16,-2 0 0 0,0 0 0 0,-6 0 0 15,7 0-1-15,-7 0 1 0,6 0 0 0,-6 0 0 16,7 0-2-16,-7 0 2 0,0 0 2 0,0 0-2 0,6 0 0 16,-6-4 0-16,0 4 0 0,0 0 0 0,7 0-2 15,-7 0 2-15,6 0 0 0,1 0 2 0,-7-3-2 0,7 3 0 16,-1 0 0-16,0 0 0 0,8 0 0 0,-8 0 0 15,0-4 0-15,7 4-2 0,-6 0 2 0,0 0 0 16,5 0 0-16,2 0-2 0,-2 0 2 0,2 0 2 0,5 0-4 16,-5 0 2-16,4 0 0 0,-4-3 0 0,5 3 0 15,1 0 0-15,0 0 2 0,5 0-2 0,-5 0 0 0,0 0 0 16,-1 0 0-16,7 0-3 0,0 0 3 0,0 0 0 16,1 0 2-16,-1 0-2 0,-1 0-1 0,7 0-1 0,1 0 0 15,0 0 2-15,0 0 2 0,-1 0 0 0,1-5-2 16,0 5-2-16,5 0 3 0,-5-4 0 0,-1 4-4 15,7-3 4-15,-6 3-5 0,0 0 5 0,0 0-5 0,-1 0 4 16,1-3-4-16,-1 6 4 0,1-6-4 0,-1 3 4 0,1 0-4 16,-7 3 5-16,6-6-4 0,1 3 2 0,-7 0 2 15,0 0-4-15,7 0 4 0,-7 0-4 0,-1 0 4 16,-5 0-3-16,6 0 0 0,1 0 4 0,-1 0 0 0,-7 0-4 16,7 0 4-16,-6 0-1 0,-1 0 0 0,7 0-3 15,-6 0 0-15,-1 0-1 0,1 0 1 0,-1 0 4 0,0 0 0 16,-5 0-1-16,5 0 0 0,1 0 0 0,0 0 0 15,-8 0-2-15,8 0 2 0,-1 0-3 0,1 0 0 16,0 0 0-16,-7 0 0 0,6 0 4 0,0 0-4 0,1 0 4 16,-7 0-4-16,7 0 4 0,0 0-4 0,-8 3 0 15,8-3 4-15,-7 0-4 0,-1 0 0 0,8 0 4 0,-6 0-3 16,-2 0 3-16,8 0-1 0,-7 0-3 0,0 3 4 16,0-6-1-16,-7 6-1 0,8-3-2 0,-8 0 4 0,7 0-4 15,-7 0 2-15,2 0-2 0,-2 0 4 0,0 0-4 16,1 0 4-16,-1 0-4 0,-6 0 5 0,7 0-5 15,-7 0 4-15,0 0-4 0,0 0 5 0,0 0-5 0,0 0 4 16,0 0-4-16,0 0 5 0,0 0-1 0,0 0 0 0,0 0 0 16,0 0-2-16,0 0-2 0,0 0 4 0,0 0-4 15,0 0 4-15,0 0 0 0,0 0 0 0,0 0 0 0,0 0 0 16,0 0-1-16,0 0 0 0,0 0-4 0,0 0 4 16,0 0-4-16,0 0 5 0,0 0-2 0,0 0 1 15,0 0-4-15,0 0 1 0,0 0 1 0,0 0 3 0,0 0-4 16,0 0 4-16,0 0-5 0,0 0 0 0,0 0 3 15,0 0-6-15,0 0-2 0,0 0-6 0,0 0-8 16,0 0-9-16,0 0-11 0,-7-3-10 0,1 3-12 16,-1-7-21-16,1 3 3 0,-8-3 9 0</inkml:trace>
  <inkml:trace contextRef="#ctx0" brushRef="#br0" timeOffset="38882.32">13045 6685 405 0,'0'0'14'16,"0"0"-5"-16,0 0 0 0,0 0 2 0,0 0 2 15,0 0-9-15,0 4 2 0,0-4 0 0,0 3-1 0,0-3 0 16,6 0 1-16,-6 0-1 0,7 0 1 0,-1 0-2 16,0 0 1-16,2 5 2 0,-2-5 0 0,7 0-4 0,0 0 4 15,0 3-3-15,0-3 2 0,0 4 3 0,7-1 0 16,-1 1 1-16,1-4-2 0,6 0-2 0,-7 0 0 0,7 4 3 15,6-1-1-15,-5 1 0 0,5-4-1 0,7 0 0 16,-7 0-5-16,8 0 0 0,-1 4 0 0,6-1 3 16,1 2-1-16,7-5 0 0,-2 2-1 0,2-2 0 0,5 5-2 15,-5-2-2-15,12 5 0 0,-7-1 3 0,14-3-1 16,-7-4 2-16,6 0-4 0,-5 3 3 0,5 0 0 0,1 1 0 16,6-4 0-16,-6 5-1 0,13-2 0 0,-14 1 0 15,7-1-2-15,0 1-2 0,1 3 1 0,6 0 0 16,-8-3 2-16,2 3 2 0,5-2 0 0,-6-2-2 0,0 0 2 15,7-3-4-15,-6 4 2 0,4-4 2 0,2 4-3 16,-6-1 1-16,5-3 1 0,1 8 0 0,-7-5-2 0,0 1-2 16,1 3 4-16,-2-7-3 0,2 4 0 0,-1 0 2 0,-6-1 2 15,-1 1-1-15,-6-1 0 0,0-3 0 0,7 0 0 16,-7 0-4-16,1 5 1 0,-8-3 0 0,7 3 4 16,-6-5-4-16,0 0 0 0,-1 3 4 0,1-3-4 0,-8 4 4 15,8 4 0-15,0-5 0 0,0 1-2 0,-7-1-2 16,-1 4 0-16,8 1 0 0,0-1 1 0,-7 1 2 0,7-1-3 15,0 0 1-15,-8 0 0 0,2-2 0 0,-1 2 0 16,-1-7 0-16,2 7 0 0,-7-4 4 0,-1 1-4 16,0-4 0-16,1 7 4 0,-7-7-1 0,7 4 0 0,-7-4 0 15,0 0-2-15,1 7-2 0,-2-7 0 0,-5 5 4 16,6 1-2-16,-1-6-1 0,-5 0-1 0,7 0 1 0,-8 0 0 16,7 4 0-16,0-4 0 0,-7 0 0 0,8 4 0 15,-1-8 1-15,0 0-1 0,0 8 1 0,7-4 3 16,-7 0 0-16,-1 0-1 0,2 0-3 0,-7 0 3 0,5 0 0 15,-5 0 0-15,0 0-4 0,-1-4 4 0,-6 1 0 16,-6 0-4-16,-1 3 1 0,1 0 2 0,-7-5-2 0,0 3 2 16,-7-3 1-16,1 1-2 0,-1 4-1 0,-6 0 0 15,0 0 2-15,0-3 1 0,0-1-2 0,0-3-2 16,0 3 0-16,7-3 2 0,-14 4-6 0,14-6 0 0,-7 3-2 16,0-2-4-16,7-3-1 0,-1 4-2 0,0 4-5 15,2-5-1-15,-2 4-4 0,6 1 1 0,2-1-2 0,5 1 1 16,7-1-4-16,-6 0-3 0</inkml:trace>
  <inkml:trace contextRef="#ctx0" brushRef="#br0" timeOffset="40138.97">22729 6729 414 0,'0'0'26'0,"0"0"-2"0,0 0 3 0,0 0-1 15,0 0-1-15,0 0-5 0,0 0-3 0,0 0 3 0,0 0-1 16,0 0-2-16,0 0-1 0,0 0-2 0,0 0-1 16,0 0-1-16,0 0-1 0,0 0 0 0,0 0-2 15,0 0 0-15,0 0 0 0,0 0 4 0,0 0-2 0,0 0 0 16,0 0-2-16,0 0 3 0,0 0 1 0,0 0 0 15,0 0-3-15,0 0 4 0,0 0-3 0,0 0 1 0,0 0 1 16,0 0 0-16,0 0-3 0,6 0 4 0,1 0-1 16,0 0-2-16,-1 0-3 0,7 0 1 0,1 0-1 15,-2 0 0-15,14 0-2 0,-6 0 0 0,6-3-1 0,0-1 0 16,6 4 0-16,1-4-1 0,7 4 0 0,-2 0-1 16,7-3 0-16,8-1-1 0,-7 0-1 0,5 4 1 0,8 0-1 15,0 0 2-15,6 4-3 0,0-4 1 0,7 4-1 16,-1-1 1-16,1 1-1 0,6 3-1 0,7-2 0 15,-1 2-1-15,7 0 1 0,1 0-2 0,5 1 1 0,2-2-4 16,5-6 2-16,-1 9 2 0,8-6 0 0,7 1 0 16,-8-4 0-16,1 7 0 0,7-4 1 0,-1 5-1 0,-1-1 0 15,-4 0 1-15,-1 4-3 0,-1-3 2 0,-5 6 2 16,-2-3-4-16,1 0 3 0,-13 1 1 0,7-2 0 0,-13 2 0 16,6-5 0-16,-12 3-2 0,-2-2 1 0,-4-1 0 0,-8 4 0 15,0-3 0-15,-7-5 0 0,-6 4-2 0,-6-2 2 16,-7 2 1-16,-7-4 0 0,1-3 0 0,-13 4-1 15,0-4 3-15,-8 0-2 0,1 0-2 0,-6 0 4 0,-1 0 0 16,-6 0-2-16,0 0 2 0,0 0-2 0,0 0 2 16,0 0-1-16,0 0 0 0,0 0-3 0,0 0 0 0,0 0 1 15,0 0 1-15,0-4 2 0,0 4 0 0,-6-3 0 16,6-1-4-16,-7 1 0 0,7 3 2 0,-7-5-2 16,7 1 2-16,-6 1 1 0,6 0-5 0,0 3 1 0,0 0-5 15,0 0-10-15,0 0-6 0,0 0-14 0,-6 0-13 16,6 0-12-16,-6-4-24 0,-2 4-8 0,2-7 13 15,0 3 7-15</inkml:trace>
  <inkml:trace contextRef="#ctx0" brushRef="#br0" timeOffset="41218">27789 6967 419 0,'0'0'27'0,"0"0"-3"0,0 0 3 0,0 0-2 0,0 0-3 16,0 0-8-16,0 0-4 0,0 0 3 0,-6 0-5 16,0 0 3-16,-1 0-5 0,0 0 1 0,-5-4 1 0,-1 8-1 15,-7-4-1-15,-6 0 0 0,0 0-1 0,-1 5-2 16,-5-2-2-16,-7 1 0 0,0-1 0 0,0 1 3 16,-7-4 0-16,1 3 0 0,-1-3 1 0,1 4-1 0,-7-8 1 15,-7 4-1-15,7-3 0 0,-14-1-1 0,8 1-1 16,-7-4 2-16,0 2-2 0,0-5 0 0,0 2-1 0,-7 1 2 15,6 0-4-15,1-5 2 0,-6 5 1 0,12 0-2 16,-6-4 0-16,7-1-1 0,-1 5-3 0,0 0-4 16,8-4 2-16,-2 4-3 0,1 0-3 0,13-4 2 0,-7 0-4 15,7 8 0-15,0-9-2 0,13 8-4 0,-6-3-1 16,6 3-7-16,7 1 1 0,-1 3-3 0,0-4-11 16</inkml:trace>
  <inkml:trace contextRef="#ctx0" brushRef="#br0" timeOffset="47757.87">25055 6822 405 0,'0'0'12'0,"0"0"-3"0,0 0 3 15,0 0-4-15,0 0 1 0,0 0-3 0,0 0-4 16,0 0 2-16,0 0 1 0,0 0 0 0,0 0-4 0,0 0 3 16,0 0-4-16,0 0 4 0,0 0 0 0,0 0-4 15,0 0 3-15,0 0-1 0,0 0 2 0,0 0-2 16,0 0 1-16,0 0 0 0,0 0 0 0,0 0 0 0,0 0-1 16,0 0 2-16,0 0-1 0,0 0 4 0,0 0 0 15,0 0-4-15,0 0 4 0,0 0 0 0,0 0-2 0,0 0 1 16,0 0-1-16,0 0 1 0,0 0 0 0,0 0-1 15,0 0 2-15,0 0-3 0,0 0 0 0,0 0-1 16,0 0 0-16,0-5 2 0,0 5-4 0,0-4 4 0,0 4-2 16,0 0 0-16,0 0-1 0,0 0-2 0,0 0 4 15,0 0-2-15,0 0-2 0,0 0 3 0,0 0 0 0,0 0-4 16,0 0 2-16,0 0 1 0,0 0-3 0,0 0 1 16,0 0 3-16,0 0-4 0,0 0 3 0,0 0-1 15,0 0 1-15,0 0-3 0,0 0 3 0,0 0 0 0,0 0-4 16,0 0 4-16,0 0 0 0,0 0-4 0,0 0 1 15,0 0 3-15,0 0 0 0,0 0 0 0,0 0-4 0,0 0 2 16,0 0 2-16,0 0 0 0,0 0-3 0,0 0 3 0,0 0-1 16,0 0-3-16,0 0 3 0,0 0 0 15,0 0 0-15,0 0 0 0,0 0 0 0,0 0 0 0,0 0 0 16,0 0 0-16,0 4 0 0,-8 1-1 0,8 1-3 0,-6 2 4 16,0 3-3-16,0 3 3 0,-8 1-1 0,1 0-2 15,7 7 1-15,-8 0 4 0,-4-4 0 0,4 4-1 0,1 0-2 16,0 3 3-16,0 2 0 0,-7-2 1 0,8 4 1 15,-8-3-1-15,1 4-1 0,-1 2 0 0,0-3 0 0,7 4 0 16,-6 0 0-16,0-3-1 0,5-1 2 0,-5 0-2 16,6 1 1-16,0-5 1 0,-1-3-1 0,8 1 1 15,0-5-1-15,6-4 1 0,-7-3-4 0,7 0 2 0,0-7 2 16,0 3 0-16,0-4 1 0,0-3 0 0,0 5 3 16,0-5 0-16,0 0 0 0,0 0-1 0,0-5 0 15,0 5-2-15,0 5 1 0,0-10-1 0,0 5 0 0,0 0-3 16,0 0 3-16,0 0-4 0,0 0 2 0,0 0 1 15,0 0-2-15,0 0-2 0,0 0 3 0,0 0-4 0,0 0 2 16,0 0 0-16,0 0 0 0,0 0 2 0,0 0-2 16,0 0 0-16,0 0-1 0,0 0 2 0,0 0 0 15,0 0-4-15,0 0 4 0,0 0 0 0,0 0-4 0,0 0 4 16,0 0-4-16,0 0 4 0,0 0-4 0,0 0 2 16,0 0 2-16,0 0-2 0,0 0-2 0,0 0 4 0,0 0-2 15,0 0-2-15,0 0 4 0,0 0-4 0,0 0 4 0,0 0-4 16,0 0 4-16,0 0-4 0,0 0 4 15,0 0-4-15,0 0 3 0,0 0-3 0,0 0 4 0,0 0-4 16,0 0 2-16,0 0 0 0,0 0 0 0,0 5 0 0,0-5 2 16,7 3-4-16,-1 1 4 0,0-1-2 0,8 5 0 15,-8-1 1-15,14 3-1 0,-7-1 1 0,7 2-3 0,5-5 2 16,-5 5-2-16,6 1 0 0,0-1 0 0,0 0 0 16,7-4 1-16,-1 5 0 0,1 2 0 0,-1-3 2 0,1 3 1 15,-1 1-1-15,7 0 0 0,-6-1 1 0,7 1 0 16,-8 3-2-16,7 1-2 0,-7-4 0 0,1 2 0 15,-1 1 4-15,1 1 0 0,-1-4-4 0,-5 3 1 0,-1 1 0 16,-7-4 0-16,7-1 0 0,-13 1 2 0,6-1 1 16,1-3 0-16,-7-1 0 0,-6 2 0 0,6-5-2 15,-7 0 2-15,0-2 0 0,2-2-2 0,-2 0 1 0,-6-3 0 16,0 0 1-16,0 5 4 0,0-10-2 0,0 5 1 16,0 0 5-16,0 0-2 0,0 0-2 0,0 0 1 0,0 0-1 15,0-6-1-15,0 1 0 0,0-2 0 0,0 0 1 16,0-5-2-16,0 2 0 0,0-5 0 0,0-3 2 15,0 0 0-15,0 0 0 0,0-1-3 0,0-4 3 0,6 6-3 16,-6-5 3-16,0 0-4 0,-6 0 4 0,6-3-1 16,0 2 0-16,0-3-3 0,0 4 0 0,0 1 0 0,0-2 0 15,0 2 0-15,0-2-2 0,0 1 1 0,0 1 2 16,0 2-4-16,0 1 1 0,0 3 2 0,0 1-6 16,0-1-2-16,0 1-5 0,0 2-7 0,0 1-6 0,0 4-6 15,0 0-7-15,0 4-12 0,0-2-5 0,0 1-11 0,0 4-12 16,-6-3-8-16,-2 6 5 0</inkml:trace>
  <inkml:trace contextRef="#ctx0" brushRef="#br0" timeOffset="48310.26">25647 8033 410 0,'-20'8'22'0,"0"-5"1"0,-5 4 2 0,-1 1-3 0,0 3 0 16,0 0-4-16,-7 1-3 0,1-2 2 0,-1 1-1 15,-6 4-3-15,-1-4-1 0,2 3-1 0,-1-2 0 16,0 2-2-16,-1-6-2 0,8 3 0 0,-1-4 1 0,7 4-3 15,-7-4 1-15,15 1-4 0,-2 3-2 0,0-7-5 16,7 2-3-16,1 2-6 0,-2-1-4 0,8 0-3 0,-7 0-6 16,13 1-3-16,-7-1-3 0,7 1-5 0,-7-1-13 15</inkml:trace>
  <inkml:trace contextRef="#ctx0" brushRef="#br0" timeOffset="49785.38">26260 7891 406 0,'-33'12'27'0,"1"5"-1"0,-2 1-1 16,9 4 3-16,-8 4-1 0,7-1-10 0,6 5-3 15,0-4 1-15,8 3-1 0,5 0 1 0,1-3-2 0,12-1 0 16,1 0-4-16,5-2 2 0,2-4-4 0,12-1 3 15,0-4-1-15,0-2 0 0,6-2-5 0,2-2 0 0,-2-8 0 16,1 3 1-16,-1-6-1 0,1-5-1 0,-7 1 2 16,-1-8 0-16,-5 1 2 0,0 0 0 0,-8-5-1 0,-5-3 0 15,0 0 3-15,-1-8 0 0,-6 8-5 0,-6-7 0 16,-1 4 3-16,-6-4-4 0,-1-1 3 0,-4 1-1 0,4-1-1 16,-5 1-1-16,-1 4-1 0,1-5-4 0,-1 4-2 15,0 1-2-15,2 3 1 0,4 4-4 0,-5 3-2 16,5 0-4-16,2 4-3 0,6 8-5 0,-2-2-1 0,-4 5-4 15,5 8 0-15,0 0-4 0,1 10 1 0,6 0-5 16,-7 4-5-16,7 4-10 0</inkml:trace>
  <inkml:trace contextRef="#ctx0" brushRef="#br0" timeOffset="50260.47">26442 8188 404 0,'0'0'38'16,"6"0"-5"-16,1 0-3 0,5 3-4 0,-5 1-3 0,6 0-6 15,0-2-4-15,7 7 0 0,-7-2-2 0,6 0-2 16,-5-3-3-16,5 3-3 0,0 1 0 0,0-1-6 0,1-4-2 16,0-3-6-16,-1 4-3 0,1 0-6 0,0-4-3 15,-1 0-6-15,1 0-1 0,0 0-3 0,-1-4-11 16</inkml:trace>
  <inkml:trace contextRef="#ctx0" brushRef="#br0" timeOffset="50419.47">27093 8088 432 0,'0'0'42'16,"-6"5"-1"-16,6-2-3 0,-8 1 4 0,-4 3-1 0,6 4-5 16,-14 3 2-16,7 5-3 0,-13 4-3 0,6 2-5 15,-6 8-4-15,0-4-4 0,-7 7-3 0,8-2-3 0,-1 3-1 16,6-1-6-16,-6 1-7 0,7-4-4 0,5-4-9 15,1-4-6-15,0 1-8 0,7-4-6 0,-7-4-8 16,6 1-5-16,0-6-6 0,1-1-12 0,0-4-12 0,-8-1 4 16</inkml:trace>
  <inkml:trace contextRef="#ctx0" brushRef="#br0" timeOffset="50602.86">26266 8557 411 0,'-20'15'37'15,"1"7"3"-15,-1 0-3 0,8 8 0 0,-8 2-3 16,6 2-5-16,1-2-5 0,7-2 0 0,0 3-3 0,6-4-2 16,0-3-3-16,0-5-2 0,12 2-2 0,-5-1-1 15,6-7-4-15,0-1-7 0,7 0-7 0,-1 2-8 16,1-6-7-16,0 1-7 0,6-3-8 0,-1-5-7 0,7 2-7 16,-5-5-12-16,-1-5-9 0</inkml:trace>
  <inkml:trace contextRef="#ctx0" brushRef="#br0" timeOffset="50881.18">26917 8587 412 0,'0'14'34'0,"0"5"-4"16,0-1-2-16,0 7-2 0,6 1-2 0,1 0-7 0,0 3-1 15,5-6-1-15,1-2 0 0,7-2-1 0,6-8-5 16,0-4 2-16,1-3-1 0,5-4-2 0,1-4-1 15,-7-3-3-15,-1-4 3 0,-5-3 0 0,0-5-5 0,-8-4 0 16,-5 2 4-16,0-5 0 0,-1-3 1 0,-6 0-1 16,-6-4 2-16,-1-1 0 0,-6 2 2 0,1-2-1 0,-8 5 0 15,0 0 0-15,7 0-1 0,-13 3-1 0,6 4-1 0,-5 0-1 16,5 8-6-16,-6-2 3 0,6 6-6 0,1 2-3 16,-1 1-1-16,7 3-4 0,-7 1-6 0,8-1-4 15,-2 8-4-15,2-1-7 0,-2 5-3 0,1 3-5 0,1-1-3 16,-2 9-12-16,2-1-13 0</inkml:trace>
  <inkml:trace contextRef="#ctx0" brushRef="#br0" timeOffset="51258.22">27268 8715 405 0,'14'0'15'0,"5"7"-1"16,-6-3-1-16,7 0-1 0,-1-4-1 0,-5 0-5 0,5-4-2 15,7 0 0-15,-6-3 2 0,6-1-3 0,-1 1 0 16,8-4 0-16,0-3 2 0,0 2-1 0,-1-5 5 15,1-3 1-15,-7 7 2 0,-1-1 4 0,1-6 0 0,1 9 3 16,-15 0-4-16,2 4 0 0,-2 4-1 0,-4-5 2 0,-2 8 0 16,-6-3 3-16,0 10 1 0,0 0-4 0,-14 8 4 15,2-1-1-15,-2 12-1 0,-5 0-3 0,-7 11-1 0,-6 2-2 16,-1 13-2-16,-13 3-2 0,1 7-4 0,6 0-4 16,-7 1-4-16,1 3-8 0,5-1-3 0,7-2-5 15,1-1-5-15,-1-6-6 0,7-1-5 0,7-5-5 0,-1-5-1 16,8-2-9-16,-2-2-6 0,8-8-12 0</inkml:trace>
  <inkml:trace contextRef="#ctx0" brushRef="#br0" timeOffset="56557.81">8596 6444 403 0,'-6'0'12'0,"0"0"-1"0,-2 0 0 0,2 0-1 0,-7-4-1 15,0 4-5-15,7-4 1 0,-7 4-3 0,7 0-1 16,-8-2 0-16,1 2 3 0,0 0 0 0,0 0-4 0,0 0 0 15,6 0 1-15,-5 0-1 0,-2-5 0 0,2 5 3 16,-1 0-1-16,-1 0-2 0,2 0 0 0,-2-4 0 0,2 4 1 16,-2-3-1-16,1 3 0 0,-7-5 2 0,8 5 1 15,-8 0 0-15,1 0-3 0,-7 0-1 0,6-3 0 16,-6 6 0-16,-7-6 0 0,7 6 4 0,-7-6-5 0,1 6 5 16,-7-3-4-16,7 5 0 0,-7-5 4 0,0 3-1 15,-1 1 0-15,1 1-2 0,-7-3 0 0,7 2 0 0,-6 3 0 16,-1 0 0-16,-5-2-1 0,-2-3 0 0,1 6 0 15,0-4-2-15,-6 4 3 0,-1-5 0 0,1 4 0 16,-1-3 0-16,0 4 0 0,0-1 0 0,1-4 0 0,-1 5 0 16,0-5 0-16,1 1 0 0,-7 0-3 0,-1 3 1 15,1-4 0-15,0 2-1 0,7-2 4 0,-7 1-4 0,0-1 4 16,6 1-2-16,-6-4 2 0,6 4-1 0,1-4 1 0,-1 3-1 16,0-3 0-16,8 4-2 0,-8-4 0 0,0 0 0 15,1 0 0-15,-1 3 0 0,0-3 0 0,0 0 3 16,1 4-2-16,-1-8 0 0,8 8 0 0,-2 1 0 0,-5-5 0 15,5 2-2-15,8 3 1 0,-7-10-1 0,-1 10-1 16,8-2 3-16,0-3-1 0,-7 3 0 0,5 2 0 0,2-5 0 16,-7 3 1-16,-1 1 2 0,8 3 0 0,-7-4-3 15,7 1 1-15,-8 1-1 0,8-2 1 0,-1 0 2 16,1 1-2-16,-1 3-2 0,1-4 0 0,-1-3 3 0,7 5 0 16,0-2 0-16,-1 1 1 0,2 0-2 0,-1-4 1 15,0 3 1-15,-1 1-1 0,1-4-2 0,7 4 2 0,-7 3 0 16,-1-7 0-16,8 3 0 0,-7 1-2 0,0-1-2 15,7 2 1-15,-7-5 4 0,6 3 0 0,0 4-2 16,0-7-2-16,1 4 0 0,-1 0 1 0,7-1 0 0,-6 1 4 16,6 0 0-16,0-1-4 0,0 2 0 0,0-3 2 15,6-2 2-15,-5 0-4 0,5 5 4 0,0-5-4 0,1 0 4 16,-1 0-4-16,7 0 2 0,-7-5 0 0,8 10 2 16,-2-10-4-16,2 5 4 0,-2 0-5 0,1 0 1 0,0 0 0 15,0 0 0-15,1 0 3 0,4-2 0 0,-4 2 1 16,5 0 0-16,-6 0 0 0,7 0-4 0,-1 0 0 15,1-5 0-15,-1 5 0 0,0 0 0 0,1-3 0 0,0 3 3 16,-1 0 1-16,7 0-4 0,-7 0 0 0,1 0 4 0,6-4-2 16,-6 8-1-16,-1-4 1 0,1-4-3 0</inkml:trace>
  <inkml:trace contextRef="#ctx0" brushRef="#br0" timeOffset="61842.05">13956 6609 401 0,'26'0'6'0,"1"0"1"0,5 2-1 0,1-2 1 0,-1 0 1 16,-6 0-7-16,7 0 0 0,-1 8 1 0,1-4 0 15,-1-4 0-15,1 0 0 0,-1 5 0 0,7-5 0 0,-5 3-1 16,-2 0 0-16,1-3 1 0,-1 4-2 0,1-4 1 0,6-4 1 16,-7 8 0-16,7-8-3 0,1 8 1 0,-1 0 0 15,-1-8 0-15,1 8 2 0,1-1 0 0,5 0-1 16,1-3-1-16,-1 0 1 0,1 5 0 0,0-5 0 0,0 0 0 15,-1 0 0-15,1 0-3 0,5 0 1 0,-5 0 1 16,-1 3 1-16,8-3-2 0,-8 0 1 0,1 0-1 0,-1 0 1 16,1 0 1-16,7 0 0 0,-8 4 0 0,0-4-2 15,7 0-1-15,-6 0 2 0,0 4 0 0,6-4 1 16,-7 0 0-16,1 0 0 0,-1 0-3 0,1 7 1 0,0-7 0 16,0 0 1-16,-1 0 1 0,-6 0 0 0,7 0-2 15,-8 0 1-15,9 0 1 0,-2 0-2 0,1 4 1 16,-1-8-1-16,1 4 1 0,-1 0-1 0,8 0 0 0,-2 0 1 15,-5 0-1-15,6 0 1 0,0 0-1 0,0 0 2 0,1 0-1 16,-8-4-1-16,7 1 0 0,-7-1 1 0,1 4 0 16,7 0 2-16,-14-4 0 0,6 1-3 0,-5 3 1 15,5-5 0-15,-6 5 0 0,0 0 1 0,0-3-2 0,0 6 1 16,0-6 1-16,1 0-2 0,-2-1 1 0,-5 8-1 16,6-8 1-16,0 0-1 0,-6 1 2 0,6 0-2 0,0 6 1 15,-7-6 2-15,1-2-1 0,-1 5 0 0,1 0-1 0,-1-4 0 16,1 8-1-16,-7-4 1 0,6 0 0 15,1-4-2-15,-7 4 1 0,0 4 1 0,7-4 2 0,-7 0-1 16,0-4-2-16,0 4 1 0,1 0 2 0,-2 0-1 0,7 0-2 16,-5 0-1-16,-1 0 2 0,6 0 0 0,-6 0 0 15,1 0 1-15,5 0-2 0,-6 0 1 0,1 0 1 16,5 0-2-16,-6 0 1 0,-1 0 1 0,2 0-2 0,-1 0 1 16,0 0-1-16,0 0 1 0,0 0-1 0,0 0 1 15,0 0 1-15,0 0-1 0,0 0-2 0,1 0 4 0,-1 0-4 16,0 0 4-16,-1 0-1 0,1 0-1 0,1 0 0 15,-1 0 0-15,0 0 1 0,-7 0 1 0,7 0-1 16,0 0 0-16,0 0-2 0,-6 0 1 0,6 0 1 0,-7 0 0 16,8 0 0-16,-7 0-1 0,-1 0 0 0,0 0 0 15,8 0-1-15,-8 0 0 0,0 0 1 0,8 0 1 0,-8 0 0 16,7 0 0-16,-6 0-2 0,6 0-1 0,0 0 1 16,-1 0 0-16,1 0 1 0,1 0 1 0,-1 0-2 0,6 0 1 15,-5 0-1-15,-1 0 1 0,0 0 0 0,7 0 0 16,-8 0 0-16,1 0 0 0,0 0 0 0,0 0 0 15,7 0 0-15,-7 0 0 0,0 0 0 0,0 0 0 0,0 0 1 16,0 0 0-16,0 0 0 0,0 0 0 0,0 0-3 16,7 4 0-16,-7 1 2 0,0-5 1 0,0 3 0 0,6 0-2 15,-6 5 1-15,7-5 0 0,-7 0-1 0,7 5 1 16,-1-4 1-16,1 0-2 0,-1-4 1 0,2 3 1 16,-2 1 0-16,1-4-2 0,-1 4 1 0,1-4-1 0,-1 3 2 15,1 1-2-15,-1-1 0 0,1-6 0 0,-1 10 2 0,7-4-1 16,-7 2 0-16,1 2 1 0,-1-4 0 0,8 1-1 15,-7-4-1-15,-1 0 1 0,7 4 1 0,-6-1 0 16,5-3 0-16,-4 0 0 0,5 0 0 0,-7 4 0 0,7-4-3 16,0 0 2-16,1 7-1 0,-2-7 1 0,-5 7-1 15,6-2 1-15,1-2-1 0,-8-3 2 0,7 0-1 0,-7 0 0 16,1 4 0-16,6 0 0 0,-7-4 0 0,1 7 0 16,-1-3 0-16,1-4 0 0,-1 6 1 0,2-2-2 15,-2 1 1-15,1-2-1 0,-1-3 1 0,7 7-1 0,-6-3 1 16,-1-1-1-16,1 1 1 0,-1 0 1 0,7 3 1 15,-6-4-3-15,6 6 1 0,-6 1-1 0,6-6 1 0,-7-1-1 16,7 0 0-16,-6-3 1 0,6 8 0 0,-6-4 2 16,5 1-2-16,-5-3 0 0,6 6 0 0,-7-5 0 0,2 1 0 15,5-4 0-15,-7 8 0 0,1-6 1 0,-1 3-2 16,1-5 1-16,-1 3-1 0,1 1-1 0,-7-4 2 16,6 4 2-16,1 3 0 0,-7-3-1 0,7 3-2 0,-7 1 1 15,6-5 0-15,-5-3-1 0,5 7 1 0,1-3 1 16,-7 3 0-16,6-7-2 0,-6 4 0 0,7-4 0 15,-1 0 0-15,-5 4 1 0,5-4 0 0,1 0 2 0,-1 0-4 16,-6 0 1-16,7-4 3 0,-1 4-2 0,-5 0 0 16,5 4 0-16,-7-4-2 0,9 0 4 0,-9 0-1 0,8 0-2 15,-7-4-1-15,0 4 3 0,6 4 0 0,-5-4-2 16,5 0 1-16,-6 3 1 0,7 0 0 0,-7-3 0 0,7 4-2 16,-1-4 0-16,1 0 1 0,-1 0-1 0,1 0 1 0,-1 0 0 15,1 5-1-15,-7-10 1 0,6 5-2 0,1 0 2 16,-1 0 0-16,1 0 2 0,-1 0-2 0,1 0 0 15,-7 5 0-15,7-5 1 0,-1 0-1 0,1 0 0 0,-7 0 0 16,6 3 0-16,1 1 2 0,-1-4-1 0,2 3 0 16,-2 1 0-16,7-4 0 0,-6 3-2 0,-1-3 0 15,7 4 0-15,-7-4-1 0,8 4 2 0,-1-8-1 0,-6 11 1 16,5-7 0-16,-5 4-1 0,-1 1 1 0,8-3-1 16,-7 3 1-16,-1-2 0 0,-6 0 0 0,7-3 0 0,-8 4 0 15,8-4-2-15,-7 0 2 0,0 0 0 0,0 0 2 16,0 0-4-16,-7 4 4 0,8-4-2 0,-7 4 0 0,6-4-1 15,-7 2 3-15,1-2-4 0,6 0 2 0,-6 5 0 16,-1-5 0-16,0 0 0 0,8 3 0 0,-8-6 0 16,0 3 2-16,1 3-3 0,-1-3 1 0,7 0 0 0,-6 5-2 15,-1-5 2-15,7 0 0 0,-6 0 0 0,7 0 0 16,-1 0 0-16,-1 0 0 0,8 0 0 0,-7 0 0 0,0 0 0 16,6 0 0-16,-5 0 0 0,5 0 1 0,1 0 0 15,-7 0-1-15,6 0-1 0,1 0 3 0,-7 0-4 16,7 0 4-16,-1 0-2 0,-6 0 0 0,7 0 1 0,-1 0-1 15,-6 0 0-15,7 0-1 0,0 0 1 0,-7 0 2 16,6 0-3-16,1 0 1 0,-7 0 0 0,0 0 1 0,-1 0 0 16,2 0-2-16,-1 0 1 0,0 0-1 0,0 0 1 0,-7 0 1 15,1 0-2-15,0 0-1 0,-1 0 0 16,-6 0-3-16,0 0 0 0,1 0-5 0,-8 0-1 0,-6 0-6 16</inkml:trace>
  <inkml:trace contextRef="#ctx0" brushRef="#br0" timeOffset="63956.52">25777 8807 401 0,'26'11'16'0,"7"3"-1"0,-7 5-2 15,13-1 0-15,0 4-1 0,1-4-5 0,5 8-1 16,1 0 1-16,-1 3-1 0,7 0 3 0,0 1-2 0,6-1 4 16,-5 0-2-16,6 1-1 0,-1 2-1 0,1-2 3 0,0-1-3 15,-2 0 0-15,2-4-2 0,-6 1 1 0,5 0-2 16,-5-4 0-16,-8 0 0 0,7-4-1 0,-7 4 0 0,1-8-1 16,-7 5 0-16,0-7 0 0,-6 1 0 0,-1-1 0 15,-6-1 1-15,0-4-1 0,1 5 0 0,-7-5-2 16,-8 0 1-16,1-3 0 0,0-1 0 0,-6 1 0 0,-7 0 0 15,6-4 0-15,-6 0 0 0,0 0 1 0,0 0-2 16,0 0 4-16,0 0 0 0,0 0 0 0,0 0 0 0,0 0 0 16,0 0-2-16,0 0-1 0,0 0 0 0,0 0 2 15,0 0 2-15,0 0-2 0,0 0 1 0,0 0 0 16,0 0-3-16,0 0 2 0,0 0 2 0,0 0-1 0,0 0-1 16,0 0 0-16,0 0-1 0,0 0 2 0,0 0-4 15,0 0 3-15,0 0-1 0,0 0-1 0,0 0 1 0,0 0-1 16,0 0 0-16,0 0 0 0,0 0-1 0,0 0 2 15,0 0-3-15,0 0 3 0,0 0-2 0,0 0 0 16,0 0 0-16,0 0 2 0,0 0-2 0,0 0-3 0,0 0-1 16,0 0-4-16,0 0-1 0,0 0-5 0,0 0 0 15,0 0-4-15,0 0-6 0,0 0-6 0,0 0-2 0,0 0-7 16,0 0-14-16</inkml:trace>
  <inkml:trace contextRef="#ctx0" brushRef="#br0" timeOffset="70406.57">12569 8368 403 0,'0'0'15'0,"0"0"0"0,0 0 0 0,0 0-1 16,0 0 1-16,0 0-4 0,0 0-1 0,0 0-4 15,0 0 2-15,0 0-4 0,0 0 3 0,0 0-4 0,0 0 4 16,0 0-3-16,0 0 4 0,0 0 1 0,6 0-1 16,2 0-1-16,-8 0 0 0,12 0-1 0,-5 0 0 0,6 0-1 15,0 0-2-15,7 0 5 0,-1 0-1 0,-6 0-3 16,6 0 3-16,1 0 0 0,6 0-4 0,-7-5 3 0,7 2-1 15,1 3 0-15,-1-7-1 0,6 3 1 0,1 0-1 16,-1-3 0-16,1 0 0 0,-1 2-1 0,8 3 0 16,-1-6-1-16,0 0 0 0,0 5 0 0,0-5 0 0,6 1-1 15,-6 4 0-15,7-5 0 0,-7 4 0 0,0-3 0 16,7 7-1-16,-7-4 0 0,0 4 0 0,1 0 1 16,-2 0-1-16,1-3 0 0,1 3 1 0,-1 3-1 0,0-3 1 0,-1 0 0 15,2-3-1-15,-1-1 1 0,6 4-1 0,-5 0 0 16,-1-4 0-16,0 4 2 0,7 0-2 0,-8 0 0 15,1 0-1-15,0-3 0 0,1 6 1 0,-1-6 0 0,-7 0 0 16,7-1 0-16,-7-1 1 0,8 2 0 0,-7 0-1 16,-1 3 0-16,1-4 0 0,-1 0 0 0,-5 4 0 15,5 0 0-15,-6 0 0 0,-1 0-2 0,8 0 3 0,-7 4-1 16,-6-8 0-16,6 4 0 0,0 0 0 0,1 0 0 16,-2-3 0-16,1-1 0 0,0 0 1 0,0 1-1 0,1-6 0 15,-1 7 0-15,6-2 0 0,-5 0 0 0,5-3 0 16,1 3 0-16,-1 4 0 0,1-6-2 0,-1 6 2 0,7 0 0 15,0-5 2-15,-7 5-2 0,8-3 0 0,-1-2 0 16,0 5 0-16,-7 0 0 0,1 0 0 0,7 0 0 16,-8-3 0-16,1 3 0 0,-7 0 0 0,6 3 0 0,1-3 0 15,-8 0 0-15,1 0 0 0,0-3 0 0,7 3 0 16,-7 0-2-16,0 0 2 0,0 0 0 0,1 0 2 0,-2 0-2 16,1-4 0-16,-6 4 0 0,0-3 0 0,-1 3 0 15,1 0 0-15,-8 0 0 0,2-4 0 0,5 4 0 16,-12 4 0-16,6-8 0 0,-1 8 0 0,-4-4 0 0,-2 0 0 15,0 0 0-15,-6 0 0 0,7-4 0 0,-7 4-2 0,0 0 2 16,0 0 0-16,0 0 0 0,0 0 3 0,0 0 1 16,0 0-3-16,0 0 5 0,0 0 0 0,0 0-1 0,0 0 1 15,0 0 0-15,0 0 2 0,0 0 2 0,0 0 1 16,0 0 0-16,0 0-1 0,0 0 0 0,0 0 0 16,0 0-1-16,0 0-2 0,0 0-1 0,0 0-1 0,0 0 0 15,0 0-1-15,0 0-3 0,0 0-4 0,0 0-1 16,0 0-5-16,0 0-5 0,0 0-4 0,0 0-7 15,0 0-8-15,0 0-7 0,0 0-7 0,0 0-9 0,0 0-15 16,0 0-1-16</inkml:trace>
  <inkml:trace contextRef="#ctx0" brushRef="#br0" timeOffset="72002.69">17480 8374 413 0,'0'4'32'0,"0"-4"-2"16,0 0 0-16,0 0-1 0,0 0-2 0,0 0-4 15,0-4 1-15,0 4-1 0,0 0 3 0,0 0-1 0,0 0 3 16,0 0-3-16,0 0-1 0,0 0 2 0,0 0-5 15,0 0-1-15,0 0 1 0,0 0-2 0,0 0-2 0,0 0-1 16,0 0-4-16,0 0-3 0,0 0-1 0,0 0 3 16,0 0-2-16,0 0-1 0,0 0-1 0,0 0-2 15,0 0 1-15,0 0-2 0,0 0-2 0,0 0 0 0,0 0 3 16,0 0-2-16,0 0 1 0,0 0-1 0,0 0-1 16,0 0 2-16,0 0-1 0,0 0-2 0,0 0 2 0,0 0 0 15,0 0 1-15,7 0 2 0,-7 0-2 0,6 0-2 16,0 0 4-16,1 0-1 0,0 0 0 0,5 0-1 15,-5 4 0-15,-1-4-1 0,1 0 0 0,0 4 0 0,-1-4 0 16,0 3-4-16,2-3 0 0,-2 0 4 0,6 0 0 0,-5 0-1 16,6 0-3-16,0 4 0 0,1-4 2 0,-2 0-2 15,2 0 2-15,-2 0 2 0,1 0-4 0,1 0 2 16,-2 0 1-16,2 4-3 0,-2-4 3 0,1 0-3 0,1 0 3 16,-2 4-1-16,-5-4-2 0,6 0 3 0,0 0-2 15,-6 3-2-15,-1-3 4 0,7-3-4 0,-7 6 4 16,1-3 0-16,0 4-4 0,-1-8 4 0,7 4 0 0,-6 4 0 15,6-4 2-15,0 0-2 0,0 7 2 0,7-7-1 0,-1 0 1 16,1 7-1-16,6-10 1 0,0 10-1 0,-1-7-1 16,8 4 0-16,-7-4 0 0,6 3 0 15,1 0-2-15,7-3-1 0,-8 9 1 0,7-13 3 0,-7 11 0 0,7-10-3 16,1 9 1-16,-1-2 1 0,0 0 0 0,0 4 0 16,0-5-3-16,6 5 1 0,-6-1-1 0,1 0 1 15,5 0 2-15,-6 1-1 0,7-5 0 0,-7 4-1 0,7 1-2 16,-1-4 3-16,-6-1-1 0,7 5-1 0,-7-5 0 15,7 1 1-15,-1 0 1 0,-6-1 0 0,7 1-2 0,-1 4-1 16,1-5 2-16,-1 0 0 0,8 1 0 0,-7 0 2 16,-1-1-1-16,0 1-1 0,1 0-1 0,-1 0 1 15,1-4-1-15,-1 3 1 0,2 2 1 0,-9 1-3 0,9-6 4 16,-9 0-2-16,7 8-2 0,-5-8 4 0,5 3-2 16,-6-3-1-16,1 4 1 0,5-4 0 0,-6 4 0 0,7-4 2 15,-7 2-1-15,7-2 0 0,-7 0-1 0,6 9 1 0,1-9-2 16,-7 3 1-16,7 1 1 0,-1 0 0 0,-6-4 0 15,7 7-2-15,-7-7 2 0,7 4-3 0,-7-4 3 16,6 3-1-16,-5 5-2 0,5-8 3 0,-7 3-1 0,2 1-1 16,5-4 1-16,-6 3 1 0,1 1 0 0,-1-4-2 15,0 7-1-15,-1-3 2 0,9 0 0 0,-15-1 0 0,7 1 2 16,1 4-1-16,5-1 0 0,-6-7 0 0,0 7 0 16,0-7 0-16,0 0 0 0,7 4-2 0,-7-4 0 0,6 0 0 15,-5 0-2-15,-1 0 4 0,6 0-1 0,-5 0-1 16,-8-4 2-16,7 8 0 0,0-4 0 0,-1 0 0 15,-4 0-2-15,5 0 0 0,-7 0 2 0,7 0-3 0,-6 0 2 16,5 0 1-16,2-4-2 0,-7 4 0 0,-1 0 1 16,7 0 0-16,-6 0 1 0,-1 0 0 0,1 0-2 0,-7 0-1 15,6 0 1-15,-6 0 1 0,7 0-2 0,-7 0 4 16,0 0-2-16,-7 0-2 0,7 0 2 0,-6 0 0 16,-1 0 0-16,-5 0 0 0,-1 0 0 0,6 0 0 0,-12 0-2 15,6 0 4-15,-6 0-2 0,-1 0 0 0,0 0-2 16,-6 0 2-16,7 0 2 0,-7 0-2 0,0 0 1 15,0 0-2-15,0 0 3 0,0 0-2 0,0 0 4 0,0 0 0 16,0 0 1-16,0 0-2 0,0 0 2 0,0 0-1 16,0 0 1-16,0 0-3 0,0 0 2 0,0 0 2 0,0 0-3 15,0 0 0-15,0 0 0 0,0 0-1 0,0 0 0 0,0 0-3 16,0 0-1-16,0 0-6 0,-7 0-5 0,7 0-7 16,-6 0-11-16,0 0-10 0,-1 0-9 0,-6 0-12 15,6 0-12-15,-12 0-13 0,6 0-15 0,-7 7 7 0,7-3 9 16,-7 0 9-16</inkml:trace>
  <inkml:trace contextRef="#ctx0" brushRef="#br0" timeOffset="74729.74">14719 8235 412 0,'-7'0'22'0,"-6"0"-4"16,6 0 4-16,-5 0-3 0,-2 0 0 0,2 0-5 16,-2 0-1-16,-5 0 2 0,5 0 0 0,-4 0-4 0,-2 0 3 15,0 0-2-15,1 0-1 0,-7 0-1 0,6 0 3 16,-7 0-3-16,9 0 2 0,-9 0 0 0,1-3-1 0,0 3-3 15,-7 0-2-15,7 0 1 0,1-4 0 0,-8 4 0 16,0 0 0-16,1 0-1 0,-7 0 0 0,6 0-2 0,-6 0 1 16,7 0 0-16,-8 4-1 0,1-1-1 0,-6 0 0 0,5 2 0 15,2-1 0-15,-1 2 0 0,-7 2 1 0,7-1-1 16,0 4 0-16,0-3-2 0,-1-1 0 0,8 0 0 16,-7 0 0-16,0 1 0 0,7 0 0 0,-1-1 0 15,-7 4-1-15,8-4 1 0,-1-3-1 0,-5 3 0 0,5 1 0 16,-6-2 0-16,7 2 0 0,-1-5-2 0,0 5 2 0,0-1 0 15,8-3-2-15,-7 3 2 0,5-7 0 0,7 7 0 16,-6-3 0-16,7 0 0 0,-1-4-1 0,7 3-2 16,-6-3 1-16,5 0 2 0,2 0-1 0,-1 3 0 0,0 2 1 15,0-5 0-15,7 0 0 0,-2 4-1 0,2-4-2 16,0 0 2-16,-1 0-2 0,0 0 3 0,1 3-4 0,6-6 3 16,-6 6-4-16,-1-6 0 0,1 3 4 0,-1 3-1 15,0-3-2-15,7 0 1 0,-6 3 0 0,0 1 1 16,-1-4 0-16,0 0 0 0,1 4 0 0,6-1 0 0,-6-3 1 15,-1 0-1-15,1 5 4 0,-1-2 0 0,0-6-3 16,1 3 3-16,0 0-1 0,-2 3-3 0,2-3 1 0,-6 0 3 16,5 3 0-16,0 2-4 0,1-10 4 0,-1 10-1 15,1-5 0-15,0 2 0 0,6-2 0 0,0 0 0 16,-8 5 0-16,8-10-1 0,0 10 1 0,0-10-1 0,0 5 0 16,0 5 0-16,8-5 0 0,-8-5 0 0,-8 5 0 0,8 0-2 15,0 0 0-15,0 0 0 0,0 0 0 16,0 0 1-16,8 0 0 0,-8 0-1 0,12 0 2 0,-5 0-1 0,-1 0-2 15,8 0 4-15,4 0 0 0,2-2 0 0,0 2 0 16,6-5 0-16,0-1-1 0,0 1 0 0,6-2-1 16,1 0 1-16,7 0 1 0,-2-4-1 0,8-4 0 0,0 4 1 15,-1 0-3-15,7-4-1 0,7 4 4 0,-7-3-3 16,7-1 3-16,6 0 0 0,-6 1 0 0,-2-1-3 16,9 4 3-16,-8 0-4 0,8-4 4 0,-7 0-2 0,6 5 0 15,0-5 0-15,-6 3 0 0,6-1 0 0,-7 1 1 16,7 2-2-16,-6 2 0 0,0-3 0 0,-1 0 3 0,-6 4-3 15,7 0 1-15,-7 3-1 0,-1 0-1 0,2 1 0 16,-1-1 1-16,-7 4-2 0,8-4 2 0,-8 4 0 0,7 0 0 16,-6 0 0-16,0 0 0 0,0 4 0 0,-1-11-2 15,1 7 2-15,-1-4 0 0,1 1 0 0,-7-2 0 0,6 2 1 16,-5-1 0-16,-1 1 0 0,-1-1 0 0,-5 4 0 16,-1 0 0-16,-5-4 0 0,-1 4 0 0,0 0 0 15,0 0 0-15,-7 0-3 0,1 4 4 0,-7-8-3 0,7 1 1 16,-8-1 3-16,2 0-4 0,-2 4 0 0,2 0 4 15,-1-3 0-15,-1 3-3 0,2 0 0 0,-2-5 3 16,2 10-3-16,-1-5 4 0,7 0-4 0,-8 0 4 0,2 0-4 16,-8 0 4-16,7 0-4 0,0 0 4 0,-6 0-4 0,5 0 3 15,-5 0-2-15,-7 0-3 0,7 0-1 0,-7 0-5 16,0 0-1-16,0 0-2 0,6 0-6 0,-12 0-2 0,6 0-6 16,0 0-3-16,0 0-7 0,-7 0-9 0</inkml:trace>
  <inkml:trace contextRef="#ctx0" brushRef="#br0" timeOffset="77805.74">11983 9953 407 0,'-6'-7'39'0,"6"7"-3"0,-7-3-6 0,7-2-3 16,0 5-1-16,0-3-6 0,0 3-2 0,0 0 0 15,0 0-2-15,0 3 3 0,0-3 2 0,0 0 3 0,0 0-1 16,0-3 2-16,0 3-1 0,0 0 2 0,0 0-1 16,0 0-2-16,0 0-2 0,0 0-3 0,0 0-2 15,0 0-2-15,0 0-2 0,0 0-3 0,0 0-3 0,0 0 0 16,0 0-1-16,0 0 0 0,0 0-1 0,0 0 0 15,0 0 2-15,0 0 1 0,0 0-3 0,0 0 0 16,0 0 0-16,0 0 0 0,0 0 0 0,0 0-1 0,0 0 0 16,0 0 0-16,0 0-1 0,0 0 0 0,0 0 0 0,0 0-1 15,0 0 0-15,0 0 0 0,0 0 1 0,0 0-1 16,0 0 0-16,0 0-1 0,0 0 0 0,0 0 0 16,0 0-1-16,0 0 3 0,7 0-2 0,-7-4 0 0,6 4 0 15,0-7 0-15,-6 4 0 0,8-5 0 0,-8 4-1 16,6-4 1-16,-6-2 0 0,6 3 0 0,-6-1 0 0,0 6 0 15,0 2 0-15,0-5 0 0,0 5 0 0,0-4 1 16,0 4 0-16,0 0-1 0,-6 0 0 0,6 4 1 0,-6-4 0 16,6 0 0-16,-8 0 0 0,2 0-1 0,6-4 0 15,-6 4 0-15,6 0 0 0,0 0 0 0,0 0 0 0,0 0-3 16,0 0 2-16,0 0 0 0,0 0-4 0,0 0 0 16,0-3 4-16,0 3-2 0,0 0-2 0,0 0 1 15,0-5 0-15,0 5 0 0,0 0 2 0,0 0-1 0,0 0 0 16,0 0 0-16,0 0 1 0,0 0 0 0,0 0 0 15,0 0 0-15,0 0 0 0,0 0 1 0,0 0 0 16,0 0 0-16,0 0 0 0,0 0 0 0,0 0 1 0,0 0 0 16,0 0 0-16,0 0 0 0,0 0-2 0,0 0 4 0,0 0-2 15,0 0 0-15,0 0 3 0,0 0-2 0,0 0-2 16,0 0 2-16,0 0-2 0,0 0 4 0,0 0-4 16,0 0 3-16,0 0-1 0,0 0-2 0,0 0 3 0,0 0-4 15,0 0 4-15,0 0-2 0,0 0 0 0,0 0 0 16,0 0 0-16,0 0 0 0,0 0 0 0,0 0-2 0,0 0 1 15,0 0 1-15,0 0 0 0,0 0 2 0,0 0-4 16,0 0 4-16,0 0-2 0,0 0-2 0,0 0 2 0,0 0 2 16,0 0-1-16,0 0-1 0,0 0 2 0,0 0 0 15,0 0-2-15,0 0 3 0,0 0-3 0,0 0 0 16,6 0 0-16,-6 0 0 0,0 0 0 0,0 0 1 0,0 0 2 16,0 0 0-16,0 0 2 0,0 5 0 0,6 2 0 15,-6 0 1-15,8 1-2 0,-8 7 3 0,0-1 0 0,0 4-2 16,0 4-2-16,0 0-1 0,0 4 4 0,0-1-1 15,0 0-3-15,-14 6 4 0,8-6-4 0,-1 0 4 16,-6 5-1-16,6-4 0 0,-12-1 0 0,6-3 0 0,-7 5 1 16,-5-7 2-16,5-1 0 0,0 4-2 0,-6-5-2 15,1-4 2-15,-2 1 0 0,8 0 1 0,-8-1-2 0,-5-2 2 16,6-2-1-16,-1 1 0 0,-5 0 2 0,-1 1-3 16,1-6 0-16,-1 6-1 0,-5-5 0 0,-1 0-1 0,-1 1 0 15,-5-1 0-15,-1-3-1 0,1 2-2 0,0-1 1 16,-2-2 2-16,-5-3-1 0,7 0 0 0,-8 0-3 0,8-3 3 15,-1-2 0-15,-5-1 1 0,5-2 0 0,1 2-4 16,-1-6 0-16,0 1 2 0,0-8 1 0,1 1-2 0,-1 0 3 16,1-4-1-16,-1 0 0 0,1-3-3 0,-1-2 1 15,7-5 2-15,-7 2 0 0,1-2-1 0,6-5 0 16,-1 0-3-16,1 1 3 0,0-5-1 0,7 1 1 0,-1 0-1 16,1-4-1-16,-1 3 1 0,7-3 1 0,0 0 0 15,0 4-2-15,0-4-1 0,7 4 2 0,-1-4 1 0,0 0 0 16,7 0-3-16,1 4 2 0,-2-4-1 0,8 0-2 15,6-4 2-15,-7 1 1 0,7 2 1 0,7-2-2 16,-1-2 1-16,0-1 1 0,2 6-2 0,4-7 0 0,8 3 2 16,-7 1-2-16,7-1 2 0,6 1-4 0,-7-1 4 15,7 0-2-15,0 0 0 0,7 4 0 0,-7-3-2 0,6-1 1 16,-5 1 0-16,5-1 0 0,1 1 1 0,-1 3-1 16,1-4 1-16,-1 4-1 0,1-4 1 0,-1 1-3 0,7 3-2 15,1-4 4-15,-8 4 0 0,7-4 0 0,-6 1-1 16,5-1 0-16,2 3 0 0,-1-2-1 0,-7 4-1 15,1-1-1-15,6 3 1 0,-7 2-1 0,1 2 1 0,-1-1-3 16,-5 6 4-16,5 6-5 0,-6 0 4 0,0 5-3 0,1 3 1 16,-1-1-1-16,-1 5 0 0,-5 2 2 0,6 5 0 15,0-1 0-15,-7 5 1 0,7 3 1 0,7-4 0 0,-7 8 1 16,7-1 1-16,-1 1-1 0,14 7 2 0,-7 1-1 16,7 2 1-16,-1 5 0 0,0 2 0 0,8 1 0 15,-1 8 0-15,1 2 0 0,-8-3-2 0,7 8 2 0,-7 0 0 16,1-4 1-16,-7 4 0 0,0-1-2 0,-6-2 2 15,-1-2 0-15,-6-3 0 0,0 1 0 0,1-8 0 16,-7 3 0-16,-8-6 0 0,8-1 1 0,-7-4 0 0,-7-3 1 16,8 0 0-16,-14-3-2 0,12 0 5 0,-12-6-4 15,0 3 2-15,6-5 4 0,-6 3-2 0,0-3 1 0,0 0 0 16,0 0 0-16,0 0 1 0,0 0-1 0,-6 0 0 16,12-3 1-16,-6 6-4 0,0-3 3 0,0 0-4 0,0 0 3 15,0 0-4-15,0 0-2 0,-6 0-2 0,6 0-2 16,-6-3-3-16,6-2-2 0,-6 3-5 0,6 2-6 15,-8-5-2-15,2 2-5 0,0 0-8 0,-1-5-4 0,-6 4-4 16,6 0-4-16,1 1-4 0,6 3-3 0,-12 0-5 16,4 0-12-16,2-3-7 0,6 6 5 0</inkml:trace>
  <inkml:trace contextRef="#ctx0" brushRef="#br0" timeOffset="78094.94">12080 7792 414 0,'0'7'23'0,"0"1"0"0,0 7 0 0,0-1 3 16,0 4-4-16,-6 4-3 0,6 5-1 0,-6 1 1 16,0 1 0-16,-2 4-1 0,2-4-5 0,0 5 2 15,-1-5 1-15,-6-3-2 0,6-5 1 0,1 1-1 0,0-2 3 16,0-6 1-16,6-3 5 0,-8-4 1 0,2 0-3 15,0-3 3-15,6-8-4 0,-14 4-1 0,1-3-3 0,7-6-1 16,-14 3-2-16,8-1-1 0,-8-5-2 0,-6-3-2 16,-1 5 1-16,2-5-6 0,-7 4-5 0,-2-3-5 0,2 3-6 15,-7-1-9-15,0 2-8 0,0 2-11 0,-1 1-9 16,2 7-4-16,-1 0-14 0,6 0-17 0,-7 0-1 16,8 7 9-16</inkml:trace>
  <inkml:trace contextRef="#ctx0" brushRef="#br0" timeOffset="82422.19">12713 8356 404 0,'0'0'19'0,"0"0"-1"0,0 0-1 15,0 0-3-15,0 0-1 0,0 0-5 16,0 0 0-16,0 0-3 0,0 0 0 0,0 0-1 0,0 0 0 15,0 0 1-15,0 0 0 0,0 0 0 0,0 0-1 0,0 0 0 16,0 0 0-16,0 0-1 0,0 0-2 0,0 0 2 16,6 0 0-16,0 0 0 0,1 0 0 0,0 0 0 15,-1 0-3-15,1-3 1 0,5 3 2 0,2-4-1 0,-8 4 2 16,8 0-2-16,-2-4 0 0,1 4 0 0,0-3 0 16,0-1 1-16,1 4-2 0,5 0-1 0,-6-4 1 0,6 8 0 15,1-8 1-15,6 1-2 0,-7-2-1 0,7-2 2 16,-6 7-2-16,6 0 3 0,1-7-1 0,5 3-3 15,-6-3 2-15,7 3 0 0,-8 1-1 0,9-1 4 0,-9 4-3 16,7 0 1-16,1-8 1 0,-7 8-2 0,6-3-2 16,1-1 3-16,-7 4-1 0,7-7 0 0,-7 7 1 0,6-4-1 15,-5-3 1-15,5 3-1 0,-6 4 2 0,7-3-1 16,-7 3-2-16,0 0-1 0,7-3 2 0,-7 3 0 0,-1 0 0 16,9 0 0-16,-9-4 1 0,1-1 0 0,7 5-2 15,-1 0-1-15,-6-3 0 0,7 3 3 0,-7-3 1 16,7-1-3-16,-7 0 1 0,6 1 2 0,-6 3-3 0,7 3 1 15,-7-6 2-15,0 3-3 0,7 0 1 0,-7-4 2 16,-1 8-3-16,1-8-1 0,1 0 2 0,-1 8 2 0,0-4-3 16,0 0 1-16,-1-4 0 0,2 4 0 0,-1 0 1 0,0 0 1 15,0 0-2-15,1 0-1 0,-9 0 1 16,15 0 1-16,-7 0-2 0,0 0 0 0,1 0 0 0,-1 0-1 16,6 0 2-16,-6 0 0 0,7 0 0 0,-7-3 1 0,7 3 0 15,-1 0 0-15,-6 0-2 0,7 0 1 0,-8 0 1 16,9-4 0-16,-9 4 0 0,7 0-2 0,1 0 0 15,-7 0 2-15,0 0-1 0,7 0 0 0,-7 0 1 0,0 0 0 16,0 0-3-16,7 0-1 0,-7 0 0 0,-1 0 1 16,1 0 0-16,1 0 0 0,-1 0 4 0,-6 0-4 0,6 0 4 15,-1 0-2-15,1 0 1 0,1 0-3 0,-1 0 4 16,-6 0-4-16,5 0 4 0,1 0-4 0,-6 0 4 0,6 0-4 16,-7 0 4-16,7 0-4 0,-6 0 2 0,6 0 1 15,-7 0 0-15,8 0 0 0,-8 0-1 0,8 0-2 16,-8 0 0-16,7 4 2 0,-6-1 2 0,6-3-4 0,-7 0 0 15,7 0 4-15,-6 4 0 0,6-4-1 0,-7 0-2 16,1 0-1-16,6 4 0 0,-7-8 1 0,1 4-1 0,6 0 3 16,-7 0-1-16,1 0 1 0,-7 0-1 0,6 4 1 15,-5-1-1-15,5-3-2 0,-5 0 4 0,-2 0 0 16,8 4-3-16,-7-4 1 0,-1 4 0 0,8-4 2 0,-6 0-4 16,-2 0 2-16,8 0 2 0,-7 0-4 0,0 3 4 15,6-3-2-15,-6 0-2 0,1 0 2 0,6 3 2 16,-8-3-4-16,1 0 4 0,0 0-2 0,0 5 2 0,7-5-4 15,-8 4 2-15,2-4 0 0,-1 0 0 0,0 3 0 16,0 0 0-16,-1-3 2 0,2 4-2 0,-1-4-2 0,0 4 2 16,0-4 2-16,0-4-1 0,0 8-1 0,0 3-1 0,7-7 1 15,-8-4-2-15,2 8 2 0,-2-4 0 0,2 0-2 16,5 0 0-16,-6 4 1 0,0-4 2 0,1 0-2 0,-2-4 2 16,8 4-2-16,-7 0 2 0,-1 4 0 0,2-4-3 15,-1 3 4-15,0 1 0 0,0-1-2 0,7 2 2 16,-8-2-2-16,2 4-2 0,5-3 2 0,-6 3 0 0,0-3 0 15,7 3-1-15,-7-7 2 0,6 5-1 0,-6-3-2 16,7 3 0-16,-7-5 3 0,6 0-1 0,1 0-1 0,-7 3 0 16,7-3 0-16,-8 0 2 0,8 4-1 0,-1 0 2 15,-5-4-3-15,5 3 3 0,1-3-4 0,-8 4 1 16,8 0 3-16,-6-4-3 0,5 7 3 0,1-7-4 0,-1 0 4 16,-6 0-12-16,6 3 12 0,1 2 0 0,-6-2-3 15,4-3 2-15,-4 7 0 0,5-11 1 0,1 8-3 0,-8 0 2 16,8-1 1-16,0 1-2 0,-7-4 2 0,7-4-2 15,-1 12 0-15,-6-8 0 0,6 0-2 0,1 4 3 16,-7-4 1-16,7 0 0 0,-8 0-1 0,2 3 0 0,-2-3 0 16,2 0 0-16,-1 0 0 0,0 4 0 0,0-1 0 15,-1-6 0-15,2 6-3 0,-1 1-1 0,-7 3 1 0,8-3 2 16,-2 0 1-16,-6-4 0 0,8 3-2 0,-1-3-2 16,-6 0 3-16,6 3 1 0,-7-3-2 0,7-3-1 0,-6 3 0 15,5 0 2-15,-5 3 0 0,6 2-2 0,0-5 1 16,-6 4-1-16,-1-4 1 0,7 0 0 0,-7 3 0 0,8 0 3 15,-8 1-1-15,7 0-1 0,0-4-1 0,-6 0 0 16,5 3 0-16,-4-3 0 0,4 8 0 0,2-8 1 0,-2 8 2 16,1-8 1-16,1 0-1 0,-8 0-3 0,14 0 3 15,-8 0 0-15,-5 2 0 0,6-4-2 0,0 4-2 16,1-2 0-16,-2 5 4 0,-5-5 0 0,6 0 0 0,0 0-2 16,-7 0-2-16,0 3 0 0,8-3 2 0,-14 0 2 15,6 0 0-15,-6 0 0 0,0-3-1 0,0 3 0 16,0 0 0-16,0 0 0 0,0 0-1 0,0 0 0 0,0 0-2 15,0 0-3-15,0 0-3 0,0 0-5 0,0 0 0 0,0 0-5 16,0 0-5-16,0 0-5 0,0 0-3 0,0 0-13 16</inkml:trace>
  <inkml:trace contextRef="#ctx0" brushRef="#br0" timeOffset="87192.36">22905 8722 405 0,'0'0'11'0,"-6"0"2"0,-1 0 1 15,0 0-1-15,1 0-1 0,-7 0-4 0,6 0 0 16,1 0 2-16,0 0-3 0,-1 4 3 0,0-4 0 0,1 0 0 16,6 4-3-16,-7-4 2 0,1 0-2 0,0 3-1 15,-1 1 0-15,0-4-1 0,7 0-1 0,-6 0 0 16,0 0 0-16,6 0-1 0,-8 4 0 0,2-4-1 16,6 0 0-16,-6 0 0 0,6-4 0 0,-7 4-3 0,7 0 2 0,-6 0 0 15,-1 4 0-15,0-4 0 0,1 0-1 16,0 0 1-16,0 0 0 0,-2 0 0 0,2 0 0 0,-7 3-1 15,0-3 1-15,6 5-1 0,1-10 0 0,-6 5 0 0,4 0 0 16,-4 5 0-16,-2-3 0 0,1 3-7 0,1-5-1 16,-2 0-4-16,2 3-6 0,-8-3-5 0,7 4-2 0,-7 0-6 15,-6-1-10-15</inkml:trace>
  <inkml:trace contextRef="#ctx0" brushRef="#br0" timeOffset="89784.65">3289 6565 401 0,'0'0'9'0,"0"0"0"0,0 0-10 16,0 0 10-16,0 0 0 0,6 0-1 0,0 0 0 15,-6 0-1-15,7 0 0 0,0 0-3 0,5 0-2 16,-5 0 0-16,6 0 0 0,-6 0 2 0,5 0-2 0,2 0 4 16,5 0-2-16,-6 0 0 0,6 0 0 0,1 0-3 0,6 0 2 15,-6 0 0-15,6 0-3 0,6 0 2 0,-6 0 0 16,7 0 2-16,7 0-1 0,-2-4-1 0,1 4-1 0,0 0 1 15,1-4 0-15,5 4 0 0,1-3-1 0,-1-1 0 16,1-4 1-16,6 5-1 0,-6-1 1 0,-1 1-1 16,7-5 0-16,1 5 0 0,-2-5 0 0,-5 5 0 15,7-1 0-15,4 1 0 0,-4-2 2 0,-1 2-3 0,7-1 1 16,0 1 0-16,-1-1-1 0,7-3 1 0,0 7-1 0,0-8-1 16,0 5 1-16,0-2 0 0,7 3 1 0,0-6 1 15,6 4 0-15,-6 1-2 0,-1-5 0 0,1 6 0 16,6-3 2-16,-7 1-3 0,8 1 3 0,-1-5-2 15,-6 5 0-15,6-1 2 0,-7 0-1 0,1 1-2 0,0 0 0 16,-1-2 2-16,1-2 0 0,0 3 0 0,-7 1 0 0,0-1 0 16,0 1-2-16,0 3 2 0,1-4-4 0,-9 0 2 15,2 1 2-15,-7 3-4 0,7 0 3 0,0 0-1 0,-7 0 1 16,0 0-1-16,0 0 1 0,7-4 0 0,-14 4 0 16,7 0 0-16,1 0-1 0,-2 0 0 0,-5 0 3 15,-1 0-5-15,8 0 5 0,-7 0-2 0,-1-3 0 0,-6 6-1 16,7-6-1-16,-7 3 2 0,0 0 1 0,0-5 1 15,-6 1 0-15,-1 4-3 0,-5-3 0 0,-2 3 3 16,1-3-2-16,-6-1 0 0,0 4 0 0,-8-4 0 0,8 4 0 0,-13 0 0 16,5 0 0-16,-6 0 0 0,2 0-2 0,-2 0 4 15,0 0-3-15,-6 0 0 0,0 0 1 0,7 0 2 16,-7 0-2-16,0 0 0 0,0 0 0 0,0 0 0 0,0 0 4 16,0 0 2-16,-7 0-2 0,7 0 0 0,0 0-1 15,7 0 0-15,-7 0-1 0,-7 0-1 0,7 0-3 16,0 0 2-16,0 0-3 0,0 0-3 0,0 0-5 0,0 0-1 15,0 0-1-15,0 0-6 0,0 0-2 0,-6 0-7 16,6 0-7-16</inkml:trace>
  <inkml:trace contextRef="#ctx0" brushRef="#br0" timeOffset="99652.63">2715 11997 405 0,'14'0'15'16,"5"0"-1"-16,1 0 0 0,6 0-1 0,0 0-3 0,-1-3-4 15,8-1 0-15,7 4 0 0,-8 0-1 0,13-3 0 16,-5-1-1-16,11 0 1 0,-5 1 0 0,6-5 1 0,7 5-1 15,-1-1-2-15,7 1 4 0,0-5-3 0,8 1 2 16,-2 3 0-16,0 0 0 0,8-3-1 0,6 7-1 16,-8-4 0-16,8 1 0 0,7-2-5 0,-1 3 4 0,0-3-4 15,0 2 4-15,7-5-4 0,-7 5 4 0,13-5-5 0,-6 2 1 16,0-6 4-16,6 5-1 0,-7 0 1 0,8-4-1 16,5-4 1-16,-5 4 2 0,-1-7 1 0,7 3 0 0,-1 1-3 15,1-9 2-15,-1 5-2 0,1 0 1 0,0-1-3 16,0 1 0-16,0 4 1 0,-7-1 1 0,0 0-1 15,0 1 0-15,-6-2-1 0,-1 6-1 0,-6 2 0 0,1-3 0 16,-7 1 0-16,-8 6 2 0,2-3 0 0,-1-1 0 16,-6 1-3-16,-7-1 1 0,6 5 1 0,-12-4 0 0,-1 3-2 15,-5 0 1-15,-2 4 1 0,2-3 0 0,-14 3-2 16,0 0 1-16,0 0-2 0,0 0 3 0,-13 0-1 16,7 0-1-16,-7 0 2 0,0 0-2 0,-7 0 0 0,7 0-1 15,-6 0 0-15,0 0-1 0,-7 0 0 0,6 0-2 16,-6 0-2-16,1 0-5 0,-2 0-2 0,1 0-6 15,-6 0-7-15,6 0-5 0,-7 0-14 0,0 0-14 0</inkml:trace>
  <inkml:trace contextRef="#ctx0" brushRef="#br0" timeOffset="102179.29">17428 11822 404 0,'0'0'25'0,"0"0"-3"16,0 0 0-16,0 0 3 0,0 0-3 0,0 0-1 0,0 0 1 16,0 0 2-16,0 0-2 0,0 0 3 0,0 0 0 15,0 0-2-15,0 0 0 0,0 0-1 0,0 0-1 0,0 0 3 16,0 0-3-16,0 0-1 0,0 0 1 0,0 0-1 15,0 0-3-15,0 0 0 0,0 0-4 0,0 0 0 0,0 0-1 16,0 0-1-16,0 0 0 0,0 0-2 0,0 0-1 16,0 0-1-16,0 0-1 0,0 0 1 0,0 0-2 15,0 0 0-15,0 0 0 0,0 0 0 0,0 0 1 0,0 0-2 16,6 0-1-16,-6 0 1 0,7 3-1 0,0 1 0 16,5 0 0-16,-5 3 3 0,6-3-1 0,0 3-3 15,7 0-1-15,-1 1 0 0,-6-2 0 0,6 3 0 0,7-9 2 16,-6 6-3-16,-1-6 0 0,1 4 4 0,6-4-4 0,-6 0 3 15,5 0 0-15,-5 0 0 0,0 0-1 0,6 0 0 16,-7 4 0-16,8-4 0 0,-8 0-4 0,7 0 4 0,-6 0 0 16,6 0-1-16,0 0 0 0,-7 0 0 0,7 3 0 15,0-3 0-15,1-3 0 0,-1 3 0 0,0 0 0 16,0 0-1-16,7 0 1 0,-8 0 0 0,7 0 0 0,2 0-4 16,-2 0 4-16,7 0-4 0,-6-4 4 0,6 4-4 15,-1 0 4-15,2 0-4 0,-1 0 4 0,6-4-3 16,-5 4 3-16,5 0 0 0,-6 0-2 0,7 0 2 0,-7 0 0 15,7 0-4-15,-1 0 5 0,1 0-1 0,-1 0 0 0,1 0 0 16,-1 0 0-16,8 0 0 0,-1 0-4 0,-7 0 4 16,8 4-4-16,-2-4 4 0,1 4-3 0,7 4 3 15,-6-5-3-15,-2 0 2 0,1 4 1 0,7-2-3 0,0 2 0 16,-7-3 4-16,6-4 0 0,-6 7-1 0,7-3 0 16,-6-4 0-16,5 0 0 0,-6 0-4 0,6 0 4 15,-5 3-3-15,5 1 0 0,-5-1 4 0,5 5-4 0,-6-8 4 16,0 4-1-16,0-1 0 0,0-3 0 0,1 0 0 15,-1 8-4-15,-1-8 1 0,2 3 0 0,-8-3 0 0,1 0 1 16,-1-3 0-16,1 6-1 0,-7 5 1 0,7-5 3 16,-7 1 0-16,0-4-4 0,0 3 4 0,-7-3-3 15,8 4 1-15,-8 0 2 0,1-4 0 0,0 0-4 0,-1 0 4 16,1 0 0-16,-1 0 0 0,-6 0-1 0,7-4 0 16,-7 8 0-16,6-4 0 0,-5 0-4 0,-1 0 4 0,-1 0 0 15,1 0 0-15,0 0 0 0,1 0 0 0,-1 0 0 0,0 0-1 16,-7 0 0-16,1 0 0 0,0 0 0 0,-1 0 0 15,1 0 1-15,-8 0-1 0,8 0 0 0,-7 3 0 16,0-3 0-16,0 0 0 0,-7 0 0 0,8 0 0 0,-2 0 0 16,-5 0 0-16,-7 0 0 0,7 4 0 0,-7-4 0 15,6 0 0-15,-6 0 0 0,0 0 1 0,0 0-1 0,0 0 1 16,-6 0 0-16,6 0-2 0,0 0 2 0,6 0 1 16,-6 0 0-16,0 4 0 0,0-4 1 0,0 0 1 15,-6 3-1-15,6-3 1 0,0 0 0 0,0 0-1 0,0 0 0 16,0 4 4-16,0-4 0 0,0 0-2 0,0 0-2 15,0-4 1-15,0 4 0 0,0 0 0 0,0 0 0 0,0 0 0 16,0 0 1-16,0 0-1 0,0 0-1 0,0 0 1 16,0 0 1-16,0 0-1 0,0 0-3 0,0 0 0 0,0 0 0 15,0 0 1-15,0 0-1 0,0 0-1 0,0 0 0 16,0 0 0-16,0 0 0 0,0 0 0 0,0 0 0 16,0 0 0-16,0 0 0 0,0 0 0 0,0 0 0 0,0 0 0 15,0 0 0-15,0 0 0 0,0 0-1 0,0 0-2 16,0 0 0-16,0 0-5 0,0 0-2 0,0 0-8 0,0 0-6 15,0 0-7-15,0 0-7 0,0 0-6 0,0 0-8 16,0 0-10-16,0 0-7 0,0 0-12 0,0 0-15 16,-7 0 3-16,0 0 13 0,1 0 9 0</inkml:trace>
  <inkml:trace contextRef="#ctx0" brushRef="#br0" timeOffset="106090.96">14347 8224 405 0,'0'0'14'15,"0"0"-3"-15,0 0 2 0,0 0-1 0,0 0-2 0,0 0-3 16,0 0 0-16,0 4 2 0,0 0-1 0,0 2 1 16,0-1-3-16,0 2 2 0,0 4 2 0,0-4-2 15,0 7 0-15,0 1 0 0,0 0 0 0,0-1-1 0,0 2 1 16,0-2 1-16,0 1 0 0,0 3 0 0,0-3 0 16,0 3-1-16,0 1-1 0,0-2 2 0,0 1-2 0,0 5-1 15,0-4-1-15,0 2 0 0,0 5-1 0,0-4 0 16,0 4 0-16,0-1-1 0,0 0 0 0,0 1 0 0,0-3-1 15,0 2 0-15,0 1 1 0,0-4 0 0,0 3 0 16,0 1 0-16,0-5 0 0,0 5-1 0,0-3 3 16,0 2 0-16,0-3 1 0,0-4 0 0,0 8-4 0,0-7 4 15,0 3-3-15,0-9 2 0,0 7-2 0,7-3-1 16,-1-2 2-16,0 0-1 0,2-1 0 0,-2 1 0 0,6-4 0 16,-4 0 2-16,4 4 0 0,1-4 1 0,1 0-2 15,-2 1-2-15,8-2 4 0,-7 0 0 0,7 2-4 0,-8-1 0 16,8 0 3-16,0 4 0 0,-1-5-1 0,1 1 0 15,6 5-1-15,0-6 0 0,-1 1-1 0,2 0 0 16,5 1 0-16,1-2 0 0,-1 1-1 0,2-4-1 0,4 4 1 16,1-6 0-16,0 1-3 0,7 2 2 0,-7-5 1 15,13 0-3-15,-6 2 2 0,6-5-2 0,0 0 0 16,0 0 4-16,0 0-2 0,7 0 2 0,0 0-1 0,-1-5 0 16,7 10 0-16,-6-10 0 0,6 2 0 0,6 0 0 0,2-5-4 15,-2 2 4-15,0 1 0 0,1-2-1 0,6 0 0 16,1 0-4-16,-8-1 3 0,7 5 0 0,0-1-2 0,0 1 0 15,-6 3 0-15,0 0 0 0,-1 0 0 0,1 0-1 16,0 0 1-16,-1 0 0 0,-5-5 1 0,-1 5 1 16,-6 0 0-16,6 0 0 0,-7 0-1 0,-6 0 0 0,6 0 1 15,-5 0 0-15,-1-3 0 0,0 6 2 0,-6 5-1 16,-1-4 0-16,1 3 0 0,-1-3 0 0,1 6 0 16,-7-2 0-16,-6 3 0 0,5 3-2 0,-5 1 2 0,-1-4 0 15,-5 3 1-15,5 2-1 0,-6 2 1 0,-6-3 2 16,6 6 0-16,-7-3 1 0,1 5 0 0,0-2-3 0,-1 2 3 15,-5 2-1-15,5 1 0 0,-6-1 0 0,6 1-1 16,-5-1 0-16,-2 2-3 0,2-2-1 0,-2-3-1 0,-5 0 0 16,6 0-5-16,-6-4 1 0,-1 1-6 0,0-4-5 15,-6-1 0-15,7-3-5 0,-7 0-4 0,0 0-5 16,0 0-6-16,0-3-2 0,0 2-6 0,0-3-10 0,-7-3-11 16</inkml:trace>
  <inkml:trace contextRef="#ctx0" brushRef="#br0" timeOffset="106807.03">14491 8151 405 0,'-7'0'27'0,"0"0"-1"0,-5 0-2 16,4 3 0-16,-10 4 2 0,4 1-5 0,-5-1 2 16,-7 5 0-16,0-1-3 0,-7 7-1 0,7 3-1 15,-13 2-1-15,7 6-2 0,-7-7-2 0,-1 8-2 0,1-4 1 16,-6 3-3-16,5 0-2 0,1 0-1 0,1-3-4 15,5-1-6-15,1 1-2 0,5-8-3 0,1 4-6 0,6 0-4 16,1-7-5-16,6 0-5 0,7-1-6 0,-1-3-2 16,1 0-7-16,12-3-11 0,-6-5-9 0</inkml:trace>
  <inkml:trace contextRef="#ctx0" brushRef="#br0" timeOffset="106991.2">14465 8371 413 0,'6'3'41'0,"7"5"-6"0,0 3-5 15,0 0-3-15,7 3 1 0,6 5-8 0,-1 7-6 0,1 3 0 16,1 0-6-16,5 4-3 0,1 0-6 0,-1 4-3 16,1-4-7-16,-7-4-5 0,6 0-5 0,-5-3-6 0,-1 0-4 15,0-5-8-15,0-2-12 0</inkml:trace>
  <inkml:trace contextRef="#ctx0" brushRef="#br0" timeOffset="108376.61">25530 9909 403 0,'0'0'28'0,"-7"-3"0"16,7 3-3-16,0 0-2 0,7 0 1 0,-7 3-3 0,0-3 1 16,0 0 1-16,0 4 3 0,0 4-1 0,0 2 3 15,0 9-3-15,0 3 2 0,0 3 0 0,-7 9 0 16,1 3-2-16,6 2-3 0,-7 9-4 0,1-4 3 0,-1 3-4 16,1-3-1-16,-1 4-1 0,-6-4-3 0,7-4-1 15,-1 0-1-15,-6-3-1 0,13-8 0 0,-6-3-1 0,6-4 0 16,-7-4-2-16,7-6 1 0,0-6 1 0,0 2 0 15,0-4 0-15,0-4-3 0,7 0 3 0,-7 0-3 16,-7-4 3-16,14 1-1 0,-1-5-1 0,0 0-1 0,8-2 3 16,-2-5-2-16,8-7 1 0,0 0-1 0,5-7-2 15,-5 0 4-15,13-8 0 0,-7 0-2 0,0 5 1 0,-7-5 0 16,7 5 0-16,-6 1 1 0,0 2 0 0,-7 8-3 0,-1 2 3 16,2 1-3-16,-8 6 1 0,-6 9-2 15,7-5-2-15,-7 8 1 0,0-3 0 0,0 6 2 0,0 1-1 16,0 8 1-16,0 2-2 0,0 4 0 0,0 4-2 0,0 0 3 15,0 10-4-15,6 5 4 0,-6 7-4 0,7-3 3 16,-1 4-4-16,1-6 2 0,5-2-2 0,-4-5-10 0,4 2 11 16,2-13 3-16,-2 1 0 0,8-6-1 0,-7-9-1 15,0 0-1-15,0-3-2 0,6-4 1 0,-5 0-2 16,6-8-1-16,-8-2-2 0,8-6-7 0,-1 2-6 0,1-12-8 16,6 4-9-16,0-7-11 0,0-7-7 0,-7-1-8 15,14-4-7-15,-7-2-9 0,0-5-5 0,-7 4-14 0,7-4 11 16,-6 5 9-16</inkml:trace>
  <inkml:trace contextRef="#ctx0" brushRef="#br0" timeOffset="108790.84">26748 9324 419 0,'-20'29'41'0,"-6"7"-6"0,0 12 0 16,-7 3 0-16,-6 11 1 0,1 5-6 0,5-2-1 0,-7 9 1 16,2-5-5-16,5 5 1 0,-6-9 0 15,7-3-2-15,6-3 2 0,-7-4-2 0,13-7 0 0,-6-4-2 16,7-4-2-16,5-11-2 0,2-4-4 0,-2-2 1 0,8-9-1 16,6 1-2-16,-6-11-4 0,6 3 2 0,0-3-4 15,0-4-1-15,0 0 3 0,0 0-3 0,0 0-2 0,0 0 2 16,0-4 0-16,6 4-1 0,0-3-3 0,8-1-1 15,-2-3 0-15,15 0 1 0,-7-5 3 0,12-2 0 16,-6 3-4-16,13-8 3 0,-6 6-2 0,5-7-2 0,-5 6 4 16,-1 6-4-16,-5-3 4 0,-1 4-4 0,-6 3 3 15,5 1 0-15,-12 6-3 0,0 1 1 0,1 3 5 0,-8 4-1 16,0 8 1-16,-6-5-1 0,0 8 1 0,0 4-1 16,0-1-1-16,-6 9 1 0,0-2-2 0,-8 1 0 15,1 4-1-15,7 0-1 0,-7-1-2 0,0-2-7 0,-1-2-3 16,2-2-6-16,5-5-6 0,1-3-7 0,-1 0-8 15,7-8-10-15,-6 2-6 0,12-9-5 0,1-3-5 0,-1-1-10 16,1 1-11-16,5-8 5 0,-4 4 6 0</inkml:trace>
  <inkml:trace contextRef="#ctx0" brushRef="#br0" timeOffset="109237.36">26923 9869 403 0,'0'0'47'16,"0"0"-4"-16,7 5-5 0,0-3-4 0,-1 6-5 16,7-5-6-16,0 4-2 0,-6 5-3 0,13-1-2 0,-8 3-2 15,8-2-2-15,-7 2-1 0,7 1-2 0,-8-5-1 0,2 5-4 16,5-4-1-16,1 5-6 0,-8-6-5 0,8 1-11 16,-1 3-9-16,-5-2-6 0,6-5-8 0,-2 3-18 0,2 2-12 15</inkml:trace>
  <inkml:trace contextRef="#ctx0" brushRef="#br0" timeOffset="109410.52">27002 10282 466 0,'-20'19'67'0,"0"4"-8"16,1 2-7-16,-1 4-10 0,-6 8-12 0,1 7-12 0,-1 4-6 15,-1 7-5-15,1 0-5 0,6-1-3 0,1 1-7 16,6-3-4-16,0-5-2 0,0-7-5 0,13-6-2 0,-7-9-4 15,7-6 1-15,-6-12-3 0,6 0-4 0,0-3-6 16,0-4-6-16,0-8-15 0</inkml:trace>
  <inkml:trace contextRef="#ctx0" brushRef="#br0" timeOffset="109644.61">27783 9466 403 0,'-26'22'78'0,"-7"3"-6"0,-5 9-8 0,-9 2-11 15,-4 16-5-15,-8 10-10 0,1 4-2 0,-7 14-7 16,0 8-2-16,0 5-2 0,-8 5-5 0,8-2-4 16,6-2-3-16,1 1-1 0,-1-9-6 0,14-7-10 0,6-5-6 15,-1-16-9-15,15-3-7 0,5-11-12 0,8-4-5 16,12-7-9-16,0-8-8 0,6-5-13 0,7-9-10 0,6-4 4 15</inkml:trace>
  <inkml:trace contextRef="#ctx0" brushRef="#br0" timeOffset="109968.4">27256 10690 407 0,'6'0'71'0,"0"0"-4"0,-6 0-11 0,8 7-3 0,-8 0-7 15,6 4-10-15,6 7-7 0,2 0-1 0,-1 9-8 16,7-5-4-16,6 3-3 0,-1 4-6 0,1-7 1 0,0 1-2 15,7-8-2-15,-1-5-1 0,-5-6-4 0,5-4-1 16,-6-7 0-16,7-8-2 0,-7 0-3 0,0-7-3 16,7-4-1-16,-14-3-3 0,7 0 0 0,-6-7 0 0,0-1 2 0,-1 3 2 15,-13-1 3-15,1 4 5 0,-1-1 4 16,-12 6 1-16,-1 4 6 0,-6 3 0 0,-7 5 5 0,-6 8 1 16,1-3 1-16,-15 9 3 0,8 4 1 0,-7 4 1 0,-6 3-3 15,5 7 4-15,-5 4 0 0,-1 0-3 0,7 10-1 16,-6-2-1-16,5 10 3 0,7 1-5 0,-5 3 1 0,5 3 1 15,7 1-1-15,6 0-3 0,1-1-1 0,6 1-2 16,0-5-1-16,7-2-2 0,6-1-2 0,0-7-5 16,12 0-2-16,2-7-5 0,5-4-3 0,1-1-4 0,6-6-7 15,0 0-13-15,7-4-9 0,-1-4-14 0,7-3-9 16,-7 0-16-16,1-8-19 0,-1 0 3 0,1-3 13 0,6 0 9 16</inkml:trace>
  <inkml:trace contextRef="#ctx0" brushRef="#br0" timeOffset="110535.42">29229 9884 412 0,'-45'0'60'0,"-8"10"-6"0,-5 5-6 0,-7 7-5 0,-7 11-3 16,0 7-6-16,-6 7-1 0,0 13-3 0,-7 5 1 16,7 9-1-16,0 7-2 0,6 0-2 0,-6 6-1 0,13-6-1 15,0 3-6-15,6-4-1 0,8-2-5 0,4-5-6 16,9-4-9-16,11 1-10 0,8-11-11 0,6-5-16 15,7-2-14-15,12-4-14 0,0-5-24 0,8-2 0 0,-2-4 7 16,8-1 12-16</inkml:trace>
  <inkml:trace contextRef="#ctx0" brushRef="#br0" timeOffset="111561.34">29085 10451 419 0,'-38'30'59'0,"-15"2"-5"16,-5 9-5-16,6 11-5 0,-7 2-4 0,-6 10-10 15,7 1-5-15,-1 4-1 0,0 1-4 0,7-1 0 16,0 2-2-16,12-7-2 0,2-4-2 0,-1-9-2 0,13-7-3 15,-1-8 1-15,9-6-4 0,-2-5-8 0,13-6-6 0,1-9-9 16,-1 2-8-16,0-9-6 0,7 1-4 0,7-4-5 16,0-4-9-16,6 1-4 0,-1-9-14 0,2-2-11 0</inkml:trace>
  <inkml:trace contextRef="#ctx0" brushRef="#br0" timeOffset="112962.37">28513 10470 410 0,'6'0'36'0,"0"0"5"16,1 6 0-16,6-1 7 0,7 7-1 0,-1-6-7 0,1 8 0 15,6 1-3-15,7 4-5 0,-1 3-4 0,1 3-2 16,-1-2-4-16,1 3-3 0,-1-1-1 0,-6 0-5 15,7 1 1-15,-1 4-3 0,1-9 0 0,-1 5-6 0,-5-4-2 16,-1-3-1-16,0-2-3 0,-7 3-3 0,1-7-6 16,-1-1-4-16,-6-2-8 0,7-1-3 0,-7-3-5 0,0 2-5 15,-6-1-5-15,5-3-5 0,1 3 0 0,-6-7-6 0,0 7-14 16,-1-3-10-16,-6-4 1 0</inkml:trace>
  <inkml:trace contextRef="#ctx0" brushRef="#br0" timeOffset="113392.64">29158 10865 432 0,'-14'9'47'0,"1"-3"-4"0,-6 5-4 0,0-1-6 16,-8 10-3-16,1 5-2 0,0 1-1 0,0 7 1 16,-7 4 0-16,1-1-2 0,-1 4-1 0,7-3 2 0,-6 0-1 15,-1 3 2-15,7-7-1 0,0-1-3 0,0-3-1 16,7-2-2-16,-1-5-1 0,1 0 0 0,5-4-4 16,-5-7-3-16,12 4-1 0,1-9 0 0,-1-2 3 0,7 1-1 15,-6-2-3-15,6-3 0 0,0 3-1 0,0-3-1 0,0-3-1 16,6 3 1-16,-6 0 0 0,0-3-1 0,-6 6 0 15,6-3 0-15,0 0-1 0,0 0-2 0,0 0-1 0,6-3-2 16,1 3 2-16,6-5-2 0,0-2 2 0,-1 4-4 16,8-5 2-16,7 1 1 0,-1 0-1 0,6 0 0 0,1-5-3 15,-1 5-3-15,1 0 0 0,-1 3 0 0,7 0-3 16,-13 4-3-16,7-3-4 0,-1 3-3 0,-5 0 0 16,-8 0-6-16,8 0-4 0,-8 0-3 0,-6 3-8 15,6-3-3-15,-5-3-3 0,-2-1-4 0,2 4-1 0,-8-3-4 16,0 3 1-16,7 0 1 0,-6 0-3 0,6-4-8 0,-7 4-6 15,8-7-4-15</inkml:trace>
  <inkml:trace contextRef="#ctx0" brushRef="#br0" timeOffset="114053.81">29431 11253 444 0,'-20'15'47'0,"-6"0"0"0,0 7 1 0,-7-1-2 16,7 10 1-16,1-2-11 0,-1-3 0 0,0-1-1 0,6 0-3 15,7-3-3-15,0 1-4 0,6-5-3 0,1-7-2 16,6 4-5-16,6-8-3 0,1-3 1 0,6-1-2 0,6 1 0 15,7-4-3-15,0 0-2 0,1-4 1 0,5-3 1 16,7 0-1-16,1-1-1 0,-1-7-2 0,-7 5 1 16,7-1-3-16,-13 0-1 0,7-4 3 0,-13 4 1 0,6 0 0 15,-14 8 1-15,1-2 0 0,-6 1-2 0,-7 4 0 16,7 0 0-16,-7 0-3 0,0 0 1 0,0 0 2 0,-7 4-2 16,7 4 0-16,-7 0-2 0,-6-2-2 0,7 10-5 15,0-6-2-15,-2 9-6 0,-4-4-3 0,-2 3-4 16,8 3-7-16,0-2 0 0,6-4-4 0,-7-4 1 0,7 0 0 15,0 0-2-15,0-4 5 0,0 0 1 0,0-3 3 16,0 3 6-16,0-7 0 0,0 4 6 0,0-4-2 0,0 0 5 16,0 0 3-16,7 4 4 0,-1-1 4 0,-6 0-2 15,14 2 4-15,-8-1 0 0,6 2 3 0,2-2 2 16,-1 3-1-16,7 1-2 0,-2-5-1 0,2 1-1 0,0-4 0 16,13 0 1-16,-7 3-1 0,6-3-1 0,1 0 0 15,-1-3-1-15,1-1-2 0,-1 1 1 0,1-1 0 16,-7 0-1-16,0 1 1 0,1-5 0 0,-8 2 0 0,0-3 2 0,-12-1-2 15,5 3 5-15,-4 3-1 0,-8-10 4 0,0 6 1 16,0 1 0-16,-8-4 3 0,-4 3 1 0,5 0 3 16,-12 1 2-16,6 0 0 0,-1 3 3 0,-5 1 0 0,-7 3-1 15,0-4 0-15,0 8 0 0,6 3-1 0,-13 4 0 16,8 0-3-16,-1 4-1 0,0 4 0 0,-7-1-1 0,13 8-1 16,-6-1 0-16,7 0-3 0,6 2 0 0,-6-2-2 15,11 0-1-15,2-2-2 0,0-2-1 0,6-7-3 0,0 5-1 16,6-4-5-16,0-5-4 0,2-2-5 0,4 0-2 15,2-5-7-15,5-3-6 0,1 4-7 0,-1-4-9 16,7 0-2-16,0-4-10 0,0-7 0 0,0 3-11 0,7 1-9 16,-7-7-4-16,7 3 6 0</inkml:trace>
  <inkml:trace contextRef="#ctx0" brushRef="#br0" timeOffset="114267.88">30922 11253 414 0,'7'4'49'16,"-7"11"-1"-16,6 3 2 0,-12 8-1 0,-1 4-4 0,1 10-9 16,-8 4 0-16,-11 7-3 0,-1 11-2 0,0 1-3 15,-13 3-2-15,-1 3-2 0,-11-2 0 0,-2 1-6 0,1-5-1 16,-7-1 2-16,0-7-2 0,2-3-6 0,-2-5-1 0,-6-6-1 16,13-9-6-16,-7 2-7 0,7-13-10 0,0 5-4 15,0-12-10-15,13-3-6 0,-1-4-11 0,8-2-7 0,-1-2-5 16,7 1-14-16,7-8-10 0,-1 1-1 0,0-2 8 15</inkml:trace>
  <inkml:trace contextRef="#ctx0" brushRef="#br0" timeOffset="116193.1">32557 11481 417 0,'-6'-11'44'0,"-7"0"-4"0,6-1-3 15,0 2-1-15,1-1 1 0,0 0-7 0,-1 0 3 0,0 4-2 16,-5-1 2-16,5 1-1 0,-6 3-1 0,6-3 0 16,-5 4-1-16,-2 3-4 0,2-4-2 0,-2 4-2 0,1 0-2 15,0 4-4-15,0 3 0 0,1 4-1 0,-2 0-2 16,1 4-2-16,0 3-1 0,6 3-2 0,-5 6 0 15,5-2-1-15,0 5-1 0,1 2-1 0,6 1-1 0,-6 0 0 16,6 0 1-16,0 0-2 0,0 0-3 0,0-4 2 16,0 1 1-16,0-1-1 0,0-3-2 0,-7-8 2 0,7 1 0 15,-7-2 0-15,1 1 0 0,6-6 1 0,-7-1-1 16,1-7 5-16,6 3 1 0,-6-4-3 0,6-3 2 16,-7 0 0-16,0 5 0 0,7-5 1 0,-6 0 2 0,0 0-1 15,-2-5-1-15,8 5-1 0,-12 0-1 0,5-3 0 16,1-1-1-16,-1 1-1 0,1 3 0 0,-1-4 0 15,1-3-1-15,-8 3 0 0,8-3 0 0,-7 2-1 0,0-2-3 16,0 1 3-16,-7 1-4 0,8-2 4 0,-8-3 0 16,1 5-1-16,-1-2-3 0,0 0 0 0,1 0 5 0,-1 3-5 15,0-3 0-15,1 0 5 0,6 3-1 0,0 0-1 16,1 0 1-16,-2 4-2 0,14 0 1 0,-6-3-2 0,-1 3 2 16,7-4-4-16,0 8 4 0,0-4-4 0,0 0 2 15,0 0-1-15,7 0 1 0,-7-4 3 0,0 4-4 0,6 0 4 16,0 4-4-16,2-1 4 0,-2 5 0 0,7-4-4 15,-7 3 4-15,7 4-4 0,0-4 3 0,-7 3 0 0,8 5-1 16,-1 1-3-16,-7-3 4 0,1-1-4 0,0 3 4 16,-1 0-1-16,-6-1-1 0,-6 1 1 0,-1 3-1 15,-6 0-1-15,-14 0 4 0,2 5-1 0,-7-1 0 0,-8 4-2 16,-5-1 3-16,-8 0-1 0,1 2-3 0,1-2 2 16,-2 0 0-16,1 1 2 0,0 0-4 0,12-5 1 15,2 1-1-15,11-3 1 0,1-1 3 0,7 1-4 0,13-1 4 16,-1 4-2-16,7-5-1 0,7 6-1 0,12 3 1 0,-5-4-3 15,11 3-3-15,1 1 1 0,6-4-4 0,1 1-3 16,7 2-7-16,-1-6-7 0,-1-2-12 0,9-2-9 16,-9 0-14-16,7-5-11 0,-5 2-14 0,5-2-21 0,-6-2 7 15,-5 3 15-15,4-3 10 0</inkml:trace>
  <inkml:trace contextRef="#ctx0" brushRef="#br0" timeOffset="117512.45">24996 11576 408 0,'0'0'28'0,"0"0"4"0,0 0-1 0,0 0 3 0,0 0 1 16,0 0-7-16,0 4 3 0,0-8 0 0,0 4 1 16,0 0-2-16,0 0 3 0,0 0 0 0,0 0 1 15,6 0-2-15,1 0-3 0,-1 0-5 0,0 0 0 0,8 0 0 16,-8 0-4-16,8 0 0 0,5 4-4 0,-6-1-3 0,6-3 0 16,-5 4 0-16,-2 3-4 0,8-3-2 0,-1-1 1 15,1 2 0-15,0-2 0 0,-7 2-2 0,7 1 0 0,-2-2-1 16,-4 3-1-16,-1-3 0 0,0 0-3 0,0 3 1 15,-7 0-1-15,0 1-1 0,-6 3 0 0,8-8 0 0,-8 5 2 16,-8-1 1-16,8 0 1 0,-12-3 0 0,6 7-3 16,-14-4 3-16,1 4-1 0,-1 0-1 0,-6-1 4 15,-1 6-1-15,-5-1 2 0,-1-4 2 0,7 4-1 0,-6 2-1 16,-1-2-4-16,7 0 3 0,0-4-4 0,1 4 3 16,5-5 0-16,0 2-2 0,7-6 0 0,0 6-3 0,0-5 2 15,13 0-3-15,-6 1 1 0,-1-5 2 0,7 4 0 16,0-2-1-16,0 2-1 0,7 0 0 0,-7 0 0 15,6-3-2-15,0 3 4 0,8 4-2 0,-8-4 0 0,7 4 0 16,0-4 0-16,6 6 1 0,-5-7 0 0,5 5 0 16,-6-3-2-16,0-1 0 0,1 4 0 0,4-4 0 0,-10 4 0 15,4 1 0-15,-5-2 1 0,-1-3-1 0,-6 8 1 16,7-4-1-16,-7 0 0 0,0 4-1 0,0 0 1 16,0-1-1-16,0 1 2 0,0-1 0 0,0 1 1 0,0 3-1 15,0-3 0-15,0 4 0 0,0-5 0 0,-7 7 0 16,7-5 0-16,-6 2 0 0,6 0 1 0,-13 0-2 15,7 1 1-15,-2-2 1 0,2 0-1 0,-6 0 0 0,-2 2 0 16,1-5-1-16,0 0 1 0,0 5-1 0,1-8 0 16,-8 3 1-16,7-2-1 0,-7-1-3 0,7 0 1 0,-6-1-3 15,5-2 2-15,1 3-4 0,-6-7-4 0,6 3-3 0,-1 5-2 16,2-6-2-16,-8 2-4 0,7-2-5 0,-7 6-3 16,1-5-2-16,0 1-5 0,-1-1-1 0,-6 3-4 15,0-1 0-15,0-3-2 0,0 2 2 0,0-8-2 0,7 3 0 16,-8 1-7-16,14-4-5 0,-6 0-13 0,13-4 1 15</inkml:trace>
  <inkml:trace contextRef="#ctx0" brushRef="#br0" timeOffset="121193.86">27816 9704 410 0,'-53'-14'22'0,"-5"-5"-2"0,6 5 0 0,0 0-2 0,-7 2-3 16,0-2-4-16,-6 3-5 0,6-1 3 0,-6 1-1 16,-6 0-3-16,6 1 0 0,-6 2-3 0,-2-3 2 15,-4 0-2-15,5 0 2 0,0 0 1 0,-6-3-3 0,6 3-1 16,-5 0 3-16,4-8 3 0,2 8-1 0,-8-7 3 16,14 4 0-16,-6-2 0 0,6 2-2 0,0-5 1 15,0 5-2-15,6-1 0 0,1 0-1 0,-1 1-1 0,7-1 0 16,6 1 0-16,-6-1 0 0,7 4-1 0,-1-1 0 0,7-2-1 15,0 3 0-15,-1-1-2 0,2 3 2 0,5-2 0 16,1 4-1-16,5-5 1 0,-5 1 0 0,6 0-1 16,-1-4-1-16,1 8 4 0,7-4 2 0,-7 0 2 0,6 0 0 15,1 4 1-15,-1 0-2 0,8-1 1 0,-2 5-1 16,2-1-1-16,-2-1 0 0,8 3-2 0,-1 2 0 16,1 0-2-16,6 0 2 0,-6 0 0 0,6 0 1 0,-8 2 0 15,2 3-2-15,0 2 1 0,-8 1 2 0,2 3 1 16,-1 3-1-16,-7 1 1 0,-6 11 1 0,7-1 0 0,-7 8 4 15,-7 0-3-15,7 7 3 0,-14 0-1 0,8 8 1 0,-7 8-2 16,-6 1 0-16,-1 2 0 0,1 12-1 0,-8 1 2 16,1 8-2-16,-7 9 0 0,8 2-2 0,-8 9-1 15,0 1 1-15,1 6-2 0,-1 3 1 0,0 3-3 0,0 5 1 16,8-5 0-16,-1 5 0 0,-7-8-2 0,14 3 0 16,-8-7-1-16,1 1 0 0,7-5 0 0,-8-4 0 15,1 2 0-15,7-8 0 0,-7-5-2 0,6 1 2 0,0-7 0 16,1-4 1-16,-1 0-1 0,7-8-1 0,0-3 2 0,0-3-1 15,0-4 1-15,13-8-1 0,-7 0 0 0,7-3 1 16,1-4 0-16,5-4 0 0,0-3 0 0,1-5 0 16,5-2 0-16,-4-5 0 0,10 1 0 0,-4-8-1 0,-1 1 3 15,6-5-4-15,0-3 3 0,1 1-3 0,6-2 3 16,0-2-4-16,-6-1 4 0,6 0-3 0,0-3 2 0,0-4 0 16,0 0 0-16,0 3-3 0,6 2 3 0,-12-2-3 15,6 1 3-15,0-1-2 0,0 1 2 0,6 3-4 0,0 0 4 16,1 1-4-16,0 3 4 0,6 0-4 0,-1-5 4 15,2 3-3-15,12-1 3 0,-7 2-1 0,7-3-2 16,0 1 1-16,7-1 4 0,-1 0-4 0,1 1 4 0,-1-1 0 16,7 0-1-16,1 1 0 0,5-5-2 0,1 4 2 15,-1 1-4-15,1 3 4 0,6-4-1 0,7 1 1 16,-7 2 0-16,7 1-1 0,6 5-4 0,0-6 2 0,0 5 2 16,0-1 0-16,13 1-2 0,-6-5 1 0,13 9 1 15,0-4-2-15,-2 0 2 0,9-1-2 0,6 4 1 0,-8-3-1 16,15 0-1-16,-1 4 1 0,7-2 0 0,-1 5 1 15,1-3 0-15,13 4-1 0,-6-6 1 0,12 9-1 0,-7-5 1 16,15 5-1-16,-8-3-1 0,6 2-1 0,1-3 4 16,0 4-2-16,6-4 0 0,-13 3 1 0,7 5-1 0,0-5-1 15,-7 1 2-15,0 4-2 0,-6-2 0 0,-1 2 1 16,1 2 0-16,-6 2 1 0,-7-1 0 0,-1-1 0 0,1 1-1 16,-14 1 0-16,8-1-2 0,-7-1 1 0,-7 1-2 15,0 4 4-15,-7-3-3 0,1-2 3 0,0 0-1 16,-7 2-1-16,0-1 0 0,1 0 2 0,-2-3 0 0,-5 2 0 15,0-2 0-15,-1-1 0 0,1 4 0 0,-7-7 0 16,1 3 0-16,5-3-1 0,-6 0-1 0,-6-5-2 0,0 5 4 16,6-4-2-16,-13-4 1 0,7 3-1 0,-8-2 1 15,1-4-3-15,1 3 2 0,-8-3 3 0,1-1-3 16,-7-3 1-16,6 4-2 0,-5-4 0 0,-8 4 0 0,1-4 1 16,-1 0 2-16,-5-3 1 0,-2 2-2 0,1-2-2 15,-6-1 2-15,-8 0 1 0,8 0 0 0,-7 1 0 16,1-8 1-16,-8 7-1 0,6-7 0 0,-4 4 1 0,-8-4 0 15,0 3 0-15,6-3 0 0,-6 4 0 0,6-4-1 0,-6 0 1 16,0 3-1-16,7 2 1 0,0 2-1 0,-7-4-2 16,6 5 3-16,7-1 1 0,-7 0-3 0,2 0-1 0,4 4 1 15,1 0 1-15,-6-3-1 0,6 4 1 0,-1-2 1 16,2 1-2-16,6 3 1 0,-1-2-1 0,-6 2 1 0,6-3-1 16,1 4 0-16,0-4-1 0,5-1 1 0,-5 3 0 15,-7-3 0-15,7 1 2 0,-8-3-3 0,8-1 1 16,-6 0 0-16,-2-3-1 0,-5 3 1 0,6-3 0 0,-7-4 0 15,-6 3 1-15,7-3 0 0,-7 0 0 0,0 0 1 16,0 3 0-16,0-3 2 0,0-3-1 0,0 3-2 0,0 0 0 16,0 0 4-16,0 0 0 0,6 0-4 0,-6 0 1 15,0 0-1-15,0 0 0 0,0 0 0 0,0 0 2 16,0 0 1-16,0 0-3 0,0 0 1 0,0-3-1 0,6-1-2 16,2-3 3-16,-2-1 1 0,7 1-3 0,0-8 1 15,6 1 0-15,1-9 1 0,6 1-2 0,7-7 2 0,-1-4-2 16,1 1 1-16,6-5-1 0,0-7 0 0,6-4 0 15,1 0 2-15,6-6-1 0,0-1-1 0,1-8-2 16,-2-3 0-16,8-3 4 0,0-4 0 0,6 3-2 0,-7-3-2 16,7-1 2-16,-6 1 0 0,0 4-2 0,0-5 3 15,-1 4 1-15,1 5-2 0,0-1 0 0,-2 0 0 0,-4-4 2 16,5 4-2-16,-5-4 0 0,6 5 0 0,-1-5 2 16,1 0-2-16,-1 1 0 0,-6-1 0 0,7 0 2 15,0-3-3-15,-1 4 1 0,1-8-1 0,0 3-1 0,-8-2 2 16,8-1 2-16,0 0-2 0,-7 0 1 0,7 0-2 15,-8 0 0-15,8 4 2 0,-7-1 0 0,1 9-2 0,-2-2-3 16,1 5 3-16,1 7 1 0,-8 1-4 0,1 6 0 0,-7 4 4 16,-7 7-4-16,1 7 4 0,-1 2-1 0,-12 6 0 15,7 3-4-15,-21 1 1 0,-6 7 0 0,0 0 0 16,0 0 0-16,0 0-1 0,0 0 1 0,0 0 1 0,0 0-4 16,0 4 4-16,0-4-4 0,0-1 5 0,0 6-4 15,0-5 5-15,0 3-4 0,0 0 5 0,0 4-4 0,0 1 0 16,0 0 5-16,0 3-5 0,0 0 5 0,0 0-4 15,0 0 5-15,0 0-5 0,0 0 4 0,0 0-4 0,0 0 3 16,0 0 2-16,0 0-2 0,0 0-3 0,0 0 5 16,0 0-4-16,0 0 5 0,0 0 0 0,0 0-2 15,0 0 0-15,0 0 2 0,0 0-3 0,0 0 0 0,0 0 2 16,0-4 0-16,0 0-1 0,0 1-2 0,0-1-3 16,0-3 5-16,0 3-5 0,0-4 0 0,0-2 5 15,0-1-5-15,0 0 5 0,0 0-4 0,0 0 4 0,-26 0-4 16,-7-5 4-16,-6 6-2 0,7-5-1 0,-8 1 4 15,-5-1-4-15,6 0 3 0,-7 1 0 0,-6-1-4 0,0 1 0 16,0 3 3-16,-7-3 1 0,0-2-3 0,1 5 4 16,-7-4-4-16,0 5 4 0,-7-5-2 0,0 4-2 0,1-4 4 15,-7 1-4-15,-1 0 0 0,8-1 0 0,-8-4 4 16,2 4-2-16,-2-7-2 0,-6 4-1 0,8-4 0 16,-15 0-1-16,8 1 0 0,-8-6 1 0,-5 5 0 0,-1-3 1 15,1-1 1-15,-2 1 0 0,-5-1-1 0,1-4 0 16,-2 9 0-16,1-4 1 0,0-2-1 0,-1 5 1 0,1-4-1 15,7 5 0-15,-2-1 1 0,-4-4-4 0,5 8 0 16,7-4 0-16,-7 0 0 0,7 0 1 0,0 3 2 0,0-2-1 16,-1-1 4-16,8 0-2 0,-8 0 0 0,15 0 0 15,-8-1 2-15,0 2-4 0,14-1 4 0,-8-4-4 0,8 5 4 16,-1-2-1-16,7 2 0 0,-7-2 0 0,7 1 0 16,6-3 0-16,-6-1 0 0,7-1 0 0,-1 7-4 0,0-7 4 15,8 5 0-15,-2-3-1 0,1 3-2 0,0 0 0 16,6 0 1-16,-6 5 0 0,7-3 4 0,-1 6 0 15,-6-1-3-15,6 1 3 0,1-1 0 0,-7 4 0 0,7-4-1 16,-2 8-3-16,9-5 0 0,-8 2 0 0,7 2 0 16,-6 1 3-16,5 0 0 0,1 0 0 0,7-1 0 0,-7 1-1 15,6 0 1-15,-7-1 0 0,8 1-1 0,-7 0 0 16,7-1 1-16,-1 1-4 0,1 0 0 0,-7-1 1 16,6-4 2-16,1 6 1 0,-1-2 0 0,-7-3-1 0,8 4-2 15,-1-4 0-15,1 0-2 0,6 1 0 0,-13-2-1 16,6 1 0-16,1 0-2 0,-1 1-3 0,-5-5-1 15,4 4 0-15,-5 0 1 0,7-4-4 0,-7 0 0 0,0 4-2 16,7-3 0-16,-8 3-6 0,1 0-1 0,7 0-6 0,-7 0-1 16,6 4-4-16,1-5-2 0,-8 12-5 0,14-7-6 15,-7 7-13-15,8 0-12 0</inkml:trace>
  <inkml:trace contextRef="#ctx0" brushRef="#br0" timeOffset="124330.66">22456 11979 407 0,'-19'0'24'0,"-1"0"-1"0,0 0 2 0,-6 0-3 15,0 0 1-15,0 0-6 0,0 0-1 0,-6 0-2 16,-1 0-1-16,-7 0-4 0,8 0 0 0,-7 0-2 15,0 0 2-15,0 0-4 0,-1 0 3 0,-5 0-5 0,7-3 3 16,-9-1-5-16,2 4-1 0,-1-7-3 0,1 3-3 16,-7-4-1-16,7 5-5 0,-8-4-2 0,1 3-4 15,7-3-4-15,-8-1-2 0,7 5 0 0,1-4-4 0,0-1-2 16,-1 0-4-16</inkml:trace>
  <inkml:trace contextRef="#ctx0" brushRef="#br0" timeOffset="126115.36">17480 11979 405 0,'0'0'18'0,"0"0"0"15,0 0 0-15,0 0 2 0,0 0-1 0,0 0-6 16,0 0 0-16,0 0-2 0,0 0 0 0,0 0 2 0,0 0 1 15,0 0-1-15,0 0-1 0,0 0-5 0,0 0 3 16,7 0-2-16,-7 0 0 0,0 0 0 0,6 0-1 16,0 0-1-16,1 0 0 0,0 0-1 0,5 0 1 0,1 0 1 15,-6 0 0-15,6 0 0 0,7 4-1 0,-8-4-1 16,15 4 0-16,-7-4-1 0,-2 3 0 0,9 1-1 0,-1-1 0 16,6-3 0-16,-5 0 0 0,5 4-1 0,1-8 0 15,-7 8 0-15,6-4 0 0,1 0-1 0,-1 0-3 0,1 0 3 16,-1-4-3-16,1 8 2 0,6-4-2 0,-6 0 2 15,0 0 0-15,5 0 2 0,-5 0-4 0,6 0 0 16,0 0 3-16,0 0 1 0,-6 0 0 0,6 0-1 0,0 0 0 16,-7 0 0-16,8 0 0 0,-8 0-1 0,7 0 1 15,-6 0-1-15,-1 4 0 0,1-1 0 0,-1 1 0 0,1 3-2 16,-1-3 2-16,1 4 0 0,-7 0 0 0,6-6 0 16,-5 6-3-16,5-8 4 0,-6 4-2 0,7-4-2 0,-1 0 4 15,1 0 0-15,-1 0-1 0,1 0 0 0,7 0 0 16,-8-4 0-16,1 8 0 0,5-8-2 0,-5 0 1 15,-1 0-2-15,1 2 1 0,0-3 0 0,-1 2 2 0,1-5-1 16,-1 4-1-16,-6 1 1 0,0-1-1 0,1 4 2 16,-1-4 1-16,0 4-2 0,-1 0 1 0,-5-3 1 0,6 3-2 15,-6 0 1-15,-1 0 1 0,7-8-2 0,-6 8 2 16,5-3-3-16,2-1 1 0,-1 4 0 0,-6 0 0 0,12-3 2 16,-5 3 0-16,-1-8-3 0,6 5 1 0,-7 3 0 15,2-8 1-15,5 8-1 0,-6-3 0 0,7-1 0 0,-7 1 0 16,7 3 3-16,-7-5-2 0,0 5-1 0,6 0 0 15,-5 5-9-15,-1-5 12 0,6 0-1 0,-5 0-1 16,5 0 1-16,1 0-1 0,-1-5-1 0,1 5 0 0,-1 0 0 16,7 0 0-16,-7 0 1 0,7 0-4 0,-6 0 3 15,7 0-4-15,-2 0 3 0,1 0-1 0,1 0-3 0,-1 0 4 16,6 0 0-16,1 0-1 0,-7 0-2 0,7 0-1 16,-1 0 1-16,0 0 1 0,8 0-2 0,-7 0 2 15,5 0 0-15,2 0 0 0,-1 0 1 0,-1 0-3 0,2 0 4 16,-1 5 0-16,1-2-1 0,-2 1 0 0,1-4-1 15,-6 3 3-15,6 1-3 0,-6-4 4 0,-7 0-3 0,6 4 2 16,1-1-1-16,-7-6-1 0,0 3 1 0,-7 0-1 16,8 0 1-16,-15-4 0 0,9 8 0 0,-2-4 0 0,-7 0 2 15,2 0 1-15,-7 0 0 0,6 0-1 0,-14 0-2 16,2 0-3-16,-1 0 0 0,-1 0-1 0,-5 0-1 16,-7 0-3-16,0 0 0 0,7 0-3 0,-7 0-2 0,0 0-7 15,0 0-2-15,-7 0-8 0</inkml:trace>
  <inkml:trace contextRef="#ctx0" brushRef="#br0" timeOffset="139991.63">1452 3894 409 0,'0'0'11'0,"0"0"-1"0,0 0-1 16,0 0 0-16,0-3 0 0,-7-1-1 0,7 1-3 15,-6-2-3-15,6 2 4 0,-6-5-1 0,-2 1 0 0,-4 0-1 16,6-1 0-16,-8-3-5 0,1 4 0 0,0 0 5 16,0-4-3-16,1 3-2 0,-2-3 5 0,-6 4 0 15,1-4 0-15,-1 4-2 0,1 0 1 0,-7 2 0 0,6-1 1 16,-6 6 3-16,0-5-5 0,1 2 6 0,-2 6-5 15,1 2 5-15,-6-2-6 0,6 5 5 0,-1-1-3 0,1 0 1 16,7 4-3-16,-7 0 5 0,6 4-3 0,7-1 0 16,-6-3-1-16,12 4 0 0,-6-1 0 0,6 1 0 15,1 0-1-15,6-4 0 0,0 7 0 0,6 1-1 0,1-1 0 16,0 0 0-16,6 5 0 0,6 2 0 0,-6 4 0 0,7 1 1 16,6-1-1-16,-1 3-2 0,-5 6 2 0,7-6 0 15,-8 1 0-15,0 4-1 0,8-4 1 0,-14 0 0 0,0-3 0 16,-1-5 0-16,-4 0 4 0,-2-3-2 0,-6-3 6 15,0-1 1-15,-6-3 0 0,-8-4 4 0,1 0-1 0,-6-4 0 16,-1 0-1-16,-6 1-3 0,0-5 0 0,0 1 0 16,-7-4-2-16,7 4 0 0,-6-4-2 0,6 0 0 15,-1 0-1-15,1 0-1 0,7 0-8 0,-1 0-1 0,0-4-1 16,8 8-6-16,-1-4-7 0,0 0-4 0,6 0 2 16,-5 0-9-16,12 0 1 0,-8 0 0 0,8 3 0 15,0 0-5-15,0 2 0 0,0 2-4 0</inkml:trace>
  <inkml:trace contextRef="#ctx0" brushRef="#br0" timeOffset="140326.4">1654 4503 412 0,'6'-15'24'15,"7"-4"-2"-15,-13 9 1 0,7-6 0 0,-7 5 1 16,-7 0-7-16,7 4-6 0,-6-4 3 0,-7 4-6 15,6 0-1-15,-6 3-1 0,1-3-1 0,-2 2-1 0,-5 2 0 16,5 0 1-16,2 3-2 0,-2-4-2 0,2 8-3 16,-2-4-2-16,8 3-5 0,-7 0-1 0,7 6-7 0,-1-2-5 15,0 0-1-15,1 0-3 0,0 4 1 0,-1 4-7 16</inkml:trace>
  <inkml:trace contextRef="#ctx0" brushRef="#br0" timeOffset="140861.32">2175 3734 415 0,'-26'57'25'16,"-7"9"-7"-16,7 0-2 0,0 3 4 0,0 5-6 0,0-4-2 15,7-4-2-15,-1 3-5 0,7-6 3 0,-7-5-6 16,14-3 2-16,0-4 0 0,6-10-5 0,0-4-2 16,0-9-5-16,12-2-9 0,-5-3-2 0,-1-9-6 0,8-3-1 15,-2-7-8-15</inkml:trace>
  <inkml:trace contextRef="#ctx0" brushRef="#br0" timeOffset="141051.48">2259 4015 402 0,'14'-4'24'0,"-2"0"-7"0,8 4-1 0,-7 0-2 15,13-3 0-15,-6 3-8 0,-1 0-5 0,7 0 1 0,-6 0-4 16,0 0-7-16,5 3 0 0,-5-3-9 0,0 4-1 16,-1 0-2-16</inkml:trace>
  <inkml:trace contextRef="#ctx0" brushRef="#br0" timeOffset="141229.62">2533 4195 421 0,'-13'18'31'0,"-7"7"-3"0,8 8-7 0,-8 5-1 15,7 5-3-15,-7 1-8 0,0 0-7 0,8 0-1 16,-1 0-3-16,-1-5-2 0,8-2-6 0,0-3-3 16,0-5-5-16,-2-7-1 0,8 0-5 0,8-7-1 0</inkml:trace>
  <inkml:trace contextRef="#ctx0" brushRef="#br0" timeOffset="141417.5">2696 4286 400 0,'7'0'26'0,"-1"0"-4"0,0 3-5 15,8 1 2-15,-2-1-2 0,1 2-8 0,7 3-3 16,0-6-4-16,-1 6-1 0,1-4-1 0,-8-1-2 0,8 1 0 15,0 0-2-15,-1-4-4 0,-5 0-6 0,4 2-2 16,2-2-1-16,-7-2-5 0,1-2-3 0</inkml:trace>
  <inkml:trace contextRef="#ctx0" brushRef="#br0" timeOffset="141619.81">2983 3964 401 0,'-14'28'23'0,"-5"1"1"0,-1 9-2 16,1 2-1-16,-1 7-2 0,-6 5-7 0,6-1-1 15,-5 1-2-15,5-1 0 0,0-4-2 0,8 1 0 16,-8-7-2-16,7-1 0 0,-1-7-2 0,8-1-4 0,0-6 1 16,6-4-6-16,-6-3-2 0,6-5-7 0,0-3-6 0,0 1-2 15,0-6-4-15,6 2-5 0,-6-1-12 0</inkml:trace>
  <inkml:trace contextRef="#ctx0" brushRef="#br0" timeOffset="143730.81">3054 4073 422 0,'0'-10'30'15,"-6"-1"-1"-15,-7 0-6 0,6-1 1 0,-6 4 0 16,-1 5-6-16,-4 0-1 0,-2-1 1 0,1 8-4 0,-1 2 4 15,-6 2-1-15,-1 4-2 0,1 10-1 0,-6 0 4 16,-1 7-4-16,7 3 2 0,-7 6-1 0,8 1-1 0,-1 5-2 16,0-2-1-16,6 1-2 0,7-3-1 0,0 0-1 15,6-3 0-15,7-8-1 0,-6 1-2 0,12-8 0 16,1 0 0-16,0-8-1 0,-1 1 0 0,7-5-1 0,7-2 0 16,-8 0 0-16,8-8 0 0,7-4 0 0,-9 0-1 15,9-4 0-15,5-5 0 0,-6-3-9 0,7-5 9 0,-1-1 0 16,1-8-1-16,-1-2-2 0,1-5 1 0,-1-7 1 15,2 0-5-15,-2-7 1 0,1-1-1 0,-1 1 0 0,1-5 0 16,-7-1-3-16,7-2 3 0,-1 4 2 0,1-3 0 16,-7-1 0-16,6 3-4 0,-5-2 6 0,-2 3-5 0,1 4 6 15,-6 4-4-15,-1-5 6 0,-6 8-3 0,0 4 3 16,1 8 0-16,-8 1 1 0,0 9 2 0,-6 4-1 16,7 8 0-16,-7-2-1 0,0 5-2 0,0 7 0 0,0 0 0 15,-7 7 2-15,1 1-3 0,0 3 6 0,-1 7 1 16,-6 4-2-16,0 3-1 0,-7 11 6 0,0 6-5 15,1 5 3-15,-7 5 1 0,0 2-1 0,0 8-1 0,0 1-5 16,0-1 4-16,0 4-1 0,0 0-5 0,6-5 4 0,7 6-4 16,-6-9-2-16,12 5-3 0,1-8-5 0,0-4 0 15,-2-3-2-15,16-4 0 0,-8-8-6 0,6-2-6 16,0-5-1-16,7-7-4 0,-6-8-1 0,6 1-5 0,-1-5-3 16,2-1-3-16,6-6-4 0,-8-3-17 0,8-3-8 15</inkml:trace>
  <inkml:trace contextRef="#ctx0" brushRef="#br0" timeOffset="143955.01">3621 3894 404 0,'0'-3'30'0,"-7"-1"1"0,7 4-7 0,0 0 2 0,7 0-7 15,-7 0-2-15,0 0-7 0,6 0 3 0,-6 0-7 16,7 4 0-16,-1-4-3 0,0 3-5 0,8 1-3 16,-2-1-1-16,2 5 0 0,-1-1-8 0,0 0 1 0,0 1-6 15,-1-1-2-15,2 0 1 0,-1 1-3 0,7-1 1 16,-14 0-6-16</inkml:trace>
  <inkml:trace contextRef="#ctx0" brushRef="#br0" timeOffset="144275.07">3822 4382 400 0,'20'3'13'0,"-1"-3"3"0,-5 0-5 15,5 0 3-15,1 4-5 0,-8-4-2 0,8 3-1 0,-6-3-2 16,5 4-3-16,-6-4-5 0,0 0-5 0,-1 3-3 15,2-6 0-15,-1 6-4 0,-6-3 0 0</inkml:trace>
  <inkml:trace contextRef="#ctx0" brushRef="#br0" timeOffset="144463.6">4011 4078 413 0,'-12'29'22'0,"-8"0"-1"0,1 8-2 16,-1 3-2-16,-6 4-3 0,6 0-7 0,-6 0-3 16,7 3 0-16,-1-7 3 0,1 1-4 0,5-1-3 0,2-3 0 15,-2-5-8-15,14-3-3 0,-6-6-4 0,-1 0-4 16,7-6-3-16,0-6-4 0,0 4-3 0</inkml:trace>
  <inkml:trace contextRef="#ctx0" brushRef="#br0" timeOffset="144976.44">3516 4228 411 0,'-6'10'29'0,"0"9"3"0,-1-1-4 16,-6 8-5-16,0-1 1 0,0 8-7 0,0-3-2 0,-7 2-2 16,7 1 0-16,0-3-4 0,0 3-1 0,7-4-3 15,-8-3-4-15,8 0-5 0,0-1-1 0,-1-7-6 0,7 4-1 16,-7-7-6-16,7-1-1 0,0-3-5 0,0 0-2 0,0 1-2 16,0-4 2-16,0-6-4 0</inkml:trace>
  <inkml:trace contextRef="#ctx0" brushRef="#br0" timeOffset="145543.04">4232 4410 414 0,'-6'11'28'15,"0"-3"-3"-15,6 3-3 0,-7 3-2 0,7 1 1 0,7-4-9 16,-7 4-1-16,6-4 1 0,8-4-1 0,-2 0-4 15,2 1 0-15,-2-4 1 0,1-4-4 0,7 3 4 0,0-3-5 16,-1 0-1-16,1-3 5 0,-8-1-1 0,8 0-5 16,-7 0 1-16,7 1 4 0,-14-1-4 0,8 4 5 15,-8-4-1-15,0 4 2 0,-6-3 0 0,0 3 7 0,7 0-2 16,-7 0 0-16,-7 3-3 0,7-3 4 0,-6 0-6 16,0 0 3-16,-8 4-6 0,1 0 4 0,0 3-3 0,-12 4-2 15,-2 4-2-15,-12 2-2 0,6 6-4 0,-12 3 1 16,-1 3-6-16,1 4 0 0,-8 0-6 0,2 0-3 15,-1 4-4-15,5-5-5 0,2 5-1 0,-1-3-2 0,7-2-2 16,1 1 0-16,5-4-1 0,7-3-12 0,0-1-8 0</inkml:trace>
  <inkml:trace contextRef="#ctx0" brushRef="#br0" timeOffset="148181.19">4565 5136 405 0,'-19'0'16'0,"-1"-4"0"0,-6 0-1 0,0 4 0 15,-1 0 1-15,2 0-4 0,-7 0 0 0,-2 0-4 16,-5-3 2-16,0 3 0 0,1 0 3 0,-8 0 0 0,-7 3 0 15,8-3-4-15,-7-3 4 0,-7 3-2 0,-6 0 1 0,6 0-1 16,-6 3 0-16,0-3 2 0,0 0-3 0,0 4-3 16,0 0 3-16,-7-4 0 0,7 3-1 0,-7 1-1 0,1 0 0 15,6 3-2-15,-7-2 0 0,-6-3-5 0,6 6 4 16,-6-4-5-16,0 3 5 0,6-1-6 0,-6 3 5 16,6-2-2-16,-5 0 2 0,5 1 0 0,0-2-1 0,7 2 0 15,0-1-2-15,0 1 2 0,-1-1-1 0,1 0-2 16,0-3 0-16,6 4 2 0,8-1-5 0,-8-4 3 0,7 1 2 15,-1 0-2-15,2 3 0 0,5-3 0 0,1-1-3 16,5 2 5-16,-5-5-2 0,6 2 0 0,-7 3 2 16,7-5 0-16,0 3 0 0,0 1 0 0,6 0-3 0,1-4 3 15,-1 0-3-15,7 0 1 0,1 0 0 0,-2 3-3 16,14 1 5-16,-6-4-2 0,5 0 0 0,2-4 0 16,5 4 2-16,7 0-2 0,-7 0 0 0,7 4 2 0,0-4-2 15,0-4-1-15,0 4 3 0,0 0-2 0,0 0 2 16,0 0-3-16,0 0 0 0,0 0 1 0,0 0-1 0,0 0 0 15,0 0 1-15,0 0 2 0,0 0-2 0,0 0 0 16,0 0-1-16,0 0 1 0,0 0 0 0,0 0-1 0,0 0 3 16,0 0-2-16,0 0 2 0,0 0-3 0,0 0 3 15,0 0-3-15,0 0 0 0,0 0 2 0,0 0-2 0,0 0 3 16,0 0-3-16,0 0 0 0,0 0 0 0,0 0 0 16,0 0 3-16,0 0-2 0,0 0-1 0,0 0 0 0,0 0 3 15,0 0-3-15,0 0 0 0,0 0 3 0,0 0-3 16,0 0 2-16,0 0-2 0,0 0 0 0,0 0 0 0,-6 0-2 15,6 0 3-15,0 0 2 0,0 0-3 0,-6 0 1 16,-1 0 0-16,7 0 0 0,-6 0 0 0,-1 0 0 16,0 0 2-16,7 0-2 0,-6 0 0 0,6 0 2 0,-6 0-3 15,6 0 1-15,-8 0-3 0,8 0 5 0,-6 0-2 16,0 0 2-16,-1 0-3 0,1 0 3 0,-1 0-3 0,1-3 1 16,-7 3 2-16,7-4-3 0,-8-3 0 0,1 2 0 15,0 3 1-15,0-10-1 0,-7 5 3 0,8-8-3 0,-8 4 1 16,7 0 0-16,-7-4 2 0,0-3-5 0,2 0 3 15,-2-4 2-15,1 1-2 0,-1-2 0 0,0-3-3 16,1 1 3-16,-1-5 0 0,-6 4 1 0,13 1-1 0,-7-1-3 16,2 1 1-16,4 3 3 0,1 0 0 0,0-1 0 15,0 5-1-15,7-3 0 0,-8 2 0 0,8 1 0 16,0 0 2-16,-1-1-3 0,0 1 1 0,7-1 2 0,-6 1 0 16,-1 0-1-16,7-4-2 0,-6 4 2 0,0-4-2 0,-2 0 0 15,2-1-3-15,0 2 4 0,0-5-1 16,-8 4-2-16,8-4 0 0,-1 1 3 0,-6-1 0 0,6 5-2 0,1-6 2 15,0 6 0-15,0-1-2 0,-2 0 3 0,2-1 2 16,0 1 0-16,6 4-1 0,-7 4 0 0,0-5 0 16,7 4-1-16,-6 1-5 0,6 3 3 0,-7-1 1 0,1 2-2 15,6-1 2-15,-6-3 2 0,6 5-5 0,-7-1 3 16,7-1 2-16,-7 0 0 0,1 0-5 0,6 0 5 0,0 1-5 16,-6-5 5-16,6 4-2 0,0 0-3 0,0-1 3 15,0 1 3-15,0 4-3 0,0-3 0 0,0-6 0 16,0 5-2-16,6 1 2 0,-6-1 0 0,0-4 0 0,6 0 2 15,1 1-5-15,0-1 3 0,-1 0 0 0,0-3 0 16,1-1 2-16,6 1-2 0,-6 1 0 0,-1-2 0 0,8 1 0 16,-8-1 0-16,0 2 0 0,0-3 2 0,1 6 0 15,0-4 0-15,-1 6 0 0,1-2-3 0,-7 6 3 0,0-2-1 16,0 2 0-16,6 5 0 0,-6-5 0 0,0 5-3 16,0 3 1-16,0-3 0 0,0 3 0 0,6-4 0 15,-6-1-3-15,8 2 6 0,-2-2-3 0,0-1 3 16,0-2-3-16,8 2 0 0,-8-6 0 0,7 1-2 0,1 0 5 15,-2 1-5-15,-6-2 3 0,8 1 0 0,-1 0 0 0,-7 4 2 16,8-4-4-16,-2 4 2 0,8 0 0 0,-7-5 0 16,0 4 0-16,6-2 2 0,1 3-2 0,0-3-2 0,6-2 2 15,-1-3 0-15,8 5 0 0,-1-6 0 0,8 6 0 16,-1-5 0-16,0 0 2 0,7 4-2 0,5-3 0 0,2-1 0 16,-1 4 2-16,1-4 0 0,4 4-3 0,2 0 3 15,-7 0-5-15,7-3 3 0,0 6 0 0,0-3 0 16,-8 1 0-16,8-3-1 0,-1 4 3 0,1 1 0 0,0-2-3 15,0 1 0-15,-1-1 1 0,1 6-3 0,6-3 3 16,-6 0-2-16,6 7 0 0,0-5 2 0,-7 1-2 0,7 4 2 16,0 0 1-16,-6 0 1 0,0 0-2 0,6 0-2 15,-6 0 2-15,-1 4 0 0,1-8-2 0,0 4 0 16,-1 0 5-16,1 0-1 0,-1-3 0 0,1 3-3 0,-1-3-2 16,1-1 5-16,-7 0-5 0,7-3 5 0,-7 3-2 15,0-3-3-15,0 4 5 0,0-5-2 0,-6 5 0 0,6-1-3 16,0-3 3-16,-6 3 2 0,6 0-1 0,-7-3 0 15,8 2 0-15,-8 3 0 0,1 2-5 0,-1-4 5 0,1 4-1 16,-7 0 0-16,0 0 0 0,-7 0 0 0,1 0-4 16,-1 0 5-16,-5 0-5 0,5 0 5 0,-12 0 0 15,6 0 0-15,0 4-5 0,0-4 5 0,-7 2 0 0,8 3-5 16,-1-2 1-16,0 1 4 0,-1 0-1 0,8 0 0 0,-7-1 0 16,0 1 0-16,7 0-1 0,-1-1 0 0,1 5 0 15,-7-8 0-15,0 7 0 0,7-4 0 0,-7 1 0 16,0 0-1-16,-7-1 2 0,7 5 0 0,-12-5 0 0,5 0 0 15,-6 6 0-15,0-6 0 0,-7 1 0 0,2 3-3 16,-2 4-1-16,0-4 3 0,0 5 2 0,-6-1 0 0,0 3 0 16,0 8-1-16,7 0 0 0,-7 3-1 0,-7 8-1 15,7 4 1-15,-6 4 2 0,6 2-2 0,-6 4 2 16,6 5 0-16,0 0-2 0,0 2-2 0,-6 2 5 0,6-2-2 16,0 2 1-16,0-5 0 0,0-1 0 0,-8 2 1 15,8-4-1-15,0-1 0 0,-6-2 0 0,0-5 0 0,6 3 0 16,-7-5 0-16,1-2-1 0,-1 1 0 0,0-8 0 15,1 4-2-15,0-7-1 0,-2-1-3 0,2 1-5 16,0-5-1-16,-7 2-8 0,6-4-6 0,-6 2-8 0,7-3 0 16,-8 4-12-16,2-3-14 0,-8 3-8 0</inkml:trace>
  <inkml:trace contextRef="#ctx0" brushRef="#br0" timeOffset="149906.12">4767 1069 407 0,'-6'0'21'0,"-2"-6"2"16,2 6-3-16,0-5-3 0,-7 2 1 0,0 3-6 15,0-4-1-15,-7 4-1 0,0 0-1 0,1 0-1 0,-7 0 0 16,0 0-1-16,-7 4 1 0,1-1 1 0,-7 5-1 16,-1-1 0-16,2 4-4 0,-15 0 5 0,8 4 0 0,-7-1-2 15,-7 6-1-15,0 0 3 0,1 3 2 0,-8 3-4 16,9-1 2-16,-9 4 3 0,8 0 0 0,-1 5-2 15,7 2-1-15,-1 0 1 0,8 8 2 0,-1 1-4 0,20 2-181 16</inkml:trace>
  <inkml:trace contextRef="#ctx0" brushRef="#br0" timeOffset="150091.51">5236 1956 575 0,'78'-99'-155'16</inkml:trace>
  <inkml:trace contextRef="#ctx0" brushRef="#br0" timeOffset="150197.9">5203 894 451 0,'-52'-25'33'0,"-7"5"-5"16,0 10-7-16,8 3-8 0,-1 2-10 0,-1 5-13 0,14 5-9 15,1 5-3-15,-21 1-8 0,39 0-15 0</inkml:trace>
  <inkml:trace contextRef="#ctx0" brushRef="#br0" timeOffset="151376.29">3660 1941 400 0,'-20'33'16'0,"7"0"-1"0,7-3-1 0,-1 3-1 0,7-4 0 16,0-4-6-16,13 1 0 0,-6 0 0 0,5-8 2 16,8 1-2-16,0-5-1 0,6 1 0 0,-1-5 3 15,8-5 0-15,-1 2-1 0,2-7 0 0,5-4-3 0,-7-4 0 16,7-2 2-16,0-1 0 0,1-4 0 0,-8-3-1 15,7-4 0-15,-6 0-2 0,-1-4 0 0,-6 0 5 0,-6-3-4 16,-1 0 2-16,1-1 2 0,-7 5 3 0,0-4-1 16,-13-1-1-16,6 1 2 0,-6 4-1 0,-6-1 0 0,0 0-2 15,-1 0-1-15,-6 8-1 0,-1-4-1 0,2 4-1 16,-8 3-1-16,1 0-1 0,-7 4-5 0,6 4-3 16,-6 0-8-16,0-1-1 0,7 8-7 0,-8-3-3 0,7 6-3 15,-5 2-7-15,5 1-2 0,0 2-5 0,8 3-11 0,-2 1-17 16</inkml:trace>
  <inkml:trace contextRef="#ctx0" brushRef="#br0" timeOffset="151689.01">4605 1623 423 0,'-8'33'40'16,"-4"7"0"-16,5 4 0 0,-13 11 0 0,8 3 0 0,-8 5-3 15,0 3-2-15,7 3-3 0,-6 1 3 0,0 0-4 16,-1 3-1-16,7-4-2 0,-7-3-5 0,0 4 1 16,8-4-2-16,-2-5-3 0,1-1-2 0,1-6-2 0,-2-1-2 15,2-10-2-15,5 1-1 0,0-7-5 0,-6-8-3 16,7 0 0-16,6-7-4 0,-6-4-5 0,6-3-6 15,0-4 0-15,0-1 0 0,0-5-3 0,0-2-5 0,0 1-7 0,0-4-3 16,0 0-4-16,0-7-4 0,6 0-3 16,-6-1-5-16,13-7-1 0,-7-4-6 0,8-1-5 0,-2-10-12 15,2-3 3-15</inkml:trace>
  <inkml:trace contextRef="#ctx0" brushRef="#br0" timeOffset="151978.81">4832 1586 410 0,'45'-11'18'0,"1"3"-3"0,-7 5 1 0,7 0 2 16,-1 3 0-16,-6 3-5 0,1 4-1 0,-8 0 0 0,-5 4 1 15,-2 8 2-15,-5-4 1 0,-14 7-1 0,0 0 4 16,-6 3 0-16,-6 2-2 0,-7-2 1 0,-6 0-1 0,-8 4-1 15,1-3-11-15,-6 0 12 0,-7 0-2 0,0-4-1 16,0-1-2-16,-1-2-1 0,-5-5-2 0,7 1-1 16,-2-8-1-16,1 1-1 0,0-5-1 0,13 1-2 0,-7-1-4 15,7-6-4-15,0-1-2 0,7 1-7 0,-1-2-3 0,8-1-9 16,-8-2 0-16,6 5-6 0,8-5-3 0,-7 1-2 16,13 0-5-16,-6-1-8 0,6 1-15 0</inkml:trace>
  <inkml:trace contextRef="#ctx0" brushRef="#br0" timeOffset="152553.71">4324 1007 408 0,'-84'48'17'0,"-1"4"3"0,0 5-1 16,0 6 0-16,1 4-1 0,5 5-7 0,2 8 1 15,4 1-1-15,2 7-1 0,6 0 0 0,6 4-1 0,7-4 0 16,7 3-3-16,5 1 4 0,15-4-5 0,-1-4 4 16,19-3-5-16,0-4 4 0,7 0-4 0,14-4 4 0,-2-7-2 15,21-1 0-15,-1-2 1 0,14-4-1 0,0-5 0 16,12-6-2-16,7-4 2 0,14-4-1 0,-2-4 0 0,8-5 1 15,7-6-3-15,5-7 0 0,1-3-1 0,0-4 0 16,6-7 0-16,0-4-1 0,1-8 0 0,-8-2 0 16,7-9 1-16,-7-3-1 0,8-7 0 0,-13-8 0 0,5-3 0 15,-6-12 0-15,-6-3 0 0,-1-10 2 0,-5-9 0 16,-8-2-1-16,1-9 0 0,-7 1-2 0,-13-8 0 0,0 1-1 16,1-1 0-16,-21-3 6 0,1 3-4 0,-13-2 3 15,-8 8 3-15,-6 3 0 0,-6 6-1 0,-12 4-3 16,-8 3-3-16,-6 4 1 0,-7 10 1 0,-6 2-6 0,-7 6 3 15,-5 8-3-15,5 0-3 0,-6 7-4 0,0-1-2 0,6 5-5 16,1 4-8-16,6 3 0 0,-1 3-8 0,8 1-4 16,-1 7-8-16,7 8-17 0</inkml:trace>
  <inkml:trace contextRef="#ctx0" brushRef="#br0" timeOffset="153990.95">12764 8301 421 0,'0'0'28'0,"0"0"3"0,0 0-2 0,0 4-1 16,0-4 0-16,0 0-7 0,0 0-1 0,0 0-2 16,0 0-1-16,-6 0-2 0,6 0-5 0,0 0 3 15,6 0-5-15,-12 0 3 0,6 0-3 0,0 0 0 0,0 0-3 16,6 0 1-16,-6 0 0 0,7 0-1 0,0 0 0 15,5 0-1-15,2 3 0 0,5 1 0 0,1-4-1 0,12 4 0 16,1-1-1-16,6 2 0 0,7-5 0 0,6 2 0 0,0-2-2 16,6 5 3-16,7-5 0 0,0 0 0 0,8 0 1 15,4 0-2-15,8 0 3 0,0 0-4 0,0 0 3 16,5 3 0-16,1-3-4 0,8 0 4 0,-2 4-1 0,1-4 0 16,-1 4-1-16,1-4-3 0,-1 0 3 0,-5 0-2 15,-1 0 2-15,-6 0-4 0,-7 3 4 0,0 1-4 0,-13-8 4 16,0 4 0-16,-6 0-4 0,-7 0 0 0,-7 4 1 15,-5-4 0-15,-7 0 2 0,-1 0 1 0,-12-4-3 0,-1 4 0 16,-5 0 0-16,-8 0 4 0,0 0-1 0,0 0 0 16,-6 0 0-16,0 0-1 0,0 0 1 0,0 0-1 15,0 0 0-15,-6 0-1 0,6 0-3 0,0 0-2 0,0 0 0 16,6 0-3-16,-6 0-5 0,-6 0-3 0,6 0-6 16,0 0-5-16,0 0-6 0,0 0-6 0,0 0-5 0,0 0-6 15,0 0-14-15,0 0-4 0</inkml:trace>
  <inkml:trace contextRef="#ctx0" brushRef="#br0" timeOffset="154935.23">17877 8441 418 0,'-7'-4'27'0,"-5"-1"0"0,5 2 1 0,0-4 2 0,1 7 3 15,0-4-8-15,-1 1 1 0,1-1-4 0,-1 4 2 16,7-7-1-16,-7 3-1 0,7 4 2 0,-6 0-2 16,6-3-1-16,-6 3-4 0,6 0 1 0,0 0-3 0,0-4-2 15,6 4-1-15,-12 0-1 0,-1 0-1 0,7 0-1 16,7 0-1-16,-14 0-4 0,7 0 2 0,0 0-1 0,0 0 0 15,0 0-1-15,0 0 0 0,0 0-1 0,7 0 0 16,-1 0-1-16,0 0 0 0,8 0 0 0,5 0 0 16,1 0 2-16,12 0-2 0,1 0-1 0,6 0 0 0,13 0 0 15,-7 0-1-15,14 0 1 0,0 0 0 0,13 0-1 16,-7 0 0-16,13 0 1 0,0 0-1 0,6 0 0 0,7 0 0 16,8 0 0-16,-2 0 0 0,7 4 1 0,1-1-2 15,5-3 1-15,7 4 0 0,1 3 0 0,-1-3 0 0,0 3 1 16,0 0-1-16,1 1 0 0,-1 2 0 0,0 1 0 15,0-3 0-15,-6 2 0 0,-7 2 0 0,1-1 0 0,-2 0 1 16,-5-3-2-16,1-1 0 0,-16 0 0 0,2 0 0 16,-6 1 1-16,-1-5 0 0,-7 1 2 0,-5-1-2 15,-8 2-1-15,-6-2 1 0,0 0 0 0,-6-3 0 0,-7 4-1 16,-6-4 1-16,-1 4 0 0,-5-1 0 0,-9-3 0 16,-4 0 0-16,-1 0 0 0,-7 0 0 0,0 0 0 0,2 4 0 15,-8-8-2-15,0 4 2 0,0 0 0 0,0 0 0 16,0 0 1-16,0 0 1 0,0 0-2 0,0 0-5 15,0 0 0-15,0 0-4 0,0 0-4 0,0 0-8 0,0 0-2 16,0 0-5-16,-8 0-6 0,8 0-5 0,-6 0-4 16,0 0-2-16,-7 0-6 0,6 0-13 0,-6 4-13 0,1 0 7 15</inkml:trace>
  <inkml:trace contextRef="#ctx0" brushRef="#br0" timeOffset="159118.74">1920 2802 401 0,'-71'-3'9'16,"-8"-5"0"-16,8 1 2 0,-6 0 0 0,-2-1-1 0,8-3-5 15,-2 1 0-15,-4-1 0 0,5 0-1 0,0-1 1 16,-6-2-5-16,6-4 1 0,1 3 0 0,-1-4 3 15,7 1 1-15,-7 0-1 0,13-4 0 0,-6 1 1 0,7-2 0 16,6 1 3-16,0-4-3 0,7 1 1 0,-1-2 0 16,7 2-3-16,-7-4 2 0,13 3-1 0,-6-2 0 15,13-3 0-15,-6-1-1 0,6 2 0 0,7 1 0 0,-1-7 0 16,0 2-5-16,7 1 5 0,0-3-1 0,6-1 0 16,1-3-4-16,6 3 4 0,-6-7-4 0,6 1 2 0,0 2 2 15,0-3 0-15,6-1-1 0,0 6 0 0,8-5 0 16,-8 4 0-16,7-5 0 0,0 9 0 0,0-4-1 0,7 7 0 15,-1-4 0-15,1 0 0 0,6 5 0 0,-6-1 0 16,5-3 0-16,8 2 0 0,-7 1 0 0,0-4 0 0,6 5-3 16,7-5 1-16,-5 4 2 0,5-4 0 0,6 0-2 15,1-3 0-15,-7 4 1 0,13-1-1 0,-1 0 0 0,2 0 0 16,-7 2-3-16,12-2 3 0,-6 1 0 0,7 2 0 16,-7 4 0-16,7 1 1 0,-8 4 2 0,8-1-2 0,-7 3 0 15,1 5 3-15,-2 1-3 0,2 2 0 0,-1 4 1 16,-7 0-1-16,8 0 0 0,-8 7 0 0,7-3 0 15,1 7 0-15,-2-4 1 0,1 4-1 0,1 0 1 0,5 0-1 16,1 0 1-16,0 4-1 0,-1-4 1 0,8 3 0 16,-9 1-1-16,9-4-2 0,-8 4 2 0,8-2 1 15,-7 7-1-15,-1-1 1 0,-6-2 0 0,7 2 0 0,-7 3 0 16,-1 0 0-16,-4-1 0 0,5 5-1 0,-7 0 1 16,1-1 0-16,-7 9 0 0,0-1 0 0,0 0 1 0,0 3-1 15,-6 1-1-15,-1 3 0 0,-5 4-2 0,-2 1-3 16,1 1 3-16,-6-1 1 0,6 6 2 0,-7-3-5 0,-5 2 5 15,5 3-4-15,0-3 5 0,-6 2-5 0,1-1 3 16,-2 1-2-16,2-5 5 0,-1 5-5 0,0-2 3 16,0-2 2-16,-1 4 0 0,-4-4 0 0,4 3-1 0,-5 0 0 15,-1 0 0-15,7 0 0 0,-6 4 0 0,-7-3 0 0,6 2 0 16,-6 2-2-16,0-1 0 0,7 0 0 16,-7 0-2-16,0-1 5 0,0 1-2 0,0-4 0 0,-7 1-3 0,7-4 1 15,-6 3 3-15,6-7-2 0,-7 4 2 0,1-5 1 16,-1 2 0-16,-6-5-2 0,1 0 3 0,-2 0 0 15,8 1 1-15,-14-5-1 0,7 4 1 0,-7-6 2 0,8 2-4 16,-8 1 3-16,1-4-4 0,-1-4 0 0,-6 4 0 16,7-4 0-16,-7-4-1 0,-1 6 1 0,1-6 4 15,0 1-1-15,0-4-4 0,-7 3 4 0,7-7-5 0,-6 5 2 16,5-1 0-16,-5-4 2 0,7 0-1 0,-1-2-4 16,-1 2 1-16,1-4-3 0,6 0-2 0,1-3-6 0,-1 5-3 15,0-5-6-15,8 0-7 0,-1 0-14 0</inkml:trace>
  <inkml:trace contextRef="#ctx0" brushRef="#br0" timeOffset="160037.32">3028 2721 404 0,'-27'11'9'15,"2"-3"4"-15,-7 0-5 0,-1-2 4 0,0 3-5 0,0-3 0 16,1 2-5-16,-1-5 0 0,-6 5 4 0,1-5-4 16,-2 5 3-16,1-5-2 0,-6 1 0 0,-1 0-3 0,1 3 0 15,-1-3 1-15,-6-4 5 0,6 0-3 0,-6 3 1 16,0-3 0-16,-7 0 0 0,13 0 0 0,-12 0-1 0,6 0 0 16,6-3 0-16,-5 3-1 0,5 0 0 0,-7 0-1 15,14 0 1-15,-6 0 2 0,-1 0-4 0,7 0 0 0,7 0 0 16,-7 0-1-16,-1 0 1 0,8 0-3 0,-1 0-6 15,1 0 0-15,-1 0-7 0,7 0-3 0,0 0-2 16,1 0 0-16,-2 0-3 0</inkml:trace>
  <inkml:trace contextRef="#ctx0" brushRef="#br0" timeOffset="162879.34">2936 1055 401 0,'-38'-7'12'0,"-1"-1"3"16,0 1-2-16,-7 0-2 0,7 0 3 0,0-5-6 0,-1 5 3 16,-5-1 0-16,7-2-1 0,-9 2-4 0,2 1 0 15,-1-1 1-15,-6 5-1 0,0-1 0 0,-6 1-3 0,-1-1 2 16,-6 8-1-16,0-1 0 0,-7 1-1 0,7 3 0 15,-7 0 0-15,1 0-4 0,5 5 0 0,-5-5 4 16,12 4 0-16,-6 1-5 0,6-2 5 0,0 1-5 0,1 0 1 16,-1 1 0-16,14-2 3 0,-7 1 2 0,0-4-1 15,6 4-2-15,7-3-3 0,0-1 5 0,0 0-5 16,6-4 0-16,1 6 5 0,5-6 0 0,8 2-1 0,0-3-5 16,-1 2 0-16,7-4-1 0,0 0 0 0,6 3-1 15,1-3-4-15,6 0-10 0,0 0-2 0,0 0-5 0,0 0-6 16,0 0-16-16</inkml:trace>
  <inkml:trace contextRef="#ctx0" brushRef="#br0" timeOffset="165125.81">17304 11751 400 0,'0'-3'22'0,"0"3"-3"0,0 0 2 0,0-3 1 0,0 3 3 15,0 0-5-15,0 3-1 0,0-6 0 0,0 3 0 16,0 3 2-16,0-6 2 0,0 3 1 0,0 0-1 0,0 0 0 15,0 0-1-15,0 0 2 0,0 0-5 0,0 0 1 16,0 0 0-16,0 0 0 0,0 0-2 0,0 0-1 0,0 0-1 16,0 0-4-16,0 0 2 0,0 0-4 0,0 0 1 15,0 0-2-15,0 0 0 0,0 0 0 0,0 0 0 0,0 0-1 16,0 0 0-16,0 0-1 0,6 0 1 0,-6 0 1 16,0 0-1-16,-6 0 0 0,6 0-4 0,0 0 3 15,0 0-4-15,0 0-1 0,0 0 1 0,0 0-1 0,0 0 3 16,0 0-2-16,0 0-1 0,0 0-2 0,6 3 3 15,-6-3-3-15,7 0 3 0,0 3-1 0,-1 2 0 16,1-5-3-16,5 0 4 0,2 8-4 0,5-5 3 0,-6 4 0 16,6-3 0-16,1 3 0 0,0 1 0 0,6 2 0 15,0-2 0-15,0 3-1 0,0 0 0 0,6-4-2 0,1 4 2 16,-1-4-3-16,8 4 3 0,-1-4-3 0,6 4 4 16,-5 0-4-16,11 0 2 0,-4 1 2 0,4-5-1 15,1 8 0-15,1-8-1 0,5 8 0 0,1-4-2 0,0-4 0 16,-1 4 0-16,8-4 1 0,-1 4-2 0,0 0 1 0,0-3-1 15,0 0 1-15,0 2-1 0,6-3 1 0,-5 1 0 16,-1 3 2-16,6-4-1 0,-6 4 0 0,7-4 0 0,-6 5 1 16,5-2-1-16,-6 1 1 0,6 3 1 0,8 1-2 15,-8-4 1-15,2 5 1 0,4-2-3 0,-6-3 0 16,8 3 0-16,-1-3 1 0,-6 4 0 0,6-4-1 0,0 0 0 16,-6 0 0-16,6-1 0 0,0 2 0 0,0-1 1 15,-6 3 0-15,6-7-1 0,-6 5-1 0,6-1 2 16,-6 0 1-16,-1-3-1 0,-6 6 1 0,7-3-3 0,-7-4 2 15,0 5 0-15,0-2 0 0,0 0 0 0,-6 2 2 0,6-1-4 16,-6 0 4-16,-1-1-4 0,-5 2 3 0,-2-1 0 16,2 0-1-16,-1 0 1 0,-7 0-4 0,1-4 4 15,-7 4-4-15,0-4 1 0,0 1 3 0,-7-1 0 0,8 1-3 16,-14-1 1-16,7-7 3 0,-7 7 0 0,-1-2 0 16,-5 2-2-16,0-4-1 0,-1-3 3 0,-6 4-3 0,0-4 3 15,1 0-3-15,-8 0 0 0,0 4 4 0,1-4-3 16,-7-4 3-16,6 4-3 0,-6 0 3 0,0 0-2 15,0 0 3-15,0 0 1 0,-6 0-2 0,6 0 2 0,0 0-1 16,0 0 2-16,6 0 1 0,-6 0 0 0,0 0-3 16,-6 0 2-16,6 0-3 0,0 0 3 0,0 0-4 0,0 0 3 15,0 0-2-15,0 0-2 0,0 0 0 0,0 0-1 16,0 0-3-16,-7 0-1 0,7 0-4 0,-6 0-8 0,6 0-3 16,-14 0-10-16,8 0-6 0,0-4-12 0,-8 1-8 15,8-4-10-15,-13 2-14 0,5-6-12 0,2 4 9 0,-8-4 10 16</inkml:trace>
  <inkml:trace contextRef="#ctx0" brushRef="#br0" timeOffset="166086.18">22443 11921 400 0,'0'0'17'0,"0"0"0"16,0 0 1-16,0 0 0 0,0 0 1 0,0 0-7 0,0 0 1 15,0 0 0-15,0 0-1 0,0 0 0 0,0 0 3 16,0 0-5-16,-6 0 2 0,-8 0-1 0,8 0 0 0,-14-5-3 15,7 3 0-15,-13-3 0 0,0 2-1 0,-7 0 0 16,-5-2 2-16,-1-2-1 0,-1 3-1 0,-5-2-3 16,-1-3 3-16,1 6 0 0,-8 0-1 0,1-5 0 0,-6 5 1 15,6-5 0-15,-13 1 0 0,0 0-2 0,0-1-1 16,-8 1 2-16,-4-3 0 0,-2 2-1 0,1-3 0 0,-7 0 2 16,1 4-3-16,-1-5 0 0,-7 1-1 0,1 4-1 15,0 0-1-15,-7-5-3 0,1 5 0 0,-1-4 3 16,1 4-2-16,-8-3-1 0,1-2 1 0,0 5 1 0,-7-4-2 15,8 4-1-15,-9-4 3 0,9 3 1 0,-9-3 2 16,9 0 1-16,-2 3 0 0,1-2 2 0,0 2 4 0,6 1 4 16,0-4 0-16,7 4-1 0,0 0-1 0,6-4-1 15,7 4-1-15,0-1-1 0,0 1-1 0,7 3-2 0,-2-3 1 16,15-1-1-16,-7 5-1 0,6 0-1 0,7-1 0 16,0 4 0-16,0-8-1 0,7 5 0 0,-2-2 0 0,2 2 0 15,6 3 0-15,0 0 0 0,0-3 0 0,6-5-1 16,1 0 0-16,-1 8 0 0,7 0 0 0,0-4 1 0,6 1 0 15,1 3-1-15,-1-7 2 0,8 3 0 0,-2 4 1 16,8 0 0-16,-1 0 0 0,7 0-1 0,-6-3 1 16,6 3-1-16,0 0 0 0,0 0-1 0,0 3 0 0,0-3 0 15,0-3-1-15,0 3 0 0,0 0 0 0,0 0-3 16,0 0 2-16,0 0 0 0,0 0 0 0,0 0 0 0,0 0 0 16,0 0-2-16,0 0 2 0,6 0 0 0,-6 0 0 15,0 0 0-15,0 0 1 0,0 0 0 0,0 0-1 16,0 0 1-16,7 0-1 0,-14 0 0 0,7 0 0 0,0 0 0 15,7 0 0-15,-7 0 0 0,0 0-1 0,6 0 0 16,1 0 0-16,-7 0 0 0,7 0-2 0,-7 0-1 0,0 0-6 16,0 0-2-16,0 0-9 0,6 0-5 0,-6 0-7 15,0 0-9-15,-6 0-10 0,12 0-9 0,-12 0-14 16,6 0-20-16,0 0 8 0,0 0 9 0</inkml:trace>
  <inkml:trace contextRef="#ctx0" brushRef="#br0" timeOffset="168544.87">2090 8990 417 0,'-6'-3'27'0,"-1"-2"-1"0,0 2-1 0,1-5 1 15,-7 1-2-15,6 0-7 0,-5 0-1 0,-8-5-2 16,7 2 4-16,-7-5-5 0,1 3 3 0,6 2-1 0,-6-1-3 15,-8 0-3-15,8-1 2 0,-8 2-1 0,1 3 0 16,7-1 0-16,-7 5-1 0,0-5 0 0,0 8 1 0,-1-3-2 16,-5 6-1-16,6 1 0 0,-7 0 2 0,8 3 0 15,-7 4-5-15,-2-1 0 0,2 5 3 0,-1 4 0 0,-6-1 0 16,7 4 0-16,-7 4 2 0,-1 4-3 0,1 2 2 16,7 0-3-16,-7 5 2 0,0 7-3 0,-1 0-2 0,2 1 0 15,-1 6 2-15,6-4 0 0,1 5 2 0,-1-1-5 16,1 1 5-16,12-1 0 0,-6 0 0 0,6-1-1 15,1 3-2-15,5 1 2 0,8-2-4 0,0 0 2 0,6-2-1 16,0 1 0-16,6-2 0 0,7-2 2 0,0 1-2 16,7-1-1-16,-1-2 3 0,7-1-6 0,7-5 3 15,-1 3 2-15,8-7-2 0,5 2 0 0,1-1 0 0,-1 1-1 16,8-5 1-16,5-1-1 0,0-2 0 0,-6-3 2 16,13-5-2-16,-6 2 0 0,6-5 0 0,0 1 2 0,1-9-2 15,-8-6 0-15,8 3-3 0,-1-7 4 0,-6-4 0 16,-8-3-1-16,8-3-5 0,-7-9 0 0,1 1 0 0,-8-5 0 15,-6-3 4-15,7-3 0 0,-8-6-3 0,-5-2 3 16,-1 0-1-16,-5-7 0 0,5 0-2 0,-12-5 2 16,-1-1 0-16,1-1-1 0,-7-1 2 0,0 1 3 0,0-1-3 15,-7 1 1-15,1 4 1 0,-7-1 0 0,7 5 4 16,-7 6 0-16,0 4 1 0,0 3 2 0,0 5-3 0,-7 3 0 16,7 3-1-16,0 5 3 0,-7 3-4 0,7 3 2 15,-6 1-2-15,6 2 1 0,0 3-3 0,-7-2-1 0,7 4-2 16,0-3-2-16,-6-2-4 0,0 2-6 0,6 0-6 15,-7-4-8-15,0-2-5 0,1-1-7 0,-7-1-7 0,6-4-9 16,-6-3-5-16,7-5-13 0,0 2-5 0,-8-5 5 16</inkml:trace>
  <inkml:trace contextRef="#ctx0" brushRef="#br0" timeOffset="168961.09">2696 9162 423 0,'0'0'45'0,"0"-4"-5"0,0 4-4 0,0 0-5 16,-7-3-4-16,7 3-13 0,-6-4-2 0,-1 0-2 16,1-6 3-16,-1-2-6 0,0-2 4 0,-11-1-1 0,4-7-3 15,1 4-2-15,-7-8 5 0,2 0-2 0,-2 1 2 16,0-1-1-16,1-3 6 0,-7 4-1 0,6 2 4 16,-6 1 0-16,7 0-5 0,-1 8 3 0,-7-1-1 0,9 5-1 15,4 2 0-15,-6 8-2 0,1 0-3 0,6 8-1 16,-6 2 1-16,5 5 0 0,-5 7 0 0,6 4-4 0,0 2 0 15,-7 6-1-15,7 2 4 0,0 4 0 0,0 5-1 16,1-6-1-16,-2 5 0 0,8 0-1 0,-8-2-1 16,2-3-1-16,5 1-7 0,-6 1-4 0,0-8-11 0,0 3-9 15,6-6-9-15,-5-1-8 0,-1 1-16 0,6-1-9 16,-6-7-21-16,7 3 1 0,-2-7 14 0</inkml:trace>
  <inkml:trace contextRef="#ctx0" brushRef="#br0" timeOffset="173243.42">3145 9601 414 0,'0'0'20'0,"0"0"-6"15,0 0 3-15,0 0-3 0,0 0-2 0,0-2-2 16,6 2-4-16,-6 0 3 0,8 0 0 0,-2 0-2 16,0 0-2-16,1-5 0 0,6 5 4 0,-7-4-3 0,7 4 0 15,-7 0 0-15,8-3 0 0,6 3 0 0,-8 0-1 16,8 0-2-16,-1 0 2 0,7 0 1 0,1 0-2 0,-1 0 5 15,6 0 1-15,1 0-2 0,-1 3 0 0,14 1 0 16,0 1 0-16,-1-3-2 0,7 3 3 0,7-2-3 16,0 0 3-16,12 5 0 0,-6-4-2 0,14-2-2 0,-2 3 3 15,8-5-1-15,0 0 0 0,6 4 0 0,7-4-1 0,6 0-1 16,0 0 0-16,6-4-1 0,2 4-1 16,5-7 1-16,0 7-1 0,7-4-1 0,0-4 0 0,6 2 0 0,0-1-3 15,0-2 3-15,1-1-1 0,5 2-2 0,-6-2 1 16,8 2 1-16,-2-3-1 0,1-4 1 0,6 5-1 15,1-5 0-15,-8 4-1 0,8-7 2 0,-1 3-1 0,6-4 2 16,1 1 0-16,0 0 0 0,-6 0 0 0,6-5 0 16,-1 5 2-16,8-3-3 0,-8-2 3 0,8-2 0 0,-1 3-2 15,0-4-2-15,1-1 0 0,-1 2 3 0,6 0-3 16,1-1 3-16,-7 1-1 0,8-1-3 0,-2-3 3 16,1 3 0-16,-7-3-3 0,14 3 3 0,-8 0 0 0,2-3-4 15,-2 0 4-15,1 0 0 0,-7-1-4 0,7 2 4 16,-6-6 0-16,5 1 0 0,-5 4 0 0,-7-5 0 0,6-3 0 15,0 5-3-15,-6 0 4 0,0-2-2 0,-7-2 1 16,0 2 1-16,1 2-1 0,-2-1-2 0,2 0 2 16,-8-3 0-16,8 2 0 0,-8 1 0 0,2 0 0 0,-2 0 0 15,1 0 0-15,-7 0 0 0,7-4 0 0,-6 5-1 16,5-2 2-16,-12-2 1 0,6-1 2 0,1 1 0 0,-7-1 1 16,-1-3 0-16,1 3-3 0,-8 1 0 0,2-5 3 0,-7 1-2 15,6 3 1-15,-6-3-3 0,0 0 1 0,-8 3 0 16,9-3-1-16,-9 3-1 0,2 0 2 0,-7 1-2 15,6-1-1-15,-7 4 0 0,1 0 0 0,6-4 0 0,-6 5-1 16,-7 0 1-16,7-6 0 0,-7 2 1 0,0-1-2 16,0-4 0-16,-6 1-2 0,0 0 3 0,-1 0-1 15,-5-1 1-15,-8-3 0 0,0 5 0 0,2-3 0 0,-8 3 0 16,0-2-2-16,0 4 1 0,-7 4 0 0,1 1 3 16,0 2-2-16,0 1-1 0,-8 3 0 0,-5 4 1 0,6 0-1 15,-6 0-1-15,0 4 4 0,-1 0-3 0,1-1 1 16,-7 1-1-16,6-1 1 0,-5 1-1 0,5-3 1 0,-6 2-1 15,0 1 1-15,6-4 1 0,-6 0-2 0,7-3 0 16,0 2 0-16,-7-3 2 0,6-3 0 0,2 0-3 16,-2-4 1-16,0 0-1 0,1 0 3 0,-1 1-1 0,-5-2-2 15,-1 1 1-15,-1 0-1 0,2 4 1 0,5 0-1 16,-12-5 1-16,6 9-2 0,0-4 0 0,0 0 0 0,-6-1 0 16,6 1 0-16,-1-1 0 0,-4 1-1 0,5 0-2 15,-7-4 2-15,7 3 1 0,-6 1 0 0,5-4-3 16,2 0 0-16,-7 4 2 0,5-4 2 0,-5 0 0 0,-1 0 0 15,7 4-1-15,-13-3 1 0,7 1-1 0,-1 2-1 16,-5 3 1-16,-1 1 2 0,-6 3-1 0,6 0 1 0,-7 4 0 16,7-1 1-16,-6 5 0 0,-1 3 0 0,1-3 0 0,-8 2 0 15,8-2 0-15,0 3-4 0,-1-1 0 16,1 1 1-16,-7-3 0 0,7 2 0 0,6-2 4 0,-7 3 0 16,1-3-1-16,6 3 0 0,-6-4 0 0,5-1 0 0,1 3 0 15,0-1-4-15,1-6 0 0,-1 6 4 0,6-4-2 16,-6 3-2-16,1-4 0 0,-2 1 0 0,1-3 3 0,0 2-3 15,-6-4 3-15,-1 6-1 0,1-5 0 0,6 0 0 16,-13 4 0-16,7-1-1 0,-8 1 0 0,2-1 0 16,-2 4 0-16,2 5-1 0,-1-5 0 0,-7 5 0 0,8-2 2 15,-8 5-2-15,0 0 1 0,7-1-1 0,-6 5 0 16,6-6-1-16,-7 7 0 0,1-6-1 0,6 5 2 0,-7-5 0 16,8 4 0-16,-8-3-1 0,7-1 1 0,-7 1 1 15,8 4-1-15,-8-5-1 0,0 1 2 0,1 0-1 16,6 0 0-16,-7-1 3 0,1 5-3 0,0-5 1 0,-1 2 2 15,1-3-1-15,5 2 0 0,-4 0 0 0,-2 0 0 16,6 0 1-16,-5-2-1 0,0 2 3 0,6 1-3 0,-7-2 4 16,0 2 0-16,2 1 0 0,4-3 1 0,-12 4 0 15,6 1 0-15,2-4-2 0,-8 7 2 0,6-7-1 0,-6 3 0 16,0 0-1-16,0 1 0 0,0-1 0 0,0 4-2 16,6-7 2-16,1-1-2 0,-7 8 2 0,6-10-1 15,1 6 0-15,6 1 0 0,-13-5 0 0,6 1 0 0,-6 7 0 16,0-8 0-16,6 8 0 0,-6-3 1 0,0 3-2 15,-6 0 0-15,6 0 1 0,-6 0 0 0,0 3-1 16,-8-3 0-16,1 0-1 0,-7-3 1 0,-6 3 0 0,-6 0 0 0,-7 0 0 16,0 3 0-16,-7 1 0 0,-5 3 0 0,-2-3 1 15,-12 4-2-15,6-1-2 0,-6 0 1 0,0 4-3 16,0 0 2-16,7 3-5 0,-1-6-2 0,0 2-6 0,7-2-3 16,7 0-6-16,-1-2-7 0,13 2-10 0,1-5-5 15,-1 2-5-15,13-5-12 0,1 0-10 0</inkml:trace>
  <inkml:trace contextRef="#ctx0" brushRef="#br0" timeOffset="173486.5">21739 4151 417 0,'13'17'25'0,"1"6"-2"0,5 2-2 0,0 8-2 16,1 7-1-16,-7 1-6 0,13 7-2 0,-13-5-2 15,7 5-1-15,-8 0-1 0,2-1 0 0,-2-2-1 0,2-1-1 16,-1-5-3-16,-7 3-7 0,0-6-5 0,8 0-4 0,-14-3-3 16,6-4-6-16,-6 1-6 0,0 0-13 0</inkml:trace>
  <inkml:trace contextRef="#ctx0" brushRef="#br0" timeOffset="181569.7">3321 15057 415 0,'0'0'26'0,"0"0"0"0,0 0 2 0,0 0-1 16,0 0-3-16,0 0-7 0,0 0 0 0,0 0 1 15,6 0-1-15,-6 0-4 0,7 0 0 0,-7 0 2 0,6 0-1 16,1 0-2-16,0 0 1 0,-1 0 0 0,0 0-3 16,8 0 1-16,-8 0 2 0,7 0-1 0,-6 3-1 0,-1-3-1 15,1 0-1-15,5 0 0 0,-4 0-3 0,4 0 0 16,1 0 0-16,-6 0 0 0,6 4-1 0,0-4 0 16,0-4-1-16,0 4 0 0,0 0-1 0,6 0 0 0,1 0 0 15,0 0-1-15,-1 0 0 0,1 0 0 0,6 0 1 0,0 0-2 16,0 0 0-16,-1 0 1 0,8 0 0 0,-7 0 2 15,7 0 4-15,-1 0-2 0,1 0-2 0,-1-3 3 0,2 3-1 16,-2 0 0-16,7 0-3 0,0 0 1 0,-7-3-1 16,7 3 0-16,1 0 0 0,5-5 2 0,-5 5-3 15,-1-3 0-15,6 3-1 0,1 0 1 0,-7 0-1 0,6-5 2 16,1 5-2-16,-1 0 0 0,1 0 0 0,-1 0 0 16,1 0 0-16,-1 0-1 0,8 0 0 0,-7 0-2 15,-1 0 2-15,0 0 0 0,1 0 0 0,-1 0 0 0,8 0 1 16,-7 0 1-16,-1 0-2 0,1 0 2 0,-1 0-2 15,1 0-1-15,0 0-1 0,6 0 2 0,-7 0 0 0,1-3 0 16,6 3 0-16,-6 0 0 0,-1 0-11 0,1 0 10 16,-1 0 4-16,1-4-2 0,-1 4 0 0,1 0 0 0,-1 0 0 15,-6 4 0-15,7-8 0 0,-7 1 0 0,7 3 0 16,-7 0 0-16,0 0-1 0,1 0 1 0,5 0-1 16,-6 0 0-16,0 0 0 0,7-4-2 0,-8 8 2 0,2-4 0 15,-1 0 0-15,0 0 0 0,0 0 0 0,0 0 0 16,0 0 2-16,0 0-2 0,0 0 0 0,1 0 0 0,-2 0 0 15,8 0 0-15,-7 0 0 0,0 0 0 0,0 0-2 0,1 0 0 16,-1 0 0-16,6 0 1 0,-6 0 3 0,7 0-1 16,0 3 1-16,-1-3-2 0,0 4 0 0,1-4 1 15,6 3-1-15,-6 2 0 0,6-2-1 0,-1 5 1 0,2-5 0 16,-1-3 0-16,1 0 0 0,-2 0-2 0,1 4 2 16,1 0 0-16,-2-1 2 0,2 1 0 0,-1-4-2 15,-1 0 1-15,8 4-2 0,-6 0 1 0,-7-1 0 0,5 4-1 16,2-10 2-16,-1 6-1 0,-7-3-1 0,1 0-2 15,-1 0-1-15,0 0-1 0,-5 4 0 0,-1-8-1 0,0 8-3 16,1-8-4-16,-8 4-1 0,-7 0-5 0,2 0-6 16,-1 0-6-16,0 0-7 0,-6 0-9 0,-1 0-7 15,1-3-17-15,-8-1-13 0,2 1 10 0</inkml:trace>
  <inkml:trace contextRef="#ctx0" brushRef="#br0" timeOffset="182638.34">9756 15170 408 0,'-6'0'22'16,"6"0"1"-16,0-4-1 0,0 4-4 0,0 0-1 0,0 0-6 16,0 0 0-16,0 0-1 0,0 0 0 0,0 0 0 15,6 0 2-15,-6 0-1 0,6 0 1 0,7 0 2 16,-6 0 2-16,-1 0 1 0,7 0-1 0,1 0 0 0,-2 0 0 15,2 0-2-15,5 0 4 0,-6 0-2 0,0 0-2 16,7 0-1-16,-1 4-1 0,1 0-1 0,0-1 2 0,-2 1-3 16,9 0-1-16,-1-1-1 0,0 5-2 0,7-8 2 15,-1 3-3-15,1 5-2 0,5-4 0 0,1-4 0 0,7 0 2 16,-1 0 1-16,2 0 0 0,-2 3-1 0,7 1 0 16,-6 3 0-16,6-3-3 0,-6 0 3 0,5-1-3 15,2 4 1-15,-1 1 0 0,-1-1-3 0,-5 0 0 16,7 1 3-16,-2-8 1 0,2 4-4 0,-1-4 3 0,0 7-4 15,0-7 1-15,0 3 3 0,-7 1-4 0,8-4 3 0,-8 0 0 16,1 4-3-16,-1-1 1 0,-5 1 0 0,5-4 0 16,-6 0 0-16,1 4 0 0,-1-4 2 0,-7-4-4 0,1 8 0 15,-1-4 0-15,1 0 1 0,-7-4 0 0,0 4 0 16,0 4 0-16,-7-4 2 0,1 0 1 0,0 0 0 0,-8 0 0 16,1 0 0-16,1 0 0 0,-8-4-1 0,-6 4-3 15,6 0 4-15,-6 0-2 0,0 0-1 0,0 0 2 16,0 0 1-16,0 0 1 0,0 0 2 0,0 0-1 0,0 0-1 15,0 0 0-15,0 0 1 0,0 0 4 0,0 0-4 16,0 0 2-16,0 0 0 0,0 0 0 0,0 0 0 0,0 0-1 16,0 0 0-16,0 4 0 0,-6-4 0 0,6 0-1 15,0 0 0-15,-6 3-1 0,6 0 1 0,0 1-2 16,0-4 0-16,-7 5-2 0,7-2 0 0,0-3-1 0,0 0 0 16,0 3-6-16,0-3-3 0,0 0-5 0,0 0-8 15,0-3-7-15,-7 6-8 0,7-3-5 0,0-3-10 16,0 3-13-16,0 0-11 0,-6 3-15 0,6-3 11 0,-7-3 9 15</inkml:trace>
  <inkml:trace contextRef="#ctx0" brushRef="#br0" timeOffset="186484.14">16581 15346 406 0,'0'0'43'0,"0"0"-8"0,0 0-2 0,0 0-6 0,0 0-4 15,0 0-7-15,0 0 1 0,0 0-4 0,0 0-1 16,0 0 0-16,0 0 1 0,0 0 0 0,0 0 0 0,0 0 0 15,0 0 0-15,0 0 0 0,0 0 4 0,0 0 1 16,0 0 3-16,0 0-2 0,0 0 0 0,0 0 1 0,0 0 0 16,0 0-2-16,0 0-4 0,0 3 2 0,0-3-1 0,0 0-2 15,0 0-1-15,0 0 1 0,0 0-3 0,0 0-1 16,0 0 0-16,0 0-1 0,0 5-2 0,0-10 0 16,0 5-1-16,0 0 3 0,7 0 0 0,-7 0-2 0,0 0-2 15,6 0 4-15,1 0-4 0,-1 0 2 0,0 0 1 16,2 5 1-16,4-5 1 0,2 4-3 0,-2-4 0 0,1 3 2 15,7 0-4-15,0 1 3 0,-8-4-1 0,15 4 0 16,-8-1-2-16,7-6 1 0,0 10-4 0,6-7 3 16,-5 4-3-16,5-4 3 0,1 0-1 0,-1 0 0 0,8 0-1 15,-8 3 0-15,14 1-2 0,-8-1 2 0,8-3-4 16,0 5 0-16,0-10 4 0,-1 10-4 0,7-2 4 0,1 1-2 16,-2-4 0-16,8 3-1 0,-1-3-2 0,1 0 3 15,0 4-2-15,0-4-1 0,-1 0 0 0,7 0 0 0,-6 4 0 16,0-4 0-16,-1 0 2 0,-6 3-1 0,7 1 0 15,-1 0-4-15,-5-4 4 0,-8 3-4 0,7 1 4 16,1-1-3-16,-8 5 3 0,1-5-3 0,-1 1 0 0,-6 0 4 16,1-4-3-16,-2 0 3 0,-5 3-1 0,6 0-2 15,-7-3 3-15,1 4-1 0,-1 1-2 0,-6-5 4 16,1 8-1-16,-1-5 0 0,-6-3-2 0,-1 3 3 0,1-3-1 16,-8 0 0-16,8 0 0 0,-14 0 0 0,8 0 0 15,-14 4 1-15,6-8 0 0,-6 8 0 0,0-4-1 16,7 0 4-16,-7 0 1 0,0 0 0 0,-7 0-1 0,7 4 1 0,0-4 0 15,0-4-2-15,0 4 2 0,0 0 0 16,0 0-1-16,0 0 0 0,0 0 0 0,-6 0 1 0,6 4 1 16,-7-4 2-16,0 0 0 0,7 0 0 0,0 0 0 0,-6 0-4 15,6 0 2-15,0 0 0 0,0 0 2 0,0 0-5 16,0 0 2-16,0 0 0 0,0 0-1 0,0 0 0 0,0 0-2 16,0 0 1-16,0 0 0 0,0 0 0 0,0 0 0 15,0 0-1-15,0 0 0 0,0 0 0 0,0 0-3 16,0 0 2-16,0 0-1 0,0 0 2 0,0 0-3 0,0 0 3 15,0 0 0-15,0 0-4 0,0 0 4 0,0 0-1 16,0 0 0-16,0 0 0 0,0 0 0 0,0 0 0 0,0 0 0 16,0 0 0-16,0 0 0 0,0 0 0 0,0 0 0 15,0 0 0-15,0 0-1 0,0 0 0 0,0 0 0 0,0 0 0 16,0 0 0-16,0 0 0 0,0 0 0 0,0 0 0 16,0 0 0-16,0 0 0 0,0 0 0 0,0 0 0 15,0 0 1-15,0 0 0 0,0 0 0 0,0 3 0 0,0-3 0 16,0 0 1-16,0 0 0 0,0 0 0 0,0 0 1 15,0 0-2-15,0 0 1 0,0 0 0 0,0 0 0 0,0 0 1 16,0 0-1-16,0 0 1 0,0 0 0 0,0 0 0 16,0 0 0-16,0 0-1 0,0 0 1 0,0 0 0 15,0 0 0-15,0 0-1 0,0 0 3 0,0 0-2 0,0 0 0 16,0 0 2-16,0 0-1 0,0 0 0 0,0 0 0 16,0 0 0-16,0 0 0 0,0 0-1 0,0 0 0 15,0 0 0-15,0 0 0 0,0 0-1 0,0 0 0 0,0 0-2 16,0 0 2-16,0 0 0 0,0 0 0 0,0 0 0 0,0 0-4 15,0 0 1-15,0 0 2 0,0 0 1 0,0 0 0 16,0 0 0-16,0 0 0 0,0 0-3 0,0 0 0 16,0 0 2-16,0 0 1 0,0 0 0 0,0 0 0 0,0 0 0 15,0 0-3-15,0 0 1 0,0 0 2 0,0 0 0 16,0 0-3-16,0 0 0 0,0 0 0 0,0 0 2 0,0 0-1 16,0 0-1-16,0 0 2 0,0 0 2 0,0 0-1 15,0 0 0-15,0 0 0 0,0 0 0 0,0 0 0 0,0 0 0 16,0 0 0-16,0 0-3 0,0 0 2 0,0 0 1 15,0 0 0-15,0 0 0 0,0 0 0 0,0 0 0 0,0 0 0 16,0 0-1-16,0 0 0 0,0 0 0 0,0 0 0 16,0 0 0-16,0 0 0 0,0 0 0 0,0 0 0 15,0 0 0-15,0 0 0 0,0 0 0 0,0 0 0 0,0 0 0 16,0 0 0-16,0 0-3 0,0 0 2 0,0 0 2 16,0 0 0-16,0 0 0 0,0 0 0 0,0 0 0 0,0 0 0 15,0 0 0-15,0 0 0 0,0 0 0 0,0 0 0 16,0 0 0-16,0 0 0 0,0 0 0 0,0 0-3 15,0 0-1-15,0 0 4 0,0 0-3 0,0 0 0 0,0 0 0 16,0 0 0-16,0 0 1 0,0 0 0 0,0 0 3 16,0 0 0-16,0 0 0 0,0 0-3 0,0 0-1 15,0 0 1-15,0 0 0 0,0 0 0 0,0 0 4 0,0 0-4 16,0 0 0-16,0 0 0 0,0 0 3 0,0 0-3 16,0 0 3-16,0 0 0 0,0 0 0 0,0 0 0 0,0 0-1 15,0 0 0-15,0 0 0 0,0 0-3 0,0 0-1 0,0 0 1 16,0 0 0-16,0 0 0 0,0 0 1 0,0 0 3 15,0 0 0-15,0 0-1 0,0 0 1 0,0 0-1 16,0 0 0-16,0 0 0 0,0 0 0 0,0 0-1 0,0 0 0 16,0 0 0-16,0 0 0 0,0 0 0 0,0 0 0 15,0 0 0-15,0 0 0 0,0 0 0 0,0 0 0 16,0 0 0-16,0 0 0 0,0 0 0 0,0 0 0 0,0 0 0 16,0 0 0-16,0 0 0 0,0 0 0 0,0 0 0 15,0 0 0-15,0 0 0 0,0 0 0 0,0 0 0 0,0 0 0 16,0 0 1-16,0 0-3 0,0 0-1 0,0 0 1 15,0 0 2-15,0 0 1 0,0 0-3 0,0 3 0 0,0-3 1 16,0 0 0-16,0 0 0 0,0 0 0 0,0 0 4 16,0 0-1-16,0 0 0 0,0 0 0 0,0 0 0 0,0 0-1 15,0 0-3-15,0 0 0 0,0 0 0 0,0 0 1 16,0 0 0-16,0 0 0 0,0 0 0 0,0 0 0 16,0 0 0-16,0 0 0 0,0 0 4 0,0 0 0 0,0 0-4 15,0 0 0-15,0 0 4 0,0 0-4 0,0 0 3 16,0 0 0-16,0 0-4 0,0 0 4 0,0 0 0 0,0 0 0 15,0 0-1-15,0 0-3 0,0 0 0 0,0 0 3 16,0 0-3-16,0 0 0 0,0 0 4 0,0 0 0 16,0 0-4-16,0 0 0 0,0 0 4 0,0 0-1 0,0 0 0 15,0 0-3-15,0 0 3 0,0 0 0 0,0 0-2 0,0 0-1 16,0 0 4-16,0 0-1 0,0 0 0 16,0 0 0-16,0 0-3 0,0 0 0 0,0 0 0 0,0 0 3 0,0 0 0 15,0 0 0-15,0 0 0 0,0 0 0 0,0 0-1 16,0 0 1-16,0 0-1 0,6 0-2 0,1 0-1 15,0 0 4-15,-1 0 0 0,7 0 0 0,-7 0 0 0,8 0-1 16,-2 0 1-16,2 0 0 0,-1 0-1 0,0 0 0 16,0 0 0-16,-1 0 0 0,2 0 0 0,-1 0 0 0,6-3 0 15,-6 0 0-15,1-5-2 0,-2 5-1 0,8-5 3 16,-7 0-1-16,0 1-1 0,6 0 3 0,-5-4-3 16,-2 0 3-16,1 4-2 0,7 0-1 0,-14-4 3 0,8 4-3 15,-1-5 4-15,0 1-4 0,-7 4 3 0,7-3-2 16,-7-5 3-16,2 4-4 0,4-5 0 0,-5-2 4 0,0 0-3 15,5 0 1-15,-5-1 2 0,-1-6-1 0,8 3-1 16,-8-4-2-16,7-3 3 0,0 0-3 0,-7 3 4 16,7-3-2-16,-6-1-2 0,0 0 4 0,-1 1-4 0,0 4 4 15,-6-5 0-15,8 5-4 0,-8-1 4 0,6-3-4 16,0 4 4-16,-6-1-4 0,6 0 4 0,-6-3-3 0,7 4 3 16,0-5-1-16,-1 1-3 0,1 0 3 0,-1-1-3 15,0-3 0-15,-6 4 3 0,0 0 0 0,0-5-3 16,8 5 3-16,-8 0-3 0,0-4 4 0,0 6-4 0,-8-5 4 15,16 3-4-15,-16 3 4 0,2-3-2 0,0 3 0 0,-1-3 0 16,1 3-1-16,-8 1 2 0,2-1-3 0,-2-3 3 16,2 4-3-16,-8-2 3 0,7-2-1 0,0-1-2 0,0 1 3 15,-7 4-2-15,7-5 0 0,1 5-2 0,-8-4 2 16,6 3 2-16,-5 1 0 0,6 2-1 0,-6 1 0 16,-1 0-2-16,0 0 3 0,1 5-2 0,-1-6 0 0,1 4 1 15,-1 1 0-15,-6 0-1 0,6-4 0 0,1 4 2 16,-7 0-1-16,0-1-1 0,7 1 2 0,-7-1-1 15,0 1 0-15,6 0 0 0,-6 0-2 0,-1 3 3 0,2 1-1 16,-1-5-1-16,0 5 0 0,-7-2 0 0,7 5-1 16,0-3 1-16,-7 2-1 0,7 2 0 0,0-5 0 0,-7 4 0 15,1 0 0-15,6 1-1 0,-7-2 1 0,1 2 1 16,-1-1 0-16,1 0 0 0,-1-1 0 0,1 1-2 0,-1 0 0 16,1 4 3-16,-1-4-4 0,1 0 3 0,-1 4 0 15,7 0 3-15,-7-4-2 0,1 3-1 0,6 1 1 16,-7 0 1-16,1 4 0 0,-1-5-2 0,1 4 0 0,-1-1 0 15,1-1 2-15,-8 2-2 0,7 1 0 0,1 3 0 16,-7 0-2-16,0-4 3 0,0 4-4 0,6 0 4 0,-6 0-4 16,0 0 3-16,1 0-3 0,-2 0 3 0,7 0 0 15,-6 0 0-15,7 0 0 0,-1 0-3 0,1 0 4 16,-7 0 0-16,7 0 1 0,-1 0-1 0,0 4-3 0,0-1 1 16,1 1 3-16,-1 0-4 0,-6 3 4 0,7 0-2 0,-1 1-2 15,1-1 0-15,-7 3 4 0,5 2-3 0,-4-5 3 16,-1 1-3-16,6 2 4 0,-6 2-3 0,0-2 3 0,6 1-4 15,-6 0 4-15,7 1-1 0,-1 2-1 0,1-3 3 16,6 4-4-16,-7-1 5 0,7 5-1 0,0-1 0 16,0-3-1-16,0 6 0 0,0-3 0 0,6 5 0 0,-6-1-4 15,7 0 3-15,-7 0 1 0,0-4-2 0,6 8 1 16,-6-4-1-16,7 4-1 0,-8-4 2 0,8-1 0 0,0-2 1 16,-8 3-1-16,8 4 1 0,6-5-1 0,-7-2 0 15,7 3 0-15,-6 0 0 0,6 1 0 0,-1-3 0 0,2 6 0 16,-2-3 0-16,8 2-1 0,-7 0 1 0,7 1-1 15,-1 0 1-15,0 3-1 0,1 1 1 0,6-2-1 16,-6 6 1-16,6-1-1 0,-7-4 0 0,7 4 1 0,0 5-1 16,0-6 1-16,0 0-1 0,-7-2 0 0,7 3-1 15,0 0 2-15,0 0 1 0,0-4-1 0,0 0 0 16,7 1 3-16,-7-1-2 0,7-4 0 0,-1 5 0 0,0-1 0 16,8-3 0-16,-8-1 0 0,7 1-2 0,0 0 3 15,6 0-2-15,-5-1-2 0,5-3 1 0,-6 4 3 0,6 0-2 16,1-4-2-16,0 3 3 0,-1-3-3 0,7 0 3 0,-6 3-2 15,6-6-1-15,0 7 3 0,0-8-3 0,0 0 3 16,0 1-3-16,0-1 3 0,1-4 0 0,5 6-1 16,-6-6-2-16,0 1 2 0,6-5 0 0,2 1-1 0,-9 0-2 15,7 1 1-15,2-6 2 0,-2 2-2 0,1-5 2 16,-8 5-1-16,8-1 0 0,-7-4-2 0,6 1 3 0,-6 0-1 16,7 3-2-16,-7-3 3 0,0 3 0 0,1 1-3 15,-1-5 0-15,0 2 3 0,-1 2-1 0,-5-4 0 16,0 8 0-16,-1-11 0 0,1 8-1 0,-8-8 1 0,8 3-2 15,-7-3 1-15,0 4 0 0,-6-1 0 0,-1-3 1 16,0-3 0-16,2 3 2 0,-8 0-2 0,0-4 0 0,0 8 0 16,0-4 2-16,0 0 0 0,0 0-3 0,0 0 0 15,0 3 3-15,0-3 1 0,0 0 0 0,0 0-1 16,0 0 0-16,0 0 0 0,0 0 0 0,0 0 0 0,0 5 0 16,0-5-1-16,0-5 0 0,0 5 0 0,0 0 0 15,0 0 0-15,0 0 0 0,0 0 0 0,0 0 0 16,0 0-1-16,0 0 1 0,0 0 0 0,0 0-4 0,0 0 0 15,0 0 1-15,0 0 0 0,0 0 0 0,0 0 4 16,0 0-1-16,0 0 0 0,0 0-1 0,0 0-1 0,0 0-3 16,0 0-1-16,0 0 0 0,0 0 0 0,0 0-3 15,0 0-5-15,0 0-2 0,0 0-6 0,0 0-10 0,0 0-8 16,0 0-8-16,0 0-11 0,0 0-9 0,0 0-10 16,0 0-15-16,0 0-8 0,0 0 7 0,0 0 13 0,0 0 10 15</inkml:trace>
  <inkml:trace contextRef="#ctx0" brushRef="#br0" timeOffset="188346.88">21023 14947 437 0,'-7'0'37'0,"7"0"-6"0,-6 0-3 0,6-8-2 16,-7 8-4-16,7 4-6 0,-6-8-2 0,6 4 1 0,0 0-1 15,0 0-3-15,0 0 3 0,0 0-2 0,6-3 2 16,-12 6-1-16,6-3 3 0,0 0-3 0,0 0 3 0,0 0 1 15,0 0-2-15,0 0 2 0,0 0-1 0,0 0-2 16,0 0 0-16,0 0-2 0,0 0 0 0,0 8 0 16,6-1-3-16,-6 0 1 0,7 0-1 0,-1 5-1 0,1 2-2 15,0 1-1-15,5 3 3 0,2 1-4 0,-2-1 3 16,2 4-4-16,-1-4 3 0,-1 0-1 0,8 4-3 16,-7-4 3-16,7 5-3 0,-8-4 3 0,2 2 0 0,6-3-3 15,-8 1 3-15,8-1-1 0,-7 0 0 0,7 0-1 16,-8-2-3-16,2 1 2 0,5-2 0 0,-6 0 1 0,0-1-1 15,7-2 0-15,-7 2 0 0,-1-3-1 0,8 0 0 16,-6 0 1-16,5-1-1 0,-6-1 1 0,6 2-1 0,1 0 2 16,-7-5-2-16,6 3 0 0,1 1 0 0,-1-2 1 0,1-1-1 15,-1 3 1-15,7-1-2 0,-6-3 2 16,6 2-2-16,1 3 1 0,-2-4-1 0,1 0 1 0,0 1 0 16,0-1-1-16,7 0 1 0,-7-4-1 0,7 2 1 0,-7-2-1 15,6-3 1-15,-5 5-1 0,5-5 1 0,-6 0-1 16,7 0 1-16,-7 0-1 0,6-5 1 0,-6 10 1 0,0-10-2 15,0 10 0-15,0-5 0 0,7-5 1 0,-7 2 1 16,0-2-3-16,0-1 1 0,0 2 2 0,6-3 0 16,-6-1-3-16,1-3-1 0,5 0 1 0,-6-3 1 0,0 2 2 15,7 2-6-15,-7-1 9 0,7-3-1 0,-7-1 2 16,6 4 1-16,-5-5 3 0,-2 2 1 0,7-1 0 0,-5 1 0 16,-1 3-1-16,6-3-1 0,-6 2 0 0,-6 1-1 15,7-3-1-15,-2 2-1 0,1 1 0 0,-6-3-3 16,6 2 2-16,-7-2-2 0,1 0 1 0,6-1-1 0,-6-3 0 15,5 0 0-15,-5-1-1 0,6 1 0 0,0-4-1 16,-7 0 0-16,8 0 0 0,-1 0 0 0,-6-3-1 0,-1-1 1 16,1 0 0-16,-1 0 0 0,-6 1 0 0,0-1 0 15,0 1-1-15,0-2 0 0,-7 2 1 0,8 3 0 16,-8-4-1-16,8 1 0 0,-8 3 1 0,0 0-1 0,-6-4 0 16,7 0 0-16,-7 5 0 0,0-5 2 0,0 4-1 15,6-3 0-15,-6-2-1 0,-6 2 0 0,6-4-2 0,0-1 1 16,0 1 0-16,0-4-1 0,0-4 0 0,-7 1-1 15,1-1 1-15,0 0 0 0,-2-3-4 0,-4 4 4 16,5-5-4-16,-6 5 4 0,-6-1-2 0,5 1 3 0,-5 2-3 16,6 2 3-16,-7-1 1 0,1 3-3 0,-1 1 1 0,1-1 3 15,-7 2-4-15,0 2 5 0,6 0-3 0,-13 0 1 16,7 4 1-16,1-3-1 0,-9 3 1 0,9-4 0 0,-7 5 0 16,-2 2 1-16,9-4-1 0,-7 5 0 0,-1 0 0 15,0 0-1-15,0 0 0 0,1 2-1 0,-1 2-3 16,-6 0 3-16,7-1-1 0,-7 1-1 0,6-5 1 0,-13 4 0 15,7 0 0-15,1 5 1 0,-2-5-2 0,-5 1 2 16,6-1-2-16,-7 4 2 0,7 0-1 0,-7 4 1 0,7-5 0 16,0 8 0-16,0-3 0 0,0 5 2 0,0-3-1 15,6 5-1-15,-5-4 2 0,5 4-2 0,1 0 0 0,-8 0 0 16,7 0-1-16,1 0 0 0,-1 0 1 0,1 0 1 16,-7 0 0-16,6 4-1 0,1 1-1 0,-1-3 2 15,1 5-1-15,-8 1 1 0,8 0 0 0,-1 3-2 0,1 3 2 16,-1-3-1-16,1 4 1 0,-1-1-1 0,7 4 1 15,0-6-1-15,-1 6 1 0,2-4 0 0,-1 5 0 0,6-4 0 16,0 3-1-16,1-3 1 0,-1 3-1 0,8 0 2 16,-8-3-1-16,7 7-2 0,0-7 1 0,-6 3 1 15,5 4-2-15,2-4 2 0,-2 5 0 0,1-3 1 0,1 3 2 16,-2 3-2-16,2 3 2 0,-2-3-3 0,1 6 3 16,0 1-3-16,0 4 1 0,1 0 3 0,4 3-1 0,-4 1-2 15,5 2 4-15,-6 1-3 0,6 4 3 0,1-1-2 16,0 2 0-16,6-2 1 0,-6-3-2 0,6 3-2 15,0-3 0-15,0-4 0 0,0 4-1 0,6-7 3 0,-6-1-5 16,6 2 2-16,0-5-3 0,1-1-2 0,6-2-3 0,-6 0-3 16,13-5-5-16,-8 4-3 0,8-7-2 0,-7 0-9 15,7 0-1-15,-2 0-9 0,2-4-2 0,7 4-8 16,-9-3-2-16,9 3-4 0,-1-4-6 0,0 0-5 0,0 1-13 16,7-1 3-16</inkml:trace>
  <inkml:trace contextRef="#ctx0" brushRef="#br0" timeOffset="196007.71">16933 15027 407 0,'0'0'13'0,"0"0"-1"0,0 0 0 0,0 0-3 16,0 0 2-16,0 0-5 0,0 0-1 0,0 4 3 15,0-1 0-15,0 1 4 0,0 4 0 0,6-5-1 0,-6 5 4 16,7-1-3-16,-1 0 2 0,1 5 1 0,6-5-1 16,-7 0 2-16,8 4-3 0,5-1 0 0,-6-1 1 0,6 1 0 15,1 5-2-15,6-5 1 0,-6 2-3 0,5-1 0 16,8 3-2-16,-7-2-1 0,7 2 0 0,-1-3-1 0,1 1 2 15,0-2-3-15,6 1 0 0,-7 4-1 0,1-4-1 16,6 0-1-16,-7-5 0 0,7 6 0 0,-5-1 0 16,-9-3 0-16,7 3-1 0,2-4-1 0,-9 0 0 0,1 0 0 15,-6 1 0-15,6-5-1 0,-7 1 0 0,-5-1 1 16,5-3-2-16,-6 5 1 0,0-5-1 0,-7 0-2 0,8 0-4 16,-8 0-5-16,0 0 0 0,1-5-6 0,-7 5-1 15,0 0-6-15,7 5-4 0,-1-5-4 0,-6 0-4 16,7 0-1-16,-7-5-8 0,0 5-9 0</inkml:trace>
  <inkml:trace contextRef="#ctx0" brushRef="#br0" timeOffset="197879.6">5529 2806 402 0,'13'29'9'0,"0"0"1"0,6 1-3 16,-6-1 0-16,-6 0 3 0,12 1-5 0,-11-1 0 15,4-3 0-15,-6 0 1 0,8-8 1 0,-14 3 1 16,0-6 4-16,6 0 0 0,-6-3 3 0,0-2 1 0,0-7 6 16,0 2-1-16,0-2 3 0,0-3 0 0,0 4-2 0,0-4-4 15,0 0 2-15,0-4-4 0,0 4-5 0,0 0 3 16,0 0-5-16,-6 0-3 0,6 0-4 0,0-3-5 16,-7 3-4-16,0-5-8 0,1 5-2 0,0-3-9 0,0 3-2 15,-8-3-4-15,8-2-6 0,6 5 1 0,-7 0-6 16,7 0-10-16</inkml:trace>
  <inkml:trace contextRef="#ctx0" brushRef="#br0" timeOffset="198224.38">6004 3041 403 0,'-6'17'11'15,"0"6"0"-15,-2-6 4 0,2 6-1 0,0-5 0 0,0 0-5 16,-2-4 2-16,2 3 1 0,0-7 7 0,6 1 1 0,-7-4 4 15,1-3 0-15,-1-1-1 0,0-3-3 0,1 0-1 16,-6 0-2-16,-2 0-1 0,1 0 0 0,-7-3-4 16,1-1-1-16,0 1 0 0,-8-1-3 0,1-3-1 0,0 3-2 15,0-3-3-15,1 0-3 0,-2-1-6 0,1 1-8 16,6 3-7-16,-6 1-8 0,7-2-6 0,-1 2-6 16,8 0-9-16,-8 3-18 0,7 0 1 0</inkml:trace>
  <inkml:trace contextRef="#ctx0" brushRef="#br0" timeOffset="199639.84">10042 15870 406 0,'0'0'38'0,"6"0"0"16,-6-3 3-16,-6 6 5 0,6-3 4 0,6 0-3 0,-6 0 1 15,-6 0 2-15,0 0 1 0,0 0-4 0,6 0-2 16,-14 0-8-16,8-3-1 0,-7 3-8 0,6 0-1 0,-6 0-1 16,1 0-6-16,-2 0-3 0,8 0 1 0,-1 6-6 15,-6-2 2-15,13 3-4 0,-7 8-4 0,7 0 2 0,0 2-4 16,0 10-5-16,7-2 1 0,-1 9-6 0,8 3-2 16,6-1 0-16,-2 4-5 0,-4 1 0 0,11 2-1 15,1-2-4-15,1-1 0 0,-1-4-2 0,0 5-3 0,-7-5 2 16,1-7 1-16,-6 1 3 0,-8-4-2 0,0-1 6 15,-6-6 4-15,0-1 3 0,-12-7 3 0,-2 0 7 0,1-1 2 16,-13-1 5-16,6-9 2 0,-6 3 2 0,-7-3 0 16,1 3-3-16,-1-6 1 0,1 0-1 0,-7-6-3 0,0 2 1 15,7-4-2-15,-8 1-2 0,1-1-1 0,0 0 0 16,0-3-5-16,6-3-2 0,-6 7-1 0,13-5-6 16,-6 5-2-16,5-2-5 0,8 5-10 0,0 0-4 0,6-1-8 15,6 5-11-15,0-1-3 0,1 4-9 0,6-3-1 16,6-5-10-16,8 5-8 0,5-5 0 0,1 1 10 15</inkml:trace>
  <inkml:trace contextRef="#ctx0" brushRef="#br0" timeOffset="199880.65">10003 15940 430 0,'0'0'84'0,"0"-4"-7"0,0 4-8 0,0 0-8 16,0 0-6-16,7 4-12 0,-1-4-7 0,8 0-3 0,-2 0-5 15,8 0-3-15,-1 3-3 0,7 1-1 0,0 3-5 16,1-3-4-16,5-1-2 0,1 4-6 0,-1 2-9 16,-6-6-5-16,7 0-9 0,-1-3-8 0,1 0-11 0,-7 4-9 15,0-4-7-15,0 0-10 0,0 0-14 0,0-4-11 16,-6 4 3-16,0-3 11 0</inkml:trace>
  <inkml:trace contextRef="#ctx0" brushRef="#br0" timeOffset="200082.55">10342 15459 427 0,'-14'15'69'0,"-4"4"-6"0,4 6-6 15,1 5-7-15,-7 6-4 0,8 9-10 0,-2 5-3 16,2 1-2-16,5 8-1 0,1 0-1 0,6-1-1 0,0 4-4 15,-7-3-2-15,7 0-2 0,-7 0-3 0,1-8-2 16,0-4-4-16,0-3-1 0,-2 0-5 0,2-10-7 0,-7-6-7 16,6-2-6-16,7-3-10 0,0-9-8 0,0 1-10 0,-6-7-5 15,6-6-6-15,6 3-7 0,1-10-3 0,6-2-9 16,-7 4-7-16,8-9 2 0</inkml:trace>
  <inkml:trace contextRef="#ctx0" brushRef="#br0" timeOffset="200542.13">10583 16185 437 0,'-26'37'66'0,"0"-1"-2"0,0 1-5 0,6 3-1 16,1-3-5-16,5-4-11 0,-5-1-2 0,13-6-4 15,-1 0-5-15,0-4-3 0,7-4-5 0,-6-7-2 16,6-3-2-16,0-1-8 0,6-7 2 0,-6 4-4 0,14-8-2 16,-1-8-5-16,-7 2-1 0,7-5-4 0,0-3 3 15,7-1-2-15,-7-6-2 0,6-1-2 0,-6-6 0 0,1-5 1 16,-2 5 0-16,1-2-1 0,-6-3 3 0,-1 4 2 15,1 4 1-15,-7 0 2 0,6 7 0 0,-6 0 5 0,0 7 0 16,0 0 7-16,0 8 2 0,0 2-1 0,0 3 5 16,0 2-1-16,0 0 0 0,0 2-6 0,0 3 2 0,0 7-5 15,0 2 2-15,0 4-5 0,0 4 2 0,0 3-4 16,0 4 2-16,0 5-4 0,0 2 1 0,6 0 2 0,2 6-3 16,-2-6-3-16,0-3-2 0,1-4-4 0,0 0-3 15,-1-4-8-15,7-5-7 0,0-3-8 0,0-1-10 16,-7-6-6-16,14-2-10 0,-1-5-3 0,1-3-6 0,6-7-9 15,-6-4-9-15,13 0-5 0,-7-3 7 0,6-5 9 16</inkml:trace>
  <inkml:trace contextRef="#ctx0" brushRef="#br0" timeOffset="200751.65">11111 16046 450 0,'-27'10'66'0,"1"6"-5"16,6 5-6-16,-5 1-6 0,5 0-4 0,0 3-9 15,1 5-2-15,-1 3-2 0,8 0-2 0,-2 4-1 0,2-1-4 16,5 1-1-16,0 0-3 0,7 3-2 0,0 1 0 0,-6-4-4 16,6-1-2-16,0 1-3 0,0-9 1 0,6 2 0 15,-6-4-4-15,7-1-5 0,0-7-4 0,-1-7-3 16,7-3-6-16,0-1-3 0,0-7-8 0,7-3-8 0,0-9-5 16,-8-2-6-16,14-5-3 0,-13-6-5 0,7-4-5 15,-1-5-4-15,1-6 0 0,0-4-7 0,-8-4-3 16,8-3-3-16</inkml:trace>
  <inkml:trace contextRef="#ctx0" brushRef="#br0" timeOffset="201169.49">11371 15375 411 0,'0'-7'62'16,"0"3"-3"-16,-7 8-2 0,7 3-6 0,-6 8-1 0,6 7-8 16,-6 3-2-16,-2 9-1 0,2 10-7 0,-6-1-1 15,5 15-3-15,0 9-2 0,1 2-1 0,6 5-4 0,-7-1-2 16,7 5 2-16,-6-1-6 0,-1-4-1 0,7-1-1 15,-7-2 2-15,1-4-3 0,0-8-3 0,-8 5 1 16,8-8-1-16,0-4-1 0,-1 0-1 0,7-6 0 0,0-5-1 16,-6-7 1-16,6-8-3 0,-7-2 0 0,7-5-1 15,0-7-2-15,0-1 0 0,7-5 2 0,-14-2 0 0,7-3 0 16,7-3 0-16,-1-5-1 0,-6 1 0 0,7-1-1 16,5-6 0-16,-4-1 0 0,4 0 0 0,1-4-1 15,0-1-2-15,7-3 0 0,-7 5 2 0,7-4 2 0,-1-1-3 16,-6 5 1-16,6 1-1 0,1 1 1 0,-7 2-4 0,7-1 3 15,-8 4-4-15,-5 4 2 0,6 0 2 0,-7 4-2 16,-6-2 1-16,7 5 0 0,-7 0 0 0,-7 8 1 0,1-1 2 16,0 3-3-16,-1 2 4 0,-6 2 0 0,7-3-2 15,-7 8 1-15,-1-1 2 0,2 4 2 0,-2 0-1 16,2-3 3-16,5-1-2 0,0 1-2 0,7-5 1 0,-6-3-2 16,6 1 2-16,6 2 0 0,-6-3-2 0,14-4-1 15,-2 4 1-15,2 0-1 0,5-1-2 0,-6 2 0 0,6-5-4 16,7 4-9-16,1 0-4 0,-1-3-13 0,-6-1-8 15,5-4-14-15,1 1-16 0,0-1-16 0,1-3-22 16,-1 0-1-16,0 0 15 0,-7 0 11 0,7-3 8 0</inkml:trace>
  <inkml:trace contextRef="#ctx0" brushRef="#br0" timeOffset="201394.98">12407 16474 434 0,'-27'5'94'0,"1"9"-9"0,7-1-13 15,-7-1-16-15,6 3-20 0,0-5-27 0,8-2-16 0,-1 0-19 16,13-8-12-16,6-4-11 0,1-3-12 0,-1-4-18 15,8 3 3-15</inkml:trace>
  <inkml:trace contextRef="#ctx0" brushRef="#br0" timeOffset="201519.81">12295 16742 451 0,'-12'7'59'15,"-8"0"-8"-15,7 0-12 0,0-2-15 0,6-2-9 0,7 0-13 16,-6-6-9-16,6-5-9 0,6 1-8 0,1-3-12 15,6 1-4-15,0 3-13 0</inkml:trace>
  <inkml:trace contextRef="#ctx0" brushRef="#br0" timeOffset="202160.29">13475 15647 409 0,'-14'3'80'0,"-6"3"-4"0,-5 3-5 16,-1 5-2-16,6 0-2 0,-12 9-15 0,5 2-3 0,-5 5-6 16,-1 7-6-16,1 3-6 0,-1 4 0 0,7 0-8 15,0 3 1-15,0 1-4 0,7-4-2 0,-1-1-1 16,14-2-6-16,-1-8 3 0,14 0-5 0,-1-3-1 0,14-5 1 15,-1-3-1-15,14-7-4 0,0 3 1 0,6-4-3 16,6-2-2-16,1-1-4 0,-1 0-2 0,1-1-2 0,-7 2-4 16,0-5 3-16,-7 4-2 0,1 0 0 0,-13 0 0 0,0 0 0 15,-14 0 2-15,0 3 2 0,-6 1 1 0,-12 0 3 16,-2 3 2-16,-5 1 5 0,-1-1 1 0,-6 0 4 16,-7 0 0-16,1 1-1 0,-1-4-1 0,1-4-1 0,-1 0-5 15,1-4 1-15,-1 1-6 0,7-5-6 0,0-3-5 16,0 0-11-16,7-8-11 0,5 1-10 0,-5-4-9 0,12-3-9 15,-6-1-8-15,7-7-10 0,6 0-11 0,-7 0 8 16,7-7 7-16</inkml:trace>
  <inkml:trace contextRef="#ctx0" brushRef="#br0" timeOffset="202358.15">13155 15779 410 0,'-12'2'97'0,"5"6"-8"16,-6 3-13-16,0-3-9 0,6 2-6 0,1 2-12 0,-7-5-6 16,19 4-4-16,1 0-8 0,12 0-6 0,8-4-5 15,11 0-10-15,-5 1-7 0,13-1-8 0,-1 0-15 16,8 1-9-16,5 2-12 0,-6-3-13 0,0 5-6 0,7-1-8 16,0 0-16-16,-1 4-9 0,1-4 12 0,0 3 7 15</inkml:trace>
  <inkml:trace contextRef="#ctx0" brushRef="#br0" timeOffset="203030.34">14457 16086 402 0,'-32'7'88'0,"-7"4"-10"0,0 3-5 16,7 2-9-16,-7 2-6 0,6 4-8 0,0-4-5 15,8 8-5-15,5-8-4 0,0 1-7 0,7-5-2 16,0 4-3-16,7-3-5 0,-1-5-1 0,7-1-3 0,7-1-5 16,6-6 1-16,6 2-5 0,-5-4-4 0,12 4-5 15,-7-4 0-15,13-4-5 0,-6-2-1 0,7-2-4 0,-1-4-2 16,-5-2 1-16,5 3-2 0,-6-4 5 0,1-3-3 16,-1 3 6-16,-7-3 1 0,1 4-3 0,0-2 7 15,-8 5 2-15,-6 8 9 0,1 0 4 0,0-1 5 0,-7-1 4 0,0 5-2 16,6 5-1-16,-6-1-1 0,-6 6-2 15,6 8-2-15,0 5-2 0,-7 3 0 0,7 6-2 0,-7 5 0 16,7 11-1-16,-6 3-1 0,0 4-1 0,0 7-1 0,-8-3 0 16,8-1 1-16,-7 4-2 0,-1-3-1 0,8 0-1 15,-8-5 1-15,2 2-1 0,-1-5-1 0,-7-4 3 16,8-6-4-16,-2 3 1 0,-6-11-1 0,8-1-3 0,-1-2-3 16,-7-8 1-16,8-4-5 0,-2-7-4 0,-5-3-1 15,5-1 1-15,-5-11-1 0,0 1 3 0,-1-12-2 0,1 1 1 16,-1-5 6-16,-6-4 1 0,6 2 1 0,1-5-1 15,-7 1 2-15,6-1 1 0,1 1 3 0,5 3 6 16,-5-4 0-16,6 8 3 0,0-1 1 0,7 5 4 0,-1 3 1 16,0-4-2-16,7 8-3 0,0 4 2 0,-6-5-2 15,6 8-3-15,6 0 0 0,-6 0 2 0,7-4-3 0,0 8-3 16,-1-1 3-16,7 2-4 0,0 1 4 0,6 2-5 16,1 3 4-16,13 0-2 0,-1-1-3 0,1 5 0 0,6 0-2 15,-7-1-7-15,14 2-3 0,-7-6-10 0,0 1-10 16,1 0-15-16,-2-4-9 0,7 1-11 0,-5-5-7 15,-1 1-6-15,0-4-14 0,-7 0-1 0,8 0 9 0,-1-7 7 16</inkml:trace>
  <inkml:trace contextRef="#ctx0" brushRef="#br0" timeOffset="203528.57">15129 16302 432 0,'-13'0'48'0,"-7"7"0"16,7-4-1-16,-13 2 0 0,6 2-2 0,-12 4-3 15,13 3 0-15,-7 2-4 0,-7 5-1 0,7 1-2 0,0 4-3 16,6-4 2-16,-5 3-4 0,5 0-2 0,0 2-4 16,14-1-2-16,-7-5-3 0,6-2-2 0,0-5-3 0,7 2-4 15,0-6 2-15,0-2-2 0,14-5-2 0,-8 1-6 16,7-4 2-16,7 0-3 0,0-4-2 0,-1 1 0 0,0-5-1 15,8 0 1-15,-2-2-1 0,-5-1-2 0,0 0 4 16,-1-1-2-16,-6 2 2 0,0-5-1 0,0 8 1 16,0 0 1-16,-13 2 4 0,6 2-2 0,-6 0 5 0,0 3-2 15,0-4 0-15,-6 8-1 0,0 2 0 0,-1-1-1 16,-6 6 0-16,7-1-1 0,-7 1-1 0,6 1 1 0,-6 6-2 16,0-4-2-16,13 9-5 0,-7-5-2 0,7 0-6 15,-6-3-8-15,6 4-3 0,6-2-8 0,1-2-6 0,0-1-10 16,-1 2-3-16,7-5-8 0,0-8-2 0,0 4-3 15,7-3-10-15,0 0-6 0,-1-8-2 0,7 0 11 0</inkml:trace>
  <inkml:trace contextRef="#ctx0" brushRef="#br0" timeOffset="203776.68">15481 16506 410 0,'-8'20'62'0,"-4"-3"-9"0,6 6-2 0,-1 7-9 0,7-5-1 16,0 4-13-16,13 1-3 0,-7-5-3 0,8 4-4 16,-2-3-3-16,2 0 0 0,-8-4-4 0,1 0-2 0,-7-8 3 15,-7 1-1-15,-6-4-3 0,-6 0 5 0,-1-8 7 16,-6 1 1-16,-1 0 3 0,-5-4 6 0,-1 0-1 0,1 0-5 16,6 0-4-16,-7 0-1 0,7-4-2 0,7 4-9 15,-1-4-4-15,0-3-8 0,8 4-10 0,5-4-13 16,1-1-8-16,6 1-11 0,-7-4-13 0,7 3-8 0,7 5-7 15,-7-1-16-15,6 1 2 0,-6 3 8 0,7 3 10 16</inkml:trace>
  <inkml:trace contextRef="#ctx0" brushRef="#br0" timeOffset="204732.72">15715 16537 413 0,'0'0'34'0,"0"0"0"0,0 0 2 0,0 0-2 15,0-4 2-15,0 0-6 0,-7 1-1 0,1 0 1 0,0-2-1 16,-2-2-2-16,2 0-3 0,-6-1-2 0,-2 1-2 16,1-1-2-16,1 6-1 0,-2-3-2 0,8 5-1 15,-8-3-1-15,2-1-17 0,5 4 10 0,-6 0-10 0,0 0-7 16,1 0-9-16,-2 4-8 0,1 4-13 0,-7-6-6 16,8 6-9-16,-8 3-13 0,0 4-11 0,1-1 2 15</inkml:trace>
  <inkml:trace contextRef="#ctx0" brushRef="#br0" timeOffset="206557.61">9736 17526 424 0,'-20'29'71'0,"1"8"-12"0,-1 2-7 0,1 6-6 16,-7-1-5-16,6 7-9 0,0-4-4 0,8 5 0 15,-8-5-6-15,7 1-3 0,-7-1 2 0,8-3-3 0,-1-2-2 16,0-7-6-16,-7 2 2 0,7-7-4 0,0-1-3 15,0-3-2-15,7-4-8 0,-1-7-8 0,1-1-7 0,-1-3-6 16,7-7-6-16,0 4-11 0,7-8-6 0,-1-8-4 16,1 0-9-16,-1-6-14 0,0-1-4 0</inkml:trace>
  <inkml:trace contextRef="#ctx0" brushRef="#br0" timeOffset="206930.58">9658 17423 415 0,'13'-11'27'0,"-7"4"2"0,8-5-1 16,-1 6-4-16,6 2 2 0,-6 0-9 0,7 1 2 16,-7 3-4-16,6 0 0 0,-6 0 3 0,7 7 0 0,-7 0-2 15,0 1 1-15,0 2-2 0,-7 1 4 0,8 0-2 16,-8 4-1-16,-6 3 3 0,0 5-4 0,0-1 2 16,0-4 2-16,-6 4 0 0,-8-4 0 0,1 0 0 0,1 0-2 15,-2-3-1-15,2-1-3 0,-8 2 0 0,0-5-3 16,1-4-1-16,5 1-2 0,-5-1-1 0,6-4-4 0,-6 1-7 15,5 0-6-15,2-4-8 0,5 0-7 0,-6 3-10 0,0-6-7 16,7 3-6-16,-1 0-9 0,0-4-8 0,7 8-12 16,0-8-2-16,-6 0 6 0</inkml:trace>
  <inkml:trace contextRef="#ctx0" brushRef="#br0" timeOffset="207234.77">10022 17650 449 0,'-12'26'53'0,"12"3"-6"0,-7-3-4 0,1-3-6 15,6-2-3-15,6 1-5 0,1-4-7 0,5-3-1 16,2-1-3-16,6-6-1 0,-1-5-2 0,7 1-1 16,-6-1-2-16,5-6-1 0,1-1-2 0,0-3 3 0,1-4-5 15,-7 0 1-15,-2 0 1 0,-4-3 0 0,-1 2-2 16,-7-2 0-16,1-5-2 0,0 5 2 0,-7 3 0 0,0-3 0 15,-7-1 4-15,0 0-4 0,-6 1 0 0,0 2 2 16,0-2 0-16,1 3-1 0,-8-1-1 0,7 9-1 16,-13-1 2-16,6 0-3 0,0 4-1 0,1 4-2 0,-7 3-1 15,6 0-3-15,7 9-5 0,-7-2-3 0,8 1-6 16,-2 3-6-16,2 0-8 0,-1 4-6 0,13 0-7 0,-7-3-9 16,0 3-2-16,7-1-10 0,0 2-12 0,7-5-4 0,0-3 3 15</inkml:trace>
  <inkml:trace contextRef="#ctx0" brushRef="#br0" timeOffset="207477.47">10713 17734 422 0,'-6'22'55'0,"6"8"-5"0,-7 7-4 0,0 2-7 0,7 3 0 16,-6 5-6-16,6 0-2 0,0-3 1 0,-6 7-3 0,6-2 2 15,-7 1-1-15,0 1-4 0,1 5 2 0,0-5-4 16,-7 0-1-16,-7 0-7 0,6 1 2 0,-5-1-2 16,0-2-7-16,6-6-3 0,-7 1-1 0,1-11-8 0,6-5-6 15,0-2-6-15,6-3-7 0,0-9-11 0,1-6-8 16,0-5-10-16,6-3-6 0,0-7-5 0,-7-4-9 0,7-3-12 16,0-5 5-16,0-4 6 0</inkml:trace>
  <inkml:trace contextRef="#ctx0" brushRef="#br0" timeOffset="207698.69">10713 17948 418 0,'13'0'34'0,"0"-5"-2"0,6 5-1 16,-5-4-5-16,5 4-1 0,1 4-9 0,0-4 0 0,-8 5-2 15,2-5 2-15,-2 3-3 0,1 0 2 0,-13 5 2 16,7-5-2-16,-7 8 4 0,-7-3 0 0,1-1-4 0,-1 4 0 15,-5-1-1-15,-2 2-2 0,-6-1-2 0,1-4-2 16,0 0-1-16,0 0-1 0,-1-2-4 0,6-2-7 16,-5 1-10-16,6 0-6 0,0-4-9 0,7 0-7 0,-1 0-11 15,7-4-9-15,-7 4-17 0,7 0-2 0</inkml:trace>
  <inkml:trace contextRef="#ctx0" brushRef="#br0" timeOffset="207888.2">11514 17892 431 0,'-13'7'93'16,"-6"0"-12"-16,-7 4-12 0,6-3-9 0,1 3-19 15,5-4-23-15,-5 1-16 0,12-1-19 0,1-3-11 16,-1-8-14-16,7 0-5 0,0 4-9 0,7 0-14 0,-1 0-3 0</inkml:trace>
  <inkml:trace contextRef="#ctx0" brushRef="#br0" timeOffset="208004.18">11409 18079 402 0,'-12'7'51'0,"6"-3"-7"0,-8 4-7 0,8-5-4 0,-1 1-5 16,-5-1-13-16,12-6-6 0,-8 3-11 0,8-7-7 15,8 2-8-15,4-2-6 0,-5-4-10 0,6 4-5 16,6 0-11-16</inkml:trace>
  <inkml:trace contextRef="#ctx0" brushRef="#br0" timeOffset="208762.59">12745 17797 444 0,'-13'0'76'0,"6"0"-8"0,1 0-10 0,0 0-7 15,-1 0-2-15,7 4-10 0,-7-4-4 0,7-4-8 0,7 4-3 16,0 0-1-16,-1 0-1 0,-6-4-2 0,6 4-2 16,1 0-2-16,0 0-6 0,-1-4 3 0,1 4-5 15,5 0-1-15,-5-3 0 0,0 3 3 0,-7 3-2 0,0-6 0 16,0 6-4-16,6 1 2 0,-6 4-1 0,0-1 2 15,6 0-3-15,2 4 0 0,-8 0-1 0,6 0-2 0,-6 0 3 16,13 4-1-16,-7-4 0 0,1 0-1 0,6-1-1 16,-7-2 0-16,8 0-1 0,-8-1 0 0,7 0 0 0,0 0-1 15,0-2 0-15,0 1 1 0,0 2-1 0,-7-5 0 16,1 5 0-16,6-1 0 0,-13 0 0 0,0 4-4 0,0 3 4 16,-6-2-1-16,-1 6 0 0,-6 1 0 0,0 3 0 15,-7 0-1-15,7 3 5 0,-12-3 1 0,5 5 1 0,0-6 0 16,1 1-2-16,-1-4 1 0,7-3 1 0,-6-1-3 15,12-6 0-15,-6-1-1 0,6 1-3 0,7-5 2 16,7-3 1-16,0 0-4 0,-1 0-2 0,7 0 1 0,-7 0-3 16,8 0-3-16,-2 0-2 0,-4 0 0 0,-2 0-4 15,0 0 0-15,1 0 1 0,-14 4 1 0,1-1 3 0,0 5 0 16,-2-5 3-16,-4 8 0 0,-8 1 3 0,7-1 0 16,-7 0 1-16,8 4 0 0,-8-5 1 0,7 1-1 15,0 0-1-15,0-8-10 0,7 5-7 0,-2-8-12 0,8 4-13 16,0-4-6-16,8-4-20 0,-2 0-13 0,0-3 8 15</inkml:trace>
  <inkml:trace contextRef="#ctx0" brushRef="#br0" timeOffset="209574.32">13891 17984 419 0,'-32'3'62'0,"-7"5"-5"0,-1-1-3 16,8 0-1-16,-1 1-4 0,8 2-9 0,-9 1-2 0,16 5-5 15,-2 2-3-15,1-4 0 0,5-2-7 0,2 2-2 16,4 1 1-16,2-5-3 0,0 1-2 0,-1 0-2 0,14-3-2 16,-7-1-2-16,12 0-1 0,-4-3-5 0,10-4 3 15,-4 4-4-15,12-4 3 0,-7-4-5 0,14 0 3 16,-7-3-1-16,6-4-1 0,1 0 0 0,-1-4-3 0,1 1-2 15,-1-4 1-15,1 3 4 0,-7-3-5 0,0 0 4 0,0 6-3 16,-6-3 3-16,7 5-3 0,-15 5 5 0,1 2 1 16,0 0 0-16,-6 3 3 0,-1-4 5 0,0 11-2 0,-6 1 0 15,0 6 0-15,0 9-2 0,0 2 0 0,0 1 1 16,0 11-1-16,0 0-3 0,0 10 0 0,0 0-1 16,0 4-1-16,0 1-1 0,-6 3 0 0,6-5 0 0,-6 2-2 15,-1-1 3-15,1 1-4 0,-1-5 0 0,-6-3-1 16,7 1 1-16,-8-5-2 0,-5-7-1 0,6-4-4 0,0-7 1 15,0-4-6-15,0-3-1 0,-7-8-2 0,7-4 1 16,-6-3-4-16,0-6 5 0,-1-8 2 0,0-3 1 16,1 0 1-16,-1-9 1 0,-6 0-2 0,7-3 4 0,-1 0 1 15,0-1 1-15,8 2-3 0,-8-2 2 0,7 1 4 16,-1 2 4-16,-4 2 0 0,11 7 2 0,0 0 4 0,1 6 0 16,-1-2 0-16,7 7-1 0,-6 0 3 0,6 3 0 15,0 4-2-15,6 0 1 0,1-3-1 0,6 3-1 16,0-4 1-16,-1 0 1 0,8 4 0 0,0 0-4 0,6 0 0 15,7 0-1-15,6 8-1 0,-7-5-2 0,7 8-5 16,0 0 1-16,7 3-6 0,-7-3-12 0,1 4-9 0,-2-4-9 16,-5 4-10-16,6-1-12 0,-13-3-11 0,6-3-13 0,-5-1-18 15,-8 1 5-15,0-1 10 0,1 0 12 16</inkml:trace>
  <inkml:trace contextRef="#ctx0" brushRef="#br0" timeOffset="210113.04">14524 17965 405 0,'-14'0'42'0,"-5"0"1"0,5 4-4 0,-6 0 2 15,8 3-4-15,-8 0-7 0,7 4 1 0,-7 3-1 0,8 5-4 16,-2 4 1-16,2-2-1 0,-1 5 2 0,-1 0 0 15,2 3 0-15,-2 0-5 0,8 0 2 0,0-3-2 0,6 3-3 16,-7-6-2-16,7-2-6 0,0-5 2 0,0 2-1 16,7-7-6-16,5-5 2 0,2-2-2 0,-2 1-5 15,8-10 0-15,-1 1 1 0,1-6-4 0,6-2 0 0,1-1 0 16,-9-3-1-16,2-5 2 0,7 2-1 0,-15-3 0 0,8-3 0 16,-7 3 1-16,0-3 0 0,-6 5 1 0,-1-2 5 15,0 4 0-15,-6 4 5 0,0 2 0 0,0 2 4 16,0-1 0-16,0 7 2 0,-6 0-5 0,0 1-2 0,-1 3 3 15,1 0-5-15,-8 0-1 0,8 0 2 0,0 3-1 16,-8 5-2-16,2 3-2 0,5-1 2 0,1 5-1 0,-1 4-4 16,7 2 2-16,-7 5 1 0,7 4-5 0,0-1 3 15,0 0-4-15,0 1-3 0,7-1-8 0,0 0-8 16,6 0-9-16,-1-7-14 0,8 0-12 0,0 0-9 0,-1-4-13 16,13-2-11-16,-5-6-17 0,5-5 7 0,1 1 14 15,-1-6 10-15</inkml:trace>
  <inkml:trace contextRef="#ctx0" brushRef="#br0" timeOffset="210570.34">15090 18127 418 0,'-20'-11'41'0,"-5"0"0"0,-2 4 5 0,-5-1 3 0,6 4-2 16,-1 1-4-16,1 3-3 0,6-4-4 0,-5 8-3 16,12-1-5-16,-6 1-3 0,11 4-2 0,2 2-4 15,6 5-2-15,6 4-2 0,2 6-1 0,4 0-3 0,1 9 0 16,0-2-2-16,6 2-1 0,1 5 0 0,-7-2 0 16,7 0-4-16,-7-5 0 0,-6-2-1 0,5 0-1 0,-12-4-2 15,-6-8 2-15,0-1 0 0,-8-2 0 0,-5-4-1 16,-1-7 0-16,-6 0 0 0,0-4 2 0,1 0-3 15,-9-11 0-15,9 0 1 0,-8-1-6 0,14-2-1 0,-8-4-7 16,7-4-3-16,2 4-8 0,-2-8-9 0,7 8-4 16,-1-4-12-16,2 3-7 0,12 1-5 0,-6-1-14 0,6 5-10 15,-8 3 4-15,8 8 12 0</inkml:trace>
  <inkml:trace contextRef="#ctx0" brushRef="#br0" timeOffset="213114.75">20470 15416 404 0,'-79'7'10'0,"8"0"1"0,-14 0 2 0,6 1 1 15,-5-1-2-15,-7-3-6 0,0-4 0 0,0 3 0 16,-1 4-2-16,-5-7 0 0,-8 8-1 0,8-8 0 16,-1 8-1-16,-6-8 0 0,6 3 1 0,-6 1 0 0,6 3 1 15,1-7 0-15,-8 3 1 0,14 6-1 0,-7-9-1 0,7 3 0 16,0 1-1-16,-7 3 0 0,7-7-3 0,6 0-2 15,-6 4-6-15,-7-1-6 0,7-3 1 0,-6 4-1 16,5 0 2-16,-5-1 3 0,-1 0 1 0,1-3 8 0,-2 9 4 16,2-9 4-16,-1 3 2 0,7 0 6 0,6 1 3 15,1 0 0-15,6-4 3 0,6 0 3 0,7 3-3 0,7-3 1 16,5 0-4-16,1 4-5 0,13-4-4 0,6 7-15 16,1-10 6-16,12 6-10 0,1-3-6 0,6 4-9 0,0-8-8 15,7 8-10-15,-2-4-15 0</inkml:trace>
  <inkml:trace contextRef="#ctx0" brushRef="#br0" timeOffset="213457.19">16353 15358 405 0,'-6'14'30'0,"0"0"3"0,6 1-4 0,-8 0-2 0,8-1-4 16,0-3-7-16,0 0-4 0,0-1 0 0,0 2-2 16,0-1-6-16,8 3-2 0,-8-2-7 0,6 3-3 0,0-1-4 15,0 1-10-15,1-1-4 0,6 4-5 0,-6 1-9 16,-1-1-10-16</inkml:trace>
  <inkml:trace contextRef="#ctx0" brushRef="#br0" timeOffset="214549.35">20782 15756 409 0,'-65'25'14'0,"-7"5"-2"16,0 3 1-16,-6 0-1 0,0 0-4 0,-7 4-4 0,0-1 1 15,-6 1-1-15,1 4-1 0,-1-4-1 0,-8-1-1 16,2 1-2-16,-1-2-1 0,-6 2 2 0,0-4-4 0,-7 3 1 15,0-5 0-15,1 2 1 0,-15-4 1 0,9 3-1 16,-8-2 2-16,1-1 1 0,-8 1 3 0,-6-1 4 16,7-4 1-16,-7 5 5 0,1-4 1 0,-2 3 4 0,8-4 3 15,0 2-3-15,0 2 4 0,6-7-1 0,7 3-1 16,-7 0 0-16,13-2 0 0,7 3-2 0,0-5 0 0,6 2-1 16,7-5-4-16,7 1-2 0,5 1-2 0,8-1-1 15,-1-4-1-15,14 0-1 0,5-1 0 0,1 1-2 16,7-5 0-16,5 2-4 0,8-5 1 0,-1 1-6 0,7-5 0 15,7 1-5-15,-1-4-4 0,7 3-1 0,0-3-7 0,7 0-7 16,6 0-8-16,-7 0-6 0,7-3-8 0,0-4-18 16,0 3-9-16</inkml:trace>
  <inkml:trace contextRef="#ctx0" brushRef="#br0" timeOffset="-214565.69">16093 16712 429 0,'-33'37'40'0,"0"0"2"0,8-8 3 0,-1 4-4 16,-1-4-2-16,8-2-7 0,6-10-4 0,-7 5-5 0,14-3-4 16,-1-1 1-16,7-4-2 0,0 1-2 0,7 0-2 15,-1-1-2-15,8 2-4 0,-2-2 2 0,1 1-2 0,7 0 0 16,0 2-1-16,-1 2-1 0,7-5-1 0,0 5-5 0,-6-5-13 15,6 4 11-15,-7 1-7 0,1-1-6 0,6-3-4 16,-7 3-12-16,1-3-7 0,0 3-5 0,-1-3-7 0,-6-1-10 16,6 1-15-16,-5 0 1 0</inkml:trace>
  <inkml:trace contextRef="#ctx0" brushRef="#br0" timeOffset="-213344.39">21056 15965 418 0,'-8'0'20'0,"-4"0"1"0,6 3-5 15,-8 2 0-15,-5 2-3 0,5 4-6 0,-4 0 2 16,-9 4 0-16,7-1 0 0,-12 9-3 0,6-2 0 16,-13 5 0-16,6 0 0 0,-12 2 3 0,-1 2-2 0,1 3-1 15,-7 0-2-15,6-4 4 0,-13 8-3 0,7 0 0 16,-6-1-1-16,-1 4 1 0,0 1 0 0,1 3-1 0,-1 0-4 15,0-4 2-15,-6 4 0 0,0 0-2 0,0 3-1 16,-6-2-1-16,-2-1-1 0,2 0-3 0,-6 0-4 16,4-4 1-16,-4 0 0 0,-2 0-3 0,-6-3-2 0,7 3 1 15,-6-7 0-15,-8 5-5 0,-5-6 4 0,-1 0 1 0,-7 2 1 16,2-2 2-16,-8-2-2 0,0 3 2 0,-12-4 5 16,-1 0-2-16,0 4 4 0,1 1 0 0,-8-5 1 15,8 4 3-15,-2-5 1 0,-5 6 0 0,0-5 1 0,6 8 2 16,-6-7-3-16,6 2 3 0,7 0 0 0,0-1 0 15,-1 1-1-15,2-6-4 0,-2 3 3 0,1 1-1 0,6-5-1 16,7 1-2-16,0-4 1 0,-1 0 0 0,8 0-1 16,-1-4 0-16,1 1 3 0,6-1 0 0,-1 4-3 15,7-8 1-15,1 5 4 0,0-5 0 0,5 1 2 0,8 4-2 16,-2-5 0-16,8-3 2 0,0 3 0 0,7-2-1 16,13-1 2-16,-2 0 1 0,2-4-1 0,13 1-2 0,-1-5-3 15,7 1-1-15,6-4-1 0,0 3-2 0,8-3-2 16,5 0-3-16,1 0-2 0,6 0-3 0,-7-3 1 15,7 3-5-15,7 0 0 0,-1 0-4 0,-6 0 0 0</inkml:trace>
  <inkml:trace contextRef="#ctx0" brushRef="#br0" timeOffset="-212772.02">15317 17680 400 0,'-12'14'23'15,"-8"1"-1"-15,7-4 0 0,0 3-3 0,0-3-1 16,0 0-4-16,0 0 1 0,0-3-4 0,7 3-1 0,-1-4-1 15,-6 1-1-15,13-1-1 0,-6-3-1 0,6 2-1 16,0-6 0-16,0 5-1 0,0-2 1 0,0 4-2 16,0-3 0-16,0 3 0 0,0-3 1 0,0 3-3 0,6 0 3 15,0 5 0-15,8-1 0 0,-8 0 0 0,7-1-1 0,0 1 0 16,6 1 0-16,1-2 0 0,6 5-1 0,-7-4 0 16,1 4 0-16,6-4-1 0,1 4 0 0,-9-4-3 15,9 3-1-15,-7 1-1 0,6 0 0 0,-7-1 0 0,-6 1 0 16,6 0 1-16,-5-1 0 0,5 0 0 0,-12 5-1 0,6-4-3 15,-7-1 5-15,0 1 0 0,-6 0 0 0,8 0 0 16,-8-1 0-16,0-3-3 0,0 4 4 0,0-4-1 16,0-1-5-16,0 2 1 0,-8-5 0 0,16 0-3 0,-8 1 2 15,0 0-5-15,0-6 1 0,0 3 1 0,0-2-1 16,0-3-2-16,0 0 0 0,-8 0-3 0,8 0 1 0,0 3-2 16,0-6 0-16,0 6 2 0</inkml:trace>
  <inkml:trace contextRef="#ctx0" brushRef="#br0" timeOffset="-201409.48">25621 15998 406 0,'-26'-4'48'0,"-7"4"2"15,7 0-2-15,0 4-3 0,0 0-1 0,0 3-11 16,7 4-5-16,-1 3-2 0,7 1-3 0,7 8-4 16,-1-2-1-16,14 4-1 0,5 5-8 0,2-1-3 0,-1 5-4 15,13-2-2-15,0 1-6 0,0 3 0 0,7-2-2 16,-8-4-5-16,7 2 0 0,-12-3-2 0,0-3 1 0,-1-3 1 16,-12-5 4-16,6 1 3 0,-13-9 0 0,-6 0 2 15,-1-5 2-15,-6-2 3 0,-6-3 4 0,-1-8 3 16,0 2-2-16,-6-2 1 0,-7-6 2 0,1-1 0 0,-1 1-2 15,1-1-3-15,-1 0 0 0,1 1-2 0,-7-1-1 16,0 4-1-16,-1 0-2 0,2 4 1 0,-1-1-3 0,-1 4 2 16,1 1-2-16,0 3-3 0,1 0-1 0,5 0-4 15,7 0 0-15,0 3-4 0,6 1-10 0,1-1-4 16,5 2-6-16,8-2-5 0,6 1-14 0,0 3-19 0</inkml:trace>
  <inkml:trace contextRef="#ctx0" brushRef="#br0" timeOffset="-201200.52">25699 16031 419 0,'13'-14'44'0,"-6"-1"-8"0,12 4-2 0,-6 3-3 16,1 8-3-16,5 0-6 0,0 0-5 0,8 0-6 0,-1 4 0 15,-1 0-8-15,1 3-6 0,0 0-9 0,7 0-4 16,-1 1-7-16,-5 3-8 0,5 0-14 0,1 1-2 0,-1-2-17 16</inkml:trace>
  <inkml:trace contextRef="#ctx0" brushRef="#br0" timeOffset="-200992.27">26240 15870 418 0,'-13'7'46'0,"-13"3"1"0,6 9 3 16,-6 4 0-16,0 2 1 0,0 4-9 0,0 0-8 0,0 5-4 15,6-1-2-15,-6 0-3 0,1 3-2 0,5-3-9 16,6 0-3-16,1 1-4 0,1-6-10 0,-2-2-8 0,14 3-8 16,-6-6-7-16,6-1-7 0,0 0-6 0,6-4-2 15,-6-4-8-15,7-2-1 0,0-2-14 0,-1-3-8 16,0 1 5-16</inkml:trace>
  <inkml:trace contextRef="#ctx0" brushRef="#br0" timeOffset="-200619.35">26422 16211 421 0,'-32'11'51'0,"5"3"2"0,1 1-1 16,0 3 1-16,1-3-7 0,-1 3-7 0,6 1-2 15,7-5-5-15,-1 0-5 0,8 5-3 0,0-4-3 0,12 0-4 16,-6-1 0-16,13-3-5 0,0 0 2 0,0 0-7 16,1-4 3-16,4 0-5 0,9-3 3 0,-7-4-6 0,-2 0 4 15,9-4-1-15,-7 1-4 0,6-8 4 0,-7 0-1 16,1 0-3-16,-1-4 4 0,-6-3 0 0,7 4-1 0,-14-6 1 15,7 3 1-15,-6-1 0 0,-7-1 1 0,6 4-1 16,-6 4 4-16,0-3 0 0,0 3-1 0,0 3-1 0,0 5-2 16,0-1 0-16,-6 4-1 0,6 0 0 0,0 7-1 15,-7 1-1-15,1 6 0 0,-1 1-1 0,-6 3-1 0,6 5 0 16,1-1-6-16,-7 3-4 0,6 5-5 0,1-5-4 16,6 1-7-16,0 4-8 0,0-5-9 0,6-3-6 15,8 0-8-15,-8-1-4 0,14-6-13 0,-7 3-15 0,13-7 4 16,-6-3 9-16</inkml:trace>
  <inkml:trace contextRef="#ctx0" brushRef="#br0" timeOffset="-200424.29">26911 16354 441 0,'-20'-5'49'0,"-6"10"0"0,7 2 1 15,-1 0 2-15,7 4-4 0,-7 0-9 0,8 0-5 16,-2 0-3-16,8 4-4 0,-1 3-3 0,7-4-4 15,0 1-3-15,7 4-5 0,-1-6-8 0,8 7-4 0,-2-6-6 16,8 5-8-16,5-5-8 0,-5 0-6 0,6-5-6 16,1 1-5-16,5-3-4 0,-6-3-5 0,7-4 0 0,-7 0-9 15,-1-7-8-15,1-1-8 0</inkml:trace>
  <inkml:trace contextRef="#ctx0" brushRef="#br0" timeOffset="-200011.6">27490 15921 400 0,'13'-25'49'16,"-7"-1"-3"-16,8 8-1 0,-8 3-4 0,-6 4-2 0,0 8-5 16,7-2-4-16,-7 5 4 0,-7 5 5 0,1 5 3 15,-8 5 3-15,2 7-3 0,-8 4-4 0,1 7-2 0,-7 3-7 16,0 4-3-16,-7 4 0 0,1 8-5 0,-8-1-5 16,7 1 2-16,1-5-3 0,-7 0-2 0,6 1 0 0,7-4-1 15,0-4-1-15,1-3-2 0,-1 0-1 0,6-4 0 16,0-1-1-16,7-2-1 0,1-5-1 0,-2-2-1 15,8-2 0-15,-1-2-4 0,0-1 0 0,7-6 2 0,-6 2 0 16,6-8 1-16,0 3 0 0,0-6-13 0,0 2 15 16,0-5-5-16,6 0 4 0,1-5-4 0,-7 2 3 15,7-6-4-15,5-1 0 0,8-5 4 0,-7 1-4 0,13-1 4 16,-6-3-5-16,6-4 4 0,7 3-4 0,-7 1 4 16,-1-1 0-16,-5 1-2 0,6 4-2 0,-6 2 0 0,-7 2 4 15,-1 3-4-15,2 4 2 0,-8-2-2 0,-6 2 4 16,6 3-3-16,-6-4 0 0,0 8 3 0,-6-4-3 0,6 0-1 15,0 3 0-15,0 2 0 0,0-2 2 0,0 0 0 0,0 5 2 16,0-2 0-16,6 6-3 0,-6 2-2 0,7-3 4 16,6 5-2-16,-6-2 0 0,6 5-3 0,0-5-3 15,7 1-10-15,-1 0-7 0,1 2-7 0,-8-2-7 0,8 3-7 16,0-4-6-16,-7 3-5 0,6-3-10 0,-6-1-1 16,0 3-4-16,0-2-7 0,7-2-8 0,-7-5 7 0,7 4 9 15</inkml:trace>
  <inkml:trace contextRef="#ctx0" brushRef="#br0" timeOffset="-199726.59">28422 16280 414 0,'-20'-4'35'0,"-13"8"0"0,1 3 3 0,-7 8 3 15,0 4-5-15,-13 3 7 0,6 3 2 0,-6 5-3 0,-7-1-3 16,13 7-5-16,-5 1-4 0,5 3-1 16,7 4-3-16,0 1-5 0,7 2-7 0,5-3-8 0,8 4-4 15,6-1-6-15,6-3-9 0,0 1-10 0,7-1-10 0,7-5-8 16,0-2-9-16,6-5-11 0,-1 2-17 0,2-9-7 15,6-3 8-15</inkml:trace>
  <inkml:trace contextRef="#ctx0" brushRef="#br0" timeOffset="-199407.02">28988 16631 422 0,'-19'12'71'0,"-7"3"-6"15,6 0-6-15,-13-1-4 0,1 4-4 0,-1-3-13 16,1 7-6-16,6-4-2 0,-7 1-5 0,7-1-4 0,0 3-8 16,-1-6-5-16,2 4-6 0,12-4-9 0,-6 2-9 15,5-2-13-15,2 0-8 0,5-4-7 0,7 4-9 0,-7-7-18 16,7 2-13-16,7-3 8 0,0-4 8 0</inkml:trace>
  <inkml:trace contextRef="#ctx0" brushRef="#br0" timeOffset="-199169.05">29470 16523 436 0,'26'6'65'0,"-7"2"7"0,1 3 2 0,-7 3-5 0,7 8-5 16,-8-4-11-16,-4 1-6 0,-2 3-6 0,-6 3-4 15,0 1-4-15,-6 0-4 0,-2 3-3 0,-4 1-7 16,-8-1 1-16,1 0-4 0,-7 1-4 0,-1 2-1 0,-5-6 2 15,-1 0-6-15,-5-1 3 0,-2-3-3 0,1-3-1 16,0-1-2-16,-7-4-4 0,7-2-4 0,-6-1-7 0,5 0-11 16,2-4-12-16,-1 1-14 0,0-2-14 0,6-2-13 15,7-4-14-15,0 0-17 0,0 0 6 0,6-4 14 16,7 1 11-16</inkml:trace>
  <inkml:trace contextRef="#ctx0" brushRef="#br0" timeOffset="-197451.88">30109 16793 401 0,'-8'-12'46'15,"2"2"-6"-15,0 2-13 0,6 1-9 0,0 5-8 16,0 2-14-16,0 0-10 0,0 2-10 0,0 2-15 0</inkml:trace>
  <inkml:trace contextRef="#ctx0" brushRef="#br0" timeOffset="-197299.48">29841 17342 413 0,'-20'-3'39'0,"8"-5"-10"0,-2 1-11 16,8-4-9-16,6 4-3 0,-6 7-6 0,6 0-7 0,0 0-4 15,6 0-6-15,-6 0-5 0,6 0-12 0</inkml:trace>
  <inkml:trace contextRef="#ctx0" brushRef="#br0" timeOffset="-194099.36">31170 16493 405 0,'-39'11'53'0,"6"0"-3"0,-5 0 1 0,-2 3-4 15,7 5-5-15,7-1-9 0,0 4-4 0,7 0-3 16,5 4-3-16,8 0-2 0,6 6-3 0,6-3-2 0,2 5-6 15,11 2 2-15,-6 1-1 0,13 3-2 0,-7 0-1 16,1-3-5-16,-1-1-1 0,-5 1 0 0,-2-4 4 0,-4-4-5 16,-2 1 4-16,-12-5-1 0,-8-3-4 0,1 0 0 15,-6-8 1-15,-8 2 3 0,-5-5 2 0,-7-4-5 16,6-4 3-16,-5 2 0 0,-2-5 0 0,7-5-1 0,-5 2 2 16,5-4-3-16,7-1-1 0,6 1-2 0,1-5-6 0,5 5-5 15,2 0-4-15,6 0-5 0,-2 3-7 0,8 2-2 16,-6-3-8-16,6 5-5 0,0-4-3 0,0 8-6 0,0 1-11 15,0-3-14-15,0-2 4 0</inkml:trace>
  <inkml:trace contextRef="#ctx0" brushRef="#br0" timeOffset="-193887.91">30929 16665 416 0,'26'-4'31'0,"6"4"-6"0,7 4-2 16,7 4-3-16,-7 2 2 0,13 1-11 0,1 7-4 0,-2 1-4 16,2 4-8-16,-1 2-10 0,-1 7-10 0,2-2-19 15,-7 3-22-15</inkml:trace>
  <inkml:trace contextRef="#ctx0" brushRef="#br0" timeOffset="-191640.05">32303 17075 426 0,'-13'-7'36'0,"-13"0"2"0,6 0-4 15,-6 2 4-15,0 2-1 0,0 3-4 0,-7 3-5 16,8 4 2-16,-7 1 0 0,5 7-1 0,1-4-4 0,-6 7 2 16,12-3-8-16,-6 3 3 0,13 0-7 0,-7 2 2 15,7-3-6-15,7 5 3 0,-1-7-5 0,7 3 0 0,7 0-2 16,-1-3-4-16,1-1-2 0,5-3-1 0,8 4 0 16,7-4-1-16,-1-4 1 0,0 1-5 0,6-2 5 15,7-1 0-15,0-1 0 0,0-8-13 0,1 4 10 0,-2-7 1 16,1 3 2-16,-6-7 3 0,7 3 1 0,-8-3 0 0,-7 0 2 15,2-3 5-15,-1 3-3 0,0 0 3 0,-6 4 6 16,-8-4-2-16,2 4 0 0,-1-1-2 0,-13 4-4 0,6 4 2 16,0-3 0-16,-6 6 1 0,0-3-1 0,0 7 1 15,0 1 1-15,-6 3-1 0,0 4-1 0,-1 0-1 16,1 2 1-16,-1 9-4 0,-6 0 0 0,0 0-1 0,-6 6-1 16,5 1 2-16,-5 1-4 0,-1 3 1 0,0-5-2 15,1 5 0-15,-7 2 0 0,6-2-2 0,-5 4 0 0,-1-5-2 16,0 0-5-16,-1 1-3 0,1 0-1 0,0-4-6 15,0 1-2-15,-7-5-6 0,8 0-2 0,-7-3 0 0,5-5-2 16,-5 1-3-16,-1-3 2 0,7-4 1 0,-6-5 1 16,-1 2 1-16,7-9 2 0,-7 5 2 0,7-8 0 15,-6-4 3-15,6-3 2 0,-1 0 3 0,1-5 2 0,0 1 2 16,1-8 0-16,5 1 3 0,0-3 6 0,1-1 4 16,5-4 1-16,-4 0 4 0,10 0 3 0,2-3 7 0,-7 0 1 15,13 3 3-15,-6-3 5 0,6 0 0 0,6-1 1 16,1 5 0-16,5-1 1 0,-4 0 2 0,10 5-6 15,2-2 1-15,-1 5-2 0,7-1-2 0,7 5-3 0,-1 0-4 16,1 6 0-16,0 1-2 0,6 3-1 0,6 1-6 16,-5 3 3-16,5 3-7 0,1 1-1 0,0 3-7 15,6 4-1-15,-7 0-3 0,1 3-8 0,6 1-7 0,-6 4-8 16,-1 3-7-16,1-4-8 0,-1 8-8 0,-5-4-5 0,-1 3-11 16,-1-3-14-16,1 3-4 0,-6 2 14 0,-1-5 5 15</inkml:trace>
  <inkml:trace contextRef="#ctx0" brushRef="#br0" timeOffset="-191245.74">33091 17661 420 0,'-19'4'45'0,"-7"-1"2"0,-7 5 0 15,1-1 4-15,-1 4 1 0,1 0-7 0,-1 4 0 16,0-1-3-16,1 1 1 0,6 3-8 0,0-4 0 16,6 2-8-16,1-1-3 0,-1-1 1 0,14-3-7 0,-1 0 2 15,7 3-7-15,0-2-3 0,7-5 1 0,-1 4 0 16,0-4-1-16,8 0-4 0,5 1 0 0,-6 0 1 15,6-5 0-15,1 1-1 0,0-4-1 0,-1 0 0 0,1 0-1 16,0 0 0-16,-1-4 0 0,-13 1-1 0,8-2-2 0,-2 2-2 16,-6 3 2-16,2 0-1 0,-8-3-2 0,0 3 0 15,0 0-8-15,0 0 0 0,0 0-2 0,0 3 2 0,-8 0 1 16,2 2-7-16,6 2-7 0,-6 3-6 0,6 2-6 16,-6 2-7-16,-1 1-9 0,7 3-1 0,-7 1-7 0,7-1-4 15,7 1-14-15,0-1-7 0,5-4 8 0,2 1 8 16</inkml:trace>
  <inkml:trace contextRef="#ctx0" brushRef="#br0" timeOffset="-190988.27">33443 18061 418 0,'6'-5'25'0,"-6"10"-3"0,0-2-2 15,7 8-2-15,0 4-2 0,-7 3-6 0,6 1-2 16,0 6-2-16,-6 2-4 0,0-2 4 0,-6 0-6 0,0 1 5 15,-8-1-5-15,-6-3 4 0,1-3 1 0,-7-1 4 16,-6-7 5-16,-1-3 0 0,1-2 6 0,-7-6 0 16,5-3 0-16,2 0 2 0,7-5-5 0,-2-3 0 0,8 1-6 15,-1 2-3-15,7-3-2 0,7 0-8 0,-1-1 0 16,7 2-3-16,7 2-6 0,-1-3 0 0,0 4-1 0,8-1 0 16,-8 2 2-16,7-2 0 0,0 1 1 0,-6-1 1 0,5 0-1 15,-4 6-16-15,-2-6 11 0,0 4-1 0,-6-3-7 16,0 3-7-16,0-3-9 0,-6 3-14 0</inkml:trace>
  <inkml:trace contextRef="#ctx0" brushRef="#br0" timeOffset="-189845.65">24625 17181 435 0,'-7'11'61'0,"-6"3"0"15,-7 5-1-15,1 4-2 0,-7 6-3 0,-7 0-8 0,1 7 0 16,-8 5-4-16,-5 3-3 0,-1 0-3 0,1 3-6 0,0 8-5 16,-8-4-1-16,7 8-2 0,1-4-3 0,-7 0-5 15,7 0 0-15,5 1-2 0,-5-6 1 0,12 2-4 16,-6-4-1-16,7-4-3 0,6-5-2 0,-1-6-6 0,8 1-3 16,6-9-6-16,-1 1-9 0,8-4-3 0,0-7-11 15,6 3-4-15,0-7 0 0,0-3-6 0,6-6-3 0,0 3-6 16,8-5-1-16,-1-5 1 0,-7-2 0 0,7 0 3 15,0 0-5-15,1-8-1 0,-2 0-5 0</inkml:trace>
  <inkml:trace contextRef="#ctx0" brushRef="#br0" timeOffset="-189519.36">24579 17292 419 0,'26'-15'38'0,"-6"4"-4"0,5 3 0 15,-5 1-1-15,0 4-1 0,-7 3-4 0,0 3-5 16,-7 1 2-16,1 3-1 0,-1 0 4 0,-6 8-3 16,-6-4 0-16,-7 7-1 0,0 0 2 0,-7 5-2 0,-6-1-1 15,0 0-3-15,0-1-1 0,-7 2-2 0,1-2 0 0,-7 2 0 16,13-5-3-16,-7 1-4 0,7-5 0 0,0-3-5 15,6 0-2-15,8 0-1 0,-2-8-6 0,1 5-2 16,7-5-7-16,0 0-3 0,6-3-4 0,0 0-5 0,0 0-2 16,0 0-3-16,0 0-2 0,6 0-6 0,0-3-2 15,1 0-4-15,6-1 1 0,-6 0-4 0,12-3-5 0,-6 0-11 16,13-4-5-16</inkml:trace>
  <inkml:trace contextRef="#ctx0" brushRef="#br0" timeOffset="-189299.67">24637 17452 430 0,'-12'11'42'0,"-2"-3"-1"0,8 2-3 0,0 1 2 0,6 1-2 16,0 2-6-16,6-3 1 0,0-3-2 0,14 3-3 0,-7-4-4 15,13 0-2-15,0-3-2 0,0 0-2 0,1-4 2 16,-2 0-2-16,1-4-2 0,0 0-1 0,-6 1-3 16,-1-5 0-16,-5-3-1 0,-2 0-1 0,-5 5-1 0,-7-9-1 15,0 4-1-15,0-5 0 0,-7 6-1 0,1-5-1 16,-7 4-1-16,0-4-1 0,0 4 1 0,0 4-7 15,0-4 0-15,-7 3-3 0,7 5-1 0,0 0-6 0,-6 3-2 16,5 0-6-16,-5 3-5 0,6 0-2 0,0 5-4 16,0-1-1-16,0 4-4 0,0 0-6 0,6 1-6 0,1 2-6 15,6 1-10-15,0 0-12 0,0-1 4 0</inkml:trace>
  <inkml:trace contextRef="#ctx0" brushRef="#br0" timeOffset="-189046.85">25204 17523 404 0,'0'-5'57'16,"0"5"3"-16,0-4-2 0,-7 4 8 0,1 4 2 0,0 4-9 15,-8 3-6-15,2 3-8 0,-8 5-4 0,1 3-3 16,-14 7-7-16,7 0-5 0,-14 12-1 0,8-1-2 16,-7 0-5-16,0 7-2 0,-7 2 0 0,1-2-3 0,6 1-1 15,-7-1-2-15,1-2 2 0,-1 2-6 0,7-3 2 16,-7 0 0-16,13-4-4 0,1 0 1 0,-1 1-3 0,7-9 0 15,7 2-7-15,-1-2-2 0,8-6-5 0,-2 0-12 16,8-5-4-16,6-2-10 0,-6-4-4 0,12 0 0 16,-6-12-6-16,6 5-5 0,1-12-4 0,6-3-7 0,-7-4 1 15,8-8-7-15,-1 0-9 0,6-6-2 0,0 0 13 16</inkml:trace>
  <inkml:trace contextRef="#ctx0" brushRef="#br0" timeOffset="-188829.97">25295 17587 404 0,'20'12'38'0,"-8"2"0"0,2 4 6 0,-8 1-1 0,-12 4-1 15,0-2-3-15,-14 2-1 0,0-2 1 0,-13 1-1 16,-5-1-1-16,-1 2-3 0,-1-9-3 0,-5 1-2 16,0 0-5-16,-8-8-5 0,7 0 0 0,1-2-5 0,6-5 1 15,7-5-4-15,-2 2-6 0,9-1-4 0,-1-3-6 16,6 3-9-16,7-3-3 0,0 3-7 0,7-3-8 0,6-1-9 15,6 5-8-15,1-4-5 0,-1 3-5 0,7 4-11 16,7 0-16-16,-1-3 10 0,1 3 8 0</inkml:trace>
  <inkml:trace contextRef="#ctx0" brushRef="#br0" timeOffset="-188592.19">25921 17631 429 0,'-46'12'50'0,"1"3"0"16,-1 10 2-16,-6 1 0 0,0 3-4 0,-1 4-8 16,8 4-5-16,-7 3-3 0,6 0-4 0,7 1-3 0,0-1-4 15,7 3-7-15,5-1 0 0,7-6-9 0,8 1-7 16,-1-1-8-16,13-3-8 0,0 0-11 0,13-4-13 0,-1-3-7 15,2 0-11-15,12-5-23 0,0-2-3 0,0-5 13 16</inkml:trace>
  <inkml:trace contextRef="#ctx0" brushRef="#br0" timeOffset="-188198.33">26435 17914 440 0,'-13'0'43'16,"-7"3"-3"-16,1 2-2 0,-7 9-3 0,0 1-4 15,-7 3-8-15,-5 8-3 0,5-1-7 0,-7 1-3 0,1 3-6 16,1 1-6-16,-1 2-9 0,5-2-6 0,9-1-3 15,-1 1-7-15,0-5-6 0,12 4-12 0,1-7-18 16,7-3-5-16</inkml:trace>
  <inkml:trace contextRef="#ctx0" brushRef="#br0" timeOffset="-187970.67">26976 17939 428 0,'20'15'55'0,"-14"4"3"0,0-1 2 0,-6 8-2 16,-6 3 1-16,0 0-9 0,-14 4 0 0,0 4-6 15,-13-1-3-15,1 1-5 0,-7 0-5 0,-7 0-3 0,-6-5-2 16,0 2-2-16,-7-2-5 0,1-2-3 0,-7-1-2 16,0-4-3-16,0-2-8 0,0-5-2 0,6 0-3 0,6-3-1 15,1-5-7-15,13-1-9 0,0-6-13 0,13 0-13 0,6-6-14 16,8-5-12-16,5 1-13 0,7-7-19 15,0-1 10-15,7 0 7 0,-1-2 14 0</inkml:trace>
  <inkml:trace contextRef="#ctx0" brushRef="#br0" timeOffset="-187717.39">27724 18292 400 0,'-6'0'6'16</inkml:trace>
  <inkml:trace contextRef="#ctx0" brushRef="#br0" timeOffset="-187068.02">27724 18038 419 0,'-6'-11'31'16,"0"4"-4"-16,6 4-7 0,-7-2-7 0,7 5-12 16,0-3-12-16,0 6-9 0,7 2-11 0</inkml:trace>
  <inkml:trace contextRef="#ctx0" brushRef="#br0" timeOffset="-186908.34">27294 18533 413 0,'-32'-7'38'0,"6"-4"-4"0,7 7-2 0,-1 1-5 0,0 3-4 15,14 0-11-15,-1-4-14 0,1 4-6 0,6 0-7 16,6 0-5-16,1 4-10 0,-1 3-17 0</inkml:trace>
  <inkml:trace contextRef="#ctx0" brushRef="#br0" timeOffset="-185769.67">28089 18064 421 0,'-6'-3'50'0,"0"-4"-1"0,6 7-4 0,0-5 0 0,0 2-6 15,0-1-11-15,0 0-3 0,6 1 2 0,0-1-4 16,8 0-4-16,-8 1 1 0,7-1-2 0,7 1-1 0,-1-2-1 16,0 2-2-16,1 3-3 0,-1-3 3 0,1 3-5 15,6 0 3-15,-7 0-3 0,7 3-3 0,-6 0-2 0,0 5 2 16,-1-4 2-16,-5 7-3 0,5-4-1 0,-6 5-3 16,0 2 4-16,-7 1-2 0,0 0-3 0,2-1 5 15,-8 1 0-15,-8 3-2 0,2 0-1 0,-6 0 3 0,-2-3 1 16,-5 3 2-16,-1-3 0 0,-6 4 5 0,0-5-1 15,-7 1 0-15,1-5 6 0,-1 2-1 0,-6-1 0 0,7-4 0 16,-1 0-2-16,7-2-1 0,6-3-1 0,1-2-5 16,-1 0 0-16,8 0 1 0,6 0-1 0,6 0-1 0,-8 0-4 15,16 0 0-15,-2 0 0 0,0 5 0 0,0-2 2 16,14 5-4-16,-7-5 1 0,7 8 2 0,6 1-4 16,-7-2 1-16,14 5 2 0,-7-5-2 0,0 9 0 0,-6-1-1 15,-1 0 0-15,1-2 0 0,-14 2 2 0,8 0 0 16,-14-3 0-16,-8-1-2 0,-4 0-2 0,-1 1 4 0,-7-4-2 15,-6 0-2-15,-7-2 1 0,1-7 3 0,-7 2-2 16,7 0 0-16,-1-1 0 0,-7-6 1 0,8-1-1 16,6 0-4-16,-7 2 0 0,14-7-5 0,-7 6-4 0,12-1-5 15,-5-3-2-15,13 3-8 0,-7 0-11 0,6 1-7 16,1 3-12-16,0 0-9 0,6 0-3 0,0 0-7 0,0 3-11 16,6 1-7-16,-6 0 14 0,13-1 10 0</inkml:trace>
  <inkml:trace contextRef="#ctx0" brushRef="#br0" timeOffset="-182764.72">29060 18240 408 0,'0'0'18'16,"0"-3"5"-16,0 3-2 0,0-4 1 0,0 0-1 0,0 1-4 15,0-1 1-15,-7 0-1 0,1 0-1 0,-1 1-2 16,1-2 3-16,-8 3 0 0,2-2-1 0,-8 0-5 15,1 4 4-15,-7-4-1 0,-1 4-1 0,1 0 0 0,0 0 3 16,0 4 0-16,-7 4 4 0,7-1 1 0,-6 0-3 0,6 1 2 16,0 3 1-16,0 0-2 0,6 3-2 0,1 1-2 15,6 0-1-15,0-1-2 0,7 1-2 0,-2-5-1 16,8 6-1-16,8-5-1 0,4-1-1 0,1 1 0 0,7-3-1 16,0-1-1-16,6-3-1 0,6-1 0 0,-6-3-1 15,6-3 0-15,8-1 0 0,-8-3-1 0,7-1 0 0,-6 2-2 16,-1-9 2-16,1 4 0 0,-7 0-1 0,0-4 1 15,0 4 0-15,-7 0 0 0,-5-1 1 0,-1 2 1 16,0 2-1-16,-7 1 1 0,1 3 0 0,-7 1 0 0,6-1 1 16,-6 4-2-16,0 0 1 0,0 0 2 0,0 4 1 15,-6-1-2-15,6 1 3 0,0 7 1 0,0 0 0 0,-7 0-1 16,7 7 1-16,-6 0-2 0,-1 9 0 0,1 2 1 16,-1 0 0-16,1 4-1 0,-8-1 0 0,8 2-3 15,0 3 0-15,-7 3-3 0,0-4 0 0,6-2 2 0,-5 2 2 16,-2-3-3-16,1-3-2 0,0-2 1 0,6 2 1 15,-5-4-3-15,-2-4 0 0,2-4 1 0,5-1-1 0,0 3-4 16,-6-6 5-16,7 1-5 0,0-4 4 0,-8 0-4 16,8-1 0-16,-8-1 5 0,2-3-1 0,-1 5 0 15,-7-8-3-15,8 2 1 0,-8-2-1 0,0 1 0 0,7-4 2 16,-7 0-1-16,1-4 0 0,0 1 2 0,6-2-1 16,-1-1-1-16,2-2 4 0,-2-3 0 0,2 0 3 0,5 1 0 15,0-5 0-15,7 0-4 0,0 1 5 0,0-6-2 0,7 3-2 16,0 2 5-16,5-7 0 0,2 4 0 0,-2 0-2 15,8 0 0-15,6-1 0 0,-7-4 0 0,14 9 0 0,-7 0-1 16,7-2 0-16,-1 6-1 0,-6 6-1 0,13 1 0 16,-13 3-4-16,13 0-2 0,-5 7-2 0,-2 3-7 15,-7 2-3-15,8 3-6 0,-7-1-5 0,0 1-3 0,0 4-3 16,1 2-3-16,-7-2-6 0,-2-1-7 0,2 0-1 16,-1 0-3-16,1-3-7 0,0-1-18 0,-1 2 0 0</inkml:trace>
  <inkml:trace contextRef="#ctx0" brushRef="#br0" timeOffset="-182281.41">29744 18471 401 0,'-20'3'28'0,"1"2"5"0,-1 2-2 0,6 1-1 0,-4 2 3 15,-2 1-6-15,1 4 3 0,5-4-2 0,2 3-2 16,-2 1-5-16,1 3-1 0,7-2-2 0,-1-3-2 15,0 1-2-15,7-1-2 0,0-3-2 0,0 1-1 0,7 0-1 16,0-4-1-16,6 1-1 0,-7-5 0 0,8 1-1 16,4 0 2-16,2-8-3 0,0 0-1 0,-1-3 0 0,1 0-1 15,6-4 0-15,-7 0 0 0,1-3 0 0,0 1 0 16,-1 3 0-16,-6-5 0 0,0 4 0 0,1 0 0 16,-8 0 0-16,0 0 0 0,1 4 0 0,-7-4 1 0,0 4 0 15,0 3 1-15,6-3 4 0,-6 0 0 0,0 7 0 16,0-4-1-16,0 4 1 0,-6-4-1 0,6 4-1 0,0 4-2 15,0 4 3-15,-7-1-3 0,1 4-1 0,0 3 2 16,-2 4-4-16,2 4 0 0,0 0-1 0,-1 8-4 16,-6-1-6-16,13 0-1 0,-6 1-7 0,6-4-4 0,0-1-3 15,0 1-10-15,6-1-3 0,0-6-4 0,8-1-6 16,-2 0-19-16,8-8-14 0,0-1 5 0,-1-1 9 0</inkml:trace>
  <inkml:trace contextRef="#ctx0" brushRef="#br0" timeOffset="-182048.54">30454 18621 408 0,'-14'-4'29'0,"1"4"1"0,7 8 1 0,0 3-3 0,-2 4-3 16,2 3-4-16,6 4-4 0,-6-1-3 0,6 2-3 16,-6 6-1-16,-1 1 2 0,-6-5 1 0,0 4 0 0,-1-3-1 15,-4-1 0-15,-2 1 0 0,-7-3-1 0,1-5-2 16,0-1 2-16,1-5 1 0,-1 2-1 0,-7-6-6 0,13-5 0 15,-6-3 4-15,7 0-2 0,6-3-3 0,-6-2-5 16,11-1-6-16,2-5 1 0,0 3-3 0,6-6-6 16,6 3 0-16,-6 0-3 0,14-4-9 0,-8 4-2 0,7 5-1 15,-7-7-5-15,7 9-6 0,0 1-14 0,1 0-14 16</inkml:trace>
  <inkml:trace contextRef="#ctx0" brushRef="#br0" timeOffset="-179087.66">33540 17775 412 0,'-19'0'31'0,"0"-4"0"0,-1 4-2 0,-6 0 0 16,7 0 2-16,-1 4-7 0,0 0-4 0,1 3-1 15,5 4-1-15,8 4-1 0,-7-1-1 0,13 8-1 0,-6 0 1 16,6 7-1-16,0 1-2 0,0-1 0 0,6 4-6 16,1 0 2-16,-7-3 1 0,6 2-1 0,-6 1-1 0,0-4 0 15,6-3-3-15,-6 0 0 0,-6 0 4 0,0-9 1 16,-1 2-2-16,-6-1 4 0,0-6 0 0,-7-2 3 16,1-2-1-16,-7-1-1 0,0-3-2 0,0-4-2 0,0-4-1 15,-1 0-5-15,-5 1-3 0,6-5-2 0,0 5-10 0,0-4-4 16,0-1-9-16,0 1-7 0,6-1-8 0,-5 1-6 15,-1 3-10-15,-7-3-13 0,7-1-11 0,-7 5 1 0,1 0 7 16</inkml:trace>
  <inkml:trace contextRef="#ctx0" brushRef="#br0" timeOffset="-174187.43">23966 10393 400 0,'-12'19'7'0,"6"2"0"15,-8-3 0-15,1 1 0 0,-7-1 0 16,8 1-2-16,-2-1-3 0,2 0-1 0,-8 4 0 0,7-4 5 15,-7 0-5-15,8 1 4 0,-8 4-2 0,0-6-2 0,1 1 4 16,-1 5-4-16,1-5 0 0,-1 4 2 0,-6 0-2 16,6 0 4-16,1-4 0 0,-1 7-2 0,-6-2-3 0,7 2 3 15,-7 0 0-15,6 2-1 0,1-2-2 0,-7 4 3 16,6 1 0-16,-6 0-1 0,7-1 1 0,-1-4-1 16,7 8 0-16,-6-4 0 0,-1-3 0 0,1 8 0 0,5-5 0 15,-5 0 0-15,6-4 2 0,-6 5-3 0,5-1 0 16,-6 0 0-16,1-3 1 0,-1 3-1 0,1 0 0 0,0-3 1 15,-1 0-1-15,1 3 0 0,-1-3 0 0,0 3 1 16,7-3 1-16,-7 0 0 0,2 0 0 0,-2-1-2 16,7-3 0-16,-7 3 0 0,8-2 0 0,-2-5 0 0,1 0 0 15,-7 4-2-15,14-7 5 0,-7-1-4 0,0-2 4 16,7-2 0-16,-8 2 0 0,8-1-1 0,-1-4 0 0,1 0-4 16,0 0 0-16,6-3 0 0,-7 0 5 0,7-1-2 15,0-3 1-15,0 4 1 0,0-4 0 0,0 0 1 16,0 0-1-16,0 0 3 0,0 0 2 0,0 0-5 0,0 0-1 15,0-4 4-15,0 8-5 0,0-4 4 0,0 0-5 16,0 0 0-16,0 0-1 0,0 0 1 0,0 0 3 0,0 0-4 16,0 3 2-16,0 2 2 0,0 2-1 0,0-4-2 0,0 8 1 15,0-3 0-15,0 2 0 0,0 1 0 0,0 4 0 16,0-4-5-16,-7 0 1 0,7 4 0 0,0-4 0 16,-6 4 4-16,6-4-4 0,-6 0 4 0,-2 3-4 0,8-3 0 15,-6 3 0-15,6-2 0 0,-6-1 1 0,6 3 1 16,0-2 3-16,0 2-1 0,0-3 0 0,0 4 0 0,0-4-5 15,6 4 1-15,-6-5 3 0,6 1 0 0,-6-3-4 16,8 3 5-16,-2-4-1 0,0 4-4 0,1-3 1 16,0-5 2-16,-1 5 2 0,0-6-1 0,1 3-3 0,6 2 0 15,-6-3 0-15,-1-4 2 0,0 7 2 0,1-3 0 16,6-1-5-16,-7-3 1 0,8 7 4 0,-8-7-2 0,1 5 2 16,5-2-1-16,-4 1-2 0,-2-1 0 0,0 1 2 15,0-4-4-15,-6 4 4 0,7-4-2 0,-7 0 2 16,0 0-2-16,0 0 0 0,7 0 2 0,-14 0-2 0,7 0-1 15,0 0-1-15,0 0-2 0,0 0 1 0,0 3-2 16,0-3-3-16,0 4-2 0,0-4-2 0,0 0-4 16,0 0-2-16,0 7-2 0,0-3-2 0,0-1-4 0,0 5-17 15</inkml:trace>
  <inkml:trace contextRef="#ctx0" brushRef="#br0" timeOffset="-171265.93">30590 4323 407 0,'0'-4'24'0,"-6"4"-2"0,6 0-1 0,6 0 0 15,-6 4-1-15,-6 7 0 0,6 0 6 0,-7 3 0 0,1 5-1 0,-8 6 3 16,2 4 1-16,-2 5 3 0,-5 6-5 0,-7 4 1 16,0-1 0-16,6 5 4 0,-13 3-2 0,8 1-1 0,-8 2-2 15,8 2-1-15,-2-1-2 0,1 0-3 0,0 4-2 16,0-4-3-16,7-5 3 0,-1 6-6 0,7-9 2 15,0 1-6-15,0-4 3 0,0-4-6 0,6 0 3 0,1-7-4 16,-8 0-2-16,8-7 0 0,0 0-7 0,-1-5-2 16,1-2-1-16,-1-1-1 0,7-3-6 0,-6-4-2 0,-1-5-5 15,7 3-6-15,-6-2 0 0,6-7-2 0,0 4-5 16,-6-4-7-16,12 0-8 0,-6 0-6 0,0-4-2 0,6 0-7 16,1-8-20-16,6 6 5 0,0-5 11 0</inkml:trace>
  <inkml:trace contextRef="#ctx0" brushRef="#br0" timeOffset="-169221.36">30584 4356 403 0,'6'0'25'0,"-6"0"-1"0,14 0 1 16,-8 0-2-16,6 3-3 0,2-3-6 0,5 4 1 0,1 0-2 16,0-1-4-16,6 0 3 0,6 6-5 0,1-2 4 15,-1-4-1-15,1 4-1 0,6 1-1 0,0-1-1 0,7 0-5 16,-7 1 4-16,7-1 0 0,-8 0-3 0,8 4 0 0,-7-4 2 15,0 5-3-15,0-1-2 0,0 0 0 0,-7-3 2 16,8 2 0-16,-7 1 1 0,-7-3-3 0,6 2 3 16,-6-2-1-16,0-1 0 0,0 3 0 0,0-1 0 0,0-3 0 15,1 5 0-15,-1-3 0 0,-7 0 0 0,1-1 0 16,6 0 0-16,-7 0 0 0,1 1 0 0,-1-1 0 0,0 1 0 16,1-1-1-16,-7 0 0 0,7 0 0 0,-8 1 2 15,2-5 0-15,-8 4 0 0,7 1 0 0,-6-5-1 16,-1 5 0-16,1-5 0 0,-1 5 0 0,0-1-4 0,2-2 2 15,-2-3 3-15,-6 2-4 0,0 0 4 0,6 3-3 16,-6-3 5-16,0 0-5 0,0-2 5 0,0 3-1 0,0 2 1 16,0 1 2-16,0-1-1 0,0 3 4 0,-6-2 0 15,6 7-2-15,-6-4 0 0,-2 4 0 0,-4 3 0 16,5 1 0-16,-6-1 0 0,0 3-1 0,1 1-2 0,-2 4 4 16,1-5 0-16,0 10-1 0,0-6-1 0,0 0 0 15,0 5-2-15,-7-1-3 0,8-2 1 0,-2-2 0 0,-5 0 3 16,5 1 0-16,2-1 0 0,-8 1-1 0,7-3 0 15,-7-2 0-15,8 2 0 0,-8-2-1 0,7 1 2 0,0-4-4 16,-6 0 0-16,5 1 0 0,2-1-1 0,-1 1 0 16,-1-4 4-16,2 3-4 0,-2-4 2 0,8 1 1 0,-7-1-2 15,0 1 2-15,0 0 0 0,-1 0-1 0,8-4-1 16,-6 3 0-16,-2-3 0 0,1 4 0 0,0-4 0 0,0 0-1 16,1 4 0-16,-2-5 0 0,1 1 0 0,0 5 0 15,6-6 0-15,-5-2 0 0,-2 3-1 0,8-4 0 16,0 4 0-16,6-8-2 0,-7 5-1 0,7-5 0 0,0-3 4 15,0 4 1-15,0-4-1 0,0 0 1 16,0 0-4-16,0 0 1 0,0 0 1 0,0 0 3 0,0 0 1 0,0 0 0 16,0 0 1-16,0 0 1 0,0 0 3 0,0 0-1 15,0 0-4-15,0 0 4 0,0 0-4 0,-7 0-1 16,7 0 2-16,0 0 3 0,-6 0-3 0,-1-4-1 16,7 1 0-16,-6 3 0 0,0-4 0 0,-1 0 0 0,7 1 1 15,-7 0-1-15,1-2 0 0,6 2 2 0,-6-1 0 0,-1 1 0 16,7 3 0-16,-7-4 0 0,7 4 0 0,-6-4-1 15,6 1-4-15,-7 3-1 0,7-5 5 0,-6 5-1 16,-1-3 0-16,1 3-1 0,-1 0 0 0,7-8-5 0,-12 8 0 16,4 0 1-16,-4 0 4 0,-1-2-2 0,6 2-2 15,-6-5 0-15,1 2 0 0,-2 3 0 0,8-4 2 0,-8 0-2 16,-5 4 4-16,-1-3 0 0,8-1-5 0,-8 0 0 16,0-3 3-16,-5 4-3 0,-2-5 5 0,-5 1-1 15,6-1 0-15,-7-3 0 0,1 4 0 0,-7-4-1 0,-1 0 0 16,8 0 0-16,-7-3 0 0,0 3 0 0,-7-3-3 0,7-2 3 15,0 1-4-15,7 1 4 0,-8-1-4 0,1 1 4 16,0-1-4-16,7-3 5 0,-1 7-5 0,1-4 5 0,6 0-5 16,-7 4 5-16,7 0-4 0,6 0 0 0,1 0 4 15,-1 4-4-15,0 0 0 0,8-4 2 0,-2 3-2 16,8 5 0-16,-7-5 5 0,7 5-5 0,-8-4 5 0,8 3-4 16,0 4-1-16,-1-4 5 0,7 4-5 0,-7-3 5 15,7 3-3-15,-6 0 2 0,6 0-4 0,0 0 4 0,0 0 0 16,0 3-2-16,0-6-3 0,0 3 4 0,0 0-3 15,0 0 1-15,0 0-2 0,0 0 0 0,0 0 4 0,0 0-1 16,0 0-2-16,0 0-1 0,0 0 0 0,0 0-1 16,0 0-4-16,0 0 4 0,0 0-5 0,0 0 0 15,0 0 1-15,0 0-2 0,0 0-2 0,0 0-3 0,0 0 1 16,0 0-2-16,0 0 1 0,0 0-2 0,0 0 1 16,0 0 0-16,0 0 3 0,0 0 1 0,0 0 0 0,0 0 1 15,0 0 1-15,0 0 1 0,0 0 1 0,0 0 0 16,0 0 1-16,0 0-1 0,0 0-1 0,0 0 1 15,0 0 1-15,0 0 1 0,0 0 5 0,0 0 1 0,0 0 0 16,0 0 0-16,0 0 1 0,0 0 0 0,0 0-1 16,0 0 0-16,0 0 1 0,0 0 0 0,0 0 0 15,0 0 0-15,0 0 0 0,0 0-2 0,0 0 2 0,0 0 0 16,0 0-2-16,0 0 2 0,0 0 0 0,0 0-2 0,0 0 3 16,0 0 0-16,0 0 0 0,0 0 0 0,0 0 3 15,0 0-2-15,0 0 3 0,0 0 0 0,0 0 0 0,0 0-2 16,0 0 3-16,0 0-2 0,0 0 1 0,0 0 0 15,0 0 1-15,0 0-1 0,0 0-2 0,0 0 0 16,0 0 0-16,0 0 0 0,0 0 1 0,0 0 2 0,0-4 0 16,0 4-1-16,0 0 0 0,0 4 0 0,0-8 0 15,0 4-5-15,0 0 5 0,0 0-3 0,0 0 0 0,0 0 0 16,0 0 0-16,6 0-1 0,-6 0 1 0,7-4-1 16,0 1 0-16,5-4 0 0,2 2 0 0,-1-2 0 0,6 0 0 15,0-4 0-15,1-1 0 0,6 2-1 0,1-5 0 16,-2 1 1-16,8-5-1 0,0 5 0 0,6-8 0 15,-1 0-1-15,9-1 0 0,-2-2 1 0,7-5-1 0,-1 1 0 16,8-4 0-16,0 0 0 0,6 0 0 0,1 1 0 16,5-2-2-16,-6-3 2 0,7 5 0 0,0-1-1 0,-1 0 2 15,1 0 2-15,0 0-2 0,-1 3 0 0,0 1-3 16,-6 0 3-16,1 0 0 0,0 3 0 0,-9 0 2 16,-4 5-2-16,-1-1 0 0,-7-1 0 0,-5 6 0 0,-1-2 0 15,-7 4 2-15,-6 5-2 0,-7-2 2 0,-5 5-5 0,-1 0 3 16,-7 3-1-16,1 0 2 0,0 1-2 15,-14 3 0-15,0 0 1 0,-6 3 2 0,-7 5-5 0,1-1 3 0,-13 3 2 16,-8 6-4-16,-11-2 4 0,-8 4-5 0,-12 1 5 16,-2 7-1-16,-11-1 0 0,-8 1 0 0,2-1 0 15,-8 5-1-15,0-4-2 0,7 3-1 0,0-8 4 0,-1 5-3 16,15-3 0-16,4-2 1 0,2 1 4 0,12-3-4 16,14-5 4-16,-1 1-1 0,14 0 0 0,5-5 0 15,2 1 0-15,12-3 1 0,6-1 4 0,1-4 1 0,6-3-3 16,0 0 3-16,6 5 1 0,7-5 2 0,7 0-1 15,0 0-3-15,12-5 1 0,1 2-3 0,6-1-3 0,13 4 1 16,-1-7-1-16,8 3-1 0,0-3 4 0,0-4-1 16,6 3-1-16,0-2 0 0,0 3-3 0,1-1 1 15,-9 1 1-15,2 0 0 0,-7-1-3 0,-6 1 0 0,0 7 2 16,-14-4-2-16,1 4-1 0,-13 0-1 0,-2-4 0 16,-10 4 0-16,-2 0 0 0,-6 0 0 0,-6 4 0 0,-2-4 0 15,-4 4 1-15,-2 0 0 0,-5 3 0 0,-7-1 0 16,0 3 0-16,-7-2 0 0,1 8-2 0,-7-4 3 0,7 3-1 15,-8 1 1-15,7 0 0 0,-5-5 0 0,11 1-2 16,1 5 2-16,1-6 0 0,5 1 0 0,0 0 0 0,1-4 0 16,6 4-1-16,0-3 0 0,7-1 1 0,-8 0-2 15,8 1-2-15,-7-5-4 0,13 5-2 0,-7-5-4 0,1 1 0 16,-1 0-5-16,7-4 0 0,0 0-5 0,-6 0 0 16,6 3-3-16,6-3-3 0,-6 0-3 0,7-3 0 0,-1 3-5 15,7 3 0-15,0-6 0 0,1 3-3 0,5 0 2 16,0 0 3-16,8 0 1 0,5-4-2 0,-6 0-3 15,7-3 2-15,-7 0-16 0,-1-1-13 0</inkml:trace>
  <inkml:trace contextRef="#ctx0" brushRef="#br0" timeOffset="-168089.87">30851 4854 402 0,'-46'32'53'0,"1"5"-2"15,-8 7 1-15,1-4-1 0,1 8-2 0,4-4-4 16,-4 0-3-16,5-1 0 0,1-1-3 0,5-6-6 16,7 1-3-16,-5-4-5 0,5-4-1 0,7-3-2 0,0-1-4 15,0-3-2-15,0-4-2 0,6 1-2 0,1-4-2 16,6 0-2-16,-1-1-1 0,-5-3-3 0,6-4-5 0,7 5-4 16,-7-9-5-16,-1 4-2 0,8-3-5 0,0-4 0 15,-1 3-3-15,0-3-5 0,1 0-3 0,6 0-5 0,-6 0-4 16,6 0-1-16,0-3-3 0,0-1-3 0,6 4 1 15,0-4 2-15,8 1-2 0,-8-5-1 0,8 1-10 16,-2 0-11-16</inkml:trace>
  <inkml:trace contextRef="#ctx0" brushRef="#br0" timeOffset="-167708.59">30766 4942 412 0,'20'-14'40'0,"5"2"0"0,1 1-1 16,7 4 2-16,7-5-2 0,-2 2-3 0,1 2-2 16,0 1-3-16,7 3-1 0,-1 1-3 0,1-1-2 15,0 4 0-15,0 4-7 0,-8 3 2 0,-5 0-2 0,-1 1-6 16,1 7 3-16,-7-4-6 0,-6 3 4 0,-7 1-3 15,0 3 0-15,-6 0 1 0,-1 1 1 0,-12-1 4 16,-1 1-1-16,0-1 4 0,-12 4-3 0,-1-4 2 0,-6 4 0 16,-7-3-1-16,1-2 0 0,-7-2-4 0,-7 0-2 15,7 0-11-15,0-8 10 0,1 0-1 0,-2 1 1 0,1-8-1 16,0 0-1-16,7-4-1 0,-1 0-1 0,7-3 0 16,0-4-1-16,0 0-1 0,-1 1-1 0,8-2-3 0,-7-3-2 15,6 0-1-15,-6 5-6 0,7-1-3 0,6 0-8 16,-6 4-11-16,5-5-8 0,2 5-7 0,-2 7-12 15,8-4-8-15,-1 1-4 0,7 6-10 0,0 1-17 0,0 0 5 16,7 3 9-16,-1 1 13 0</inkml:trace>
  <inkml:trace contextRef="#ctx0" brushRef="#br0" timeOffset="-166307.08">29821 3660 405 0,'40'-12'20'0,"-1"2"-1"0,0-1-1 15,7 3 0-15,-1-2-5 0,1 2-1 0,-1 0-5 16,8 2 1-16,-2-2 2 0,1 0-1 0,1 1 1 0,-1 3 1 16,0 1-3-16,0-1 0 0,1 4 2 0,-8 0-3 15,1 4-1-15,-7 3 1 0,-7-4-3 0,7 9-2 0,-13-1 0 16,0 3-1-16,-7 1 5 0,-5 4-1 0,-2-1-5 15,-4 3 4-15,-2-2-3 0,-6 2 0 0,0 5 2 16,0-3-1-16,-6-1-1 0,-2 3-4 0,2-3-1 0,0 0-5 16,-1 0-10-16,0 0-3 0,1-3-8 0,0-1-6 0,-1 1-32 15</inkml:trace>
  <inkml:trace contextRef="#ctx0" brushRef="#br0" timeOffset="-166059.64">30961 4146 418 0,'-26'13'26'0,"7"-4"0"0,-1-4-3 0,7-2 2 16,-6-3-4-16,6-3-9 0,-7-5-2 0,0-3-1 15,1 3 3-15,-1-6-5 0,-6 3-2 0,7-7 0 0,-7 7 0 16,12-8 0-16,-11 5-9 0,12 3-3 0,0-3-4 16,-7 1-9-16,8-1-6 0,-2 8-5 0,1-3-3 15,0 2-26-15</inkml:trace>
  <inkml:trace contextRef="#ctx0" brushRef="#br0" timeOffset="-165206.62">31423 3861 406 0,'-26'10'26'0,"1"6"4"0,-7 2-2 16,-1 0 0-16,-7 1 3 0,1-1-7 0,1 4 1 16,-8 0 2-16,7-5-4 0,0 6 1 0,-1-4-1 15,-5-1 1-15,12-4-4 0,1 1 3 0,-1-4 0 0,7 0 0 16,0-7-3-16,6-1 2 0,1 0 0 0,-1-6-4 16,8 3-1-16,-2-3-2 0,-5-5-2 0,13 1-2 0,-8-4-1 15,2 0-1-15,-2 4-2 0,2-7-3 0,-2-1-6 16,1 4-7-16,-7-3-5 0,8-3-8 0,-8 3-7 15,7 3-13-15,0 0-4 0,-6 0-8 0,-1 1-5 0,1 3-21 16,-7 3-7-16,6-4 14 0</inkml:trace>
  <inkml:trace contextRef="#ctx0" brushRef="#br0" timeOffset="-164312.7">30291 1817 423 0,'-40'40'37'0,"-5"4"2"0,6-4 2 15,-7 4-5-15,7-3 1 0,1-1-7 0,4 1-2 0,2-4-2 16,-1-5-4-16,7 0-2 0,-7-2-2 0,14-4-2 16,0 4 2-16,0-9-2 0,5 2-2 0,1-2-4 0,0-3 1 15,7-3-6-15,-7 3 3 0,6-7-3 0,0 4-3 16,1-5-2-16,0-2-1 0,-1 3-2 0,0-3-5 0,-5-1-4 15,5 1-5-15,7-5 0 0,-6 1-5 0,-1-1 1 16,7-3-5-16,0 0-6 0,-7 0-8 0,14-3 2 0,-7-1-1 16,7-7 1-16,-1 0-21 0,7 0-9 0</inkml:trace>
  <inkml:trace contextRef="#ctx0" brushRef="#br0" timeOffset="-163945.48">30734 1769 408 0,'19'8'13'0,"-6"-5"3"0,-7 8 3 15,1-4 0-15,-7 4-2 0,0 0-4 0,0 4 4 16,-7-4-2-16,-5 4 4 0,-2 0 1 0,-5-4-3 16,-1 0 4-16,0 4-3 0,-5-9-1 0,-1 5-2 0,0-3-1 15,0-1-2-15,-1-3-1 0,1-1 1 0,7-3-4 0,6 0-1 16,-6 4-1-16,5-4-3 0,8 0 1 0,-7 0-1 15,6-4-5-15,-6 4 1 0,7 0-9 0,0-3-5 16,6 3-9-16,-14-4-7 0,8 4-7 0,0 0-3 0,-1 0-24 16,-6-4-5-16</inkml:trace>
  <inkml:trace contextRef="#ctx0" brushRef="#br0" timeOffset="-163619.89">31222 1853 415 0,'-20'18'33'0,"-6"1"-2"0,0 4 2 0,1 2 1 0,-8 0-1 16,1 4-2-16,-2 0-2 0,2 1-1 0,-1 3 2 15,-6 0-3-15,0 0-1 0,1 0-3 0,-2 0 0 16,-5 0 0-16,6 4-6 0,-1-8-1 0,1 4 2 0,1-4-6 16,-2 4 2-16,7-7-5 0,8 0-2 0,-9 3 3 15,16-7-1-15,-2 0-5 0,1-4-1 0,5 0-2 16,2-7-1-16,5 1-3 0,0-2-6 0,7-6 0 0,0 4-6 16,-6-8-3-16,12 3-10 0,-6-6-5 0,14-1-10 15,-8-4-4-15,6 0-3 0,2-2 4 0,-1-5-7 0,7 4-25 16,-2-11 9-16</inkml:trace>
  <inkml:trace contextRef="#ctx0" brushRef="#br0" timeOffset="-163352">31561 1930 415 0,'0'26'25'0,"0"0"0"0,-14-1 5 16,-5 1 3-16,-7-1-4 0,0-2-2 0,-7 3 0 0,-13-9 0 16,1 5-4-16,0-3 0 0,-1-1-3 0,1-3-1 15,-8-5-2-15,15 2-2 0,-8-1-2 0,13-4-2 16,1-3-1-16,5-4-1 0,1 3-1 0,7-3-14 0,6 0 12 16,0 0-2-16,-1-3-2 0,8 3-8 0,0-4-1 15,-7-3-5-15,6 3-8 0,1 0-7 0,6-3 0 0,-7 4-7 16,7-5-4-16,-6 1 1 0,6 0-2 0,0-1-23 15,6-4-8-15</inkml:trace>
  <inkml:trace contextRef="#ctx0" brushRef="#br0" timeOffset="-162952.42">31926 1989 432 0,'25'14'40'0,"1"2"-2"0,0-2-2 0,7 1-3 0,-1 3-3 0,1 0-8 15,-1 0-3-15,1-3-2 0,-1 3-3 0,-5-3 1 16,5 0-6-16,1 0-6 0,-7-1 0 0,0 0-6 15,0-2-8-15,0-1-5 0,-7 0-4 0,8-1-7 0,-8-2-6 16,1-1-5-16,-7-3 2 0,0 0-25 0,0-8-5 16</inkml:trace>
  <inkml:trace contextRef="#ctx0" brushRef="#br0" timeOffset="-162746.54">32486 1982 413 0,'-39'10'38'0,"-7"5"3"0,-7 7-3 15,-5 4 2-15,0 3-3 0,-8 0-8 0,8 8-2 16,-1 0-2-16,7-1-2 0,6 1-1 0,7 4 1 0,13 2-2 16,7 1-4-16,5 0 1 0,8 0-4 0,12 0-1 15,8 0-1-15,-1-4 0 0,13 1-4 0,0-4-1 0,0-5 1 16,7-2-3-16,-1-5-4 0,1-3-9 0,-7-7-3 16,6-4-4-16,-5-1-8 0,-2-5-8 0,-5-2-10 15,0-3-7-15,-1-3-4 0,-12-2-26 0,5-1 0 0,1-5 8 16</inkml:trace>
  <inkml:trace contextRef="#ctx0" brushRef="#br0" timeOffset="-162098.55">31867 3278 410 0,'-59'-21'18'0,"1"-5"0"0,-7 0 1 0,0 0-3 16,-14 1 0-16,1-4-8 0,0 2 2 0,-7 2 0 0,1-4-1 16,-1 0 0-16,0 3 1 0,-6-3-1 0,0-4-1 15,-1 4 2-15,1 0-3 0,0-5-2 0,7 1 3 16,-7 0-5-16,0 1 4 0,-1-2-5 0,7-2 4 0,1 2-3 16,6 2-3-16,-1 0 2 0,2-2-2 0,4 8-1 0,2-3-1 15,6 7-4-15,0 0 0 0,6 3-2 0,1 4-2 16,5 1-5-16,8 7-1 0,5 0-5 0,1-1-1 0,7 5-5 15,6 3 1-15,0 0-3 0</inkml:trace>
  <inkml:trace contextRef="#ctx0" brushRef="#br0" timeOffset="-161001.72">31190 3048 400 0,'0'4'28'16,"-7"2"2"-16,0 2-5 0,7 3 5 0,-6 0-1 15,-7 8 0-15,0-1 2 0,0 8-2 0,-7 2-1 0,-6 2-2 16,7 6-1-16,-14 1-1 0,7 7 2 0,-6 0 0 16,-1 5-5-16,1-2 3 0,-1 0-1 0,1 0-4 15,5-3-2-15,-5 0-1 0,-1 0-1 0,7-7-1 0,0 4-1 16,6-9-2-16,1-2-1 0,-1-1-1 0,8-3-1 15,-2 0 2-15,2-5-5 0,-2-2 4 0,14-1-5 0,-6-4 4 16,-1 2-3-16,7-6 2 0,0 0-5 0,0-5 5 0,0-2-1 16,0 2 1-16,0-5-1 0,0 4 5 0,0-4-3 15,0 0 0-15,0-4 2 0,0 4 0 0,0 0 0 16,0 0-1-16,0 0 0 0,0 0 1 0,0 0-2 0,0 0-1 16,0 0-1-16,0 0 2 0,0 0-3 0,0-5 2 15,0 5-1-15,0-3-4 0,0 3 3 0,0-5-4 0,-6-1 4 16,6 2-1-16,0-3 0 0,0-1-5 0,-7-3 2 15,0 4 3-15,1-7-1 0,0 3-1 0,0-4 0 0,-2 0-4 16,2 1 0-16,-7-4 3 0,0 3 2 0,0-4-5 16,-1 1 0-16,2 0 5 0,-1 4-5 0,6-5 2 15,-12 1-1-15,5-1-4 0,2 5-2 0,-1-6-3 0,0 6-6 16,-7-4-4-16,7 0-7 0,-7 3-6 0,8 1-11 16,-8-1-8-16,7-4-5 0,1 8-7 0,-2 0-6 0,1-4-8 15,6 8-32-15,1-3 24 0,6 2 11 0</inkml:trace>
  <inkml:trace contextRef="#ctx0" brushRef="#br0" timeOffset="-160568.77">30760 4026 400 0,'45'-8'25'0,"1"5"-2"0,-1-5-1 16,7-3-2-16,7 7-1 0,-6-3-6 0,4 4-2 0,2-5-1 15,0 5-1-15,-7-1-2 0,1 4-1 0,-2-3-8 0,-5 3-2 16,-7 0-4-16,-7 0-10 0,1 3-5 0,-1-3-5 16,-12 4-10-16</inkml:trace>
  <inkml:trace contextRef="#ctx0" brushRef="#br0" timeOffset="-156776.23">29926 8854 410 0,'-7'0'30'0,"7"3"2"0,0-3 0 0,-6 9 3 16,-1-6-1-16,-5 4-3 0,-2 5-2 0,1-1 0 15,-6-1-1-15,0 9 1 0,-8-1 0 0,8 0-3 0,-14 8 2 16,7-4-3-16,-7 4-1 0,1 3-3 0,-7 4 2 15,7-1-4-15,-8 5-2 0,1 4 0 0,-6-5-1 16,-1 5-1-16,7-2-5 0,-7 3 2 0,1-3 1 0,6-2-2 16,-1-5 0-16,1 2 2 0,0-1-1 0,7-7 0 15,-1-1-1-15,1 1-2 0,-1-3 3 0,7-6-2 0,0 2-2 16,0-1 0-16,0-3 2 0,7-5 1 0,-1 1-2 16,0 0-1-16,7 1-3 0,-7-5-1 0,8 0-2 15,5 1 2-15,-6-5 0 0,7 1 1 0,-1 4 0 0,1-5-3 16,-1 1 2-16,0-1-1 0,7 1 0 0,-6 0 0 15,0-1-3-15,6 1 0 0,-7-1 2 0,7-3 0 0,0 0-2 16,0 0 0-16,0 0 2 0,-7 0-4 0,7 0 4 16,0 0-3-16,7 0 3 0,-7 0-3 0,0 0 3 0,0 0-3 15,0 0 3-15,0 0-3 0,-7 0 1 0,7 0-1 0,0 0 3 16,0-3-3-16,0-1 3 0,-6 1-2 0,0-5-1 16,6 5 3-16,-7-4-2 0,1-5-1 0,-1 5 0 15,7-8 4-15,-7 5-5 0,1-2 4 0,0-3-4 0,6-3 4 16,-8 0-4-16,2-5 4 0,0 3-2 0,0-6 0 15,6-4-2-15,-7-3 4 0,0 0 0 0,1-3-1 0,-1-5 0 16,1 1-4-16,-8-1 2 0,8 2-2 0,0 2 1 16,0-4 0-16,-8 8-7 0,1 1-2 0,7 2-7 15,-1 8-12-15,-6 4-11 0,7 3-10 0,-1 1-12 0,-6 6-8 16,7 5-11-16,-1-1-24 0,1 4 4 0,-1 4 15 16,0-4 7-16</inkml:trace>
  <inkml:trace contextRef="#ctx0" brushRef="#br0" timeOffset="-156473.35">28506 9741 406 0,'13'0'42'0,"0"-4"-3"15,7 4-1-15,6 0 2 0,13 0-1 0,-1-4-8 0,9 1-3 16,5 3-2-16,7 0-2 0,6-4-2 0,-7 4-3 16,7 0 2-16,7 0-7 0,-7 4-1 0,0-1-1 15,0 1-6-15,0 3-4 0,-7-2-5 0,7 2-9 0,-12 0-4 16,6 0-10-16,-7 4-12 0,-7-4-9 0,1-2-17 15,-7 2-18-15,0-4 7 0</inkml:trace>
  <inkml:trace contextRef="#ctx0" brushRef="#br0" timeOffset="-154455.05">25327 10690 402 0,'20'3'17'0,"0"1"-1"0,6 3 0 0,0-7 0 15,-6 8 4-15,12-1-7 0,-6-2-1 0,0 1 2 0,7-3-1 16,-1 5 1-16,1 0 0 0,0-1 0 0,-1 0 0 15,7 4 1-15,1-4-1 0,-2 1-1 0,8 3-3 0,0 0 3 16,-1 0 1-16,7 4 0 0,7-1 3 0,-7-3-4 16,13 7 1-16,-6 1-3 0,12 0 2 0,-6-2-2 15,7 9 0-15,0-5 0 0,-1 2-1 0,1 3 1 0,6-1-1 16,-6 4-1-16,6-3 0 0,0 0 0 0,7 3-5 16,0-3 4-16,0 0-5 0,-2-1 0 0,9 0-1 15,-7 1 0-15,6 0 0 0,0 0 4 0,0-1-1 0,0 4-1 16,1-3 0-16,-1-1-1 0,0 5 0 0,0-4-1 15,7 3-3-15,-7 0 4 0,7 4-4 0,-7-3 0 0,0 3 2 16,0-1 1-16,0-3 0 0,-6 5 0 0,7-1-1 16,-8 0-3-16,0 0 4 0,1-1-1 0,0-3 0 15,-7 1 0-15,7 0 0 0,-8-5-1 0,-4 0 1 0,4 5-4 16,-4-8 4-16,-2 0-4 0,-6 4 4 0,0-5-2 0,-6 2-2 16,-1-4 4-16,1 2-4 0,-6-3 4 0,-8 1-2 15,0-1-1-15,1 0 2 0,-14 1 1 0,1-5 0 0,-1 1 0 16,-5 0 0-16,-1-4-4 0,0 3 4 0,-13-2-2 15,7-2 2-15,-8-2-3 0,2-1 1 0,-2 0 3 16,-5 0 0-16,6 1 0 0,-6-5-2 0,-7 5-2 0,6-5 4 16,-6-3 0-16,6 0 0 0,-6 3 0 0,0-3 0 15,0 0 1-15,0 5-1 0,0-5 0 0,-6 0 1 0,12 0 1 16,-6-5 0-16,0 10 1 0,0-5 2 0,0 0-1 16,0 0-1-16,0 0-1 0,0 0-4 0,0 0 1 15,0 0 0-15,0 0-4 0,0 0-1 0,0 0-5 0,0 0-6 16,0 0-2-16,-6 0-4 0,6 0-4 0,0 0-5 15,0 0-8-15,-6 0-1 0,6 0-7 0,0 0-4 0,0 0-6 16,0 0-7-16,-7-5-11 0,7 5 7 0</inkml:trace>
  <inkml:trace contextRef="#ctx0" brushRef="#br0" timeOffset="-153469.02">26976 12122 414 0,'-7'25'31'0,"0"-2"2"0,7-4 4 15,0-1-1-15,14-4-2 0,-2-2-3 0,8-2-1 16,6-3 1-16,7-3-2 0,-1 0-2 0,7-8-6 0,7 0 1 15,-7 1-4-15,6-5-4 0,-5-3 2 0,-1 4-1 16,-7-4-3-16,-5 0-2 0,-1-4 1 0,-14 4-1 16,2 0-1-16,-8 4 0 0,1-4 3 0,-14 0-5 0,1 0 0 15,-8 1 3-15,-6-2-5 0,8 1 3 0,-14 0-5 16,-1-1 0-16,2 2-1 0,-8 3 4 0,8-1-5 0,-8 1-1 16,1-1 0-16,-2 8 0 0,9-3-3 0,-1 3-1 15,6 0-5-15,1 3-5 0,5 2-9 0,2 3-2 16,4 2-7-16,2 1-7 0,6 0-8 0,0 4-8 0,0 2-8 15,6 2-19-15,2-4 4 0,-2 3 5 0</inkml:trace>
  <inkml:trace contextRef="#ctx0" brushRef="#br0" timeOffset="-153165.06">28030 12089 410 0,'-6'4'46'0,"6"0"-4"15,-12 2-2-15,4 6-5 0,2 6 1 0,-7 1-8 16,0 6 2-16,0 1 0 0,-7 7 0 0,8 3-2 0,-8 1 4 16,-6 7-2-16,7 0 2 0,-8 0-3 0,-5 4-1 15,6-1 0-15,-7 1-2 0,1 3-3 0,-7-3-2 0,5 0-3 16,-4-5-2-16,5 1-2 0,1-7-2 0,-1-3-4 15,1-2-3-15,5-7-2 0,1-3-6 0,7-3-1 16,-1-4-6-16,8-5-2 0,4-3-7 0,2-3-3 0,0 0-12 16,6-4-8-16,0-4-5 0,6 0-5 0,0-3 0 15,8-3-4-15,-8-2 4 0,7-2 3 0,7-1-3 16,-8 0-4-16,8-3-6 0</inkml:trace>
  <inkml:trace contextRef="#ctx0" brushRef="#br0" timeOffset="-152761.2">28128 12137 409 0,'7'-11'35'15,"6"3"-2"-15,0 2-5 0,0-3 2 0,6 9-4 16,1-3-7-16,6 3-2 0,-6 0 1 0,5 0-1 0,-5 8-2 16,6-1 0-16,-6 4 2 0,-1 0-2 0,-5 4-1 15,-2-1 2-15,1 4 0 0,-6 1 1 0,0 3 3 0,-7 0 1 16,0-4 1-16,-7 0 1 0,0 1 0 0,-6-1 3 15,1 1-4-15,-8-5 2 0,-6-3 1 0,-1 0-1 0,1-3-6 16,-6-5 3-16,-1 1-2 0,1-1-3 0,-1-3-5 16,1-3-2-16,-1-4 2 0,1 2-3 0,5-2-4 15,1 0 0-15,0 0-5 0,7-1-5 0,-1 0-5 16,8 1-9-16,-2 4-7 0,8 0-12 0,6 3-14 0,-7-5-9 16,7 2-11-16,0 3-14 0,0 0-13 0,0 3 14 0,0 2 10 15</inkml:trace>
  <inkml:trace contextRef="#ctx0" brushRef="#br0" timeOffset="-151581.09">29131 12430 402 0,'-6'-3'34'15,"-1"-2"-3"-15,1 2-3 0,6 6-2 0,0 2-4 16,6-5-5-16,-6 3 1 0,7 0-1 0,6 1-3 0,-7 0 0 16,8-1-1-16,-8 0 1 0,7 2 0 0,0-1-2 0,0-1-1 15,0 4-1-15,-6 1-2 0,5-4-1 0,2 2-1 16,-2-1-2-16,8 2-3 0,-7 0-5 0,1 1-15 0,4-1 8 15,-4 0-4-15,-1 1-5 0,7 2-6 0,-8-2-6 16,2 3-6-16,-2-4-13 0,1 1-16 0</inkml:trace>
  <inkml:trace contextRef="#ctx0" brushRef="#br0" timeOffset="-151284.31">29203 12872 409 0,'-7'27'19'16,"-5"-5"0"-16,5 3-3 0,-6-3 2 0,7 0 2 15,-8-3-3-15,1-1-2 0,0-4 2 0,-6 1 0 0,5 0-1 16,-5-3-1-16,0-6 1 0,0 2-3 0,-1-5-3 15,0-3 3-15,1 3-5 0,-1-3 2 0,0-3-1 16,7-4-5-16,-6 3 3 0,0-2-3 0,5-6-1 0,1 1-3 16,0 0 0-16,0 1-4 0,7-6 0 0,0 2-5 0,-2 2-3 15,2 2-6-15,0-1-4 0,6 3-7 0,0-2-1 16,-7 2-7-16,7 4-7 0,0 1-16 0</inkml:trace>
  <inkml:trace contextRef="#ctx0" brushRef="#br0" timeOffset="-150833.1">29288 13019 418 0,'-20'20'34'0,"7"-3"0"0,1 2 1 0,4-1-3 16,2-3-1-16,6-1-5 0,-6 1 3 0,6-5 2 16,6-2-1-16,-6-1 0 0,6-3 3 0,8 3-1 15,-2-7 1-15,2 4-1 0,5-4-4 0,1-4-1 0,-1 1-4 0,14-1-1 16,-8-3-3-16,2 0 0 0,-1-5-2 0,0 2-3 15,0 2 3-15,-7-3-1 0,7 0-3 0,-6 0 0 16,-7 5 0-16,1-6 0 0,-2 5 0 0,-6 3-4 0,2-3 2 16,-2 3-4-16,-6 4 2 0,0-3-4 0,0 3 0 15,0 0 0-15,0 0-1 0,0 3 0 0,0 1 1 16,-6-1-4-16,-2 7 3 0,2-1-2 0,0 2 0 0,0 3 1 16,-8 5-3-16,1-1-1 0,0 0-1 0,-6 0-1 15,5 5-4-15,2-5-2 0,5 1-7 0,-6-5-4 0,6 0-11 16,1 2-4-16,6-10-8 0,-6 5-6 0,6-3-6 15,6-5-6-15,0 1-3 0,1 1-9 0,6-10-12 16,0 1-3-16,7-4 7 0,-1 2 12 0</inkml:trace>
  <inkml:trace contextRef="#ctx0" brushRef="#br0" timeOffset="-150286.29">29945 13119 426 0,'-6'3'35'15,"-1"5"-3"-15,1-1 0 0,-1 3 2 0,-6 2-1 0,1 2-2 16,-2 4 0-16,1 1 1 0,-6-1-2 0,6 1 2 16,-7-1-2-16,7 0-1 0,-6 1-1 0,6-5-3 15,-1 4-2-15,2-2 2 0,5-2-5 0,-6 0-1 0,7-2 1 16,-1-1-4-16,1-4-1 0,-1 0-3 0,7 0 1 0,-7-7-1 16,7 5-1-16,0-5 4 0,0 0-2 0,0 0 1 15,0 0 1-15,0 0-3 0,0 0-1 0,0 0 1 0,0-5-4 16,0 2 0-16,7-1-1 0,-7 1-1 0,7-5 2 15,-1 1-1-15,1-4-3 0,5 0-2 0,-5 0 1 0,6-3 2 16,7 3-1-16,-7-1-2 0,6-1 0 0,0-4 1 16,1 7 0-16,0-5-2 0,-1 4 2 0,7 0-1 15,-6 1 0-15,-1 3-2 0,1-1-2 0,0 1 2 0,-7 3 2 16,-1 0-2-16,-5 4 0 0,0 0-2 0,-1 0 2 16,-6 0 2-16,0 0-3 0,0 4 3 0,-6 3 0 15,-1 0 0-15,-6 1-2 0,0 6 0 0,0 1-1 0,-6 0 3 16,5 7 0-16,-5-1-3 0,-1 2-1 0,8-1 4 15,-8-4 0-15,7 0-1 0,6-3 0 0,-6 0 0 0,7-5-1 16,6-2 1-16,-6-1 0 0,6-2 0 0,0-3-3 16,6-2 4-16,0 0-4 0,7 0 4 0,0-2-4 15,6-7 4-15,1 2-2 0,6 0-2 0,1-4 4 0,5 0-4 16,1 0 4-16,6 0-4 0,-13 0 4 0,6 0-5 16,-6 0 1-16,1 8 0 0,-8-1 4 0,-6 0-4 0,-7 4 1 15,1 0-1-15,-1 0 4 0,-6 0-2 0,0 8 0 0,0-1 1 16,-6 0-3-16,6 8 3 0,-13-4 0 0,7 7-1 15,6 0-4-15,-7 4-1 0,0 0-5 0,1 0-2 16,-7 0-5-16,13 0-4 0,-7-7-6 0,7 3-5 0,0-3-6 16,0-1-4-16,-6-2-3 0,12-1-4 0,-6-4-6 15,0-3-4-15,7-1 2 0,0 0-5 0,-7 1-10 0,6-4-9 16,0-4 6-16</inkml:trace>
  <inkml:trace contextRef="#ctx0" brushRef="#br0" timeOffset="-149953.52">30519 13159 415 0,'6'3'44'0,"8"1"-2"16,-8 0-1-16,6-1 0 0,2 1-3 0,-1 3-6 15,-1 0-5-15,2 1-3 0,-2 0-3 0,2 3-2 0,-1-1-4 16,0 2 1-16,0-2-4 0,-1 5-4 16,-4-3-6-16,4-2-2 0,-5 5-8 0,0-3-3 0,-1-3-7 0,1 2-5 15,-1-4-1-15,-6 5-3 0,0-8-2 0,0 3 1 16,-6-3-2-16,-1-1 0 0,1-3 2 0,-8 0 5 15,8 4 1-15,-8-4 4 0,8-4 1 0,-6 1 4 0,-2-1-2 16,1 1 4-16,7-1 1 0,-8 0 2 0</inkml:trace>
  <inkml:trace contextRef="#ctx0" brushRef="#br0" timeOffset="-149692.97">30596 13320 409 0,'0'-4'23'0,"8"2"1"16,-8 2 6-16,6-5 3 0,-6 5 1 0,0 0-5 16,0 0 4-16,0-4-1 0,6 1 3 0,-6 3-2 0,0 0-1 15,0 0 1-15,0 0-1 0,-6 3 2 0,6 1 0 16,-14 3 2-16,8 4-3 0,-7 1-3 0,-7 6-4 0,2 0-3 15,-9 8 2-15,-5 0-7 0,-1 6 2 0,1-2-4 16,-8 6-2-16,1-3-4 0,-6 4 3 0,5 0-1 16,-5-1-2-16,-1 1-1 0,1-1-5 0,-1-3 0 0,1 4-1 15,6-8 2-15,-7 4-3 0,7-4 0 0,6 2 0 16,-5-6-1-16,4 0 0 0,9 1 0 0,-1-4 0 0,6-4 0 16,1 4 0-16,5-7-3 0,2-1-3 0,-2 1-5 0,2-4 0 15,5 0-4-15,7-4-5 0,-7-4-6 16,7 2-4-16,0-2-1 0,-6-3-4 0,12 4 0 0,1-4-1 15,-7-4-5-15,7-4 3 0,5 2-4 0,2-2 1 16,-2-3-4-16,2 0-2 0,5-3 0 0,1-5-6 0,-1 1-1 16,1-3-7-16,6-2-11 0</inkml:trace>
  <inkml:trace contextRef="#ctx0" brushRef="#br0" timeOffset="-149440.55">30734 13364 402 0,'12'11'26'0,"2"4"3"0,-8 3 0 15,0 1 5-15,-12-2 0 0,0 3 0 0,-8-3 3 16,2 2 0-16,-8-1 4 0,1-3 0 0,-14-1 2 0,7 1 2 16,-6-5-3-16,-1-2-1 0,-7-1-7 0,8-3 0 15,-1-4-8-15,1 4 0 0,-1-4-4 0,7-4-1 0,0 0-6 16,13 1 0-16,-7-1-6 0,8 1-4 0,5 3-9 15,7-5-11-15,0 2-12 0,0-1-9 0,13-3-14 16,-7 0-7-16,8-4-8 0,5 4-14 0,1-4-16 0,0 0 1 16,6-4 8-16,-1-4 13 0</inkml:trace>
  <inkml:trace contextRef="#ctx0" brushRef="#br0" timeOffset="-149280.96">31340 13152 416 0,'0'-5'82'16,"0"5"-10"-16,0-3-10 0,0-1-11 0,-8 1-10 16,8 3-13-16,0 0-5 0,8 3-8 0,-2 1-5 0,0 4-11 15,0-1-9-15,8 4-11 0,-8 0-13 0,7-1-6 16,1 2-12-16,-2-1-14 0,2 0-11 0,-2 4 3 0</inkml:trace>
  <inkml:trace contextRef="#ctx0" brushRef="#br0" timeOffset="-149145.71">31463 13474 406 0,'-26'11'60'0,"-6"0"-2"0,-1 1-5 16,-7 2-6-16,8-3-5 0,-13 3-22 0,6 1 9 0,-1 3-4 16,1 4-4-16,0 0-2 0,7 0-6 0,-8 0-10 15,8 0-7-15,-1 4-5 0,1-1-10 0,-1-2-5 16,7-2-3-16,1 2-7 0,-2-5-5 0,1 3-4 0,6-6-8 16,1 3-8-16,0-2-9 0</inkml:trace>
  <inkml:trace contextRef="#ctx0" brushRef="#br0" timeOffset="-147871.84">30883 14587 412 0,'-26'-7'17'15,"0"4"-2"-15,-6-5 0 0,-1 1-1 0,-6 0 2 16,-1-1-9-16,2 1 2 0,-15-4 2 0,8 4 1 0,-7-7 2 16,0 2-3-16,-6 1 1 0,-7-3 1 0,6-5 6 15,-6 4 0-15,-7-3-1 0,7-4 0 0,0 3 0 0,-7-2-2 16,13-1-1-16,-6 1 3 0,0-2-4 0,7 1 1 16,-1 0-5-16,7-4 2 0,-1 4-4 0,2 4-1 15,5-4 3-15,-6 0-4 0,0 4-1 0,6-4-2 0,-6 3-1 0,-6 1-4 16,5 4 4-16,1-5 0 0,-7 1 1 15,8-1 0-15,-8 1-1 0,7 4 1 0,6-5 0 0,-6 1-1 16,7-1-4-16,5 1 0 0,1 0 0 0,1 4 1 0,5-5 4 16,-7 1-5-16,15-1 4 0,-9 1-1 0,9 4-2 15,-1-5 3-15,6-4-4 0,1 6 0 0,-1-5-1 16,7 0-1-16,-6 0 0 0,13-1-1 0,-8-2 1 0,8-1-3 16,-1-3 4-16,7 4-4 0,-6-5 1 0,6 1 5 15,-7-1-2-15,0 1 1 0,7 0 2 0,-6 4-1 0,6-5 1 16,-6 4 0-16,0 1 1 0,-2 3 1 0,8-4 0 15,-6 5 0-15,6-2 2 0,0 4-2 0,0-6 0 0,0 3-1 16,6 0-1-16,-6 0 0 0,8-4 0 0,-2 5 1 16,6-5-1-16,-5 1 0 0,6-1 0 0,0-3 1 15,1-2-2-15,-2 3 1 0,1-1 1 0,0-1-1 0,7 1 0 16,-7 0 1-16,7-1-1 0,-1 1 1 0,1 0-1 16,-2 4 1-16,2-2-1 0,7 5 0 0,-8 0 0 0,7 1 0 15,0-1-2-15,6 3 1 0,1 2 0 0,-7 0 0 16,7 0 0-16,6 2 0 0,0-3-1 0,0 4 0 15,0-1 0-15,7-4 0 0,-1 4 1 0,1-3 2 0,-1 4-2 16,1-1 1-16,6 4-1 0,0-3 1 0,-6-1 0 16,-1 4 0-16,8 0 0 0,-8 2 0 0,7 3 2 15,-7-1-2-15,2 3 0 0,-2 1 0 0,1 3 0 0,-1-5 0 16,1 5 0-16,6 0 0 0,-6 0 0 0,12 0-1 16,-5 5 1-16,5-2-1 0,-6 1 0 0,7-4 0 0,6 7 0 15,-7-3 0-15,7-2-2 0,0 7 4 0,8-1-4 0,-8-2 3 16,6 2 2-16,-6-1-2 0,7 4 1 0,0 0 0 15,-1 0-2-15,7 4 0 0,-6-1 1 0,-1 1-1 0,1 3-5 16,-7 4 4-16,7-3-4 0,-7 2 4 0,0 1-2 16,1 4 1-16,-8-1-2 0,8 2 3 0,-9-2 2 15,2 4-2-15,0 1 2 0,-1 3 0 0,1-3 0 0,-7 6-3 16,0-3 4-16,0 4 0 0,-6-1 0 0,0 0-1 16,-8 0-1-16,2 1-2 0,-7 4 2 0,-1-4 2 0,1 6 0 15,-7-7-4-15,-7 9 4 0,1-1-2 0,0 0-1 16,-2 0 4-16,-11 4 1 0,6 0-4 0,-6-1 5 15,-7 4-1-15,0 1 1 0,-7 3 1 0,1-4 1 0,-8 3-2 16,-4-1 1-16,-2-3 4 0,-13 1-4 0,1-2 4 16,-1 1-4-16,-13-5 2 0,1-2 1 0,-7 1 0 15,-7-4 0-15,-6 1 3 0,0-4-1 0,-7-5-1 0,7 2 0 16,-7-1-4-16,1-4-3 0,-8 0 2 0,14-3-2 16,-6 0-6-16,0-9-5 0,5 2-5 0,1-4-11 0,6 0-8 15,1-8-11-15,-1 0-13 0,7-7-16 0,0-4-14 16,6 1 13-16</inkml:trace>
  <inkml:trace contextRef="#ctx0" brushRef="#br0" timeOffset="-139073.39">18554 11825 409 0,'52'4'18'0,"7"4"0"0,0-1-2 0,6 4 4 0,0 0 0 15,0-5-6-15,7 6 0 0,0-5 1 0,6 0 0 0,0 4-4 16,0 1 2-16,0-5-1 0,7 4-1 0,0 0 0 0,-1-3-1 15,7 2 0-15,0 1-2 0,0 0 2 0,7 0-2 16,0 0-1-16,0 0 1 0,-1 0-4 0,1 0 3 16,0 0-5-16,6-1 2 0,-12 2 1 0,5 3-4 0,1-5 3 15,-7 2-4-15,0-1 3 0,0 0-3 0,-6 4 3 16,-1-5-2-16,-5 1-2 0,-2 0 4 0,2 1-1 0,-8-1-2 16,2-2 0-16,-8 0 0 0,0 2 2 0,-7-4-1 15,1 0-2-15,0 5-2 0,-8-9 1 0,2 4 0 0,-1 1-1 16,-1-1-1-16,-4-3-3 0,-2 2 2 0,-6-1-4 15,7 2 0-15,0-4-3 0,-8 1-5 0,1 0-5 0,7-1-1 16,-13 2-4-16,6-2-5 0,-7 0-4 0,1-3-7 16,-7 5-17-16</inkml:trace>
  <inkml:trace contextRef="#ctx0" brushRef="#br0" timeOffset="-138113.9">21798 11294 404 0,'19'0'18'0,"7"0"-1"0,0 0 1 15,7 0-2-15,6-4-1 0,-7 4-5 0,2-3-1 0,5-1 0 16,-1 0-2-16,-5 1-2 0,6-1 0 0,0-3 3 16,-6 4-4-16,6-6 3 0,-7 3-2 0,1 2 1 0,-1-3 3 15,1-1 2-15,-1-2-3 0,1 2 2 0,-1-7 1 16,-5 4 0-16,-1 0 0 0,6-4-2 0,-6-3 3 16,1 0-1-16,-1-1-4 0,0-2 4 0,-7-2-2 0,7-2 0 15,0-4-1-15,1 3 0 0,-8-7-1 0,7 5 2 0,-6-6-3 16,6 1 3-16,-7 0 0 0,7 0-2 0,-6-3-2 15,6 2 0-15,-7 1 0 0,1 1 1 0,0-6 2 16,-1 2-1-16,7-1-1 0,-6-3 0 0,-1 0-1 0,1 0 0 16,6-4-1-16,-7 0 0 0,7-8 0 0,-6 1-1 15,6-1-1-15,-7-2 1 0,7 0-2 0,0-2 1 0,1-3 0 16,-1 5 0-16,6-5-1 0,-6 0 1 0,1 0-1 16,5 5 0-16,1-8 0 0,-8-1-1 0,8 1 2 15,0-4-2-15,-1 0 0 0,1-4 0 0,-1 4 0 0,7-3-1 16,-6 3 0-16,-1-4 0 0,1 5 0 0,6-6 0 15,-6 6-2-15,6-5 3 0,-7 1 1 0,1 0 0 0,6-5-4 16,-7 4 0-16,1-3 2 0,-1 3 2 0,1-4-2 16,-1 5-2-16,2 0 3 0,-2-5-1 0,1 5-2 0,-1-2 1 15,1-2 2-15,-1 1 1 0,1-1 0 0,-1-1 0 16,1 1 0-16,-1-1-2 0,1 5-1 0,-1-1 2 16,1 4 0-16,-1 1 3 0,1 2-4 0,-1 2 4 0,-5 1-2 15,5 2 0-15,1-1 2 0,-1 5-2 0,-6-2 0 16,7 5 0-16,-1 3 1 0,1 4 0 0,-7 5-1 0,6-3 0 15,-5 10-1-15,-1 3 1 0,0 2-1 0,0 7 2 0,1-3-2 16,-9 4 0-16,2 5 2 0,-1-1-2 0,1 5-1 16,0-2 1-16,-7 1-1 0,0 4 1 0,0 3 0 15,-7-4 0-15,0 6 0 0,-6 2 0 0,8 0-1 0,-8-5 1 16,0 5 0-16,0 0 0 0,0 0 0 0,0 0 0 16,-8 5 0-16,8-5 0 0,-6 0 0 0,0 2 0 0,0 3-2 15,-8-2 2-15,1 1 0 0,1 3 0 0,-8 1 0 16,-6-2 0-16,-1 6 0 0,1-1 0 0,-6 0 0 15,-1-4 0-15,-6 5-2 0,1 2 2 0,-2-3 0 0,-5 1 1 16,-1 1 1-16,0-1-2 0,-6 6 0 0,1-4-2 16,-2 5 3-16,-6-5-1 0,1 9 0 0,-7-5 2 15,0 3-3-15,0 4 1 0,0-2 0 0,0 3 0 0,-1-1-1 16,7 1 1-16,8-1-2 0,-2-2-2 0,1-1-5 16,7-4-2-16,-1-4-6 0,7 1-2 0,6-4-5 0,1-3-5 15,-1-5-4-15,7 6-1 0,7-14-4 0,-1 1-6 16,14-4-10-16,-1-2-12 0,0-9-1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03:33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14327 4139 407 0,'0'0'14'0,"0"0"0"0,0 0 1 16,0 0 2-16,0 0 0 0,0 0-5 0,0 0-1 16,0 0 0-16,0 0 2 0,0 0-2 0,0 0 1 0,0 0 0 15,0 0-2-15,0 0 3 0,0 0 1 0,0 0-1 16,0 0 2-16,7 0-3 0,-7 3 3 0,7-3-2 0,-1 0 0 15,-6 4-1-15,13 1 2 0,-7-2-4 0,8 2 4 16,-2 1-1-16,2-6-1 0,-1 3-2 0,7 2-3 16,-2-2 2-16,-4 0-1 0,12 2-1 0,1-5 1 0,-2 2 0 15,1-2-4-15,6 5 0 0,1-1 0 0,7-4 0 16,-1 0-1-16,6 0 0 0,-6 0 0 0,13 0-1 16,0 0 1-16,1 0-1 0,5 0 0 0,1 0-1 0,-1 0 0 15,8 0 1-15,-1 0-1 0,0 0 0 0,6 3 2 0,0-3-3 16,-4 0 1-16,4 4 0 0,6-4-1 0,-4 3 0 15,-2 1 0-15,8 0 0 0,-2-1 0 0,2 1-2 0,5-4 2 16,-6 3 0-16,7 2 0 0,-7-1 0 0,7-1 0 16,0 0-1-16,0-3 1 0,-1 0-1 0,1 0 1 15,-1 4 0-15,8-4 0 0,-8 0 1 0,1 0-2 0,6 0 2 16,-6 0-2-16,0 0 1 0,-1 0 0 0,0 0-1 16,8 0 1-16,-7 0 0 0,-1 0 0 0,0 0-1 0,-5-4 2 15,6 4-2-15,-7 0-2 0,-6 0 1 0,5 0 0 16,-5 0 2-16,6-3 2 0,-13 3-2 0,0 0-2 0,0 0 2 15,-6 0 2-15,0-3 0 0,0 3-3 0,-7-4 3 16,-1 4-2-16,-4-5 2 0,-2 5-2 0,1 0 0 16,-7 0 0-16,-7 0 0 0,7 0 0 0,-7 0 1 0,2-3-1 15,-9 6 1-15,1-6 0 0,-6 3 0 0,-1 0 1 16,1 0-1-16,0-4 0 0,-7 4 1 0,0 0 0 0,-7-3-1 16,7 3 0-16,-13-4 0 0,6 8 0 0,2-4 0 15,-8-4 0-15,0 4-1 0,0 0 1 0,0 0-1 16,0 0-1-16,0 0-2 0,0 0-5 0,0 0-4 0,0 0-1 15,0 0-6-15,0 0-9 0,0 0-14 0,-8 0-9 0,8 0-5 16,-6 0-26-16,0 0 4 0,6 0 6 0</inkml:trace>
  <inkml:trace contextRef="#ctx0" brushRef="#br0" timeOffset="6941.28">9170 3604 421 0,'0'9'31'0,"0"1"-1"0,0 5-1 15,0 3-2-15,-7 3 3 0,7 9-10 0,-7 3 2 16,1 0-6-16,0 4 0 0,-1 3-2 0,-6 1 1 0,6 2-4 16,1-3 1-16,0 4-4 0,-2-7-1 0,8 3-4 15,0-3-2-15,0-4-1 0,0 0-2 0,8-8-4 0,-2-2-6 16,7-5-4-16,-7-4-4 0,8-3-5 0,5-4-7 16,-6-7-2-16,7 0-4 0,-1-3-17 0,1-4-12 0</inkml:trace>
  <inkml:trace contextRef="#ctx0" brushRef="#br0" timeOffset="7376.6">9847 3670 401 0,'6'-3'30'0,"-6"-1"-1"0,7 11-2 0,-7 0-3 16,6 8-2-16,1 4-7 0,0 4-2 0,-1 2-1 15,0 0-4-15,1 4-1 0,0 4 0 0,-1 0 4 16,-6 1-1-16,6-2-3 0,-6 5 2 0,0-4-1 0,0 0-1 16,0 0-1-16,0 0 0 0,0-5-1 0,-6 6-1 15,0-5 0-15,-1 4 0 0,-6 0-1 0,7-3 0 0,-8-1 0 16,-5 0-1-16,6-3 0 0,-6 3-1 0,-1-3-2 16,0 0 0-16,-5-1 3 0,5-3-2 0,-6-3 1 0,-1-1 0 15,1-1 0-15,1-2 0 0,-1-4-1 0,-1-3 0 16,1 0 1-16,-6-6-1 0,6 3 1 0,-1-5-1 15,-5 0 0-15,-1 0 0 0,1-5 1 0,-1-2-1 0,1 4 1 16,-1-5 0-16,7 1 0 0,-6 0 6 0,5 0 0 16,8-1 6-16,0 1 1 0,-1-4 0 0,7 4 1 0,-1 0-1 15,8-5 3-15,6 5 1 0,-6 0-1 0,6 4-2 16,-6-5-1-16,6 4-2 0,6 1-2 0,0-1-1 16,8-3-1-16,-2-1-1 0,1 5-1 0,7-4-1 0,6 2-1 15,0-2-1-15,7 3-2 0,6-3-1 0,-1 7-4 16,2-7 1-16,-1 4-6 0,6 3-2 0,-5-5-5 0,5 5-7 15,1 0-2-15,-1-4-5 0,-6 1-11 0,7-1-2 16,-7 1-7-16,-6-5-9 0,5 5-20 0,-4-8 4 0</inkml:trace>
  <inkml:trace contextRef="#ctx0" brushRef="#br0" timeOffset="7730.63">10459 3506 424 0,'-13'47'34'0,"7"4"0"0,-1 8 0 16,1 7 0-16,-8 3 2 0,8 4-9 0,-8 4 1 16,8-4 1-16,0 5-1 0,0-1 0 0,-1-7 0 0,0 3 1 15,-6-7-2-15,7 0-2 0,0-8-5 0,-2-3-2 0,2-3 0 16,0-8-4-16,0-4 0 0,-1-6-4 0,0-2 0 16,1-6-2-16,6-5-7 0,-7-2-1 0,1-4-3 15,6-1-6-15,0-7-7 0,0 1-3 0,0-5-8 0,0 2-13 16,-7-10-8-16,7 2-7 0,0-5-9 0,7-3-11 15,-1-4-7-15,1 1 5 0</inkml:trace>
  <inkml:trace contextRef="#ctx0" brushRef="#br0" timeOffset="8165.7">11338 3938 407 0,'-12'0'12'0,"-2"0"2"0,1-4 0 0,-7 4 0 16,8-6 0-16,-8 1-4 0,1-2 3 0,5 0-4 0,-4-4 2 15,4 0 0-15,-6-5 0 0,7 2-1 0,7-1 0 0,-7 1 1 16,6-4 0-16,1-1-1 0,6-2-3 0,-6-1 2 16,6-5-3-16,6 6 4 0,0-9-1 0,1 5 3 0,6-4 3 15,0 0 0-15,0 2 3 0,0-1-1 0,7 5-4 16,-8 2 2-16,8-1-1 0,7 2-1 0,-9 3-4 16,2 7 2-16,0 1-2 0,5 6 0 0,-5-2-2 0,0 5-1 15,-1 0 0-15,7 5-3 0,-6 2 2 0,-7 4-1 16,7 0 1-16,-8 4 1 0,2 0 0 0,-1-1-3 0,-7 8 0 15,0-1 0-15,-6 2-1 0,7-2 0 0,-7 5 0 16,-7 0-4-16,1 0 3 0,0-1-2 0,-1-3-4 16,-6 3-6-16,0-2-6 0,0-4-3 0,0 2-7 0,0-3-11 15,-7 1-3-15,8-4-5 0,-8-1-5 0,0-3-12 16,7-4-10-16,-7 0 1 0</inkml:trace>
  <inkml:trace contextRef="#ctx0" brushRef="#br0" timeOffset="8310.31">11091 3884 406 0,'-13'7'28'0,"-1"0"1"0,-4 4-5 0,4 0-3 0,1 7 2 16,0-3-8-16,0 6-1 0,1-3-6 0,-2 5 1 0,8-4 0 15,-1 2-4-15,0 2-3 0,1-6-3 0,6 2-7 16,0-5-3-16,6 0-5 0,1 3-6 0,0-8-3 16,5 2-4-16,2-6-15 0</inkml:trace>
  <inkml:trace contextRef="#ctx0" brushRef="#br0" timeOffset="8772.85">11397 4034 417 0,'-6'4'24'16,"6"2"-2"-16,-7 5-2 0,0 4-1 0,-6 0-2 0,7 3-7 16,-8 0 0-16,2 0-2 0,-1 2 0 0,0-3-1 15,0 2 0-15,-7-1-2 0,8-3 0 0,-8-5-1 16,7 5 0-16,-1-4-1 0,-4-4 0 0,4 4 0 0,-6-4-1 15,1 0 0-15,6 1 0 0,-6-1 0 0,5-3 0 16,-5 4-1-16,-1-5 0 0,0 5-1 0,1-6 0 0,-1 7 0 16,2-6-1-16,-9-3 0 0,7 4-2 0,1-4 4 0,0 4-1 15,-8-4-4-15,8 3 4 0,0-3-4 16,-1 0 4-16,0-3-4 0,1 3 4 0,-1-4-4 0,0 4 5 16,1-4-4-16,-1 4 0 0,1-3 1 0,0-1 0 0,-1-1 3 15,7 3 2-15,-7-6-1 0,1 5-1 0,6 3 1 16,0-4 2-16,-7 0-2 0,7 4-2 0,7-4 2 15,-7 4 2-15,0-2 1 0,6 2 0 0,0 0 0 0,7-5-3 16,-6 2 0-16,6 3 2 0,0 0 0 0,0 0 0 16,6 0 0-16,1 0 0 0,0 0-3 0,6 0 6 0,6 0-2 15,0 0 2-15,1 0 2 0,13 0-2 0,-7 0 5 16,13 0-1-16,0 0-2 0,0 0 0 0,7 0-1 0,0 0 0 16,-1 0 1-16,7 0-2 0,-7 3 0 0,1 2-2 15,6-5 0-15,-6 0 0 0,6 2 0 0,-7-2 1 0,2 4-1 16,-9-4-4-16,7 0 1 0,-5 0 0 0,-1 0-1 15,-6 0-1-15,-1 0-2 0,-6 4-5 0,0-8-1 16,1 8-4-16,-8-4-5 0,-6 0-3 0,0 0-6 16,-7 0-8-16,0 4-7 0,2-1 0 0,-8-3-9 0,0 4-13 15,-8 0-4-15</inkml:trace>
  <inkml:trace contextRef="#ctx0" brushRef="#br0" timeOffset="9288.02">10915 4634 404 0,'-7'11'25'16,"-5"1"0"-16,-2-2 0 0,8 1 0 0,-1 0 1 15,1 3-6-15,6-3-1 0,0 1 0 0,-6-2-3 16,12 2-2-16,-6-1 3 0,6 3-1 0,1-6-2 0,6 3-1 16,-6 0-1-16,5-4 0 0,8 0 1 0,-1 4-4 0,1-7 0 15,0-1 0-15,6-3-1 0,-7 4 2 0,7-4-3 16,0-4 3-16,1 1-4 0,-1-1 2 0,-1-7 2 0,-5 4 0 16,6-5 0-16,-13 6 3 0,7-5-1 0,-8 0 0 15,2-4-2-15,-8 4 1 0,0-4 2 0,-6 0-5 16,0 4 0-16,0 0-1 0,-6-3 1 0,0 3 0 0,0-3-1 15,-8 2-2-15,1 1-6 0,0 0 0 0,6 3-1 16,-11-2-5-16,4 2-2 0,1 1-6 0,-7 0-3 0,1 4-6 16,6 3-5-16,0-4-4 0,-7 4-7 0,7-5 0 15,0 5-9-15,1 0 0 0,-2 5-12 0,1-5-15 16,0 4 7-16</inkml:trace>
  <inkml:trace contextRef="#ctx0" brushRef="#br0" timeOffset="11580.23">3165 6605 422 0,'0'0'31'15,"0"0"-3"-15,0 0 4 0,0 0 3 0,0 0-3 0,0 0-5 16,0 0 1-16,0-3-6 0,0 3 1 0,0 0-3 0,0 0-1 15,0 0-2-15,0 0-2 0,0 0-1 0,0 0-1 16,0 0 0-16,0 0-1 0,0 0-4 0,0 0 4 16,0 0-4-16,0 0-1 0,0 0-1 0,0 0 0 0,0 0-3 15,0 0 4-15,0 0-3 0,0 0-2 0,0 0 5 16,6-5-1-16,1 5-4 0,-1 0 3 0,7 0 1 0,-6-3-5 16,5 3 1-16,8-3 2 0,-6 3 0 0,5-5 0 15,1 3 0-15,-1 2-1 0,0-5 0 0,8 1-1 0,-1-3 1 16,0 7-1-16,-1 0 0 0,8-3 0 0,0 3 0 15,0 0 0-15,6 0-3 0,-1-4 3 0,9 4-1 16,-2 0 0-16,7-4 0 0,-1 4 0 0,8-3-1 0,0-1 1 16,6 1-1-16,1-2 1 0,-1 2-1 0,6-1 0 15,1-3-12-15,6 7 13 0,-6-4 0 0,-1 1 0 0,7-1 1 16,1 4-2-16,-1-4 1 0,0 1-2 0,6-1 0 16,-5 1-2-16,-2 3 4 0,2-5-5 0,0-2 2 15,-2 7 2-15,2-3-4 0,-8-1 4 0,7 1-2 0,-6 3-2 16,6-4 4-16,-6 4-2 0,-1-4-2 0,8 0 5 15,-8 4-4-15,1-3 4 0,-7-2-4 0,7 3 4 0,-1-3 0 16,-6 5 0-16,0-3 0 0,0 3 0 0,0-4 0 16,1 4 0-16,-8 0-1 0,1 0 0 0,6 0-2 0,-6 0 1 15,-1 4-2-15,-5-4 4 0,5-4-2 0,-5 4-2 16,-2 0 4-16,-5 0-2 0,6 0-2 0,-6 0 4 0,-1 0-1 16,1 0-2-16,-1 0 4 0,1 0 0 0,-1 0-4 15,-5-3 4-15,5 3 0 0,-6 0-1 0,1 0 0 0,5-4 0 16,-6 4-4-16,1 0 1 0,-8 0 0 0,7 0 4 15,-7 0 0-15,7 0-1 0,-6 0-4 0,-1 0 4 0,1 0-2 16,-1 0-2-16,-6 0 4 0,7 0-4 0,-7 0 4 16,7 0-1-16,-7 0 0 0,0 0-1 0,0 0-1 15,0 0 4-15,1 0-4 0,-8 0 2 0,7 0-1 0,-6 0 3 16,-1 4-2-16,7-4-1 0,-6 3 1 0,-1-3 2 16,-6 4-2-16,6-1 1 0,-5-3-3 0,-2 0 4 0,2 5-3 15,-8-5 2-15,7 2-1 0,-6-2-2 0,-7 0 4 16,0 0-3-16,6 0 2 0,-6 0 4 0,0 0 2 15,0 0 2-15,0 0 3 0,0 0 4 0,0 0-3 0,0 0 3 16,0 0 0-16,0 0-1 0,0 0-1 0,-6 0-2 16,6 0-1-16,-7 0-2 0,7 0 1 0,-6 0-3 15,6 0-1-15,-7 0-1 0,1 0-2 0,-1-2-2 0,0 2-1 16,7-5-6-16,0 5-8 0,-6 0-3 0,6 0-10 0,-6-3-8 16,-1-1-9-16,7 1-9 0,-7-1-12 0,7 4-4 15,-6 0-14-15,-7-4-11 0,7 2 14 0,-1-7 6 0</inkml:trace>
  <inkml:trace contextRef="#ctx0" brushRef="#br0" timeOffset="19066.68">9040 6374 410 0,'0'0'16'0,"0"0"0"0,0 0-1 0,0 0 0 0,0 0 2 15,0 0-8-15,0 0 3 0,0 0-3 0,0 0-1 16,0 0 2-16,0 0 1 0,0 0 2 0,0 0-3 0,0 0 3 15,0 0 1-15,0 0-1 0,0 0 3 0,0 0-3 16,0 0 2-16,0 0 0 0,0 0 0 0,0 0 1 16,0 0-4-16,0 0 3 0,0 0-4 0,0 0 2 0,0 0 0 15,0 0 1-15,6 0 2 0,0 0-4 0,1 0 4 16,6 0-1-16,0 4-2 0,-1-4-3 0,2 0 0 0,5 0-1 16,1 3-1-16,0-3-1 0,-1 0-1 0,7 4-1 15,-6-4 0-15,6 0-1 0,0 0 0 0,-1-4-3 0,2 8 2 16,-1 0 0-16,6-4 0 0,-5 3-1 0,-1-3 0 15,0 5-2-15,0-2 2 0,7 0-1 0,-8 1 0 16,-5-4-1-16,6 0 1 0,0 4 0 0,-7-4 0 0,7 3 0 16,1-3 0-16,-8 3-1 0,0-3 0 0,1 0 0 0,0 0 1 15,-1 5-1-15,1-5 1 0,-7 3 0 0,6-3 0 16,-6 0 1-16,7 4-1 0,0-4 5 0,-1 0 0 16,1 5-1-16,6-5 0 0,0 0-1 0,-1 2 0 0,1 2-1 15,1 0 0-15,5-4-1 0,1 3-4 0,-1-3 0 16,8 4 0-16,-7-1 0 0,-1-3 1 0,7 5 2 0,0-5 1 15,-7 0-2-15,8 0 2 0,-8 0 0 0,1 0-3 16,-1 0-1-16,1 2 3 0,-1 3 0 0,-5-5 0 16,5 3-4-16,1 1 1 0,-7 0 0 0,-1 0 4 0,9-1-4 15,-2 4 4-15,-7-7 0 0,2 4-1 0,-1-4 0 16,6 3 0-16,-6 2 0 0,1-2-1 0,5 1-2 0,-6-1 1 16,7-3 0-16,-7 0 1 0,7 8-1 0,-7-8 2 15,6 0-2-15,1 0 1 0,-1 3-2 0,-5 1 0 16,5-4 0-16,1 4 1 0,-7-1 2 0,-1 1-1 0,7-1-2 15,-5 2 1-15,-1-5 0 0,0 3 0 0,0 1 0 16,0-1 0-16,-7 1 0 0,8 0 0 0,-8-1 0 0,8 1 1 16,-8-1 0-16,7 6 0 0,-6-7-1 0,6 3 1 0,-1-2-1 15,-5 0 1-15,6 2-1 0,0-5 1 0,1 3 0 16,-1-3 0-16,-7 4 0 0,7-4 0 0,0 0 0 16,0 0 0-16,1 0 0 0,-2 0 0 0,1 0 2 0,0 2-2 15,0-2 0-15,1 0 0 0,-1 5 1 0,-1-5 1 16,1 3-2-16,0-3 0 0,-6 4 0 0,7 1 2 0,-9-5 0 15,9 3-3-15,-7 0 1 0,-2 1 0 0,2-4 0 16,7 0 1-16,-9 4-3 0,2-4 2 0,7 3 0 16,-8-3 0-16,7 3 0 0,0-3 0 0,-6 0 0 0,6 5-2 15,0-2 4-15,-1 1-1 0,2-4 0 0,-1 4-2 16,0-4 1-16,0 3-1 0,0 1 1 0,7 0-1 16,-14-4 1-16,7 0 1 0,0 3 0 0,0-3 0 0,1 4-2 15,-8-4 1-15,7 0 1 0,0 3-2 0,-6-3 0 16,6 0 1-16,-1 0 0 0,2 0 0 0,-8 4 0 0,8-4 0 15,-1 0-2-15,-1 0 2 0,-5 3-1 0,6-6 3 16,0 3-2-16,1 0 0 0,-2 0-1 0,1 3 1 16,0-3-1-16,0 0 1 0,1 0 0 0,-1-3-1 0,6 3 1 15,-6 0 2-15,7 0-1 0,-8 0-1 0,9 0 0 16,-2 0 0-16,-7 0-1 0,9 0 0 0,-2 0-1 0,1 0 3 16,-1 0-3-16,7 0 0 0,-6 0-2 0,-1 0 1 0,7 0 1 15,-6 3 1-15,6-3-3 0,0 0-1 0,0 0 0 16,0 0 4-16,1 0 0 0,-2 5 0 0,1-5-1 0,7 0-3 15,-7 0 4-15,0 0-4 0,1 3 4 0,-1 1 0 16,-1-1 0-16,9 1-2 0,-9 0 0 0,1-4 3 16,0 3 0-16,1 1-4 0,-1 0 4 0,-1-4-2 0,1 3-1 15,1-3 1-15,-1 5 3 0,0-5 0 0,0 2-3 16,0-2 3-16,0 5-4 0,0-5 4 0,1 3 0 0,-2-6 0 16,-5 3 0-16,6 0 0 0,7 0-1 0,-7 0 0 15,-7 3 0-15,7-3 0 0,1-3 0 0,-1 3-3 0,-7 0 0 16,7 0 4-16,-7 0 0 0,1 0-3 0,-1 0 1 15,1 0 2-15,-1 0 0 0,1 0 0 0,0 0 0 16,0 0 0-16,-1 3 0 0,1 1-4 0,-7-4 4 0,7 4-4 16,-1-4 4-16,1 0 0 0,-1 3 0 0,1-3 0 15,-1 4-1-15,1 0 0 0,-1-4-2 0,-6 0 1 16,13 0-1-16,-13-4 2 0,7 8-3 0,-1-4 3 0,1 0 1 16,-7 0 0-16,7 0-3 0,-7 0 1 0,0 3 2 15,0-3-1-15,0 3 0 0,0 1 0 0,-6-4 0 0,6 0 1 16,0 0-3-16,-7 5 3 0,1-2-2 0,6-3 1 0,-7 4 0 15,1-4-1-15,6-4 1 0,-7 4 0 0,1 0-1 16,0 4 3-16,6-4-4 0,-7 0 4 0,1-4 0 16,6 4-4-16,-7-3 4 0,1-2 0 0,0-2 0 0,-1 4 0 15,1-1 0-15,-2 0 0 0,2 1-1 0,0 3 0 16,-1-4 0-16,1-3 0 0,0 2-4 0,-7 5 1 0,6 0 3 16,0 0 0-16,1-2 0 0,-7-3 0 0,7-2-4 15,0 3 0-15,-8 4 1 0,8 0 0 0,-1-3 0 16,-5-1 4-16,5 0 0 0,-6 1-1 0,0 3 0 0,7 0 0 15,-8 0 0-15,8-4-2 0,-7 4-2 0,0 0 3 16,0-3-3-16,7 3 4 0,-7 0-2 0,6 0 0 0,-6 0-2 16,1 0 4-16,5-5-1 0,-6 5-1 0,0-3-1 15,0 3 3-15,-6 0-1 0,5 0-2 0,-4 0 4 16,-2-4-4-16,0 1 4 0,0 3-4 0,-6 0 4 0,0 0-2 16,7 0 1-16,-7-4-1 0,7 4 2 0,-1-3-4 15,1-1 4-15,-7 0-2 0,6 1-2 0,0-5 4 0,8 0-2 16,-8 5 0-16,0-4-2 0,2 3 4 0,-2-2-3 15,0-3 4-15,-6 6-4 0,7-2 4 0,-1 3 0 16,-6 2 0-16,7-4 0 0,-7 1 1 0,7 3-1 0,-7 0 1 16,0 0-3-16,0 0 1 0,0-5 2 0,0 5-2 0,0 0 0 15,0 0 0-15,0 0 0 0,6 0-1 0,-6 0 1 16,6-3 0-16,0 3-1 0,-6-3 0 0,14-2 0 16,-8 5-1-16,7-2 0 0,1-7 0 0,5 9 1 0,-6-3-2 15,7-1 2-15,-1 1-1 0,-6-1 0 0,6 4 1 16,1 0-1-16,0 0 1 0,-7 0 0 0,7 0 0 0,-8-4-3 15,1 1 2-15,7 3 0 0,-8 3 0 0,2-6-2 16,-1 3 2-16,0-4 0 0,0 4 0 0,0-3 0 0,0 3 0 16,-7 0 0-16,1 0-1 0,6-5 0 0,-6 2-1 15,-1 3 2-15,1-7-6 0,-1 3 0 0,-6 0-5 16,7 1-6-16,-1-1-7 0,-6 0-9 0,6-3-13 0,2 4-10 16,-8-5-30-16,0 4-7 0,0-3 14 0,0 0 6 15</inkml:trace>
  <inkml:trace contextRef="#ctx0" brushRef="#br0" timeOffset="21693.72">3210 8151 410 0,'0'-8'24'0,"0"5"2"0,0-5-1 16,6 5 4-16,-6-4 4 0,8-1-9 0,-2 1 3 16,0 0 0-16,1 0-3 0,6-1 1 0,0 4-3 0,0-3-2 15,0 0-2-15,0-1-2 0,0 5-2 0,6-2-4 16,-5 3 1-16,6-3-1 0,-1 2-1 0,0 3-1 0,0-3-1 16,8 3-1-16,-8 0-1 0,8 0 0 0,-1 0 0 15,-1 0 0-15,9 0-1 0,-9 0-1 0,15 0 0 16,-8 0 2-16,7 0-3 0,0-5 0 0,7 5 0 0,-1 0-2 15,1 0 1-15,-1 0 0 0,8 0 2 0,-1 0-2 0,-7 0 0 16,7 0-1-16,0 0 0 0,0 0 1 0,1 0-1 16,-2 0 0-16,-5 0 0 0,7 0 0 0,-2 5 1 0,1-5 0 15,1 0 0-15,-2 0 0 0,2 0-1 0,-1 0 0 16,-1 0 0-16,8 3 0 0,-6-3 0 0,5 0 2 16,-5-3-3-16,5 3 1 0,0 0-1 0,-5 0 1 0,5 0 0 15,1 0 0-15,0 0 0 0,6 0 0 0,-7 0 0 16,7 0 0-16,-6 0 0 0,6 0-1 0,0-5 0 0,-6 2 0 15,6-1 0-15,0 4 0 0,-6-4 0 0,6 1 0 16,-7 0 0-16,1-2 0 0,0 5-2 0,-7-4 3 16,7 4 0-16,-8 0-2 0,2 0 2 0,-1 0 0 0,0 0 0 15,0 0 0-15,0 4-1 0,0-8 1 0,-6 8-1 16,6-4-2-16,-7 5 2 0,2-2 1 0,-2-3-1 0,1 3-2 16,-7 1 2-16,-1 0 0 0,1-4 1 0,1 3-1 15,-1-3 1-15,0 5 0 0,-1-5-3 0,2 3 3 0,-1 0 2 16,-6-3-2-16,5 0-3 0,-5 5 1 0,-1-3 0 15,8 3 0-15,-15-2 0 0,9 1 3 0,-2 0-1 16,-6-4-2-16,7 3 1 0,-8 1 0 0,1 3 0 16,1-3 4-16,-1-1 0 0,-6 2-1 0,5-2 0 0,1 1-1 15,0-4 0-15,-6 3 0 0,7-3 0 0,-2 0 0 16,1 0 0-16,-6 0-4 0,6 0 0 0,-7 0 5 0,7 0-1 16,-6 0 0-16,-1 0 0 0,1 0 0 0,0 0-2 0,-1 4 2 15,-6-4 0-15,0 0 0 0,0 0-2 0,0 4-2 16,-7-4 0-16,2 0 3 0,-2 0-2 0,0 0 3 15,-6 0 0-15,7 0 1 0,-7 0 1 0,0 0 1 0,0 0 3 16,0 0 1-16,0 0-1 0,0 0 1 0,0 0 1 0,0 0-1 16,0 0-1-16,0 0 0 0,0 0-1 0,0 0-2 15,0 3-1-15,0-3-2 0,0-3-1 0,0 3-6 16,0 0-7-16,0 0-4 0,0 0-7 0,0 0-8 16,0 3-11-16,0-3-5 0,-7 4-10 0,7-4-14 0,-6 0-12 15,0 4 9-15</inkml:trace>
  <inkml:trace contextRef="#ctx0" brushRef="#br0" timeOffset="27748.28">9196 8319 408 0,'-7'0'16'15,"7"0"3"-15,0 0 0 0,0-3 1 0,0 3-2 0,7 0-5 16,-7 0 1-16,0 0 2 0,0 0-1 0,0 0 0 16,0 0-5-16,6 0 3 0,-6 0-3 0,7 0-1 0,-7 0 0 15,0 0-1-15,6 0-1 0,-6 0-1 0,0 0 0 16,6 0 0-16,2 0-1 0,-8 0 0 0,6 0 0 15,0 0-1-15,0 0 2 0,1 0-1 0,6 0 1 0,-6 0 0 16,6 0 0-16,0 0 0 0,-1 0-2 0,2 3-2 0,5-3 4 16,-5 0-5-16,4 5 2 0,-4-5 2 0,6 2-2 15,-1-2-3-15,1 5 4 0,-1-5 0 0,1 3-2 0,-1-3 1 16,0 4-4-16,1-4 4 0,0 4-5 0,-1-4 4 16,7 0-1-16,-6 0-1 0,-1 3-2 0,1 1 4 15,0-4-4-15,-1 0 4 0,7 0-4 0,-6 4 1 0,-1-4 3 16,1 0-4-16,0 0 1 0,-1 0 0 0,0 0 0 15,1 0 4-15,-1 3-4 0,1-3 4 0,-1 4-5 16,1-4 0-16,0 0 1 0,-1 0 2 0,1 0 2 0,-8 3-5 16,8-6 4-16,0 6-4 0,-1-3 4 0,1 0-4 15,-8-3 4-15,8 3 0 0,0 0 0 0,-7 0 0 0,13 0-4 16,-6 0 4-16,-7 0-2 0,7 3-2 0,-2-3 4 16,2 0-4-16,0 0 0 0,-1 0 4 0,1 5-4 0,-1-5 4 15,1 3-4-15,0-3 2 0,-1 3 2 0,1-3-1 16,-1 0 1-16,-6 4-4 0,7-4 2 0,-1 7 2 15,1-7-4-15,0 0 4 0,-1 4-4 0,7-4 2 0,-6 0 2 16,-1 0-5-16,1 4 1 0,6-4 4 0,-7 0 0 16,1 0-1-16,-1 0-4 0,8 0 5 0,-8 0-2 15,0 0-2-15,0 4 4 0,1-1-1 0,0 1 0 0,-1-4 0 16,1 0-4-16,0 3 4 0,-1 1-1 0,-6 0-2 16,6-4 3-16,1 0 0 0,0 3-3 0,-7-3 3 0,7-3-1 15,-2 6-2-15,2-3 3 0,0 4-3 0,-1-4 4 0,1 0-4 16,-1 0 0-16,1 4 4 0,0-4-13 0,-1 0 14 15,7 0 0-15,-6 0-1 0,-1 0-4 0,1 0 4 16,0 3-4-16,-2-3 4 0,2 3-4 0,0 2 4 0,-1-5-4 16,1 4 4-16,-7-1-4 0,7-3 3 0,-1 3-3 15,0-3 5-15,1 0-1 0,-7 0-4 0,7 0 4 0,-8 0 0 16,8 0 0-16,0 0-4 0,-7 0 0 0,7 0 4 16,-1 0 0-16,-6 0 0 0,6 4 0 0,1-4-4 0,0 0 4 15,-7 0-2-15,6 0-3 0,8 4 3 0,-8-4 2 16,0 0-4-16,0 0 2 0,8 3 2 0,-8-6-3 15,1 6 2-15,-1-3-3 0,1 0 4 0,-1 0-2 0,1 0-3 16,6 5 5-16,-13-5-4 0,7 0 1 0,0 0 3 16,-2 3-4-16,2 0 4 0,0-3-5 0,-7 0 5 0,7 5-4 15,-1-5 4-15,-6 0-4 0,6 0 4 0,-5 2-2 16,5-2-2-16,-6-2 0 0,0 2 4 0,7 0-4 16,-8 0 4-16,2 0-4 0,-1 0 2 0,7 0 0 0,-8 0 2 15,2 0-4-15,-2 0 4 0,1 0-4 0,1 0 2 16,-2 0 2-16,2 0-4 0,-2 0 4 0,2 0-2 15,-1 0-1-15,-1 0-1 0,2 0 4 0,-2 0 0 0,2 0-2 16,-1 0 2-16,-1 0 0 0,2 0-1 0,6 0-1 16,-8 0-2-16,1 0 0 0,1 0 4 0,4 0 0 0,-4 0-4 15,-1 0 2-15,7 0 2 0,-8 0-4 0,8 0 4 0,-7 0-4 16,0 0 3-16,6-5-1 0,-5 5-2 0,6 0 4 16,-8-3-4-16,1 3 4 0,7-3-4 0,-8-2 4 0,2 5-4 15,-1-3 4-15,0 3-2 0,6 0-2 0,-12-4 3 16,12 4-3-16,-5-4 4 0,-2 4-2 0,1 0 1 15,1-3-1-15,-2 0-2 0,8 3 4 0,-7 0-2 0,0-4-3 16,6 4 4-16,-5-5-3 0,5 5 0 0,1 0 3 16,0-3 0-16,-1 3-4 0,0 0 4 0,-6-3-1 15,7 3 0-15,0-4 1 0,-8 4 0 0,8-4-1 0,-7 1 0 16,7-1 0-16,-8 4 0 0,2 0 0 0,-1-4-4 16,7 4 4-16,-14 0-2 0,6 0-1 0,2 0 4 0,-1-3 0 15,0 3 0-15,0 0-1 0,-1-4 1 0,2 1-1 16,-1-1 0-16,-6 4 0 0,6-4 0 0,-1 4 0 0,2-7 0 15,-2 3 0-15,2 0 0 0,-1 1 1 0,-1 0-1 16,2-2 0-16,-2 2-3 0,2-1 4 0,-1 1-4 16,0-5 4-16,0 5-4 0,-1-1 4 0,2 0-3 0,6-4 4 15,-7 1 0-15,-1 4-4 0,2-5 4 0,-2 5-4 16,-5-5 4-16,6 1 0 0,0 4-4 0,-7-2 4 0,8 2-4 16,-8-1 4-16,0 4-4 0,8-7 4 0,-8 7-4 15,1 0 0-15,6 0 4 0,-7-4-4 0,1 1 4 0,5-1-1 16,-4 4 1-16,4-4 0 0,-5 1 0 0,6 0 0 15,0 3-4-15,0-4 2 0,0-1 2 0,0 2 0 0,0 0 0 16,0 3 0-16,0-8-2 0,0 8 0 0,1 0 0 16,-2 0 0-16,1-3 2 0,0 3-2 0,-6 0 1 15,5 0 0-15,2 0 0 0,-8 0 0 0,1 0 0 0,6 0 0 16,-7-4 0-16,7 4 1 0,-6 0 0 0,0 0 1 16,5 0 0-16,-5 0-2 0,0 0 4 0,5 0-3 0,-5 0 4 15,6 0 0-15,0 0 0 0,-7 0-2 0,8 0-2 16,-2 0 3-16,-5 0 1 0,6 0-2 0,0 0 0 0,1 0-1 15,-2 0 0-15,1 0-1 0,0 0 0 0,0 0 0 16,1 0 0-16,4 0 0 0,-4 0-1 0,5 0 1 16,-5 0-3-16,4 0 2 0,2 0 0 0,0 0 1 0,-7 0-1 15,7 0 2-15,-1 0-3 0,1 0 0 0,0 0 0 16,-2 0 1-16,-4 0-1 0,5 0 0 0,1 0 0 0,0 0 0 16,-1 0 0-16,1 0 0 0,-1 0 1 0,0 4-1 15,-5-1 1-15,5-3-1 0,7 4-1 0,-6 0 2 16,-1-4 0-16,7 3-1 0,-6 0 1 0,6 2-1 0,0-5 1 15,-7 4 0-15,8-4-1 0,-1 0 1 0,-6 3 0 16,5 0-1-16,-5-3 1 0,6 4 0 0,-7 0-1 16,7-4 1-16,-6 3-1 0,6 1 0 0,-7 0 0 0,7-4 0 0,0 0 2 15,-6 0-1-15,-1 3 0 0,7-3-3 0,-6 4 4 16,7-4-2-16,-9 0 0 0,2 0 0 0,0 3 0 16,5-3-1-16,-5 5 1 0,0-2 0 0,-1 1 0 0,1-1-1 15,6-3 1-15,-7 4 0 0,1 0 0 0,0-4 0 16,6 3 0-16,-1-3 0 0,-5 4 2 0,7 0-2 15,-1-1 0-15,0 2 2 0,6-3-3 0,-5 3 1 0,5-5-1 16,1 7 0-16,-1-7 1 0,-6 4 0 0,7-1-1 0,6-3 1 16,-7 4 0-16,1 0 0 0,-7-4 2 0,6 3-2 15,1 1 0-15,-1-4-2 0,1 3 2 0,-1 2 0 16,1-5 2-16,-1 3-2 0,1-3-1 0,-1 0 1 0,1 0 0 16,0 0 0-16,-1 0-1 0,-6 0 1 0,7 0-1 15,-1 0 0-15,2 0 1 0,-2 0 0 0,-7 0-1 16,8 0 0-16,0 0 0 0,-7 0 0 0,6-3 1 0,2 3 0 15,-9-5-1-15,7 5 0 0,1-3 0 0,-7 3 0 16,7-7 1-16,-7 3-1 0,6 0 0 0,-5 1 0 0,5 3 1 16,-6-4 0-16,0 4 0 0,1-4 0 0,5 4-1 15,-6 0 1-15,0 0 0 0,0 0 0 0,0 0 0 16,0 0 2-16,0 0-2 0,1 0-1 0,-1 0 1 0,-1 0 0 16,1 0 0-16,0 0 0 0,1 0 0 0,-7 0 0 15,5 4 0-15,-5-4 0 0,0 0 0 0,-2 4 0 0,2-1-2 16,0-3 2-16,-7 0 1 0,-1 4-1 0,8-4 0 0,-7 0 1 15,-6 0-1-15,6 0 0 0,0 4 2 0,-6-8-1 16,-1 4-1-16,7 0 0 0,-13 0 1 0,7 0-1 16,-7 0 0-16,0 0 1 0,6 0 1 0,-6 0 0 0,0 0 0 15,0 0-1-15,-6 0 4 0,6 0 0 0,0 0 0 16,0 0 0-16,0 0-1 0,0 0-1 0,0 0 1 0,0 0-1 16,0 0-2-16,0 0 1 0,0 0-1 0,0 0-1 15,0 0 0-15,0 0-3 0,0 0-1 0,-7 0-1 16,7 0-1-16,-7 0-1 0,7 0-5 0,-6 0-3 0,6 0-9 15,0 0-3-15,0 0-11 0,-6 0-8 0,6 0-9 16,0 0-17-16,0 0-12 0,0 0 12 0</inkml:trace>
  <inkml:trace contextRef="#ctx0" brushRef="#br0" timeOffset="31023">10042 8458 413 0,'0'16'18'0,"-6"2"1"16,6 0-3-16,-6 4-3 0,6-4 2 0,0 4-6 0,-8 0-1 15,2-3-4-15,6 3-1 0,-6-4 0 0,6-3 3 16,-7-1-4-16,7 1-1 0,0 0-2 0,0-5-2 0,0-2-6 16,0 3-1-16,0-3-4 0,0-6-3 0,0 3-2 0,7-5-6 15</inkml:trace>
  <inkml:trace contextRef="#ctx0" brushRef="#br0" timeOffset="31461.4">10648 8345 410 0,'-6'8'24'0,"-1"7"-3"15,0 2 0-15,1 5-2 0,0 0-1 0,6 4-7 16,-8 3-1-16,2 0-1 0,6 1-1 0,0-1-1 0,-6 0 0 15,6 1-1-15,0-1-1 0,0-7 2 0,0 3-2 16,0-2-4-16,0-2 2 0,0-2-1 0,0-1 0 0,0-3-1 16,-7 0 0-16,7-1-2 0,-6-3 2 0,6 0-1 15,-7 1-2-15,1-6 2 0,-7 2-1 0,7-5-2 16,-8 5 2-16,1-5 1 0,7 2-1 0,-14-3 0 0,7-2 0 16,0 0 0-16,-7 0 1 0,1 0 0 0,-7 0 0 0,6 0 0 15,-6 0 0-15,1 0-2 0,-1-2 3 0,-1-3 1 16,1 5 1-16,0-3-1 0,0 0 1 0,7-2-8 0,-1 2 15 15,0-1 0-15,7-3 1 0,1 4 3 0,4 3 0 16,2 0-1-16,0-4-2 0,6-1-1 0,0 2-1 16,6 0-1-16,-6-5-1 0,14 5-3 0,-8-5-2 0,7 1-1 15,0-4 3-15,0 4 1 0,13-4-1 0,-6 0-1 16,5 4-1-16,1-4-2 0,1 3-3 0,-1 0-2 0,6 1-4 16,-5 0-1-16,5 0-3 0,-6 3-5 0,0 0-3 15,7 4-3-15,-7-3-1 0,-7 3-4 0,7 0-7 16,0 0-8-16,-7-4-15 0</inkml:trace>
  <inkml:trace contextRef="#ctx0" brushRef="#br0" timeOffset="31734.45">10999 8257 405 0,'-6'22'29'16,"0"4"0"-16,0 7-1 0,-2 7-2 0,2 4 5 16,0 8-6-16,-1 2-2 0,-6 1 1 0,6 4-3 0,1-1 1 15,0-2-1-15,-8-2-6 0,8-2 2 0,-7-5-2 16,6 1-2-16,1-4-2 0,-1-4-2 0,1 1-2 0,0-9-6 16,6-2-2-16,-7-5-7 0,7 1-2 0,0-8-6 15,0 1-2-15,0-5-6 0,7-6-4 0,-1-5-5 16,-6 1-2-16,6 0-6 0,1-8-12 0,-1-3-14 0</inkml:trace>
  <inkml:trace contextRef="#ctx0" brushRef="#br0" timeOffset="32127.75">11338 8572 410 0,'14'4'35'0,"-2"3"-3"0,8-3-1 0,5 0-2 0,-5-4 1 15,13 0-11-15,-7-4-3 0,7-4 2 0,-7 1-6 16,6-3-1-16,-6-2-2 0,-7 5 3 0,1-8-1 0,0 5-5 16,-7-5 4-16,0 0-1 0,-6 3-2 0,-1-1 0 15,-6-3-2-15,0 6-2 0,-6-5 2 0,-1 0 1 16,-6 1-1-16,7 3-1 0,-14-3 0 0,7 2-5 0,-7 1 4 15,1 4-5-15,-1 0 2 0,0 2 1 0,1 5-5 16,0-2 1-16,-1 2-1 0,-6 2 1 0,7 3 1 0,-1-2-1 16,1 5-1-16,-1-1 2 0,0 4-1 0,1 0 1 15,-1 0 0-15,1 4 1 0,6-1-1 0,0 4 0 16,-1-3 2-16,8 4-1 0,-6-1 1 0,4 0 2 0,2 4 0 16,-7-4-1-16,13 5 0 0,-6-2 1 0,-1 1 0 15,0-1 0-15,7 2-2 0,0-4 1 0,0 2-4 0,0-3-2 16,0-3 0-16,7 0-3 0,0-1-4 0,6-6-2 15,-1-4-5-15,8 0-2 0,0-1-4 0,6-6-7 16,7-5-2-16,-8 0 1 0,7-2-1 0,8-5 1 0,-7 1 6 0</inkml:trace>
  <inkml:trace contextRef="#ctx0" brushRef="#br0" timeOffset="32805.62">11638 8572 414 0,'-14'4'18'0,"2"3"-1"0,-8 1 0 0,7 2 3 0,-7 2-3 15,1 6-6-15,0-3 0 0,-8 7 0 0,8-4 0 16,0 3 0-16,-1-2 3 0,1 4-1 0,-7-5 2 0,6 0 3 15,1-4 0-15,5 1-1 0,-5-4 0 0,-1 0-1 16,7-4 3-16,-6 1-2 0,5-5-1 0,2 0 0 0,-1 2-5 16,-1-1 0-16,8-4-1 0,-6 3-2 0,-2-3 0 15,1 3 1-15,0-3-3 0,6 4 0 0,-5-4-1 16,-2 7-1-16,8-7-1 0,-7 5 0 0,6-2 0 0,1 0-1 16,-1-3 1-16,7 0-1 0,-6 5 0 0,6-5-1 15,-7 0 0-15,7 0 0 0,0 0 0 0,0 0 0 0,0 0 0 16,7 0 2-16,-7 0-2 0,0 0-1 0,-7 0 1 15,7 0 0-15,0 0-1 0,0 0 0 0,0 0 1 16,0 0-1-16,0 0 2 0,0 0-1 0,0 0 1 0,0 0 2 16,0 0-2-16,-7 0-2 0,7 0 1 0,-6 0 1 15,6 0 4-15,-6 0-4 0,0 0 3 0,6 0 1 0,-8 0 2 16,8 0 3-16,0 0-4 0,-6 0 4 0,6 0-5 16,0 0 4-16,0 0-2 0,0 0-4 0,0 0 3 0,0 0-4 15,0 0 3-15,0 0-5 0,0 0 2 0,0 0 0 16,0 0 1-16,0 0-2 0,0 0-2 0,0 0 2 0,0 0 1 15,0 0-4-15,0 0 4 0,0 0-2 0,0 0-2 16,0 0 5-16,6 0-2 0,-6-5 2 0,8 5-1 0,-8 0 1 16,12-3 0-16,-6 3-1 0,8 0 0 0,-1 0 3 15,7-3-4-15,-8-2 3 0,8 5-4 0,-1 0 4 16,7 0-1-16,-6 0-4 0,6-3 4 0,1 3-5 0,-2 0 3 16,1 0-2-16,6 0-1 0,1 0-1 0,-7 0-1 15,7 0-1-15,-1 0-4 0,1 0 1 0,-7 0-3 0,6 0-3 16,-5 0 2-16,5 0-5 0,-6-4-4 0,-6 4-1 15,-1-4 1-15,1 4-5 0,-7-3 0 0,0 3-1 0,-6 0 5 16,-1 0 3-16,-12 3 0 0,-1 1 6 0,-6 3 3 16,-6 4 3-16,-7 4 3 0,-1-4 5 0,-5 7 2 15,-1 1 7-15,-6 3 6 0,7 0 1 0,-8 3 1 0,8-2 3 16,-1 2 0-16,1-3-4 0,13 0-1 0,-1 0-2 16,0 0-2-16,14-8-1 0,-1 5 1 0,14-4-1 15,-1-4-3-15,1 0 2 0,12-5-4 0,1-6 2 0,-1 5-4 16,7-5 0-16,0-5 0 0,1 2-1 0,-8 0 0 0,0-5-1 15,-5 2-2-15,-8-6 3 0,1 1-2 0,-1 0-1 16,-12-4-1-16,6 1-1 0,-13-4 0 0,6-1-2 0,-6 1-3 16,0-4 0-16,0 0-6 0,7 0-5 0,-7 4-6 15,6-5-3-15,0 9-7 0,7-1-9 0,-6 4-6 16,6 1-6-16,0 5-6 0,6 2-7 0,-6 3-15 0,0 3 1 16,7 2 9-16</inkml:trace>
  <inkml:trace contextRef="#ctx0" brushRef="#br0" timeOffset="36145.72">19134 8599 413 0,'0'0'33'0,"0"0"-1"0,0 0 0 0,0 0 1 0,0 0-3 16,0 0-6-16,0 0 2 0,0 0-1 0,0 0-1 16,0 0-3-16,0 0-1 0,0 0-3 0,-6 0 0 15,6 0-2-15,0 0-2 0,0 0-1 0,0 0-1 0,0 0-1 16,0 0-1-16,0 0 4 0,0 0 0 0,0 0-4 15,0 0 2-15,0 0 0 0,0 0-1 0,6 0-1 0,-6 0 4 16,7 0-5-16,-1 0 2 0,1 0-1 0,-1 2 1 16,0-2-4-16,2 4 3 0,4-4-5 0,-5 4 1 15,6 0 2-15,-7-1-1 0,7 1-1 0,1 0 0 0,-2-2-1 16,2 3 0-16,-2-1-1 0,8 3 0 0,-1-3-2 16,1-1-3-16,-1 5 2 0,7-5 2 0,1 0 0 0,5 5-2 15,-6-4-2-15,13-1 3 0,-6 1 0 0,6 3 0 16,0-3 0-16,6 0-1 0,-5-4-2 0,5 3-2 15,1 1 0-15,-1-1 0 0,2-3 1 0,-2 5 4 0,1-2 0 16,-1 1-3-16,-6-1-1 0,7 1 4 0,-1 3-2 16,-5-3-2-16,5 0 4 0,1 4-3 0,-1-6 3 15,-6 6-3-15,7-4 3 0,-1 3-3 0,7-3 3 0,-6 0-3 16,0-1 3-16,6 1-4 0,-1-1 1 0,-4 2 0 16,4-2 1-16,1-3 0 0,1 3 0 0,-2-3 3 0,2 4-4 15,-1 0 2-15,0-4-2 0,0 3 2 0,0 1-2 0,1 0 2 16,-2-1 0-16,2 1-2 0,-7 0 3 15,5 3-2-15,-5-3-1 0,-1-1 0 0,1 1 0 0,-7 0 0 0,6 2 0 16,-5-1 0-16,-1-1-1 0,0-1 0 0,0 0 0 16,0-3-2-16,0 4 1 0,0-4 4 0,-7 0 0 15,8 0 0-15,-1 0-2 0,-6 0-2 0,5 0 5 0,1 0-1 16,1-4-3-16,-1 1 4 0,-7 3 0 0,7-3-1 16,-6-1 0-16,-1-1 0 0,2-1 0 0,-2 2 1 0,1-3 0 15,-1 3-3-15,-6 0-1 0,7-3 3 0,-1 3 0 16,-5-3-2-16,5 3 0 0,-7-3 2 0,8 0 0 15,-7 4 0-15,7-5 3 0,-7 1-2 0,6-1 0 0,1 1 0 16,-1 0 1-16,1-5 0 0,-1 5 1 0,2-4 3 16,-2 4-3-16,7-5 2 0,-6 5-3 0,-1-4 0 15,7 0 0-15,-7 4 0 0,8-4 0 0,-7 4 0 0,6-4 2 16,-1 4 1-16,-5-2-1 0,7 7 0 0,-2-6-1 16,-5 1 0-16,6-1-4 0,0 6 0 0,0-3 0 0,0 2 0 15,6-1 0-15,-5 0 3 0,5 0-1 0,-6 4 0 16,7 0-4-16,-1 0 1 0,-5 0 2 0,5 0 1 0,1-3-4 15,-1 6 3-15,-6-3 1 0,7-3-2 0,-1 3 0 16,-5-4 0-16,5 4 0 0,-6-4 1 0,7 4 1 16,-7 0 0-16,0-3-2 0,1 3-1 0,-2-3 2 0,1 3-1 15,7 0 1-15,-13 0 1 0,12 0-2 0,-6 0 3 0,1 0-3 16,-2 0 0-16,1 0 0 0,1 0 0 0,-1 0 2 16,0 0-2-16,-1 0 0 0,2 0-1 0,-1 0 1 0,0 3 0 15,0-3 0-15,1 3 0 0,-2-3 0 0,1 4 0 16,0-4 0-16,1 0 0 0,-8 4 1 0,1-1-1 15,-1-3 1-15,7 0 1 0,-13 0-2 0,7 4 0 0,-1 0 0 16,-5 0 0-16,5-1 0 0,-6 2 1 0,7-3-1 16,-1 2 0-16,-6-4 0 0,7 4-2 0,-1-4 2 0,1 0 0 15,-1 0 0-15,1 0 2 0,-1 0-3 0,7 0 0 16,-5 0 2-16,5 0-4 0,-1 0 0 0,1 0 3 16,1-4 1-16,5 0 0 0,-6 2-2 0,1-3 2 0,-1 2-4 15,6-1 0-15,-13 0 5 0,8-3-2 0,-1 3-2 16,0 4 0-16,-7-4 0 0,1 4 1 0,-1-3 4 0,1 3-1 15,0 0 0-15,0 0 0 0,-1 0-1 0,1 3-2 16,5-3 2-16,-5 0 0 0,-1-3 0 0,7 6-1 16,-6 1 0-16,7 0-3 0,-2-1 0 0,8 1-1 0,-7 4-1 15,6-5 2-15,2 2-1 0,-9 1 0 0,7 2 2 16,2-1-1-16,-9-3-2 0,8-2 3 0,-7 3 0 0,0-1 1 16,0 3 0-16,1-3 0 0,5 3 2 0,-6-3-2 0,0-1 1 15,0 5 0-15,0-5-2 0,1 4 2 16,-1 1 2-16,6-5-4 0,-5 5 0 0,5-5 1 0,1 4 0 15,-1-2 0-15,0 2-1 0,1-4 0 0,7 1 2 16,-2 3-2-16,1-3 0 0,7 0-1 0,-7-1 1 0,0-3 0 16,7 5 1-16,-7-5-1 0,7 0 1 0,-8 0 0 0,2 0 3 15,-7 0-3-15,5 0 5 0,1-5 1 0,-5 10 1 16,-2-5-1-16,0 0 0 0,-5 0 2 0,-2 0 2 16,1 0 0-16,1 0 0 0,-1 0-2 0,-7-5-2 0,1 5 3 15,-1 0-3-15,1 0-2 0,-7 5 3 0,0-5-1 16,1 2-1-16,-2-2-1 0,-5 5-3 0,0-2-2 15,-2 5-1-15,-4-5 0 0,-1 1-2 0,0 0-5 0,0-4-1 16,-7 3-5-16,0-3-2 0,2 0-7 0,-8 4-7 0,0-4-9 16,0-4-12-16,-8 4-19 0,2-3-11 0,-6-1 11 15</inkml:trace>
  <inkml:trace contextRef="#ctx0" brushRef="#br0" timeOffset="37520.43">3132 9722 414 0,'0'0'24'0,"7"4"-2"0,-1 0 0 0,-6-1 2 16,6-3-4-16,2 4 0 0,4-4-3 0,-5 4 0 15,-1-1-1-15,7-3-2 0,0 5-1 0,1-5-1 0,-2 2 4 16,8-2-4-16,-7 0 0 0,7-2-1 0,6 4-1 0,-1-4-1 15,1 2 0-15,1-5 1 0,5 2-3 0,1-5 0 16,6 5-1-16,0-5-1 0,6 1 0 0,1-1-1 16,6 1 0-16,0 0 0 0,7 0 0 0,0 0-1 0,-1-1 0 15,7 0-1-15,7 5 0 0,-7-4 0 0,7 0 3 16,-1 4 0-16,8-2-2 0,-8 2-3 0,7-6 4 0,7 9-3 16,-7-2 0-16,0 2 0 0,7 0-1 0,0 0 0 15,-8-4 0-15,2 4 0 0,-1 0-1 0,-6 4 0 16,-1-4 1-16,-6 0-1 0,-6-4 0 0,6 1-1 0,-13-2 0 15,1 5-1-15,-2-3-3 0,2 0-1 0,-8-2 2 16,1-2-6-16,-7 0-3 0,7 0-5 0,-14-1-7 0,7 1-7 16,-6-1-9-16,5 1-17 0,-11-4-16 0,-1 0 5 15</inkml:trace>
  <inkml:trace contextRef="#ctx0" brushRef="#br0" timeOffset="44641.38">19251 8557 400 0,'0'0'27'0,"0"0"-3"0,0 0 0 0,0 0-2 16,0 0-3-16,0 0-6 0,0 0 3 0,0 0-1 15,0 0-5-15,7 0 1 0,-7 0-1 0,7 0 0 0,-1 0 2 16,0 0-2-16,1 0 0 0,6 0 2 0,-6 0 0 16,12 0-3-16,-6 0 4 0,6 0-3 0,1 0 1 0,6 0-1 15,-6 0 0-15,13 5-1 0,-1-5 0 0,1 3-1 16,-1-3-3-16,7 0 4 0,0 0-5 0,1 3 4 16,5 1-3-16,1-4 2 0,-1 0 0 0,7 0-4 0,0 4 0 15,0-4-1-15,1 3 4 0,5 1-1 0,1-4 0 16,0 0-2-16,6 4-2 0,-7 0 1 0,7-4 2 0,7 3-2 15,-1-3 0-15,1 0-1 0,0 0 2 0,-1 5-4 0,8-5 4 16,-2 0-1-16,2 0 0 0,6 0-1 0,-8 0 0 16,2 0 0-16,6 0-1 0,-7 2 0 0,6 2 0 15,-6-4 0-15,7 4 0 0,-6 0 0 0,5 3 0 0,-6-3-4 16,0-2 4-16,0 7 0 0,1-6-4 0,-8 1 4 16,7 3 0-16,-6-3-4 0,0 3 3 0,-1 1 1 0,1-5 0 15,-1 4-2-15,1-3-2 0,-7 0 0 0,7 3 2 16,-7-3-1-16,0-1-1 0,0 1 0 0,0-4 0 15,0 3 0-15,-6-3-1 0,0 5 1 0,-1-2-2 0,1 1 4 16,-7-4-4-16,7 3 4 0,-7 1-3 0,-6 0 4 16,5-1-4-16,-5 1 5 0,-1 0 0 0,1-1 0 15,-7 2-4-15,7-3 1 0,-7 3 0 0,0-2 4 0,0 1 1 16,1 3 2-16,5-3 2 0,1 0-12 0,-1-1 10 16,1 4-1-16,-1 1-1 0,1-5-1 0,6 5-1 0,0-1-3 15,-7 0-1-15,8 1 4 0,-7-5-4 0,-1 5 1 16,-6-5 2-16,7 5-2 0,-14-5 1 0,7 0-3 0,-6 2-1 15,-1-1 1-15,1-4-3 0,-7 0 0 0,-6 0-5 16,6 3-1-16,-7-3-7 0,-6 0-6 0,6-3-8 16,-5 3-8-16,-2 0-18 0,2-4-13 0</inkml:trace>
  <inkml:trace contextRef="#ctx0" brushRef="#br0" timeOffset="45821.39">23556 9221 418 0,'-6'-8'24'0,"-7"5"-1"0,6-8 1 0,-5 7-2 0,-2-3 1 15,-5 3-9-15,-1-4 2 0,-6 6 0 0,0 2 0 16,0-5-1-16,0 5 2 0,0 0 0 0,0 5 0 16,0-3-1-16,0 3 0 0,-1 2-2 0,8 0-2 0,0-3 0 15,6 3-4-15,-1 0 2 0,2 1-1 0,5 3-3 16,0-5 1-16,7 2-4 0,0 0 1 0,0-1-1 0,7 0-1 16,0 1 0-16,5 3-1 0,2-4 0 0,-1 4-1 15,6-3 0-15,0-2 0 0,1 1-1 0,7-2-1 16,-1-5 2-16,-7 3 0 0,7-3 0 0,0 0-2 0,0 0 2 15,0-3 1-15,1-2 1 0,-2 3-1 0,1-3 0 16,-6-1-1-16,6 1 4 0,-7-2-4 0,1 0 1 0,0 0 1 16,-1 7 1-16,-6-8 2 0,0 5 2 0,7-1-4 15,-14 4 2-15,7-4 0 0,-6 4 1 0,-1 4 0 16,7 0-1-16,-7-1 1 0,2 5 1 0,-8-1 2 0,6 12 0 16,-6-6-3-16,6 6 1 0,-6 7 0 0,0-1-1 15,0 1-1-15,0 7-1 0,-6 0 0 0,6 0-1 0,-6 0 0 16,-2 0 0-16,2 4-1 0,0-4-1 0,-1 0-3 15,-6-4 1-15,6 1-1 0,-5-1-1 0,-2-4 0 16,2 1 0-16,-2-4 1 0,1 1-3 0,1-6-4 0,-2 1 3 16,-5-3-2-16,6-1-1 0,-7-2-2 0,7-1 1 15,-7-4 1-15,1-3 1 0,0-1 1 0,-8-3 1 0,8 0 1 16,0-7 0-16,-1 0 2 0,-6-1 1 0,7-2 1 0,-1-2 4 16,1-2-3-16,-1 3 5 0,0-8 2 0,1 6 1 15,5-4 4-15,-5 3 1 0,6-4 3 0,0 4 1 16,7-1-1-16,-8-3 1 0,14 7 2 0,-6-5-1 0,6 6-1 15,-6-5 0-15,12 4-3 0,0 0-2 0,1 4-1 16,0-4-1-16,6 4-2 0,6-4-1 0,0 6-1 0,1-1-1 16,7-2-1-16,5 8 0 0,1-3-1 0,-1 0-2 15,1 3-5-15,5 0-4 0,2 0-5 0,-1 0-4 16,6 0-9-16,-5 0-3 0,5 0-8 0,-6 0-6 0,7 0-6 16,-7 0-7-16,0 0-6 0,-7 0-6 0,8-5-15 15,-8 5 0-15,1-3 9 0</inkml:trace>
  <inkml:trace contextRef="#ctx0" brushRef="#br0" timeOffset="46349.64">24188 9261 419 0,'-33'15'36'0,"7"3"2"0,1-4 1 0,5 4-3 0,0 1 2 16,1-1-9-16,5 1-1 0,2-1-3 0,6 0-1 16,-2-4-4-16,8 3 1 0,0-3-5 0,0 4-1 15,8-7 1-15,-2 0 0 0,0 4-2 0,8-5-2 0,-8-2-1 16,7-1 0-16,0 0 0 0,6-3 1 0,-5-1-3 16,5-3-2-16,1-3 1 0,-1-1-1 0,0-3 4 15,8-4 0-15,-7 0-2 0,6-4 1 0,-1-3 1 0,-5 4 1 16,6-9 4-16,-7 4 0 0,1 2 5 0,0-5-1 15,-8 7-1-15,2-3-3 0,-8 3-3 0,1 4 0 16,-7 3 0-16,6 1-2 0,-6 1-3 0,0 6-1 0,0-5 1 0,0 5-4 16,-6 5 1-16,6-2-1 0,-7 5 0 0,1 2 1 15,-1 5-3-15,0-1 0 0,-5 5 2 0,5 3-3 16,-6 0 0-16,0 3-2 0,6 0 0 0,1 2-3 0,-1-2-7 16,7 1-4-16,0 0-9 0,7 0-4 0,-1-6-7 15,1 0-12-15,0-3-8 0,5 2-6 0,2-4-10 0,5-5-6 16,1-2-15-16,-1-1 0 0,0-3 11 0,1-4 6 15</inkml:trace>
  <inkml:trace contextRef="#ctx0" brushRef="#br0" timeOffset="46643.14">24774 9418 413 0,'-6'8'24'0,"6"3"-4"0,0 3-3 0,6 1 1 16,1 4 0-16,6-1-7 0,-1 0-5 0,2 0 3 16,-1 0-5-16,0 1-1 0,0-1-1 0,-7 0 0 0,1-6 3 15,0 2-4-15,-14-3 4 0,0 0-2 0,-6-8-2 0,-6 5 2 16,0-4 1-16,-1-4-1 0,-6 4 0 0,-7-8 1 15,7 0 0-15,-7 1-5 0,7-2 2 0,1 2-5 0,-1-4-3 16,6 0-1-16,-6-1-6 0,7 1-5 0,5 0 0 16,-5 0-5-16,6 2 2 0,0 5-1 0,-1-3 0 15</inkml:trace>
  <inkml:trace contextRef="#ctx0" brushRef="#br0" timeOffset="47251.43">25132 9418 414 0,'0'0'34'0,"0"0"-1"16,0-3-2-16,0 3 0 0,7-3-1 0,-7-2-7 16,0 2 1-16,0-1-3 0,0-3-3 0,0 3 2 0,0-3-6 15,-7-4 3-15,7 3-1 0,0-2-1 0,-6-1-1 0,0 0-1 16,-2 4-2-16,2-4 0 0,-6-1-2 0,-2 5 0 16,1-5-1-16,1 6 1 0,-8-2-3 0,0 5-1 0,1-1-1 15,-1 0 2-15,0 4-2 0,-5 4-2 0,5 0 0 16,-6-1-2-16,6 8-3 0,-5 0-4 0,5 0-4 15,-6 1-10-15,6 1-3 0,1 6-8 0,5-4-8 0,-5 7-10 16,13-4-10-16,-7 0-18 0,6 4 4 0</inkml:trace>
  <inkml:trace contextRef="#ctx0" brushRef="#br0" timeOffset="52993.55">8551 4304 405 0,'-13'-8'20'0,"6"1"0"0,-13 0 1 0,8 0-5 15,-8-1 2-15,1 1-6 0,-7 0 0 0,0 0-1 16,-1-1 0-16,-5 2 2 0,-1 2-4 0,-5-1 2 16,-9 2-2-16,2-1-1 0,-7 1 0 0,-1 3-5 0,-4 0 0 15,-2 0 2-15,-13 0 1 0,0 0 0 0,1 3-2 16,-14 1 2-16,0-1-2 0,0 2 2 0,-6 2-1 15,0 0 0-15,-7 0 1 0,1 4 0 0,-1 0 0 0,1 0-2 16,-8-4 1-16,7 8 4 0,-5-4-4 0,5 4 4 16,-7 0-1-16,2-1 0 0,-1 5-6 0,-1-5 3 0,1 8 2 15,-1-4-3-15,1 4 0 0,1 1-1 0,-9-2 2 16,9 1-3-16,-2 0 0 0,7 3 0 0,-6-2 0 16,0 3-1-16,6-4 1 0,7 3-1 0,-7-3 0 0,7 4 2 15,0-1-3-15,6-2-4 0,7 2 4 0,0-3-2 0,13 4-6 16,0-4-5-16,12 0-1 0,2 0-4 0,5-4-3 15,7 0-7-15,13 1-4 0,0-5 0 0,7 5-5 0,5-4-2 16,14-5-19-16</inkml:trace>
  <inkml:trace contextRef="#ctx0" brushRef="#br0" timeOffset="53768.14">15428 4648 405 0,'150'30'9'0,"7"-1"2"16,-1 0-1-16,6 1 0 0,-12 2-1 0,13 5-4 15,0 4-4-15,0-1 3 0,7 0 0 0,-1 5-1 16,-7 2 0-16,8-3-4 0,-8 3 4 0,8 5 0 0,-1-5-2 16,-6 1 1-16,0 0-2 0,-7-4 4 0,-6 0 0 15,-1-5-1-15,1 6-1 0,-12-4 2 0,-2 2 0 16,-6-2 3-16,-6-1-1 0,-7 0 0 0,0 1-5 0,-5-1 4 15,-2 0-4-15,-13 0 3 0,2 1 0 0,-8-5-3 16,-7 1-1-16,1-1-2 0,-7-2-5 0,-6-2 1 16,-7-3-6-16,0 1-5 0,-7-5-4 0,-5 6-6 0,-8-6-19 15</inkml:trace>
  <inkml:trace contextRef="#ctx0" brushRef="#br0" timeOffset="57683.72">11612 11228 404 0,'0'0'14'0,"0"0"0"0,0 0 1 0,0 0 2 15,0 0-3-15,0 0-1 0,0 0 0 0,0 0-3 16,0 0 0-16,0 0-1 0,0 0 0 0,0 0-1 16,0 0 1-16,6 0-1 0,0 0-1 0,-6 0 0 0,8 0 1 15,4 0-2-15,-5 4-1 0,6-4 0 0,6 4-2 16,-5-1 3-16,5 1 0 0,7 0-3 0,-6 2 0 0,6-2-2 16,6 4 4-16,-5-8-5 0,5 3 0 0,7 1 4 15,-7 0-4-15,7-4 4 0,1 0-4 0,-1 3 4 16,6-3-5-16,-5 0 4 0,5 0 0 0,1 0-4 0,-1 4 4 15,1-4-1-15,-1 4-4 0,0-1 1 0,8-3 0 16,-1 4 2-16,-7-1-2 0,8-3 0 0,6 0 4 0,-7 4-4 16,7-4 4-16,-2 0 0 0,2 0-5 0,6 0 2 0,-6 4 2 15,6-4-2-15,1 0 2 0,-1 4-4 16,6-1 4-16,-6 1 0 0,0-4-1 0,0 4 0 0,0-1-4 16,1 0 4-16,-1-3-4 0,0 5 4 0,-6-2 0 0,6-3-4 15,-6 5 0-15,-1-5 4 0,1 3 0 0,-1-3-2 16,1 4 1-16,-1-4 0 0,1 0 0 0,0 0-3 0,-7 0 4 15,7 0-2-15,-8 0 0 0,2 0-2 0,-1 0 4 16,-7 0-2-16,1 0 0 0,-1 0-2 0,-6 0 2 16,1 0 2-16,-1 0-2 0,0 3-1 0,-7-3 3 0,1 4-3 15,-7-4 3-15,6 4-3 0,-5-4 3 0,-1 0-2 16,0 3-1-16,0-3 4 0,-1 4-4 0,-5-4 2 0,6 0-1 16,-6 4 3-16,-1-1-2 0,1-3 0 0,-7 0-1 15,7 0 3-15,0 0-2 0,-8 4-1 0,8-4 0 16,-7 0 2-16,7 3-1 0,-8-3 0 0,8-3-1 0,-7 6 3 15,7-3-4-15,-8 0 1 0,2 0-1 0,5-3 2 16,-6 6 2-16,6-3 0 0,-5 0-1 0,-2 0 0 16,8 0 0-16,-7 0 0 0,7 0 0 0,-8 0 0 0,8 0-2 15,0-3 0-15,-1 3-2 0,1 0 2 0,6 0 2 0,-7 0-2 16,14 0 0-16,-7 0-1 0,0 0 3 0,0 0-2 16,7 0 0-16,-7-4 0 0,0 4 1 0,0-3 0 15,0-1 0-15,0 4 0 0,0-4 0 0,-6 1 0 0,-1 3-2 16,1-4 4-16,-8 4-4 0,2 0 4 0,-1 0-3 15,-7 0 4-15,1 0-2 0,-1 0 3 0,1 0-2 0,-7 0-1 16,0 0 3-16,0-4 1 0,0 4 1 0,0 0 0 16,0-3-1-16,-7 3 0 0,7-4-1 0,0 4 0 0,0-3-1 15,0-2 0-15,-6-3-2 0,6 8-2 0,-7-3-5 16,7 0-2-16,-6 3-4 0,-1-4-10 0,1 4-7 0,6-4-10 16,-6 4-9-16,-8-3-23 0</inkml:trace>
  <inkml:trace contextRef="#ctx0" brushRef="#br0" timeOffset="59786.32">19661 11239 400 0,'14'4'11'15,"5"0"2"-15,-6-4 1 0,7 3 0 0,-1 0-3 0,7 1-5 16,-6-4-1-16,5 5-2 0,2-5 3 0,5 3-1 16,-6-3 1-16,7 3 2 0,-1 1-2 0,1 0 2 15,7-1 0-15,-8 1-4 0,7 0 2 0,0-4 0 0,1 7 1 16,-2-4-1-16,1 1 1 0,0 0 2 0,1 0-1 16,-1-1-2-16,0 1 2 0,-1 0-3 0,2-4 0 0,5 3-2 15,-6 0 3-15,7-3 0 0,-7 0-1 0,7 5 0 16,-1-2-1-16,-6 2 0 0,7-2 0 0,-1-3 0 0,1 4-1 15,-1-1 0-15,-5 1 0 0,5 0-4 0,1-1 5 16,-7 1-5-16,0 0 3 0,7-1 1 0,-7 1 0 16,0-1-2-16,0 1 2 0,0 3 0 0,0-3-1 0,0 0 1 15,-6 3 0-15,13-4-1 0,-14 5 0 0,7-4 0 16,0 3 0-16,1-3-1 0,-2-1 0 0,1 5 0 0,0-5-2 16,1 4 2-16,-1-2 0 0,-1-2 0 0,-5 0 0 0,13 5 0 15,-7-5-1-15,0 2-1 0,0-2 1 0,0 5 0 16,0-8 0-16,7 7 0 0,-7-4 0 0,6 1 0 15,1 0 0-15,-7-1 0 0,7 1 0 0,-1-4 0 0,1 7 0 16,-1-3 0-16,8-1 0 0,-14 2 0 0,6-2 0 16,7 1 0-16,-6-1-1 0,-1 1 2 0,2 0-2 15,4 3 0-15,-5-3 2 0,-1 3-2 0,8-4 0 0,-8 5 1 16,7-5-1-16,-6 5 0 0,6-1 0 0,0 1 0 16,-7 0 2-16,8-2-4 0,-7 2 0 0,5-1 3 0,1 1-4 15,-6-1 4-15,6 0-4 0,0 4 3 0,-6-4 0 16,6 1 0-16,0-1-1 0,-7 4-2 0,8-4 2 0,-1 4 0 15,-7-4-2-15,8 1 1 0,-2 3 0 0,-5-5-1 16,7 2 1-16,-8 4 0 0,7-5 1 0,-7 0 0 16,1 1 0-16,6-5 0 0,-6 4 0 0,-1 1 0 0,1-5 1 15,-1 1-1-15,1-4 1 0,-7 4 0 0,7-4 1 16,-7 0-1-16,0 0 0 0,7 0 1 0,-7 0 0 0,-7 0 0 16,7-4 0-16,-6 4 0 0,-1 0 0 0,8 4 0 15,-7-8 1-15,-1 4 1 0,-6-7 0 0,7 7-2 16,-8-3 1-16,8-5 1 0,-7 1 1 0,0 3 0 0,0-3-2 15,-6-1 2-15,-1 1-3 0,1-1 5 0,-8 0-4 0,8 2 3 16,-13-2 1-16,6 5-1 0,-7-1 1 16,1-4 0-16,-7 5 0 0,6-1 0 0,-6 1-2 0,0-1 3 15,0 4-2-15,0-4-1 0,0 4 0 0,0 0-2 0,0 0 3 16,0 0-2-16,0 0 0 0,0 0-1 0,6 0 2 16,-6 0-2-16,0 0-2 0,8 0 1 0,-2 0 2 0,0 0-1 15,1 0 0-15,0 4-1 0,6 0 0 0,-7-1 1 16,7 1-1-16,0-1 0 0,0-3 0 0,7 8-1 15,-7-4 0-15,6-1 1 0,1 1-1 0,-7 0 0 0,6-1 0 16,0-3 0-16,-5 3 0 0,6-3 0 0,-8 0 0 0,1 0 1 16,7 0-1-16,-14 0 1 0,14 0-1 0,-14 0 1 15,7-3-1-15,-6 3 1 0,6 0 0 0,-7-3 0 16,2 3 0-16,-8-4 1 0,6 0-1 0,0 4 0 0,-6-3 0 16,0-1 2-16,6 4-2 0,-6-4 0 0,0 0 2 15,0 1-1-15,0-1-2 0,0 1 0 0,0-1 1 16,0 0 0-16,0-3 0 0,0 3 0 0,0-2 0 0,0 6 0 15,0-4 2-15,0 4-2 0,-6 0 0 0,6-5-1 16,0 2 1-16,0 3-1 0,0-3-1 0,0 3 1 0,0 0 0 16,0 0-4-16,0 0-4 0,0-4-3 0,0 4-7 15,0 0-5-15,0 0-5 0,0 0-5 0,0 0-10 16,-6 0-18-16</inkml:trace>
  <inkml:trace contextRef="#ctx0" brushRef="#br0" timeOffset="60987.05">20215 9730 404 0,'13'7'17'0,"0"-3"-1"0,1-4 0 0,-2 0 2 0,2 3-4 16,-2-3-2-16,-5 0 0 0,6 0 2 0,-6 0-1 15,-1 0 5-15,0-3-4 0,1-1-1 0,-7 4-2 0,0-7-1 16,0 3-1-16,7-3-1 0,-7 0 0 0,0-1 1 16,-7 1-3-16,7-4-1 0,-7 0-1 0,7 4 0 0,-6-4 1 15,0 3-3-15,6-3 0 0,-7 4-6 0,0 0-4 16,1 3-5-16,6-4-6 0,0 5-3 0,0 0-6 15,0 3-6-15,-7 0 2 0,7 0-9 0,0-5-12 0</inkml:trace>
  <inkml:trace contextRef="#ctx0" brushRef="#br0" timeOffset="61434.55">21478 9847 401 0,'20'4'12'0,"-7"2"-3"0,7 2 0 0,0 1 3 0,6-7 0 15,-7 2-5-15,1 0 1 0,0-4 3 0,-2 0 2 16,2 0 2-16,-7 0 3 0,1-4 1 0,-8 0 4 0,6 2-4 15,-12-3 3-15,7 1-2 0,-7-4-1 0,0 2-2 16,0-2-2-16,-7-3-2 0,7 4-1 0,-6-4-1 0,0 4-2 16,6-4 1-16,-6 3-2 0,-2 1-4 0,2-4-2 15,0 4-4-15,-1 3-6 0,1-4-3 0,-1 6-6 16,7-3-8-16,-7 2-4 0,7 3-7 0,0 0-3 0,0 0 1 16,0 0-4-16,0 3-10 0</inkml:trace>
  <inkml:trace contextRef="#ctx0" brushRef="#br0" timeOffset="61865.93">22437 9953 404 0,'12'11'10'0,"8"-3"-2"0,-1-1 1 16,1-4 1-16,-1 5 0 0,1-8-4 0,-7 4-3 0,0-4 6 15,0 0-1-15,-6 0 0 0,-1-4-1 0,0 1 4 0,1-2-2 16,-7 2-2-16,6-1 2 0,-6-3 0 0,0 0-1 16,0-1 0-16,0 1-2 0,-6-4 0 0,-1 0-1 0,7 4 0 15,-6-4-1-15,0-1-1 0,-1 2-1 0,0 0 0 16,-5-2-4-16,5 4 2 0,-6 1-7 0,0-3-1 15,6 2-7-15,1 0-7 0,-1 5-2 0,1-4-4 0,-8 3-19 16</inkml:trace>
  <inkml:trace contextRef="#ctx0" brushRef="#br0" timeOffset="65217.76">3836 12708 400 0,'19'0'15'0,"7"-3"0"0,7-1 2 0,-7-3 0 0,13 3-3 16,-1-3-1-16,2 2-6 0,5 2 4 0,1-4-5 15,0 3 2-15,0 1-1 0,5-5-1 0,1 8-3 16,1-7 5-16,6 2-4 0,-8 3 2 0,14 2-4 0,-6 0 4 16,6-4-5-16,1 1 4 0,-1-1-3 0,6 4 0 15,0-4-2-15,2 1 5 0,-2 3-3 0,0-5 0 0,2 3 1 16,4-6 1-16,-4 4 0 0,4 0 0 0,8 1-2 16,-7-5 2-16,7 5 1 0,0-4-4 0,0 2 2 0,-2-2-1 15,2 4 0-15,-6-1 0 0,5 0 0 0,-5 4 0 16,-8-3-1-16,7 3 0 0,-6-4 0 0,-1 4 0 15,1 0 0-15,0-4-2 0,-7 4 4 0,0 0-3 0,0-3 1 16,-7 3 1-16,1 0 0 0,-6 0-3 0,-1 0 1 16,-7 0 0-16,1 0 0 0,-1 0 2 0,-6 0-3 15,-6 0 1-15,6 0 2 0,-6 0-3 0,-1 0 1 0,-5 0 2 16,-2 0 0-16,1 0-3 0,-6 0 0 0,0 0 0 16,-1 0 1-16,-6 0 2 0,0 0 0 0,-7 0-3 0,1 0 3 15,0 0 0-15,-7 0 0 0,6 0-2 0,-6 0-2 16,0 0 5-16,0 0-1 0,0 0-2 0,0 0 5 0,0 0 0 15,0 0-2-15,0 0 0 0,0 0 2 0,0 0-3 0,0 0 1 16,0 0-1-16,0 0 0 0,0 0 0 16,0 0-1-16,0 0 1 0,0 0-1 0,0 0 0 0,0 0 0 15,0 0 0-15,0 0 0 0,0 0 0 0,0 0 0 0,0 0 0 16,0 0 0-16,0 0-1 0,0 0 2 0,0 0-2 16,0 0 0-16,0 0 0 0,0 0-1 0,0 0-1 0,0 0-5 15,0 0-2-15,0 0-5 0,0 0-6 0,0 0-8 16,0 0-12-16,0 0-9 0,0 0-23 0</inkml:trace>
  <inkml:trace contextRef="#ctx0" brushRef="#br0" timeOffset="68996.61">17832 13316 412 0,'-13'0'19'16,"-1"4"-1"-16,2-4-4 0,-2 3-1 0,8 1-1 0,-7 3-5 15,13 0-1-15,-7 2 0 0,7 5 0 0,0-3-3 16,7 7 2-16,0 1-3 0,5-1 0 0,2 4 2 0,5 3-3 15,-6 1 0-15,0-1 1 0,7 5 0 0,-8-1-3 16,2 0 0-16,-1 1 1 0,0-4-1 0,-6 4 0 16,-7-5 0-16,0 0 0 0,-7-6 0 0,-6 3 1 0,6-4-1 15,-6-3 0-15,-6-1 1 0,-1-2 0 0,1-6 0 0,-1 2 0 16,-6-5-1-16,0-3 3 0,-1 4-2 0,9-4 0 16,-9 0 0-16,1 0 0 0,0-4-1 0,0 1 0 0,1-1 0 15,5 0 0-15,0 1-2 0,-6 0 1 0,7-5-4 16,5 4 3-16,-5-3-3 0,6 3-1 0,0 1-4 15,-1-1 3-15,2 0-3 0,5 1-2 0,7-1-1 0,-6 1-5 16,6-2-1-16</inkml:trace>
  <inkml:trace contextRef="#ctx0" brushRef="#br0" timeOffset="69243.95">18085 13341 401 0,'7'-2'27'0,"0"-3"-5"0,6 2 0 16,0 6-2-16,0-3-2 0,-1 0-6 0,8 0-2 15,-7 0-3-15,7 0 0 0,0 0-1 0,-8 0 0 16,8 0-6-16,-1 5 1 0,1-5-5 0,0 0-1 0,5 2-7 15,-5-2 0-15,6 5-6 0,-6-1-1 0,-1-1-5 0,1-3-2 16,0 0-9-16</inkml:trace>
  <inkml:trace contextRef="#ctx0" brushRef="#br0" timeOffset="69445.46">18379 13316 404 0,'-26'25'17'0,"-1"5"-2"0,1 0 0 0,0 3-2 15,1-1-1-15,-1 2-6 0,-1-1 0 0,1-1-1 16,0-2-2-16,7 3-2 0,-7-3-4 0,12-5-1 0,-5-3-1 16,6 0-4-16,0-8-6 0,7 1-1 0,-1 0-5 15,7-8 1-15</inkml:trace>
  <inkml:trace contextRef="#ctx0" brushRef="#br0" timeOffset="69872.22">18359 13643 400 0,'-13'15'17'0,"0"-5"-2"0,13 5 0 0,-7-4-1 16,7 0-1-16,7 0-6 0,-1-5-1 0,1 6 2 15,6-5-2-15,1-3-2 0,5-1 0 0,-6 1-1 16,6-4 0-16,7 0-1 0,-6-4 0 0,-1 1 0 0,1-3-1 15,0-3 1-15,-1-2 1 0,1 0-2 0,-8 5 0 16,2-10 1-16,-2 2 0 0,-5 0-1 0,0 2 0 0,-1-2 2 16,-6 3 3-16,7-4 1 0,-7 0 0 0,0 8 2 15,0-5-1-15,0 2 4 0,0 6-1 0,0 0-1 0,-7-3-1 16,14 7-1-16,-7-3-1 0,0 3-1 0,0 0 0 16,0 3-3-16,-7 4-2 0,7 1 0 0,0 2 4 15,-6 2-1-15,-1-1-1 0,7 8 0 0,0-5-1 0,-7 7-4 16,1-2 3-16,6 3-1 0,-6-4-6 0,6 4-2 15,0 0-9-15,0-3-4 0,0 3-3 0,6-4-6 16,0 0-6-16,1-3-13 0,6-1-19 0</inkml:trace>
  <inkml:trace contextRef="#ctx0" brushRef="#br0" timeOffset="70132.16">18919 13705 405 0,'-19'17'12'0,"-1"2"-1"16,7 4 0-16,0-5 2 0,0 0-1 0,7-3-6 16,-1 3 1-16,0 1-2 0,7-5-1 0,0 0-2 15,0 2 2-15,0-6-1 0,7 5-3 0,0-3 4 0,-1-2-5 16,1-3 4-16,-1 1-5 0,7-5 4 0,-6 1-5 15,5 0 3-15,-5-4-2 0,0 0-1 0,6 0-4 16,-7-4-4-16,14-3 1 0,-14 2-4 0,8-5-1 0,-2 0-4 16</inkml:trace>
  <inkml:trace contextRef="#ctx0" brushRef="#br0" timeOffset="70567.77">19590 13089 406 0,'0'0'23'0,"0"4"-5"0,0 3 0 0,-6 4 3 0,6 4 0 15,-7-1-2-15,-6 8 1 0,0 5 0 0,0 2 4 16,-6 3-2-16,-1 5 2 0,-6 3 0 0,-7 8-2 0,7-1 0 16,-7 8-1-16,7-4 1 0,-6 5-3 0,-1-1-4 15,-6 0 3-15,13-1-5 0,-6-2 1 0,-1 0-2 0,7-8-1 16,0-1-1-16,0-6 0 0,0-1-1 0,13-7-2 15,-6 1 0-15,5-8-1 0,8-4 0 0,0 1 0 16,-1-8 0-16,7-5 3 0,0 2 1 0,0-4 1 0,0-4 2 16,0 0 1-16,0 0-2 0,7-7-1 0,-7 2-2 15,6-5-4-15,6 3-1 0,-4-8-1 0,4 4 4 0,2-4-1 16,5 0 0-16,-6-2-1 0,6 1-3 0,1-2 2 16,-7 4-1-16,7-1-3 0,0 0-2 0,-1 1 2 0,-6 2 2 15,6 2-2-15,1 3-1 0,0-1 2 0,-1 1 0 16,1 2-3-16,-1 3 0 0,-6 2 0 0,6 0 1 15,1 0-1-15,0 7 1 0,-7-4 0 0,6 6-2 0,0-3 2 16,1 5 0-16,0-3 0 0,-7 3 0 0,7-1 0 16,-8 5-1-16,2-4 0 0,-2 4-2 0,8-1-4 15,-13 1-3-15,5-4-5 0,2 3 0 0,-8 1-7 0,7-4-3 16,-6 0-4-16,-1 0-4 0,1 0-7 0,-1-3-4 16,0-2-4-16,2 2-3 0,-2-4-13 0,0-4-15 0,0 0 7 15</inkml:trace>
  <inkml:trace contextRef="#ctx0" brushRef="#br0" timeOffset="70715.64">19967 13884 410 0,'0'-7'26'0,"8"-4"-12"0,-8 3-11 0,6 5-5 16,0 3-10-16,7 3-12 0</inkml:trace>
  <inkml:trace contextRef="#ctx0" brushRef="#br0" timeOffset="70848.28">19766 14104 401 0,'-6'-11'14'0,"-2"4"-8"0,8-1-9 0,8 4-4 0,-2 4-4 15</inkml:trace>
  <inkml:trace contextRef="#ctx0" brushRef="#br0" timeOffset="71251.63">20677 13595 426 0,'-12'-4'42'0,"-1"0"-5"0,-1 8-4 0,8 3-3 15,0 4-5-15,0 4-5 0,12 4-1 0,-6 3-4 16,6-4 0-16,7 4-4 0,-6 3-4 0,6 1-1 0,-1 0-2 16,8 3-1-16,-7-3 1 0,0-1-2 0,-6 4-1 15,6-4-1-15,-6 6-1 0,-7-6 0 0,0 0-3 16,-7-2 3-16,0-2-1 0,-6 2 1 0,0-1 1 0,-6-4-5 16,-1-3 4-16,7-1-4 0,-7-3 4 0,2-3-5 15,-2-1 1-15,0-2-2 0,1-3-1 0,5-2-3 16,-5 0-4-16,-1-2-2 0,7-3 0 0,-6-2-5 0,-1-1 4 15,1-3-3-15,-1 0 2 0,0 0 1 0,1 0 1 0,0-6 1 16,-1 2-1-16,1-1 0 0,5-2 1 0</inkml:trace>
  <inkml:trace contextRef="#ctx0" brushRef="#br0" timeOffset="71501.19">20638 13580 400 0,'14'-8'34'0,"-1"5"-4"0,-1-1-3 0,2 8-2 16,5-4-3-16,7 8-10 0,0-5-3 0,0 1-4 0,1 3-2 15,5 0-6-15,1 1-3 0,-1 2-6 0,7 2-2 16,1-1-4-16,-8-1-5 0,7 6-4 0,0-6-14 16</inkml:trace>
  <inkml:trace contextRef="#ctx0" brushRef="#br0" timeOffset="72289.61">23048 13829 413 0,'-25'15'31'0,"-1"3"2"0,-7 9 2 0,1-6-1 16,-8 8-3-16,1 1-3 0,0 3-3 0,-1-1 1 0,-5 5-4 15,6 0 0-15,1 2-4 0,-9 3-2 0,9 2-1 16,-2-5-2-16,1 3-2 0,7-3 0 0,-7-2-3 15,6 0-2-15,1-5-2 0,6-2-4 0,-1-1 2 0,1-7-5 16,0 0-3-16,7-7-1 0,-1-1-5 0,7 1-2 16,0-7-5-16,7-1-2 0,-7-4-7 0,13-3-4 0,-7 0-4 15,7 0-1-15,7-3 4 0,-1-4-3 0,1 2-2 16,5-6-13-16</inkml:trace>
  <inkml:trace contextRef="#ctx0" brushRef="#br0" timeOffset="72811.08">23003 13862 419 0,'20'-7'24'0,"-1"4"-1"0,7 3-1 0,-6 0-3 16,6-5 0-16,-7 10-7 0,1-5-1 0,6 3-1 16,-13 4-1-16,6 0-1 0,-6 1 2 0,1-1 0 15,-8 5-1-15,0-2 1 0,-6 0 1 0,-6 2 0 0,0-1 3 16,-2 0 1-16,-4 0 1 0,-2 0-2 0,-5-4 1 15,-1 4 0-15,1-4 1 0,0 1-2 0,-8-4-1 0,7-1-2 16,2-3-1-16,-9 4-1 0,7-4-1 0,-6 0-1 16,7-4-1-16,6 4-1 0,-6-3-2 0,-1-1-5 15,7 1-2-15,-7 3-6 0,8-5-3 0,-2 2-8 0,2-1-8 16,-2 1-3-16,1 3-4 0,7 0-5 0,0-4-4 16,-8 4-14-16,14 0-12 0,-6 0 6 0</inkml:trace>
  <inkml:trace contextRef="#ctx0" brushRef="#br0" timeOffset="73120.13">23277 14034 412 0,'6'7'20'0,"0"4"-2"0,8 1-1 15,-2-2-4-15,8 2-1 0,6-1-5 0,-7 0-1 0,8-4-1 16,5 0 0-16,-6 1-1 0,7-1 2 0,-7-7-1 16,6 4-3-16,-12-4 4 0,6 0 1 0,-7-4-1 0,-6 0 0 15,1 1 1-15,-8-5 2 0,0 1 0 0,1-4 2 16,-14 0-2-16,1 1 1 0,0-5-1 0,-1-1-1 16,-6 3 0-16,0-3 0 0,0 2-1 0,-6-1-1 0,5 0-1 15,-5 1 0-15,-1-1-1 0,0 4-1 0,8 5-1 16,-1-3-2-16,0 1-1 0,0 6-7 0,-1-2-6 0,8 4-2 15,-7 4-3-15,13-4-4 0,-7 7-6 0,1 0-6 16,0 1-3-16,6 3-20 0</inkml:trace>
  <inkml:trace contextRef="#ctx0" brushRef="#br0" timeOffset="73467.52">24019 14012 411 0,'-14'15'33'0,"8"4"1"0,-13 6 3 15,5 1 1-15,-4 7 2 0,-2 1-7 0,0 5 2 16,-6 1-2-16,0 4-1 0,0 0 1 0,0 3-4 0,-7-3-2 15,1 5-2-15,-1-2-5 0,1-3 1 0,-1 0-3 16,1-4-2-16,-8-3-2 0,8-1-1 0,-1-3-1 0,1-3-1 16,5-4 0-16,1-5-4 0,1 2-1 0,5-9-1 15,-6 1-2-15,13-5-1 0,0 1 1 0,0-6-2 16,-1 1-2-16,8-6-5 0,6 5-7 0,-6-5-8 0,6-5-9 16,0 2-6-16,0-5-6 0,6 2 1 0,0-6-3 15,2 1 1-15,-2 0-2 0,7-4 2 0,-7 1-2 16,8-4-11-16,-2 0-8 0,2 0-5 0</inkml:trace>
  <inkml:trace contextRef="#ctx0" brushRef="#br0" timeOffset="73750.5">24155 14049 410 0,'20'3'23'0,"0"2"-4"0,-1 2-3 0,1 3 3 16,-8 2 1-16,2 2-8 0,-8-3 1 0,1 8 0 0,-14-2 4 15,1 0 1-15,0 3-1 0,-14-1 3 0,6 3 1 16,-5-4 2-16,-7 1-1 0,0-1-1 0,0-4-3 0,-1 1-2 16,-5-4-2-16,7 0-1 0,-1-3-2 0,-1-6-1 15,1 3-1-15,0-2-2 0,0-3-1 0,0 0-2 16,7 0-6-16,-1 0 0 0,1-3-7 0,5 3-2 0,-6-5-5 15,8 5-4-15,-1-2-9 0,6-2-6 0,-6 0-5 16,7-3-5-16,0 3-15 0,6 0-17 0</inkml:trace>
  <inkml:trace contextRef="#ctx0" brushRef="#br0" timeOffset="73934.13">24735 14298 434 0,'0'-15'20'0,"0"1"-14"0,0 3-13 16,0 7-9-16,0 4-11 0</inkml:trace>
  <inkml:trace contextRef="#ctx0" brushRef="#br0" timeOffset="74085.94">24461 14489 412 0,'-6'-12'21'0,"0"6"-5"0,-1-1-3 0,7 2-4 15,0 2-6-15,-7 3-11 0,7-4-6 0,0 4-4 0,0 0-4 16</inkml:trace>
  <inkml:trace contextRef="#ctx0" brushRef="#br0" timeOffset="74968.02">25171 14137 426 0,'0'-4'39'0,"0"1"-2"15,-6-1 2-15,6 4-5 0,0 0-2 0,0-4-4 0,6 4-4 16,-6 0-4-16,0 4 0 0,8-4-1 0,-2 0-2 16,0 0 1-16,0 0-3 0,8 4-2 0,-1-1-1 0,-1 1-1 15,8 3-1-15,-6 1-2 0,-2-1-1 0,1 4 2 16,1 3-3-16,-2 1-1 0,-6 0 1 0,2 4-3 15,-2 2 0-15,0-3-1 0,-6 4-1 0,7 0 0 0,-7-3 0 16,-7 3 0-16,1-4 0 0,0 0 2 0,-2 1-2 16,-4-4 0-16,-8-5 3 0,7 1-1 0,-7 0-3 0,2-6 5 15,-9-3 0-15,7 3 1 0,2-2 4 0,4-3 2 16,-6 0-1-16,7-3 0 0,7-2 1 0,0 3 2 16,-2-3 0-16,2 2 0 0,6-1-5 0,0-3 3 0,0 3-5 15,0-3 1-15,6 0 1 0,2 2-3 0,4 2-3 16,1-1 3-16,1 4-4 0,-2-3 2 0,8 3-1 0,0 3 0 15,5 1-1-15,1 4 2 0,-6 2-3 0,0 1-2 0,-1 5 4 16,-5 2-1-16,-2-4 0 0,1 4-4 16,-13 1 4-16,0-5-4 0,-6 1 5 0,-1 0-5 0,-5-5 1 15,-8 1 0-15,-6 0 4 0,-1-4-4 0,1 1 4 0,-6-3-5 16,-1-2 4-16,7-3-3 0,-7 3-1 0,1-3-5 16,7 0-5-16,-1-3-4 0,6 0-7 0,0 3-12 0,1-5-6 15,-1 5-8-15,7-3-6 0,0-2-7 0,0 3-17 16,7-3-12-16,-1 2 8 0,0-1 6 0</inkml:trace>
  <inkml:trace contextRef="#ctx0" brushRef="#br0" timeOffset="76211.16">18411 13075 401 0,'0'0'29'0,"0"0"-4"15,0 0 1-15,0 3 4 0,0 2 2 0,-6-2-6 0,6 0-2 16,-7 5-5-16,1-2-2 0,-7 10-2 0,7-5-2 16,-8 6-5-16,-6 2-2 0,1-1 0 0,-1 5-10 0,1-2-5 15,-7 5-10-15,0 3-8 0,0 4-13 0,0 1-24 16,-7-6-11-16</inkml:trace>
  <inkml:trace contextRef="#ctx0" brushRef="#br0" timeOffset="79041.47">19740 11239 401 0,'12'4'11'0,"2"0"0"16,5-1 3-16,7 0-1 0,0 1-2 0,7 1-6 16,6-2 0-16,1 0-1 0,-2-3 0 0,15 4 0 0,-8-4 0 15,7 0 0-15,1 4 0 0,-2-4-1 0,8 0-1 16,-7 0 2-16,1-4 1 0,4 4-1 0,2 0-1 0,0 0-1 15,-1 0 4-15,7 0-4 0,0 0 3 0,2 0 0 0,4 0-5 16,0 0 1-16,0 0 3 0,8 0-4 16,-8 0 4-16,8 0-3 0,-1 0-2 0,-6-4 4 0,-1 4 0 15,1 0-4-15,-6 0 4 0,-1 0-5 0,-7-3 5 0,0 3-5 16,-6 0 5-16,1 0-5 0,-8 0 4 0,-5 3-4 16,-1-3 4-16,-7 4-3 0,1 0 3 0,-7-1-4 0,0 1 4 15,-1 0-4-15,1-1 4 0,-6 4 0 0,7-3-4 16,-9 0 4-16,2 3-4 0,0-3 0 0,-1 0 4 15,1 2-4-15,6-1 4 0,-13-2-4 0,7 2 4 0,0-2-4 16,-8 4-9-16,1-3 10 0,0 0 4 0,0-1-2 16,-7 1-2-16,8-4 1 0,-8 4 3 0,1-1-4 15,6 1 3-15,-13-1-2 0,13 1-2 0,-7 0 2 0,1-1 2 16,0 1 0-16,-1 0 0 0,7-1 0 0,0 4-1 16,0-2-1-16,7-2-2 0,0 4 0 0,-2-3 2 0,2 3-2 15,7 1 0-15,5-5 0 0,-7 0-2 0,9 1 3 16,-9 4 0-16,1-5-2 0,0-3 2 0,-6 5 0 0,7-5 1 15,-15 3-1-15,8-3 0 0,-7 0 1 0,-7 0 0 16,0 0 0-16,2 0 0 0,-8 0 0 0,0-3 0 16,0 3 0-16,6 3 1 0,-6-3 0 0,-6 0-1 0,6 0-2 15,0 0 3-15,0 0 2 0,0-3-3 0,0 3 0 16,0 0 0-16,0 0 0 0,0 0 1 0,-8 0-1 0,8 0 0 16,-6 0 2-16,0 0-2 0,-1 0 0 0,1 0 0 0,-1 0 0 15,0 0 1-15,-5 0-1 0,-2 0 0 0,8 0 1 16,-7 0-1-16,7 0 0 0,-8 0 2 0,2 0 0 15,5 0 0-15,-6 0-2 0,7 0 0 0,-1 0 0 0,0 0 2 16,1 0-1-16,-1 0-1 0,7 0 1 0,-6 0-2 16,6 0 0-16,0 0 0 0,0 0 1 0,0 0-1 0,0 0-1 15,0 0-2-15,0 0-3 0,0 0-5 0,0 0-10 16,0 0-6-16,-6 0-27 0</inkml:trace>
  <inkml:trace contextRef="#ctx0" brushRef="#br0" timeOffset="82980.71">20691 13572 404 0,'0'0'12'0,"0"0"-3"0,0 0 5 0,0 0-5 16,0 0 3-16,0 0-5 0,0 0-5 0,0 0 3 0,0 0-1 15,0 0 2-15,0 0-3 0,0 0 0 0,0 0 0 16,0 0 0-16,0 0-1 0,0 0 1 0,0 0-1 16,0 0-2-16,0 0 3 0,0 0 0 0,0 0-1 0,0 0 1 15,0 0 0-15,0 0 1 0,0 0 0 0,0 0-2 16,0 0 4-16,0 0-4 0,0 0 1 0,0 0 0 0,0 0 1 15,0 0 2-15,0 0 0 0,0 0-1 0,0 0 2 16,0 0-3-16,0 0 0 0,0 0 0 0,0 0 0 16,-6 0-1-16,6 0 0 0,0 0 0 0,-8 0 0 0,2 5 0 15,6-5-1-15,-6 0 0 0,-1 0 0 0,1 3 1 16,-1 1-2-16,0-4 4 0,1 7-2 0,0-3-1 16,0 3 2-16,-2-3 2 0,2 4-1 0,-7-1 0 0,6 0 0 0,1 0-4 15,-7 1 2-15,7-2 0 0,-1 3 0 16,-6 1 0-16,7-3 0 0,-1 1 0 0,0-1 0 0,-6 0 0 15,13 1-1-15,-6-1 0 0,-1-3 0 0,1 2 0 0,6-1 0 16,-7-2-1-16,1 1 0 0,6 1-2 0,0-3 2 16,0-2 0-16,0 0 0 0,0 0 0 0,0 0 0 0,0 0 0 15,0 4 0-15,0-4-2 0,0 0 2 0,-6 0 0 16,6 3 0-16,0-3 0 0,0 0 0 0,0 0 0 16,0 4 0-16,-8-8 0 0,8 8-2 0,0-8 4 0,0 4-2 15,0 4 2-15,0-4-2 0,0 0 0 0,0 0 0 16,0 0 1-16,0 0-2 0,0 0 4 0,0 0 0 0,0 0 0 15,0 0 0-15,0 0 0 0,0 0 0 0,0 0-1 16,0 0 0-16,0 0 0 0,0 0 0 0,0 0 0 16,0 0-1-16,0 0 0 0,0 0 0 0,0 0-4 0,0 0 1 15,0 0 3-15,0 0 1 0,0 0-2 0,0 0 1 16,8 0-3-16,-8 0 3 0,6 0 0 0,0 0 0 16,1 0 0-16,-1-4 0 0,1 1 0 0,-1 3-1 0,7 0 1 15,1-4-1-15,-8 2 0 0,7-3 0 0,0 1 0 16,0 1 0-16,0 3 0 0,0 0 0 0,1-5-3 0,-2 5 3 15,1-3 0-15,0 3-1 0,0 0 0 0,1 3 1 16,-2-3-1-16,-6 0 0 0,8 5 0 0,-8-2 0 16,1-3 2-16,-1 9-2 0,1-7 0 0,0 5 0 0,-1 1 0 15,-6 2 0-15,0 2 0 0,0-1 0 0,6 0 0 16,-6 0 0-16,0 4 0 0,-6-1 0 0,6-2 0 0,-6 2 0 16,-1 0 0-16,0 2 0 0,1 2 1 0,-1-8 0 0,-6 5-1 15,6-1 0-15,-5-2 3 0,6 2-2 0,-8-3 0 16,8-4 0-16,-7 5 2 0,-1-5-1 0,2 0-2 0,-2 1 4 15,2 0 0-15,-8-1 0 0,7-4 0 0,0 0 0 16,-6 2-4-16,-1-5 3 0,0 3 1 0,7-3 1 16,-7 0 0-16,1 0 0 0,6 0 0 0,-6 0-1 0,5 0-1 15,2 0 2-15,-2 0 2 0,8 0-1 0,-7 0-3 16,7 0-2-16,-1 0 4 0,0 0-5 0,1 0 4 0,6 0-4 16,-6-3 3-16,6 3-3 0,0 0-1 0,-7-5-1 15,7 5-4-15,0 0-1 0,0-3-7 0,0 0-9 0,-7-2-8 16,7 3-12-16,0-6-5 0,0 4-7 0,0-3-24 15,-6-1 1-15,12-2 9 0</inkml:trace>
  <inkml:trace contextRef="#ctx0" brushRef="#br0" timeOffset="83605.58">20521 13489 405 0,'14'2'20'0,"5"7"-4"16,-6-1 0-16,13-2 3 0,-7 2-1 0,7-2-6 0,1 2-5 15,-1 0 4-15,6 2-3 0,1-2-4 0,-1-1 3 16,1 4-1-16,6 0 1 0,-7 0-1 0,1-4-2 0,7 5-3 16,-8-1 0-16,1 0 2 0,-1-1 0 0,-6 2 0 15,0-5-1-15,0 4 0 0,0-4 0 0,-6 0 1 0,0 1-1 16,-8-5 0-16,1 5 2 0,0-5-2 0,-6 0 0 16,-1 2 0-16,0-5 0 0,-6 0-1 0,8 3 0 15,-8-3 0-15,0 0 0 0,0 0-3 0,0-3 1 0,0 3-1 16,0 0-6-16,0 0-3 0,0 0-7 0,0 0-4 15,0 0-10-15,0 0-12 0</inkml:trace>
  <inkml:trace contextRef="#ctx0" brushRef="#br0" timeOffset="84384.42">20521 13653 401 0,'-13'12'11'0,"7"-2"0"0,-7 1 1 15,6-3-1-15,-5 3 1 0,-2-4-10 0,8 0 3 16,-1 1-6-16,-6-1-1 0,13 0-3 0,-6 0-3 0,-7 1-10 16,13 0-2-16</inkml:trace>
  <inkml:trace contextRef="#ctx0" brushRef="#br0" timeOffset="89536.13">17467 14361 408 0,'20'-4'12'0,"6"0"3"0,-7-3-2 0,7 2-1 0,-6 5-1 16,6 0-5-16,-1 0-2 0,1 0 0 0,1-2 1 15,-1 4 0-15,6-2 0 0,1 0 0 0,-1 0-1 0,1 0 2 16,6 0 0-16,1 0 0 0,-2 0-3 0,7 0-2 16,2 0 5-16,-2 5-1 0,1-2-2 0,-1 1-2 0,7 0 4 15,-6 0-2-15,6-1-2 0,-6 1 5 0,5-4-3 16,2 7 1-16,5-4-1 0,-5 5 0 0,6-4-1 16,6-1 1-16,-7 5-1 0,7-5 0 0,0 5 2 0,0-1-1 15,0 1 0-15,0-1-1 0,0 0-2 0,0 4 0 16,-6-4 0-16,6 0-2 0,1 1 2 0,-1 3 0 0,0-3-2 15,0 2 2-15,6-2 0 0,-6 3 1 0,8-4-1 16,-8 4-2-16,6 0 2 0,-6-4 0 0,0 4-2 16,-6 0 3-16,6 0-1 0,-6 0-2 0,-7 3 0 0,7-1 0 15,-7-3 3-15,0 1 0 0,6 0 2 0,-5 0-1 0,-1 4-2 16,6-5 2-16,-6 1 0 0,1 0-2 0,-1 0 0 16,-1 0 2-16,2 0-3 0,-1 1-1 0,0-2 3 0,-6 2-4 15,-1-1 3-15,1 0 0 0,-1-4 2 0,1 4-4 16,-1-4 4-16,8 4-1 0,-8 0 0 0,1-4 1 15,-1 4-1-15,1 0 0 0,7-4 0 0,-8 4-2 0,7 0 0 16,-7 0 0-16,8 1 0 0,-8 2 0 0,7-6 2 16,1 6-4-16,-8-3 3 0,7 0 2 0,-7 4-5 0,8-4 3 15,-7 3 1-15,5 1 0 0,-5-4-4 0,6 4 4 16,0 0 0-16,-6-4 0 0,6 3 0 0,-6 1 0 16,5-1-2-16,-5-3 2 0,-1 4 0 0,1 0 0 0,0-1-3 15,0-2 3-15,-1 2-4 0,-5-3 4 0,5 4 0 16,1-4-1-16,-7 4-4 0,6-1 5 0,-6 1-4 15,7 0 4-15,0-4-2 0,-1 3 2 0,-6 1 0 0,7-1-1 16,-1 1 0-16,1-4 0 0,-1 4 0 0,1-4 0 16,-1-1-2-16,-6 1-1 0,1-3 4 0,-1 2 0 0,0-2-4 15,-1 0 0-15,-4-1 5 0,-2-3 0 0,1 2-1 16,-7-1 0-16,-1 2-2 0,1 0 2 0,1-3 0 0,-7 3 0 16,-2-3 0-16,2 0 0 0,0 2 0 0,-7-1-1 15,-1-1 1-15,8-1-1 0,-13 0 0 0,6 1 0 16,0 0-1-16,-7-4 0 0,1 0 2 0,0 3-2 0,-7-3-1 15,6 0 0-15,-6 0 3 0,0 0-2 0,0 0 3 0,6 0-1 16,-6 0 1-16,0 0-1 0,0 0 0 16,0 0-1-16,-6 0-1 0,6 0-3 0,0 0 0 0,0 0-2 0,0 0-5 15,0 0-4-15,0 0-7 0,0 0-7 0,0 0-14 16</inkml:trace>
  <inkml:trace contextRef="#ctx0" brushRef="#br0" timeOffset="90634.56">25015 15904 404 0,'-19'-5'11'15,"5"2"0"-15,-4-6 0 0,4 6-4 0,-5-4 4 16,-1 0-9-16,0-1 3 0,1 5 0 0,-1-4-1 0,-6-4 0 16,0 3 0-16,7 1 0 0,-13-4 0 0,5 4-5 15,-5-4 3-15,-1 3-1 0,1-2 3 0,-2-3-5 0,-4 3 4 16,5 3-2-16,-6-5-2 0,-7 2 4 0,7-1-5 15,-6-3 4-15,-1 2-5 0,1 1 3 0,-1 0-4 16,1-1-3-16,-8 3-4 0,1-2 1 0,1-1-5 0,-2 1-1 16,1-3-5-16</inkml:trace>
  <inkml:trace contextRef="#ctx0" brushRef="#br0" timeOffset="97745.64">22046 13577 401 0,'0'-8'14'0,"0"1"1"0,0-1 0 0,0-2 0 0,-7 2 1 16,7-3-4-16,-7 0-5 0,7 5 0 0,-6-6-1 15,-1 1 0-15,1 0-1 0,-8-4 0 0,8 4 3 0,-14 4-1 16,8-4-1-16,-8 0-1 0,1-4 0 0,-7 4-5 0,-1-4 4 15,-5 1-4-15,-1 3 4 0,1-3-2 0,-7 2 1 16,-1-1 0-16,-5-4-2 0,-1 0 0 0,7 6 0 16,-6-4-2-16,-7 1 4 0,7-1-5 0,-8 0 4 0,7-4-4 15,-5 5 4-15,-2-1-2 0,1 0-2 0,-7 1 3 16,8 0 1-16,-8-5 0 0,0 5 0 0,1-6 0 0,-1 7-1 16,-6-6 0-16,6 1 0 0,0-1 0 0,1 1 0 15,-1-3 0-15,0 2-4 0,2-4 4 0,-2 6 0 16,-6-5 0-16,6 0 0 0,0 0-1 0,7 0-1 0,-13 4-2 15,13-4 4-15,-7-1 0 0,0 2 0 0,8-5 0 16,-8 3-2-16,7 3 2 0,-1-3-4 0,8 2 0 0,-1 2 3 16,1-4 1-16,6 5-4 0,-1 0 3 0,2 4 0 15,-1-1 2-15,0-3 0 0,6 7-1 0,-6-3 0 16,6 2 0-16,-6-3-2 0,7 5 0 0,-7-2-2 0,6 1 4 16,-6 0-4-16,0 1 5 0,6-2-2 0,-5 5-3 15,5 0 5-15,-7-4 0 0,8 6-1 0,-7-2 0 0,6 1-4 16,1-2 3-16,-1 0 2 0,-5 5-5 0,5-4 5 15,1 2-5-15,-2 2 5 0,2 0-5 0,-7-1 4 16,6 4-4-16,1 0 5 0,-1-4-5 0,1 4 5 0,-1 0-1 16,1 0 0-16,-1 0 0 0,1 0 0 0,5 0 0 15,-5 0 0-15,-1 0 0 0,1 0-5 0,6-3 1 0,0 3 4 16,-1 0 0-16,-5 3-4 0,12-3 5 0,-5 0-3 0,-1-3-2 16,6 3 5-16,0 0-1 0,1 0-4 0,5 0 5 15,2 0-5-15,-8 0 5 0,13 0-5 0,-5 0 5 16,5 0 0-16,0 0-1 0,7 0 0 0,-6 0-4 0,6 3 5 15,0 1-1-15,0-4-4 0,0 4 5 0,0 2-5 16,0-1 5-16,0-1-1 0,0 2 0 0,-6 2-4 0,12 0 5 16,-12-2-5-16,6 6 5 0,-7-1-5 0,7 0 5 15,-13 4 0-15,6-1-5 0,1 0 1 0,-8 8 0 0,2 1 4 16,-1-1-4-16,-7 7 4 0,8 0-4 0,-8 4 4 16,0 0 0-16,1 4 0 0,-7 2-5 0,6 2 1 15,0-4 4-15,-5 3-1 0,5 0 1 0,0-4-1 0,-5 1 0 16,5-3 0-16,0-1 0 0,-6-4 0 0,7 0 0 15,-7 1 0-15,6-1-1 0,-6-3 0 0,0-1-4 0,-6 1 5 16,6-5-2-16,-7 6-2 0,1-2 0 0,5 1 5 16,-5-1-4-16,-1 4 3 0,1-2 0 0,-2 1 0 15,-4 2 0-15,5-1 0 0,1 5 0 0,-1-2-4 0,1 1 4 16,-1 0-4-16,1 0 4 0,5-3 0 0,-5-1 0 16,6 0 0-16,-1 0 0 0,9-3 0 0,-2-5 0 0,0 2-3 15,7-1 3-15,-7 0-1 0,8-3 1 0,-2-2-1 16,-5 3 0-16,13-7-4 0,-8 1 5 0,2 3-4 15,-2-3 4-15,8 0-4 0,-7 1 4 0,7-4 1 0,-2-1-1 16,2 5 0-16,0-7 0 0,0 3-1 0,-2-3-4 0,8-1 4 16,0-1 1-16,-6-1-5 0,6-2 3 0,0-3 2 15,0 4-1-15,0-4 1 0,0 0-4 0,6-4 4 0,-12 4-4 16,6 0 1-16,0 0 0 0,0 0 4 0,0 0 0 16,6 0 0-16,-6 0-4 0,8 0 0 0,-2 0 4 15,0 0-4-15,0 0 4 0,8 0-4 0,-8 4 0 0,14-4 5 16,-1 4-2-16,1-1-3 0,-1 0 4 0,7 1-4 15,0 1 3-15,1-2-3 0,5 4 1 0,1 0 0 0,-1-3 4 16,7 3-4-16,1-3-1 0,-1 3 5 0,7 1-5 16,-8-1 4-16,8 3-4 0,0-2 5 0,5 1-5 15,-5 0 4-15,7 2 0 0,-8 1-4 0,7-1 1 0,-7 0-1 16,8 4 5-16,-8-5-5 0,7 5 4 0,-6-1-4 16,6 1 4-16,-6 0-4 0,-1-1 4 0,7 1-4 0,-7 3 4 15,2-3-4-15,-2-1 4 0,1 5-4 0,-1-4 3 16,1-5-3-16,-7 5-1 0,7 0-1 0,-7-3-1 15,0-2-2-15,-7 1-5 0,7 0-1 0,-7 1-6 0,2-6-2 16,-9 2-16-16,8-5-9 0</inkml:trace>
  <inkml:trace contextRef="#ctx0" brushRef="#br0" timeOffset="99571.16">24507 13958 401 0,'46'7'10'0,"-8"0"-3"15,2 0 0-15,-1 1 0 0,0-1 0 0,1 1-5 16,-8-1 0-16,7-4-1 0,-7 5 0 0,1-1 0 0,-1 0 0 16,1-2 0-16,-1 2 0 0,-5-1 2 0,5-1-3 15,-6 2 0-15,1-3 1 0,-9-1 0 0,9 0 0 0,-1 6 3 16,-6-6 0-16,-1 0 0 0,1 1-5 0,0 0 4 0,6-1 0 15,-7 5-4-15,1-5 4 0,-2 1-4 0,2 0 4 16,0-1-4-16,-1 1 3 0,7 3-4 0,-6-3 1 16,-1-4 3-16,1 4-3 0,6-1 3 0,-6 0-2 0,-1-3-2 15,1 5 0-15,-1-2 5 0,7 1-2 0,-6 1-3 16,0-5 4-16,-1 2-4 0,1 2 4 0,-8-4-4 0,8 3 4 16,0-3-4-16,-7 0 4 0,-1 0 0 0,2 0 0 15,-1 0 0-15,0 4-1 0,0-4 0 0,-1 0-3 16,2 0 0-16,-1 0 0 0,0 4 2 0,0-4 2 0,-7 0-1 15,8 0 1-15,-2 3-1 0,-5-3-3 0,6 0 0 16,-7 0 0-16,7 0 0 0,-6 0 0 0,0-3 1 0,5 6 3 16,-4-3 0-16,-2 0 0 0,0 0 0 0,0 0 0 15,1 0-4-15,0 0 0 0,-7 5 4 0,6-5 0 16,-6 0-1-16,7 0 0 0,-1 0 0 0,-6 0 0 0,6 0 0 16,2 2-4-16,-2-4 1 0,0 2 0 0,0 2 0 15,-6-2 0-15,8 5 1 0,-2-5 0 0,0 0 4 0,1 0-4 16,-7 0 0-16,6 3 3 0,-6-3 1 0,0 0-4 15,0-3 4-15,0 3-4 0,0 0 1 0,0 0 4 16,0 0-4-16,0 3 2 0,0-3 0 0,0 0 0 0,0 0 0 16,0 0 0-16,0 0 2 0,0 0-1 0,0 0 0 15,0 0 0-15,0 0 0 0,0 0 2 0,-6 0 0 0,6 0 0 16,0 0-1-16,-7-3 0 0,1 3 0 0,0-5 0 16,-2 3 0-16,-4-3-4 0,6 2 4 0,-8-5-2 0,1 5-2 15,0-3 2-15,-6-3 0 0,5 1 2 0,-5 5-5 0,-1-4 4 16,-6 3-4-16,7 1 4 0,-13-5 0 0,6 1-1 15,-7 3 0-15,1-3 0 0,-1 0 0 0,-7-1-4 16,2 2 4-16,-9-3-4 0,2 3 4 0,0-2-5 0,-1-3 1 16,-6 3 4-16,0-2-4 0,0 2 4 0,-7-3 0 15,7 4-2-15,-7-4-2 0,1 0 0 0,0 0 0 16,-1 0 0-16,0 0 1 0,0 0 4 0,-6 0-1 0,7-1 0 16,-7 2 0-16,0-5-1 0,0 4 0 0,0 0 0 15,-1 0-4-15,1 0 5 0,0-3 0 0,0 3-1 0,0-3 0 16,0 2 0-16,0 1 0 0,6-3 0 0,-6-1-4 15,0 4 4-15,6-4-4 0,0 1 4 0,-6 3-4 16,7-4 5-16,-7 4-5 0,6-3 5 0,0 2-5 0,-6-2 5 16,7-1-2-16,-1 5-2 0,6-2 0 0,-5-3 0 15,-1 5 0-15,0-2 1 0,2-2 3 0,4-1 0 0,-6 4-4 16,7 0 1-16,-7-3 3 0,2 3 0 0,4-4 0 16,-6 0-4-16,7 4 4 0,1-3-4 0,-2 2 4 15,7-2-4-15,1 3 4 0,-1 4-4 0,1-5 4 0,6 5 0 0,-1-3-1 16,1 2-3-16,7 1 4 0,-1 0-1 15,-5-1 0-15,5 4 0 0,1-3 0 0,-1 1 0 0,7 1-1 16,-7-2-3-16,7 2 4 0,-6-1-4 0,5 2 4 0,-5 0-4 16,6 1 5-16,-1-5-5 0,1 8 4 0,0-3-4 15,7-1 0-15,-7 0 4 0,6 4-4 0,7 0 3 16,-6 0-4-16,6 0-2 0,-1 0-1 0,2 0-5 0,5-3-5 16,1 6-1-16,-1-3-5 0,7 0 0 0,-6 0-1 15,6 0-2-15</inkml:trace>
  <inkml:trace contextRef="#ctx0" brushRef="#br0" timeOffset="100663">25953 14324 407 0,'-13'29'18'0,"0"1"-3"0,-7 2 0 16,1 5 2-16,-1 4-1 0,1-5-5 0,0 7-1 16,-8 1-4-16,1 1-1 0,6-1 4 0,-5 3-1 0,-1 1-1 15,0 4-1-15,0-2-2 0,-1 2 2 0,1 6-2 16,-6-6-2-16,5 6 2 0,2-3 0 0,-8 1 1 0,0-2 1 16,8 2 3-16,-8-6-4 0,0-6 2 0,0 4 3 15,-5-7 1-15,5-1-1 0,1-7 4 0,-1 4-4 16,1-8 3-16,-1-1 2 0,1 2-2 0,5-7-1 0,-5-3 3 15,6 3-2-15,6-4 0 0,-5-4 0 0,5-1 1 16,0 1-2-16,7-5-1 0,-7 1 2 0,8-3-1 0,-2-2-4 16,8 3 3-16,-7-6 1 0,7 4-2 0,-1-7 1 0,0 4 1 15,1-4 0-15,0 0-4 0,-2 4 4 0,8-4-1 16,0 0-1-16,0 0-2 0,-6-4 2 0,6 4-2 16,0 0 0-16,6 0-2 0,-6 0 0 0,0 0-2 0,0 0 0 15,0 0-3-15,0 0 1 0,0 0 0 0,0 0 1 16,0 0-1-16,0 0-2 0,0 0-2 0,0 0 4 15,0 0-4-15,0 0 3 0,0 4-4 0,0-4 4 0,0 0-3 16,0 0-4-16,0 0 0 0,0 0-5 0,0 0-2 16,0 0-3-16,0 0-11 0,0 0-4 0,0 0-6 0,0 0-9 15,0 0-12-15,8 0-17 0,-2 0-19 0,-6-4 10 16,13 0 13-16</inkml:trace>
  <inkml:trace contextRef="#ctx0" brushRef="#br0" timeOffset="113596.05">27294 13719 426 0,'0'0'33'0,"7"0"-1"0,0 0 2 0,-1-3-2 0,7-1-2 16,-6 0-5-16,12 1-1 0,1 0-4 0,6-5 2 15,-1 0-6-15,9 1 2 0,-2 0-6 0,1 0 2 0,-1 3-2 16,1-4-1-16,-7 4-3 0,7 1-2 0,-7 0-4 16,6-1-4-16,-13 4-2 0,8 0-5 0,-1 0-6 15,-6 0-3-15,-1 0-6 0,0 0-5 0,0 4-3 0,1-4-4 16,-6 3-5-16,-2 0-9 0,1 1-11 0</inkml:trace>
  <inkml:trace contextRef="#ctx0" brushRef="#br0" timeOffset="113903.9">27516 14023 414 0,'0'29'17'16,"0"5"0"-16,0-5 1 0,7 3-1 0,-7-2-1 15,6 3-6-15,-6-7-1 0,7 3 0 0,-1-3-1 16,-6-3-2-16,7-6-2 0,-7 1 1 0,6-6 6 0,-6-1 2 16,0-5 1-16,-6 2 1 0,-1-4 1 0,1-4-1 15,-7 0-4-15,-7-4 2 0,7 1-1 0,-6-2-1 0,-8-1-1 16,1-2-3-16,0-3-3 0,-7-1-1 0,8 6 0 15,-1-9 4-15,0 4-3 0,0-4 0 0,6 1-1 0,-5 6-7 16,11-2-4-16,-6-1 1 0,14 3-6 0,-7 5-5 16,7-1-3-16,-1 1-7 0,7 3-4 0,0 0-2 15,0 0-2-15,7 0-5 0,-1 0-17 0</inkml:trace>
  <inkml:trace contextRef="#ctx0" brushRef="#br0" timeOffset="114373.12">27666 14147 412 0,'0'30'19'0,"7"0"3"0,-7-4-6 0,13-1 3 0,-1-3-2 16,2-4-6-16,-2 0-5 0,8-3 3 0,-1-5-1 15,7-2 0-15,-6-4-1 0,6 0-2 0,-7-8-1 0,8-3 2 16,-1-4-3-16,-6 0 0 0,6-8 0 0,-1 1-2 15,-5-4 3-15,6 0-2 0,-6-3 3 0,-1 3 3 0,1-4-3 16,0 3 4-16,-8 2 1 0,1-1 1 0,1 4-1 16,-2 0 0-16,-5-1 2 0,6 4 3 0,-7 4 0 0,1 0 0 15,-7 4-2-15,6-1-1 0,-6 1-1 0,0 4-4 16,7 3 1-16,-7 0-4 0,0 0 0 0,0 3 4 16,0 4 0-16,-7 1 0 0,7 3-1 0,0 0-1 0,0 8 0 15,-6-5-1-15,6 9-3 0,-7-2-1 0,1 1 0 0,6-1-4 16,0 5-3-16,-6-3-7 0,6-1-5 0,0 3-4 15,0-6-9-15,6 2-3 0,0-2-3 0,1-1-8 0,-1-3-3 16,-6-4-22-16,7-8-3 0</inkml:trace>
  <inkml:trace contextRef="#ctx0" brushRef="#br0" timeOffset="114944.01">28448 13961 406 0,'0'0'24'0,"6"0"4"0,-6 8 1 0,0-1 0 16,0 0 0-16,6 4-1 0,-6 4-2 0,0-1 0 16,0 4-2-16,0 1-2 0,-6 4-5 0,6 2 2 0,-6-3-6 15,-2 0 2-15,8 3-1 0,-6-3-4 0,6-3 1 16,0 3-5-16,-6-4 3 0,6-4-5 0,0 1 4 0,0-4-2 16,0 0 0-16,0-4 1 0,0-3 3 0,0 0 1 15,0-4 0-15,0 0 0 0,0 3 0 0,0-3-1 16,0-3-1-16,0-1-2 0,0 0 1 0,0-7-2 0,0 4 0 15,6-4 1-15,-6-4-4 0,6 1 1 0,2-4-1 16,-2-4 0-16,7 3 2 0,0 1-3 0,-6-4 0 16,5 4 2-16,2-1 0 0,-2 5-1 0,2-5 0 0,-8 8-3 15,7 1 0-15,-6 2 0 0,6 0 0 0,-7 2 2 0,0 6-3 16,8-5-2-16,-8 5 4 0,1 5-1 0,-1-2-1 16,-6 0-2-16,7 5 5 0,-7 3-2 0,7 4 0 15,-7-1 0-15,0 5 1 0,0 3-1 0,0 3 1 0,-7 0-1 16,7 2 0-16,0 2 3 0,-7 1-3 0,7-2 1 15,0-2 1-15,0-4-2 0,0 3 0 0,0-10 0 0,0 0 0 16,0-1-8-16,0-6 12 0,0-4 1 0,0 3-4 16,0-7 4-16,0 0-4 0,7-7 0 0,0 0-1 0,-1-1 0 15,6-7 1-15,2 1 1 0,-1-4 2 0,0-1-1 16,6-3 0-16,1-4 0 0,0 1 0 0,-1-1-1 16,1 5 0-16,0-2 0 0,-8 2 0 0,8 5-2 0,-7-2-1 15,7 7 1-15,-14 0 2 0,7 8 0 0,0-5 0 16,-7 5-1-16,-6 3 0 0,7 0 0 0,-1 0-3 15,-6 3 2-15,0 5 1 0,0-1-2 0,0 0 3 0,0 4 0 16,0 4-1-16,0-1 0 0,-6 1 0 0,6 7 0 16,-7-3-1-16,1 3 0 0,0-4-1 0,-1 4 0 0,7 0-1 15,-7-5-6-15,1 3-3 0,0-3-5 0,6-2-7 16,0-4-3-16,0 0-8 0,0-4-1 0,0 1-6 0,0-1-3 16,-8-3-3-16,8-4-5 0,0 0-8 0,8 0-18 15,-8-4 0-15</inkml:trace>
  <inkml:trace contextRef="#ctx0" brushRef="#br0" timeOffset="115252.98">29073 14111 417 0,'6'-11'32'0,"0"8"-1"0,2-5 0 16,-2 8-1-16,0 0 1 0,1 4-2 0,-1 0 1 16,1 3-1-16,-1 4 3 0,-6 0-2 0,7 4 1 0,-7 3-1 15,0 0-2-15,0 8-2 0,0-1-2 0,-7 5-3 16,7-1-2-16,-6 4 4 0,-7 4-4 0,6-4-1 0,1 4-1 15,-8 0-1-15,2-5 1 0,-1 1-2 0,0 0-1 16,-6-4-2-16,5 4-3 0,1-7 3 0,-7 0-5 16,8 0 3-16,-2-1-1 0,-5-3-5 0,6 0 3 0,0-4-4 15,0 1 3-15,0-1 0 0,-1 0-5 0,8-3 0 16,-7-1 0-16,7-3-1 0,-1 1 1 0,1-1 1 0,-1 0-4 16,7-5-2-16,-6-1 0 0,6-1-5 0,0-1-2 15,-6 0-1-15,6-3-4 0,0 0-4 0,0 0 0 16,0 0-6-16,0 0-2 0,6 0-8 0,-12-3-4 0,6 3-4 15,0-3 0-15,0-1-1 0,0-4-3 0,0 0-3 16,0-3 3-16,0 0-4 0,0-3-6 0,6-4-10 16</inkml:trace>
  <inkml:trace contextRef="#ctx0" brushRef="#br0" timeOffset="115554.44">29118 14097 432 0,'20'-23'36'0,"0"1"1"0,6 4-3 16,-1 4-2-16,9 3-4 0,-9-1-10 0,1 5 0 16,6 4-2-16,-5-1-2 0,-1 4-1 0,0 4-2 0,0 3-3 15,-7 1 2-15,1 2 0 0,-7 1-1 0,7 5-1 16,-14-3 4-16,0 6-4 0,2-1 1 0,-8 1 2 0,-8 3 0 16,2-5 0-16,0 2 0 0,-7-1 0 0,-1 1 3 15,-6-4-4-15,8 0 1 0,-8-1 0 0,1 1-1 16,-1-5-2-16,1-2-1 0,-1-1-1 0,7-3 0 0,-6-1-1 15,5 1-1-15,2-4-1 0,-1 4 1 0,-1-4-4 16,2 0-1-16,6 0-6 0,-8 0-6 0,1-4-1 16,6 4-6-16,-6-4-1 0,1 1-4 0,5-1 0 0,-6-3-5 15,0 4-1-15,0-5 3 0,6 1-3 0,-6-1 2 0,7 5-4 16,-1-1 0-16,7-3-3 0,0 3-16 0,7-4-14 16</inkml:trace>
  <inkml:trace contextRef="#ctx0" brushRef="#br0" timeOffset="115816.82">29496 13621 406 0,'0'-15'49'0,"0"0"-5"0,7 4-1 16,-1 0-5-16,8 7-6 0,-2 1-6 0,8 3-8 15,-7 3-1-15,13-3-4 0,0 4-4 0,0 4-3 0,-1-5-8 16,2 4-6-16,-1-3-5 0,0 3-8 0,-6 4-7 16,5 1-7-16,-5 2-14 0,6-3-23 0,-13 4 5 15</inkml:trace>
  <inkml:trace contextRef="#ctx0" brushRef="#br0" timeOffset="115992.9">29763 13844 420 0,'-13'8'47'0,"7"-2"-3"16,-8 5-7-16,2 9-2 0,-1-3-5 0,-1 10-10 0,2 1 1 15,4 1-4-15,-4 4-2 0,-1 1-2 0,6-2-4 16,-6-2-2-16,7-2-7 0,0 2-3 0,-2 0-8 0,2-4-8 15,0-1-6-15,0 0-9 0,6 1-9 0,-8-4-25 16,2-4-3-16</inkml:trace>
  <inkml:trace contextRef="#ctx0" brushRef="#br0" timeOffset="117173.8">30512 14126 431 0,'-13'-11'47'0,"6"0"-4"0,-5 0-11 0,12 7-9 15,-8 1-7-15,8 3-13 0,0 0-6 0,0 3-9 16,0 5-12-16,8 3-6 0,-8 0-17 0,0 0-23 16</inkml:trace>
  <inkml:trace contextRef="#ctx0" brushRef="#br0" timeOffset="117316.07">30415 14577 414 0,'-14'-11'46'0,"8"-4"-7"0,0 4-7 0,-1-4-10 0,0 4-6 16,7 8-15-16,0 0 0 0,0-2-10 0,7 10-4 16,0-5-8-16,-7 3-6 0,6 4-5 0,0-3-20 0</inkml:trace>
  <inkml:trace contextRef="#ctx0" brushRef="#br0" timeOffset="119204.11">30981 11822 415 0,'-6'11'26'0,"-1"0"-3"0,7 7-2 0,-7 1-2 16,7-2-2-16,0 6-7 0,0-1-2 0,0 0-8 0,0 3-2 16,7-3-7-16,-7 0-2 0,7 0-4 0,-1 0-3 15,0-7 0-15,1 0-3 0,6-1-1 0</inkml:trace>
  <inkml:trace contextRef="#ctx0" brushRef="#br0" timeOffset="119385.82">31378 11876 400 0,'-13'5'30'0,"0"1"-2"0,-7 5 1 0,8 0-3 16,-8 1-2-16,1 2-8 0,5 1-12 0,-5 3 7 15,6 1-3-15,0-5-3 0,0 4-2 0,6 2-8 0,1-3-3 16,6-2-2-16,-6 3-9 0,6-4-3 0,0-2-7 16,6-1 1-16,-6 0-18 0</inkml:trace>
  <inkml:trace contextRef="#ctx0" brushRef="#br0" timeOffset="119678.88">30857 11872 402 0,'-26'15'6'0,"0"1"-2"0,7-3-7 16,-1-1-3-16</inkml:trace>
  <inkml:trace contextRef="#ctx0" brushRef="#br0" timeOffset="120348.21">30811 12207 403 0,'20'-4'32'16,"0"4"-3"-16,-1-4-2 0,1 1-2 0,6 3-7 15,-7-5-6-15,7 5-2 0,-6 0 1 0,6 0 1 0,-7 0-2 16,1 5-1-16,0-2-1 0,-7 5-2 0,0-5-5 16,0 1 4-16,-7 3-2 0,-6 0-3 0,6 4 4 15,-6-3-4-15,-6 3 4 0,0-4 1 0,-7 4 0 0,0-4 0 16,0 4 1-16,-7-3 1 0,0-1 2 0,1 0 2 15,-7 0 1-15,6-2 2 0,-6 1 3 0,7-1 4 0,-1-3 1 16,7-2-3-16,-6 5 1 0,12-5-1 0,-5 0-3 16,12 0-1-16,-8 0-3 0,8 0-1 0,0-5-2 0,0 10 0 15,0-5-1-15,0 3-2 0,0 1 0 0,8 0 1 16,-2 3-4-16,-6 0-1 0,6-3-1 0,7 4 0 16,0-1-3-16,0 0-5 0,7-3-6 0,-1-1-3 0,1 1-6 15,6-1-2-15,0-3-6 0,7 0-5 0,-1-3-8 16,1-1 0-16,6 1-4 0,0-5-15 0,-6 1-9 0,6-4-2 15</inkml:trace>
  <inkml:trace contextRef="#ctx0" brushRef="#br0" timeOffset="120681.26">31573 12005 423 0,'7'0'35'0,"6"3"1"0,0 5-7 16,-7-5-2-16,8 4 2 0,-2-2-8 0,2 3-2 0,-8 2-2 15,-6 1-2-15,0 0-2 0,0 4-1 0,-6-4-2 16,-8 4-1-16,-4-1-1 0,4-3-1 0,-12 4-2 16,7-1-3-16,-1-3-5 0,-6 3-2 0,0-2-7 0,7-1-2 15,-1 0-7-15,1-3-5 0,5-2-1 0,-6 2-4 16,8-5-1-16,5 1 0 0,-6 0 1 0,6 0 1 0,1-4 7 16,0 0 2-16</inkml:trace>
  <inkml:trace contextRef="#ctx0" brushRef="#br0" timeOffset="120802.14">31340 12272 406 0,'6'4'25'0,"0"0"-2"0,-6-1-1 16,6 5-1-16,1-2-2 0,0 3-6 0,-1-3-2 16,1 2-1-16,5 0-3 0,-4 3-2 0,-2-4-6 0,6 4-1 15,2-4-2-15,-8 4-5 0,7-3-3 0,-6-1-2 16,6-4-6-16,-7 5-4 0,8-5 0 0,-8-3-4 16</inkml:trace>
  <inkml:trace contextRef="#ctx0" brushRef="#br0" timeOffset="121254.14">31470 12309 404 0,'6'0'27'0,"0"0"-3"16,-6 0-2-16,7 0-1 0,0 0-1 0,5 0-5 0,-12 0-3 16,7 0-1-16,0 0-3 0,-1 0 2 0,7 0-3 15,-7 0-1-15,-6 0-2 0,14 0 0 0,-8 0 3 16,0 0-1-16,1 0-1 0,0 0-1 0,-1 0-3 0,1 3 0 15,-1-3-1-15,0 0 0 0,8 4-1 0,-8-4 0 16,0 0-1-16,-6 0 1 0,8 0-1 0,-2 0-4 0,0 4 4 16,1-8-5-16,-1 8 5 0,1-8-2 0,0 4-2 15,5 0 4-15,-6 0-2 0,8 0 1 0,-8 0 0 0,7 0-1 16,-6-4 4-16,6 1-3 0,-7 3 5 0,1-3-4 16,0-1 5-16,-1-1-3 0,-6 5 4 0,6-3 0 0,-6 3 1 15,0-3 0-15,0 3 1 0,0 0-2 0,0 0 5 16,-6 0-4-16,6 3 5 0,-6 0 3 0,6 2 2 0,-7-1 1 15,0 2 3-15,-5 2-4 0,5 0 2 0,-6 3 0 16,0-1-2-16,7 1-2 0,-2 0-1 0,2-4-1 16,0 1-1-16,6 3-1 0,0-4-1 0,6-3-1 0,0-1 2 15,2 1-3-15,11-4-1 0,1 4 0 0,-1-4-1 16,0-4 0-16,8 0-1 0,-8 1 0 0,8-4 0 0,-8 3-1 16,0 0 1-16,0-3 0 0,-5 4 2 0,-8-2 1 15,-6 5 0-15,7-3-1 0,-7 3-5 0,-7 0 0 16,1 3 4-16,0 2-1 0,-8 2-5 0,1 0-3 0,0 4-4 15,0 3-11-15,-7 1-7 0,1 4-8 0,0 3-6 16,6 0-7-16,-7 0-8 0,7 3-25 0,0-3 1 0,0 0 8 16</inkml:trace>
  <inkml:trace contextRef="#ctx0" brushRef="#br0" timeOffset="122937.76">31528 12844 403 0,'0'0'15'16,"0"-4"-1"-16,0 4-1 0,0 0 0 0,0 4-1 15,0-8-5-15,0 4 1 0,0 0 0 0,0 0-1 0,7 0 2 16,-7 0-4-16,0 0 5 0,0 0-1 0,0 0-1 16,0 0 0-16,0 0 1 0,0 0 0 0,0 0 0 15,0 0 2-15,0 0 0 0,0 0-1 0,0 0-1 0,0 0 1 16,0 0-1-16,0 0 0 0,0 0-1 0,0 0-2 16,0 0 4-16,0 0-1 0,0 0-5 0,0 0 0 0,0 0 0 15,0 0-1-15,0 0 4 0,0 0 0 0,0 0-1 16,0 0 0-16,0 0 0 0,0 0-1 0,0 0-1 0,0 0-2 15,0 0-2-15,0 0 3 0,0-4 3 0,0 4-2 16,0 0 0-16,0-3 1 0,6 3 0 0,-6 0 3 16,0-4-1-16,0 4 0 0,0 0 0 0,0 0-1 0,0 0 0 15,0 0-1-15,0 0 0 0,0 0-1 0,0 0-4 0,0 0 0 16,0 0-1-16,0 0 1 0,0 0 0 0,0 0 0 16,0 0 4-16,0 0 0 0,0 0-1 0,0 0 0 15,0 0 0-15,0 0-4 0,0 0 4 0,0 0-2 0,0 0 0 16,0 0 0-16,0 0 0 0,0 0 2 0,0 0-2 0,0 0-2 15,0 0 2-15,0 0-2 0,0 0 3 0,0 0 0 16,0 0 2-16,0 0-1 0,0 0 3 0,0 0 0 16,0-3 0-16,0 3 0 0,0 0 1 0,0 0-2 0,0 0 0 15,0 0 0-15,0 0 0 0,0 0-1 0,0 0 0 16,0-4 0-16,0 8-1 0,0-4 0 0,0 0 0 16,0 0-1-16,0 0 0 0,0 0 0 0,0 0 0 0,0 0 0 15,0 0 0-15,0 0 0 0,0 0 1 0,0 0 1 16,0 0 1-16,0 0-1 0,0 0 0 0,0 0-3 0,-6 0 0 15,-1 0 5-15,1 3-4 0,-8 1 4 0,-5 3 0 16,-7 0-3-16,0 4 1 0,0 3-1 0,-13 3 0 16,-1-3 0-16,-5 8-3 0,-1-4-1 0,1 4 3 0,-7 0-8 15,0 0-5-15,0-1-4 0,-1 5-7 0,8-4-6 16,-1 0-7-16,7 0-7 0,13-4-5 0,-6 1-8 0,12-1-9 16,7-4-18-16,0-2 2 0,13-1 5 0</inkml:trace>
  <inkml:trace contextRef="#ctx0" brushRef="#br0" timeOffset="123463.03">31776 13005 401 0,'-7'0'27'0,"-6"0"-2"0,0 0-1 0,-7 4 0 16,0-1-2-16,-5 1-2 0,-1 3 0 0,-6 0 1 0,-1 2 0 16,1 5-3-16,-1-1-1 0,-7 4 0 0,8 0 2 15,-1 2-2-15,1-1-1 0,-1 0-2 0,13 0-1 16,1 0-2-16,-1 1-5 0,8-1 0 0,5-3 4 0,0 0 0 16,7-1-1-16,7-3 1 0,0-3 3 0,5 3-1 15,8-4 0-15,-1 0-1 0,1-7 0 0,6 4-2 0,7-1 0 16,-7-6-1-16,7-1 0 0,-1 2-9 0,1-7 13 0,-7 1 0 15,0 2-1-15,-7-5-2 0,1 0 2 0,0 0-1 16,-8 0 0-16,1 0 2 0,-6 0-3 0,-7 4 1 16,7-4-1-16,-7 0-1 0,0 4-1 0,-7-5-1 0,0 1-1 15,1 4-3-15,-7-5-1 0,-1 5-1 0,2 0-2 16,-2 0-6-16,2 0-1 0,-1 3-7 0,-1 0-2 0,2 4-11 16,6-3-4-16,-2 3-6 0,2 0-3 0,6 3-6 15,-6 1-3-15,6 3-2 0,0-3-8 0,6 3-14 16,-6-3-4-16,6-1 11 0</inkml:trace>
  <inkml:trace contextRef="#ctx0" brushRef="#br0" timeOffset="123755.09">31867 13203 416 0,'-20'15'28'15,"7"0"2"-15,-6 2-2 0,12 2-3 0,1-1 0 0,-1 0-6 16,7 0-2-16,0 0-1 0,7 2-3 0,6-6 0 16,6 4-1-16,0-3 3 0,8-4-2 0,-1 0-3 15,0-4-3-15,7 0-1 0,-1-3 2 0,1-4 0 0,-1-4 0 16,-6 1 0-16,0-4 0 0,1-5 1 0,-15 5-3 0,8-4 2 16,-7-3-2-16,-7-1-2 0,0 1 1 0,-6-1 2 15,0 0-3-15,-6 0 1 0,0 4 0 0,-1-3-1 16,-6 3-2-16,0 0-4 0,1 3-2 0,-8 1-1 0,7 0-6 15,-7 3-3-15,8 1-6 0,-8 3-7 0,6 0-6 16,2 0-4-16,5 3-1 0,1 4-4 0,-1-3-18 0,0 3-11 16</inkml:trace>
  <inkml:trace contextRef="#ctx0" brushRef="#br0" timeOffset="124310.36">32492 13327 411 0,'-26'7'41'0,"0"-2"-3"0,7 2-5 0,-1-3-3 15,0 3-3-15,7 0-5 0,1 0-5 0,4 5 0 16,2-5 1-16,6 0-2 0,6 4-4 0,2 0-2 15,4-3 0-15,1 2-1 0,0 1-1 0,6-7-1 0,8 3-1 16,-1-2-1-16,0-3 1 0,0-2 1 0,0 0-2 0,1-2 1 16,-2-3 2-16,-5 1 3 0,6-3 2 0,-6 3 0 15,-1 1-1-15,-6-4 0 0,0 3-1 0,-1 4-1 0,-4 0-1 16,-2 0-4-16,0 4 3 0,-6 3 1 0,7 0 4 16,-7 4 1-16,-7 4-4 0,7 7 2 0,-6 0-1 15,0 4 0-15,-8-1-1 0,2 8 1 0,-2-3-3 0,1 6-1 16,1 1 2-16,-8-3-2 0,0-2-3 0,1 0 0 15,5 2 0-15,-4-5 1 0,-2-4-3 0,0 0 0 0,1 2-3 16,5-5 2-16,-5-4-1 0,-1-4-1 0,8 1-1 16,-2-4-2-16,2 0 0 0,-2-4 2 0,1-2 2 15,0-2-2-15,6-3 0 0,-5 0-2 0,6-3 0 0,-2-4 5 16,2-1 0-16,-7-3 0 0,7 0 0 0,6-4 0 16,-7 0-1-16,7-3 1 0,-7 4 1 0,7-5 1 0,0 5 0 15,0-4 1-15,0 2 6 0,7 2-2 0,-7 0 0 16,0 6 0-16,7-3-1 0,-7 4-1 0,0-1-1 15,0 5-1-15,6 3 0 0,1-4 0 0,-1 4-1 0,0 0 0 16,2 0-1-16,4 4-1 0,1-1 1 0,7 5-6 16,0-1 2-16,-1-3-6 0,0 3-5 0,8 4-4 0,-8 0-9 15,7 0-9-15,0 1-1 0,-6-5-9 0,6-1 0 16,-1 6-6-16,-5-5-2 0,6-4-3 0,-6 1-10 16,-1 1-12-16,7-5 1 0,-6 0 9 0</inkml:trace>
  <inkml:trace contextRef="#ctx0" brushRef="#br0" timeOffset="124737.97">33267 13658 420 0,'-26'7'33'15,"7"0"4"-15,-8 4-2 0,1 0-1 0,0 3-1 16,7 0-6-16,-1 3-4 0,0-8 3 0,1 7-5 0,6-2-3 16,0 1-2-16,0 0-2 0,13-5-1 0,-7 1 0 15,1 0-4-15,12 1 0 0,-6-6-1 0,7-2-1 16,6 3-3-16,-6-7 2 0,5 4 0 0,8 0-1 0,-7-8-1 15,7 0 0-15,-1 1-1 0,0-1 1 0,1-3 2 16,0-1-1-16,-1 1 3 0,-5-4 0 0,-2 4 2 16,2-4 1-16,-8 3 3 0,0 1-1 0,1 4-1 0,-7-1-1 15,0 0-5-15,0 1-2 0,-7 3 4 0,7 0-1 0,-6 3-1 16,0 1-1-16,-1 0-5 0,-6 3 3 0,7 1-3 16,-8 2-2-16,8 1-3 0,-7 0 0 0,6 4-6 15,1-1-6-15,-1 1-1 0,7 0-5 0,-6 0-2 0,6-1-3 16,6-3-2-16,1 0-4 0,-1 0-5 0,1-3-3 15,6-1-6-15,-1 0-5 0,2-7-21 0,-1 4 3 0</inkml:trace>
  <inkml:trace contextRef="#ctx0" brushRef="#br0" timeOffset="124981.45">33579 13965 412 0,'0'22'19'0,"0"-4"-4"0,14 0-1 0,-8 5-1 16,0-9-1-16,1 0-5 0,-7 1-1 0,-7-4 5 0,1 0-4 16,-6-7 5-16,-2 0-2 0,-6-1 1 0,1-3-1 15,-7-3 2-15,0-1-5 0,-7 0 0 0,7 1-1 0,7-1-2 16,-7 0-4-16,6 4-9 0,1-3-8 0,5 3-9 15,2 0-7-15,-2 3-19 0</inkml:trace>
  <inkml:trace contextRef="#ctx0" brushRef="#br0" timeOffset="125846.36">31365 14199 427 0,'13'-10'56'0,"-6"-2"3"0,5 5-4 0,-4 3-2 0,-2 2-5 15,-6-3-9-15,0 5-5 0,0 0-2 0,-6 7-2 16,-2 4 0-16,-11 3-7 0,-1 9 1 0,2 3-8 0,-9 6-1 16,-5 5-6-16,-8 7-7 0,1 7-8 0,-6-3-6 15,-1 3-10-15,1 4-14 0,-1-4-8 0,-6 1-14 0,0-1-17 16,6-7-20-16,-6 0 13 0,6-4 7 0</inkml:trace>
  <inkml:trace contextRef="#ctx0" brushRef="#br0" timeOffset="126662.33">31769 14635 430 0,'-7'-3'36'0,"-5"0"1"0,-2-2-2 0,1 2-1 15,1 3 2-15,-8-5-8 0,0 5-1 0,1 0-1 0,-1 5 4 16,-6-2-4-16,7 2-1 0,-7 1-2 0,6 2 0 0,1 3-6 16,-1-4 3-16,7 4-6 0,0 0 2 0,7 3-6 15,-1-3 3-15,0 0-5 0,7 0 2 0,0 0-1 0,7 0-5 16,6 1 4-16,0-5-2 0,0 1-1 0,7-1-1 16,-1-4-2-16,1-3 2 0,6 4-1 0,-7-4 0 15,1 0 0-15,6-4-2 0,-7 1-2 0,1-1 0 0,0-4 4 16,-1 0-3-16,1 2 4 0,-8-5 1 0,8 3 1 15,-7-3-2-15,0 4 1 0,0-4 0 0,-7 4 0 0,1-1-1 16,0 4 0-16,-1 1-3 0,-6 3 2 0,6-3-1 16,-6 6 5-16,0-3-3 0,8 7 4 0,-8 1 0 15,0 3 1-15,0 3-1 0,6 1-1 0,-12 4 4 0,12 6-5 16,-12 1 4-16,-2-1-5 0,2 8 4 0,-7 1-5 16,0-2 2-16,0 5-1 0,-7-1 0 0,1-2-1 15,-7 3 0-15,6-2 1 0,-6 2-3 0,0-1 0 0,1-2 0 16,-1-1-4-16,-1-4 4 0,7 0-5 0,-6-2 3 15,7-6-3-15,-1-2-1 0,1-1 0 0,6-7 0 0,-7 0-1 16,7-4-3-16,1 0 4 0,-2-7-6 0,2 4 1 16,-2-4 1-16,1-4-2 0,0-3-1 0,6 0 3 0,-5 0-2 15,6-4 5-15,-2-4 1 0,2 4-3 0,0-4 5 16,6-6-1-16,0 2 1 0,-7 1 0 0,7-1 3 16,7 1 4-16,-7-3-4 0,6-2 6 0,0 5-5 0,2-1 5 15,4 1-2-15,-6 3 1 0,8 4-3 0,5 0 0 0,1 0 1 16,0 7 0-16,-1 1-2 0,1 0 1 0,-1 6-4 15,7 0 3-15,0 1-5 0,0 4 1 0,0 3 0 16,1 0-5-16,-9 3-3 0,9 1-10 0,-1 3-2 0,-6 1-9 16,5-4-8-16,-5 3-2 0,0 0-9 0,-1-3-5 15,7-1-8-15,-13 0-8 0,6-2-15 0,-5-4 7 0,-1-2 4 16</inkml:trace>
  <inkml:trace contextRef="#ctx0" brushRef="#br0" timeOffset="127169.66">32329 14847 420 0,'-13'-3'43'0,"-6"6"-3"0,-1 2 2 0,0-2-5 0,1 1 0 0,-1 3-3 15,0 0-2-15,1 1-3 0,0 2-2 0,6-2 0 16,-7 3-5-16,7 0-2 0,0 1-1 0,0-2-4 15,7-3-2-15,0 4-2 0,6 0-2 0,-8-3-1 0,8-1-1 16,8 0-1-16,-8 1-2 0,6-5 0 0,0 1-1 16,1-1 1-16,6-3-2 0,-7 0-3 0,7 0 4 0,1-3-2 15,-2-1 1-15,8 1-4 0,-7-8 4 0,-1 3-4 16,2 1 2-16,6-4 1 0,-8 0 2 0,1 0-2 16,-6 1 1-16,6-2 0 0,-7 4 1 0,1 2 0 0,0-2 1 15,-7 0 2-15,6 5-3 0,-6 3 0 0,0-4-1 16,0 1 0-16,0 3 1 0,0 3-2 0,-6 1 0 0,-1-1 2 15,7 2-3-15,-7 6 0 0,1-5-1 0,0 10-1 16,-1-6 0-16,0 9-4 0,1-5-4 0,-1 5-7 16,1-1-3-16,0 0-8 0,6-4-1 0,0 5-1 0,6-4-8 15,0 0-2-15,1-4-5 0,6 0-5 0,6-1-8 16,-5-5-16-16,5 1-1 0</inkml:trace>
  <inkml:trace contextRef="#ctx0" brushRef="#br0" timeOffset="127514.75">32850 15049 401 0,'-13'-8'45'0,"-6"5"-4"0,5-1-2 0,-5 1-2 16,0 6-1-16,-1 1-8 0,1 4-3 0,-1 3-2 15,0 3-2-15,7 1-4 0,-7 3-4 0,14 5-1 16,-6-2-2-16,4 5 1 0,2-1-1 0,0-2-1 0,-1-2 0 16,1 1 0-16,-1 0 3 0,0-7-3 0,1-1 4 15,-6-3 1-15,4 0 2 0,-11-6 0 0,6-2-1 16,-6-3 0-16,-1 0-1 0,0-3-6 0,1-2 3 0,6 2-3 15,0-5-3-15,-1 2-8 0,2-3-8 0,5 6-8 16,7 0-9-16,-6-1-9 0,6 0-11 0,0 4-8 0,0 0-12 16,6 4-20-16,-6-4 3 0,7 4 12 0</inkml:trace>
  <inkml:trace contextRef="#ctx0" brushRef="#br0" timeOffset="128496.36">32954 16463 403 0,'-20'-11'27'15,"2"-4"-3"-15,-2 8-1 0,-7-7-1 0,1 3 1 0,1-4-6 16,-1 4 0-16,-7-3-3 0,1-2-4 0,-1 2 3 16,-7-4 1-16,-5 3 1 0,-1-3-2 0,1-4-4 0,-7 3 4 15,-7-2-5-15,0 3-1 0,-6-9-1 0,-12 5 2 16,4-3 0-16,-11-1 0 0,0 1-1 0,-8-5-5 0,-5 1 3 16,-1 0 0-16,-7-4-1 0,2 4 0 0,-9-1-1 15,2-2-4-15,-7 6 4 0,6-4-2 0,-13 0 2 16,0 1-4-16,1 4 2 0,-1 0-1 0,-6-1 2 0,0-3 1 15,-7 3 0-15,7-4 1 0,-1 1 4 0,-6 0 1 0,7 0-4 16,-6-1 5-16,5 1-1 0,1 0 0 0,0 3 0 16,6-3 2-16,0 3-1 0,1 0-1 0,-1 1-1 15,6 3 0-15,1 3-2 0,7 1 0 0,5 0-1 0,1 2-1 16,7 2-4-16,5-1 4 0,1 8-4 0,6 0 2 16,8 0 1-16,-2-1-1 0,8 2-2 0,-2 6-1 0,8 0-4 15,0-5 1-15,7 5-1 0,-1 0-4 0,8 0-2 16,-2 0 0-16,14 0-4 0,-7 0-5 0,14 0-2 15,-1 0-3-15,7 0-7 0,0 0-7 0,7 0-8 0,5 5-13 16,2-5-20-16,5 0 6 0</inkml:trace>
  <inkml:trace contextRef="#ctx0" brushRef="#br0" timeOffset="131356.69">28395 15306 401 0,'-12'6'28'0,"-8"9"-2"0,7 1 2 15,-7-1 0-15,-6 6-2 0,6-2-4 0,-12 6 1 16,-1 4-2-16,-6 1-4 0,1 3 2 0,-1 4 0 0,-14-5 1 16,7 8 0-16,-5 1-1 0,-2-1-2 0,1 4-2 15,-7 0-2-15,8 0-2 0,-1-4 0 0,-1 4-2 0,2-4-1 16,5 1-2-16,-7-1-1 0,8-7-3 0,6 0 2 16,-1-4-3-16,8-4-5 0,-1-2-2 0,15-4-7 15,-2-5-6-15,7-3-2 0,-1-4-2 0,14 0-3 0,-6-7-4 16,12 5-1-16,1-10-5 0,6 5-5 0,0-7 0 0,1 4-11 15,-2-8-11-15</inkml:trace>
  <inkml:trace contextRef="#ctx0" brushRef="#br0" timeOffset="131918.51">27835 15170 401 0,'0'4'24'0,"7"-1"0"0,-1 1 2 0,0-4-4 0,2 4 3 16,4-1-8-16,8 0 0 0,-1 2-1 0,7-5-2 16,13 3-1-16,-5-3 2 0,4 0-3 0,8-3-1 15,0 3 1-15,5 0-2 0,-5 0-2 0,7-5 4 0,-8 5-4 16,1 0 1-16,-7 5-1 0,-1-2 0 0,-5 2-1 15,-1-2 0-15,-5 4 0 0,-7 4 1 0,-2-3 0 16,-10 7-2-16,-2-1-1 0,0 4-1 0,-6 0-1 0,-6 5-1 16,0-1 1-16,-2 3-4 0,-4 5-2 0,-8-5-6 15,1 4-10-15,-1 4-7 0,0-3-7 0,1-2-6 0,-1 2-12 16,0 3-21-16,2-8-1 0</inkml:trace>
  <inkml:trace contextRef="#ctx0" brushRef="#br0" timeOffset="133945.91">24169 17329 403 0,'0'0'14'0,"0"0"-1"0,0 0 0 0,0 0-1 0,0 0 0 16,0 0-6-16,0 0 0 0,0 0 0 0,0 0 0 16,0 0-1-16,0 0 0 0,0 0 0 0,0 0 0 15,0 0-3-15,0 0 1 0,-7 0 0 0,7 0 2 0,-7 0-1 16,1 2-2-16,0 2-2 0,-1-4 4 0,0 4-1 0,-6-1-1 15,1 5-1-15,4-4 4 0,-4-2-2 16,6 7 2-16,-8-6-2 0,1 5-3 0,7-5 5 0,-8 5-4 16,2-2 2-16,6 2 0 0,-8-4 1 0,8 7 0 0,-7-4 1 15,6 4-1-15,-6-3 0 0,7 2 2 0,-8 1 2 16,8 0-4-16,0 1 2 0,-7-1 0 0,6 3 3 16,-6-2-3-16,7-2 2 0,-1 1-1 0,0 0 2 0,1 0-2 15,0 0 5-15,-8-1-1 0,8-2-1 0,6 3-1 16,-7-4-2-16,1 4-4 0,6-4 1 0,0 5-2 0,0-5 4 15,-6 1-3-15,6 2 2 0,0 2-3 0,6-5 0 16,-6 0-2-16,6 1 3 0,-6-1-1 0,7-4 0 0,-7 5-1 16,6-1-1-16,1 0 0 0,0-3 0 0,-1 3 2 15,7-3-1-15,-6 1 0 0,-1-3 1 0,0 2-1 0,1 3 1 16,0-3 1-16,6 0-3 0,-7 2 1 0,0-1 0 16,2-2-1-16,-2 1 1 0,0 4-1 0,7-1 1 15,-6-3-1-15,-1-1 1 0,1 5 1 0,-1-5-2 0,8 4 1 16,-8-3-1-16,6-4 0 0,-4 4 2 0,-2-1-2 15,7-3 0-15,-7 0 0 0,8 4 0 0,-2-4 2 16,-6 0-2-16,8 0 0 0,-1 0 0 0,0 0 0 0,0 0 0 16,0 0 0-16,-6 0 0 0,5-4 0 0,2 1 0 15,-1 3 0-15,-1-4 0 0,2 4 2 0,-2-4-2 0,-4 1 0 16,4-1 0-16,-5 1-1 0,-1 3 0 0,8-5 3 0,-8 5-2 16,-6-6 0-16,6 2 0 0,0 4 0 0,-6-4 0 15,8 1-2-15,-8-1 4 0,6-4-1 0,-6 0-1 16,0 6 0-16,6-10 1 0,-6 5-1 0,7 1 0 0,-7-6 0 15,0 1 1-15,6 0-1 0,-6 3 1 0,0-2-3 16,0-1 2-16,0 0 0 0,7-1 0 0,-7 2 1 0,0 2 0 16,0-3 0-16,0-4-1 0,7 8 1 0,-7-4 1 15,0 0 0-15,0 3 0 0,0 2-2 0,0-5 5 0,0 3-4 16,0 1 1-16,-7 0 4 0,7 3 2 0,-7-3 1 16,7-1-1-16,-6 5-1 0,-1-5-1 0,1 4 2 15,0-2 0-15,-2 2 0 0,-4 0-1 0,6 1-1 0,-1-2 0 16,-6 2-1-16,6 0 0 0,1-2-5 0,0 3 0 15,-2 2 4-15,2-5 0 0,-6 2-1 0,12-1-1 0,-8 0 0 16,2 4 0-16,0-3-5 0,-1-1 5 0,1 4-1 16,-1 0-4-16,0-4 0 0,1 4 0 0,0-3 3 15,-1 3-3-15,0 0-1 0,1 0-1 0,0 0-6 0,-1 0-5 16,0 0 1-16,1 0-4 0,-1 0-7 0,-5 0-5 16,4 0-6-16,2 0-5 0,0 0-8 0,6 0-14 15,-6 0-15-15,-1 0 5 0</inkml:trace>
  <inkml:trace contextRef="#ctx0" brushRef="#br0" timeOffset="134794.2">23733 17904 401 0,'-8'2'14'0,"2"3"-1"15,0 6 1-15,-1-4 0 0,-6 3 1 0,0 2-4 16,0-1 2-16,6 7 0 0,-5-7 0 0,5 4-2 0,0-4-4 16,1-1 2-16,6 5 0 0,-7-8-1 0,14 5 0 15,-7-9 2-15,6 5-5 0,1-1 1 0,6-7 1 0,0 4 2 16,-6-4-1-16,5 0-5 0,8-4 0 0,-7 4 4 16,1-7-5-16,5 3 4 0,-6-3-2 0,0 2-3 15,-1-2 5-15,-4 0-2 0,-2 0 0 0,7 3-1 0,-13-3 0 16,0 0 0-16,7 2 0 0,-14-1 0 0,7-2 0 15,0 5 0-15,-7-5-1 0,-5 5 2 0,4-5-2 0,2 5-1 16,-7-5-1-16,7 5 0 0,-7 3-4 0,0-4-2 16,-1 0 0-16,2 4-3 0,-1 0-3 0,-1 0-4 0,2 0-5 15,-2 0-6-15,2 0-1 0,-2 0-4 0,8 0-1 16,-1 0-10-16,1 0-8 0</inkml:trace>
  <inkml:trace contextRef="#ctx0" brushRef="#br0" timeOffset="135304.6">23295 18159 402 0,'0'0'20'16,"8"0"2"-16,-8 0 0 0,6 0 0 0,0 0 0 15,1 0-4-15,6 0-1 0,0 0-2 0,0 0-1 0,13 0-5 16,-6 4 1-16,-1-8 0 0,8 4-5 0,-2 0-1 0,7 0 0 16,-5 0-1-16,-8 0 2 0,8-3 1 0,-1 3 0 15,-7 0-5-15,1 0 0 0,-8 0 4 0,2 0-1 16,-2 0 0-16,2 3-4 0,-14-3 4 0,6 4 1 0,-6 0 4 16,0-1 2-16,0 1 0 0,-6 3-1 0,-8 1-1 15,8 3 0-15,-7 0 0 0,-6 0-1 0,5 0 0 0,-5-1-1 16,-1 5-1-16,-6-4 0 0,0 4-1 0,7-4-1 15,-7 0-2-15,6 0 3 0,1-4-3 0,5 5-1 16,-5-9-2-16,12 5-3 0,1-5-4 0,0-3-2 16,6 4-3-16,0-4 2 0,6 4-5 0,7-4 0 0,-6 3-6 0,5-6 0 15,-4 3-4-15,11 3 1 0,-6-3-1 16,0 0-5-16,-1 3 5 0,2-3 1 0,-1 0-1 0,0 0 1 0,0-3-1 16</inkml:trace>
  <inkml:trace contextRef="#ctx0" brushRef="#br0" timeOffset="135745.38">23654 18306 405 0,'13'0'16'15,"0"-4"-1"-15,0 1-1 0,0-1 0 0,0 1 0 0,7-5-6 16,-7 4-1-16,6 1 0 0,-6 3-1 0,1-4 1 0,5 0-3 15,-6 1 4-15,0-5-4 0,0 5 4 0,0-1-5 16,0 1 2-16,-6-2 2 0,5 2-2 0,-5 3 1 16,0 0-1-16,-7-3 1 0,6 3 2 0,-6 0 2 0,0 0 1 15,0 0 1-15,0 0 1 0,0 3-2 0,-6 0 4 16,-1 2-4-16,0-2 2 0,1 8-2 0,-7-4 0 0,6 4-2 16,-5 4-1-16,-2 0 0 0,1-4-1 0,1 4-1 15,5-4-2-15,0 0-1 0,1-1-5 0,0-2 1 0,6-1-5 16,0 0-1-16,6 1-9 0,-6-5 0 0,6 1-7 15,8-1-6-15,-8-3-3 0,7 4-5 0,-7-4-7 16,8-4-7-16,-2 4-11 0</inkml:trace>
  <inkml:trace contextRef="#ctx0" brushRef="#br0" timeOffset="135935.69">23778 18431 418 0,'-13'11'37'0,"6"-1"-3"0,1 1-2 15,-7 0 0-15,13 4-2 0,-6-4-10 0,6 0 0 0,0 1-2 16,0-2-2-16,6 1-3 0,7-3-1 0,-7 2-3 16,7-2-2-16,0-1-5 0,1-3-3 0,-2-1-5 15,2 1-3-15,5-4-1 0,-6 0-2 0,6 0-5 0,-5-4-4 16,-2 1-2-16,8-5 1 0,-7 5-2 0,1-9-2 0,-2 2-3 16,-6-1-4-16,8-3-2 0</inkml:trace>
  <inkml:trace contextRef="#ctx0" brushRef="#br0" timeOffset="136487.26">24181 18204 403 0,'-6'7'12'0,"-7"8"2"0,0-4-5 0,-7 3 4 0,7 1-3 16,-7-1-4-16,2 1-5 0,-2-4-1 0,7 4 0 15,7-7 0-15,-8-1 4 0,8-4-2 0,0 0-1 0,-2 2 0 16,8-5 0-16,0 3 0 0,0-3 0 0,8-3 0 16,-8 3 0-16,6 0-3 0,-6 0 0 0,6 0 5 15,0 0-3-15,-6 0 0 0,8-5 5 0,-2 5-3 0,0-3 2 16,1 3 2-16,-7-3-2 0,6-2 0 0,1 5 0 15,0 0 0-15,-1 0 1 0,-6-2-3 0,12 2 1 0,-4 0 1 16,-2 0 0-16,0 0-1 0,1 2 0 0,-1 3 0 0,1-5-1 16,0 3-3-16,-1-3 2 0,0 0 1 0,1 0-3 15,0 0 1-15,-1 3-1 0,0-3 1 0,1 0 2 16,-7-3 0-16,7 3 0 0,-1 0 0 0,-6-3-3 0,7-2 1 16,-1 3 2-16,0-6 1 0,2 0 0 0,-2 1-4 15,0 0 5-15,0-5-3 0,2 5 4 0,-2 0-2 0,-6 0-3 16,0 3 2-16,6 4 0 0,-6-4 2 0,0 4-1 15,0 0 0-15,0 0-2 0,0 0 1 0,0 0 2 16,0 4-2-16,0-4 1 0,0 4-2 0,0-1 0 0,7 1-1 16,-7 0 1-16,6 3-1 0,-6-4 1 0,0 2-1 15,7 2 1-15,0-4-1 0,-1-3 1 0,0 4-1 0,8-4 0 16,-8 0-1-16,7 4-2 0,-7-4 5 0,1 0-1 16,0-4-5-16,-1 8 5 0,-6-4-5 0,6 3 5 15,-12 1-4-15,6 0 4 0,-6 4 0 0,-1-6-1 0,0 6-2 16,1 0-5-16,6-1 0 0,-7-3-1 0,7 2-5 15,0-2-2-15,0 1-7 0,7-5-6 0,6 3-15 0</inkml:trace>
  <inkml:trace contextRef="#ctx0" brushRef="#br0" timeOffset="137353.39">24944 17463 405 0,'20'0'22'0,"-2"0"1"0,9 4 0 15,-1 0-2-15,0 4-1 0,7-6-4 0,-1 6-1 16,7 0-2-16,0 3-5 0,7-5 3 0,-1 6-5 0,1-1 3 16,-1 0-5-16,1 0 4 0,6 0-1 0,-6 3-5 0,-1-3 4 15,1 4-5-15,-1-4 3 0,-5-1-4 0,-1 2 2 16,-7-1-2-16,1-4 3 0,-1-3 1 0,-6 4-4 15,-6-5 4-15,-1-3 1 0,1 0 0 0,-7-3 3 0,0-2 1 16,-6-2 3-16,-1 0 6 0,-6 0 1 0,0-4-3 16,0-4 1-16,-6 0-1 0,-1 1 0 0,0-8 0 0,1 3 1 15,-7 1 0-15,0-4 2 0,6 3-6 0,-5-2 3 16,-2 2-2-16,1 4-6 0,1-3-1 0,-2 7 0 16,8-4-3-16,-8 9-3 0,8-2-2 0,0 1-7 0,6 3-7 15,-7 1-6-15,7 3-11 0,0-4-5 0,0 4-5 16,0 4 0-16,0-4-2 0,0 7-2 0,0-3-4 0,0 3-7 15,0 0-10-15</inkml:trace>
  <inkml:trace contextRef="#ctx0" brushRef="#br0" timeOffset="138451.42">27868 16493 401 0,'-26'-4'18'0,"0"4"1"15,-1-3-1-15,-5-2 4 0,-1 5 1 0,7 0-3 16,-13-2-5-16,7 2 2 0,-1 0-1 0,-6 0-1 0,7 2-1 16,-8-2-1-16,1 5-1 0,7 2-1 0,-7 0-3 15,0-1 1-15,-1 6 2 0,-5-1-4 0,7 3 4 16,-2 5 0-16,-5-1-1 0,6 4-2 0,-7 5 0 0,7-2-1 16,-1 8 1-16,1-3 0 0,-6 7-1 0,5-1-2 15,2 4 3-15,-1 0 0 0,0 4-1 0,-1 0-1 0,1 0-4 16,0 3 5-16,-7-3-1 0,8 0 0 0,-1 0-2 15,0-3 0-15,-1 3 0 0,8-1 2 0,-1 2 0 0,1-1 0 16,-1 0-2-16,7 3 5 0,-7 1 0 0,15 2 0 16,-2 6-3-16,6-1 2 0,1 1 0 0,7-2 1 15,6 5-1-15,0-4 1 0,6-4 0 0,1 3-2 0,6-2 1 16,6-1-1-16,1 0-3 0,6-3 2 0,7 0-1 16,-1 4 0-16,1-5-1 0,6 4-1 0,7-4-2 15,-1 5 0-15,1-8 0 0,5 3-2 0,2-2 1 0,6-2 2 16,-7-3 0-16,7-2-1 0,-2-9 0 0,9 0-3 0,-1-3 0 15,0-5 1-15,0-3 0 0,7-2 2 0,0-2-4 16,-1-2 1-16,7-5 2 0,-6 0-2 0,0-3-2 0,-1-1 0 16,1-3 3-16,0 0-6 0,-7 0 5 0,0-3-5 15,0-5 1-15,1 1 1 0,-9-5 5 0,2 2-4 16,0-5 5-16,-7-3-5 0,1-4 1 0,-2-4 1 0,1-7 4 16,-7 1-1-16,2-9 2 0,-9-3-5 0,2-3 5 15,-1-9-1-15,-6 2-1 0,5-6 1 0,-11 2 0 0,5-4-1 16,-6 0 0-16,-7-8-2 0,1 4 3 0,0-4 1 15,-14 1 0-15,1-7 2 0,-1-2-2 0,-12 1 3 16,-1 1 2-16,1-2 0 0,-8 1-1 0,-5 4 0 0,-7 0-3 16,0 7 0-16,-6 0-1 0,-7 4-1 0,-1 7-1 15,-5 0-3-15,-8 4 3 0,2-1-5 0,-8 8-3 0,1 0-2 16,-1 4-6-16,-6 7-7 0,6 0-6 0,-6 4-7 16,6 3-7-16,7 3-7 0,-7 6-5 0,14 2-20 15,-1 0-17-15,1 5 13 0,5-2 9 0</inkml:trace>
  <inkml:trace contextRef="#ctx0" brushRef="#br0" timeOffset="140525.07">24885 17526 402 0,'20'0'22'16,"-1"0"2"-16,1-3-1 0,0 3-1 0,5-5-2 15,1 5-5-15,0 0-1 0,0 0-2 0,7-4-1 0,-1 4-3 16,1 0 2-16,-1 4-5 0,1 1 4 0,-1-2-3 15,8 0-3-15,-7 1 3 0,-1 3 0 0,1 1-2 16,-1-1-3-16,-6 0 3 0,7-3-4 0,-7 3 4 0,-7 1-4 16,7-2 4-16,-6-1-1 0,5 2-4 0,-5-4 4 15,0 1-4-15,-7 3 4 0,7-3-5 0,-8 0 5 0,8-1-1 16,-7-3-4-16,0 7 1 0,6-7 4 0,-5 5-4 0,-1-5-1 16,0 3 5-16,0-3-5 0,-1 4 5 0,-4-4-5 15,4 0 4-15,2 4-4 0,-2-4 1 0,1 3 4 16,1-3-5-16,-2 0 5 0,2 0-5 0,-2 0 4 0,1 0-4 15,1 0 4-15,-2 0-4 0,2 0 4 0,-8 0-4 16,7 0 4-16,0 0-1 0,-6 0-3 0,-1 0 4 0,0 0 0 16,-6 0-4-16,8 0 4 0,-8 0-4 0,0 0 1 15,6 0 5-15,-6 0-1 0,0 0-4 0,0 0 1 16,-6 0 0-16,6 0 4 0,6 0 0 0,-12 0-3 0,6 0 1 16,0 0 0-16,0 0 1 0,0 0-1 0,0 0 1 15,0 0 1-15,0 0-1 0,0 0 3 0,0 0-2 0,0 0-2 16,0 0 5-16,0 0 1 0,0 0-2 0,0 4 1 15,0-4 1-15,0 0 4 0,0-4 1 0,0 8-2 16,0-4 1-16,0 0 2 0,0 0-1 0,0 0 1 0,0 0 2 16,0 0 3-16,0 0-5 0,0-4 4 0,0 1-4 15,0-1 1-15,0 0-2 0,0 1-4 0,0-9 1 0,-8 5-1 16,8-4-1-16,0 0 0 0,-6-3 0 0,0 3-1 16,-1-4-1-16,1 0 0 0,-1 1-2 0,0-4 1 0,1 2 2 15,-6 3-3-15,-2-6 2 0,1 4-1 0,6 4-4 16,-6-4 4-16,1 1-4 0,-2 2 0 0,8 2 1 15,-7-1-3-15,6 0-2 0,1 4-2 0,-1-5-6 0,1 5-7 16,0 1-6-16,-1 1-4 0,0 1-9 0,7 1-9 0,0 3-5 16,0-4-8-16,-6 4-17 0,6 0-12 0,0 0 7 15,0 0 6-15</inkml:trace>
  <inkml:trace contextRef="#ctx0" brushRef="#br0" timeOffset="140835.82">26045 17867 414 0,'-14'14'40'0,"1"1"0"15,0-5 1-15,-6 6-2 0,-1-5-4 0,0 4-7 16,7-5-3-16,-13 1-1 0,7 0-5 0,-1 0-6 16,8 0-3-16,-8-4-3 0,6 4-10 0,-5 0-5 0,6 0-13 15,0 1-8-15,1-5-5 0,-2 4-10 0,1 0-17 0,-6-1-16 16</inkml:trace>
  <inkml:trace contextRef="#ctx0" brushRef="#br0" timeOffset="141656.39">26037 17654 409 0,'8'0'17'0,"-8"0"-1"0,0 0 4 16,0-4-2-16,0 4 1 0,0 0-5 0,0 0 3 0,0 0-3 15,0-3 3-15,0 6 1 0,0-3 3 0,0 0-1 16,0-3 1-16,0 6 2 0,0-3-2 0,0 0 0 16,0 0 3-16,0 0 0 0,0 0-1 0,0 0 3 0,0 4-3 15,0 0 2-15,-8 3-2 0,8 1-2 0,-6 2-1 16,-7 1-2-16,7 4 0 0,-8-1 0 0,2 5-6 15,-2-1 3-15,2 1-7 0,-8 3 2 0,7-5-6 0,-7 6-2 16,1-5-8-16,6 4-2 0,-6-4-11 0,-1 5-8 16,0-6-12-16,1 6-5 0,6-5-8 0,-6 0-5 0,-1 1-14 15,7-5-20-15,-7 1 9 0,7 0 5 0</inkml:trace>
  <inkml:trace contextRef="#ctx0" brushRef="#br0" timeOffset="146763.04">19604 11364 409 0,'0'0'17'0,"0"0"0"0,0 0 2 0,0 0-5 0,0 0 4 16,0 0-9-16,0 0 2 0,0 0 0 0,0 0 1 16,0 0 0-16,0 0 2 0,0 0-1 0,0 0 1 0,0 0 0 15,0 0 0-15,0 0 3 0,0 0-2 0,0 0 1 16,0 0 2-16,-8 0-4 0,8 0 1 0,0 0 2 15,0 0-1-15,0 0 0 0,0 0-3 0,0 0 0 0,0 0-1 16,0 0-1-16,0 0 0 0,0 0 2 0,0 0-5 16,0 0-1-16,0 0 0 0,0 0 2 0,0 0-1 15,0 0-2-15,0 0 1 0,0 0-3 0,0 0 2 0,0 0-2 16,0 0-1-16,0 0 0 0,0 0 1 0,0 0 0 16,0 0 0-16,0 0 0 0,0 0 0 0,0 0 2 0,0 0-4 15,0 0 2-15,-6 0 2 0,6 0 0 0,0 0-2 16,6 0-2-16,-12 0 3 0,6 0 0 0,0 0 0 0,0 0-4 15,0 0 0-15,0 0 0 0,0 0 4 0,0 0-2 16,0 0-2-16,0 0 5 0,0 0-3 0,0 0-1 16,0 0 2-16,0 0-1 0,0 0 1 0,0 0 1 0,0 0-2 15,0 0 0-15,0 0 0 0,0 0 1 0,0 0 1 16,0 0 0-16,0 0 0 0,0 0-1 0,0 0 1 16,0 0-4-16,0 0 4 0,0 0-4 0,0 0 3 0,0 0-2 0,6 0 2 15,-6 0 1-15,0 0-1 0,8 0 0 0,-2 0 0 16,0 0 0-16,0 0 0 0,8 0-1 0,-1 0 0 15,-1 0-1-15,2 0 1 0,-2-4 1 0,2 1-2 0,-1 3 0 16,7-4-1-16,-8 4 0 0,2-4 0 0,5 4 0 16,-6-3 2-16,6 3-3 0,-5-4 1 0,5 4-1 0,-6 4 1 15,6-8 1-15,-5 4 0 0,5 0-2 0,-6 0 0 16,7 0 0-16,-1 0 0 0,-5 0 0 0,5 0 0 16,1 0 0-16,-2 0 0 0,2 0 0 0,0 0 0 0,-1 0 0 15,1 0 0-15,0 0-2 0,-1 0 2 0,1 0 2 16,0 0-2-16,-1 0 2 0,0 0-2 0,0 0 2 0,1 0-3 15,0 0 1-15,-1 0-1 0,1 0 1 0,0 0-1 16,-1 0 1-16,1-3 0 0,0 3 0 0,-1 0 0 0,-6 0 0 16,6 0 2-16,1 0-3 0,-1 0 1 0,1 0-1 15,0 0 1-15,-8 0 0 0,8 0-1 0,-1 0 1 16,1 0 2-16,0 0 0 0,-8-5-3 0,8 5 1 0,-1-3 1 16,7 3 0-16,-6-5-2 0,0 5 1 0,-1 0 1 15,1 0-2-15,-1 0 0 0,7 0 0 0,-6 0-1 0,0 0 2 16,5 0 0-16,-5 0 0 0,6 0-1 0,-7 0 1 15,1 0 0-15,6 0-1 0,-6 0 1 0,-1 0-1 16,1 0 1-16,0 5 0 0,-1-2 0 0,1-3 0 0,-1 5-2 16,1-5 2-16,-1 3 0 0,-6-3 2 0,7 0-2 0,-7 4 1 15,6-4 2-15,-6 0-3 0,7-4-1 0,-7 8 0 16,7-4 0-16,-8 3 2 0,8 1 2 0,0 0-1 16,-1-1-2-16,1 1 0 0,0 0 0 0,5-1 0 0,-5 1 2 15,0-1 0-15,-1 1-3 0,7-4 1 0,-6 4 2 16,-1-1 0-16,0-3-1 0,8 0 0 0,-7 4-2 0,5-4 2 15,-5 0 0-15,6 4-2 0,-7-4 0 16,7 3 1-16,-6-3 0 0,6 0-2 0,-7 0 1 0,7 0 2 16,-6 4-1-16,6-4 0 0,-7 3 0 0,1 2 0 0,6-2 0 15,-7-3-1-15,7 4 0 0,-6-1-1 0,7 1 2 16,-1 0 2-16,-7-1-3 0,7-3 1 0,0 0 2 0,0 4-1 16,0-4 0-16,7 0 0 0,-7 4 0 0,7-1-2 15,-8-3 0-15,8 3 0 0,0 1 0 0,-8-4 0 16,9 5 1-16,-2-2-1 0,-7 0 1 0,8-3 0 0,0 5 1 15,-7-5 0-15,6 0-2 0,-6 0 0 0,0 0 0 16,1 3 0-16,-1 0 0 0,0 2 1 0,-1-5-1 0,2 3 1 16,-1 0 0-16,0 2-1 0,0-1 0 0,-6-1 1 15,5 0 2-15,1-3-2 0,1 4 0 0,-1-4 0 0,0 4 0 16,-7-4 0-16,7 3 0 0,0-3 0 0,1 4 0 16,-1-4 0-16,-7 4 0 0,7-1 0 0,-6 1 0 15,6-4 0-15,0 0 0 0,-7 3 0 0,7-3 0 0,-6 5 0 16,6-5 0-16,0 0-1 0,-6 3 1 0,-1-3-1 0,8 0 1 15,-8 0 0-15,0 4 0 0,8-4 0 16,-8 0-1-16,0 0 1 0,1 0 0 0,-1 3 0 0,-5-3 2 16,5 0-3-16,1 0 1 0,-8 0 2 0,8 4-3 0,-7 0 0 15,7-4 1-15,-8 0 0 0,2 0 0 0,-1 0 0 16,6 3 0-16,-6-3 0 0,1 0 0 0,5 4-1 0,-6-8 1 16,0 4 0-16,0 0 0 0,0 0 0 0,0 0 0 15,0 0 0-15,0 0 1 0,0 0-1 0,0 0 0 16,1 0 0-16,-8 0 0 0,0 0 0 0,7 0 0 0,-6 0 0 15,-1 0 0-15,7 0 2 0,-7 0-2 0,2 0 0 16,-2 0 0-16,0 0 0 0,0 0 0 0,2 0 0 0,-2 0 0 16,0 0 0-16,1 0 0 0,-1 0 0 0,8 0 0 15,-8 0-2-15,0 0 2 0,0 0 0 0,2 0 2 16,-2 0-2-16,0 0 0 0,-6 0 0 0,7 0 0 0,-1 0 0 16,-6 0 0-16,7 4 0 0,-7-4 0 0,7 0 0 15,-7 0 0-15,0 0 0 0,0 0 0 0,0 0 0 0,0 0 0 16,0 0-2-16,6 0 2 0,-6 0 0 0,0 0 0 15,0 0 1-15,0 0-1 0,0 0 0 0,6 0-2 16,-6 0 4-16,7 4-2 0,-7-4 0 0,7 0 0 0,-1 3 0 16,-6-6 0-16,13 3 0 0,-13 3 0 0,7-3 0 15,-1 0 0-15,1 0 0 0,-1 0 0 0,0 0 0 0,-6 0 0 16,8 0 0-16,-2 0 0 0,-6 0 0 0,6 0 0 16,0 0 0-16,-6 0 2 0,8 0-4 0,-2 4 4 0,0-4-2 15,-6 0 0-15,13 0-1 0,-6 0 1 0,6 0 2 16,-7 0-3-16,8 0 1 0,-2 0-2 0,1 0 3 0,-6 0-1 15,6 0 0-15,7 0 0 0,-14 0 0 0,7 0 0 16,0 0 0-16,0 0 0 0,-7 0-1 0,8 0 0 16,-8 0 1-16,8 0 0 0,-8 0 0 0,0 0 0 0,1 0 0 15,-1 0 0-15,1 3 2 0,6-3-2 0,-13 0 0 0,6 0 0 16,0 0 0-16,2 0 0 0,-2 4 0 0,7-4-1 16,-7 0 1-16,1 0 0 0,6-4 0 0,-1 8 0 15,2-4 0-15,-1 0 0 0,0 0 0 0,0 0 0 0,0 0 0 16,0 0 0-16,7 0 0 0,-7 4 0 0,0-4 0 15,0-4 0-15,-1 4 0 0,-4 4 0 0,4-4 2 16,1 3-2-16,-6-3 2 0,-1 0-2 0,7 0 0 0,-7 0 2 16,2 0-1-16,4 0-2 0,-5 0 0 0,0 4 0 15,5-8 3-15,-5 4-2 0,-1 0 0 0,1 0 0 0,0 0 0 16,-1 0 0-16,7 0 0 0,-6 0 0 0,-1 0 0 16,0 0 0-16,1 0 0 0,0 0 0 0,-7 0 2 0,6 0-2 15,1 0-1-15,-7 0 4 0,0 0-5 0,6 0 4 16,-6 0 0-16,0 0-2 0,0 0 1 0,0 0-3 15,0 0-5-15,0 0-2 0,-6 0-9 0,6 0-10 0,0 0-14 16,0 0-18-16,-7 0-16 0,1 0-24 0,-1-3-5 16,-6 3 12-16,0-4 10 0,0 0 10 0</inkml:trace>
  <inkml:trace contextRef="#ctx0" brushRef="#br0" timeOffset="148477.72">19799 11346 403 0,'6'0'21'0,"6"3"-2"0,-4 1-1 0,4 0 1 0,-5-1 0 15,6 1-6-15,0-4 0 0,1 4 1 0,4-4-4 16,-4 0 0-16,5 0-1 0,1 0 0 0,0 0-1 15,5 0 0-15,-5 0 2 0,6 0-1 0,0 0 0 0,0 0-2 16,-7 0 2-16,8 0-1 0,5 0 2 0,-6 0-2 0,0 0 0 16,1 0-2-16,5 0-3 0,-6 0 3 0,7 3-4 15,-1-3 4-15,1 4-3 0,-1-1-2 0,1-3 1 16,6 4 2-16,0 0-2 0,0-1 0 0,0 1 0 0,0 0-2 16,0-1 1-16,1 1 0 0,5-4 2 0,-5 0-1 15,5 3-1-15,0-3 1 0,1 0-2 0,-1 0 0 0,1 5 0 16,-1-2-2-16,1-3 4 0,7 0-4 0,-8 4 4 15,14-1-4-15,-7-3 4 0,-1 4-3 0,8 0 0 16,0-1 3-16,-1-3-3 0,1 4 0 0,6 0 0 0,-6-1 0 16,6 0 0-16,-6 1 0 0,6 4 0 0,-7-5 0 15,7 2 1-15,0-2-1 0,0 5 4 0,8-5 2 0,-2 0 0 16,8 2 0-16,-2-1 0 0,2 2-3 0,12-2-2 16,-7 3 1-16,7 1-1 0,0-1 2 0,1 1-3 15,-1 2 0-15,0-2-2 0,0 3 1 0,-6-1 0 0,6-2 3 16,-6 3-3-16,-7-4 0 0,7 4 0 0,-7 0 1 15,0 0 0-15,-7-3 0 0,8-1 3 0,-8 4-3 0,1-4 3 16,-6 4-3-16,5 1 3 0,0-6-3 0,2 5 3 16,-8 0-1-16,6 0 1 0,-6 0-4 0,0 0 4 0,6 0-2 15,-5 1-2-15,-1 2 2 0,-6-3-2 0,6 1 4 16,-6-2-2-16,6-3-2 0,-6 5 4 0,-8-2-2 16,8-2 2-16,-7-1-1 0,0 3 0 0,-6-1-3 0,0-3 3 15,-1 2 0-15,-6 0 0 0,0-2-4 0,0 1 3 0,-6-2 2 16,-1-2-4-16,-6 5 2 0,1-1 2 0,-1-3-4 15,-1-1 0-15,-5 1 4 0,0-4 0 0,-8 3 0 0,8 2 0 16,-7-5 1-16,1 0 0 0,-8 0 1 0,0 0-1 16,0 0 1-16,1 0 1 0,0 0 4 0,-7 0 2 15,6 0-1-15,-6 0 1 0,0 0 2 0,0 0-1 0,0 0-1 16,0 0-5-16,0 0-1 0,0 0 3 0,0 0 0 16,0 0-2-16,0 0-1 0,0 0-2 0,0 0-4 15,0 0-5-15,0 0-3 0,-6 0-3 0,6 0-10 0,0 0-6 16,0 0-6-16,0 0-10 0,-7 0-9 0,7 0-17 15,-7-5-14-15,1 5 8 0</inkml:trace>
  <inkml:trace contextRef="#ctx0" brushRef="#br0" timeOffset="152542.94">2956 16543 413 0,'0'0'33'0,"7"0"3"16,-7 0-5-16,0 0 2 0,0 0 0 0,0 0-3 0,0 0 0 16,0 0-4-16,0 0-1 0,0 0 1 0,0 0-2 0,0 0-2 15,0 0-4-15,0 0-4 0,0 0 2 0,0 0-5 16,0 0-1-16,0 0-1 0,0 0-1 0,0 0-1 16,0 0-1-16,0 0 4 0,0 0-6 0,0 0 0 0,0 0-1 15,0 0 0-15,0 0-1 0,0 0 0 0,0 0 0 16,0 0-1-16,0 0 0 0,0 0 0 0,0 0 0 15,0 0 0-15,0 0 0 0,0 0 0 0,0 0 0 0,0 0 4 16,6 0-2-16,1 0 1 0,-7 0 0 0,7 0-2 16,5 0-3-16,-6 0 5 0,2 0-1 0,4 0 0 0,2 0-3 15,-8 0 3-15,13 0-2 0,-5 0 0 0,-2 0 1 16,8 0 0-16,-1 0 0 0,1 0 0 0,0 0 0 0,-1 0 0 16,7 0 0-16,0 0 0 0,0 0 0 0,1 0 0 15,-1-3 0-15,6 3-1 0,-5-3 0 0,5 3 0 0,-7-4 0 16,8 0 0-16,0 1-1 0,-7 0 1 0,6-2-3 15,2 5 2-15,-2-3 0 0,1-1 0 0,5-1 3 16,-5 3-2-16,6-2-1 0,7 0 0 0,-7 1 0 0,-1-1 0 16,1 1 0-16,1-2 2 0,-1 3-2 0,7-3 0 15,-7 2 0-15,0-1 0 0,-1 0 0 0,2 0 0 0,-1 1 2 16,-7-1-2-16,7 1 0 0,0-1 2 0,-5 1-2 16,4-2-1-16,-5 2 3 0,6-1-3 0,0-3 1 15,-7 3-1-15,8 1 0 0,-1-1 1 0,-1-3 0 0,2 3-1 16,-1 1 0-16,0-2 0 0,0-2 0 0,1 4-1 0,-2-1 2 15,1-3 0-15,0 3 0 0,1 1 0 0,-1-6 0 16,-7 7 0-16,1-3 0 0,-1-1 2 0,1 2-2 16,-1 0 0-16,1 0 0 0,-1-3 0 0,-6 4-2 0,7-1 2 15,-7-1 0-15,7-1 0 0,-7 2 0 0,6 0 0 16,-6-2 0-16,7 1 0 0,-7-2 0 0,7 3 0 0,-1-3 0 16,1 3 0-16,-1-3 0 0,1 0 0 0,-1 4 0 15,-6-5 2-15,7 1-2 0,-1 3 0 0,-5 0 0 16,5-3-1-16,-6 0 1 0,1 2 0 0,5-2 0 0,-6 4 0 15,-1-1 0-15,2-3 0 0,-1 3 0 0,0-3 0 16,0 4-2-16,0-1 2 0,1-4 0 0,-8 4 0 0,7-3 0 16,0 0 0-16,0 3-2 0,-7-3 2 0,7 4 0 15,1-6 0-15,-1 3 0 0,-6 2-2 0,5-3 2 16,1 4 0-16,0-5 2 0,0 4-2 0,1-3 0 0,-1 3 0 16,-1 1 0-16,1-5 0 0,0 5 0 0,1-2-1 15,-7-2 0-15,5 7 0 0,1-3 0 0,0-1 0 0,0 0 0 16,-6 0 0-16,6 1 0 0,-7-1 1 0,1 4 0 15,-1-3 2-15,1 3-2 0,0-4-1 0,-1 1 1 0,1-2-1 16,0 5 1-16,-8-3 0 0,8 3 0 0,-7 0-2 16,-1-4 2-16,2 8 0 0,5-8 0 0,-5 4 0 15,-2 0 0-15,2 0 0 0,-8 0 0 0,7 0-2 0,0-3 2 16,-6 3 0-16,5 0 0 0,-5 0 1 0,6 0-3 0,-7 0 2 16,2 0 0-16,-2 0-1 0,7 0 1 0,-7 0 0 15,8 0 1-15,-8 0-1 0,6 0 0 0,2 0 0 16,-1 0 1-16,0 0-1 0,0 0 0 0,0 0 0 0,6 0 0 15,-5 0 0-15,5 0 1 0,1 0-3 0,-8 0 2 16,8 0 0-16,0 0 0 0,-1 3 0 0,1-3 0 0,6 0 0 16,-7 4 0-16,1-4 1 0,6 3-1 0,-7 2 0 15,7-5 0-15,0 0 0 0,1 3 0 0,-1-3 0 16,6 0 0-16,-5 4 0 0,5-4 0 0,-6 0 0 0,7 3 0 16,-1 1 0-16,1-4 0 0,-7 7 0 0,7-7 0 15,-1 4 0-15,-6 0 0 0,7 4 0 0,-1-6 0 0,1 3 0 16,-7-2-1-16,6 1 1 0,1 0-1 0,0 3 1 15,-7-5 0-15,6 3-1 0,1 2 3 0,-1-2-3 16,1-2 1-16,-1 4 0 0,1-3-1 0,6-1 1 0,-7 0-1 16,1 6 1-16,6-6 0 0,-6 1 0 0,6-1 2 15,-7 1-3-15,7 0-1 0,-6-4 2 0,6 7 2 0,-6-7-3 16,6 3 1-16,-7 1 0 0,1-1 2 0,-1-3-2 16,1 5 0-16,-1-1-1 0,1-1 1 0,6 0 1 15,-6 1-1-15,-8-4 2 0,8 4-3 0,0-1 0 0,0 1 0 16,-1 3 1-16,1-2 0 0,-1-3-1 0,1 3 3 0,-1-2-3 15,1 1 0-15,-1 3 0 0,1-3 1 0,-7 0 0 16,6-1 2-16,-5 1-3 0,-1-4 0 0,6 0 3 0,-5 0-3 16,-2 3 0-16,-5-3 3 0,6 5-2 0,0-5 0 15,-7 0-1-15,7 3 1 0,-6-3 0 0,-1 0-1 16,1 4 0-16,0-4 1 0,6 3-1 0,-7 1 3 0,-5-4-2 16,4 3 1-16,2-3-2 0,0 0 2 0,-7 4-1 15,7 0-1-15,-1-1 2 0,-6 1-2 0,6-4 0 0,-5 4 0 16,-2-4 2-16,2 0-1 0,5 0 0 0,-5 3 0 15,-2-3-1-15,8 0 1 0,-7 0 0 0,0 0-1 0,6 0 2 16,-5 5-3-16,-2-5 3 0,1 0-2 0,7 3 2 16,-8-3-1-16,2 0-3 0,-8 0 5 0,8 0-2 15,-1 0-1-15,-7 3 2 0,0-3-1 0,1 4-1 0,0-4 1 16,-7 0 1-16,6 0-1 0,-6 0 0 0,0 4 0 16,6-4 0-16,-6 0 0 0,0 0 0 0,0 0-2 0,0-4 1 15,0 4 3-15,0 0-2 0,0 0 0 0,0 0 0 16,0 0 1-16,0 4-2 0,0-4 2 0,0 0 0 15,0 0 0-15,0 0 0 0,0 0 0 0,0 0 0 0,0 3-1 16,0-3 0-16,0 0-3 0,0 0 3 0,0 0-5 16,0 0-3-16,0 0-4 0,0-3-9 0,0 3-4 0,0 0-6 15,7 0-7-15,-7 0-5 0,7 0-5 0,-1 0-9 16,1-4-18-16,6-3-4 0,0-1 6 0</inkml:trace>
  <inkml:trace contextRef="#ctx0" brushRef="#br0" timeOffset="153577.1">11533 14529 401 0,'-51'92'39'0,"-8"6"3"0,0 1-3 0,1 7-1 0,-7 1-3 16,6-1-4-16,0 0-3 0,0 0 0 16,8 1-4-16,-1-1 2 0,-1 5-5 0,8-10 3 0,5 2-4 15,-5-7-1-15,6-1-2 0,7-4-1 0,-8 1-1 0,8-8 0 16,-1-3 1-16,7-1-3 0,-7-7 3 0,8 1-6 15,-1-5 1-15,-7-7-1 0,7 1-1 0,0-1 0 0,-6-7 0 16,5-4-2-16,1-2 3 0,0-5 0 0,0-5 0 16,7-6 0-16,-7-4-1 0,6-3 0 0,1-8 0 0,-1 1 0 15,7-4 2-15,0 0-1 0,0-5-4 0,-1-3 4 16,2 1-5-16,-1-5 4 0,6 6-5 0,1-7 4 16,-7 2-3-16,7 0-1 0,6-4 2 0,-8 3-1 0,8-3-5 15,-6 0 0-15,6 0 2 0,0 0 2 0,0 0-4 16,0 0 0-16,0 0 2 0,0 0-12 0,0 0 15 0,0 0-4 15,0 0 2-15,0 0 1 0,0 0 0 0,0 0 0 16,0 0 1-16,0 0-1 0,0 0 0 0,0 0 2 16,0 0-1-16,0 0-3 0,0 0 1 0,0 0 1 0,0 0-3 15,0 0 1-15,0 0-1 0,0 0 1 0,0 0-1 16,0 0 0-16,0 0-1 0,0 0 1 0,0 0 2 0,0 0-1 16,0 0 0-16,0 0-2 0,0 0 0 0,0 0 0 15,0 0 2-15,0 0-3 0,0 0 1 0,0 0-1 16,0 0 1-16,0 0 2 0,0 0-3 0,0 0 1 0,0 0 2 15,0 0 0-15,0 0 0 0,0 0-1 0,0 0 0 0,0 0-2 16,0 0 1-16,0 0 1 0,0 0 0 0,0 0 0 16,0 0-3-16,0 0 1 0,0 0 2 0,0 0 0 0,0 0-3 15,0 0-3-15,0 0 1 0,0 0-5 0,0 0-2 16,0 0-5-16,0 0-5 0,0 0-13 0,0 0-7 16,0 0-7-16,0 0-9 0,6 0-10 0,-6 0-16 0,8 0-21 15,-2 0 8-15,0-3 11 0,1-1 9 0</inkml:trace>
  <inkml:trace contextRef="#ctx0" brushRef="#br0" timeOffset="157513.35">11567 16174 408 0,'0'3'16'0,"6"1"0"15,-6 0 0-15,0-1 2 0,0 1-5 16,0-4-1-16,6 0 0 0,-6 4-1 0,-6-4 0 0,6 0-1 15,0 0 5-15,0 0 0 0,6 0-1 0,-6-4 0 0,0 4 2 16,0 0-4-16,0 4 0 0,0-4 0 0,0 0 1 16,0 0-1-16,0-4 0 0,0 4-3 0,0 0 1 0,0 0-3 15,0 0 2-15,0 0-4 0,0 0 0 0,0 0 0 16,0 0-1-16,0 4 0 0,0-4 1 0,0 3-1 16,0-3 0-16,0 5 0 0,0-3 0 0,0-2 2 0,0 0-2 15,0 5 0-15,0-2 2 0,0-3 0 0,0 0-4 16,0 0 0-16,0 0 1 0,0 0 4 0,0 0-1 0,0 0-2 15,0 0 0-15,0 0 0 0,0 4 0 0,0-4 0 16,0 0 0-16,0 4 0 0,0-1 0 0,7-3 1 16,-7 0 1-16,0 4 0 0,0-4 0 0,-7 0 0 0,7 0-1 15,0 0 0-15,0 0-4 0,7 0 5 0,-7 4-4 16,0-4 2-16,0 3 1 0,0 1-1 0,0-4 1 0,6 3-1 16,-6-3 1-16,0 0-1 0,7 5 0 0,-7-2 0 15,6 1 0-15,-6-4 0 0,7 0 3 0,-1 3-2 16,0 1-2-16,2-1 5 0,4 1-2 0,-5 0 0 0,6-1-1 15,0-3 0-15,0 4 0 0,6 3-1 0,-5-7 0 16,5 5 0-16,1-5 0 0,6 3 0 0,-7-3 1 0,7 0-2 16,-6 0 0-16,6 0 0 0,0 3-1 0,0-3 2 15,0 0-2-15,0 0 0 0,0 0 1 0,0 0-2 0,1 0 2 16,5 0-3-16,1 4-1 0,-7-4 0 0,6 0 2 16,1 0 2-16,-1 4-1 0,1-4 0 0,6 3-2 0,-7-3-2 15,1 3 2-15,-1-3 2 0,8-3-2 0,-1 6 0 16,-7-3 0-16,1 0 0 0,6 0 0 0,-7 0-1 0,8 0 3 15,-8 0-2-15,7 0-1 0,-6 0 1 0,-1 0-1 16,1-3 1-16,-1 3 0 0,1-3 2 0,-1 3-3 16,7-4 2-16,-5 0-2 0,-2 1 1 0,1 3-1 0,-1-3 1 15,1-2-1-15,-1 5-2 0,1 0 3 0,-1 0 0 16,1 0-1-16,-1 0 1 0,-6 0-1 0,1-3 0 0,5 3 1 16,-6-4 0-16,-1 0 0 0,2 4 0 0,-7-3-3 15,6 3 3-15,-7-4 0 0,1 4 0 0,0-4 0 16,-2 4 0-16,-4 0 0 0,5 0 0 0,1 0 0 0,-8 0-2 15,2 0 2-15,6 0 0 0,-7 0 0 0,-1 0 0 16,2 0 0-16,-2 0 0 0,2 0 0 0,-1 0 0 0,-1 0 0 16,2 0 0-16,-2 0 0 0,2 0 0 0,-1 0-2 15,0 0 2-15,0 0 0 0,-1 0-2 0,8 0 2 0,-7 0 0 16,0 0 0-16,0 0-2 0,7 0 3 0,-7 0 0 16,6 0 0-16,-6 0 0 0,7 0-1 0,0 0 0 15,-1 0 0-15,1 0 0 0,0 0 0 0,-1 0 0 0,0 0 0 16,8 0 0-16,-8 0 0 0,0 0 0 0,8 0 0 0,-8 0 0 15,0 0 0-15,1 0 0 0,-1 0 0 16,1 0 0-16,0 4 0 0,-1-4 0 0,1 0 0 0,-8 4-2 0,8-1 2 16,-7-3 0-16,7 0 0 0,-8 4 0 0,2-4 0 15,-1 4 0-15,0-4 2 0,0 0-2 0,1 3 0 16,-2-3 0-16,1 0 0 0,0 0 0 0,-6 5 0 0,5-5 0 16,2 3 0-16,-2-3 0 0,-4 3 0 0,4-3 0 15,1 0 0-15,1 0 0 0,-8 4 0 0,6-4-1 16,-4 0-1-16,4 0 0 0,1 0 2 0,1 0 0 0,-2 0 0 15,-5 0 0-15,6 0 0 0,0 0 0 0,0 0 0 16,-6 0 0-16,5 0 0 0,2 0 0 0,-2 0 0 0,-4 0 0 16,4 0 0-16,1 0 0 0,0 0 0 0,-6 0 0 15,5 0-2-15,-4 4 2 0,4-4 0 0,1 0 0 16,-6 0 0-16,6 3 0 0,0-3 0 0,-6 3 0 0,5-3 0 16,-5 0 0-16,6 5 0 0,0-5 0 0,0 4 0 15,-6-4 0-15,5 0 0 0,2 3 0 0,-1-3 0 0,0 0 1 16,0 0-1-16,-1 5 0 0,2-5 0 0,-1 0-2 15,-7 0 2-15,7 0 0 0,0 0 0 0,1 0-2 0,-2 0 0 16,2 2 3-16,-2-2-1 0,-5-2 0 0,6 4 1 16,0-2-1-16,0 4 1 0,-6-4-1 0,5 0 1 15,2 4-1-15,-8-4 0 0,7 0 0 0,1 0-2 0,-8 0 2 16,6 0 0-16,-5 4 1 0,0-8 0 0,6 8-1 16,-7-4 0-16,8 3 0 0,-8-3 0 0,6 0 0 15,-4 3 0-15,4-3 0 0,-5 0 0 0,6 0 0 0,0 0 0 16,-7 0 0-16,8 0 0 0,-8 0 0 0,7 0 2 0,-6 0-2 15,6 0 0-15,-7 0 0 0,8 5 0 0,-8-5 0 16,6 0 0-16,-5 2 0 0,6 3 0 0,0-10-1 0,1 10 0 16,-8-5 1-16,6 4 0 0,2-4 0 0,-1 0 0 15,0 0 0-15,0 0 1 0,-1 0-2 0,2 0 0 0,-1 0 0 16,0 3 0-16,0-3-2 0,0 0 2 0,6 4 0 16,-5-4 2-16,-1 0-2 0,-1 0-2 0,2 0 4 15,6 4 0-15,-8-8-2 0,1 4-3 0,0 0 5 0,0 0-5 16,1 4 5-16,-2-4-2 0,1 0-2 0,0 0 5 15,0 3-3-15,-6-3 0 0,6 0-2 0,0 0 0 0,0 0 5 16,-6 4-5-16,5-4 5 0,-5 0-5 0,6 0 3 16,-7 0 2-16,1 0-4 0,0 0 4 0,-1 0-4 15,1 0 4-15,6 0-4 0,-7 0 2 0,1 0 2 0,-1 0-3 16,-6 0 3-16,14 0-4 0,-14 0 0 0,6 0 4 16,0 0-4-16,1 0 4 0,-1 0-4 0,1-4 4 15,-7 4 0-15,6 0-5 0,-6-3 5 0,7 3 0 0,-1 0 0 16,-6-4-2-16,0 4 1 0,6 0 0 0,-6-4-2 15,8 4-2-15,-2 0 5 0,-6 0-1 0,0 0 0 0,6 0 0 16,-6 4-4-16,7-8 4 0,0 4 0 0,-7 0 0 16,6 0 0-16,-6 0 0 0,6 0 0 0,-6 0-5 0,7 0 5 15,-7 0 0-15,6 0 0 0,1 0 0 0,-7 0 0 16,7 0 0-16,5 0 0 0,-5-3 0 0,0 3-1 16,5 0 0-16,-5 0-2 0,6 0-1 0,0-4 2 0,1 4-2 15,-2 0 1-15,1 0 0 0,0 0 2 0,0 0 2 0,1 0-4 16,-2 0 4-16,8 0-4 0,-7 0 2 0,7 0 0 15,-1 0 0-15,-6 0-2 0,6 0 4 0,7 0-4 0,-6 0 4 16,0 0-4-16,-1 0 4 0,1 0-4 0,0 0 4 16,5 0-4-16,-5 0 2 0,6 0 2 0,0 0-4 15,-7 0 4-15,7 0-4 0,1-5 4 0,-1 5-4 0,0 0 4 16,0 0-4-16,-1 0 4 0,2 0-4 0,-1 0 4 16,0 0-4-16,0 0 4 0,0 0-3 0,0 0-1 15,0 0 3-15,0 0 2 0,0 0-1 0,0 0 0 0,1 0-2 16,-1 0-2-16,-7 0 0 0,7 0 4 0,0 0-2 15,-6 5 0-15,5-5-2 0,-5 0 3 0,0 0 0 0,5 0 0 16,-5 4 1-16,0-4-4 0,-1 3 2 0,1-3 3 16,0 4-5-16,-1-4 5 0,-6 0-3 0,6 4-2 0,1-4 2 15,0 3 1-15,-7-3-1 0,7 4-2 0,-2-4 5 16,-4 0-2-16,5 0 0 0,1 3-1 0,0-3 1 16,-1 0-1-16,7 4 1 0,-6-8 0 0,6 4-1 0,-7 0 1 15,7 0-1-15,-6 4 0 0,6-4 0 0,-7 3 1 16,7-6-1-16,-6 6 0 0,-1-3 0 0,7 5 1 0,-6-5-1 15,-1 0 0-15,1 3 0 0,0-3 2 0,-1 0-2 0,1 0 0 16,0 0 0-16,-1 0 0 0,0 0 0 16,0 0 0-16,1 0 0 0,0 0 0 0,-1 0 0 0,1 0 0 15,0 0 0-15,-8 0 0 0,8 0 0 0,-7 0 0 0,7 0 0 16,-7 0 0-16,0 0 0 0,6 0-2 0,-5 0 2 16,-2 0-2-16,8 0 3 0,-7 4-1 0,0-4 1 15,0 3-1-15,7 1 0 0,-8-4 0 0,1 0 0 0,7 4 0 16,-6-4 0-16,4 3 0 0,-4-3 0 0,5 0 0 15,1 0 0-15,-8 0 0 0,8 0 0 0,0 0 0 0,-1 4 0 16,1-4 0-16,-7 4 2 0,7-4-2 0,-2 3 0 16,2-3 0-16,-6 4 0 0,5-4 0 0,1 3 0 0,-8-3 0 15,2 0 0-15,5 0 0 0,-5 0 0 0,-2 0-2 16,8 0 2-16,-14 0 0 0,7 0 0 0,1 0 0 16,-2 0 0-16,2 0-2 0,-8 5 2 0,7-5 1 0,0 0-1 15,-6 3 0-15,5-3 0 0,-5 0 0 0,6 0 0 16,-7 0 0-16,1 0-2 0,6 0 1 0,-6 0 1 0,6 0 1 15,-7 0 0-15,1 0 0 0,5 0-1 0,-4 0 0 16,-2 0 0-16,7 0 2 0,0 0-2 0,-7 0 2 16,7 0-2-16,1 0 0 0,-2 0 0 0,2 0 0 0,-2 0 0 15,1 0 0-15,1 0 0 0,5 0 0 0,-6 0 0 16,6 0 0-16,-5 0 0 0,6 0 0 0,-8 0 0 0,8 0 0 16,-1 0 0-16,-5 0 0 0,5 4 0 0,0-4-1 15,1 0 1-15,-7 0-2 0,7 3 0 0,-1-3 2 0,7 0 0 16,-6 4 0-16,-1-4 0 0,7 0 0 0,-6 0 0 15,6 3 2-15,-7-3-2 0,7 0 0 0,0 0 0 0,-6 0 0 16,13 4 0-16,-7-8 0 0,-1 8 0 0,8-8 0 16,-7 8 0-16,6-4 0 0,1 0 0 0,-1 0-1 0,8 4 1 15,-7-4 1-15,-1 4-1 0,7-1-1 0,-6 2-2 16,5-3 4-16,-4-2-2 0,5 0-2 0,-7 5 0 0,7 2 0 16,0-7 1-16,1 3 4 0,-2-3 0 0,1 0-1 15,0 0 0-15,1 0 0 0,-1 4 0 0,-1 0-1 16,2-2-2-16,-1-2-1 0,0 5 0 0,0-5 4 0,-7 4-4 15,8-1 4-15,-7 2-4 0,-1-5 1 0,7 0 2 16,-13 0 2-16,7 0 0 0,-1 0-2 0,-6 0-2 16,7 0 0-16,-7 3 2 0,0-3 2 0,-1 0 0 0,2 0 0 15,-1 0-2-15,0 0-2 0,0 0 2 0,0 0 2 16,-7 0-4-16,8 0 0 0,-8 0 4 0,8 0-2 0,-8 0 2 16,7 0 0-16,-6 0 0 0,-1 0-4 0,0 0 4 15,1 0 0-15,-1 0-5 0,-5 0 5 0,5 0-1 16,-6 0 0-16,6 0-4 0,-11 0 4 0,4 0-2 0,-6 0-3 15,8 0-5-15,-8 0-8 0,1 0-6 0,-7 0-7 16,6 0-6-16,-6 0-5 0,-6 0-9 0,6 0-6 0,-7 0-19 16,1 0-15-16,-8 0 11 0,2 0 9 0</inkml:trace>
  <inkml:trace contextRef="#ctx0" brushRef="#br0" timeOffset="158718.1">17278 16123 407 0,'20'4'14'0,"-1"-1"-1"0,1 4 1 16,0-3-1-16,-2 3-1 0,9-3-8 0,-1 3-2 15,0 1 2-15,0-4 1 0,7 2-2 0,-1-2 0 0,-5 3-1 16,5-3 1-16,7 0-1 0,-7 4-2 0,7-6 3 16,0 6-3-16,1-4 2 0,-1 0 0 0,6-1 3 0,1 5-3 15,-7-5 0-15,7 1 0 0,5 4 0 0,-5-5 0 16,-1 4-1-16,8-3-12 0,-7 3 14 0,-1 0-1 16,0-3 0-16,8 3 0 0,-7-2 0 0,5 1 0 0,1-2 0 15,1 0 0-15,-2-1 1 0,2 0-2 0,-1-3 4 0,7 0 0 16,-8 5 0-16,8-5 0 0,-7 4-4 0,7-4 0 15,-7-4 2-15,0 4-2 0,0 4 0 0,-7-8 2 0,1 8 2 16,0-4-3-16,-7-4 0 0,0 4 0 0,-6 0-2 16,-1 0 0-16,1 0 3 0,-7 0 0 0,-6 0 3 15,5 0-2-15,-5 0 3 0,-6 0 0 0,-2 0 1 0,-6 0-2 16,1 0 1-16,0 0-1 0,-1 0 0 0,-6 0 0 16,7 0-1-16,-7-5-2 0,0 5 0 0,0 0-4 0,0-3-6 15,-7 0-5-15,7 3-5 0,7-4-6 0,-14 0-5 16,7 4-2-16,0 0-6 0,-6 0-16 0</inkml:trace>
  <inkml:trace contextRef="#ctx0" brushRef="#br0" timeOffset="161028.13">15110 17123 408 0,'-8'-8'21'0,"2"1"2"0,0 0-2 15,-1-1-1-15,-12 1-4 0,6 4-3 0,-7-1-1 16,0 4-1-16,1-4-1 0,-7 4 1 0,0 4-2 15,-7 3 0-15,1-3 2 0,6 7 0 0,-7 0 0 0,1 0-1 16,-1 0 0-16,1 7 3 0,5 0 0 0,1-3-1 16,0 4-1-16,7-1-5 0,5 0-1 0,2 0 3 0,6-3 0 15,-2 4 0-15,8-2-3 0,8-2 1 0,-2 0-3 16,0 0 0-16,8-1 0 0,-2 1 0 0,8-5-1 16,5 2 0-16,-5-5 1 0,7 0-5 0,-1-3-1 0,0 0 5 15,6-4-1-15,-5-4-1 0,5 0 0 0,1 1-4 16,-1-1 5-16,-6-3-4 0,7-5 4 0,-8 6-2 0,1-2 2 15,-6-3 0-15,0-1-4 0,-1 6 4 0,1-5 0 16,-7 1 1-16,0 1 0 0,-7-2 0 0,7 0 0 16,-7 0 1-16,2 1-1 0,-8-1 1 0,0 3 4 0,0-2 3 15,0-2-3-15,0 5 4 0,0-4-1 0,0 4 4 0,0 0 1 16,0-1 0-16,0 4-2 0,0 0-1 0,0 1-2 16,0 3-1-16,0-4 1 0,0 8-1 0,0-1 0 15,6 5-3-15,-6 2 4 0,0 6-2 0,0-2 0 0,0 8 0 16,6 0 0-16,-6 7-1 0,0 4 0 0,0 4-1 15,0 0 0-15,0 7-1 0,0 0-1 0,0 3-1 0,0 1 0 16,0 3 0-16,0-3 0 0,7-1-1 0,-7 5 0 16,0-5-1-16,0 1 0 0,0-4 0 0,0-4 0 0,-7 1-1 15,7-4-1-15,0-5-1 0,0-2 2 0,-6-4-5 16,6-1 2-16,-6-3 1 0,6 0 0 0,-8-7-3 16,-4-1 1-16,5-3 2 0,1 0 1 0,-7-4-2 0,0 1 2 15,-1-8-2-15,-5 3 3 0,0 1 0 0,0-8 0 16,-1 1-3-16,-6-1-1 0,6 0 3 0,-6-3 2 15,0 0 1-15,6 0-3 0,-6-4 0 0,7 0 5 0,-1-1-4 16,0-2 2-16,1 3 2 0,0-4 1 0,6 0-1 16,6 4 0-16,-6-4 1 0,0 1 2 0,6 3 0 0,1-4-4 15,0 5 4-15,6-1-2 0,0 0-4 0,0-1 5 16,6 1-5-16,0 0 4 0,1 4-5 0,12-4 3 0,-5 0-3 16,-1 4 4-16,6-4-4 0,8 4 4 0,-2-4-5 15,1 3 5-15,7-3-6 0,-1 4 4 0,1 0-5 16,-1 3 1-16,8-4-2 0,-1 8 0 0,0-6-7 0,-7 6 0 15,8-5-1-15,-1 5-5 0,-1-2-1 0,-5-3-3 0,6 5-2 16,-7-3-5-16,2 3-3 0,-9-4-1 0,7 4-4 16,-5 0 0-16,-1 0-4 0,-6-4-1 0,-1 4-7 0,-6 0-1 15,0 0-13-15,-7 0-12 0</inkml:trace>
  <inkml:trace contextRef="#ctx0" brushRef="#br0" timeOffset="161673.42">15565 17061 415 0,'-25'18'34'0,"-2"4"1"0,-5 0-3 0,6 3 1 16,6 1-1-16,-7-1-5 0,9 1-1 0,-2 0-3 0,7-4-2 16,-1 3-2-16,8-3-5 0,0-3-3 0,0-2-1 15,6 3 1-15,6-6-2 0,0 1-1 0,0-4-1 16,1 0 4-16,6-1-2 0,0-2-3 0,7-4 2 0,-8-1-2 15,8 1 0-15,0-4 0 0,-1-4-1 0,7 1-1 16,-6-4 0-16,-1-1-1 0,7-3 0 0,-6-4-1 0,7 0 1 16,-1-2-3-16,-7-3 2 0,1 3 0 0,6-5 0 15,-7 0 0-15,-6 0 0 0,6 0 4 0,-5 0 1 16,5-1 0-16,-12 2 3 0,-1 3 4 0,7 3-2 0,-13 0 2 16,6 4 3-16,-6 0 0 0,7 4-5 0,-7 3 3 15,0 1-4-15,-7 3-3 0,7-3 1 0,0 6 2 0,0 4-2 16,-6 0 0-16,0 4 1 0,-1 4-2 0,1 3 1 15,-1 2 2-15,-6 0-6 0,7 6 2 0,-8 4 1 16,8-1-2-16,0 0-3 0,6 0-2 0,-7 1 0 0,7-1-8 16,-7-3-3-16,14-1-5 0,0 2-9 0,-1-6-11 0,0 5-5 15,1-8-12-15,0 0-6 0,5 1-10 0,2-8-18 16,-1-1-10-16,6-6 12 0,0 0 6 0</inkml:trace>
  <inkml:trace contextRef="#ctx0" brushRef="#br0" timeOffset="161985.13">16294 17185 422 0,'-26'3'37'0,"0"5"-5"0,7-5-1 0,-1 9-3 15,8-1-4-15,-2 0-5 0,8-1 0 0,6 5-2 16,0 4-2-16,12-1-2 0,2 0-1 0,6 0-2 0,-1 5-1 16,7-1-1-16,-6-5-2 0,6 6-3 0,-1-2-1 15,-5 2 0-15,-7-4 1 0,0-1 0 0,-6-1-2 0,-7-2 2 16,-7 0 0-16,-6-4-5 0,0 0 5 0,-7-4-2 16,-5-3-3-16,5 0 4 0,-12-4 0 0,12 0-2 0,-6 0-1 15,-1-8-2-15,2 5-3 0,-1-5-1 0,12 1-7 16,-5 3-5-16,6-3-2 0,0-4-6 0,7 7-1 0,-1-2-7 15,0-3 1-15,1 6-7 0,0 0-14 0</inkml:trace>
  <inkml:trace contextRef="#ctx0" brushRef="#br0" timeOffset="162715.94">16639 17277 404 0,'-6'-4'28'0,"6"-3"-2"16,0 3 0-16,-6 0 0 0,0-6 4 0,6 2-9 15,-8 1 0-15,2-1 3 0,-7 1-4 0,7 0-2 0,-8 0-2 16,2 2-2-16,-2-2-1 0,2 3-2 0,-2 4-4 16,-5-3 2-16,-1 3-4 0,1 3-7 0,-7 1-4 15,6 3-6-15,-6 0-8 0,0 2-9 0,1 1-6 0,-2 1-6 16,7 4-15-16,-6-4-15 0</inkml:trace>
  <inkml:trace contextRef="#ctx0" brushRef="#br0" timeOffset="163923.7">16621 17240 418 0,'0'-4'29'0,"0"4"-5"0,0-3 1 0,0-1 0 15,0 4-1-15,0-4-8 0,0 1-1 0,0-1-1 16,0 1-1-16,0-1-2 0,-8-1 0 0,8 5-1 0,-6-2-1 15,0-3-1-15,-1 2 0 0,1-1 1 0,-1 0-3 16,0 1 2-16,-5-1-5 0,-2 4 5 0,8 0-1 16,-7-2-5-16,0 2 0 0,0 0 0 0,0 0 0 0,0 2 4 15,-7-2-1-15,7 4 0 0,-7-1-2 0,8 1-2 16,-8 0 4-16,7-1-5 0,-7 2 3 0,8 2 0 0,-8-3 0 16,14 3 0-16,-7-4 0 0,-1 1 0 0,2 0-1 15,5-1 1-15,-6 1-1 0,7-1 0 0,6 2 0 16,-7-2 0-16,0 4 0 0,7-3-1 0,0 0 1 0,0-1-1 15,0 5 0-15,0-5 1 0,0 4-1 0,7 1 0 16,0-1 3-16,-1-3-3 0,0 3 0 0,8 0 0 0,-8 2 0 16,7-3 0-16,0 1-1 0,0 1 0 0,1-2 1 15,-2 3 0-15,1-2 0 0,0 0-1 0,0 1 1 16,-7-2 1-16,8 6-2 0,-14-1 0 0,6 0 1 0,-6-4-2 16,6 4 5-16,-6 0-4 0,-6 4 5 0,6-5 1 15,-6 6 1-15,0-5-3 0,-8-1 2 0,8 5 3 0,-7-4 3 16,-1 0-1-16,2-4 0 0,-8 4 0 0,1-3 0 15,-1-2 1-15,0-1-1 0,-6-2-1 0,7-3-1 0,-7 0-4 16,6 0 2-16,-6-3-1 0,1-2-2 0,5 5-3 0,-6-3-6 16,-1 0-1-16,8-5-6 0,0 5-12 15,-1-1-7-15,1 0-7 0,5 1-5 0,-5-1-6 0,6 4 0 16,0 0-4-16,7-4-15 0,-8 4-12 0,8 0 10 0</inkml:trace>
  <inkml:trace contextRef="#ctx0" brushRef="#br0" timeOffset="164535">17115 17295 400 0,'-13'-3'64'0,"-6"-5"-12"0,-1 1-9 0,0 3-13 16,1 0-7-16,6 1-19 0,-6 3-6 0,11 0-9 0,2 7-9 15,0-3-10-15,6 6-12 0,-6-2-24 0</inkml:trace>
  <inkml:trace contextRef="#ctx0" brushRef="#br0" timeOffset="164638.16">16907 17566 400 0</inkml:trace>
  <inkml:trace contextRef="#ctx0" brushRef="#br0" timeOffset="165535.45">16946 17658 401 0,'0'0'17'0,"0"0"-1"0,6 0 0 0,-6 0 2 16,7 0-2-16,-7 0-4 0,7 0-5 0,-1 0 3 0,0 0-1 16,-6 0-1-16,6 0-5 0,2 0 4 0,-2 0-1 15,7 0-5-15,-6 0 4 0,6 0-5 0,-1 0 4 16,-5-4-4-16,6 4-1 0,0 0 5 0,0 0-4 16,-6-4 5-16,-1 4-2 0,1 0 1 0,-7-3-1 0,-7-1 1 15,1 4 1-15,-1 0-1 0,-6 0 6 0,-6 0 1 0,-1-4 3 16,-6 4-2-16,-1 0 4 0,2 0 1 0,-7 4-3 15,5-4 3-15,1-4-6 0,6 4 2 0,-6 0-5 16,14 0 1-16,-1 0-7 0,-1 0-3 0,8-3-6 0,6 3-2 16,0 3-6-16,0 1-4 0,6 3-4 0,-6 1-5 15,7-1-6-15,6 1-8 0,-6 6-26 0,-1-7-2 16</inkml:trace>
  <inkml:trace contextRef="#ctx0" brushRef="#br0" timeOffset="165955.95">17506 17137 436 0,'-7'-7'56'0,"1"0"-1"0,6-1-8 16,0 1-7-16,0 3-1 0,0 1-9 0,6 3-3 16,1 0-3-16,0 0-2 0,-1 0-3 0,7 0-2 15,0 0-2-15,6 0-2 0,1 0-2 0,0 3-2 0,-1-3-1 16,7 0-7-16,0 4-3 0,1 0-7 0,5 3-2 0,-6 0-9 16,0 1-7-16,7-1-5 0,-8 0-6 0,8 4-6 15,-13 0-5-15,6-2-14 0,-6 0-14 0,-1-1 8 0</inkml:trace>
  <inkml:trace contextRef="#ctx0" brushRef="#br0" timeOffset="166308.79">17688 17152 409 0,'-13'15'20'0,"1"-1"2"16,-2 9-1-16,2-2 0 0,-8 5 2 0,0 7-6 15,7 0-4-15,-7 0 4 0,1 4-2 0,-1 3 0 16,8-4-2-16,-8 5 3 0,7-1-3 0,0 0-3 0,6-3 0 16,-5 0 1-16,5-4 2 0,-6-1 2 0,13 1-3 15,-6-8 3-15,-2 2-5 0,8-5 1 0,0-8 1 0,0 1 0 16,0 0 2-16,8-8 2 0,-8 4-1 0,6-7 0 16,-6 4 0-16,6-6 1 0,1 3 0 0,6 1 0 15,-7-1-1-15,1-2-5 0,6 1 3 0,-6 0-5 0,5-1 1 16,2 0-1-16,-2 1 0 0,1 1-1 0,1 1-1 15,-2-2 1-15,2 0-3 0,-2-1 0 0,8 1-1 0,-7 3-1 16,7-3-3-16,-8 0 3 0,8-1-5 0,-7 1 3 0,7 0-6 16,0-1-1-16,-1 1-7 0,1-4-5 0,-1 7-4 15,0-4-9-15,-5 2-2 0,-1-5-3 0,-1 7-5 16,-5-4-1-16,0 1-4 0,-1 0-1 0,-6-1-6 0,-6 1-13 16,6-4-4-16</inkml:trace>
  <inkml:trace contextRef="#ctx0" brushRef="#br0" timeOffset="166529.99">17473 17544 417 0,'7'-7'38'0,"-7"-1"-2"0,7 2 3 16,5 1-4-16,2 1 2 0,5 4-8 0,1 0-3 15,6-3-3-15,0 3-3 0,-1 0-7 0,9 0 1 0,-2 3-4 16,1-3-4-16,-1 4-3 0,1 1-7 0,-1 1-4 16,-6-2-9-16,7 0-7 0,-7-1-7 0,-7 5-8 15,7-5-11-15,-13-3-18 0,7 4-4 0</inkml:trace>
  <inkml:trace contextRef="#ctx0" brushRef="#br0" timeOffset="167050.51">18261 17204 420 0,'27'0'50'0,"-1"0"-3"0,-1 0 2 16,9 0-4-16,4 0-2 0,-5 2-9 0,6 3-3 15,7-1-3-15,-14-1-1 0,7 4-3 0,0 1-3 0,0-1-2 16,1 1-5-16,-2 2-1 0,1 1-3 0,-6 0-2 16,-1-4-3-16,1 4-3 0,0-3-8 0,0 3-6 0,-8 1-4 15,-5-6-9-15,0 5-5 0,-1-3-10 0,-6-1-2 16,-6 0-7-16,-1 1-12 0,0-1-18 0,-6-7 6 16</inkml:trace>
  <inkml:trace contextRef="#ctx0" brushRef="#br0" timeOffset="167274.85">18600 17302 400 0,'-6'0'37'0,"6"4"-1"0,0 3 3 0,0 9-2 16,-6-3 3-16,6 1-8 0,-8 13 2 0,2-2-6 16,0 4 2-16,-1 13-4 0,-6-7-1 0,0 10-2 15,0-2-3-15,-6 5 1 0,5 0-5 0,-5-1 0 0,6 5-2 16,-6-5-5-16,-1-3 0 0,0-3-2 0,7-5-3 15,1 1-1-15,-2-8-1 0,1-4-5 0,0-2-9 0,6-4-2 16,1-5-3-16,6-3-9 0,-6-4-2 0,6 0 0 16,0-2-8-16,6-5-1 0,-6 0-11 0,6-5-2 0,1 1-16 15,6-6-12-15</inkml:trace>
  <inkml:trace contextRef="#ctx0" brushRef="#br0" timeOffset="167557.1">19231 17287 439 0,'-6'15'50'0,"-7"3"3"0,0 8-5 0,0 4-1 0,-7 2 1 15,1 5-10-15,-7 4-5 0,0 2-1 0,0 5-2 0,0-1-6 16,-1 5-2-16,-5-1-1 0,7-3-5 0,-1 7-1 16,-1-8-8-16,1 1-3 0,6-8-8 0,-5 1-4 0,11-5-6 15,-6-6-9-15,8-1-2 0,6-7-9 0,-8-3-9 16,14-2-2-16,-6-6-7 0,6-2-7 0,0-3-14 16,0-6-2-16,0-4 9 0</inkml:trace>
  <inkml:trace contextRef="#ctx0" brushRef="#br0" timeOffset="167738.04">18919 17826 421 0,'7'-8'41'0,"-7"2"-2"0,7 2 2 0,-1 4 0 15,0 0-2-15,8 0-5 0,-2 0-2 0,8 0-3 16,-7 0-7-16,7 0-1 0,6 4-2 0,-7-1-2 0,7 0-3 16,7 2 0-16,-7-5-3 0,6 7-6 0,1-4-1 15,-1 1-4-15,1-4-8 0,-1 4-7 0,1-4-5 16,-7 0-3-16,7 0-6 0,-7-4-7 0,-6 0-5 0,-1-3-6 15,0-1-11-15,1-2-10 0,-7-5-1 0</inkml:trace>
  <inkml:trace contextRef="#ctx0" brushRef="#br0" timeOffset="167928.57">19720 17398 414 0,'0'0'40'0,"0"3"8"0,0 4 0 0,-6 8 5 0,-7 4 1 15,6 2-7-15,-6 8 0 0,-7 5-3 0,1 6 1 16,-1 4-7-16,-6 4-1 0,0 3-3 0,1 0-5 0,-8 1-3 15,7-2-3-15,0-1-2 0,0 2-3 0,6-7-2 16,-5-1-2-16,11-6-4 0,-6 0-4 0,7-4 0 0,1-4-7 16,5 0-4-16,0-6-10 0,1-2-3 0,0-2-14 15,6-4-7-15,0 3-13 0,0-7-6 0,0-3-9 16,0 2-20-16,0-7-13 0,0 2 13 0,0-5 6 0,0-8 13 16</inkml:trace>
  <inkml:trace contextRef="#ctx0" brushRef="#br0" timeOffset="169375.46">16862 17295 401 0,'19'0'10'16,"0"-3"-2"-16,0 6 4 0,-5-3 0 0,5 0-1 0,1 0-5 15,0 0-1-15,6 0 0 0,-7 0-1 0,1 0 0 0,-1 0-1 16,1 0 0-16,-1 0 0 0,0 0-3 0,1 0-1 16,0 0 4-16,-7 0 0 0,7 0 0 0,-8 0-1 15,8 0-4-15,-7 0 3 0,-7 0 0 0,8 0 1 0,-8 0-1 16,7 0-1-16,-13 0 3 0,7 0 1 0,-7 0 3 16,6 0 1-16,-6 0 1 0,0 0-3 0,0 0-2 0,0 0 2 15,0 0-2-15,-6 0 2 0,6 0 0 0,0 0-1 16,0 0-1-16,0 0-1 0,0 0-2 0,0 0-5 0,0 0 0 15,0 0-3-15,0 0-1 0,0 0-6 0,0 0-2 16,0 0-6-16,0 0-4 0,0 0-7 0</inkml:trace>
  <inkml:trace contextRef="#ctx0" brushRef="#br0" timeOffset="170126.07">16724 17705 406 0,'0'0'18'0,"7"-3"-1"0,-1 3 4 0,1 0-1 15,0 0-2-15,5 0-5 0,8 0 0 0,-7 0-2 16,13 0-1-16,-6 0 2 0,6 0-5 0,0-4 3 0,-1 4-2 16,-5 0-2-16,7 0 0 0,-9 0-1 0,2-4-1 15,0 4 0-15,-1 4-3 0,-5-4 3 0,-2 0-1 16,2 4-2-16,-8-4 4 0,1 3-5 0,-1-3 4 0,1 4 0 16,-7-4-5-16,6 0 5 0,-6 0-5 0,0 0 4 15,0 0-4-15,0 3 4 0,0-3 0 0,0-3-3 0,0 3-1 16,0 0 2-16,0 0-3 0,0 0-1 0,0 0-1 15,0 0-3-15,0 0-5 0,0 0-3 0,0 3-7 0,0-3-4 16,0 0-1-16,0 0-4 0,7 0-14 0</inkml:trace>
  <inkml:trace contextRef="#ctx0" brushRef="#br0" timeOffset="171536.25">16946 16980 414 0,'20'-4'18'0,"-8"1"-2"0,2 3-1 0,5 0-2 0,-6-5-1 16,-6 5-6-16,-1-3 0 0,0 3 2 0,1 0 3 16,-7 0 0-16,0 0 1 0,0 0-2 0,0 0 5 15,-7 0-2-15,1 0 1 0,-7 0 1 0,7 0 3 0,-8 0-1 16,8 0-1-16,-8 0-2 0,2 0-2 0,-1 0-1 15,6 0-2-15,1 0-5 0,-1 0-1 0,7 0-4 0,0 0-3 16,0 0-3-16,0 3-4 0,7 5-6 0,-1-4-2 16,1 3-5-16,-7 4-6 0,13 0-3 0,-7 0-7 0,0 4-25 15</inkml:trace>
  <inkml:trace contextRef="#ctx0" brushRef="#br0" timeOffset="172186.21">16959 18321 420 0,'13'-4'24'0,"-1"0"-2"0,2 4-4 0,-1-3-1 0,7-1 1 15,-8 0-7-15,8 4-4 0,-7 0 1 0,0-3 1 16,-6 3-4-16,-1 0 3 0,7 0-1 0,-13 0 0 0,0 0 5 15,7 0 3-15,-7 0-2 0,0-4 4 0,0 4-2 16,0-3-1-16,0-2-2 0,0 2-4 0,-7 3-2 16,7 0 1-16,0-4 1 0,-6 1-1 0,6-1-2 0,-7 4-2 15,1 0-4-15,6 0-3 0,-7 0-5 0,1 0-1 16,-1 0-4-16,0 0-6 0,7 0-6 0,-6 4-8 0,6-4-8 16,-6 0-16-16,6 3-16 0</inkml:trace>
  <inkml:trace contextRef="#ctx0" brushRef="#br0" timeOffset="174187.55">16497 18179 406 0,'-14'-5'27'0,"-5"5"2"16,-1 0-1-16,0 5-4 0,2-10 1 0,-9 5-2 15,1-4-2-15,0 4-4 0,0 0-3 0,0 0 0 16,-7 0 3-16,8 0-2 0,-15-3-2 0,1 3 0 0,0 0-1 16,0 0-1-16,0 3 5 0,-6-6 0 0,-1 3-2 15,0 0 1-15,0 0-1 0,1 0 5 0,6 0-2 16,-7 0-1-16,8 0 2 0,-9 3 0 0,9-3-5 0,-7 0 4 15,5 4-4-15,1-4 0 0,-6 0-2 0,-1 5 1 16,7-5 0-16,-7 2-1 0,1-2-3 0,6 0-1 0,-7 4 4 16,7-4-5-16,-7 0 4 0,13 0 0 0,-5 4-6 15,5-4 4-15,0 0 0 0,1 0-1 0,6 0-5 16,0 0 4-16,7 0-1 0,-8 0 0 0,8 3-5 0,6-6 4 16,-7 3-2-16,7 3-3 0,-6 1 4 0,5-4-4 15,1 4 2-15,1 0 2 0,4-4-2 0,2 2 2 0,-6 3-3 16,5-5-2-16,0 3 4 0,7-3-4 0,-6 0 2 15,6 0 2-15,0 0-4 0,0 0 4 0,0 0-2 0,0 0-2 16,0 0 4-16,0 0-2 0,0 0-2 0,0 0 4 16,0 0-4-16,0 4 4 0,0-4-4 0,0 0 4 0,0 0-4 15,0 0 4-15,0 0-2 0,0 0 2 0,0 0-2 16,0 0 2-16,0 0-4 0,0 0 4 0,-7 0-5 0,7 0 0 16,0 0 5-16,0 0-4 0,-6 0 4 0,6 0-4 15,0 0 4-15,-6 0-2 0,6 0-2 0,-8 0 4 16,8 0-2-16,0 0-2 0,-6 0 2 0,6 0 3 0,0 0-5 15,0 0 2-15,-6 0 0 0,6 0 3 0,0 0-5 16,-6 0 2-16,6 0-2 0,0 0 5 0,-8 0-5 0,8 0 5 16,-6 0-5-16,0 0 2 0,6 0 0 0,0 0 3 15,0 0-2-15,-7 0-2 0,7 0 2 0,0 0 1 16,0 0-1-16,0 0 0 0,0 0 0 0,0 0 0 0,0 0 0 16,-6 0-3-16,6 0 2 0,0 0 0 0,-7 0 0 15,0 0 0-15,7 0 0 0,-6 0 2 0,0 0-2 0,0 0 1 16,-2 0-1-16,2 0 0 0,0 0 2 0,6 0-2 15,-7 0 0-15,1 0 0 0,6 0-3 0,0 0 3 0,0 0 0 16,-7 0 0-16,7 0-1 0,0 0-2 0,0 0 4 16,0 0-1-16,0 0-1 0,0 0-5 0,0 0-1 15,0 0-6-15,0 0-2 0,0 0-8 0,0 0-9 0,0 0-5 16,0 0-6-16,7 0-4 0,-7 0-5 0,6 0-7 0,7 0-9 16,-7-4-20-16,8 1 2 0,-2-2 13 0</inkml:trace>
  <inkml:trace contextRef="#ctx0" brushRef="#br0" timeOffset="181810.25">17265 16248 411 0,'7'0'19'0,"-1"0"4"0,7-5-2 0,0 2 0 0,7-1-2 16,5 1-2-16,8-5-3 0,-1 1-3 0,14-5 4 0,0 5-6 16,0-4 0-16,6 4 1 0,-1-3 0 15,8 1-2-15,0 2-1 0,0 4-1 0,-1-4-3 0,1-1 2 16,0 5 1-16,-1-1-1 0,1 1 0 0,-1-6-1 0,-6 6 0 16,1-4-3-16,-8 3 0 0,1-2 0 0,-1 1 2 15,-5-2-2-15,-1 0 1 0,-7 0 0 0,1 3-1 16,-7 0 0-16,-7-4 0 0,1 6 0 0,0-3 0 0,-8 2 0 15,1 3 0-15,-6-4 0 0,6 0 0 0,-13 4 0 16,6-4 0-16,1 4-1 0,0 0 2 0,-7 0-2 0,0 0 0 16,0 0 2-16,0-3-3 0,0 6-3 0,0-6 2 15,6 6 0-15,-6-3-1 0,0 0-3 0,0 0-2 16,6 0-5-16,0 4-2 0,2-4-6 0,-2 0-4 0,7 4-7 16,0 0-11-16,-6-1-26 0</inkml:trace>
  <inkml:trace contextRef="#ctx0" brushRef="#br0" timeOffset="184057.85">17519 17112 413 0,'6'-4'22'0,"14"4"2"0,-7-4-1 15,7 1 4-15,-1 0-2 0,7-2-6 0,0 2 0 0,0-1-2 16,7 1-3-16,6-1 3 0,-7 4-2 0,8-4-1 16,-1 4-2-16,-7 0-1 0,7 0-2 0,0 4-1 15,-7 0-1-15,-5-1-5 0,5 1 0 0,-6 4 2 0,-6-5-2 16,0 0 3-16,-1 1 0 0,-5 3-1 0,-2-3-4 15,-5 0 4-15,6-4-1 0,-7 3-4 0,-6-3 4 0,7 0-2 16,-7 0-2-16,0 0 4 0,0 0-4 0,0 0 3 0,0 0-5 16,0 0 0-16,0-3 1 0,0 3-2 0,-7-4 0 15,7 0-4-15,-6 4-6 0,6 0-3 0,-7 0-5 0,1-3-10 16,-1 3 1-16,1 0-6 0,0 3-7 0,-2 5-17 16</inkml:trace>
  <inkml:trace contextRef="#ctx0" brushRef="#br0" timeOffset="185119.82">17629 17064 402 0,'0'15'16'0,"0"-1"-1"0,-6 5 1 16,6-1 0-16,-6 0 0 0,6 4-8 0,-7-4 5 15,1 5-3-15,-8 2 1 0,8-3 0 0,-6 4 2 0,4-1 0 16,-4 5-4-16,-2-4 4 0,1 2-4 0,7 2 2 16,-7-1 0-16,0 0 1 0,7 4 0 0,-8-3-2 0,1 3 0 15,1-4-1-15,5 4 1 0,0-4 0 0,1 1-4 16,0-5 0-16,-2 1 0 0,2 0 2 0,0-4-1 16,6-1 0-16,0-6 0 0,0 0-1 0,0-1 1 0,0-2 2 15,0-1 0-15,0 0-1 0,0-1 1 0,0-2-5 16,0 0 3-16,-7-1-1 0,7 3 0 0,-6-1 0 15,6-3-1-15,-7 5-2 0,7-3 2 0,-7 3-1 0,7-4 0 16,0 0 0-16,-6-3-1 0,6 3 0 0,0 1 0 0,0-5 0 16,0 1 1-16,0-4 2 0,0 3 0 0,0-3-3 15,0 0 5-15,0 0-4 0,0 0 3 0,0 0 0 16,0 0 1-16,0 0-2 0,0 0 5 0,0 0-5 16,0 0 4-16,0 0-4 0,0 0 1 0,0 0 0 0,0 0-1 15,0 0 2-15,0 0-3 0,0 0-3 0,0 0 5 16,0 0-1-16,6 0-2 0,-6 0 1 0,7 0-2 0,0 0 3 15,6 0-3-15,-1 0 0 0,2 0-1 0,6 0 0 16,-8 0-2-16,15 4 3 0,-15-4-1 0,8 4-1 0,-1-1 1 16,1 1 1-16,-6 0-3 0,4 4 1 0,-4-6 0 0,-1 3-1 15,-1-2 1-15,-4 5-1 0,4-5-2 0,-6 1 2 16,2-4 0-16,-2 4-2 0,-6-1 2 0,6-3 0 16,-6 0 0-16,0 4 1 0,0-4-1 0,0 0-5 0,0 0 4 15,0-4-6-15,0 8 1 0,0-4-3 0,0-4-1 16,0 4-6-16,0 0-4 0,0 0-8 0,0 0-3 15,0 0-6-15,0 0-4 0,0 0-10 0,7 4-7 0,-7-4-20 16,0 0-10-16,0 0 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06:49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12888 5611 411 0,'0'0'18'0,"7"0"-3"0,-1-2 0 16,-6 2 1-16,13 0-1 0,-13 0-8 0,7 0 1 0,0 0-4 15,-1 0 0-15,-6 0-1 0,6 0-1 0,-6 0-1 16,7 0-1-16,-7 0 0 0,0 0-1 0,0 0 0 16,0 2-1-16,0-2 0 0,0 5 1 0,0-5 0 0,0 4 0 15,0-4 0-15,0 0 0 0,0 3 0 0,0-3 0 16,0 0 1-16,0 0 0 0,0 0 0 0,0 0 1 0,0 0-2 16,0-3 1-16,0 6-2 0,0-3 4 0,0 0 1 15,0 0 1-15,0 0 1 0,0 0 3 0,0 0 0 0,0 0-1 16,0 0 1-16,0-3 1 0,0 3 2 0,0 0 1 15,0 0-1-15,0 0-1 0,0 0 0 0,0 0 1 0,0 0 2 16,0 0-1-16,0 0-2 0,0 3-2 0,0-3 1 16,0 0 4-16,0 4-1 0,0 0 3 0,0 3-4 0,0 0 4 15,7 1-1-15,-7 2-1 0,0 1 1 0,0 4 1 16,0 3-4-16,0 4 4 0,-7 1-1 0,7 3-3 16,0-1 0-16,-7 4 0 0,7 4 0 0,-6 0-1 0,6 0 1 15,-6 3-3-15,-1 1-2 0,0-5 0 0,7 5-1 16,-6-7 0-16,6 3 2 0,-7-3 2 0,7-5-1 0,-6 1-1 15,6-8-2-15,0 4-3 0,0-7 0 0,0-1 1 16,0-3 2-16,-7 1 1 0,7-2 0 0,0-6-1 16,7 3 0-16,-14-3 0 0,7 0 0 0,0-4-3 0,0 3 5 15,0-3-5-15,0 0 4 0,0 0 0 0,0 0 0 16,0 0 1-16,0 0 0 0,0 0-1 0,0 0 0 0,0 0 1 16,0 0 0-16,0 0-1 0,0 0 3 0,0 0-1 15,0-3-4-15,0-1-1 0,0-3-1 0,0-1 3 0,0 0 1 16,0-2 0-16,7-1 0 0,-7-4-5 0,6-3 0 15,1 3 0-15,-1-4 0 0,1 2 4 0,6-3 0 0,-7 3-3 16,8-5 0-16,-2 4 0 0,1-1-2 0,7-3 0 16,-6 4 4-16,4-4-1 0,2 4 0 0,7-1-4 0,-8 1 4 15,0 0-1-15,8 3-4 0,-8 4 4 0,0-3-4 16,8 2 4-16,-7 2-4 0,-2 2 4 0,2 1-4 16,-1 0 4-16,1 2-4 0,0 3 2 0,-7 2 2 0,7-5-5 15,-8 5 5-15,2 0-1 0,-2 5-5 0,1-5 4 16,1 2-5-16,-2-2 0 0,-6 0-4 0,8 5 1 0,-8-5-7 15,1 0-6-15,6 3-7 0,-6-3-8 0,-1 0-11 16,0 0-7-16,8 4-12 0,-8-4-6 0,-6 4-20 16,6-4-3-16,1 0 11 0,-7 0 9 0</inkml:trace>
  <inkml:trace contextRef="#ctx0" brushRef="#br0" timeOffset="4978.63">14295 6722 411 0,'6'0'25'0,"2"4"3"16,-2-4-3-16,-6 0 3 0,6-4-1 0,-6 4-2 16,0 4-2-16,0-4 1 0,0 0 0 0,0 0 1 15,0 0-3-15,0 0 0 0,0 0 1 0,0 0 0 0,0 0-2 16,0 0 0-16,0 0-2 0,0 0-2 0,0 0-1 15,0 0-1-15,0 0-1 0,6 0 3 0,-6 0-2 0,0 0-2 16,0 0-1-16,7 0-3 0,0 0 2 0,-1-4-2 16,1 4 0-16,-1 0 0 0,8 0-2 0,-8-4 0 15,14 4-1-15,-8-3 0 0,1 3 1 0,7-4-1 0,0 4-1 16,-1 0-2-16,1-4-1 0,0 1 3 0,-2 3-3 16,9-4-2-16,-1 4 1 0,0 0 3 0,0 0-2 0,-1-3-3 15,2 3 4-15,5 0-3 0,1 0 3 0,-1 0-3 16,2 0 1-16,-2-5 1 0,1 5-4 0,5 0 4 0,1 0-2 15,-6-3 2-15,7 3-2 0,-2 0-1 0,-5-4 2 16,6 4-1-16,0 0 1 0,-7-3 0 0,1 3 0 16,0 0 0-16,0-4 0 0,-1 4 0 0,-7 4-1 0,9-4-1 15,-9 0 0-15,1 0 0 0,7 0 2 0,-7 0-2 16,0 0 0-16,0 0 1 0,-7 0 0 0,7 3-2 0,1-3 3 16,-1 0-1-16,-6 0 0 0,5 4-2 0,-5-4 3 15,6 0-1-15,-6 3-1 0,5-3 1 0,-5 0 2 0,6 0-2 16,-6 0-1-16,5 0 3 0,-5 5-2 0,6-10-1 15,1 5 1-15,-1 0 4 0,-1 0 0 0,1 0 0 0,7 5-1 16,-1-5-4-16,1 0 4 0,7 3-1 0,-2 1-4 16,1-1 4-16,1 1 0 0,-1-4-1 0,0 7 0 0,-1-3 0 15,2-4 0-15,5 4-1 0,-6 4 0 0,1-8 0 16,-1 2 0-16,0 3 0 0,-1-2 0 0,2 5 0 16,-7-5 0-16,6 5 0 0,-7-5 0 0,1 0 0 0,-1 1 0 15,1 1 0-15,5-2 0 0,-11 1 0 0,12-1 0 16,-6 1-4-16,-1-1 4 0,-5 1 0 0,11 0 1 0,-11-1-4 15,5 1 0-15,1-1 4 0,-1 1-1 0,1 1-3 16,-1-5 0-16,1 3 4 0,6 0 0 0,-7-3 0 16,1 0 0-16,-1 0 0 0,2 4-1 0,-2 0 0 0,1-4 0 15,-1 6 0-15,-6-6-2 0,-1 0-2 0,8 5 1 16,-7-2 0-16,-6 1 2 0,6-4 1 0,0 5-2 16,-7-5 0-16,8 2 2 0,-7-2-2 0,-2 4 0 0,2 0 0 15,0-4 0-15,-1 0 1 0,-5 0 1 0,5 3 1 16,-6-3 0-16,6 0-3 0,-5 0 2 0,5 0 1 0,-6 0-2 15,0 0 1-15,0 0-1 0,0 0 1 0,1 0-1 0,-2 0 1 16,1 0 2-16,0 0-3 0,-6 0 1 0,5 0-1 16,-4 0 1-16,-2 0 2 0,-6 0-1 0,0 0 0 0,6 0-1 15,-6 0 2-15,0 0-2 0,0 0-1 0,0 0 1 16,0 0 4-16,0 0-4 0,0 0 4 0,0 0-4 16,0 0 4-16,0 0-4 0,0 0 3 0,0 0-4 0,0 0-1 15,0 0-3-15,0 0-1 0,0 0-6 0,0 0-8 16,0 0-9-16,0 0-10 0,0 0-9 0,0 0-12 0,0 0-8 15,0 0-15-15,7 0-10 0,0 0 7 0,-7 0 12 16</inkml:trace>
  <inkml:trace contextRef="#ctx0" brushRef="#br0" timeOffset="6110.91">19987 6638 421 0,'0'-4'36'15,"0"4"-3"-15,0 0 3 0,0 0-3 0,0 0 2 0,0 0-6 16,0 0-3-16,0 0 0 0,0 0-2 0,0 0-2 0,0 0 0 16,0 0-1-16,7 0-3 0,-7 0 0 0,6 0-1 15,1 0 2-15,0 0-1 0,5 0 0 0,2 0-1 16,5 0-3-16,-6 0 0 0,13 0-2 0,-7 0-2 0,1 0 0 15,6 0-1-15,1 0 2 0,5 0-2 0,-7 0-1 16,9 0 1-16,5 0 2 0,0 0-4 0,-1 0 1 0,2 0 1 16,5 0-1-16,1 0-1 0,-1 0-1 0,8 0-2 15,-2 0 1-15,2 0-4 0,-1 0 3 0,1 0-4 16,4 0 4-16,-4 0-4 0,-1 0 0 0,7 0 0 0,-8 0 2 16,8 4 1-16,-7-4-2 0,1 4 2 0,5-4-3 15,-6 3 2-15,0 0-2 0,7 5-2 0,0-4 1 0,-8 0 1 16,8-1 2-16,-1 1-1 0,-5-4-2 0,6 0 3 15,-1 4-2-15,1-4-1 0,0 0 3 0,-2 0 0 0,2 0 0 16,0 0-2-16,-7-4-2 0,1 4 4 0,5 0-1 16,-6 4 0-16,0-4 0 0,1 0 2 0,-2 0-2 15,-5 0-2-15,7 0 2 0,-8 0 0 0,7 3 0 0,-7-3 0 16,8 4-1-16,-8-4 1 0,7 3-1 0,-7 1 0 16,8-4 0-16,-7 3 0 0,5-3-1 0,-5 5 3 0,7-5-2 15,-2 0-2-15,2 0 4 0,-1 3-2 0,-1-3-1 16,2 0 2-16,-1 0-2 0,0 0 2 0,0 4-2 0,0-1 2 15,-6-3-2-15,6 4 2 0,-13 0 0 0,7-1-1 16,-7-3 1-16,6 8 0 0,-13 0-1 0,2-6 0 0,5 6 0 16,-7-4 0-16,1 3 0 0,-1-3 0 0,1 0 0 15,-7 2-4-15,6-2 3 0,1-4 1 0,-1 0-1 0,1 0 2 16,-7 5-2-16,0-5 2 0,7 0-2 0,-7 0 2 16,-7 0-2-16,7 0 2 0,-6 0-4 0,-1 0 4 15,-6 3-2-15,0-3-2 0,1 0 1 0,-8 0 2 0,7 0 2 16,-13 0-4-16,7 0 4 0,-7 4-1 0,0-4 2 15,0 0 0-15,0-4-2 0,0 4 0 0,0 0 0 0,0 0 1 16,0 0-1-16,0 0 1 0,0 0 0 0,0 0 0 16,0 0-1-16,0 0 0 0,0 0 0 0,0 0 1 15,0 0-1-15,0 0 1 0,0 0-1 0,0 0 0 16,0 0 0-16,0 0 0 0,0 0 1 0,0 0-2 0,0 0 0 16,0 4 1-16,0-4-1 0,0 0 1 0,0 0 0 15,0 0 1-15,0 0 0 0,0 0 0 0,0 0-1 0,0 0-2 16,0 0 2-16,0 0-5 0,0 0-4 0,0 0-15 15,0 0-21-15,0-4-19 0,0 1-18 0,0-6-31 0,0-1-7 16,0 3 23-16,0-9 11 0,0-2 12 0</inkml:trace>
  <inkml:trace contextRef="#ctx0" brushRef="#br0" timeOffset="9966.83">23745 7074 401 0,'0'0'5'0,"0"0"1"0,0 0-7 0,0 0 0 15,0-4-2-15</inkml:trace>
  <inkml:trace contextRef="#ctx0" brushRef="#br0" timeOffset="19322.7">5639 9880 403 0,'0'0'28'0,"0"0"-2"0,0 0 3 0,0 0-6 16,0 0-1-16,7 0-2 0,-7-4 2 0,7 4 1 0,-1-2-2 16,7 2 3-16,7-9-3 0,-1 6 3 0,1-2 0 15,12-1 1-15,7 2-1 0,1-3-3 0,5 4-2 16,1-5-1-16,5 4-2 0,8-3-2 0,6 3-1 0,-6 1-2 16,13-5 0-16,0 8 0 0,-1-3 0 0,7-1-1 15,7 1-1-15,-7 3-1 0,7 0 0 0,0 0-1 0,-1 0-1 16,7 0 0-16,-6 3-4 0,0-3 3 0,0 4 0 0,-1-4 0 15,1 3-5-15,-7 1 4 0,0 0-2 0,0-1 1 16,-6 1 1-16,-7-4 1 0,0 0-2 0,-7 3 0 16,-5-3 1-16,-2 0 0 0,-11 0-1 0,-1 0 1 0,-7 0-1 15,-5 0-1-15,-1 0 0 0,-14 0 0 0,8 0-1 16,-7 0-1-16,-7 0-3 0,1 0 1 0,0 0-5 0,-7 0-5 16,6 0-8-16,-6 0-14 0,0 0-15 0,0 0-16 15,0 0-24-15,-6-3-14 0,6-1 12 0,-7 1 12 16,7-5 10-16</inkml:trace>
  <inkml:trace contextRef="#ctx0" brushRef="#br0" timeOffset="23376.02">23824 10184 400 0,'0'0'31'0,"0"0"0"0,0 0-1 0,0 0 1 16,0 4-1-16,0 0-5 0,6-1-2 0,0 1 2 0,7 3 0 15,1 0-5-15,-2 1 2 0,2 3-1 0,12 0-1 16,-7 3-3-16,13-3 0 0,-5 0-1 0,5 4-1 16,1-4 3-16,5 3-2 0,2 5-1 0,-1-4-1 0,0 3 1 15,7-3 0-15,-1 6-1 0,1-2-2 0,-1-1 0 16,1 0 0-16,6 4-1 0,-6-7-1 0,-1 4 2 16,7-1-1-16,1-4-3 0,-2-2 1 0,2 2-3 0,-1-3 2 15,0 1 0-15,6-5 0 0,-5-4-1 0,5 0-1 0,1 2 0 16,0-5-4-16,0 3 1 0,-1-6 2 0,0-2-4 15,8-1 3-15,-8-1-4 0,8-5 4 0,-1 1-1 16,0-3-2-16,6-1-2 0,-6 0 0 0,0-7 0 0,0 0 4 16,-6 0-2-16,7 0 2 0,-8-3-2 0,0-5-2 15,1 1 4-15,0 0-1 0,-7-1 0 0,-1-6 1 16,-4 3 1-16,-2-4 0 0,-6 0 1 0,7-3 0 0,-14 0 0 16,1 3 0-16,-1-7 2 0,-6 8 0 0,1-4-1 15,-8-1-1-15,-6 1 0 0,7 0 0 0,-7 3-1 0,0-4 0 16,-7-2 0-16,1 2 0 0,-7-3 0 0,6-3-1 15,-6-1 0-15,0 0 1 0,-6 1 0 0,-1-1-1 16,1-3 1-16,-7 3-1 0,6 1-1 0,-5 3 2 0,-2 0-1 16,-5 0-1-16,-1 4-2 0,0-1 1 0,1 1-1 15,-7 3 1-15,-6 0-1 0,5 5 1 0,-5-5 1 0,-7 1 0 16,-1 2-3-16,2-3 1 0,-9 1 2 0,9 3-3 16,-14-4 1-16,0 4 1 0,-1 1-2 0,8-5 1 0,-7 7-1 15,-1-2 3-15,2 2-2 0,-8 1-1 0,7 4 1 16,-7 3-1-16,7-4 1 0,-6 3-1 0,-1 5 1 0,1-3-1 15,-7 2 1-15,6 1 1 0,-6 3-2 0,-1 0 1 16,1 0 1-16,0-3-1 0,0 7 0 0,0-3 0 0,6 3 2 16,-6-3-3-16,6 2 0 0,1 1 0 0,5 4 0 15,2 0 3-15,-1 0-2 0,-1 2-1 0,8 5 1 0,-1-3-1 16,1 3 2-16,0 3-1 0,5 2 0 0,1 2-1 16,0 0 2-16,-1 0-2 0,2 8 0 0,-1-4 0 15,6 7 0-15,-6 0 1 0,6 4-1 0,0 4 1 0,1 0-1 16,-1 3 1-16,1 0 1 0,-1 4-1 0,1 4 0 15,6 3 0-15,-7 4 2 0,7 1-3 0,1 2 0 16,5 5 1-16,-6-1-1 0,6-1 1 0,7 6 0 0,1-5 0 16,-2 8 2-16,8-5-2 0,-1 1 2 0,7 4-1 15,-6 0-2-15,6-1 1 0,0 2-1 0,0-2 1 0,0 4-1 16,0-3-1-16,6-5 4 0,-6 2-2 0,7-6-2 16,-1-1 1-16,8-2 2 0,-2-3 0 0,14-4 1 15,-7-3-2-15,15 0 2 0,-2-4-2 0,7-1 0 0,6 1 2 16,8-4-2-16,-1 1-2 0,7-1-1 0,6-3-1 15,0-1-6-15,0 2-9 0,6-2-11 0,1 1-10 0,-7-1-15 16,0-3-18-16,-6 0-21 0,-7 1-23 0,0-5 15 16,-13-4 8-16,-7 1 11 0,2-4 9 0</inkml:trace>
  <inkml:trace contextRef="#ctx0" brushRef="#br0" timeOffset="25399.51">5099 11825 410 0,'0'-3'23'0,"0"3"-4"16,7 0 2-16,-7 0 1 0,-7 0-1 0,14 0-2 0,-7 0 1 15,0 0-2-15,0 0 5 0,0 0-2 0,0 0 3 16,0 0-4-16,0 0 1 0,0 0 0 0,0 0-1 15,0 0-1-15,0 0-3 0,0 0-1 0,0 0 2 0,0 0 2 16,0 0-2-16,6 0 0 0,0 0 1 0,-6 0-1 16,7 0-1-16,0 0-1 0,6 0-1 0,-1-4-3 15,-5 4-3-15,12 0 1 0,-5-4-2 0,-1 4 2 0,6 0 1 0,0-3-3 16,1 0 0-16,0-2 0 0,6 2 1 0,0-1-3 16,6 1 1-16,2-1 4 0,-2 0-1 0,1 1-1 15,12-5 0-15,-6 5-3 0,7-1-3 0,6 1 0 0,-1-2 0 16,2 5 0-16,6 0 3 0,-7-3-2 0,6 3-1 15,0 0-2-15,1 0 2 0,0 0 0 0,0 0 1 0,6 0-2 16,-13 3-2-16,7-3 0 0,-8 0 4 0,8 5-2 16,-7-2-3-16,-6 1 1 0,6-1 0 0,-6 1 3 15,-1 0 1-15,-6-1-2 0,1 1 1 0,-8 3 1 0,1-3 1 16,-1-1 0-16,-6 2 3 0,1-2 2 0,-2-3 0 16,-5 3 1-16,0-3-2 0,-8 4 0 0,8-4-10 15,-7 0 10-15,-7 0-2 0,8 0 1 0,-8-4-2 0,0 4 2 16,-6 0-3-16,6 0 1 0,-6 0-2 0,0 0 1 15,0 0-2-15,0 0 2 0,0 0-3 0,0 0-2 0,0 0-4 16,0 0-1-16,0 0-4 0,0 0-3 0,0 0-8 16,0 0-9-16,0 0-15 0,0 0-10 0,0 0-14 0,0 0-14 15,0-3-24-15,0-5 6 0,0 1 11 0,0 0 7 16,0-8 10-16</inkml:trace>
  <inkml:trace contextRef="#ctx0" brushRef="#br0" timeOffset="27549.77">9377 11833 414 0,'73'4'19'15,"-2"-1"3"-15,-6 1-6 0,14-4-1 0,-14 7 3 0,6-3-7 16,-6 3-4-16,7 3 2 0,-7-1-5 0,-6-3 4 16,6 2-5-16,0 0 3 0,-6-2-2 0,0 1-3 15,-1 1-1-15,-6-4 0 0,0 0 3 0,0-1-2 0,-6 1-3 16,-8 0-4-16,9-4-5 0,-15 0-2 0,1 0-6 16,-1 0-2-16,1 0-6 0,-14 0-10 0</inkml:trace>
  <inkml:trace contextRef="#ctx0" brushRef="#br0" timeOffset="29632.68">18346 10147 406 0,'-7'-3'34'0,"1"-1"0"0,-1 4 0 15,1-8 2-15,0 5 0 0,-1 3-5 0,0 0-5 16,1-7 0-16,-7 0 0 0,6 3-1 0,-6 4 0 0,1-4-1 15,-2 1-4-15,2-1-2 0,-8 4-1 0,0-4-3 16,1 1-1-16,-1 3 1 0,-6 0-4 0,7 0-1 0,-7-5-1 16,0 5-1-16,-7 0 1 0,1 5 0 0,5-10-3 15,-5 5 1-15,-7 0-2 0,6 0 0 0,-6 0 0 16,6 0 0-16,-6 0 0 0,1 0-2 0,-1 0 0 0,5 0 1 16,-5 0 0-16,7 0 1 0,-1 0-2 0,1 5 0 15,-1-2 0-15,7 1 4 0,-6 0-5 0,5 3 4 0,1 0-4 16,-6 4 3-16,6 0-4 0,0 4 0 0,0-1 2 15,0 5 2-15,0-4-1 0,0 7 0 0,-1-4-1 16,2 7-2-16,-1-3-2 0,0 0 1 0,0 4 0 0,-1-1 0 16,7 5 0-16,-5-4 0 0,5 4 4 0,0-3 0 15,1 4-1-15,0 1 0 0,6 1 0 0,-7 1 0 0,7 3-1 16,6-2 0-16,-5 6 0 0,-1 3 0 0,6-4-1 16,-6 4-3-16,7 0 1 0,-1 0 3 0,0 3 0 0,7-3 0 15,0 1-2-15,0-1-1 0,0-4 4 0,7-3 0 16,6-1 0-16,0 1-2 0,7-5-2 0,-1 2 3 15,0-5-1-15,14 0 1 0,-1 1 0 0,1-2 0 0,7-2 0 16,-1 0 0-16,-1 0 0 0,8 3 1 0,0-3-4 0,6 0 4 16,-7-1-2-16,1 1 1 0,7 0 0 15,-8-1 0-15,1 1-1 0,5-1 0 0,-5 1 0 0,-1 0 0 0,2-4 0 16,-2 0 0-16,1-5 0 0,-1 2 0 0,1-1 0 16,-7 1 1-16,6-4 0 0,-5-5 1 0,5 5 0 15,-6-4-3-15,0 0-1 0,0-4 2 0,0 1 0 0,0-1 0 16,-7 0 0-16,8-3 0 0,-7-1 0 0,-1-3 0 15,1 5 0-15,-1-5 1 0,1 0 0 0,-1 0 1 0,-6 0-1 16,7 0 1-16,-7 0-1 0,0-5 1 0,7 10 2 16,-7-5-3-16,-1-5 1 0,8 2 2 0,-7-1-3 15,0 1 0-15,0-5-1 0,7 1 4 0,-7-7-4 0,7 3 4 16,-7-4-1-16,6-3-3 0,-5-1 0 0,5 1 3 16,1-4-2-16,-1-4-2 0,-6 5 4 0,7-5-1 15,-1-3-3-15,-6 3 0 0,7-4 0 0,-1 5 0 0,-5-1 0 16,5-3 3-16,-6 3 0 0,0 4-4 0,0-4 0 15,0 1 3-15,-6 3-3 0,6-4 1 0,-7 5 0 0,1-6 0 16,0 2-1-16,-1-1 0 0,-6 1 0 0,6-1 0 16,-5-3 0-16,-8 3 0 0,7-3 0 0,-13-4 1 0,6 4 0 15,-6-5 0-15,0 2 0 0,7-2 0 0,-14-1 0 16,1-2 2-16,-1 0 0 0,1 0 0 0,-7 1 0 16,6-1-1-16,-5 4 4 0,-2-4 0 0,-5 8-3 0,-1-5 1 15,8 9 2-15,-8-4 1 0,-6 3 1 0,7 5 1 0,-8-5 0 16,1 3-1-16,0 2 1 0,0-2 3 0,-7-2 0 15,1 3 1-15,-1 0 1 0,-6 0-2 0,7 0-3 0,-1 0 1 16,-6 0 1-16,6 0-1 0,1 0-3 0,-1 0 0 16,-6 0 0-16,7 4 0 0,-1 0-2 0,1-1 1 15,-8 1-1-15,7 0 0 0,-5 0 0 0,5 3-1 0,-6 1 0 16,1-5 0-16,-2 4-3 0,1 4 1 0,0-3-1 16,-7 3 0-16,7 0 1 0,-7 3 0 0,7 1-1 0,-6-3 1 15,5 1 0-15,-5 1 2 0,6 6-3 0,-7-6 0 16,8 1-1-16,-1-1-2 0,-1 6 0 0,1-3-6 15,7 1-2-15,-1 1-5 0,1-1-8 0,-1 4-7 0,1 0-7 16,5 0-10-16,1 0-3 0,7 4-8 0,-7-1-7 16,6 6-8-16,0-7-15 0,1 9-1 0,-1-7 7 15,8 4 13-15</inkml:trace>
  <inkml:trace contextRef="#ctx0" brushRef="#br0" timeOffset="34535.86">5236 7602 401 0,'0'0'19'0,"0"0"-1"0,0 0 4 0,0 0-6 16,0 0 2-16,0 0-5 0,0 0-1 0,0 0-1 15,0 0-1-15,0 0-1 0,0 0 0 0,0 0 0 16,0 0-1-16,0 0 0 0,0 0 4 0,0 0 1 0,0 3 1 15,0-3-2-15,6 0-1 0,0 3 0 0,2 2 3 16,4-5-1-16,1 0-1 0,7 0 1 0,0 3-4 0,-1-3-3 16,7-3 2-16,0-2-2 0,0 5 0 0,7-3-1 15,-1-5-1-15,-6 5 0 0,7 3-1 0,-7-3 0 16,7-2-1-16,-7 1 0 0,0 4-1 0,-7 0 1 0,-5 0-1 16,4 0 0-16,-4 0 0 0,-8 4 0 0,1 1-2 15,-1-2 3-15,-6 0 2 0,0 5-2 0,0 0 6 0,-6 3-4 16,-7 3 5-16,6 1-3 0,-6 4 0 0,-7-5 0 15,8 7-1-15,-8 1-1 0,-5 1 0 0,5-1-1 0,-7 0 2 16,8 4-3-16,-7-1 0 0,0 0-1 0,0 6 1 0,6-6-3 16,-6 4-6-16,1-4-6 0,5 0-2 15,0 1-3-15,1-3-9 0,-1-1-2 0,7-4-6 0,0 0-5 16,6-7-1-16,7-4-9 0,0-3-19 0,0-4-1 0</inkml:trace>
  <inkml:trace contextRef="#ctx0" brushRef="#br0" timeOffset="34785.42">5958 7188 432 0,'0'-4'48'0,"0"0"-7"0,0 8-4 0,0 0-4 0,0 7 1 15,0 3-10-15,0 4-6 0,0 4 3 0,-6 4-7 16,6 3 3-16,-6 4-6 0,-1 4-2 0,1-1-1 0,-1 5 3 16,0-1-5-16,7 0-5 0,-6 4-4 0,6-4-6 15,0-3-9-15,0 4-6 0,6-9-5 0,1 2-7 0,0-5-5 16,-1-3-8-16,7-5-20 0,-7-6-4 0</inkml:trace>
  <inkml:trace contextRef="#ctx0" brushRef="#br0" timeOffset="35127.41">5998 7675 412 0,'6'-3'10'0,"7"-1"12"0,1-1 0 0,4 2-6 0,-4-4-1 16,6 3-3-16,-1-3-6 0,1 3-2 0,-1-6-3 15,1 1-1-15,-1-5-1 0,0 6-3 0,1-7-5 0,0 5 0 16,-1-5-2-16,-5 0-2 0,-2-3 1 0,8 4 1 15,-7-4 1-15,-7 0 4 0,8-1 0 0,-8 0 2 0,0 5 3 16,-6-4 5-16,7 2 2 0,-7 2 7 0,0 0 5 16,0 3 4-16,0 0 2 0,0 3-1 0,0 2-3 15,-7 1 0-15,14 5 0 0,-7-3-2 0,0 3-1 0,0 3 0 16,0 5 2-16,0 3 4 0,0 4 2 0,0-1-4 16,0 7 3-16,0 9-3 0,0 3-4 0,0 8-2 15,0 2 1-15,0 4-2 0,0 2-2 0,0 2-2 0,0-4-1 16,0 5-1-16,0-8 0 0,0 0-2 0,0-4-4 15,0-3-6-15,0-4-3 0,0-5-6 0,0-2-9 0,0-3-5 16,0-5-6-16,0 1-1 0,0-9-7 0,0 1-6 0,7-3 0 16,-7-5-7-16,6-3-17 0,1-3-2 0</inkml:trace>
  <inkml:trace contextRef="#ctx0" brushRef="#br0" timeOffset="35370.33">6858 7474 405 0,'-33'32'10'0,"7"-3"0"16,-6 1-5-16,12-4-2 0,0-9-4 0,7 3-10 16,7-6-2-16</inkml:trace>
  <inkml:trace contextRef="#ctx0" brushRef="#br0" timeOffset="35523.37">6942 7397 409 0,'13'-5'21'0,"0"1"2"0,1 1-1 0,-2 3 0 0,8 0-2 15,-7 3-6-15,7 1-1 0,-2 4 1 0,2 3 1 0,0-4-2 16,6 4-6-16,-7 4-2 0,1-1-2 0,-1 6 0 16,7-3-3-16,-6 1-5 0,0 4-9 0,-1-3-3 15,1 3-3-15,-1-1-5 0,-5 6-6 0,-2-6-4 0,-5 6-19 16</inkml:trace>
  <inkml:trace contextRef="#ctx0" brushRef="#br0" timeOffset="35721.22">6740 8004 407 0,'-6'-3'49'0,"-1"-5"-2"15,7 5-6-15,-7-1-7 0,7 4-3 0,7 0-8 16,-7 0-3-16,7 0-1 0,-1 0 2 0,7 0-1 0,1 0-4 16,-2 0-2-16,8-4-1 0,-1 1-2 0,7-1-2 15,7 4-1-15,-1-3-6 0,1-1-2 0,13 0-9 16,-7 4-4-16,7-4-7 0,-7 4-8 0,6 0-9 0,1 0-3 15,-1 0-10-15,-5 0-17 0,-8 0-9 0</inkml:trace>
  <inkml:trace contextRef="#ctx0" brushRef="#br0" timeOffset="35879.94">7242 8044 407 0,'-7'12'35'0,"-5"2"-4"0,4 1-3 0,2 7-2 15,0 3-3-15,-8 9-5 0,8-1-4 0,0 3-5 0,-1 1 1 16,-6 7-7-16,6-4-5 0,-5 8-6 0,5-5-8 16,-6 5-4-16,0 0-9 0,0 0-4 0,0-4-19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07:40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3210 4813 406 0,'40'-7'14'0,"5"4"1"0,0-5-1 0,8 1-3 15,-1 0 2-15,7-4-8 0,-1 0 0 0,7 3-1 16,0-3 0-16,7 0 0 0,0-4-1 0,-1 4 1 16,7 0-1-16,-6-3-1 0,6 3 0 0,-6-3 0 0,6 2 0 15,-7-2 0-15,8 3 1 0,-8-4-1 0,1 4 1 16,0 0-1-16,6-1 0 0,-6 2-1 0,-1 3 0 15,0-4 0-15,2 4 0 0,-2 3 0 0,-6 0 0 0,-6 0 0 16,-1 4-1-16,1-3 1 0,-7 3-1 0,-6 0 0 16,0 0 1-16,-8 3-1 0,-5 1 0 0,-1-4 0 0,1 8 0 15,-7-8 0-15,-6 0 0 0,-1 3 0 0,-5 1 1 16,-2-1-1-16,-6-3 2 0,1 4 3 0,-7-4-3 0,7 0 6 16,-7 0-1-16,0 0 1 0,0 0 0 0,0 0 2 0,0 0 0 15,-7 0-1-15,7 0-3 0,0 0-2 16,-7 0 4-16,7 0-1 0,0 0-5 0,0 0 4 0,-6 0-1 15,6 0-5-15,0 0 5 0,0 0-6 0,0 0 5 0,0 0 0 16,-6 0-1-16,6 0-5 0,0 0 2 0,0 0-4 16,0 0-4-16,0 0-1 0,0 0-10 0,0 0-2 0,0 0-4 15,0 0-5-15,0 0 0 0,6 0-4 0,0 0-6 16</inkml:trace>
  <inkml:trace contextRef="#ctx0" brushRef="#br0" timeOffset="8834.6">11482 6159 407 0,'6'2'26'0,"7"3"3"0,0-2-4 0,0 0 3 0,0 2 3 16,0-2-7-16,7 1-1 0,-7-2 3 0,6 3-6 15,0-2 0-15,1 1 3 0,0 1-4 0,6 1-1 16,-7-6-2-16,8 8-1 0,-8-5-1 0,8-3 3 0,-2 8-5 15,1-5 4-15,0 1-1 0,7-4-1 0,-7 4-3 16,6-4 0-16,-5 3-1 0,5-3-1 0,7 0 2 0,-7 0-2 16,8 0-2-16,-1 0 3 0,0 0-1 0,7 0-1 0,-1 0 0 15,1 0-1-15,6 0-1 0,-6 0-1 0,5 0 0 16,2 0-5-16,-1 0 4 0,-1 0 0 0,2 4-1 16,6-4 0-16,-7 4 0 0,7-1-1 0,6 1 0 0,0 0 0 15,0-1 0-15,0 5-1 0,6-8 0 0,-5 7-3 16,5-4 3-16,7 1 0 0,-6 3 0 0,0-3 0 0,-1 3 0 15,1-2 0-15,6 2-1 0,-6 0-3 0,-1 0 4 16,7-3 0-16,1 3-4 0,-1 0 4 0,-6 1-4 16,5 3 0-16,2-4 0 0,-8 0 3 0,2 1 1 15,-2 0-3-15,0-2 3 0,1 5 0 0,-7-3-4 0,0-1 1 16,0 4 0-16,1-7 4 0,-1 3 0 0,0 1 0 16,0-1-1-16,-7-4-2 0,1 5-1 0,6-1 3 0,-13-3-3 15,7-1 4-15,-6 4-4 0,-2-2 4 0,1 2-4 16,1-4 4-16,-2 5-1 0,-5-5-3 0,7 1 3 0,-8 0 0 15,0 3-4-15,1-4 5 0,-1 2-4 0,-5-2 0 16,5 1 0-16,-6-1 0 0,1 1 0 0,-2 0 5 0,1-4-3 16,1 0 2-16,5 0-3 0,-12 3 3 0,13-3 0 15,-7 0-4-15,-1 0 4 0,1 0-4 0,7-3 4 0,-1 6-4 16,-5-3 4-16,5 0-4 0,1 0 0 0,6 0 4 16,-6 0-4-16,-1 0 4 0,1 0-2 0,-1 0 0 0,1 0 1 15,-7 0 0-15,6 0-2 0,1 0-1 0,-7 0 3 16,0 0-3-16,7 0 3 0,-7 0-3 0,0-3 3 0,7 3-3 15,-7 0 4-15,7-4-4 0,-7 0 4 0,6 4-4 16,1 0 4-16,-1-3-4 0,1-1 4 0,-1 4 0 16,1 0-2-16,6 0 1 0,-12-3-4 0,5 3 1 0,1 0 0 15,5-5 2-15,-5 2 2 0,-7 3-4 0,7 0 4 16,-1-4-2-16,-6 1-3 0,7 3 4 0,-1-4-1 0,-5 0-1 16,5 1-1-16,-6 3 1 0,1 0 3 0,5-4-2 15,-6 4 0-15,1 0 0 0,-2 0-1 0,1 0 1 16,0 0-1-16,1 0 1 0,-1 0 0 0,-1 0 0 0,2 0-1 15,-1 0 1-15,0 0-1 0,0 0 2 0,0 0-2 16,0 0 2-16,0 0-2 0,0-4 1 0,1 4 0 0,-2-3-1 16,1-1 0-16,0 4 0 0,-5-3 0 0,4 3 0 15,-5-5 0-15,-1 2 0 0,1-1 2 0,-1 4-1 16,1 0-1-16,-7 0 1 0,7 0-1 0,-1 0 0 0,1-3 0 16,-7-1 3-16,6 1-2 0,1 3 0 0,-1-4 0 15,1 0-1-15,-1 0 0 0,1 1 0 0,-7-4 3 0,7 2-2 16,5 2 0-16,-11-1 0 0,12 1-2 0,-13-5 2 0,6 6 0 15,2-7 0-15,-2 6 0 0,-7-5 0 0,9 1 0 16,-2 3 0-16,-6-2 0 0,6-2 0 0,2 0 0 16,-2 1 1-16,1-4-1 0,-1 4 0 0,1-1 0 0,-1 1 0 15,7-4 0-15,0 4 0 0,1-5 0 16,-2 5 0-16,1 0 0 0,0 0 2 0,7-1-2 0,-7 1 0 16,7-1 0-16,-7 2 2 0,6-2-3 0,-5 1 1 0,5 0 0 15,1 3-1-15,-7-3 0 0,6-1 1 0,1 1 0 16,-1 0 0-16,1-1 0 0,7 4-3 0,-8-4 2 0,7 2 0 15,0-2 2-15,0-3-2 0,0 4 0 0,0-4 0 16,0 4 0-16,1-4 0 0,-8 3 0 0,1 1 1 0,-7 0-1 16,-1 0 1-16,-5 3-2 0,-7 4 2 0,0-4 0 15,1 4 0-15,-8 0 0 0,-6 0 0 0,0 0 0 0,0 0 0 16,0 0 2-16,-7 0-2 0,1 0 1 0,-7 0 0 16,0 0 0-16,7 0 0 0,-7 0 2 0,0 0 2 15,0 0-1-15,-7 0 0 0,7 0 0 0,0 0 0 0,0 0 0 16,0 0 0-16,0 0 0 0,0 0 0 0,0 0-4 15,0 0 4-15,0 0-2 0,0 0 1 0,0 0-2 16,0 0-2-16,0 0 2 0,0 0 0 0,0 0 0 0,0 0 0 16,0 0 0-16,0 0 0 0,0 0 0 0,0 0 0 15,0 0 2-15,0 0-4 0,0 0 2 0,0 0 0 16,0 0 0-16,0 0 0 0,0 0-1 0,0 0 1 0,0 0-1 16,0 0-2-16,0 0 0 0,0 0 3 0,0 0 0 15,0 0-1-15,0 0 1 0,0 0 0 0,0 0-1 0,0 0-2 16,0 0 2-16,0 0 1 0,0 0-1 0,0 0-2 0,0 0 3 15,0 0-1-15,0 0 0 0,0 0 0 0,0 0 1 16,0 0 0-16,0 0-2 0,0 0 4 0,0 0-4 0,0 0 2 16,0 0 0-16,0 0 0 0,0 0 0 0,0 0 0 15,0 0 0-15,0 0 0 0,0 0 0 0,0 0 0 0,0 0 0 16,0 0-1-16,0 0 0 0,0 0 0 0,0 0 1 16,0 0 0-16,0 0 1 0,0 0-2 0,0 0 0 15,0 0 0-15,0 0-1 0,0 0-1 0,0 0 0 0,0 0-3 16,0 0-6-16,0 0-6 0,0 0-7 0,0 0-9 15,0 0-8-15,0 0-13 0,0 0-16 0,0 0-25 16,0 0 0-16,0 0 12 0,0 0 12 0</inkml:trace>
  <inkml:trace contextRef="#ctx0" brushRef="#br0" timeOffset="19124.55">3119 7928 402 0,'0'0'14'0,"6"0"-5"15,-6 0 4-15,0 3-5 0,0-3 5 0,7 4-10 16,-7-4 2-16,7 0 1 0,-1 3-1 0,-6-3 1 0,6 0-1 16,-6 5 1-16,0-5 0 0,8 0 1 0,-8-5 1 15,0 5-2-15,0 0 3 0,0 0 1 0,0 5 1 0,0-5 0 16,-8 0-3-16,8 0 4 0,8 0-1 0,-8 0-2 16,0 0-3-16,0 0 2 0,0 0-1 0,0 0 1 15,0 0-1-15,6 0 0 0,-6 0-1 0,6 0 0 0,1 0 0 16,-7 0-1-16,6 0 3 0,1 0-5 0,-1 0 4 15,1 0-4-15,-1 0 0 0,0 0 0 0,2 0 5 0,4 0-2 16,-5 0 0-16,0 0 0 0,5 0 0 0,-5 0 0 0,6 0 1 16,-6 0-1-16,5 0 0 0,2 0 0 0,-2 0 2 15,1 0-5-15,1 0 4 0,6 0-4 0,-8 0 4 16,8 0-3-16,-7-5 3 0,7 2 0 0,5 3-3 0,-5-4 0 16,0 1 0-16,6-1-3 0,-7 0 0 0,7 1 0 15,0-1 0-15,7 0 0 0,-7 4 0 0,0-3 2 0,7 0 0 16,-1 3 2-16,-6 0-3 0,7-4 0 0,-1-1-1 15,1 5 1-15,-7-3 0 0,7-2-1 0,-7 2 0 0,-1 0 0 16,7 3 2-16,-5-4-2 0,-1-3-1 0,0 7 1 16,-6-4-1-16,5 4-2 0,1-4 0 0,1 4 3 15,-8-4 2-15,8 1-3 0,-1-1 0 0,-1 1 1 0,-5-1 2 16,6 0-3-16,0 1-2 0,1-5 2 0,-2 5 1 16,-5-4-1-16,6 2 0 0,0 2 0 0,-7 0 0 15,7-1 0-15,0 0 0 0,-6 1 0 0,-1-1 0 0,7 0 0 16,-6 1-1-16,-1 3 2 0,1-4-1 0,0 1-2 15,-1 3 1-15,-5-4 2 0,4 4 0 0,-4-4 0 0,5 4 0 16,-5-4-3-16,-2 4 3 0,2-3 0 0,5 3 0 16,-6 0 0-16,0-4 0 0,1 0 0 0,4 4-1 15,-4-3 0-15,-1 3 0 0,7-3 0 0,-8-2 0 0,2 5-1 16,-2-3 2-16,8-2-1 0,-7 5 0 0,7-3 1 0,-8 3-1 16,2 0-1-16,5-4 2 0,-6 4 0 0,0 0 0 15,7-3-1-15,-7 3 1 0,-1 0-1 0,2 0-2 0,-2-4 3 16,8 4 0-16,-7 0 0 0,0 0-1 0,0 0 1 15,1 0-1-15,-2 0 1 0,1 0-1 0,0 0 0 16,7 4 0-16,-7-4 0 0,7 0 0 0,-7 3 1 0,6 1-1 16,0-4 0-16,-5 3 0 0,5 2 1 0,1-2-1 15,0 5 0-15,-1-8 0 0,0 0 1 0,1 7 0 0,6-7-1 16,-7 0 0-16,1 4-2 0,7-4 3 0,-2 0 0 16,1 0 2-16,0 0-3 0,-6 0 1 0,5 0 0 15,1 0 0-15,1 0 0 0,-1 0 0 0,0 3 2 0,0-3-4 16,1 0 5-16,-2 0-1 0,1 0 0 0,6 0-4 15,-5 0 4-15,-1-3 0 0,6 6-5 0,-5 1 4 0,-1-4-2 16,0 0 0-16,6 4 2 0,-5 0 0 0,5-1-2 16,-7 1-3-16,2-1 5 0,-1 1-2 0,6 0-2 0,1-4 4 15,-7 3-2-15,7 1 2 0,-1-4-4 0,1 4 0 16,-1-4 0-16,1 0 4 0,-1 3 0 0,1-3 0 16,6 0-4-16,-6 0 0 0,-1 0 0 0,7 3 4 0,-6-3-2 15,-1 0-2-15,1 5 4 0,-7-5 0 0,6 4 0 0,1-1-4 16,-1 0 3-16,1 1-1 0,-7 3-3 0,7-7 5 15,-7 8-5-15,6-5 5 0,1 1-5 0,-7-1 4 0,7 5-2 16,-1-4 1-16,-6-1-1 0,7 1 1 0,-1 0-2 16,1-1 1-16,-1 0 1 0,1 2 2 0,-1-2-2 15,-5-3 1-15,5 5-1 0,1-5 0 0,-1 4 0 0,-6-4 0 16,7 3 0-16,-7 0-1 0,0 1 1 0,0 0 0 16,-7-1-1-16,8 1 0 0,-8-4 2 0,1 4-2 15,-1-4 0-15,1 3 3 0,-7-3-1 0,0 4-2 0,6-1-1 16,-5-3 4-16,-8 5-2 0,7-5 0 0,0 3 0 15,-6 0-2-15,5-3 4 0,-4 0-3 0,-2 4 4 0,0-4 0 16,0 0-4-16,2 0 5 0,-2-4-4 0,0 8 4 16,-6-4-2-16,0-4 1 0,0 4 1 0,7 0 1 0,-7 0 1 15,0 0 1-15,0 0 3 0,0 0-2 0,0 0 2 16,0 0-1-16,0 0 0 0,0 0 0 0,0 0-1 16,0 0 2-16,0 0 2 0,0 0-1 0,0 0-2 0,0 0-1 15,0 0 0-15,0 0-1 0,0 0-1 0,0 0 0 16,0 0-1-16,0 0-13 0,0 0 13 0,0 0-3 15,0 0 1-15,0 0 0 0,0 0-1 0,0 0 1 0,0 0-1 16,0 0-2-16,0 0-2 0,0 0-5 0,0 0-4 16,0 0-6-16,0 0-8 0,0 0-9 0,0 0-17 0,0 0-11 15,0 0-17-15,0 0-19 0,0-3 2 0,0-5 10 0,-7 5 8 16</inkml:trace>
  <inkml:trace contextRef="#ctx0" brushRef="#br0" timeOffset="20584.21">5438 7341 414 0,'0'0'26'0,"0"0"3"0,0 0 1 0,0 0-4 16,0 0 1-16,0 0-1 0,0 0 0 0,0 0 0 0,0 0-4 15,0 0 2-15,0 0 2 0,0 0 0 0,0 0-5 16,0 0 2-16,0 0-1 0,0 0 1 0,0 0-2 0,0 0-3 16,6 0-2-16,-6 0 2 0,7 0-1 0,-1 0-1 15,0 0-1-15,8 0-2 0,-1 0 1 0,6 0-6 16,1 0 3-16,-1 0-5 0,1 0 3 0,6 0-1 0,1 0-2 16,5 0-1-16,-7 0-1 0,8 0-2 0,-1 0 1 15,8 0 0-15,-7 0-1 0,5 0 0 0,-5 0-1 16,-1 0 0-16,1 0 2 0,-1 0-2 0,-5 0 2 0,-1 0-3 15,0 0 0-15,-6 0 2 0,-7 0-2 0,-1 0 2 16,2 0-3-16,-8 0 3 0,0 0-3 0,-6 0 2 0,7 0 4 16,-14 4 2-16,7 4 1 0,-6-1 3 0,-7 0 0 15,0 8-4-15,0 3 1 0,-7 4 1 0,-6 0 0 16,0 3-1-16,1 9 0 0,-9-2-1 0,-5 1-1 0,1 4-1 16,-1 3 2-16,-1-3-4 0,1 3-1 0,-6-3-2 15,5 0-1-15,-5 3-6 0,-1 0-2 0,7-3-7 0,0-4-7 16,1 0-7-16,5-5-6 0,7 3-8 0,0-10-8 15,12 1-10-15,-5-7-3 0,13-4-9 0,6-4-14 0,0-3-2 16,0-8 7-16,6-3 10 0</inkml:trace>
  <inkml:trace contextRef="#ctx0" brushRef="#br0" timeOffset="20739.22">5646 7891 417 0,'0'-5'42'15,"0"5"-6"-15,7 0-1 0,-7 0-2 0,6 5-2 0,1 3-2 16,-1-1-1-16,8 0 2 0,-2 4-6 0,1 3-2 15,7 5-3-15,0-1-3 0,-2 0-2 0,2 8 1 16,7-4-6-16,-1 0-3 0,0 0-9 0,-1 0-8 0,1 0-10 16,1-4-8-16,5-4-8 0,-6 5-8 0,1-8-13 15,5-1-19-15,-6-5-1 0</inkml:trace>
  <inkml:trace contextRef="#ctx0" brushRef="#br0" timeOffset="20963.41">6441 7257 424 0,'-7'7'56'0,"-5"4"-4"0,4 7-4 0,-4 5-8 0,-2 14 1 16,8-2-9-16,-7 13-2 0,0 4-6 0,-6 10-2 15,5 4-1-15,8 0-4 0,-7 1 0 0,0-3-5 0,6 3-4 16,-5-4-1-16,4-2 1 0,2-2-7 0,-7-4-6 0,7 1-8 15,-7-6-9-15,6 1-5 0,1 0-12 0,0-6-9 16,-8-1-14-16,8-4-20 0,-1-7 0 0,0-3 10 0</inkml:trace>
  <inkml:trace contextRef="#ctx0" brushRef="#br0" timeOffset="21141.31">6245 8085 411 0,'0'-4'49'0,"0"1"-6"0,0-5-5 0,0 5-1 0,13-1-8 16,1 4-5-16,-2 0-5 0,8 0-6 0,6 0 0 15,0 0-4-15,6 0-2 0,2 0-8 0,4 0-7 0,1 0-5 16,0 4-10-16,7-1-7 0,-7 1-11 0,7 0-18 16,-7-1-13-16</inkml:trace>
  <inkml:trace contextRef="#ctx0" brushRef="#br0" timeOffset="26378.87">9834 7920 401 0,'19'0'14'0,"-6"0"0"16,7 0-1-16,0 0 0 0,-1-3-1 0,1 3-6 15,6-4-2-15,-7 4 0 0,7-4 0 0,0 4-3 16,0-3 0-16,1 0 2 0,-1 3 0 0,-1-4 0 0,9 4 0 16,-2 0-1-16,-7 0 3 0,8-5-3 0,-7 5 1 15,6 0-3-15,1 5 2 0,-1-5 0 0,2 0-1 0,-2 0 0 16,1 0 0-16,-1 0 0 0,7 0 0 0,-6 0 0 16,6 0 0-16,0 0 0 0,0 4-1 0,0-4 1 15,0 0 0-15,1 0 0 0,-2 0 0 0,8 0 1 0,0-9 0 16,-1 6 2-16,1-2 4 0,6 2-4 0,0 0 3 15,0-1-3-15,7-3-2 0,-7 3-1 0,6-4 5 0,1 5-2 16,-1-1 0-16,1 1-1 0,0 3-4 0,0-4 4 16,-7 4-5-16,7 0 1 0,-2 0 3 0,-4 0-4 0,-1-4 1 15,7 4 4-15,-8 0-4 0,8 0 3 0,0-3-2 16,-7-1-2-16,7 0 4 0,0 1-2 0,-1 3-2 0,-6-3 0 16,6-1 0-16,1-1 0 0,-6 2 4 0,-1 0 0 15,6-1 0-15,-6 0-1 0,0 1 0 0,-6-1-4 0,6 0 4 16,-7 1-3-16,7 3 3 0,-5-4 0 0,-2 4-3 15,-6 0 4-15,7-3-4 0,-1 3 2 0,-5 0 2 16,-2-4-1-16,1 0 0 0,0 0 0 0,1 1 0 16,-1-1 0-16,-7 0-4 0,7 4 0 0,-7-3 5 0,1 0-4 15,-1 3 3-15,2 0-3 0,-9-5 4 0,8 2-4 0,-1 3 0 16,-6 0 4-16,1-5-2 0,5 5 2 0,-6 5-4 16,0-10 2-16,1 2 2 0,-1 3 0 0,-1 0-4 0,1 0 4 15,7 0-4-15,-7 0 0 0,0 0 4 0,0 0 0 16,7 0-1-16,-7 0-4 0,7 0 1 0,-7 0 0 15,6-4 4-15,-5 1 0 0,5 3 0 0,1-4-1 0,-7 0 0 16,6 4 0-16,1-3-4 0,-7 3 4 0,7-4-3 16,-8 4 3-16,7 0-3 0,-6-4 4 0,1 8-2 0,5-4-2 15,-6 0 4-15,1-4-4 0,-1 8 4 0,0-4-4 16,-1 4 0-16,-5-4 4 0,6 3-4 0,0 1 4 16,1 0-2-16,-8-1-2 0,7 1 0 0,-6-1 2 0,-1 2 3 15,7-5-5-15,-6 3 2 0,0-3 3 0,-8 0-5 16,8 0 4-16,-7 0 0 0,-1 0 0 0,-4 0 0 0,-2 0-4 15,0 0 4-15,1 0 1 0,-7 0-2 0,6 5 1 16,-12-5-1-16,12 0 0 0,-12 0-2 0,-1 3 2 0,7-3-1 16,-6 0 1-16,0 0-6 0,-8 3 0 0,8-3-4 15,-7 0-2-15,0 0-9 0,0 4-2 0,-1-4-6 0,8 4-2 16,-7-1-14-16</inkml:trace>
  <inkml:trace contextRef="#ctx0" brushRef="#br0" timeOffset="29301.53">16282 7913 403 0,'19'0'16'0,"-6"0"0"16,6 0-1-16,1 0 0 0,0 0 1 0,-1 0-4 0,1 0-1 15,6 0-3-15,-7 0 3 0,1 0-2 0,0 0 0 16,-1 0 0-16,1 0-1 0,0 0 1 0,5 0 2 16,-5 0 0-16,0 0 1 0,-2 0-2 0,2 0 0 0,7 0 0 15,-9 0 2-15,2 0 0 0,7 0 0 0,-8 0 2 16,7 0 0-16,0 0 5 0,0 0-1 0,0 0 0 0,7 0-3 16,-1 0 3-16,7 0-2 0,-6 0-1 0,6 0-2 15,0 0-3-15,6 4-3 0,-5-4-1 0,5 3 0 16,1 1 2-16,-7 3-5 0,6-3 4 0,-5-1-5 0,-1 5 4 15,6-1-5-15,-5 0 4 0,-1-3-1 0,-1 4-1 16,1-5-4-16,1 4 4 0,-1-3-4 0,0 0 3 0,0 3-4 16,0-3 4-16,0-4-2 0,0 6 0 0,1-6 2 15,-1 0 0-15,-1 4 0 0,1-4-1 0,1 0 0 16,5 0 0-16,-6 0-4 0,1 0 4 0,5 0-3 0,1 0 1 16,-7 0-1-16,6 5 4 0,1-2-4 0,-1-3 2 15,1 3-2-15,-1 1 4 0,1 0-4 0,-1-1 4 0,2 2-2 16,-2-2-3-16,1 0 3 0,-1-3 1 0,1 5-3 0,-1-3 0 15,8 3 0-15,-8-2 0 0,1 1-1 0,6 0-1 16,-7-1 1-16,8 1 0 0,-2 0 0 0,-5 3 0 16,7-4 1-16,-2-3-1 0,1 8 0 0,7-4 0 0,-6-1 2 15,-2 1 0-15,8 3-1 0,-7-3 0 0,-1 0 0 16,8 3 0-16,-13 0 0 0,7 0-1 0,-2 1-3 0,2-1 0 16,-8 1 2-16,1 0 1 0,-1-6-1 0,1 6 1 15,-1-1 2-15,-5-3 0 0,5 2 0 0,-6-1-3 16,1 2 2-16,-2-3 0 0,1 0 1 0,0 3-1 0,-5-3 3 15,-2-1 0-15,1 5 0 0,-1-4-3 0,-6 2 4 16,-1-2-1-16,2 0-2 0,-7 3 3 0,0-7-3 0,-2 4 1 16,-4-1 1-16,-1 1 2 0,7-4 0 0,-14 3-1 15,6-3 0-15,-5 0 0 0,0 0 0 0,-1 0-1 16,1 0 0-16,-1 5 0 0,-6-5-1 0,0-5 0 0,6 5-3 16,-6 0-1-16,0 0-2 0,0 0-7 0,0 0-4 15,0 0-7-15,0-3-10 0,-6 3-11 0,6-4-11 0,-6 1-21 16,-7-1 0-16,-1-3 9 0</inkml:trace>
  <inkml:trace contextRef="#ctx0" brushRef="#br0" timeOffset="31795.36">9847 8007 406 0,'0'0'13'0,"0"4"-4"0,0-4 4 0,0 0-1 16,0 0 0-16,0 0-5 0,0 0 0 0,0 5 0 15,0-5 0-15,0 0 0 0,0 0 2 0,0 0-1 16,0 0 0-16,0 3-4 0,0-3 5 0,0 0-5 0,0 0 3 16,6 0 0-16,-6 0-1 0,7 0 3 0,-7 0-2 0,6 0 1 15,1 0 0-15,-7 0 0 0,7 0-1 0,-1 0 0 16,-6 0-5-16,6 0 5 0,1 0-5 0,0 0 5 0,-1 0-5 15,0 0 2-15,1 0 2 0,6 0-5 0,-6 0 4 16,5 0-2-16,2 0-2 0,-8 0 1 0,14 0 0 16,-14 0 0-16,13 0-2 0,-5 0 4 0,-2-3-2 0,2 3-3 15,5 0 3-15,-5 0-1 0,4 0 2 0,2-5-2 16,-7 1-2-16,7 4 0 0,-6 0 4 0,-2-3-2 16,8 3 0-16,-1-3 1 0,-5-1-2 0,4 0 1 0,-4 4 0 15,5 0-2-15,1 0 2 0,-8 0 0 0,8-3 1 16,0 3-1-16,-1 0 0 0,-5 0 0 0,5 0-1 0,1 0 2 15,-1 0-2-15,0 0 1 0,1-4 0 0,0 4 0 16,-1-4 0-16,-5 4 1 0,5 0 2 0,-6-3-3 0,6 3-1 16,-5 0 4-16,-2-4-2 0,8 4 0 0,-7 0-1 15,0-3 4-15,6 3-5 0,-5 0 4 0,-1-4-4 16,6 4 0-16,-6-4 5 0,1 4-1 0,5 0 0 0,-6-4-5 16,0 4 0-16,-1-3 5 0,2 3-5 0,-1-4 1 15,6 4 0-15,-6 4 0 0,1-4 2 0,-2-4 0 0,2 0-2 16,-2 4 0-16,1 0 0 0,7 0 0 0,-6 0 0 0,-2 0 0 15,8-3 3-15,-7 3 0 0,-1-3-1 16,8 3 0-16,0 0 2 0,-7 0-2 0,7 0-1 0,-1-5 0 16,0 5 0-16,1-3 0 0,-1 6 0 0,7-3-1 0,-6-3 3 15,-1 6-5-15,1-3 2 0,6-3 2 0,-6 3-4 16,-1 0 2-16,1 0 2 0,-1 0-4 0,1 0 2 0,0 0-2 16,6 0 2-16,-7 0 3 0,-6 0-2 0,6 0-3 15,1 0 0-15,-1-4 1 0,1 4 2 0,0-3 0 16,-1 3 2-16,-6-4-1 0,6 0-2 0,1 4 2 0,-6-7 0 15,5 7-2-15,-6 0-2 0,6-4 2 0,-5 1 0 16,5 3 3-16,-6-3-2 0,0 3 0 0,7 0-1 0,-7 0 0 16,6 0 0-16,-6 0 1 0,1 0-1 0,-2 0 0 15,2 0 0-15,5-4 0 0,-6 4 1 0,0 0-1 16,7 0 0-16,-8-5 1 0,8 5-1 0,-7-3 0 0,7 3 0 16,-8 0 2-16,8 0-4 0,-1 0 2 0,1 0 2 15,-7-5-2-15,7 5 0 0,0 0 0 0,-8 0 0 0,8 0 0 16,-7-3 0-16,7 0 0 0,0 3 0 0,-8 0 1 15,1-4-1-15,7 4 0 0,-8 0 2 0,2 0 4 0,5 0-4 16,1 0 4-16,0 0-2 0,-2 0-3 0,2 0 2 16,7 0 2-16,-1 0-1 0,-7 0-4 0,13 0 4 15,-6 0-5-15,7 0 0 0,-7 0 0 0,7 0 4 0,-7 0-4 16,0 4 0-16,7-1 0 0,-7-3 0 0,6 3 4 16,-6 2 0-16,7-2 0 0,-7 2-1 0,-1-1 0 0,2-1 0 15,5 0 0-15,-6-3-1 0,0 0 0 0,-6 4-3 16,7-4 0-16,-2 0 0 0,-5 0 4 0,6 0 0 0,-7 4-2 15,7-4 2-15,-6 0-4 0,0 0 4 0,-1 3-4 16,1-3 4-16,0 0 0 0,-2 0-1 0,2 0-3 0,-7 4 4 16,1-8-1-16,4 4 0 0,-4 4 0 0,-1-4 0 15,-1 0 0-15,2 0-2 0,-8 0-2 0,8-4 5 16,-2 4-1-16,-5 0 0 0,6 0 0 0,-6 0 0 0,5 0 0 16,-6 0 0-16,8 0 0 0,-8 0 0 0,8 0-1 15,-8 0 0-15,7 0 0 0,0 0 0 0,0 0 0 0,0 0 0 16,0 0 0-16,6 0 0 0,-5 0-4 0,6 0 4 15,-1 0-4-15,1 0 5 0,-2 0-1 0,9 0-3 16,-7 0 4-16,6 0-5 0,0 0 5 0,-7 0-4 0,7 0 4 16,0 4-4-16,0-4 3 0,7 4-3 0,-7-1 4 15,-7-3-3-15,7 4-1 0,0-1 3 0,1-3-3 0,-7 8 4 16,5-5-1-16,1-3 0 0,0 0 0 0,-6 4-2 0,6-4 0 16,0 0 0-16,0 0 0 0,0 0 0 15,0 0 1-15,-6 0 0 0,5 0 0 0,1 0 0 0,-6 0 1 16,7 0 0-16,-1 0 0 0,-7 0-2 0,1 0 4 0,-2 0-2 15,2 0 0-15,0 0-2 0,-1 0 4 0,-5 0 0 16,-2 0 0-16,2 0 0 0,-1 0-1 0,-7 0 1 0,8 0 0 16,-8 0-1-16,0 0-3 0,-6 0 0 0,6 0 4 15,-6 0-4-15,8 0 4 0,-8 0-2 0,0 0-2 0,0 0 4 16,0 0-1-16,0 0-3 0,0 0-1 0,0 0-3 16,0 0-2-16,0 0-6 0,0-4-9 0,0 4-6 15,0-3-12-15,0 0-7 0,0-2-15 0,0 2-17 0,0-1 10 16</inkml:trace>
  <inkml:trace contextRef="#ctx0" brushRef="#br0" timeOffset="33054.55">16483 7960 408 0,'14'0'16'0,"-8"0"3"0,7 0-5 16,-7 0 1-16,8-3-1 0,-2 3-4 0,2 0 2 0,-2-4 1 15,8 0-2-15,-7 4 3 0,1 0-5 0,-2 0 2 16,8 0 1-16,-7-3-4 0,7 6-1 0,-2-3 3 16,2 0-2-16,0-3-1 0,-1 6 0 0,7-3 1 0,-6 0-2 15,6 0-1-15,1 0 1 0,-2 0-1 0,7 4-1 16,-5 0 0-16,-1-4 0 0,6 3 1 0,1 1 0 0,-1 0 0 15,1 0-1-15,-1-1 0 0,1 1-2 0,-1-1 1 16,8 1-2-16,-7 3 1 0,-1-3 1 0,1 0 1 16,5 2-1-16,-5-2 0 0,0 4-1 0,6-5 0 0,0 5 0 15,-6 0-3-15,5-2 1 0,1-1-1 0,1 2-1 16,-1 0 2-16,6 0-1 0,-5 1 1 0,-1-1 2 0,6 1-2 16,-5-1-1-16,5 0 0 0,1 4 0 0,-7-4 0 0,6 0 0 15,1 1 0-15,-7-1 0 0,7 4 1 0,-1-3-1 16,1 2 0-16,-1-2-1 0,1-1 1 0,-7 3 0 15,13-1-1-15,-7-2 1 0,2 0 1 0,-2 1-2 0,0 3 0 16,1-4 0-16,6-4 1 0,-13 5 0 0,6-1 0 16,1 0 1-16,-1 0-1 0,2 1-1 0,-9-1 2 0,1 1 0 15,1-1 0-15,-1-3 0 0,0 6 2 0,-1-2-3 16,2 3 1-16,-1-3 0 0,0-1 0 0,-7 1 0 16,8-2-1-16,-1 5-1 0,0-7 2 0,0 4 0 0,0-1 0 15,0 0-1-15,6-3 1 0,-5 7 0 0,-1-8 0 16,6 0 2-16,-5 6-2 0,5-3-1 0,-6-2 1 0,7 3 0 15,-7-2-1-15,-1 1 1 0,9 1 0 0,-9 1 0 16,8 0-1-16,-7 3 1 0,6-4 0 0,-5 1 0 16,5-1-2-16,1 0 1 0,0 0 2 0,0 1-1 0,-1-1 0 15,1 1-4-15,5-2 3 0,-5 2-4 0,-1-5 4 16,2 5 0-16,-2-1 0 0,1-2-3 0,-7 1 4 0,6-2-1 16,-13 3-3-16,8 1 4 0,-1-6-3 0,-13 7 3 15,7-6 0-15,-7 1-3 0,0 0 4 0,-1 3-3 0,1-3 0 16,-6-1 0-16,0-3 4 0,-1 3-4 0,1-3 0 15,-7 0 4-15,7 5 0 0,-14-5-4 0,7 0 5 0,0 0-4 16,0 0 4-16,-6 0-4 0,-1 0 1 0,1 0 4 16,-1 0 0-16,-6 0-2 0,0 0 1 0,0 0 0 0,0 0 0 15,6 0-2-15,-12 0 2 0,6 0-1 0,0-5 1 16,0 2-1-16,0 3 0 0,0-3-1 0,-6-1 0 16,6 0-1-16,-7 1 0 0,7-1-4 0,-6-3 1 0,6 7-5 15,-7-4-2-15,7 4-7 0,-7-5-6 0,1 5-7 16,6-2-10-16,-6 2-16 0,6-4-12 0</inkml:trace>
  <inkml:trace contextRef="#ctx0" brushRef="#br0" timeOffset="37602.04">13129 8261 417 0,'0'0'37'0,"0"0"1"0,0 3-4 0,0-3 1 16,0-3-2-16,0 3-5 0,0 0-1 0,0 0-2 16,0 0-3-16,0 0-2 0,0 0-3 0,0 0-1 15,0 0-2-15,0 0-1 0,0 0-2 0,7 0 1 0,-7-4-2 16,13 0-1-16,-7 4 1 0,8-3-2 0,5-4 0 15,-6 2-1-15,14-1-2 0,-2-2-1 0,1 1-1 0,0 0-1 16,0 3 0-16,7-3-1 0,-1 3-1 0,-5 0 0 16,5 1-1-16,-6 3 1 0,0-4-1 0,0 4 1 0,-6 0-1 15,0 0 2-15,-8 4-3 0,8-1 2 0,-14 5 1 16,1-1-2-16,-1 0 1 0,1 4 0 0,-14 0 1 16,7 7-1-16,-6 1 1 0,-7 3 0 0,-1 0 1 0,2 0 1 15,-8 3-2-15,1 1 2 0,-1 3-2 0,0 0 0 16,-5-2-3-16,5 2 1 0,-6-4-1 0,6-3-3 15,1 0-3-15,-1 0-2 0,0-3-5 0,1-1-4 0,6-3-5 16,0-4-3-16,7 0-5 0,0-4-5 0,6 0-3 16,-8-3 0-16,16-1-7 0,-8-3-2 0,6-7-12 0</inkml:trace>
  <inkml:trace contextRef="#ctx0" brushRef="#br0" timeOffset="38123.69">13839 7972 436 0,'0'0'46'0,"0"0"-1"0,-6 3-4 0,6 4-4 16,0 4-4-16,-7 7-10 0,7 1-5 0,-6 7 2 0,0-1-2 16,-2 8-6-16,2 4 2 0,0 3-6 0,-1 1 2 15,0-1-3-15,7 4-4 0,-6-4-4 0,6-3-5 16,0-1-2-16,-6-2-2 0,6-5-6 0,0-3-2 0,0-1-5 15,6-3-1-15,0-8-4 0,-6 1 1 0,7-4 0 16,0-7-3-16,-1 3 7 0,0-7-2 0,2-3 7 16,-2-5 1-16,0 2 4 0,1-10 3 0,-1 1 5 0,-6 1 3 15,7-1 4-15,-7 1 4 0,0-5 3 0,0 5 6 16,0-4 1-16,0 2 4 0,0 5-3 0,0 5 4 0,0-6-1 16,0 9-3-16,0-1 1 0,0 0-3 0,0 4-3 15,0-3-2-15,0 6-1 0,0-3-1 0,0 0-2 16,0 0 2-16,6 4-2 0,1-8-1 0,-1 4 0 0,0 0-3 15,8 0 0-15,-1-3-1 0,0-1 0 0,6 4 0 0,1-7-3 16,0 3 0-16,-1-7-3 0,1 4 1 0,0-7 3 16,-1 2-3-16,0-2 0 0,-6-2 5 0,7-2-3 0,-7 0 4 15,6 0-1-15,-6-1 5 0,1 1 0 0,-2 4 3 16,-5-1 3-16,0 0 4 0,-1 4-1 0,0 0 4 16,-6 3 0-16,0 5-2 0,7-1-1 0,-7 1-1 0,0 6-2 15,0-3 1-15,-7 7-2 0,7 1 0 0,-6 3-1 16,6 4 2-16,-6 3-5 0,-1 4-1 0,0 7-1 0,1 1-1 15,-7 2 0-15,6 5-1 0,-6 4 0 0,7-4-2 16,-1-2-2-16,-6 2-1 0,7 0-7 0,6-8-6 16,-6 1-4-16,6-4-6 0,-8-1-6 0,8-7-6 0,8-3-4 15,-8-1-7-15,6-6-1 0,7-4-9 0,-7-4-14 16,7-4-8-16</inkml:trace>
  <inkml:trace contextRef="#ctx0" brushRef="#br0" timeOffset="38316.4">14640 8019 420 0,'-13'7'28'0,"1"8"0"0,-8 0-6 16,6-1 1-16,-5 4-2 0,-1 5-10 0,2-2-2 16,-2 1-3-16,0 0-3 0,7 1-1 0,-7-5-7 0,8 0-1 15,-8-3-5-15,13-4-1 0,-5 0-2 0,4-8 0 16,8 1-5-16,0-1 1 0,0-3-1 0,0-3-2 0,8-1 2 15,4-7 4-15</inkml:trace>
  <inkml:trace contextRef="#ctx0" brushRef="#br0" timeOffset="38434.08">14536 8129 416 0,'13'-15'24'0,"0"1"-1"0,0 2-1 15,1 5-1-15,-2-4-1 0,2 8-6 0,-2-1 3 16,1 0-6-16,1 4 3 0,-2 4-3 0,2 0-4 0,5-1 1 16,-13 8 1-16,14-4-2 0,-7 8-5 0,0 0 0 15,0-1-4-15,-6 1-1 0,6 4-4 0,-1-1-9 16,-5 4-2-16,0-4-7 0,-1 1-2 0,-6-1-6 0,6 0-14 15</inkml:trace>
  <inkml:trace contextRef="#ctx0" brushRef="#br0" timeOffset="38679.19">14484 8444 403 0,'-7'-3'56'0,"1"-1"-4"16,0-4-7-16,6 5-4 0,-8-1-5 15,16 4-8-15,-2-7-4 0,7-1-3 0,0 5-2 0,6-4-1 16,7 7-3-16,-6-4-2 0,7 0-1 0,5 4-2 0,1 4 0 15,-1 0-1-15,1 3-1 0,-1 7-2 0,1 0 2 16,-7 5-3-16,0 4 0 0,0-2-2 0,-13 5 0 16,7 7-1-16,-8-8 0 0,-5 9 0 0,-7-5-1 0,0 4 0 15,-7-4-1-15,-5 0 0 0,-2-3-1 0,1 0-1 16,-6-4 1-16,0 0-5 0,5-4-1 0,-6-3-1 0,1-5 0 16,-1 1-5-16,8-3-1 0,-2-5-4 0,2-3-9 15,5 0-3-15,-6-3-5 0,6 0-5 0,7-5-4 16,-6-3-5-16,6-4-7 0,0 1-10 0</inkml:trace>
  <inkml:trace contextRef="#ctx0" brushRef="#br0" timeOffset="38853.73">15285 8188 425 0,'20'25'45'0,"-8"12"-1"15,2 0 4-15,-14 7-5 0,6-1 1 0,-6 9-9 0,0-2-3 16,-6 2-4-16,-8-1-4 0,2 1-2 0,-8-5-3 15,1-3-3-15,-1 1-3 0,-6-5-3 0,0-4-8 0,-1-3-6 16,2-3-9-16,-7-5-9 0,5 1-12 0,-5-4-10 0,-1-4-10 16,1-3-15-16,-1-3-14 0,-6-6 9 0</inkml:trace>
  <inkml:trace contextRef="#ctx0" brushRef="#br0" timeOffset="39251.14">13013 7778 422 0,'-47'32'27'0,"2"8"0"16,6 4 2-16,-7 8 0 0,8-1 3 0,4 8-5 15,-5 3-3-15,7 0-2 0,-1 11 2 0,7 0-6 0,0 1 1 16,7 0-4-16,-1 2-5 0,14-2-1 0,-1-5-3 0,14-3-7 16,-1 0-6-16,8-8-7 0,5-3-5 0,7-6-9 15,6-6-7-15,1-2-6 0,13-1-8 0,-7-7-18 0,6-3-1 16</inkml:trace>
  <inkml:trace contextRef="#ctx0" brushRef="#br0" timeOffset="44659.97">15982 7009 402 0,'6'0'8'0,"-6"0"1"0,0 0-2 0,0 0 0 0,0 0 0 16,0-5-4-16,7 5 1 0,-7 0 0 0,7 0 0 15,-7 0-1-15,6-4 0 0,-6 1 0 0,0 3 0 16,7 0-1-16,-7-4 0 0,0 8 0 0,0-8-3 0,6 4 4 16,-12 0-4-16,6 0 3 0,0 0-2 0,0 0 3 15,0 0 2-15,0 0-2 0,0 0 0 0,0 0 0 0,0 0 1 16,0 0-1-16,0 0 0 0,0 0 0 0,0 0 1 15,0 0-1-15,0 0 1 0,0 0-2 0,0 0 2 16,0 0 1-16,0 0 0 0,0 0-1 0,0 0 0 0,0 0-4 16,0 0 2-16,0-4 2 0,0 4-4 0,0 0 4 15,0 4-4-15,0-4 3 0,0-4-4 0,0 4 4 0,0 0-4 16,0 0 0-16,0-3 4 0,0-1-4 0,6 1 0 16,0-1 4-16,-6-4-2 0,7 1-12 0,0 4 11 0,-1-8-1 15,0 3 3-15,1-2-2 0,0 2 3 0,-1-3-2 16,1 4 2-16,-1-4 0 0,1-1-1 0,-1 2-4 15,1 0 1-15,-1-2 0 0,0-3 4 0,2 5-3 0,-2-2 3 16,0 1-3-16,1 0 2 0,-7 4 1 0,6-1 0 0,-6-2-1 16,0 6 3-16,0 0-1 0,7 1 1 0,-7 3 0 15,0-4-2-15,-7 4 1 0,7 0-1 0,0 4 0 0,-6-1 2 16,-1 5-3-16,1 2 1 0,-8 5 0 0,-5 7 0 16,0 4-1-16,-8 7-2 0,-5 0 4 0,-1 11 0 15,-6-4 0-15,1 8 0 0,-2-4-2 0,1 3 3 0,-6-3 1 16,12-3 1-16,-6-4 5 0,6-5 0 0,7 0-1 15,1-5 1-15,5-5 2 0,6-4 0 0,2-4-1 16,5-6-3-16,1-1 0 0,-1-3-3 0,7-1 2 0,0-3-2 16,7-3-3-16,-1-1 2 0,1-3-1 0,-1-1 0 15,8 1 0-15,-2-4-1 0,2-3 0 0,5-1-1 0,1-6 1 16,6-2-1-16,-1 1-1 0,-5-4 0 0,6 4-2 16,7-3 3-16,-7-1-2 0,0 0 0 0,0 1 2 15,-7 3-1-15,1 0-2 0,-1 4 1 0,1 0 0 0,-7 3-1 16,0 0 0-16,-7 7 0 0,1-3 0 0,0 8 0 15,-7-1 0-15,0 4 0 0,-7 0 1 0,0 7 0 0,-5 4-2 16,-2 4 3-16,-5 3-1 0,-7 5-1 0,0 2 2 0,-7 8 0 16,1 1 0-16,-7 6 2 0,-1-1 1 15,1 6-3-15,7-1 5 0,-7 0 1 0,7-1 0 0,5-6 0 0,1 4-2 16,0-9 3-16,7-2 0 0,5-5-2 0,2-7 1 16,-2-2-1-16,14-5 0 0,-6-7 0 0,6-1-1 15,0 1 0-15,6-8 0 0,0 1-2 0,2-6 0 0,4-2-1 16,-5 0-9-16,13-7 10 0,0 0 0 0,-2-4-1 15,9-7-1-15,-1 0 1 0,6-5-1 0,-5 1 0 16,5 1-1-16,1-1 0 0,-7 0 0 0,6 3-3 0,-6 1 0 16,1 3 1-16,-8 1 0 0,0 7 2 0,-6-4 0 15,7 7-2-15,-14 0 0 0,7 4 2 0,-13 3 1 0,7 5-2 16,-7-1 0-16,0 4 1 0,-7 0 0 0,1 0 0 16,-1 7 0-16,-5 1 0 0,-8 3 0 0,0 4 0 0,1 0 0 15,-7 7-1-15,0 0 1 0,-7 3 0 0,1 1 0 16,-1 3 1-16,7-3-2 0,-7 3 1 0,7-3 2 15,6-5-1-15,1 1 1 0,6-4 0 0,0-3-1 0,1-7 4 16,4 3 0-16,8-8 0 0,-6 2 0 0,6-1-1 16,6-8 0-16,-6-1-2 0,8 2 0 0,4-5 1 0,-6-3-3 15,14-7 1-15,-7 3 1 0,7-7-2 0,6 1-3 0,0-5 4 16,-1-3-4-16,8-1 0 0,-7 1 0 16,0 0 0-16,1 0 0 0,-1 4 0 0,0-2 4 0,-7 5 0 15,1 0 0-15,-8 4-1 0,2 3-3 0,-8 4 0 0,1 5 0 16,-1-3 0-16,-6 6 4 0,0-2-2 0,0 3 1 15,-6 4 0-15,-1 3-2 0,1-2 2 0,-14 9 0 0,7-1 0 16,-6 3-1-16,0 5-3 0,-8 3 4 0,1-1 0 16,-6 10 0-16,6-2 0 0,-1 3-4 0,1-3 4 15,0 4 0-15,1-6 1 0,5-2-1 0,0-3 1 0,7-8 1 16,0 1-2-16,6-4 1 0,1-8 0 0,6 1 0 16,-6 0-2-16,6-4 2 0,6-4 1 0,-6 0-1 15,6-6 0-15,1 3 0 0,6-5 0 0,-6-2 0 0,5-4-1 16,8-1 0-16,-6-4 0 0,11-5-1 0,-5 2 0 15,0-3 1-15,5 4-1 0,-5-1 0 0,0 0-12 0,-1 0 14 16,1 4-1-16,-8 4-1 0,2 3 1 0,-2 1 0 16,-4 2 0-16,-2 4-1 0,-6 2 0 0,0 2 0 15,6 4 0-15,-6-4 0 0,-6 4-1 0,6 0 1 0,-6 4-1 16,-2 0 3-16,-4 0-1 0,-2 3-2 0,2 8 0 16,-1-4 0-16,-7 3 1 0,-6 5-1 0,6 3 1 0,-5-1 0 15,5 2 1-15,0-1-1 0,-5-4 1 0,5 0 0 0,6 0 1 16,2-7 1-16,-1 0-2 0,6 0 3 0,0-7-2 15,7-4-1-15,-6 4 3 0,6-4-2 0,0 0-1 16,0 0 1-16,0 0-1 0,0 0-1 0,0 0 2 0,0-4-2 16,0 8-1-16,0-4-1 0,0 0 0 0,0 0-4 15,0 0 2-15,0 0-2 0,0 0-4 0,0 0-2 0,0 0-6 16,0 0-8-16,0 0-5 0,0 0-8 0,0 0-7 16,0 0-12-16,0 0-12 0,0 0-15 0,0-4-14 15,0 0 15-15,0-4 6 0</inkml:trace>
  <inkml:trace contextRef="#ctx0" brushRef="#br0" timeOffset="45683.6">15428 6692 403 0,'0'5'23'0,"7"-2"6"16,-7 4-1-16,6 4 2 0,8 5 5 0,-8-2-6 15,6 11 4-15,-4 1-3 0,11 7 0 0,-6 7-4 0,6 4 2 16,-5 3-3-16,5 1-1 0,7 4 0 0,-6-1-3 16,6 4-3-16,-7 0 2 0,7-4-6 0,0 1 3 0,7-1-2 15,-7-4-3-15,0 2 0 0,0-6-5 0,7-3-1 16,-14-3 3-16,7-3-2 0,0-6 1 0,-6-2-1 16,-1-4-3-16,1-8-2 0,-7 1 1 0,-6-7 1 0,-1 3 0 15,1-11 2-15,-1 3-1 0,-6 1 0 0,0-8 1 16,-6 1 1-16,-1-5-1 0,1-3-1 0,-8-4 0 0,2-3-5 15,-2-4 4-15,-5-3-1 0,-1-4-2 0,-6-9 0 16,7 2 1-16,-7-4-2 0,0-1 4 0,0-3 0 16,-1 1 0-16,1-1-1 0,0-4-1 0,1 8 3 0,-1-4 0 15,-1 4 1-15,7 3 3 0,-6 0 1 0,7 4 0 16,-1 4-1-16,8 3 0 0,-8 4 0 0,14 3 0 0,-7 5 1 16,6 3-4-16,0 4 0 0,7-1 0 0,0 5-4 0,-6 3 0 15,12 0 0-15,-6 0 0 0,7 3-1 16,6 5 0-16,0 3 0 0,1 4 0 0,-2 0 0 0,8 6 1 15,-1 5-1-15,7 4 0 0,0-1 0 0,1 7-1 0,-1 1 1 16,6 3 0-16,1 4-1 0,-1-4 3 0,1 1-5 16,-7-1 1-16,6-4 1 0,1 1 0 0,-14-8 0 0,7 5 0 15,-6-9 0-15,0-3 0 0,-7 0 0 0,-1-7 0 16,-5-5 1-16,0 1 1 0,-7-6-1 0,0-2 1 16,-7-3 2-16,0 0-1 0,1-8 0 0,0 2-3 0,-7-6 1 15,-7-2 1-15,0-9-2 0,1 2 1 0,-7-5 0 16,6-3-1-16,-12-5 1 0,5-1-1 0,-5-2 2 15,6-4-1-15,-7 1-3 0,1-1 5 0,-1-3-2 0,7 4 1 16,-7 3 0-16,7 1 0 0,1-1 0 0,-1 9-1 0,6-2 1 16,-6 4-3-16,7 4 2 0,5 4-4 0,8 4 2 15,-7 2 0-15,13 4 0 0,-7 1 0 0,7 4 2 16,0 3-3-16,0 0 1 0,7 8 2 0,6-1-2 0,-7 0-1 16,8 8 0-16,-2 3 1 0,8 4 1 0,-1 4-1 15,1 4 0-15,6 2 1 0,-7 8-2 0,7-4 2 16,-6 8-1-16,7-2 3 0,-1-3-3 0,-1 2 0 0,-5-5 0 15,0 1 3-15,6-8-2 0,-7 0 0 0,-6-7 0 16,6 0-1-16,-5-2 1 0,-8-6 0 0,7-3 1 0,-13-4 1 16,7-4 0-16,-7 1 0 0,0-4 0 0,0-4-2 0,-7 1 2 15,1-8-3-15,-7-4-1 0,7-3 4 0,-8-1-2 16,1-6-2-16,0-5 1 0,-6-2 3 0,5-4-4 16,-5-2 5-16,0-1-1 0,5-5-4 0,-5 0 1 0,-1-1 0 15,8 1 0-15,-8 4 1 0,7-4 1 0,-1 7 2 16,2 1-1-16,-2 2 0 0,8 5-2 0,-7 7-2 0,7 0 0 15,6 8 4-15,-7 3 0 0,7 3-1 0,0 1-1 16,0 4-2-16,0-1 1 0,0 4-1 0,7 7 1 16,-7 0 0-16,6 8-1 0,1 0 1 0,-1 4 2 0,0 6-2 15,2 4 0-15,4 4 2 0,2 4-2 0,-8-1 0 16,7 4 0-16,0 1-4 0,0-4 1 0,-1 3-1 0,-4-6-7 16,4-2-6-16,1 0-5 0,-6-6-7 0,6 0-9 15,-7 0-8-15,1-8-10 0,0 1-8 0,-1-5-7 16,0-3-18-16,-6-1-13 0,7-1 12 0,-7-6 11 0,7-6 12 15</inkml:trace>
  <inkml:trace contextRef="#ctx0" brushRef="#br0" timeOffset="46485.36">16151 6547 401 0,'-6'3'26'0,"-1"4"1"0,-5 1 2 0,-2 6 0 15,-5 4 0-15,-1 8-5 0,-6-1-1 0,0 12 1 16,-7 7 3-16,-6 5-2 0,7 1 0 0,-14 6 2 0,7-2 0 16,-6 8-1-16,5 1-1 0,-5-1-4 0,-1 4 0 15,1-4-1-15,6 1 3 0,-1-5-1 0,1-3-1 0,7 0 0 16,-1-7-4-16,1-1-1 0,12-10-1 0,-6-4-2 15,13-4-1-15,1-10-2 0,4-1-1 0,2-7-1 0,6-4-1 16,-6-4 0-16,6-3-1 0,0 5 0 0,6-10-1 16,0 2 0-16,2-1 1 0,-2 1-1 0,6-8 0 0,2 0 1 15,5 0-2-15,1-10-2 0,6-6 1 0,0-2-1 16,7-1 0-16,-1-6-2 0,1-4 3 0,6-1-2 16,-7-3 0-16,7 1 0 0,1-1 0 0,5-1 0 0,-6 2 0 15,-7 3-1-15,8-1 0 0,-1 1 0 0,-7 3-2 16,1 1 3-16,-7 6-1 0,-6 1 1 0,-1 7-1 0,-6 4 1 15,-6-1 2-15,-1 12-1 0,0-4 0 0,-12 7 0 16,6 4 0-16,-6 0-1 0,-1 7 0 0,-6 5 0 0,-6 6 0 16,-1 1-2-16,-6 6 0 0,0 4 1 0,-7 8 0 15,-6 0 2-15,7 3-2 0,-7 8-2 0,-1-5 2 16,1 1-10-16,7 0 12 0,-7-3 1 0,13-1 3 0,0-4 0 16,-1-3 0-16,9-3 0 0,4-5-1 0,1-7 0 15,0 1-3-15,6-8 2 0,7-1 0 0,0-6-1 0,7 1 3 16,0-10-3-16,-1-2 1 0,7 0-3 0,1-4 1 15,4-3 2-15,9-5-3 0,-1-3-1 0,13-6 2 16,-7-3 1-16,7 2 0 0,1-4-3 0,5-3 0 0,-5-2 0 16,5 2 0-16,-13-1 0 0,7 5 0 0,-6 3 0 15,-13-1 0-15,-1 5 0 0,0 6 2 0,-5 1-2 0,-8 3 0 16,-6 4-1-16,0 8 0 0,-6-4 0 0,-1 7 2 16,-6 4-2-16,-7 2 0 0,1 2-1 0,-7 6 1 0,0 5-1 15,-7-2-1-15,1 6 0 0,-7 3 1 0,-1 2-1 16,1 2-1-16,1-1-4 0,-1 1 0 0,6-5-4 0,1 1-5 15,-2 0-4-15,9-4-3 0,-1-4-7 0,6-4-5 16,7 1-10-16,0-3-5 0,6-6-6 0,1-2-4 0,6 0-4 16,6-4-15-16,-6 0-13 0,7-8 10 0,6 2 13 15</inkml:trace>
  <inkml:trace contextRef="#ctx0" brushRef="#br0" timeOffset="47175.1">15370 6741 410 0,'0'0'18'0,"6"0"5"0,0 0-2 0,2 3 0 0,-2-3 1 16,0 4-7-16,8 3 3 0,-8 4 3 0,7 1 0 16,0 2-4-16,0 4 1 0,7 4 3 0,-8 5 2 15,8-2-5-15,-7 7 1 0,7 5 0 0,-1-1 1 0,7 5-4 16,-6 7 2-16,0-4-5 0,5 3 3 0,-5 1-5 16,0-1 3-16,5 0-1 0,-5 2-3 0,6-5-1 15,-6-1 0-15,-1-2-1 0,1-1-1 0,0-7 0 0,-8 0-4 16,8-3 4-16,-7-9-5 0,-7 2 2 0,8-9 0 15,-8 1 1-15,0-8 1 0,1-4 3 0,-7 5 1 0,6-8 0 16,-6 0 0-16,0 0-1 0,0-8-2 0,-6 5 3 16,6-8-1-16,-7-4-4 0,1-3 1 0,6 0 1 0,-6-5-3 15,-2-5 1-15,-4-6-1 0,5 5-2 0,-6-7 2 0,0 2 2 16,1-2-3-16,-8-1 3 0,6 5 0 16,-5-5 0-16,6 4 1 0,-6-3-1 0,-1 2 3 0,7-2 0 15,-7 2 1-15,0 1-1 0,8 1-1 0,-1-2 0 0,0 6 1 16,0 1-1-16,7 1-1 0,-2 1 1 0,-4 7-3 15,12 4-1-15,0 2 0 0,0 4-1 0,-6 1-1 0,6 4 1 16,6-1-3-16,-6 4-2 0,0 4 2 0,6 4 0 16,8-1 0-16,-8 8 0 0,0-1 0 0,7 4 0 15,1 4-1-15,4 7 2 0,-4 4-3 0,5 8-3 0,-5-1 2 16,5 8-5-16,0 0-5 0,1 3-3 0,-7 0-5 16,13 1-6-16,-6-1-10 0,-1 0-8 0,1-3-9 0,0 3-5 15,-1-8-10-15,-6 2-15 0,6-5-17 0,-5-4 14 16,-2-2 8-16,2-8 7 0</inkml:trace>
  <inkml:trace contextRef="#ctx0" brushRef="#br0" timeOffset="48727.81">15175 7975 414 0,'12'7'25'0,"8"8"2"0,-1-1-3 16,1 8 4-16,0 8-2 0,-1 0-3 0,1 6-5 15,0 9-1-15,-2 2 2 0,-4 4-2 0,5 3-1 0,-5 9-2 16,-8-5 2-16,6 1-2 0,-4 3-1 0,-2-4-3 0,-6-2 4 16,0-1 0-16,-6-7-3 0,-2-1 0 15,-4-3 0-15,-2-3 0 0,2-5-1 0,-8-2-1 0,1-5-2 16,-7-4-1-16,6-3 0 0,-6-3-1 0,7-1-2 0,-1-7-2 15,7 0-1-15,-7-8-6 0,8 1-3 0,12-1-8 16,-8-3-9-16,2 0-10 0,6 0-11 0,-6 0-11 0,12-3-12 16,0-1-9-16,2-3 9 0</inkml:trace>
  <inkml:trace contextRef="#ctx0" brushRef="#br0" timeOffset="50286.09">16966 8250 404 0,'0'0'31'0,"0"7"2"0,0 0 0 0,-7 4 3 16,7 8 3-16,-7 3-8 0,1 4-1 0,-7 3-3 0,7 7-3 16,-8 4-2-16,1 5-3 0,0-1-2 0,0 3-2 15,-7-4-3-15,8 2-1 0,-2-1-4 0,-5-3-7 0,6-1-5 16,0-4-2-16,0-2-5 0,0-1-8 0,0-4-5 16,0-4-3-16,6-3-10 0,1-4-1 0,0-3-4 15,6-4-9-15,6-4-15 0</inkml:trace>
  <inkml:trace contextRef="#ctx0" brushRef="#br0" timeOffset="50897.76">17402 8601 420 0,'-27'15'37'0,"1"4"0"0,1 3-1 16,5-4-4-16,-6 4-2 0,6-4-8 0,7 0-1 15,1 5-4-15,-2-9-1 0,8 1-2 0,0-1-1 0,6-3-2 16,6 0-1-16,0 0-1 0,1-3-1 0,6-5-1 15,0 1-1-15,7-4 2 0,-8 0-4 0,8 0-1 16,0-4 2-16,-1-3 1 0,1 0 0 0,-1-4 1 0,1 0-3 16,0-3 5-16,-8-1 0 0,8 0 6 0,-7 1 0 15,0-2 4-15,0 2-1 0,-7-1 1 0,1 4 2 0,6 0-2 16,-7 4-2-16,-6 0-2 0,0 2-1 0,7 5-2 16,-7-3-1-16,6 3-4 0,-6 3 1 0,7 5 3 0,-7 3 0 15,7 4 3-15,-7 3-1 0,0 4-1 0,0 4-1 16,6 4-1-16,-6 6-1 0,0 1-2 0,0-2 0 0,-6 10-1 15,6-4-1-15,-7 2-1 0,0 1-1 0,7 0-4 16,-13-4 4-16,7 3-2 0,-7-1-1 0,0-6 1 0,0 4-2 16,0-6-2-16,-6-1 0 0,-1-1-1 0,6-6 0 15,-5-4 0-15,-1 0 1 0,2-4 0 0,-9-3 1 16,7 0 1-16,1-12-1 0,0 1 2 0,-1 0 0 0,1-8 1 16,-1 0 0-16,0-3 2 0,7-4 3 0,0 0 1 15,0-3-1-15,-7-1 1 0,14-3 1 0,-7-1-2 0,7-3 3 16,-1 0-4-16,1 0 3 0,6 0-5 0,0 0 2 15,0 4-1-15,0-4-2 0,6 0-1 0,1 4 0 0,-1-1 0 16,13 2-1-16,-5 0 4 0,-1 8-1 0,13-2-4 16,-6-1-2-16,12 1-5 0,-6 8-1 0,0-1-7 15,7 0-2-15,-8 4-11 0,8 0-5 0,-7 0-13 0,0 4-11 16,0 0-7-16,1 3-9 0,-8 0-16 0,7-7-11 16,-13 5 12-16,6-5 9 0,1 2 7 0</inkml:trace>
  <inkml:trace contextRef="#ctx0" brushRef="#br0" timeOffset="51375.89">18000 8689 416 0,'-18'8'38'0,"-2"2"3"0,1 2 3 0,-1 2-2 16,0 2 1-16,1 2-8 0,5 0-3 0,-5 0-1 15,6 0 1-15,7-3-4 0,-7 3-3 0,6-3-2 0,7-1-3 16,0-3-4-16,0 4 0 0,7-4-2 0,6 0-1 15,-1-4-2-15,-5 1-1 0,12-1-1 0,-5-3-2 0,5 0-1 16,1-1-1-16,0-3 0 0,5-3-1 0,-5 3 0 16,0-8-1-16,6 1 0 0,-7-1 0 0,1-2 0 15,-1-1-1-15,7-5 1 0,-6 3-1 0,-8-3 1 0,2 1 1 16,-1 1-1-16,0 3 1 0,0 0 4 0,-7 0 1 16,-6 4 0-16,6 3-1 0,-6 1 0 0,0 3-3 0,0-3 1 15,0 3-1-15,-6 3-1 0,0 0 0 0,6 1-1 0,-13 3 0 16,6 4 0-16,-6 0-1 0,7 4 0 0,-8 4 1 15,2 3-2-15,-8-1-1 0,14 1-2 0,-7 4-4 16,6-4-2-16,0 0-7 0,1-4-2 0,0 1-6 0,6-1-5 16,0-3-6-16,6-1-5 0,0-3-7 0,1-4-5 15,0 4-5-15,6 0-7 0,-7-7-11 0,1 4-13 0,6-8 12 16</inkml:trace>
  <inkml:trace contextRef="#ctx0" brushRef="#br0" timeOffset="51624.64">18633 8993 407 0,'6'26'26'0,"8"0"-3"15,-8 0-3-15,6-1-2 0,2 1 1 0,-8-1-4 16,-6-3-2-16,7 4 3 0,-14-8 1 0,-6 1 1 0,0-5 5 15,-13 1 5-15,7-4 2 0,-7-7-1 0,0 2-1 0,-1-9-2 16,1 3-3-16,7-7-4 0,-1 3-5 0,1-7-5 16,6 4-6-16,7-5-9 0,-2 2-15 0,8 0-12 15,-6-2-14-15,12 5-16 0,-6-4-21 0,8 4 4 0,-2 0 6 16</inkml:trace>
  <inkml:trace contextRef="#ctx0" brushRef="#br0" timeOffset="52131.4">19375 8759 424 0,'0'-8'67'16,"-6"1"-7"-16,-1 4-7 0,7-5-3 0,-7 1-6 0,14 3-13 15,0 4 0-15,-1 0-8 0,8 0 1 0,-2 4-4 16,8 0-4-16,-1-1-4 0,1 5-9 0,6 0-6 16,-7-1-6-16,7 0-4 0,0 0-8 0,1 4-6 0,-1-4-10 15,0 4-3-15,-7-3-6 0,1-1-3 0,-1 0-5 16,-6-7-12-16,0 4-7 0</inkml:trace>
  <inkml:trace contextRef="#ctx0" brushRef="#br0" timeOffset="52316.99">19505 8774 409 0,'-25'-4'47'0,"5"4"-1"0,-6 0-3 0,0 4-4 16,7 3-2-16,-8 5-7 0,7-2 2 0,1 8-1 0,6 1-3 16,-7 3-1-16,7-1-2 0,1 9-3 0,-2-5 1 0,8 1-2 15,6 0-2-15,0-4-1 0,0 0-3 0,0 0-1 16,13-4-2-16,-6-4-1 0,5 1-2 0,1 0-1 16,1-8-1-16,-2 5-3 0,2-5-4 0,5-4-1 0,-6 1-4 15,0 0-6-15,1-4-7 0,-2 0-4 0,8 0-8 16,-7 0-10-16,-1 0-4 0,2-4-10 0,-1-3-7 0,6 0-12 15,-6-5-12-15,1 1 8 0</inkml:trace>
  <inkml:trace contextRef="#ctx0" brushRef="#br0" timeOffset="52503.28">20052 8565 408 0,'7'3'54'0,"-7"5"-6"0,-7 3-3 0,1 3-1 15,0 5-3-15,-2 7-8 0,-4 3-8 0,-1 3 1 16,0 5-3-16,0 0-3 0,-7 3-7 0,8 5-2 0,-2-5-3 16,-5 0-6-16,5-4-5 0,-4 1-8 0,4-5-9 15,1 5-8-15,0-3-8 0,6-9-8 0,1 4-10 16,0-6-14-16,-2-9-7 0</inkml:trace>
  <inkml:trace contextRef="#ctx0" brushRef="#br0" timeOffset="52674.82">20007 8906 422 0,'-7'-7'43'16,"7"-1"-6"-16,0 0-3 0,-6 5-4 0,6-1-4 0,6 4-4 15,-6-4-5-15,7 4-1 0,0 0-2 0,5 4-2 16,-6-4-1-16,8 4 0 0,-1-1-4 0,0 5-4 0,-6-5 2 16,12 9-6-16,-6-5-3 0,0 8-7 0,0-5-4 15,0 5-7-15,0 0-8 0,0-1-3 0,-7 5-13 16,2-8-13-16,-2 3-8 0</inkml:trace>
  <inkml:trace contextRef="#ctx0" brushRef="#br0" timeOffset="52921.27">19720 9426 404 0,'-26'25'43'0,"1"0"-6"16,5 2-1-16,0-2-3 0,13 1-1 0,1 0-8 15,6 0 3-15,13-8-6 0,0-4 1 0,6 1-1 0,7-8-1 16,1 1-4-16,5-5-2 0,1-3-1 0,-1 0-2 15,1-3 0-15,-7-5-2 0,6 1-1 0,-12-3 0 16,0 2-2-16,-1-7 2 0,-13 4-2 0,2-8-1 0,-2 5 0 0,-6-5 2 16,-6 5 1-16,-2-4 0 0,-4-1-3 0,-1 1-1 15,-7-1 2-15,0 5 0 0,2-4-1 0,-2 7-1 16,0-3 1-16,1 6-5 0,5 4 2 0,2-3-7 0,-2 7-3 16,8-4-7-16,6 1-6 0,-7 10-6 0,7-4-6 15,7 5-10-15,-7 3-9 0,6-4-21 0,1 3-12 16,0 2 10-16</inkml:trace>
  <inkml:trace contextRef="#ctx0" brushRef="#br0" timeOffset="53687.29">21030 8737 414 0,'-7'0'54'0,"7"0"-8"0,-7 0-2 0,7 0-5 16,0 0-4-16,0 0-7 0,7 0 0 0,0 0-2 15,-1 0-1-15,6 0-4 0,2 0-4 0,6 0 0 0,5 4-2 16,1-1-1-16,7-3 0 0,-7 7-2 0,13-2-1 15,-7 2-3-15,2 0-1 0,-2 1-3 0,-6 2 1 16,0-2 1-16,-6-1 0 0,0 4-2 0,-8-4 2 0,-5 1-2 16,-1 3 1-16,-12-4 0 0,-1 3 0 0,-13 2-2 15,1-1 4-15,0 0-3 0,-14-1 0 0,1 6-3 0,-1 2 1 16,-6-7 2-16,7 4-2 0,-8-1-2 0,7 1 0 16,1-4-1-16,6 0-2 0,-1-4-1 0,9 0-7 0,-2 1-6 15,7-4-10-15,7-4-7 0,6 3-8 0,-8-3-3 16,8 0-8-16,8 0-9 0,-2 0-15 0,7-3-4 15,-7-5 10-15</inkml:trace>
  <inkml:trace contextRef="#ctx0" brushRef="#br0" timeOffset="53975.13">21693 8232 424 0,'-6'25'40'0,"0"8"1"0,-1 3-1 16,-6 9-1-16,6-1 3 0,-5 7-10 0,6 1-4 0,-8 2 1 15,-6-2-3-15,7 2-3 0,-6-2-7 0,0-1 1 16,-1 0-2-16,0-3-7 0,-5 0-2 0,5-1-3 15,-6-3-7-15,7 0-5 0,-8-4-7 0,8 4-6 0,-1-7-3 16,1 0-5-16,-1-4-7 0,1-5-7 0,5-5-1 16,2-4-6-16,12-5-9 0,-8-3-7 0</inkml:trace>
  <inkml:trace contextRef="#ctx0" brushRef="#br0" timeOffset="54106.21">21387 9071 420 0,'0'0'30'0,"7"-4"-6"0,0 4 0 0,-1 0-2 0,8 0-5 16,-8 0-6-16,13 4-3 0,-6-1-4 0,6-3-7 16,1 4-3-16,6 0-8 0,-6-1-8 0,6 0-7 0,-7-3-13 15</inkml:trace>
  <inkml:trace contextRef="#ctx0" brushRef="#br0" timeOffset="54360.51">21863 8682 418 0,'13'-4'34'0,"7"1"-3"0,0 3-3 16,5 3-2-16,1 1-1 0,0 3-8 0,0 4-1 16,1 4-1-16,-1 0 4 0,-7 4-5 0,-6-1 1 0,0 3 2 15,-7 5 0-15,-6 0-4 0,-6 0 3 0,0-4 0 16,-7 3-1-16,-7 0 2 0,0 1-3 0,-6-3 0 0,1-2-3 15,-1-3-2-15,-7-3-2 0,7 4-2 0,0-8-3 16,-1 3-2-16,8-6-6 0,0-5-4 0,5 1-9 16,8-1-9-16,-1-3-11 0,1 4-9 0,6-4-16 0,0-4-15 15,-6 1 4-15</inkml:trace>
  <inkml:trace contextRef="#ctx0" brushRef="#br0" timeOffset="54587.98">22111 8840 412 0,'-7'0'73'16,"-6"-4"-4"-16,6-3-7 0,1 3-3 0,0 4-6 16,6-4-15-16,0 4 0 0,0-3-5 0,0 3-4 0,6 0-3 15,0 3-3-15,8 1-7 0,-8 0 1 0,13-1-6 16,-5 1-6-16,5 0-7 0,1 3-5 0,-1 0-12 0,8 1-11 15,-2 2-13-15,1-2-11 0,-6 0-16 0,6-2-24 16,-7 1 6-16,-5 1 7 0,-2 0 12 0</inkml:trace>
  <inkml:trace contextRef="#ctx0" brushRef="#br0" timeOffset="55128.28">22058 9041 428 0,'6'0'39'16,"2"-3"-6"-16,-2 3 0 0,7 0-2 0,0 0 0 15,6 0-5-15,-5 0-5 0,5 0 1 0,-6 0-6 16,6 0 2-16,1 0-6 0,-6 0 2 0,-2 0-5 0,1 0 2 16,-6 0-5-16,6 0 2 0,-7 0-4 0,8 0 0 0,-8 0-2 15,0 0-2-15,1 0-1 0,-1 0-2 0,1 0-3 16,-7 0 4-16,7 0-1 0,-7 0-2 0,0 0 0 0,0 0 0 15,0-4 1-15,0 0 0 0,0 0 1 0,0-3 0 16,0 0 1-16,6-1 2 0,-6 1 1 0,0 0 1 16,6-4-2-16,1 3 4 0,0-2 1 0,-1 2 1 0,-6 1 2 15,6-1 0-15,1 1 0 0,0 0-2 0,-1 3 0 16,1 1 1-16,-7-1-1 0,6 4 1 0,-6 0 0 16,0-4-1-16,0 4 0 0,0 0-1 0,0 4 0 0,0 0 4 15,0-1-2-15,0 5 4 0,0-1 1 0,-6 1 6 16,-1 2 0-16,1 1 2 0,-8 0 0 0,2 4 5 0,-2-4-1 15,2 4 0-15,-8-5-2 0,1 2 0 0,-1 1-3 16,0-1-5-16,1-1 0 0,-7 0-3 0,6 0-1 0,-6 4-1 16,7-4-1-16,-7-1-1 0,6 2-1 0,1 2 3 15,-1-3-1-15,7-4-1 0,0 1-3 0,6 3 0 0,1-7 0 16,6 3 0-16,6 0-3 0,1 4 2 0,6-3 1 16,0-2-1-16,13 6-2 0,-6-1-1 0,5 0 1 15,1 4-2-15,7-1 1 0,-1 1-2 0,-5 0 0 0,-1 3 0 16,0-4 0-16,-7 1-1 0,-5 0 0 0,-8 4 2 15,0-5-3-15,-6 0 3 0,-12 5-3 0,5-4 0 0,-13 3-1 16,0-4 2-16,2-2-4 0,-9 2-1 0,7-3-8 16,1 3-5-16,-7-2-9 0,6-5-9 0,8 0-12 0,-8 0-9 15,7 2-12-15,0-7-19 0,0-2-12 0,-1 5 9 16,2-5 10-16,-1 0 13 0</inkml:trace>
  <inkml:trace contextRef="#ctx0" brushRef="#br0" timeOffset="56134.2">16522 8407 419 0,'-13'8'43'0,"-6"6"-2"0,-7 1 2 0,0 4-3 16,0-1 1-16,-7 7-10 0,1 1 1 0,-7-1-3 0,-1 5-2 15,-5-4-5-15,-1 3-1 0,1 0-2 0,6 0-3 16,-7-3-2-16,1 4-3 0,5-8-1 0,1 3-6 0,7-7 0 16,-1 1-5-16,7-5-9 0,6 1-2 0,8-4-7 15,-1-8-9-15,6 5-6 0,0-8-11 0,7 0-6 16,0-3-12-16,0-2-9 0,0-2-6 0</inkml:trace>
  <inkml:trace contextRef="#ctx0" brushRef="#br0" timeOffset="56307.58">16126 8261 416 0,'0'11'40'0,"0"4"-1"0,0 6-4 16,0 13-2-16,-8 2-2 0,16 4-8 0,-8 5-2 0,0 5-3 16,0 5-1-16,0 1-5 0,0-2-3 0,0 1-5 15,0-7 0-15,0 0-8 0,0-5-6 0,6-2-6 0,-6-1-11 16,0-6-5-16,6-5-12 0,1 0-20 0,-1-3-7 0</inkml:trace>
  <inkml:trace contextRef="#ctx0" brushRef="#br0" timeOffset="57008.05">12478 7510 403 0,'-33'25'25'0,"1"5"-1"0,-7-1 0 15,0 8-1-15,-7 4 3 0,7 5-2 0,-7 2-1 16,1 8-2-16,-1 2-1 0,7 5-2 0,-6-2 0 0,5 9 0 15,1-1-1-15,7 1-1 0,-1 4-1 0,1-1-5 16,6-1 2-16,6 2-1 0,1-1-1 0,5-3-2 0,8-4-5 16,0-3-1-16,6-1-2 0,6-8-7 0,8 2-4 15,-2-5-6-15,14-1-6 0,1-1-8 0,5-2-8 16,1-2-7-16,5-5-19 0,9 4-9 0</inkml:trace>
  <inkml:trace contextRef="#ctx0" brushRef="#br0" timeOffset="57885.91">23068 7938 404 0,'20'26'27'0,"-8"3"2"0,2 0-3 15,-1 8 2-15,-7 7 2 0,0 4-5 0,-6 2-2 16,0 6 1-16,-6 3-2 0,0-1 3 0,-7 5-2 0,-7-1-1 15,0 1 0-15,-6-1 1 0,-7-4-4 0,1-3-3 16,-13-4-2-16,-1-3-1 0,-6-1-2 0,0-6-2 16,-7-1-1-16,-6-3 1 0,0-8-4 0,0 4-5 0,6-3-7 15,1-5-6-15,5 1-9 0,8-4-11 0,5-4-10 16,8 4-8-16,-1-7-14 0,21-1-18 0,-2-6 4 0</inkml:trace>
  <inkml:trace contextRef="#ctx0" brushRef="#br0" timeOffset="58420.86">23843 8957 404 0,'52'11'18'0,"-7"0"-1"16,-5 0-1-16,5 0 0 0,-6 0 3 0,1 1-6 16,-1-6 0-16,-7 5 3 0,1-3-3 0,-1-1 5 0,-6 0 1 15,1-7 2-15,-1 4 1 0,-7 0 5 0,1-4 1 16,-8 0 7-16,2-4 6 0,-2-3 0 0,2-2 0 0,-8-1 5 15,-6-1-4-15,0-3-5 0,7-5-4 0,-7 1-4 16,-7-8-3-16,7-3-3 0,-6-1-3 0,-1 2-2 16,-6-6-2-16,7-2-6 0,-8 3 2 0,8 0-5 0,-14 0-1 15,7 4 1-15,1 3 0 0,-2 0-2 0,8 1-6 16,-7 6-7-16,0 1-10 0,0 3-9 0,7 4-8 0,-8 8-8 16,2-4-11-16,4 7-2 0,2 7-2 0,-7 0-2 15,7 8-4-15,-1 0-5 0,-6 6-8 0,7 1-8 0,-1-1 11 16</inkml:trace>
  <inkml:trace contextRef="#ctx0" brushRef="#br0" timeOffset="58575.8">24162 8928 429 0,'-7'3'56'0,"1"4"-6"0,0-2 0 0,-8-2-3 0,1 4-1 0,-7-3-10 16,2 3-5-16,-2 0 0 0,-7 4-3 0,1-3-3 16,-6 3-3-16,-1 0-7 0,-6 3-2 0,-6-2-2 15,6-1 0-15,-7 3-4 0,-6 1-4 0,7-5-1 0,-1 5-6 16,1 0-5-16,5-1-11 0,1 1-10 0,0 0-8 0,7-1-12 15,6 2-10-15,6-2-20 0,1 1-8 0,5-4 13 16</inkml:trace>
  <inkml:trace contextRef="#ctx0" brushRef="#br0" timeOffset="59464.32">23088 8737 448 0,'-14'-11'49'0,"8"7"-7"15,0 1-6-15,6-1 0 0,6 1-3 0,-6 3-8 0,12 0-4 16,2 3-2-16,6-3 0 0,-1 4 2 0,7-1-5 16,7 5-1-16,-1-5 3 0,7 5-1 0,1 0-4 0,5 2 0 15,1 5-2-15,5-4-1 0,2 3-1 0,-1 1 1 16,0 3-3-16,0-3-1 0,0 4 0 0,0-2-2 0,0 1 0 15,1 1-2-15,-8-1 2 0,1 1-1 0,-1-5 0 16,1 5-1-16,-7-5-2 0,-7 1 2 0,7-4-1 0,-6 4 1 16,-1-9-1-16,-6 6 0 0,1-4 0 0,-7-1 0 15,-2 0-2-15,2-4 2 0,-7-3 2 0,1 5-2 0,-8-5 1 16,0 0 4-16,1 3 0 0,0-3 1 0,-7-3 4 16,0 3-1-16,0 0 2 0,0 0 2 0,0 0 4 15,0 0 0-15,0 0-2 0,0 0-1 0,-7 0 1 0,7 0-2 16,0 0-2-16,-7 0-1 0,7-5 0 0,-6 5 1 15,6 0-1-15,-6-3-1 0,-1-4-2 0,7 3-1 16,-7 1 0-16,7-5-1 0,0 1-1 0,-6-4 0 0,6 0-1 16,6-4-1-16,-12 0 0 0,6 1 0 0,6-5-1 15,-6-2 0-15,7-1 0 0,0-5-2 0,-7 2 0 0,6-4 2 16,0 0-3-16,1-4-1 0,-7-1 4 0,7 2-2 16,-7-1-2-16,6 0 4 0,-6 0-1 0,0 0 0 15,0 0-3-15,0 4 0 0,0 3-3 0,-6 1-4 0,6 6-4 16,-7 5-6-16,0-1-9 0,1 4-13 0,6 0-8 15,-6 7-8-15,-8 4-10 0,8 0-5 0,-7 4-13 0,7 3-13 16,-2 0 6-16,-4 4 8 0,6 1 13 0</inkml:trace>
  <inkml:trace contextRef="#ctx0" brushRef="#br0" timeOffset="59709.66">24031 9272 413 0,'-32'25'35'0,"-7"-3"-3"0,7 1 3 15,-7-5-5-15,-1 0-4 0,1-3-8 0,7-1-1 16,-7-6 0-16,0-1-7 0,6 0-2 0,0-4-3 15,8 2-4-15,-1-5-10 0,6 0-7 0,0 0-8 0,7-5-14 16,7 2-14-16,0 0-19 0</inkml:trace>
  <inkml:trace contextRef="#ctx0" brushRef="#br0" timeOffset="63231.37">25094 8518 412 0,'0'0'28'16,"6"0"2"-16,0 0-2 0,8 0 0 0,-2 0 3 15,-5 0-5-15,6 0-3 0,6 0 1 0,1 0-4 16,0 3-1-16,-1 1-1 0,1-1 1 0,6 1-1 0,-7 3-3 15,7 1-1-15,0-1-3 0,-6 1 0 0,6 2-1 16,0-3-1-16,-6 5-1 0,6-2-3 0,-7-2 1 0,7 3-1 16,-13-5-1-16,6 3 0 0,1-2 0 0,-7 0-1 0,0-3 0 15,0 0 0-15,-7-1-3 0,8-3 2 0,-8 0 0 16,1 0 0-16,-7-3 0 0,7-1-1 0,-7-3 0 16,6-4 0-16,-6 0 0 0,0 0-1 0,0-3 1 0,0-2 1 15,0-5-2-15,0 2 1 0,0-3 0 0,-6 0 0 16,-1-1 1-16,0 2 4 0,1 3-2 0,-8-4 1 15,2 7 1-15,-1-3 1 0,-7 7-1 0,0-4 0 0,-5 12 0 16,5-5 0-16,-6 1 2 0,6 3-2 0,-5 4 2 0,5 0 0 16,-6-3-4-16,6 6 3 0,1 1 0 0,-1 7 0 15,1-7-1-15,-7 11 0 0,12-1 0 0,-4 1 1 16,-2 3 1-16,7 8 2 0,-1-4 0 0,2 3 0 0,-2-3-4 16,2 4 3-16,5 0-2 0,0-1-3 0,7-3 1 15,0 4 1-15,7-4-3 0,-7-1-1 0,7-2-2 16,5-1-1-16,2 0 2 0,-2-2-4 0,8-2-3 0,-7 1-5 15,7-8-2-15,0 4-6 0,-1 0-4 0,1-4-7 16,-2 0-7-16,2 1-8 0,0-5-6 0,-1 1-5 0,-5-4-6 16,-2 4-6-16,8-4-16 0,-7 0 2 0,0-4 10 15</inkml:trace>
  <inkml:trace contextRef="#ctx0" brushRef="#br0" timeOffset="64575.9">25771 8257 427 0,'0'0'49'0,"6"0"-1"0,1 4-2 16,6-1 2-16,-7 1-3 0,7 0-5 0,1 3-3 0,5 1-6 15,0 2-3-15,1-2-3 0,-1 6-5 0,1 1 1 16,-1 0-4-16,1-1-2 0,0 5-4 0,-1-1 0 0,7 0-1 16,-6 5-6-16,0-6-2 0,5 1-1 0,-5-2-5 15,6 2-4-15,-7-3-6 0,1-4-3 0,0 3-5 0,-1-2-6 16,1-6-5-16,-8 2-1 0,8-1-7 0,-6 1-6 15,-8-8-2-15,0 3-6 0,1 2-14 0,-7-10-3 0</inkml:trace>
  <inkml:trace contextRef="#ctx0" brushRef="#br0" timeOffset="64839.13">26233 8180 427 0,'-13'11'36'0,"-6"4"1"0,5 0 0 15,-12 2 0-15,7 6 3 0,-7 3-2 0,-7 6-2 16,7-2-3-16,-6 6 2 0,-1-3-3 0,1 4-3 16,-1 0 0-16,-6-4-3 0,7 4-3 0,-2-5-5 0,9 0-2 15,-7-1-3-15,5-6-3 0,1 0-1 0,0-2-5 0,6-2-7 16,1-2-7-16,6-4-4 0,0-1-10 0,7-3-3 15,-2 0-6-15,8-3-8 0,-6-1-3 0,6-3-4 0,6-1-5 16,2-3-6-16,-2 0-8 0,0-3-9 0</inkml:trace>
  <inkml:trace contextRef="#ctx0" brushRef="#br0" timeOffset="65545.82">26161 8184 405 0,'-13'-10'36'16,"-6"2"-1"-16,0 0 4 0,-8 1-3 0,1 3 1 16,-13 0-10-16,7 4 2 0,-8 4 1 0,1 0-6 15,-6 6 2-15,-1 3-2 0,1 1 0 0,-7 4 2 0,6 8-2 16,-6-5 0-16,6 13 0 0,-6 3 1 0,6-1-2 0,1 4-1 15,-1 1-6-15,7-1 0 0,7 0 0 0,6 1-5 16,-1-2-2-16,15 2 1 0,6-8-1 0,6-1 0 16,12 2 0-16,8-8-3 0,-1 3-3 0,13-7 3 0,8 0-4 15,5 0 2-15,1-8-4 0,6 1-1 0,7-5 0 16,-1-2 0-16,1-4 0 0,6-4 3 0,0-4-4 16,-6 1 3-16,6-4-2 0,-7-1 0 0,1-7-1 0,0 1 2 15,-7-1-1-15,0 0 0 0,-6-3-1 0,-1 0 1 16,-13 0 2-16,1-1-2 0,-7 1 1 0,-12-1 2 15,-2 1 0-15,-12 3 0 0,0-3 1 0,-6 4-1 0,-14-5 0 16,1 5 0-16,-7 3 0 0,-6-3-3 0,-7 2 2 16,-7 4 1-16,1-3 0 0,-8 8-3 0,-6-5 0 0,1 5 4 15,-1 3 1-15,0 0 3 0,1 3 2 0,-1 5 1 16,7-1 0-16,0 4-1 0,7 0-1 0,5 0 0 0,8 4-2 16,-1 0 0-16,14-4-2 0,6 3 0 0,6 1-1 15,1-1 0-15,12 1-1 0,7 0 0 0,13-1 1 16,0-3-2-16,7 1 0 0,6-1 0 0,0 0 1 0,7-4-2 15,0 1-3-15,-1-5-1 0,1-3 0 0,-1 3 0 0,-6-6 3 16,1 3-2-16,-8-3-1 0,-7-5 1 0,-5 1-1 16,0-1 0-16,-14 1-1 0,1-5-1 0,-7 2 1 15,0-5-2-15,-7 1-3 0,-5-1-2 0,-8-4-4 0,6 4-3 16,-11-2-1-16,5 2-4 0,-6 0-6 0,0 4-4 16,0 0-5-16,7 4-2 0,-8-4-1 0,8 7-2 0,6 0-4 15,-1 4-5-15,2 0-3 0,5 4-10 0,1 0-11 16,6-1 6-16</inkml:trace>
  <inkml:trace contextRef="#ctx0" brushRef="#br0" timeOffset="65911.62">27041 8463 422 0,'-13'-12'70'0,"6"2"-9"16,0-2-4-16,7 9-5 0,-6-5-6 0,6 5-5 0,0 3-6 15,0 0-2-15,6 0 4 0,1 0-1 0,0 0-4 16,-1 3-2-16,7 1-2 0,7 0-5 0,-8-1-1 16,15 0-2-16,-1 6-12 0,0 1 8 0,0 2-3 0,7-1-6 15,-1 7-3-15,1-7-3 0,6 7-9 0,-7-3-4 16,1 3-12-16,-1-4-7 0,1 1-9 0,-1 1-11 0,-6-6-9 16,1 5-2-16,-8-8-11 0,-6 0-8 0,-7-3-11 15,2 0 11-15,-8-4 9 0</inkml:trace>
  <inkml:trace contextRef="#ctx0" brushRef="#br0" timeOffset="66200.99">27164 8499 408 0,'-19'0'37'0,"0"-4"-1"0,-1 8-3 0,1 0-4 16,-1 6 2-16,0 5-7 0,1 0 0 0,-7 10-3 0,6 1 3 16,-6 0-5-16,7 7 2 0,-7 0 0 0,-7 3 0 0,7 1-5 15,0 0 4-15,0-1-2 0,-7 1 0 0,7-5-2 16,7 2 2-16,-1-5-1 0,0 0 0 0,8-3-1 0,-1 0-2 15,-1-8 0-15,8 1-1 0,6-5-1 0,-6 1-1 16,6-4 3-16,0-1-1 0,6 2 3 0,0-5 1 16,1 0-3-16,0-3 3 0,6 3-2 0,-7 0-1 0,7 1 1 15,6-4-1-15,-5 3-1 0,5-1-2 0,1 3-1 16,0-1-1-16,-8-2-1 0,8 5-2 0,-1 0 0 0,-5 0-3 16,5 4-2-16,-6 0-1 0,0-1-5 0,0 1-1 15,0 0-7-15,0-1-4 0,0 1-7 0,0 0-12 0,0-4-7 16,-6-1-13-16,-1 1-8 0,0-3-10 0,2-5-17 15,-2-3-12-15,-6 0 14 0,0-3 10 0,-6-5 9 16</inkml:trace>
  <inkml:trace contextRef="#ctx0" brushRef="#br0" timeOffset="66416.48">26846 8899 403 0,'-8'-5'63'0,"2"-1"-11"0,0-2-6 15,6 4 0-15,-7 0-6 0,7 4-7 0,7 0-2 16,-1 4-2-16,0 0 3 0,2-1-4 0,4 8-2 16,2-4-2-16,-2 5-2 0,1-1-2 0,7 0-3 0,0 4-2 15,-1-1-2-15,7 1-3 0,0-4-5 0,7 7-1 16,-7-2-5-16,13-6-5 0,-7 5-6 0,1-1-12 0,7-3-9 16,-8 0-5-16,7 0-11 0,-7-4-8 0,-5-3-16 15,-1 0-14-15,-1-1 4 0,-5-3 12 0</inkml:trace>
  <inkml:trace contextRef="#ctx0" brushRef="#br0" timeOffset="66632.92">27666 8693 455 0,'0'-4'59'0,"0"4"-5"0,0-3-1 16,0-1-4-16,13 4 1 0,-6 0-7 0,5 4-4 15,8-1-2-15,0 5-3 0,-1-1-2 0,7 1-6 0,0 2-3 16,7 1-5-16,-7 0-1 0,6 4-4 0,1 4-3 16,-1-4-9-16,1 2-7 0,6 2-6 0,-7-1-9 0,8-3-12 15,-7 3-11-15,-1-4-9 0,-6 1-10 0,7-4-10 16,-7 0-15-16,-7-4 0 0,-5-2 13 0</inkml:trace>
  <inkml:trace contextRef="#ctx0" brushRef="#br0" timeOffset="66876.16">28096 8767 423 0,'-13'-4'47'0,"-1"0"-4"0,2 4-3 0,5 4-1 15,-13 3 0-15,8 4-3 0,-2 4 2 0,-5-1-4 0,6 8 0 16,-6 0 1-16,-7 7-2 0,-1 1-2 0,1 3-2 16,-6 3-2-16,6 1 0 0,-7-5-3 0,1 10-2 15,-1-6-3-15,1 4-6 0,-1-3 2 0,1 0-6 0,-1-1 0 16,7-2-2-16,0-2-3 0,-7-2-1 0,13-1-4 15,-5-4-2-15,5-3-8 0,0-4-3 0,8 1-6 16,-2-4-6-16,1-5-2 0,13-2-6 0,-6-1-3 0,6 1-1 16,6-5-4-16,1-3-6 0,-1 0-3 0,8-3-4 15,4-1-6-15,-4-3-17 0,6-5 0 0</inkml:trace>
  <inkml:trace contextRef="#ctx0" brushRef="#br0" timeOffset="67090.3">28506 9041 448 0,'-19'15'57'0,"-8"3"-4"0,1 4-5 0,0 4-2 16,-7 3-2-16,1 4-8 0,-7 4-7 0,7-1 0 15,-7 1-8-15,-1 0-3 0,-5-5-1 0,6 5-4 0,-1-5-4 16,1-1-7-16,1-2-3 0,5 0-8 0,-6-7-9 15,13 0-9-15,0 0-7 0,6-8-7 0,1 2-6 16,6-7-3-16,6 0-11 0,1-6-7 0,6-3-6 0</inkml:trace>
  <inkml:trace contextRef="#ctx0" brushRef="#br0" timeOffset="67408.55">28050 9386 409 0,'7'0'34'0,"-1"-4"3"16,0 8 0-16,2-1-2 0,4 1-1 0,-5 3-9 15,6 0-2-15,0 1-2 0,0-1-2 0,6 3-3 0,1 2-2 16,-1-1-2-16,1 3-1 0,6-2 1 0,-6-5-2 0,5 4-5 16,8-4-4-16,0-3-4 0,-8-1-2 0,8 2 0 15,-1-5-1-15,8-5 0 0,-7 2 0 0,6-4 1 16,-1-4 0-16,-5 0 1 0,7-4 1 0,-1 0 1 0,-7-4 3 16,7 2 6-16,-7-2 1 0,-5 1 6 0,-1 0 2 15,0 3 5-15,-6 4 7 0,-8 1 1 0,1-1 3 0,-6 3-4 16,-7 4 0-16,0 0-2 0,0 4 0 0,-13 4-3 15,0 3-1-15,-7 9-5 0,0 2 1 0,-12 3-1 0,-1 5-1 16,1 3-1-16,-7 8-2 0,-13 0-1 0,7 3 0 16,-2 4-3-16,-4 0-1 0,-1-1-3 0,-1-2-2 15,8 4-6-15,-7-6-1 0,7 2-4 0,-2-5-10 0,9 5-6 16,-1-4-7-16,-1-5-10 0,15 1-9 0,-1-4-10 16,-1 2-7-16,14-11-11 0,0 3-16 0,1-5 2 15,4-7 11-15,8 0 7 0</inkml:trace>
  <inkml:trace contextRef="#ctx0" brushRef="#br0" timeOffset="73599.06">25380 14493 414 0,'-6'-4'28'16,"6"0"4"-16,0 4-1 0,-7-8 0 0,7 5 4 15,0 3-8-15,-7-3 0 0,7-2-1 0,-6 3-3 0,6-3-1 16,-7 5-2-16,1-3-2 0,0-1-2 0,-2 4 0 16,-4-4-3-16,-1 4-2 0,-7 0-1 0,0 0-2 15,-6 4 1-15,1 0-2 0,-7-1-1 0,-2 2-1 0,-5 2 2 16,0-1-2-16,-7 2 0 0,7 3 2 0,-6-4-3 15,-1 4 4-15,1 0-4 0,5 0 5 0,-5 0-2 0,0-3-1 16,5 6 0-16,-5-3 0 0,-1 4 3 0,1-1-4 0,-1 6 1 16,-6-3 0-16,6 2 2 0,-6 3 1 0,7 3-1 15,-8 2 0-15,8 0-1 0,-7 7 4 0,7-1 0 16,-1 7 0-16,7 5-1 0,0-5-2 0,-1 7-2 0,1 5 2 16,7 3-1-16,-1-1 1 0,1 5-1 0,6 3 0 15,6 0 1-15,1 1 1 0,-1-1 0 0,7 1-4 0,7-1 0 16,6 0 4-16,-7 0-1 0,14 1-1 0,-1-1-1 15,1 0 1-15,13 1-1 0,-8-2 0 0,14 3 0 0,-7-7-2 16,8 6 0-16,5-8 1 0,1 1-2 0,6-2 1 16,-6-3-2-16,6-4 1 0,7 1-2 0,-1-4 0 15,0 0 1-15,7-3-2 0,1-5 0 0,-1 1-4 0,6-8 0 16,1 4 3-16,-1-11-1 0,7 0-1 0,-6-4-2 16,0-3-2-16,6-4 0 0,-6-4 0 0,-1-3-3 0,-5-1 3 15,5-3 0-15,-6-3-3 0,6-5 1 0,-5 1-1 16,-1-8-1-16,0-3 3 0,0 0 1 0,-6-4 1 15,6-3 1-15,0-8 1 0,0-1 0 0,-6 2 2 0,6-9 0 16,-7 1 0-16,1-4 0 0,6-5 1 0,-6 2 0 16,-1 0 3-16,1-9 1 0,-7-2 0 0,13 0 1 0,-13-8-4 15,0 4 1-15,1-4 3 0,-2 0 3 0,-5 0-2 0,-1 4 1 16,-5-4 0-16,-7 3 2 0,-2 1 1 16,-4 0-4-16,-8 3 5 0,1 1-1 0,-14-1-2 0,1-3 0 15,-8-1 0-15,2 8-2 0,-14-3-1 0,-1 3-3 0,1 4 2 16,0 3-3-16,-7 0-4 0,1 8-1 0,-1-1-6 15,1 9-10-15,-1-1-7 0,1 4-13 0,-7 3-11 0,7 0-10 16,-8 4-14-16,1 0-23 0,0 3-1 0,-7-2 7 16,7 3 11-16,0-1 10 0</inkml:trace>
  <inkml:trace contextRef="#ctx0" brushRef="#br0" timeOffset="74400.21">25035 15577 424 0,'6'-8'45'0,"-6"-3"3"0,0 8-2 0,6-4-3 0,-6-4-1 16,0 3-6-16,0 1 2 0,0-4-4 0,0-1-3 0,-6 6-2 15,6-5-1-15,-12 0-1 0,4 2-2 0,2 3-2 16,-7-5-5-16,0 7 2 0,-6 0-2 0,-1 1 0 16,1-1 0-16,-1 4-3 0,-6 7 1 0,0 1-4 0,0-1 2 15,-1 7 0-15,2 2 0 0,-7 1 1 0,5 2-1 16,1 3-2-16,0 4-1 0,0-1-1 0,7 0-1 0,-1 6-3 15,6-5-1-15,2-1 0 0,5 0 1 0,7 1-1 16,0-1-2-16,7-2-1 0,5-2 0 0,8 2-1 16,0-5 0-16,6 4-2 0,0-7-4 0,0 3-1 0,6-3-5 15,1-4-9-15,-1 0-10 0,2-1-6 0,-9-6-11 16,8-1-10-16,-7 2-9 0,0-5-13 0,-6 0-13 0,-1 0-11 16,-6 0 12-16,0-8 9 0,7 1 13 0</inkml:trace>
  <inkml:trace contextRef="#ctx0" brushRef="#br0" timeOffset="76011.64">28565 14034 413 0,'-26'52'32'0,"0"3"5"0,-7 11-2 15,1 7 2-15,-8 4-3 0,1 7-3 0,-6 4-2 16,-1 7-2-16,-5 4-2 0,-8 4-4 0,0 0 0 0,0-1-1 16,1 4-2-16,-7 0-2 0,0 0-2 0,-8 1-2 15,2-1-4-15,0 5-1 0,-8-10 1 0,1 6 2 16,0-5-2-16,0-6 3 0,0-1-1 0,-1-4 2 0,1-2 0 16,7-6 1-16,-1-5-4 0,7-6 2 0,6-1 2 15,8-9-2-15,-2-3 3 0,7-5-5 0,1 1 3 0,6-7-5 16,-1-4-1-16,8 0 0 0,-1-7-1 0,1-5 4 15,6 1-4-15,-1-7-2 0,9-4 4 0,-9 0-5 0,7-3 0 16,8-1 4-16,-1-3-1 0,6-5-1 0,1 1 0 16,-1 0-5-16,1-4 4 0,6 1-4 0,0-1 4 15,6 0-4-15,1 1 4 0,6-1-4 0,-6 0 2 0,11 4 0 16,2-3 0-16,0 3 0 0,5 0 1 0,9 0 1 16,-2 4-1-16,7-1 1 0,-6 1-4 0,12 3 4 0,-5 0-2 15,5 5-2-15,7-1 1 0,-7-1 0 0,8 5 0 16,5 3 0-16,-5 0 1 0,6 1 1 0,-2 3 0 15,2 3 0-15,6-3-3 0,1 3 0 0,-1 1-2 0,6 4 2 16,-6-4-3-16,0 3 4 0,8-3-1 0,-8 2 0 16,0-2-1-16,6 0-1 0,-6 0-1 0,0-1 1 0,0 1-1 15,1-4 1-15,-7 4 2 0,6-4-3 0,-6-1 1 16,-2 1-1-16,2 4 0 0,-7-4 1 0,1 0 2 0,-8 0-2 16,1 0-3-16,-1 1 3 0,-6-6 0 0,-7 2 1 15,2-4 0-15,-2-4-3 0,-6-1 3 0,0-3 2 0,0 1-1 16,-6-5 0-16,-1-3 0 0,1-3 0 0,-8 0 0 15,2-2 1-15,-8-1 1 0,1-5 0 0,0 0 2 0,-1 0 3 16,0 0 0-16,1-8-2 0,-7-3 3 0,6-4-5 16,-6 1 3-16,7-9 2 0,0-2-2 0,-1-4 0 15,0-8-1-15,8-3 2 0,-2 0-1 0,1-7-1 0,7-2 1 16,0-2 4-16,6-4-1 0,7-4-4 0,-1 1 0 16,7-12 0-16,6 4 0 0,7-8 4 0,1-9-3 0,6 2-3 15,6-7 2-15,12 1-2 0,-4-5 3 0,18-3 0 16,-7-4-1-16,14-1-5 0,0-2 3 0,6 3-2 15,0 4 2-15,-6-1-4 0,6 5 4 0,-7 4-5 0,8 1 4 16,-21 6-4-16,1 8 5 0,-7 1-1 0,0 12-2 16,-13 2 0-16,0 5 0 0,-6 0 0 0,0 1-3 0,-7 4 2 15,-7 3 2-15,1 0-3 0,-1 0 0 0,1 4-1 16,-7-1 0-16,-6 5 0 0,6-5-3 0,-6 7 4 16,-8 2-4-16,1 0 0 0,1 3 3 0,-1-5 0 0,-6 5 1 15,-1-1-2-15,-6-2 5 0,0 6-4 0,-7-3 5 16,-6 2-4-16,0-2 5 0,0 4-3 0,-12-1 3 0,5 1-2 15,-6 2 0-15,-6-3-2 0,-1 1 4 0,0 3-4 16,-6-3 2-16,1-1 0 0,-2 0-2 0,1 0 4 0,-6 1 0 16,5 0-1-16,-5-4-4 0,-1 3 5 0,1 0-5 15,-7-3 4-15,-1 3-4 0,1 0 5 0,-6-3 0 0,-1 4 0 16,-6-5 0-16,0 1-2 0,-6 0-2 0,-1 0 3 16,-6-5 0-16,0 1 0 0,0 0 1 0,-1-3 0 15,1-1 1-15,0-3 1 0,0-4 0 0,0-1 0 0,-6-2-2 16,6 3 1-16,-1-3-2 0,1-1 1 0,0 0 2 0,0 4-1 15,6 0-1-15,-6 4-2 0,12 3-1 16,-5 5-1-16,13-2 0 0,-8 9-2 0,8-1 0 0,5 8-5 16,8-4-3-16,-1 7-6 0,1 5-11 0,5-2-5 0,2 5-7 15,5 3-9-15,0 0-2 0,8 8-8 0,-1 0-7 16,0-1-15-16,6 6-11 0,-6-2 14 0,0-1 9 16</inkml:trace>
  <inkml:trace contextRef="#ctx0" brushRef="#br0" timeOffset="77306.32">29053 16390 422 0,'0'-7'28'16,"0"0"-1"-16,-6-1 1 0,6-4-2 0,-7 5-1 16,-5-3-5-16,4 2 1 0,-11-2-2 0,6-2-5 15,-6-2 2-15,-1 3-1 0,-6 0-1 0,0 0 0 0,-1 0-1 16,-5-4 2-16,-1 4-1 0,-5 0-1 0,5 3 0 0,-6-2-2 16,-1 2 1-16,-5 5 2 0,0-1 1 15,-1 4-3-15,1 0 4 0,-7 7 0 0,-1 1 3 0,-6 2 4 16,8 6-3-16,-1 2 3 0,-7 7-1 0,7-3 2 0,0 8-5 15,6 2 3-15,1-2-3 0,-1 3 1 0,13 0-1 16,7-4-4-16,0 3-1 0,7-1 0 0,13-2-2 0,-2-3-1 16,8-1-1-16,8 1-2 0,4-4 0 0,1 3-1 15,7-3-1-15,0 3-1 0,6-2-4 0,-1-2-1 16,8 2-2-16,6-1-1 0,0-4-6 0,0 0-7 0,7-3-4 16,-7 0-6-16,6-1-5 0,1-2-10 0,-1-1-4 15,1-9-9-15,-1 7-7 0,-5-6-6 0,-1-3-5 0,-6 0-13 16,-1-3-4-16,-12-6 6 0,-1-1 10 0</inkml:trace>
  <inkml:trace contextRef="#ctx0" brushRef="#br0" timeOffset="77561.67">28480 16647 428 0,'-6'-4'38'0,"-1"0"0"0,7 1-7 15,0 3 2-15,0-5-3 0,7 5-11 0,-1 0 0 16,7 0-1-16,0 5 1 0,6-2-5 0,1-3 2 15,0 4-3-15,5 3 0 0,2 1-3 0,-1-1 1 0,0 4-2 16,0 0-2-16,-7 7-3 0,7 0 4 0,-12 1-1 0,-1 2 0 16,-1 2 0-16,-12 6-4 0,0 0 2 15,-12 1 2-15,-1 2-1 0,-7 2 0 0,-6-1-1 0,-7 3-1 0,1-3 1 16,-7 0-2-16,-7 0 1 0,1-4-2 0,-1 1-2 16,1-1 1-16,-2-3-6 0,-4-5-1 0,11 2-2 15,1-2-5-15,1-2-8 0,5-1-3 0,1-3-7 0,12 2-9 16,-6-1-14-16,7-5-15 0,5-1-11 0,1 2 10 15</inkml:trace>
  <inkml:trace contextRef="#ctx0" brushRef="#br0" timeOffset="78871.05">29594 13950 401 0,'-20'-7'17'16,"7"-3"0"-16,-7-2-2 0,2-3-1 0,-2 5 2 0,0-2-4 16,1-3-1-16,-7 1 0 0,6 3-2 0,-7-4 0 15,9 1 0-15,-9-1-1 0,1 0 1 0,0 1 4 16,7 2 0-16,-7-2 0 0,6 3 0 0,0-4-2 0,1 4 4 16,6 0 0-16,-6 0-2 0,5 4 3 0,1-4-4 15,7 4 0-15,-1-1 2 0,1 4-1 0,-1 1-6 0,1 0 3 16,6 3-4-16,-6-4-1 0,6 8 2 0,-8-1-3 15,2 4-1-15,-7 5 2 0,0-2-3 0,0 9 0 16,-7-1-1-16,-6 4-1 0,-6 8-4 0,-1-1 2 0,-6 4-4 16,0 3-4-16,1 1-6 0,-8 0-3 0,7 3-7 0,-7-4-4 15,1 4-8-15,-2 1-7 0,2-1-15 0,-1 0-12 16</inkml:trace>
  <inkml:trace contextRef="#ctx0" brushRef="#br0" timeOffset="79555.8">28519 14591 414 0,'20'11'23'0,"-1"-4"-2"0,1 8 1 0,6 0 1 16,0 0-4-16,-1 3-5 0,15 0 2 0,-7 4-1 16,-1 0 0-16,7 4 0 0,7-4-1 0,-1 7 4 0,1 0-2 15,6 1 1-15,7 2-1 0,-7 5 2 0,7 0-4 16,6 3 2-16,0 4 1 0,0 4-1 0,0-1 3 15,0 5 2-15,7-1 0 0,-1 0-3 0,8 4 1 0,-8 0-6 16,7 0-1-16,0 0-1 0,0 0 3 0,1 0-6 16,-8-1 3-16,8 2-1 0,-8-1-1 0,-6 0-2 0,0-4-1 15,-6 4 0-15,-1-8-1 0,-5 2-1 0,-8-2-5 16,-5-7 4-16,-1 0-4 0,-1-6-2 0,-11-5 0 16,5 0-7-16,-12-11-1 0,-1 1-7 0,-6-5 0 0,0-2-4 15,-7-6-9-15,2 1-2 0,-2-2-10 0,-12-5-8 0,-2 0-13 16,-4-5-19-16,-1 3 3 0,-7-6 9 15</inkml:trace>
  <inkml:trace contextRef="#ctx0" brushRef="#br0" timeOffset="80004.35">28525 14840 419 0,'-58'15'29'0,"-1"-4"3"0,-12 7 2 0,-1 0 0 0,-6 1-4 15,0 3-6-15,-7 0-2 0,0 0 0 0,0 3-4 0,1-3 0 16,0 4-4-16,-1 0 0 0,7 0-4 0,-1-1-2 16,8 0-2-16,6 1-3 0,6-3-7 0,7-1-8 0,0-1-8 15,19 2-7-15,8-5-7 0,5-1-6 0,6-2-7 16,14 1-10-16,8-5-17 0</inkml:trace>
  <inkml:trace contextRef="#ctx0" brushRef="#br0" timeOffset="80254.46">29594 15419 402 0,'-26'-3'44'0,"-7"3"-5"16,-12 3-3-16,-7 1-2 0,-1 3-1 0,-12 8-2 15,-6-1-2-15,-8 6 3 0,-6-6 0 0,-6 8 1 16,-6-4-3-16,-7 1-2 0,0 2-3 0,-7-3-3 0,-7 4-5 15,8-4 0-15,-1 5-1 0,0-4-3 0,1-2-2 16,5 5-4-16,8-4-7 0,5 4-7 0,7-3-3 0,14-1-11 16,0 1-3-16,12-4-12 0,13 3-4 0,1-4-7 0,6-2-7 15,13-2-13-15,6-3-13 0,7-4 4 0,13 2 9 16</inkml:trace>
  <inkml:trace contextRef="#ctx0" brushRef="#br0" timeOffset="80510.23">29854 15676 406 0,'-19'0'41'0,"-7"0"0"0,-13 7 4 0,-7 3-1 0,-13 2 4 16,0-1-7-16,-18 7 3 0,-8 0-3 0,-6 1 2 15,-7 3-4-15,-13 0-3 0,-5 0-3 0,-2 0-4 16,-13 3 2-16,1 1-6 0,0 4-3 0,-6-5-1 0,5 4-7 15,1-3 3-15,0 3-3 0,6 1-7 0,7-1 2 16,-1-3-2-16,14 2-5 0,7-5-4 0,6-2 1 0,12 2-6 16,14-4-4-16,0-5-8 0,20 4-11 0,5-6-8 15,14-2-8-15,7 0-5 0,13-1-7 0,12-1 0 16,6-2-7-16,8-2-19 0,7-4-5 0,11 0 12 0</inkml:trace>
  <inkml:trace contextRef="#ctx0" brushRef="#br0" timeOffset="80774.69">29561 16390 429 0,'-105'11'54'0,"-5"0"-4"0,-7 0 1 0,-7 0-3 0,-6 0 1 16,-13 3-12-16,0 1-2 0,-7 0-3 0,0 2-4 15,-6 3-3-15,0-3-5 0,-1 2-1 0,0 3-1 16,1 0-3-16,7 1-2 0,5-2 0 0,7 5-2 0,13-4-2 16,14 0-1-16,-1 0-2 0,20 4-2 0,7-8-7 15,18 4-2-15,14-4 1 0,6 0-1 0,14 0-2 0,13 1-13 16,12 4-15-16,14-6-23 0,12 2-39 0,7-1-1 16,13 0 11-16,7-3 6 0,13-1 12 0</inkml:trace>
  <inkml:trace contextRef="#ctx0" brushRef="#br0" timeOffset="81006.72">29744 16940 402 0,'-59'8'45'0,"-6"-2"-1"16,-14 8 0-16,2-2-3 0,-14 2-2 0,-1 4-5 0,-12 1-2 15,0-1-4-15,-7 1-2 0,0 3-3 0,0-4-6 16,1 0 2-16,-1 4-5 0,7 0-4 0,-1-4-4 0,8 5-2 16,6-1-4-16,6-4-8 0,7 4-3 0,7-3-6 15,12-2-8-15,7-2-6 0,13 0-7 0,13 0-10 0,12-4-1 16,8 3-15-16,6-6-10 0</inkml:trace>
  <inkml:trace contextRef="#ctx0" brushRef="#br0" timeOffset="81228.45">30193 17383 412 0,'-52'10'43'0,"-13"2"-4"0,-7-1 0 0,0 0 1 15,-12 4-4-15,-1-1-8 0,-7 1 3 0,-5-5-2 0,-1 6-7 16,1-5-2-16,-1 4-3 0,1-5 1 0,-2 5-6 15,2-1-4-15,-1 1-7 0,1 0-3 0,6 3-4 0,6-4-9 16,7 5-3-16,-1-4-7 0,14 0-5 0,7-1 0 0,5 1-8 16,8-5-7-16,19 1-17 0,0 0-9 0</inkml:trace>
  <inkml:trace contextRef="#ctx0" brushRef="#br0" timeOffset="81525.53">29594 17636 420 0,'-46'7'33'15,"-12"0"-1"-15,-1 4-1 0,-19 1 0 0,0-2-2 0,-7 5-6 16,0-1-1-16,0 1-5 0,-6-4-1 0,7 5-2 16,6-6-2-16,0 1-1 0,6 0-2 0,7 0 0 0,12-4-3 15,2 1-4-15,11 3-4 0,15-4-2 0,-1 0-5 16,12 4-1-16,1 0-1 0,13-3-2 0,13 2-5 15,1-2 1-15,4 3-1 0,9-3-1 0,5 2 0 0,-6-2 3 16,13-1 1-16,-6 0 2 0,7 0 1 0,-8-2 2 16,-6 1 1-16,-1-2 1 0,-5 0 0 0,-6-1-1 15,-8 1 4-15,1 0 0 0,-14-1 0 0,1 1-1 0,-8 0 3 16,-6 3-1-16,-5-3-2 0,5 3 0 0,-6 0 2 0,0 1 1 16,0 2-1-16,7-2-4 0,-7 3-4 0</inkml:trace>
  <inkml:trace contextRef="#ctx0" brushRef="#br0" timeOffset="82059.46">29099 16808 428 0,'-26'-8'44'0,"0"1"-2"0,-7 0 1 16,-6 2 0-16,-7 3 1 0,-5 2-7 0,-2 0-3 16,-12 2-2-16,0 3 1 0,-7 2-3 0,-6 0-3 0,0 1-3 15,-6 2-2-15,-7-2-4 0,-1 7-3 0,1-4-2 16,0 4-2-16,-7-5-3 0,7 8-5 0,-7-2-2 0,6-2-3 16,2 1-7-16,5-1-8 0,0 0-2 0,7-2-5 15,0 2-4-15,13-3-6 0,6 4-6 0,1-4-8 16,13 0-9-16,5 1-21 0,14-2-4 0,0-2 7 0</inkml:trace>
  <inkml:trace contextRef="#ctx0" brushRef="#br0" timeOffset="83631.73">25680 15818 407 0,'0'5'24'0,"6"-5"-1"0,-6 3 0 15,13 4 3-15,-6-3-2 0,6 7-3 0,0-4-1 16,0 5 2-16,7 2-1 0,-1 4 0 0,0 4-2 0,8 0 3 16,-8 3-1-16,7 5-4 0,0-1 1 0,0 5-5 15,0 3 1-15,7-1-2 0,-7 1-1 0,7-2-1 0,5 2-1 16,-5-4-1-16,6 3-1 0,1-5 0 0,-2 2-2 15,7-4-2-15,-5-4 2 0,-1 1-3 0,6-1 1 0,-5-6 0 16,-8 4-1-16,7-9 0 0,-6 4 1 0,-1-7-1 16,-6 0 1-16,1-4 0 0,-1 5 2 0,-7-9-1 15,1 0 3-15,-1 1 1 0,-6-4 0 0,0 0 3 0,0 4 3 16,0-4 4-16,-7 0 4 0,2-4-1 0,-2-3-2 16,-6 0 3-16,0 2-1 0,0-5 0 0,0-1-4 15,0 0 2-15,0-7-6 0,0 4 3 0,-6-9-6 0,-2 4 3 16,8-3-4-16,-6 0-3 0,0 1 3 0,-1-2-3 15,1 2-3-15,-1-5 0 0,1 4-1 0,6 0-2 0,-7-4-7 16,7 5-4-16,0 2-12 0,0 1-3 0,0 4-12 16,7-2-9-16,-7 5-5 0,6 5-4 0,1-3-3 0,-1 9 0 15,1 5 4-15,-1-1-1 0,0 6 5 0,2 1 1 16,-2 8 8-16,0-1 6 0,1 4 5 0,-7-4 4 0,0 8 6 16,0 0 8-16,0-4 4 0,0 3 9 0,-7-3 4 15,1 0 7-15,-8 3 8 0,2-6 2 0,-8-1 2 0,1 1 6 16,-1-1 0-16,-12 0-2 0,5 1-1 0,-5-1-3 15,-1 0-1-15,-6-3-2 0,0 3 2 0,0 1-3 0,0-5-2 16,0 1-5-16,-1 0-4 0,2-1 2 0,-1-3-6 16,0 1-5-16,-1-2-5 0,1-3-7 0,7 1-3 15,-7-1-3-15,7-2-10 0,-1-5-2 0,1 2-5 0,5 2-4 16,1-4-8-16,0-4-12 0</inkml:trace>
  <inkml:trace contextRef="#ctx0" brushRef="#br0" timeOffset="85285.87">29991 14741 418 0,'0'0'21'0,"0"0"2"16,0 0 0-16,0 0-2 0,-6 0-1 0,12 0 0 15,-6 0-3-15,0 0-1 0,0 0-2 0,0 0-1 0,0 0-1 16,0 0-1-16,0 0-2 0,0 0-1 0,0 0 2 16,0 0-4-16,0 0 0 0,0 0 0 0,0 0 0 0,0 0 5 15,0 0-2-15,0 0 0 0,0 0 0 0,0 0 1 16,0 0 2-16,0 0-4 0,0 0 5 0,0 0-2 0,0 0 0 16,0 0 0-16,0 0 2 0,0 0 0 0,0 0-5 15,0 0 0-15,0 0 3 0,0 0 0 0,0 0-1 0,0 0 0 16,0 0 0-16,0 0-2 0,0 0 4 0,0 0-3 15,0 0 4-15,0 0-2 0,0 0 0 0,0 0 4 16,0 0 1-16,0 0 0 0,0 0-2 0,0 0 0 0,0 0-3 16,0-2 2-16,0-3-3 0,0 1-2 0,0 1-2 15,7-5 3-15,-1 1-2 0,0-3-1 0,8-2-1 0,-8-2-2 16,14-1-1-16,-7 0 4 0,6-2-1 0,8-3-2 16,-8-2 0-16,7 1 0 0,0-5-2 0,0 0 3 0,0 1-4 15,7-8 0-15,-7-1 4 0,7-2 0 0,-8-1-1 16,8 2 0-16,-8-2 0 0,8 0-4 0,-7-4 1 15,-6 8 4-15,6 0-2 0,-7 0 1 0,-5 7 1 0,-2 1 0 16,2 3 2-16,-8 0 0 0,1 4-3 0,-7 3 2 16,6-4-3-16,-6 9 0 0,0-5-1 0,0 3 0 0,0 2-2 15,0 0 1-15,0 3-7 0,0-2-4 0,0 2-4 16,0 3-8-16,0 1-11 0,0-1-13 0,0 4-11 16,0-4-15-16,0 1-14 0,0 0-19 0,0-2 6 0,6-2 15 15,2 0 10-15,-2 0 8 0</inkml:trace>
  <inkml:trace contextRef="#ctx0" brushRef="#br0" timeOffset="86118.33">30525 12511 424 0,'-26'17'40'0,"-7"9"-2"0,7 0-4 0,-7 8-2 0,-5 2-2 16,5 4-7-16,1 1 0 0,-7 2-1 0,6-2-5 15,1 2 2-15,6-2-5 0,-7-4 4 0,7-5-3 0,6 2-1 16,1-6-1-16,6-2-2 0,0 1 0 0,-1-10-1 15,8 2-1-15,0-8 2 0,-1-1 0 0,0-3 1 0,7-2 0 16,0-2 4-16,-6-3 1 0,6 4 2 0,0-4 1 16,0 0-5-16,0-4 3 0,0 4-3 0,6-8-1 0,-12 5-1 15,6-1-1-15,0-3-1 0,6 0-1 0,-6 0 0 16,7-4 1-16,0 0-3 0,-1 0-1 0,0 3 0 16,8-4-1-16,-1 2-1 0,0 3-2 0,6-3 4 0,-5 1 0 15,5 2-5-15,0-4 2 0,8 4 1 0,-1 4 2 16,-1-5-1-16,1 4 0 0,0 1-1 0,7 3-2 0,-7-4 0 15,7 4-1-15,-1 0 0 0,-6 4-2 0,7-1 2 16,-7 1 0-16,0-1-2 0,1 5 2 0,-9-4-1 16,2-1 0-16,-7 4 2 0,1 1-2 0,-2-5 0 0,2 1 0 15,-8 1-1-15,0-3 2 0,1 6-2 16,-1-8 0-16,1 4-1 0,6-1 1 0,-7 1-3 0,0 0 5 0,8-2-4 16,-8 3 2-16,8-5 2 0,-8 0-5 0,7 4 3 15,-7-4 2-15,8 3-4 0,-2 2 2 0,-5-5 2 16,6 3-5-16,0-3 5 0,-7 0-4 0,1 3 4 0,0-3-5 15,-1 0 5-15,0 4-4 0,-6-8 4 0,0 4 0 16,8 0-5-16,-8 0 5 0,0 0-5 0,0 0 5 0,0 0-5 16,0 4 5-16,0-4-5 0,-8 0 5 0,16 0-4 0,-8 0 4 15,0 0-5-15,0 0 5 0,0 0 0 0,0 0-4 16,0 0 4-16,0 0 0 0,-8 0-2 0,8 0-2 16,0 0 5-16,0 0-1 0,0 0-2 0,0 0 0 0,0 0 0 15,0 0 2-15,0 0 0 0,0 0 0 0,0 0 0 16,0 0-2-16,0 0 2 0,0 0-1 0,0 0-4 0,0 0 2 15,8 0-3-15,-8 0 3 0,0 0-4 0,0 0-3 16,0 0-1-16,0 0-6 0,6 0-9 0,-6 0-9 16,6 0-13-16,1 0-13 0,-1 0-8 0,1 0-20 0,-1 0-23 15,-6 0 12-15,13 0 11 0,-13 0 10 0</inkml:trace>
  <inkml:trace contextRef="#ctx0" brushRef="#br0" timeOffset="93218.72">30200 12540 411 0,'0'-15'19'0,"0"1"3"16,0-1-1-16,6 0-4 0,-6 0-3 0,-6 5-4 16,6-5-2-16,-7 1 1 0,0-2-2 0,-5 2 1 15,-2 0-1-15,1 2-1 0,-6-2-1 0,0 3 0 0,-1-4-1 16,-6 0 0-16,-1 1-1 0,1-1 0 0,-6 0-1 16,-7 1 0-16,6-5-2 0,-6 1-2 0,-7-4 0 0,1 4 0 15,-1-4 3-15,-5 0-3 0,-2-3 1 0,-5-1 0 16,-1 0 0-16,0-3 0 0,0 3 2 0,1-3 2 0,-7-4-2 15,0-1-2-15,0 1 2 0,-7 1-2 0,0-1 2 16,1 4 1-16,-1-5 0 0,0 1-3 0,-5 1 1 0,-2 2 2 16,1 1 0-16,0 3-2 0,0 0 2 0,-1 1-2 15,2-1 2-15,-2 4 0 0,-6 1-1 0,8-1 0 0,-2-1 1 16,1 5 0-16,-6 0-1 0,6-1 1 0,-1 1 0 16,1 4 0-16,6-6 0 0,-5 6 0 0,4-1 0 0,-4 1 0 15,5-1 1-15,-6 4-2 0,-1 1 0 0,8-1 0 16,-8 0 0-16,2 4 0 0,5-1-1 0,-6 1 1 15,0-1-1-15,0 2 0 0,6-2 0 0,-6 3 1 0,0-2-1 16,-1 7 1-16,8-3-1 0,-8 3 0 0,2 0 3 16,-2 0-3-16,8 0 0 0,-8 0 2 0,2 0 0 0,-2 0 0 15,1 3-3-15,0 1 1 0,7-1 2 0,-8 2-2 16,1 3 0-16,6-5 2 0,-6 8-3 0,0-4 1 16,0 4 1-16,6-4-3 0,-6 4 4 0,0-3-2 0,0 2-1 15,-1 1-1-15,2 0 0 0,-2 0 4 0,2 0-1 16,-2-3 1-16,-6 3 1 0,7 0-4 0,0 0 4 0,0 0 0 15,0 0 0-15,0 3 0 0,-1-3-4 0,8 7 4 16,0-3-4-16,-2 0 4 0,2 4-4 0,6-2 0 16,0 3 4-16,0 1 0 0,6-2 0 0,1 2-1 0,5 5-1 15,-6-5 2-15,14 6-1 0,-7 2 1 0,-1 1-1 0,2-2 0 16,-1 5 0-16,6 1 0 0,-6-2 0 16,6 5 0-16,-5-1 0 0,5 1 0 0,0 4 0 0,0-5 3 0,1 4-4 15,-1-3 4-15,1 0-1 0,5 3 0 0,1-4 1 16,1 1 0-16,-1 4 0 0,-1-1-1 0,1-3 0 15,7 7 1-15,-1-1 0 0,1 5 2 0,-1-1-2 0,1 5 0 16,-1 0-1-16,1 6 0 0,5-3 2 0,-5 0-1 16,6 3-2-16,-1-2-2 0,-5-2 4 0,6 5-4 0,0-3 4 15,-1-2-4-15,8 5 4 0,-7-5 0 0,6 5-5 16,1 3 1-16,6 1 0 0,-6-1 0 0,5 0 3 16,2 1 1-16,-2 2-1 0,2-3 0 0,-1-2 0 0,6 1 0 15,-6-2 0-15,7 3-1 0,-2 0 0 0,-4-3 0 16,5 3 0-16,1 5 0 0,-1-2-1 0,-6-2 0 0,7-1 2 15,0 4-3-15,-2 0 0 0,2-7 0 0,0-1 0 16,6 2 0-16,-7-2 0 0,7-8 0 0,0 5 1 0,0 1 0 16,-7 2 0-16,7-3 2 0,0 1-5 0,7 2 1 15,-7 0 3-15,0-3 2 0,0 5-4 0,0-6 5 16,0 0-4-16,0-2 2 0,7-1 0 0,-7-4 1 0,6 5-1 16,0 0 0-16,2-1 1 0,-2 1-1 0,0-2 0 15,7 6 0-15,-6-2 2 0,-1 5-1 0,7-3 0 16,-7 1 0-16,8-1 0 0,-1-2-4 0,7 2 0 0,-8-1 0 15,8-4 1-15,0 1 0 0,-7-2 2 0,13 1-1 0,-6 0 2 16,-1 5-2-16,7-1 1 0,0 0-4 0,-7 0 4 16,7-1-4-16,0 2 2 0,7-1 2 0,-7 0-5 0,6-4 3 15,-5 0-2-15,5-3 2 0,-6-1 0 0,7-3 0 16,-1-1 0-16,1 2 2 0,-1-1-2 0,7-3 1 16,-6 2 0-16,-1 5 0 0,8-4 0 0,-7 3 0 0,-1-3-1 15,7 4 3-15,0 0-1 0,-7-1 1 0,8 2-4 16,-1-5 4-16,0 3-2 0,0-4-3 0,0-2 0 0,0 3 5 15,7-4-5-15,-1-3 1 0,1 3 4 0,-1 0-5 16,8-3 2-16,-2 0 3 0,8 3-5 0,-7-3 4 16,1 3-2-16,6-3-2 0,-8 3 5 0,8 0-1 0,-7 0-2 15,0-3 2-15,0 3-3 0,7 0 1 0,-7-2-1 16,0 2 1-16,0-4 2 0,7 1-3 0,-7 0 0 0,0-1 1 16,6 1-1-16,-6-4 0 0,7-19 0 0,-6-14-1 15,-2 0 0-15,1 0 0 0,1 0 0 0,-8 0 1 0,7 0-1 16,-7 0 1-16,8 0 0 0,-7 0 0 0,5 0 0 15,-4 0 1-15,4 0-1 0,1 0 0 0,1 0-1 16,-1 0 1-16,6 0-1 0,-6 0 1 0,1 0 0 0,-1 0 0 16,0 0-1-16,0 0 1 0,-7 0-1 0,7 0 0 15,-5 0 0-15,-2 0 1 0,1 0-1 0,-1 0 0 16,0 0 0-16,7 0 0 0,-5 0 0 0,4 0 0 0,-5 0 3 16,-1 0-4-16,8 0 3 0,-1 0-2 0,-1 0 0 0,2 0 0 15,-1 0 0-15,0 0 0 0,0 0-1 16,0 0 1-16,1 0 0 0,-2 0-1 0,2 0 1 0,-1 0 0 0,-1 0 0 15,2 0-3-15,-8 0 3 0,7 0 0 0,1 0 0 16,-1 0 0-16,0 0 0 0,0 0 2 0,0 0-2 16,-6 0-1-16,6 0 1 0,-7 0-1 0,1 0 1 0,-1 0 0 15,8 0 0-15,-14 0 0 0,7 0 0 0,-1 0 0 16,1 0 0-16,-1 0-1 0,7 0 1 0,-7 0-1 0,2 0 1 16,-2 0 0-16,1 0-1 0,-1 0 0 0,7 0 1 15,-7 0 0-15,2 0 2 0,-9 0-2 0,8 0-1 16,-7 0 1-16,6 0-1 0,-5 0 1 0,-1 0 0 0,0 0 0 15,-7 0 0-15,7 0-1 0,1 0 1 0,-1 0 0 16,0 0-1-16,0 0 0 0,0 0 1 0,0 0 0 16,7 0 0-16,-7 0-1 0,6 0 0 0,1 0 1 0,-7 0 0 15,7 0-1-15,-1 0 1 0,-6 0 0 0,7 0 2 0,-1 0-3 16,-5 0 0-16,5 0 1 0,1 0-1 0,-7 0 1 16,6 0 0-16,-5 0 0 0,5 0-1 0,0 0 0 15,1 0 1-15,-7 0 0 0,7 0 0 0,-1 0 0 0,-6 0 0 16,7 0-1-16,-1 0 1 0,-5 0 0 0,5 0-2 0,1 0 2 15,-1 0 0-15,2 0 2 0,-2 0-2 0,1 0 0 16,-1 0-1-16,1 0 1 0,-1 0-3 0,-6 0 3 16,7 0 0-16,-1 0-3 0,-5 0 3 0,5 0 0 0,0 0 0 15,1 0 0-15,-7 0 0 0,7 0 3 0,-7 0-3 16,6 0-2-16,-5 0 2 0,5 0 2 0,-6 0-2 0,7 0 0 16,-7 0 0-16,1 0 0 0,-2 0 0 0,1 0 0 15,0 0 0-15,1 0 1 0,-1 0 0 0,-7 0-1 0,7 0 0 16,0 0 1-16,1 0-1 0,-2 0-2 0,1 0 3 15,1 0 0-15,-1 0 0 0,0 0 0 0,7 0-1 16,-8 0 1-16,8 0-3 0,-7 0 3 0,7 0 0 0,0 0 2 16,-8 0-2-16,8 0 0 0,-7 0 0 0,6 0 0 15,-6 0-1-15,1 0 1 0,-1 0 0 0,0 0 0 0,-1 0 0 16,2 0 0-16,-1 0 0 0,0 0-1 0,0 0 0 16,-7 0 3-16,8 0-2 0,-7 0 2 0,5 0-3 15,1 0 0-15,-6 0 0 0,6-44 1 0,-6-3-3 0,-1 4 5 16,1-2-2-16,0 1 2 0,-1 0-3 0,1 0 2 15,-1 0 0-15,1 0-2 0,-1 0-1 0,1 1 1 16,-1-1-2-16,8 2 1 0,-8-2-1 0,1 5 1 0,6-1-1 16,-7 3 0-16,7-4 1 0,-6 1-1 0,-1 4 1 0,1-5 0 15,6 1-1-15,-12 0 1 0,11-1 0 0,-11-3 1 16,5-3-1-16,1-5 0 0,-1 5 1 0,1-4-1 16,-7-5 0-16,6 5 1 0,-6 0 0 0,1-5 0 0,-2 6 0 15,-5 2 0-15,6-4 0 0,-7 5 0 0,1-1 0 16,0 1 0-16,-8 0 1 0,2 3 0 0,5-8 0 0,-6 4 0 15,0-2 0-15,0-2 0 0,0 1 0 0,0-1 0 16,0-3 0-16,-6 4 0 0,5 0 0 0,2-4 2 0,-1 4-5 16,0-1 5-16,0 1-3 0,-1-1 2 0,2 1 0 15,6 4 0-15,-8-7 0 0,1 1-3 0,1-1 0 0,-2-1-1 16,2 0 2-16,-2-1 0 0,2 2 0 0,-1-1 0 16,-7 4 0-16,8-1 0 0,-8 5 2 0,0-1 0 15,-6 4 0-15,7 0-3 0,-7-1 1 0,0 9-2 0,-7-4 0 16,7-1 0-16,-6 1 3 0,-8 0 0 0,8 0 2 15,-7-1-1-15,0-2 0 0,0 2-2 0,0 1-2 0,0 0 4 16,0-1-2-16,0 1-2 0,6 4 1 0,-5-1 3 16,-2 4-1-16,2-4-2 0,-2 5 0 0,8-2 0 15,-14 2 0-15,7-2 3 0,1-2-1 0,-8 3-2 0,0-4-2 16,1 1 2-16,-1-1 1 0,-6-4 0 0,7 1-1 16,-7 0 1-16,-7-1 0 0,7-2 0 0,-6-1 2 15,-1 0 0-15,0 0-1 0,-6 4 0 0,6-1 0 0,1 1-4 0,-7 3 3 16,6 1 1-16,-5-1-2 0,-2 5 0 0,1-2 0 15,6 5 1-15,-5 0 1 0,-1-2-2 0,-1 4 0 16,1-4 0-16,0-1 0 0,7 2 0 0,-8 0 0 0,1-2 0 16,0 0-1-16,7-2 1 0,-7 1-1 0,7-4 0 15,-8-3 1-15,1 4 1 0,7-1-2 0,-7-4 1 16,-1 5-1-16,1-1 1 0,-6 5-1 0,5-5 2 0,-5 7-2 16,-1-2-2-16,7 2 2 0,-6-3 2 0,-1 8 0 15,7-5-4-15,-7 1 0 0,7 0 0 0,0-1 1 0,7 1 0 16,-1 0 0-16,1-4 4 0,-1 4-4 0,7-4 4 15,0 4-5-15,0-5 5 0,-7 1-4 0,7 0 4 0,0 3-4 16,-7-2 4-16,7 0-4 0,-6 2 0 0,-7 0 5 16,0 1-4-16,0 3 0 0,-1-3 4 0,-5 4 0 15,-1 2-4-15,1-2 0 0,-1-1 0 0,-5 4 4 0,-2 0 0 16,8-3-4-16,-7 2 0 0,5 2 0 0,-4-1 5 16,5 0-5-16,-5 0 1 0,4-4 4 0,2 5-1 0,-1-2-4 15,1 1 4-15,5 0-6 0,-5-3 1 0,6 3 0 16,-7 0-8-16,7 0-2 0,1-4-6 0,-2 4-8 15,-5 0-4-15,6 0-4 0,-1-1-8 0,-5 5-7 0,5 1-2 16,-5-2-5-16,6 4-6 0,-7-3-18 0,7 7 2 16,1-4 6-16</inkml:trace>
  <inkml:trace contextRef="#ctx0" brushRef="#br0" timeOffset="94791.41">32453 8649 400 0,'-13'0'23'0,"0"-3"-5"15,-7 3 5-15,7-4-2 0,-7 4 4 0,2 0-4 16,-9 0-1-16,7 0-1 0,-6 4 0 0,0-1 1 0,1 1 5 16,-1 3-1-16,6-4-1 0,0 5-2 0,1 3-7 15,-1-4 3-15,7 8-3 0,0-4-2 0,7 4-1 0,6-1-2 16,0 5-1-16,6-1 0 0,1 0-1 0,-1 4-1 16,7 0 1-16,1 1-3 0,-2-1 0 0,1 3-1 15,-6-3 0-15,6-4-1 0,-13 4 2 0,6-4-2 0,-6-3 0 16,0 1 1-16,-6-6 0 0,-1 5 2 0,1-8-2 15,-7 0 4-15,0 1 0 0,-7-5-1 0,7 1-4 0,-6 0 4 16,0-4-3-16,-1 0 2 0,0 0-1 0,1-4 0 16,-1 4-5-16,0-4 5 0,1 1-1 0,-1-5-1 0,0 5-1 15,1-6-6-15,6 7 0 0,0-6-2 0,-7 1-3 16,8-1-2-16,-2 6-6 0,2-3-2 0,-8 2-7 0,13-1-4 16,-5 0-5-16,-2 4 0 0,8-4-8 0,0 4 1 15,-1 0-1-15,0 4-14 0,7-4-11 0</inkml:trace>
  <inkml:trace contextRef="#ctx0" brushRef="#br0" timeOffset="95374.58">32498 9085 408 0,'14'3'22'16,"5"5"-1"-16,-6-4-5 0,6-1 0 0,-5 1 3 15,5-4-9-15,1 0-1 0,-8 0-1 0,8 0-3 0,0 0 3 16,-1-4-4-16,1 1 1 0,0 3 0 0,-8-4-1 15,8-4 0-15,-7 5-1 0,0-4 0 0,-6 0-1 0,-1-1 2 16,-6 1-4-16,0 0 2 0,0-4 2 0,-6-1-2 16,6 5 0-16,-14 0-1 0,8-4 0 0,-14 7 1 0,7-3 0 15,-7-1 0-15,2 5 0 0,-2-1 1 0,-7 4 3 16,1-4 1-16,-6 4 1 0,7 0 0 0,-2 4 2 16,-5 0 1-16,6 4 3 0,-7-2 0 0,7 2 1 0,0-1 6 15,-1 4-3-15,9 0 1 0,-2 0-3 0,0 4 1 16,7-4-4-16,0 0 1 0,6-1-1 0,-5 2-2 0,12-1-1 15,0 3-2-15,0-2-1 0,0-2 0 0,6 1-2 16,-6 5-5-16,13-6-2 0,-6 1-3 0,-1 4-6 16,7-1-6-16,0-3-7 0,0 4-6 0,7 0-2 0,-1-4-6 15,1 0-4-15,0-1-5 0,6-2-14 0,-1 0-14 16,1-5 7-16</inkml:trace>
  <inkml:trace contextRef="#ctx0" brushRef="#br0" timeOffset="95752.67">32733 9144 401 0,'-20'7'25'0,"-6"4"-1"0,7 3 2 15,-1 5 0-15,-6-1-4 0,7 1-1 0,-7-1-3 16,6 0-3-16,1 1 1 0,-1-1-1 0,0 1-3 16,8-1 3-16,-8 0-4 0,7-3-3 0,7-1 3 0,-1-3-5 15,0-4 3-15,1 4-4 0,6-7 4 0,-6 0-1 16,6-1-1-16,0-3 0 0,6 0 0 0,-6 0-1 0,6 0-1 15,1-3-2-15,6-1-1 0,0 0 3 0,0-2-3 16,0-2 1-16,7-3 0 0,6 4-2 0,-1-8 2 16,1 4-1-16,1-4 0 0,-1 1 0 0,6-4 1 0,-5 2 0 15,5 6 0-15,1-5 0 0,-7 0 0 0,6 4-1 16,-6 3 4-16,1 2-4 0,-2 2 4 0,-5 0-5 0,0 4 4 16,-8 0 0-16,1 0 0 0,1 0 0 0,-14 4-1 15,6 0 1-15,-6 2 0 0,0 2 3 0,-6 0-2 16,-1 3-1-16,0 3-1 0,-6 1-2 0,1 4 4 0,-2-6-5 15,2 6 4-15,-2-1-5 0,-5 1 4 0,5-1-4 0,2 0-2 16,5-4 0-16,-6 3-6 0,7-7-2 0,6 5-7 16,-7-4-6-16,7 0-5 0,7-4-2 0,-7 3-5 0,6-2-4 15,0-1 1-15,1 1-4 0,0-1-7 0,5 0-14 16,2-3-4-16</inkml:trace>
  <inkml:trace contextRef="#ctx0" brushRef="#br0" timeOffset="96178.39">33084 9481 417 0,'-19'7'27'0,"-7"1"2"0,6-1-3 0,1-4-2 16,6 4-2-16,0-2-7 0,6 2-2 0,-6 0-1 15,13-3-1-15,-6-1-2 0,6 1-6 0,0 0 4 16,0-1-5-16,0-3 5 0,6 0-1 0,1 4-1 0,-1-4-1 16,1-4 0-16,6 4-1 0,0-3-1 0,6-1-1 15,1-3-3-15,6 3-1 0,0-7 0 0,0 3 0 16,6-6-1-16,1 0 0 0,-7-2 0 0,7-2 1 0,-1-1 0 16,8-1 3-16,-8-3-2 0,1 2 1 0,-1-2 2 0,1 2 0 15,-7-6 0-15,0 6 2 0,0 2 4 0,0-3 2 16,-6 8 4-16,-8-1-2 0,2 4 1 0,-8 0 1 0,0 3 5 15,-6 6-4-15,7-3 1 0,-7 5-1 0,-7 0-1 16,7 0-1-16,-6 0 0 0,-6 0 2 0,-2 0-5 16,1 5 5-16,0 2-5 0,-6 0 4 0,-7 4-1 0,-1 3-4 15,1 1-1-15,-6 3 0 0,-1 8-4 0,1-4 4 16,-1 3-3-16,1 5 0 0,-1-4-3 0,1 3-6 0,-1-1-3 16,7 3-10-16,0-2-4 0,6 0-7 0,1 0-6 15,-1-3-4-15,7 4-2 0,6-10-2 0,7 7-3 16,0-9-11-16,0 1-5 0,7-5-6 0</inkml:trace>
  <inkml:trace contextRef="#ctx0" brushRef="#br0" timeOffset="96651.7">33189 9707 416 0,'6'0'17'16,"1"0"0"-16,-7 0 2 0,6 5 1 0,0-5-1 15,2 3-4-15,-2 1-3 0,7-1 2 0,-6 1-1 0,5 0-5 16,-5 3-1-16,6-3 3 0,0 4 0 0,0-6-4 0,-6 6-2 15,5-8-1-15,2 4 0 0,-1-4 4 16,-1 0-5-16,-4 4 4 0,4-4-4 0,-5 0 4 0,6-4-3 16,-7 4-2-16,1 0 2 0,-1 0 2 0,0-4-5 0,-6 1 0 15,8-2 5-15,-8 3-1 0,0-3 0 0,0 2-1 16,0-5 0-16,0 5 0 0,-8-5-2 0,2 5-2 0,0-1 2 16,-1 1 0-16,-6-2 0 0,0 5 1 0,1-3-2 15,-8 3 3-15,0 0 0 0,1 0 3 0,-1 0 0 0,0 0 0 16,1 3 0-16,-1 2 0 0,8-2-1 0,-8 4-1 15,7-3 0-15,0 0-1 0,6 3-4 0,1 0 4 16,0 0-5-16,-2 1 4 0,8-4-5 0,0 0 2 0,0 3 0 16,8-3-1-16,-2-1 0 0,0 1 1 0,7-1-1 15,0 2 1-15,0-2 0 0,7 1 0 0,-7-4 2 0,0 3-2 16,0-3 0-16,0 0 0 0,-6 0 1 0,-1 0 0 16,0 4 1-16,-6-4 3 0,0 4-1 0,0-1-1 15,-6 1 3-15,6-1 1 0,-6 5 0 0,-1 0 1 0,0-5-2 16,1 8 5-16,-1-8 0 0,7 5 0 0,-6-5-1 15,0 6-2-15,6-9 1 0,0 2 0 0,0 2 0 16,6 0-2-16,0-4 4 0,1 0-6 0,6 3 1 0,-6 1-1 16,5-4-1-16,-5 3-2 0,6 4-2 0,0-2 0 15,-6-2-4-15,-1 5-5 0,1-1-1 0,-7 0-5 0,6 5-1 16,-12 2-7-16,6 1-7 0,-7 3-3 0,-6 4-7 0,6 0-4 16,-5 3-16-16,-2 4-14 0,2 1 7 0</inkml:trace>
  <inkml:trace contextRef="#ctx0" brushRef="#br0" timeOffset="97473.27">31170 12184 405 0,'0'0'14'0,"0"0"0"15,0 0 0-15,0 0 3 0,0 0 1 0,0 0-4 0,0 0-1 16,0 0 0-16,0 0 3 0,0 0 0 0,0 0-5 16,0 0 2-16,0 0 0 0,0 0-1 0,0 0-1 0,0 0-1 15,0 0-2-15,0 0 1 0,0 0-3 0,0 0-1 16,0 0-2-16,0 0 0 0,0 0-6 0,0 0 0 15,6 0-2-15,-6 0 0 0,0 0-2 0,0 0-5 0,0 0-2 16,0 0-5-16,7 0-1 0,-7 0-3 0,0 0-7 16,0 0-6-16,0 0-10 0</inkml:trace>
  <inkml:trace contextRef="#ctx0" brushRef="#br0" timeOffset="98542.34">30890 12595 426 0,'-7'-11'33'0,"7"-1"-2"0,-13-2 2 0,0-1-3 0,1 0 0 16,-2 1-7-16,1 0-2 0,-6-2-1 0,-1 2 1 16,1 0-6-16,-7-1-1 0,-1 1 2 0,1-2-2 0,0 2-1 15,1 3-2-15,-9 0-1 0,2 0-1 0,-7 0-5 16,6-1 3-16,-5 5-4 0,5 1-1 0,-6-2 4 0,-1 4-1 15,8 0-2-15,-7 4 1 0,0-3 0 0,7 6-1 16,-8 1 0-16,8 0-3 0,-1 4 3 0,1 3 0 0,-7-4 0 16,6 7 0-16,7-3 0 0,-7 8 0 0,1-1 0 15,6 4-2-15,0 4-2 0,-1-1 2 0,1 5-2 16,7-1 2-16,-1 3-1 0,1 2 2 0,0 1 0 0,6 7 0 16,-1-6-2-16,8 9 2 0,0-9-1 0,-2 8-2 15,8-4 1-15,-6 1 1 0,12-1-2 0,2 0-1 16,-8 1 0-16,12-1 0 0,2 0 2 0,-1 0 2 0,-1-3-1 15,8 3 0-15,0 0-4 0,-1-3 1 0,7 4 1 16,-6-5 2-16,6 1 0 0,-1 0 0 0,2-5-4 0,-1 5 4 16,0-8-1-16,7 4 0 0,-7-7 0 0,0-1 0 15,0 1 0-15,7-8 0 0,-8 1 0 0,8-5-1 0,0 1-3 16,-8-8 4-16,15-3 0 0,-8 4 0 0,1-13 0 16,-1 2 0-16,7-1 0 0,-6-3 0 0,5-4 0 15,-4-1 0-15,-1 2 0 0,-1 0 1 0,1-6 0 0,-1 2 0 16,1 0 1-16,-1-1 0 0,1 0 0 0,-1 1-1 0,1-5 0 15,-1 4 0-15,7-3 0 0,-7 3 0 0,8-4 1 16,-7 5 0-16,6-4-1 0,-1 3-2 0,-5-2 2 16,7 1 0-16,-2-2 0 0,-5 3 1 0,-1-3-1 0,7 4 1 15,-6-1 0-15,-1 0-1 0,1 1 1 0,-1-2 0 16,-6 2 0-16,1 2 0 0,-1-2 2 0,-6 0 0 0,-1-1 1 16,1 1-3-16,-8-1 4 0,8-3-1 0,-14 0 1 15,8-1 0-15,-8 1 3 0,1-1 0 0,-7-3-3 16,0 0 3-16,6-3-4 0,-12 0 2 0,6-5 1 0,-7 0 0 15,1-3 1-15,-8 3-1 0,8-5 0 0,-6-2 3 16,-2-4-4-16,1 2 4 0,-7-3-5 0,1 3 3 0,0-5-2 16,-1 7 0-16,-7 0-1 0,1 0-5 0,7 5 3 15,-7 2-2-15,0 5-5 0,0 3-1 0,7 4-8 16,-7 7-5-16,-1-1-3 0,8 2-6 0,0 6-6 0,-8 0-7 16,14 4-1-16,-6 4-8 0,-1 0-1 0,7 3-3 15,0 1-4-15,0 2-13 0,7 5-9 0,-8-4 5 0</inkml:trace>
  <inkml:trace contextRef="#ctx0" brushRef="#br0" timeOffset="99071.15">30630 13184 417 0,'0'7'28'0,"6"1"3"0,0 0-1 0,7-1 1 0,-6 0-1 15,0 0-7-15,5 1-2 0,2-1-2 0,-2-3-3 16,8 3-1-16,-7 0-4 0,7-3-1 0,-1 3 0 0,1-2-3 16,-1-2-3-16,0 4 2 0,1-3 1 0,0-4-1 15,-1 3-4-15,1-3-1 0,-7 0 3 0,0 0 0 0,0-3 0 16,0-1-1-16,0-3 0 0,-7-1-1 0,1 1 0 16,6-4-4-16,-6 4 0 0,-1-7 1 0,-6-1 4 0,0 4 0 15,6-5 1-15,-12 2-2 0,6 3 1 0,-6 0-1 0,-7-4 5 16,-1 5 1-16,2 2 1 0,-2 1-1 0,-5 0 1 15,-7 2 0-15,6 5 0 0,-6-3 3 0,1 3 1 16,-2 3 1-16,-5 2 3 0,6 2-2 0,0 0 0 0,-1 1 0 16,1 2 0-16,7 2 1 0,-1 2-1 0,0 4-4 15,2-3 3-15,-2 4-2 0,7 3-3 0,-1-1-3 16,2-2 2-16,6 6 0 0,-2-3-2 0,2 1-1 0,6-2-5 16,0-2 1-16,-6-1-2 0,6 1-3 0,6-5-4 15,-6 0-6-15,14-3-3 0,-8 0-7 0,0-3-8 0,7-2-6 16,0-1-6-16,6-1-6 0,1-4-7 0,0-4-10 15,6-1-13-15,-1-1-4 0,2-8 7 0</inkml:trace>
  <inkml:trace contextRef="#ctx0" brushRef="#br0" timeOffset="99592.23">31274 13214 427 0,'-7'0'34'0,"1"7"-1"0,0 5 3 0,-8-2-1 16,1 1 3-16,1 4-4 0,-8 3 1 0,0 4-2 15,1 0 1-15,-7 4-5 0,6-5 1 0,-6 5-1 0,1 0 0 16,5-4-5-16,-6 0 1 0,6 0-1 0,-6 4-2 16,6-8-1-16,7 0-2 0,-6-4 2 0,5-2-5 15,2-1 2-15,5-4-1 0,1-3-2 0,6 4-1 0,-7-8 0 0,7 0-3 16,0 0-1-16,0 0 1 0,0 0-3 0,7-8-1 16,-1 4-1-16,7-3 0 0,-7-1-1 0,8-2-1 15,-1-5 2-15,6 0-3 0,8-4 0 0,-1 2 0 0,-1-5-1 16,1-1-1-16,1 1 1 0,5 0 0 0,-6 1 0 15,0 3-1-15,7-1-2 0,-13 5 1 0,5-2 1 0,-5 9-2 16,0-4 1-16,-8 9 0 0,2-3 0 0,-8 5-1 16,1 0 0-16,-1 0 0 0,0 0 0 0,-6 5 1 15,0 1 1-15,0 1 0 0,-6 5-1 0,0-1 0 0,-1 3 1 16,-6 5 1-16,-6 2 0 0,5 5 0 0,-12-4 1 16,7 3 0-16,-1 1-1 0,-6-1-3 0,7-2 4 15,-1-5-4-15,0 0 4 0,1 1-2 0,13-4 0 0,-7-4 0 16,6 0-2-16,7-5 4 0,0-2-4 0,0 1 4 15,13-2-4-15,0-3 1 0,0-3 3 0,13-2-4 0,0 1 3 16,7-2-4-16,-1-2 4 0,7 1 0 0,1-5-4 16,-1 5 0-16,0-4 1 0,-7 4 0 0,7 0-1 0,-13 3 1 15,0 1 0-15,-6 3 0 0,-7 0 1 0,1 0-2 16,-8 7-2-16,-6 0 2 0,-6 4 0 0,-2 3-4 0,-4-2-4 16,-1 6-1-16,-7 1-6 0,0-1-2 0,1 4-5 15,-1 0-1-15,-6-4-4 0,6 3 0 0,8-2-7 16,-8-4-1-16,13 0-3 0,1-4-4 0,0 3 3 15,6-7-3-15,0 1-1 0,6-1 0 0,-6-3 3 0,13 3-1 0,-6-3 1 16,6-1 3-16,-1-3-5 0,2 0-1 0,-2 4 3 16</inkml:trace>
  <inkml:trace contextRef="#ctx0" brushRef="#br0" timeOffset="100035.47">31821 13774 409 0,'-26'4'43'0,"0"3"1"0,-7 1 1 0,0 2 2 16,8 2 0-16,-7-1-3 0,-2 7-2 0,9-4-4 0,-1-3-2 15,0 4 1-15,6 0-5 0,1-4-4 0,5 0-3 16,2-4-3-16,5 1-3 0,7-1-2 0,-7-3-2 16,7-1-1-16,7 0-2 0,0-3 0 0,-1 0-2 0,7 0-1 15,6 5-1-15,-5-10-1 0,5 2-1 0,1 0 0 16,-1-1-1-16,1-3 0 0,-8 4 1 0,8-2-3 0,-6-2 0 15,-2 7-1-15,-5-5 0 0,-1 3-1 0,1 2 1 16,-7 0-1-16,0 0 0 0,0 2 0 0,0 6 0 16,-7 1-1-16,1-3 0 0,6 2-1 0,-7-2-4 0,7 6 0 15,-6-1-2-15,6 3-1 0,-6-2-6 0,6-2-6 16,0-2-1-16,0 3-1 0,0-3-4 0,6-6-1 0,0 6-5 16,1-8 0-16,6 3-2 0,-6-3-3 0,5-3 1 15,2 3-3-15,5-8 3 0,-6 1 3 0,13-4-2 0,-7-3 7 16,1-1 0-16,6 0 6 0,-7-3 6 0,8 0 2 15,-1-4 5-15,0 3 2 0,-7 1 7 0,1 0 3 0,0 4 1 16,-1-5 2-16,1 8 3 0,-8 0 2 0,2 0 0 16,-2 4 2-16,-4 3-1 0,-2-3-1 0,7 7-1 15,-7-4-4-15,1 4 3 0,-1 0-3 0,7 0 1 0,-7 0-1 16,2 4-1-16,4 3-3 0,-5-3-5 0,6 3-2 16,-7-4-8-16,7 5-5 0,1-1-5 0,-8 4-11 0,7-3-6 15,0-1-10-15</inkml:trace>
  <inkml:trace contextRef="#ctx0" brushRef="#br0" timeOffset="100345.41">31991 14078 408 0,'-14'11'15'15,"2"0"-1"-15,-2 0-3 0,8-3 1 0,-7-1 0 16,13 0-7-16,-6 1 0 0,6-2-1 0,0-1 1 0,12-2-3 15,-5 1-2-15,6-4 3 0,6 0-5 0,1 0 4 16,0 5-5-16,-1-5 3 0,1 0-1 0,0 0-2 0,-8 6 2 16,1-3 0-16,-6 5-2 0,-1 2 2 0,-6-2 3 0,-6 7-3 15,-1-4 5-15,1 7 2 0,-7-7 1 0,7 4-1 16,-8-4 3-16,8 0-4 0,-1 0 4 0,7-4-1 16,0 0 0-16,13-3-6 0,-7 3 4 0,14-3-1 0,0-4-1 15,-7 4-2-15,13-4-4 0,-7 0-2 0,1 4 0 16,-8-2 0-16,2 3 1 0,-1 2 2 0,-6 1-3 0,-7-1-3 15,0 3 1-15,-7 2 0 0,0 2-4 0,-5 1-3 16,-2-4-1-16,1 4 0 0,0-1-2 0,7-7-3 16,-7 4-4-16</inkml:trace>
  <inkml:trace contextRef="#ctx0" brushRef="#br0" timeOffset="101185.59">31612 12928 412 0,'-12'0'50'0,"12"-3"6"0,-7 6 2 16,7-3-1-16,0 0-3 0,0 0-5 0,0 0-4 0,0-3-5 15,0-1-4-15,7-3-3 0,-7-1-5 0,6-3 2 16,8-3-2-16,-8-5-3 0,14-3-2 0,-1-3-1 0,1-8-1 16,6-1-5-16,6-6 2 0,1 0-2 0,6-7-5 15,-1-5 2-15,15 1-1 0,-1-8-2 0,0 1-1 16,6-9-1-16,7-2-5 0,8-5 4 0,-2-5-5 0,8-7 0 16,-2-1 1-16,8-5 2 0,0 1-4 0,-1-4 1 15,1 3 2-15,0-4-4 0,-8 5 4 0,2 3-1 0,-8 4 0 16,-6 6 0-16,-6 5-1 0,-13 8 0 0,-1 3 0 15,-12 6 0-15,-1 5-1 0,-12 7 0 0,0 7 0 16,-1 5 0-16,-5 7 0 0,-2 2 0 0,-5 2 0 0,0 6-2 16,-1 4-2-16,0 0 2 0,-6-1-2 0,0 5 0 0,0 3 5 15,7 1-5-15,-14 3 3 0,7-4-2 16,0 4 4-16,0 0-2 0,0 0 0 0,0 0 0 0,0 0-1 0,0 0-1 16,-6 4 3-16,0-8-2 0,-1 4 2 0,0 0 0 15,1 0 0-15,-14 0-2 0,7 0-2 0,-6 0 2 16,0 0 1-16,-8 0-2 0,1 0 4 0,0 0-3 0,0 0 1 15,-13 0 2-15,6 0-3 0,-5 0 1 0,-2 0 0 16,-5 4 0-16,-8-4 0 0,1 0-2 0,1 0 3 16,-8 0 0-16,0 0-2 0,0 0 0 0,1 0-1 0,5 0 0 15,8 3-1-15,0-6-1 0,-1 3 1 0,13 0-7 16,1 0 0-16,12 0-2 0,7-4-6 0,0 0-5 0,6 1-3 16,1 3-8-16,6-7 0 0,6 2-2 0,1 2 2 15,6-1 1-15,0-3 0 0,1 3 3 0,5 1 7 0,0-1 3 16,8 0-2-16,-1 1 6 0,6-1-1 0,1 1 6 15,-1 3 1-15,7-5 2 0,0 10 1 0,7-5 1 0,-1 3-1 16,1 4 2-16,7 1 1 0,-8-1 2 0,7 4 1 16,0 4 4-16,0-1-1 0,0 4 3 0,-6 5-1 15,0-1 2-15,-8 7 1 0,8 0 1 0,-13 4-2 0,0 4 1 16,-8 0 4-16,1 3-6 0,-6 0 4 0,6 4-1 16,-13-4-6-16,7 1 4 0,-8-1-2 0,-5-3-6 15,6-4-1-15,0-1-8 0,-7-1-3 0,8-2-5 0,-8-8-8 16,0 5-8-16,8-4-9 0,-8-4-12 0,0 0-20 0,1 1 0 15</inkml:trace>
  <inkml:trace contextRef="#ctx0" brushRef="#br0" timeOffset="104000.03">3887 14572 404 0,'39'0'14'16,"1"0"-5"-16,-1 0 4 0,0 5-1 0,0-2-1 16,7 1-9-16,0-1 2 0,-1 1 1 0,1 3-1 0,5-3-3 15,2 3-1-15,5 0 3 0,1-2 0 0,0-2 0 16,6 2-1-16,0 1 0 0,0-2-4 0,0 0 4 16,6-1-4-16,-6-3 4 0,8 0-1 0,-8 4 0 0,6-4-1 15,-6 4-4-15,7-4 1 0,0 0 0 0,-1 0 2 16,1 0 2-16,-1 0 0 0,-6 4 0 0,7-4-1 0,0 3 0 15,-1-3-2-15,-6 0 1 0,8 0 1 0,-8 4 1 0,-7-1-2 16,0 1 1-16,8-4-3 0,-8 4 4 16,1-1-1-16,-7-3 1 0,7 0 0 0,-1 4-1 0,1-4 0 15,-7 0 0-15,6 0 0 0,-5 0 0 0,5 0-1 0,-5 0 2 16,-2-4 0-16,2 8-1 0,-1-4-1 0,-7 0 2 16,1 0-4-16,-1 0 3 0,1 4 1 0,0-4 0 15,-8 3-2-15,2-3 2 0,-1 3 0 0,6 1 0 0,-5 1 0 16,-8 1 0-16,7-6 0 0,-6 4 0 0,-1 3 0 15,1-3-1-15,-7 0 0 0,6-1 0 0,-5 1 0 0,-7-4 0 16,5 7 0-16,-5-7-3 0,0 4 1 0,-1 0 2 16,-6-1 0-16,6 1 0 0,-5 0-1 0,-2-4-2 0,8 4-2 15,-14-4-1-15,8 2-1 0,-1 3-6 0,-7-5-6 16,8 0-1-16</inkml:trace>
  <inkml:trace contextRef="#ctx0" brushRef="#br0" timeOffset="108173.64">10947 14782 402 0,'72'7'11'0,"-7"4"0"16,7-3-2-16,6 2-2 0,7 1 0 0,-1 0-4 15,1-4 2-15,0 5 0 0,6-1-1 0,7 3 0 0,-7-2-4 16,6 2 0-16,1-3 3 0,0 4 0 0,0-1-4 16,0 4 0-16,5-3 4 0,-5-1-1 0,-1 5 0 0,2-4 0 15,-2 0-2-15,1 3-2 0,-7-3 0 0,7 3 2 16,-7-3 2-16,0 0-4 0,-6 2 4 0,6-2-4 16,-7-4 4-16,1 4-4 0,0-1 4 0,0-2-4 0,-7-1 5 15,6-8-4-15,-5 5 4 0,-1-1-1 0,0 1 0 16,0-5-4-16,1-3 5 0,-8 3-2 0,0-3-3 0,-6 4 2 15,8-4 3-15,-15 0-4 0,7 0 4 0,-12 0-4 16,-2 0 4-16,1 0-1 0,-6 4-4 0,0-1 4 16,-14-3-4-16,1 0 4 0,-1 0-4 0,-6 4 4 0,-7-4-4 15,1 0 4-15,-6 0 0 0,-2 0 0 0,-5 0-2 0,-1 0-2 16,-6 0 0-16,0 4 5 0,7-4-1 0,-7-4 0 16,0 8-5-16,-7-4 3 0,7 0-3 0,-6 0-3 15,6 0 0-15,-7 0-2 0,1 0-4 0,0 0-3 0,-1 0-6 16,-6 0-6-16</inkml:trace>
  <inkml:trace contextRef="#ctx0" brushRef="#br0" timeOffset="109336.25">17968 14650 409 0,'111'-4'14'0,"0"4"0"0,-1 0-2 0,8 0-1 0,5 0-3 16,-5 0-3-16,-1 4 0 0,7 0-5 0,0 3 2 15,-7 0-4-15,0-3-2 0,6 7-3 0,-5-4-1 16,-1 5-6-16,-6-2-1 0,6 1-4 0</inkml:trace>
  <inkml:trace contextRef="#ctx0" brushRef="#br0" timeOffset="112570.19">16692 12500 404 0,'0'0'19'0,"-6"3"-3"15,-1 1 2-15,0 7 1 0,-12 7 2 0,-1 0-5 16,-6 8-1-16,-7 8 0 0,-5 10 2 0,-8 3-1 0,-6 12-1 15,-7 3-1-15,-6 3 0 0,-7 5 1 0,-12 8 0 16,6 2-2-16,-14 4 0 0,1 0 1 0,0 4 2 16,0 3-4-16,-7-3 4 0,1 1-4 0,-7-2 3 0,5 1-1 15,8-7-1-15,0-4-1 0,1-4 1 0,11-3-1 16,0-5-2-16,8-6-4 0,12-8-1 0,1 1-1 16,13-8-1-16,-2-4 3 0,15-4-5 0,6-3-1 0,1-7-2 15,11-8-6-15,-5 1-8 0,12-4-5 0,0-5-3 0,1-2-3 16,0-5-7-16,12 5 2 0,-6-5-3 0,6-3-7 15,1 5-1-15,6-5-18 0,-6 2-14 0</inkml:trace>
  <inkml:trace contextRef="#ctx0" brushRef="#br0" timeOffset="114286.24">12172 15650 419 0,'0'0'28'0,"0"0"2"0,6 0-2 0,8 0 2 0,-8-3 1 15,14 6-5-15,-8-3 2 0,8 0-2 0,7 0-2 16,5 0-3-16,-6 0-2 0,7 0-2 0,6 0-3 0,-1 0-2 16,-5 4-2-16,6-2-2 0,0 3-6 0,-6 2-2 15,6 1-6-15,0 3-2 0,-7 0-6 0,1 0-1 0,-1 0-2 16,2-1-5-16,-9 1-1 0,7 0-4 0,-5 0-1 16,-1-3-5-16,-6 0 0 0,-1 2 4 0,0-2 0 15,-6-1 1-15,-6-3-6 0</inkml:trace>
  <inkml:trace contextRef="#ctx0" brushRef="#br0" timeOffset="114537.62">12185 16324 400 0,'-13'59'14'0,"13"-5"2"0,-7-5-4 0,1-2 2 0,12-3-1 16,-6-4-6-16,7 1 0 0,-1-9 1 0,8 1-1 0,-2-2 0 16,2-6 1-16,5-4 0 0,-6 2-1 0,6-5-1 15,-5 0-2-15,5-7 1 0,1 0-1 0,0 0-1 0,-8 1-4 16,8-5 0-16,-1 3-3 0,-5-2-1 0,4-1 0 16,-4 0-2-16,6 1-6 0,-7-1-1 0,-1-3-5 15,2-1-1-15,-2 0-8 0,2 2-4 0</inkml:trace>
  <inkml:trace contextRef="#ctx0" brushRef="#br0" timeOffset="114748.55">12204 16518 429 0,'-6'-7'33'0,"6"2"-3"0,6 3-3 0,8 2-3 0,-2 2 0 15,2 7-9-15,5-6-2 0,1 5 0 0,6-1-4 16,0 0-1-16,-1 1-2 0,8-1 0 0,-1 4-6 16,2-4-2-16,-2 0-5 0,7 0-3 0,-6 2-7 0,6-3-3 15,-1 2-4-15,-4-1-4 0,5-3-8 0,-7 4-20 16</inkml:trace>
  <inkml:trace contextRef="#ctx0" brushRef="#br0" timeOffset="115001.27">12758 16118 411 0,'6'-3'29'0,"1"0"-3"0,0 6-2 0,5-3-1 15,2 3 0-15,5 6-6 0,-6-6-2 0,14 1 0 16,-2 3-3-16,1-3-2 0,0 3-4 0,7 3 1 0,-7-1-2 16,13-3-1-16,1 2-5 0,-2-1-3 0,1 0-9 0,0 0-1 15,7 5-4-15,-13-5-7 0,5 1-1 0,1-1-6 16,-5 1-12-16</inkml:trace>
  <inkml:trace contextRef="#ctx0" brushRef="#br0" timeOffset="115204.31">13194 16134 408 0,'-19'3'30'0,"-7"8"0"0,6 3 2 0,1 9 2 15,-1 6-2-15,0 0-9 0,1 8-1 0,-7 4-3 0,6 3-1 16,1-1-1-16,-1 5-3 0,1 0-1 0,6-1-2 16,-7 1-1-16,14-4-3 0,-14 3-1 0,14-3-1 0,-1-4-7 15,1 1-2-15,0-4-3 0,6-5-7 0,-8-2-3 16,8-4-9-16,0-4-2 0,0-4-2 0,8-4-6 15,-2-3 0-15,-6-4-13 0,6-7-16 0</inkml:trace>
  <inkml:trace contextRef="#ctx0" brushRef="#br0" timeOffset="115389.47">13475 16309 408 0,'-7'22'25'0,"-6"3"-7"0,7 9-2 0,-2-1 3 16,-4 3-2-16,6 1-11 0,-8 4 2 0,1-5-4 0,1 4-3 15,-2-3-3-15,8 0-1 0,-8-4-5 0,8 3-4 0,-7-6-3 16,7-1-2-16,-8 0 0 0,8-3-4 0,0-4 0 16</inkml:trace>
  <inkml:trace contextRef="#ctx0" brushRef="#br0" timeOffset="115674.11">13279 16746 400 0,'6'-4'17'0,"-6"4"-2"0,14 0 1 0,-8 0-2 15,0 0 1-15,8 4-7 0,-1-4 4 0,-1 0-1 16,2 3 0-16,6-3-1 0,-8 5-1 0,8-5-2 16,-1 0-1-16,1 0 0 0,0 2-1 0,-1-4 0 0,7 2-1 15,-6-8 0-15,5 4 0 0,1-7 1 0,1 0-3 16,-1 0 1-16,6-4 0 0,-5-3 1 0,-1 0 2 0,0-4-1 15,-1 3 1-15,1-2 5 0,-6-2 3 0,0 5-1 16,-7 3 1-16,-1 1-3 0,-4 3 0 0,-2 2-4 16,0 7 3-16,-6-2-4 0,0 8 2 0,-6 3-1 0,6 5-1 15,-14 5-1-15,8 5-1 0,-7 12-3 0,-6 1 2 16,0 7-3-16,-1 5-8 0,0 7-4 0,1 2-1 0,-7-2-5 16,6 5-1-16,1-4 1 0,5 1-5 0,-6-2-1 0,8-10 0 15,-1 3-3-15,0-6 0 0,0-1-3 16,7-7-8-16,-8 0-13 0</inkml:trace>
  <inkml:trace contextRef="#ctx0" brushRef="#br0" timeOffset="116498.27">13573 17877 400 0,'-66'-3'16'0,"0"-4"0"0,-5-5 0 16,0 1-3-16,-8 0 2 0,8-7-7 0,-8 0 1 0,2 0-2 15,-2-5 4-15,8-2-1 0,-8-1-5 0,8-3 4 16,0 3-5-16,-2-3-1 0,2-5 0 0,-7 9 4 0,6-8-5 15,1 4 3-15,-1 0 0 0,7 0 1 0,-1-1 3 16,1 1-3-16,0 0 2 0,7-1-2 0,6 1 4 16,0 0-2-16,6-4 0 0,1 4-1 0,-2-5 0 0,15 1-2 15,-1 0 1-15,7-3-2 0,7-1 0 0,-1 0 0 16,14-3-2-16,0-3 0 0,6-1 0 0,6 0 0 0,0 0 0 16,8-4-1-16,5 0 0 0,1-4 0 0,0 5 0 15,5-8 1-15,1 5-4 0,7-6 3 0,-7 1 0 0,13-7-1 16,-7-1-2-16,8-3 2 0,-1-3 0 0,0-1 2 15,7 5-2-15,-1-4 0 0,1 2 1 0,5 1 1 16,2 0-2-16,-1 8 1 0,1-2 1 0,4 6-2 0,-4 3 0 16,5 3 0-16,1 0 1 0,0 5-1 0,6-2 0 15,-13 5 0-15,7 4 1 0,6 2-1 0,0 5 0 0,-6 3 0 16,12 1 0-16,-6 7 1 0,0 3-1 0,7 0-1 0,0 1 1 16,5 6 1-16,-4 1 0 0,-2-1-2 0,-6 1 0 15,0 3 0-15,0 4 2 0,1 0 0 0,-15 0 0 16,8 4 0-16,-7 0-2 0,7 3-2 0,-14 4 4 0,8 0-2 15,-1 4 1-15,0 0-1 0,0 7 1 0,0-5-2 16,0 9 2-16,0 0 2 0,1 3 0 0,-8 5-2 16,7-2 0-16,1 5 2 0,-8 4-2 0,7-5-1 0,-7 8 2 15,1-1 0-15,6 2 1 0,-13 6 0 0,7-3-1 16,0 7 1-16,-1 3 0 0,-6 0 4 0,0 9 0 0,-6 3 0 16,-1 3 0-16,-5 4-1 0,-8 3 0 0,0 1-1 15,-12 2 0-15,5 10-1 0,-12-9-2 0,-6 7 1 16,0-3 0-16,-14 4-1 0,1-4-4 0,-7 0 4 0,0-4-4 15,-7 0 0-15,1-7 4 0,-7 0-4 0,-7-6 0 16,7-7 4-16,0-1-3 0,-7-8 0 0,7-4-5 16,0 0 1-16,7-6-4 0,-1-5-6 0,1 0-4 0,-2-7 0 15,2-3-6-15,-1-1-6 0,8-4-5 0,-9-6-10 16,9-1-13-16</inkml:trace>
  <inkml:trace contextRef="#ctx0" brushRef="#br0" timeOffset="117729.61">12425 15766 402 0,'-12'38'33'0,"-1"2"-6"0,0 0 3 15,0 7-3-15,-1 2-1 0,2-2-8 0,6 1-1 16,-8 0-1-16,8 0-2 0,-7-5-1 0,6 1-1 0,0-7-3 16,1 3 2-16,0-10 1 0,6-2-1 0,-6-2-5 15,-2 0-1-15,2-8 3 0,0 0 0 0,6-3-2 0,-7 0-4 16,7-3-1-16,-6-2 0 0,-1 0 3 0,7 2-5 16,-7-5 4-16,1 0-1 0,0 1-3 0,6-1 1 0,0-4 0 15,-6 6-1-15,-2-6 1 0,2 0 2 0,6 1-1 16,-6 0-2-16,-1-4 1 0,7 0 2 0,-7 3-1 15,7-3-2-15,-6 0 5 0,6 0-2 0,0 0 0 0,0 0 0 16,0 0-3-16,0-3 4 0,0 6-4 0,0-3 4 16,0 0-5-16,0 0 5 0,0 0-5 0,0 0 2 0,0 0-2 15,0 0 0-15,0 0 0 0,0 0 4 0,0 0-2 16,0 0 0-16,0 0 0 0,0 4 0 0,0-8-2 16,0 4 4-16,0 0-4 0,0 0 4 0,0 0-4 0,0 0 4 15,0 0-4-15,0 0 4 0,0 4-4 0,0-4 2 0,0 0 2 16,0 4-4-16,0-1 2 0,0-3 2 0,0 5-4 15,-7-3 0-15,7 3 4 0,0-2-4 0,0-3 4 0,-6 4-3 16,6-4 3-16,0 4-4 0,0-1 4 0,0 1-2 16,-6 0-2-16,12-1 4 0,-12 9-4 0,6-5 0 15,-7 0 4-15,7 4-3 0,-7-4 3 0,1 8-4 0,0 2 1 16,-1 0 0-16,7 0 1 0,-13 5 3 0,13-4-1 16,-7 4-3-16,1 4 3 0,-1-4-4 0,0 1 4 0,7-2-3 15,-6-3 4-15,6 1-5 0,0-1 5 0,-6-4-5 16,6 1 5-16,0 0-4 0,0-4 0 0,0 0 4 15,0-3 0-15,0 2-1 0,0-2 0 0,-6-5-4 0,12 5 4 16,-12-5-5-16,12 1 5 0,-6-4-1 0,0 0 0 16,0 3-4-16,0-3 4 0,-6 0-4 0,6 0 5 0,0 0 0 15,0-3-5-15,0 3 4 0,0 0-3 0,0 0 4 16,0 0-1-16,0 0-3 0,0 0 0 0,0 0 1 16,0 0 0-16,0 0 4 0,0 0 0 0,0 0-1 0,0 0-1 15,0 0 1-15,0 0-4 0,0 0 1 0,0 0 4 16,0 0-1-16,0 0 0 0,0 0 0 0,0 0-5 15,0 0 1-15,0 0 4 0,0 0 0 0,0 0 0 0,0 0 0 16,6 0 0-16,-6 0 0 0,12 0-2 0,-5 0-2 0,0 0 0 16,6 0 3-16,7 0 1 0,-8 0 0 0,8 3-3 15,6-3 1-15,-7 5 0 0,7-2-2 0,-6 0 4 0,7 1-2 16,-2 3-2-16,-5 1 2 0,6-5 2 0,-6 5-5 16,5-1 5-16,-5 4-5 0,0-4 2 0,-1-4 3 15,1 5-5-15,-8 1 5 0,8-3-5 0,-7-3 5 0,-6 5-5 16,6-5 4-16,-7 2-5 0,0-5 5 0,1 2-5 15,0-2 3-15,-7 0-3 0,0 0-2 0,0 0-1 0,0 0 0 16,0 0-4-16,0 0-3 0,0 0-7 0,0 0-7 16,0 0-5-16,-7 0-6 0,7 0-17 0,-7 0-13 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09:51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7685 7517 422 0,'-7'-4'24'0,"0"1"-2"0,1 3-2 15,0-7 0-15,-8 3 1 0,-5 0-9 0,-1-3-2 0,1 3 0 16,-8 1 5-16,2 3-2 0,-1-3-1 0,-7 3 0 16,7 0-1-16,-6 0-2 0,12 6 0 0,-6-2-1 15,7 3-2-15,-1 1-1 0,7 2 0 0,6 1-1 0,7 7 0 16,0-3-1-16,0 7 0 0,7 4 0 0,6-3-1 16,-7 2-1-16,14 4 1 0,-7 0-1 0,0 1 1 0,6 3-2 15,-5-4-1-15,5 0 2 0,-6 0 0 0,0-4 0 0,-6 2 0 16,-1-2-1-16,-6-3 1 0,0-3 0 0,-6-1 1 15,-7-4 0-15,0 1-1 0,-7-3 5 0,0-1 1 16,-5-4 1-16,-1 0-2 0,0-7-3 0,-1 4 2 0,1-1-1 16,7-6 0-16,-7 3 0 0,6-4-1 0,0 0-1 15,8 1-1-15,-1-2 0 0,-1 3-3 0,8-3-6 0,0 2-5 16,-1 3-5-16,0-3 1 0,7 3-6 0,0 0-5 16,0 0-8-16,0 0-3 0,0 0-2 0,7 0-20 15</inkml:trace>
  <inkml:trace contextRef="#ctx0" brushRef="#br0" timeOffset="229.07">7476 7554 409 0,'13'-4'29'0,"1"4"-4"0,5-3 0 0,0 3 0 0,8-5-2 0,-1 5-7 16,6 0-2-16,1 0-2 0,6-3-5 0,-7-1-1 16,7 4 3-16,-6-3-5 0,6-1-3 0,0 0-7 15,-6 4-2-15,-1-3-6 0,1-1-3 0,-1-3-3 0,-6 7-3 16,1-4-5-16,-1-3 1 0,-14 3-17 0</inkml:trace>
  <inkml:trace contextRef="#ctx0" brushRef="#br0" timeOffset="423.55">7945 7224 408 0,'-6'11'19'0,"6"1"0"0,-6 2 4 0,6 4-2 0,-8 7-2 16,-4 1-3-16,5 4 0 0,-6 7-2 0,0 2-5 16,0 3 3-16,0-3-2 0,0 5-5 0,0 0-1 0,0-4 1 15,7 1 1-15,-8-1-4 0,2-3-3 0,-2-4-1 16,8-1-5-16,-7-3-1 0,6-3-8 0,0-3 0 15,-5-5-5-15,6 1 0 0,-2-2-4 0,2-5 0 0,0-2 0 16,6 1-2-16</inkml:trace>
  <inkml:trace contextRef="#ctx0" brushRef="#br0" timeOffset="838.92">8186 7718 410 0,'-20'15'29'0,"8"-4"4"0,-8 4-3 0,7 4-2 16,-7-1-1-16,8-1-4 0,-2 6-7 0,2-5 2 0,5 0-5 15,7 1 0-15,-7-4 1 0,7-1-5 0,0 1 3 16,7-4-5-16,0 0 3 0,5-4 0 0,-6 1 1 16,8-8 0-16,-8 3 5 0,7-3 0 0,1 0 5 0,-2 0-2 15,-5-3 0-15,6-5-2 0,-7 1 1 0,1-4 2 16,0 3-1-16,-1-2-2 0,1-5-1 0,-1 1 3 0,-6 1-5 16,0 3 2-16,0-5-1 0,6 8-1 0,-6 0-2 0,0-1-1 15,0 1-1-15,0 7-2 0,-6-4-2 0,6 4 1 16,0 0-3-16,0 0-6 0,0 0 3 0,0 4-4 15,0-4 0-15,0 7 0 0,6-3-3 0,-6 3-5 0,0 0-2 16,7 5-9-16,-7 2-2 0,7 2-6 0,-1-2-4 16,0 1-10-16,2 0-2 0,4-1-1 0,-5 1-7 0,6-1 1 15,-6-3-7-15,11-1-19 0,-4-1 2 0</inkml:trace>
  <inkml:trace contextRef="#ctx0" brushRef="#br0" timeOffset="1035.32">8616 7828 413 0,'-26'0'33'0,"6"0"-6"0,-6 4 4 15,7 3-4-15,-7 1-2 0,6 2-4 0,1 2-4 16,-7 2-2-16,12 2 0 0,-5 2-2 0,6 0-4 0,6 0-1 16,1-3-2-16,0 3-3 0,6 0-5 0,0 0 1 15,6-2-5-15,0-5-6 0,8 3-1 0,-1-7-5 0,6 4 0 16,0-7-2-16,1-1-3 0,6-3-1 0,1 0-5 15,-2-3-1-15,7-8-18 0</inkml:trace>
  <inkml:trace contextRef="#ctx0" brushRef="#br0" timeOffset="1448.75">9020 7081 414 0,'-6'11'37'0,"-2"7"3"16,-4 4-1-16,-1 5 2 0,-1 5-4 0,2 1 0 16,-8 10-1-16,0 1-4 0,1 8 1 0,6-1-5 0,-6 4 2 15,-8 0-1-15,15 3-3 0,-8-2-1 0,0-1 1 16,7 1-2-16,-6-6 2 0,6-6-3 0,-1-1-4 0,2-1 1 16,5-6-1-16,1-7-2 0,6-3-4 0,-7-4-1 15,7-4-2-15,0-3 0 0,-7-4 0 0,7 0 0 0,7-7 0 16,-7-1-1-16,0 1-1 0,7-4 0 0,-7-4-1 15,6 1-1-15,1-1-1 0,-1-4-1 0,8-2 0 16,5-5 0-16,-6 3 1 0,12-6-3 0,-5 4 0 0,0-8 2 16,6 4-3-16,-7-1 2 0,1 5-2 0,-7-1 2 15,0 1-3-15,0 6 3 0,-7 2-3 0,-6 2 0 16,0-1 2-16,0 5-3 0,0-3 3 0,0 6-3 0,0-3 2 16,-6 5-2-16,6-5 0 0,0 0 0 0,0 4-1 0,-6-1 1 15,6 4-1-15,0 0 0 0,0 1 0 0,0-1 1 16,0 1-6-16,6 2-2 0,0 1 1 0,2 0-6 15,4 0-2-15,-6 0-4 0,8-1-5 0,-1 2-8 0,7-1-10 16,-8 0-7-16,8-3-9 0,-1-1-7 0,1 0-5 16,0-3-23-16,-1-1-2 0,1 1 15 0,-1-8 6 0</inkml:trace>
  <inkml:trace contextRef="#ctx0" brushRef="#br0" timeOffset="1584.39">9619 7854 406 0,'-7'-4'46'0,"1"-3"-7"0,0 3-6 0,-2 1-10 0,2-1-12 16,6 0-13-16,-6 4-9 0,6-3-7 0,6 6-4 15,-6 5-5-15,6-5-9 0</inkml:trace>
  <inkml:trace contextRef="#ctx0" brushRef="#br0" timeOffset="2266.12">10160 7733 418 0,'6'26'27'0,"8"7"-5"0,-2 0-2 0,-6 3-2 0,1 2-1 16,0 1-6-16,-7-5-1 0,-7 1 1 0,-6-1 4 15,-7-1-1-15,1-4 1 0,-7 0-1 0,-6-3 0 0,-1-4 3 16,1-1-3-16,-8 2-3 0,7-9 2 0,1 1-3 16,6 0-5-16,0-8 2 0,13 0-9 0,-6-2-5 0,12-2-11 15,0-3-9-15,1-3-8 0,6-2-6 0,6 2-14 16,1-8-15-16</inkml:trace>
  <inkml:trace contextRef="#ctx0" brushRef="#br0" timeOffset="2411.78">10166 7825 415 0,'14'-12'28'15,"-2"2"1"-15,8 3-5 0,-1-1-4 0,13 5-10 0,-5-1-7 16,11 4-3-16,-5 0-6 0,-1 4-11 0,8-1-3 15,-1 5-6-15,0-1-12 0</inkml:trace>
  <inkml:trace contextRef="#ctx0" brushRef="#br0" timeOffset="2789.24">9619 8206 405 0,'0'0'19'0,"0"0"-2"0,0 0 1 0,0 0-3 15,0 0 3-15,-7 0-6 0,7 0-2 0,0 0-1 0,0 0-5 16,0 4-2-16,0-4-1 0,-6 3 0 0,6 1 1 16,0-4-3-16,6 4-1 0,-6-1 1 0,7 1-1 0,-7-4-1 15,7 4 0-15,-7-1-1 0,0-3 0 0,0 3-2 16,0 2-3-16,-7-1 3 0,0-1-2 0,1 0-6 0,-8 5-1 15,8-1-5-15,-7 0 0 0</inkml:trace>
  <inkml:trace contextRef="#ctx0" brushRef="#br0" timeOffset="4388.24">12530 7678 402 0,'0'4'18'0,"0"0"0"0,7 3-2 15,-1 0-1-15,0 4 1 0,8-4-6 0,-8 8-4 16,8-4-1-16,5 4-2 0,1-4-1 0,-2 4-3 0,2-4-1 16,0 3-6-16,-7-2-5 0,7-2-1 0,-1-3-1 15,1 4-2-15,-8-4-3 0</inkml:trace>
  <inkml:trace contextRef="#ctx0" brushRef="#br0" timeOffset="4653.93">12309 7975 411 0,'-32'32'32'0,"-1"5"-2"0,1 0-1 16,-8 4-1-16,1-5-2 0,6 5-8 0,-5-5 0 15,5 4-4-15,1 1-2 0,-2-4 1 0,9-1-3 16,-1 1-1-16,6 0 1 0,1-8-5 0,5 0-2 0,2 0-3 16,4-7-5-16,2 0-2 0,0-3 0 0,-1-6-5 15,7 3-2-15,0-5 1 0,0-4-5 0,0 4-7 0,-6-4 0 16,12-3-1-16,-6 0-3 0,0-1-1 0,0-6-23 15</inkml:trace>
  <inkml:trace contextRef="#ctx0" brushRef="#br0" timeOffset="5035.35">12660 7707 404 0,'14'4'18'0,"5"0"2"0,-6-4 0 0,0 7-1 15,0 0-1-15,-6 0-4 0,-7 6 0 0,6-7 3 16,-6 5 1-16,-6 1-2 0,-1-2 0 0,0 1-2 0,-5 0-1 16,-8 1 3-16,7-2-6 0,-7 1 3 0,0 0-5 15,-5 0 3-15,5 0-3 0,-6-4 1 0,6 1-2 0,-5-5-4 16,5 2 3-16,0-1-5 0,1-4 4 0,-1 0-5 16,0 3 2-16,8-3-5 0,-8-3 0 0,7 6-6 0,1-3-3 15,-8 3-1-15,7 1-5 0,0 0 0 0,0-1-2 16,-1 5-7-16,2-5-1 0,-2 4-5 0,8 1 2 15,0-5-9-15,-1-3-15 0</inkml:trace>
  <inkml:trace contextRef="#ctx0" brushRef="#br0" timeOffset="5341.28">12798 7946 414 0,'6'18'26'15,"-6"-3"-1"-15,13-4 5 0,0 0-2 0,6-5-1 0,7-2-6 16,0 1-3-16,1-2 2 0,-1-3-6 0,6 0 3 16,-5-8-1-16,-2 1-3 0,1 0 0 0,-6 0 2 0,-7-4-4 15,0 4 3-15,-7-8-1 0,-6 4 0 0,0-4-2 16,-6 4-4-16,-1-3 3 0,-6 2-5 0,1 1 4 15,-2-3-5-15,1 2 3 0,-7 5-6 0,8-4 4 0,-8 8-2 16,7-1-5-16,0 0-3 0,0 1-4 0,0 3-4 16,0 0-6-16,7 3-2 0,-1 5-6 0,0-5-4 15,1 5-2-15,-1 2-8 0,7-2-4 0,0 3-11 0,0-4-16 16</inkml:trace>
  <inkml:trace contextRef="#ctx0" brushRef="#br0" timeOffset="5622.24">13540 7774 404 0,'0'7'27'0,"0"8"2"0,0-1 3 0,-7 4 4 16,7 1 0-16,-7 10-6 0,-5 1 4 0,-2 2-2 15,2 2 3-15,-8 1 1 0,1 7-3 0,-7-3-1 0,-7 5-2 16,7 4 2-16,-13-4-3 0,7 4-3 0,-1-1-2 15,-7 5-3-15,8-5-2 0,-1 1-2 0,1-1-2 0,-1-3-2 16,7 0-1-16,0-7-2 0,7 0-2 0,-1-8-1 16,0 0-1-16,7-6-1 0,1-1-3 0,5-7-6 15,0-5-6-15,7 1-5 0,0-4-6 0,-6-3-6 0,6 0-3 16,6-4-6-16,-6 0-9 0,7-4-7 0,0 0-10 16,-1-3-8-16,0-4-22 0,1-4 9 0,-1 1 6 0</inkml:trace>
  <inkml:trace contextRef="#ctx0" brushRef="#br0" timeOffset="5923.52">13514 7943 414 0,'6'6'23'0,"7"5"1"16,-6 1 3-16,-1-2 0 0,1 1 2 0,-7 0-2 0,0 4-1 15,-7-1-2-15,1-3 3 0,-1 4-2 0,-6-4-1 16,-7 0 0-16,8 1-6 0,-8-2 1 0,1-2-6 16,-1-1 1-16,0 0-2 0,7-3-2 0,-7-1-1 0,8-3-3 15,-2 0-2-15,2 0-6 0,-1 0-2 0,-1 0-7 16,8 0-3-16,-6-3-6 0,4 3-4 0,-4 0-10 0,5 0-1 15,1-4-4-15,-1 4-6 0,-6 0-8 0,7 0-18 16,0 0 0-16</inkml:trace>
  <inkml:trace contextRef="#ctx0" brushRef="#br0" timeOffset="6221.93">14191 7982 429 0,'0'-3'39'0,"0"-4"-9"0,-6 3-13 0,6 0-3 0,6 4-9 15,-6-4-11-15,6 4-6 0,7 4-8 0,-6 0-2 16,0 0-8-16,5-1-12 0</inkml:trace>
  <inkml:trace contextRef="#ctx0" brushRef="#br0" timeOffset="6815.1">14725 7943 415 0,'6'0'35'0,"1"0"-2"0,0 0 2 0,5-5-1 16,-5 5-3-16,6 0-7 0,0 0-3 0,0 0-3 0,0 0-2 16,1 0 1-16,-2 0-4 0,1 5-2 0,-6-2-2 15,6 0-1-15,-7 5-2 0,0-5-1 0,2 5 2 0,-8-1-3 16,6 4 0-16,0 0-1 0,-6-4-2 0,7 5 2 0,-7-2 0 15,6 2-1-15,1 1 0 0,-7-1 0 16,6 3 0-16,-6 0 1 0,7 3 0 0,-14-4 0 0,7 4 1 16,-6 0-3-16,-7 1 2 0,-6 0 0 0,-1 3-2 0,-6 0 4 15,-1-4-1-15,1 3-4 0,1 2 1 0,-1-4-1 16,0-1-1-16,6 3-4 0,1-6 2 0,5 0-4 0,8-1-2 16,0-3 0-16,12 0 1 0,0 1-6 0,8-6 4 15,-2 2-4-15,1 0 0 0,1-2 1 0,5-1 0 16,-6 2-1-16,0-4-2 0,-6 1 1 0,-1 0 2 0,-6-1 1 15,0 1 1-15,-6 0 1 0,-8 3 1 0,2-4 1 16,-2 2-1-16,-5 2-5 0,6-4-2 0,-6 5-6 0,-1-5-8 16,0-3-21-16</inkml:trace>
  <inkml:trace contextRef="#ctx0" brushRef="#br0" timeOffset="7992.03">14217 8349 409 0,'0'-7'16'0,"0"3"-3"15,7-8-1-15,-1 10-1 0,-6-6 0 0,6 4-8 0,1-3 4 16,0 3-3-16,-7 0-2 0,6-3 2 0,-6 4 0 0,6-2 1 16,-6 2 2-16,0-1-1 0,0 1 3 0,0-1 2 15,0 4-2-15,0 0 1 0,0-7 2 0,0 7-4 16,0 0 4-16,0-4-1 0,0 4-5 0,-6 0 3 0,6-4-1 15,0 4-1-15,0-3-5 0,-6 3 4 0,6 0-3 16,0 0-3-16,-7 0 4 0,7 0-5 0,0 0 4 16,0 0-2-16,0 0-2 0,0 0 4 0,0 0-3 0,-7 0-2 15,7 0 1-15,-6 0-2 0,0 0-1 0,-8 0-1 16,8 0-6-16,-7 3-2 0,7-3-8 0,-8 8-6 0,2-5-7 16,5 1-10-16,0 0-21 0</inkml:trace>
  <inkml:trace contextRef="#ctx0" brushRef="#br0" timeOffset="13341.21">6812 8901 401 0,'39'-7'9'0,"0"4"2"0,6-5-3 15,2 5 2-15,4-5 0 0,8 5-6 0,-1-4-2 0,7-1 0 16,8 1 0-16,-2 3 1 0,14-3 0 0,-7 3 0 15,6 1-5-15,1-5 2 0,7 5-1 0,-8 3 0 16,0-4 0-16,1 4 0 0,0 0 2 0,-7 0 0 0,1-4-1 16,-8 4-1-16,7 0 2 0,-13 4 2 0,7-4-2 15,-1 0-3-15,-5 0 5 0,-8-4-1 0,8 4 0 0,-8 4 0 16,8-4 0-16,-15 0 0 0,1 0-1 0,-7 4 0 16,2-4 0-16,-9 0 0 0,1 0 0 0,-6 0 0 0,7 3 0 15,-14-6 0-15,6 3-1 0,-7 0-1 0,-5 0 2 16,0 3 0-16,-1-6 0 0,-5 3-1 0,-2 0 1 0,-5 0 0 15,0 0 0-15,-7 0-4 0,6 0 5 0,-6 0 0 16,0 0-5-16,0 0 5 0,0 0-4 0,-6 0 4 0,6 0-5 16,-7 0-1-16,0 0 2 0,7 0 0 0,-6 0-5 15,0 3-1-15,-1-3-6 0,0 4-2 0,-5 0-8 16</inkml:trace>
  <inkml:trace contextRef="#ctx0" brushRef="#br0" timeOffset="14199.57">11683 9228 409 0,'59'-4'15'15,"6"4"0"-15,1-3-2 0,11 3 0 0,2 0 0 0,5 0-5 16,7 0 0-16,0-3-1 0,7 3 1 0,0 3 0 16,0 0-2-16,0-3 0 0,5 4 2 0,8 0-4 15,-7 2-1-15,1-1 5 0,5 2-1 0,-5 0 0 0,5 1-2 16,-5-1 0-16,-7 0-1 0,5 1 0 0,2-1 0 0,-14 4 1 15,7-3-1-15,-7-2-1 0,-7 6 3 0,-5-5-4 16,-2 0 4-16,2 1-4 0,-14-1 4 0,0 1-4 16,0-5 4-16,-13 4-2 0,1-3-2 0,-8 0 3 0,-5-4-4 15,-2 3 3-15,-11-3 1 0,5 0 0 0,-6 4-2 16,0-4 0-16,-13-4 0 0,6 4-1 0,-5 0 3 16,-2 0 1-16,-4 0-1 0,-2 0 1 0,0 0 3 15,-6 0 0-15,0 0 0 0,7 0-1 0,-7 0-1 0,0-3-1 16,0 3 0-16,-7-4-3 0,7 4 2 0,0-7-1 15,0 7-1-15,-6-4 0 0,6-4-1 0,-6 8-2 0,-2-3-1 16,2-1-6-16,0 4-3 0,-1 0-9 0,0 0-7 0,-5 0-7 16,5 0-12-16,-6 0-20 0,0 0-11 0,0 0 4 15</inkml:trace>
  <inkml:trace contextRef="#ctx0" brushRef="#br0" timeOffset="21836.5">3295 11422 401 0,'13'0'14'16,"-6"0"0"-16,5 0-1 0,1 0 0 0,1 0 0 0,-2 0-5 16,2 0-2-16,5 0-1 0,-6 0 0 0,6-3 1 0,1 3 0 15,6 0 1-15,-6-4-3 0,6 1 3 16,0-2-5-16,0 5 2 0,6-3 2 0,1 3-1 0,-1-4 0 15,1 4-1-15,7-3 0 0,-1 3 0 0,-1-4 0 0,1 4-1 16,7 0 0-16,-1-4-4 0,8 1 4 0,-7-1 0 16,5 4-1-16,-5-4 0 0,6 1 0 0,-6-1 0 0,-1 1 0 15,7-1-1-15,-5 0-4 0,-2 4 5 0,0 0-5 16,1-3 0-16,-1 3 1 0,1 0 5 0,7 0-5 16,-8 0 5-16,7 0-5 0,-1 0 0 0,-4 0 5 0,5 0-5 15,-1 0 5-15,8 0-3 0,-13-4 2 0,6 4 0 16,0 0-4-16,-6-4 4 0,6 8-5 0,-6-8 5 0,-1 4 0 15,1 0-4-15,-1 0 4 0,1-3 0 0,-1 6-5 16,1-3 5-16,-1 0-5 0,8 0 5 0,-8 0-5 16,7 0 5-16,-6 0 0 0,0 0 0 0,6 0-1 0,-7 0-2 15,8 0-2-15,-8 0 5 0,1 0 0 0,-1 0-5 16,-5 0 5-16,5 0-1 0,-6 0-4 0,0 0 0 0,7 0 0 16,-8 0 5-16,2 0-4 0,-1 0 4 0,0 0-4 15,0 4 4-15,7-4-4 0,-8-4 4 0,9 4-4 0,-9 0 4 16,8 0 0-16,0 0 0 0,-8 0 0 0,9 0-3 15,-9 0 0-15,7 0 1 0,-5-3-3 0,5 3 5 16,-6-4-5-16,7 1 5 0,-7 3-4 0,7-5 4 0,-7-3-4 16,6 8 4-16,1-6-4 0,-7 2 0 0,7 4 0 0,-1-4 5 15,0 4-3-15,1-3 0 0,-7 3 0 0,7 0-2 16,-7 0 4-16,0 0 0 0,-6 0 0 0,6 0 0 16,-6 0-5-16,-7 0 5 0,7 0-5 0,-8 0 5 0,1 0-5 15,-6 0 5-15,0 0-4 0,-1 0 4 0,7 0-2 16,-14 0-3-16,8 0 5 0,0 3-2 0,-1-3-2 0,-5 4 4 15,-2-4-4-15,8 4 4 0,-1-4-5 0,-5 0 5 16,-2 3-2-16,2 0 0 0,-1-3-2 0,0 0 4 0,0 0-4 16,-1 0 4-16,-4 5-2 0,4-5-2 0,-5 3 0 15,-1 2 4-15,1-2-4 0,0-3 4 0,-7 0-4 16,6 0 4-16,-6 0-4 0,0 0 4 0,6 0 0 0,-12 0-4 16,12 0 4-16,-12 0-4 0,6 0 4 0,0 0-2 15,0 0-2-15,6 0 5 0,-6 0-5 0,-6 0 3 16,6 0 1-16,0 0-4 0,0 0 5 0,0 0-5 0,0 0 5 15,0 0-4-15,0 0 2 0,0 0 0 0,0 0 2 16,0 0-4-16,0 0 3 0,0 0 0 0,0 0 1 16,0 0 0-16,0 0 0 0,0 0 1 0,0 4 0 0,0-4 0 15,0 0 2-15,0 0-1 0,0-4-4 0,0 4 5 0,0 0-4 16,0 0 4-16,0 0-5 0,0 0 0 0,-6 0 2 16,6 0 2-16,0 0-1 0,0 0-4 0,0 0 3 15,0 0-5-15,0 0 4 0,-7 0-3 0,7 0 0 0,0 0-1 16,7 0 1-16,-7 0 0 0,0 0-3 0,-7 0 1 0,7 0 0 15,0 0 1-15,0 0-1 0,0 0 1 0,0 0 0 16,0 0 0-16,0 0 1 0,0 0-2 0,0 0 2 16,0 0 0-16,0 0 0 0,0 0 1 0,0 0-1 0,0 0 1 15,0 0-1-15,0 0 1 0,0 0 0 0,0 0 0 16,0 0 0-16,0 0 0 0,0 0 0 0,0 0 1 0,0 0 2 16,0 0 0-16,0 0-2 0,0 0 0 0,0 0 0 15,0 0 0-15,0 0 2 0,0 0 0 0,0 0 0 0,0 0-1 16,0 0 0-16,0 0 0 0,0 0-1 0,0 0 0 15,0 0-1-15,0 0-2 0,0 0-1 0,0 0-1 16,0 0 1-16,0 0-8 0,0 0 0 0,0 0 1 0,0 0-5 16,0 4 1-16,0-4-2 0,0 3-1 0,0 1-5 15,0 0-5-15,0-1 1 0,0 5-4 0</inkml:trace>
  <inkml:trace contextRef="#ctx0" brushRef="#br0" timeOffset="24451.64">10237 11331 403 0,'20'8'13'0,"-7"-1"0"0,0 0 0 0,7 0 0 15,5 1-1-15,-5-1-6 0,7 0-2 0,5 0-3 16,-6-3 3-16,7 3 0 0,-1-3 0 0,1 4-3 0,-1-1 2 16,7-4 1-16,1 1-1 0,-8 3 0 0,7-3 0 15,0 0 0-15,-6 2-1 0,5-2 0 0,2 1 1 0,-1 1-1 16,0-1 0-16,1-2-2 0,-2 0 2 0,1 5 0 16,0-5 2-16,1 2-3 0,-1 2 0 0,6-4 0 0,-5 5 0 15,5-5 0-15,-7 5 2 0,9-5-3 0,-2 4 0 16,1-2 0-16,5 2 0 0,-5-4 0 0,-1 5 0 15,2-1 2-15,-9-3-2 0,8 3 0 0,0 0 1 0,-8-3 0 16,8 3-3-16,-7 0 5 0,0 0-3 0,1 1 0 16,-1 0 3-16,-7-1-3 0,7 0 0 0,1 1 0 0,-1-1 0 15,-1 4 2-15,1-4-2 0,1 1 2 0,-1-2-2 16,6 3-2-16,1-3 0 0,-1-2 1 0,1 3 2 16,-7-3-2-16,7 3 2 0,-1-3 2 0,-6 3-2 0,7-3-2 15,-7 0 4-15,7 3 0 0,-7-3 0 0,6-1 0 16,-12-3-1-16,13 3 0 0,-8 2 0 0,1-5 0 0,1 3 0 15,-1 2-4-15,6-5 4 0,-5 0 0 0,-1 3 0 0,-1 1-1 16,9-4 1-16,-9 0 0 0,1 0-1 0,7 0 0 16,-7 0-2-16,6 0 0 0,-5 0-2 0,-1 0 5 15,7 0-4-15,-7 0 4 0,0 0-4 0,-1 0 5 0,2 0-5 16,-7 0 5-16,5 0 0 0,1 0-5 0,-6 0 4 16,-1 0-4-16,8 0 5 0,-7 0-1 0,-1 0 0 0,1 0-4 15,5 0 4-15,-5 0 0 0,6 0-2 0,-7 0 2 16,8 0-2-16,-7 0-2 0,5-4 0 0,1 1 2 0,-6 3-2 15,7-8 2-15,-8 8 1 0,1-5-1 0,-1 2 2 16,1-4-2-16,-1 3 0 0,1 1 0 0,-7-1 0 16,6 0 0-16,-6 0 0 0,1 1-1 0,-2-1 3 0,1 1-4 15,0-1 4-15,0-3-4 0,1 3 3 0,-1 0 0 16,-1-2-3-16,1-3 4 0,1 3-4 0,5-2 4 16,-6 1-4-16,7 0 2 0,-7-4 1 0,0 3-1 0,7 1 0 15,-7-3 0-15,0-3 0 0,-1 3 2 0,-5-1-2 16,6 0 2-16,-7 0-2 0,1 0 2 0,0 0 0 0,-7 0-1 15,0 0 0-15,0 0-2 0,-1 1 0 0,2-2 2 16,-8 1-1-16,1 0-1 0,0-4 0 0,6 4 1 16,-7 0-1-16,0-4 0 0,2 5 1 0,4-5 0 0,-6 1 0 15,1-1 0-15,0 1 0 0,6-5 0 0,-7 4 0 0,0-3-3 16,2-1 3-16,-8 1 0 0,6 0 0 0,-6 0 0 16,0-4-2-16,-6 3 2 0,6 1 0 0,-8-5 0 0,2 2 1 15,0 3-1-15,-7-4 0 0,6 4 0 0,-6-4-2 16,1-1 0-16,-2 2 3 0,1-2-1 0,0 2 1 15,-6-1-1-15,5 0 1 0,2-1 1 0,-8 1-2 0,7 5 0 16,-7-9 0-16,8 4 0 0,-8 0 0 0,0 4 0 16,7-5 2-16,-7 1-4 0,1 0 2 0,6 0 2 0,-13 0-4 15,7-4 4-15,-1 8-2 0,1-7-2 0,-7 3 0 16,6 0 2-16,-6-4 2 0,-1 3 0 0,-5-2 0 16,7 3-3-16,-2-3-2 0,-5-1 3 0,-1 4-3 0,0-3 5 15,0 2-5-15,-5-3 3 0,5 1 0 0,-6 3 2 16,0-4-4-16,0 5 2 0,-6-1 2 0,6-4 0 0,-7 4-1 15,1 0-4-15,-2 4 3 0,-5-1 0 0,1 5-1 16,-2 0 0-16,1-2 2 0,0 2 0 0,0 0-4 16,-7 2 4-16,7 1-2 0,-7 4-2 0,1-4 5 0,0 0-4 15,5 0 4-15,-5 4 0 0,-1-4-1 0,0-1 0 16,0 5-4-16,1 0 5 0,0 1-5 0,-1-3 0 0,1 1 3 16,-1 2 2-16,0 2-4 0,0-3 0 0,1-1 0 0,-1 5 5 15,0-1-3-15,1 0 2 0,-1 1-2 0,-6-4-2 16,6 7 4-16,1-8 0 0,-8 5-1 0,9-1-4 15,-2 1 1-15,0-2 0 0,-6 2 0 0,7-1 0 0,-7 1 0 16,6-1 5-16,-6 0-1 0,6 1 0 0,0 3 0 16,-6 0-4-16,7-4 4 0,-7 4-4 0,6 0 4 0,0 0-4 15,-6 0 0-15,6 0 0 0,1 4 5 0,-1-4-5 16,-6 0 2-16,6 3 2 0,1 1 0 0,-1 0 0 0,0 3-2 16,1-4 0-16,-1 2 2 0,7 2-5 0,-6 0 3 15,-1-3-2-15,0 3 2 0,7-4 2 0,0 5-4 16,0 0 0-16,0-2 0 0,0 2 0 0,6-2 3 0,1 2 2 15,-1 1-1-15,7 1 0 0,-7 0 0 0,13-3 0 16,-5 5-1-16,5 3 0 0,1-5 0 0,5 2 0 16,-5 2 0-16,6-3-2 0,-1 4-2 0,2-1 0 0,-1 1 5 15,6 3 0-15,-6 1-1 0,7-1 1 0,-1-4-1 16,0 5 0-16,8 3 0 0,-2-4-4 0,1 1 3 0,1-1 2 16,5 1 0-16,7-1 0 0,-7 4-2 0,7-3 1 15,0 1-1-15,0-1-2 0,0 4 2 0,7-5 2 16,0 3-2-16,-7 2-2 0,12-2 2 0,-12 1 0 0,7 0 2 15,6 1-2-15,-6-1 0 0,5 0 0 0,2-4 2 16,-8 3-2-16,7 2 0 0,0-4 0 0,0 2 0 0,1-3 0 16,-2 4 1-16,8 0 0 0,-1 0 0 0,1-2 0 0,6 0 0 15,-7 3-2-15,15-1 2 0,-2 3 0 0,1-2 3 16,-1-2-3-16,7 1 0 0,0-1 1 0,7 2 0 16,-1-4 0-16,1 2 0 0,5-3 2 0,-5 1-3 0,7-1 0 15,-8-3 2-15,7 4-2 0,-6-4 1 0,0-5-2 16,-8 5 2-16,1-5-2 0,7 2 2 0,-13-1 0 0,6 0-3 15,-7-1 2-15,1 1-3 0,-7 0-2 0,0 1-1 16,0-4-1-16,1 2-5 0,-9-3-1 0,-4 1-6 0,5-1-2 16,-13 0-6-16,8-3-3 0,-2 3-1 0,-12-3-18 15</inkml:trace>
  <inkml:trace contextRef="#ctx0" brushRef="#br0" timeOffset="25629.31">9385 9432 401 0,'12'17'9'0,"2"-3"-1"0,5-1-1 0,1-1-1 16,-8 3-2-16,15 0-10 0,-8-5-1 0,8 1-1 15,-8 0-3-15</inkml:trace>
  <inkml:trace contextRef="#ctx0" brushRef="#br0" timeOffset="25820.87">9912 9331 414 0,'-6'7'26'0,"-1"4"1"0,-6 0-4 15,-7 7-2-15,7 0 1 0,-6 8-7 0,0-4-2 16,-1 8-2-16,0-1-4 0,7-4 1 0,1 4-2 15,-2 1-4-15,8-5-1 0,-1 1-5 0,0-1-2 0,7-2 0 16,0-2-3-16,7-6 0 0,0 4-6 0,-1-4-4 16,0-4-6-16,8 0 0 0,-8-4-2 0,1 1-11 0</inkml:trace>
  <inkml:trace contextRef="#ctx0" brushRef="#br0" timeOffset="26273.99">9515 9287 422 0,'-39'21'28'16,"6"2"-1"-16,1 2 1 0,-8 1-2 0,8-4-3 0,-1 0-7 16,1 1-2-16,5-6-1 0,1 2-2 0,1-5-1 15,5 0-1-15,7 1-2 0,-6-4-2 0,5 0-1 0,8-4-1 16,-1 5-3-16,-5-5-6 0,4 0-1 0,2 0-6 16,6-3-5-16,-6 3-1 0,6-2-5 0,0 1-1 0,-6-1 0 15,6 2-4-15,6-5-1 0</inkml:trace>
  <inkml:trace contextRef="#ctx0" brushRef="#br0" timeOffset="26713.94">9261 9737 411 0,'13'-4'28'0,"-7"1"-3"0,14 3-1 0,-8 0 3 0,8 0-6 0,7-4-3 16,-9 4-4-16,9 0-3 0,-1 0 2 0,-6-4-3 0,6 8 1 15,0 0-4-15,-7-1-1 0,-5 1 2 0,5 0-3 16,-6 4 1-16,-7-1-2 0,1 0-1 0,-7 0 2 15,0 1-3-15,0-1 0 0,-13 4 0 0,6-4 0 0,-6 1 0 16,-7 2 1-16,-5-2 3 0,5 3-2 0,-6-4 0 16,0 0 7-16,0-4-1 0,-1 5 5 0,2-4 0 0,5 1 1 15,0-5 0-15,2 0 3 0,4 2 0 0,8-2-4 16,-1 0-2-16,1 0-4 0,-1-2 2 0,7 2 0 16,0 2-4-16,0-2-3 0,0 4 3 0,0 0-2 0,0-4 2 15,0 7-3-15,7-4-3 0,-1 4 4 0,1 1-3 16,-1 0 0-16,8-4 0 0,4 6-3 0,-4-3 3 0,12 1-6 15,-7-4 0-15,7-1-2 0,7 5-4 0,-7-8-4 16,7 3-5-16,-7-3-2 0,6 0-7 0,-6 0-4 16,1 0 1-16,-1 0-5 0,-1-3-2 0,-5-1-4 0,0 0 3 15,-1 1 0-15,-6-1-14 0,6 1-13 0</inkml:trace>
  <inkml:trace contextRef="#ctx0" brushRef="#br0" timeOffset="27398.28">9951 9319 415 0,'0'0'25'0,"0"0"-6"0,0 0 0 0,6 0-1 0,-6 0-1 16,-6 0-6-16,12 0 0 0,-6 0 0 0,8 0 2 0,-2 0-1 16,6 5 0-16,-5-5-4 0,6 2-2 0,6 3-1 15,1-2 4-15,0 1-1 0,-1 0 0 0,7-1-5 16,-6 5-1-16,6-5 5 0,-7-3-2 0,1 7 0 0,0-7 0 15,-1 5 0-15,1-2 0 0,-8 1-1 0,-5-1 0 16,0 1 1-16,-1 0 4 0,-6 3 0 0,-6-4 3 16,6 5-1-16,-14 3 3 0,-4 0 0 0,-2 0-1 0,-7 7-4 15,-5-4 2-15,-1 5-1 0,-5-1-1 0,-1 4-2 16,-7-3-1-16,-7 3-1 0,8-1 1 0,-1-2-2 0,1 3-5 16,-1-4-4-16,1 1-1 0,12-5-8 0,1 1-2 15,12 0-10-15,-6-5-1 0,13-2 0 0,7 3-4 0,6-3 0 16,6-8 0-16,0 2 0 0,8-2 2 0,-2 5 3 15,8-10 0-15,-1 3 5 0,1 2 4 0,6-8 2 16,-7 4 3-16,1-3 1 0,0-1 3 0,-1 5 2 0,-5-4 2 16,-2-1 5-16,2 4 2 0,-2-3 0 0,-5 4 1 15,-1 3 1-15,1-4 0 0,-7 4-1 0,0 0 3 0,7 0 2 16,-7 0 0-16,0 4 0 0,6-1-1 0,-6 1-3 16,6-1 0-16,-6 4-1 0,7 1-1 0,0 3-1 0,5 0 0 15,-5 3-5-15,6-2 2 0,-6-1-6 0,5 0-2 16,2 4-6-16,-2-4-4 0,2-4-2 0</inkml:trace>
  <inkml:trace contextRef="#ctx0" brushRef="#br0" timeOffset="27612.66">10062 9657 418 0,'0'-4'28'0,"-6"4"-4"0,12-4 2 0,-6 4-4 0,6 0-1 15,1 0-9-15,-1 0 3 0,8 0-6 0,-2-3 4 16,2 3-6-16,-2 0 3 0,8-3-3 0,-7 3-3 0,7 0 3 16,-1 0-5-16,1 0 4 0,0 0-4 0,-2 0-2 15,9 0-2-15,-7 0-5 0,-2 0-2 0,2 0-4 0,7 0-4 16,-9 0-2-16,2 0-6 0,0 0-5 0,-7 0 1 16,7 0-15-16</inkml:trace>
  <inkml:trace contextRef="#ctx0" brushRef="#br0" timeOffset="27909.94">10543 9476 418 0,'-12'12'33'0,"-1"3"-2"0,0 0-2 16,0-1-3-16,-1 4-2 0,-5 1-7 0,6-1-2 15,0 1-2-15,7-5 0 0,-8 1-4 0,14-1-1 0,-6 0-1 16,6-2-1-16,6-5-1 0,1 1-1 0,0-5 0 15,6 1-1-15,-1-4 0 0,8 0-3 0,0 0 2 16,-1-7 0-16,1 3 0 0,6-3-2 0,-7-4 2 0,1 3 0 16,0 1 0-16,-1 0 1 0,-6-1 1 0,0 1 0 15,-7 0 0-15,-6 3-2 0,7 4 4 0,-7-3-14 16,-7 3 14-16,7 0-5 0,-6 0 4 0,-7 7-4 0,7-5 3 16,-8 7-3-16,2-1 1 0,-2 2-4 0,-5 0-3 15,-1 2 0-15,8 6-5 0,-8 1-1 0,7-1-6 0,0 1-1 16,0-1-6-16,-1 3-2 0,2 2-7 0,5-2 0 0,0 1-10 15,-5 0-23-15</inkml:trace>
  <inkml:trace contextRef="#ctx0" brushRef="#br0" timeOffset="30863.52">17519 9972 406 0,'-26'0'14'0,"0"0"-4"0,0 0 4 0,-1 0-3 16,-5 3 1-16,7 1-6 0,-2-1 1 0,-5 2-1 0,-1-2 0 15,1 4 2-15,-2 0-3 0,2 4-1 0,7-2-10 16,-8 1 10-16,7 1 4 0,-7 0-4 0,7 1 4 0,0 2-4 15,0 0 1-15,0 1-2 0,-1 3 2 0,8-3 2 16,-7 3-5-16,6 1 3 0,1 3 1 0,0-4-2 16,-1 0 0-16,7 5-1 0,-7-3 0 0,8-1 0 0,-2 4 0 15,1-1-1-15,1 0-2 0,4-1 3 0,-4 2-1 16,6 2-2-16,-1-3 0 0,7 0 3 0,-7 0 0 0,7 0-1 16,0-4 0-16,7 4 3 0,-7 0-3 0,7-3 1 15,-1 3 2-15,0-4-1 0,8 4 0 0,-8-3 0 16,7-2 0-16,0 5 0 0,0-4-4 0,0 5 4 0,0-5-4 15,0 0 5-15,7 1-5 0,-8 2 4 0,8-2-4 0,0-1 4 16,-1 1-2-16,1 3-2 0,0 0 4 0,-1-4 0 16,7 3-1-16,-6-2-2 0,-1 4-2 0,7-2 0 0,0-2 2 15,0 2 2-15,0-3-2 0,7 1 0 0,-7-1 0 16,7 0 0-16,-1 0 2 0,1-2 0 0,5-2-3 16,-5 1 1-16,6 0 0 0,1-4 0 0,-2 4 1 0,1-1 0 15,0-3 0-15,1 3 1 0,-1-3 2 0,-1 0-4 16,2 5 5-16,-1-6-1 0,0 5-4 0,0-1 0 0,0-3 4 15,0 4-4-15,0 0 4 0,0-1-1 0,1 0 0 16,-1 1-5-16,-1 1 5 0,2-5-1 0,-7 3-4 16,5-3 0-16,1 0 4 0,0 0-4 0,1 4 2 0,-1-8 2 15,0 4-3-15,-1-4 4 0,8 4-2 0,-7-4-2 16,7 0 2-16,-7 1 0 0,6 3 0 0,-5-7 0 0,5 7-2 16,-6-3 3-16,1-1-1 0,5 0-2 0,-6 0 1 15,1 1 2-15,-2 3 0 0,1-4 0 0,1 0 2 0,-1 0-3 16,0 1 0-16,-1-1 2 0,2-4-3 0,-1 5 1 15,-7-4 1-15,14-1 0 0,-14-3 0 0,8 4 1 16,-1-4-4-16,0 0 4 0,0 4-2 0,0-4-1 0,-6 0 4 16,5-4 0-16,1 4-2 0,1 0 2 0,-1 0-1 0,-7 0-2 15,7 0 0-15,1 0 0 0,-1 0 0 0,0 0 2 16,-7 0-3-16,7 0 0 0,1 0 0 0,-1 0 0 16,-7 0-1-16,7 0 2 0,1 0 0 0,-8 0 0 0,7 0 0 15,0 0 0-15,0 0 0 0,-7-4 1 0,8 4 0 16,-1-3-1-16,0-1 1 0,-7 4 2 0,8-8-4 0,-1 8 4 15,-1 0-1-15,1-3-4 0,1-1 4 0,-1 4 0 16,0 0-1-16,1 0 0 0,5 0 0 0,-7 0 0 0,1 0-1 16,7 0-4-16,-7-3 4 0,1 6-4 0,5-3 0 15,-6 0 1-15,1 0 4 0,-2 0-5 0,1 0 4 16,0 0-4-16,1 0 4 0,-8-3 0 0,7 3-4 0,-6 0 4 16,6 0 0-16,-13 0 0 0,13-4-4 0,-13 0 4 15,6 1 0-15,-6-5-1 0,7 5-2 0,-7-4 3 16,0 2-1-16,1-1 0 0,-1-2 0 0,-7 1 0 0,7 0-2 15,0 0-2-15,-6-1 1 0,-1 1 0 0,1-1 4 16,-1 2 0-16,-6-2-1 0,6-4 0 0,-5 5 0 0,-2-4 0 16,2 4 0-16,-1-4 0 0,0 4 0 0,0-4 0 15,-1 4 0-15,2-5 0 0,-8 1-1 0,8 0-4 0,-8 1 3 16,7-1 2-16,-7 0-4 0,1 0 2 0,0-1 3 16,-1 1 0-16,0 0-1 0,-6-4 0 0,7 5 0 15,-7-1 0-15,0-4 0 0,0 4-1 0,0-3 1 0,0 2-1 16,0-2 1-16,-7 3-1 0,1-4 0 0,6 0-2 15,-6 1-1-15,-1 2 4 0,0-5 0 0,1 2-5 0,0 0 1 16,-1 1 1-16,1-5 3 0,6 4 0 0,-7-3 0 16,0 0 0-16,1-1 0 0,6 1 0 0,-6-3-1 0,-2-1 0 15,2-1 0-15,0 1 0 0,-7 0 0 0,0 0 0 16,6 1 0-16,-5-2-3 0,-8 1-1 0,0 4 0 0,7-4 0 16,-13 3 1-16,6 2 2 0,-5-1-2 0,5-1 2 15,-12 1 2-15,5 3 0 0,1-2-4 0,0-3 4 0,0 6-4 16,-7-1 5-16,8-3-3 0,-1 4-1 0,-7-1 4 15,1-4-4-15,-1 4 2 0,0 1 0 0,-6-4 2 16,7 3-1-16,-7 0 0 0,0 1-3 0,-7-1 4 0,-7 0-1 16,8 1 0-16,-7-1 0 0,0-4 0 0,0 5-4 15,-7 0 4-15,7 2-4 0,-7-2 4 0,2-1-2 16,-2 0 2-16,6 1-2 0,-5 3-1 0,5-8 4 0,-5 8-3 16,-1-3 0-16,7-1-1 0,-6 0 4 0,5-3 0 15,-5 4 0-15,-1-2-1 0,7 2 0 0,-13-5 0 0,13 9-2 16,-7-5 2-16,1 1 0 0,-1 2-4 0,-6 2 4 15,6-1-2-15,-6 0 2 0,6 0-4 0,1 3 5 0,-7 2-2 16,6-6-3-16,-6 5 3 0,0-1 0 0,0-2-2 16,0 3 4-16,6-2-4 0,-6 2 4 0,7 3 0 15,-1-3-4-15,-6 0 4 0,6-1-2 0,0 5 0 0,1-4-2 16,-1 3 4-16,0-3-2 0,8 3-2 0,-8-3 0 0,0 3 0 16,1-4 4-16,5 5 0 0,-5-1-2 0,6 1-2 15,0-1 4-15,-1 1-2 0,2-1 0 0,-1 0 2 0,5 0-4 16,2 4 4-16,-1-3-2 0,7-2-2 0,-6 3 4 15,5-3-4-15,2 5 0 0,5-3 4 0,1-1-2 16,-1 1-2-16,1 3 4 0,-1 0-2 0,7-4-2 0,-7 4 1 16,7-4-1-16,6 4-4 0,-5-2-3 0,-1 2-2 15,6-5-6-15,-6 5-2 0,7 0-5 0,-1 0-2 0,0-4-6 16,7 4-4-16,-6 0-5 0,6 0-1 0,-1 4-12 16,8-4-22-16,0 0 6 0</inkml:trace>
  <inkml:trace contextRef="#ctx0" brushRef="#br0" timeOffset="32671.16">17122 9082 421 0,'-53'14'32'15,"8"4"-3"-15,-7 0-2 0,-1 5-2 0,8-2-5 16,-1-2-4-16,7-1-2 0,1 4-2 0,5-3-1 0,1 3-2 16,12-8 0-16,1 4-7 0,-1-2-3 0,6-2-1 15,8-3-5-15,0 0-2 0,-1 0 1 0,7-4-2 16,7 1-1-16,-7-1 1 0,6-7-3 0,8 3-1 0,-2-3-1 15,2-3 2-15,-2-1-1 0,8 1-1 0,-1-5 1 16,1 1 2-16,-7-4 1 0,7-4 2 0,-1 4 3 0,0-4-1 16,-5 4 2-16,-1 0 4 0,-1 1 1 0,2-1-1 0,-2 0 3 15,-4 0 2-15,-2 3 2 0,0 0-2 0,-6 5 2 16,0 3-1-16,7-3-1 0,-7 3 0 0,0 0 0 16,0 3 0-16,0 0 0 0,6 5 0 0,-6-4-5 0,0 7 4 15,7-4 0-15,-1 1-4 0,1 6 0 0,-1-3 0 16,0 4 3-16,2 0 0 0,-2-1-4 0,7 1-1 0,0 0-5 15,-6-1 2-15,11-3-6 0,-4 4-2 0,-1-4-1 16</inkml:trace>
  <inkml:trace contextRef="#ctx0" brushRef="#br0" timeOffset="32989.5">17233 9268 404 0,'12'4'12'0,"8"3"-4"0,-7 1 3 15,7-1-2-15,-1 0-2 0,1 0-6 0,0-2 0 0,-2 1 0 16,2-6-1-16,-7 5 4 0,7-5 0 0,0 0-1 16,-1 2-3-16,1-2-1 0,-8-2 0 0,2-3 1 15,-2 2 1-15,1 0 5 0,1 3-1 0,-8 0-1 0,0-5 4 16,2 5 4-16,-8-3-4 0,0 3 3 0,0 0 0 0,0 0 0 15,0 0 2-15,-8 0-1 0,8 0-1 0,-6 0-4 16,0 0 3-16,-1 3-3 0,0 2-2 0,1-2 3 16,-7 0-5-16,7 4 3 0,-8 5-5 0,2-5-1 0,5 4 1 15,-6 4-3-15,0 0 0 0,7-5-8 0,-8 6-4 16,8-2-3-16,0 0-1 0,-2-3-3 0,2 4-6 0,6-5 2 16,0 2-1-16,-6-1-18 0</inkml:trace>
  <inkml:trace contextRef="#ctx0" brushRef="#br0" timeOffset="33361.73">17193 9488 413 0,'6'0'23'15,"2"0"-1"-15,4 0 0 0,2 4-2 0,-2-4-2 0,8 4-2 16,-1-1-4-16,1 4-3 0,6-3-1 0,-7 4 1 15,1-1 1-15,0 0-1 0,-1 4-1 0,-5-4-1 0,-2 0-1 16,2 5-1-16,-2-5-1 0,-5 4 0 0,-7-4-1 16,6 0-4-16,-12 1 2 0,6 0 0 0,-7 1-2 15,1-4 4-15,-7 2-2 0,0-2-2 0,-1 1 0 0,2-2 4 16,-8-4 1-16,1 4 1 0,5-4 1 0,-5 0 0 16,-1 0 3-16,1 0-11 0,6 0 14 0,-7 0 0 0,7 0-3 15,7 0-1-15,-7 0 1 0,6 0-4 0,1 0 0 0,0 3-1 16,-2-3 2-16,8 3-3 0,0 2 0 0,0-2 0 15,-6 5-1-15,12-5 0 0,-6 5 0 0,8 2 0 16,-2-3-1-16,0 1 1 0,1 3-3 0,6-4 0 0,6 1 0 16,-5 0 3-16,5-6-5 0,7 6-2 0,-6-4-4 15,6 0-3-15,0-4-2 0,-1 3-5 0,-5-3-2 0,6 0-5 16,1-3-2-16,-8 3-7 0,0-4 0 0,1-3-6 16,-1 0-27-16</inkml:trace>
  <inkml:trace contextRef="#ctx0" brushRef="#br0" timeOffset="33853.42">17812 9151 409 0,'20'7'22'0,"6"1"-2"0,-7 2-2 16,1 2-5-16,0-1 3 0,-2 3-10 0,-4-3 3 15,-1 3-3-15,-13 2-3 0,0-2 4 0,-7 0-3 0,1 1-3 16,-14 4 4-16,8-4-1 0,-15-1-2 0,7 1-4 16,-6 0-3-16,1-1-1 0,-1-3-5 0,0 4 0 15,6-8-1-15,1 3-2 0,5-2 0 0,2-4 0 0,5 1 3 0,0-3-2 16,7 2 3-16,7-4 1 0,-7-4-1 0</inkml:trace>
  <inkml:trace contextRef="#ctx0" brushRef="#br0" timeOffset="34724.71">18242 9455 405 0,'19'4'10'0,"1"0"4"0,-7-1-3 0,0 0 1 15,-6 2-2-15,-1 2-3 0,0-3-3 0,-6-1 2 16,0 5-2-16,0-1 0 0,0 0-1 0,0 1 1 0,0-5-1 15,0 4 0-15,0 1 1 0,0-1 0 0,0 4 0 0,-6-3 0 16,6-1 0-16,0 0 1 0,-6-3 0 0,6 3-5 16,0-4 5-16,-7 6-3 0,7-7-1 0,0-2 1 15,-7 5-1-15,7-5 5 0,0 0-1 0,0 0 0 0,0 0 0 16,0 0 0-16,7 0-2 0,-7 0-1 0,-7 0 1 16,7 0 0-16,0 0 0 0,0 0 1 0,0 0 0 0,0 0 0 15,0 0 1-15,0 0 2 0,0 0-1 0,0 0-4 16,0 0 4-16,0 0 0 0,0 0-1 0,0 0 0 15,-6 0-1-15,0 3 0 0,-1 0 0 0,0 5-1 0,-6-4 0 16,1 3-2-16,-8 5-2 0,0-2 5 0,1 0 0 16,-1 6-1-16,0-5 0 0,-5 3-2 0,5-3 1 0,0 4 0 15,8-1 1-15,-8-2 0 0,14 2-1 0,-7-3 0 16,6 1 1-16,0-5 3 0,7 4-3 0,0-4 4 16,7-4 0-16,0 5 1 0,6 0 1 0,-1-2 2 0,8-2-3 15,-7 0 4-15,7-1-2 0,-1 0 0 0,0 2-1 16,-5-5 1-16,5 3 2 0,-6-3 0 0,-6 0 1 0,5 0-2 15,-12 0 0-15,8 0 0 0,-8 0-1 0,0-3-1 16,0 6 2-16,0-3-3 0,0 0 1 0,0 0-4 0,0 0 0 16,0 0 1-16,0 0-2 0,0 0 1 0,0-3-3 15,0 3 0-15,0 0 0 0,0 0 1 0,0 0-2 0,0 0 0 16,0 0 0-16,0 0-1 0,0 0 2 0,0 0-2 16,0 0 0-16,0 0-1 0,-8 0 0 0,2 0 0 0,0 0 0 15,6 0 0-15,-13 0 0 0,6 0 0 0,-6 0 0 16,1 0 0-16,-2 0 0 0,1-5 0 0,0 5 0 15,7 0 1-15,-7 0 1 0,6 0-1 0,0 0 0 0,1 0-3 16,6 0 3-16,0-3 0 0,-6 3 0 0,6 3 0 16,0-3 0-16,0 0-1 0,6-3 0 0,-6 3 0 0,0 0 2 15,0 0-4-15,0 0 2 0,6 0 1 0,-6 0-1 16,7 0 2-16,0 0-2 0,-1 0 0 0,1 0 1 16,-7 0 0-16,6 0-3 0,-6 0 5 0,0 0-2 0,0 0 2 15,7 0 0-15,-14 0-2 0,7 0 0 0,0 0-13 16,0 0 14-16,0 0 0 0,0 0 0 0,0 0 0 15,0 0 2-15,0 0-2 0,0 0-1 0,0 0 0 0,0-3-4 16,0-1-2-16,0 4-1 0,0-7-1 0,0 4-7 0,0-5-8 16,0 4-6-16,0-3-5 0,0 0-3 0,0-1-2 15,0 1 0-15,0-1-6 0,0 5 4 0,0-4-2 16,0 3-26-16,-6-3 1 0</inkml:trace>
  <inkml:trace contextRef="#ctx0" brushRef="#br0" timeOffset="34959.08">17935 9499 400 0,'0'14'7'16,"8"1"1"-16,-2-4-1 0,0 4-2 0,1-4 0 0,-1 4-12 15,8-5-1-15,-8-1-1 0</inkml:trace>
  <inkml:trace contextRef="#ctx0" brushRef="#br0" timeOffset="35271.53">19089 9114 422 0,'0'4'34'0,"0"0"-4"0,-7 3-2 0,7 1-2 16,0-1-3-16,-7 4-7 0,7 3-2 0,-6 1-3 0,6 2 0 16,-6 3-2-16,6-3-2 0,0 6-2 0,0-5-8 15,-7 4-3-15,7 1-6 0,0-2-8 0,0 2-6 16,7-5-4-16,-7 0-4 0,-7 0-27 0</inkml:trace>
  <inkml:trace contextRef="#ctx0" brushRef="#br0" timeOffset="35638.82">18900 9386 423 0,'6'-4'33'0,"1"0"-4"16,6 1-2-16,-6 6-1 0,5-3-2 0,8 8-7 15,-14-1 2-15,7 0-5 0,1 5-1 0,-8-2 3 16,6 0-2-16,-4 7-1 0,-8 0-2 0,6-2-1 0,-6 7-3 16,0-4-1-16,0 0 0 0,-6 0-1 0,-2 1 0 0,2-1-1 15,-6-3 0-15,-2 2-3 0,8 0 4 0,-7-3-5 16,-7-3 4-16,8 0 0 0,-2 0-5 0,-5-4 5 0,5-4-5 16,2 1 5-16,-2-1-2 0,-5-3 1 0,6 0 2 15,0-3 4-15,7-1 1 0,-2 1 5 0,-4-1 1 16,6-3 0-16,-1 0 1 0,7-1-1 0,0-3-1 0,-7 0 3 15,7 5 2-15,0-6-1 0,0 1-2 0,0 3 0 16,0-3-2-16,0 4-1 0,7 0-2 0,-7 0-1 0,0-1-2 16,7 5-2-16,-7-1-2 0,6 1-2 0,0 3-4 15,0 0-3-15,8 0 0 0,-8 0-4 0,8 0-3 16,-1 3-2-16,-1 1-6 0,2 3-4 0,-2-3-3 0,8 3-5 16,-7 5-5-16,7-5-3 0,0 4 0 0,-8-2-7 15,1 3 0-15,7-1 0 0,-8 0-9 0,2-3-21 0,-1-1-8 16</inkml:trace>
  <inkml:trace contextRef="#ctx0" brushRef="#br0" timeOffset="35914.43">19446 9532 415 0,'-12'11'40'0,"-8"0"-6"0,7 4-2 15,-13 3-1-15,6-4-2 0,-5 5-8 0,-1-1-3 16,-1 1-1-16,8-5 0 0,0 1-4 0,5-4-2 0,1-1 0 16,7 2-3-16,-1-5-2 0,7 4 2 0,0-7 0 15,7 4 1-15,6-8 2 0,-1 2-4 0,2-2 0 0,6 0 3 16,-1 0-5-16,1-2 4 0,-1 2-3 0,7-8-3 16,-6 4 4-16,-8 0-5 0,8 1 4 0,-7-5-6 15,7 5 0-15,-14-4-4 0,8 2-6 0,-2 2-8 0,-5-1-6 16,0 4-2-16,-1-3-9 0,0 3-8 0,-6 0 0 15,0 0-13-15,0 0-18 0,-6 3 8 0</inkml:trace>
  <inkml:trace contextRef="#ctx0" brushRef="#br0" timeOffset="36064.4">18736 10049 413 0,'0'19'21'16,"8"-2"-3"-16,4 2 0 0,8-1-3 0,5 0-3 0,9 0-3 15,-2 0-3-15,7 5-3 0,6-4-2 0,2-2-3 16,5 2-6-16,-1-5-2 0,2 5-5 0,5-5-3 0,-5 1-6 16</inkml:trace>
  <inkml:trace contextRef="#ctx0" brushRef="#br0" timeOffset="37226.03">23908 11326 409 0,'0'0'20'0,"0"0"4"0,0 0-4 16,0 0-1-16,0 0-1 0,0 0-6 0,0 0 2 0,0 0-3 15,7 0 2-15,-1 0 0 0,1 0 0 0,-1 0-1 16,8 0-2-16,-2 0 0 0,1 0 0 0,7 0-1 16,6 5 0-16,-6-5-1 0,12 3-2 0,-7 2 3 0,15-2-4 15,-7 1 3-15,6-1-1 0,7 5-4 0,-1-1 1 16,14-3 2-16,-1 3-4 0,1 0 4 0,12 0-5 0,1 4 4 16,0-4-5-16,6 5 0 0,0-5 4 0,0 4-4 15,-6-4 4-15,6 5-4 0,-13-6 3 0,7 2-2 16,-7 0-2-16,-6-2 0 0,-1 3 4 0,0-3-1 0,1-2-2 15,-7 0 3-15,1 3-5 0,-8-3 2 0,7 3 2 0,-13-4 1 16,7 2-4-16,-13-2 5 0,-1-3-2 0,1 7 1 16,-7-7 1-16,-7 4 0 0,1-4 3 0,0 0-3 0,-8 4-1 15,-6-4 4-15,8 0-3 0,-14 0 3 0,6 0 1 16,-6 0 0-16,0 0 1 0,0 0 2 0,0 0-3 16,0 0 4-16,0 0 0 0,0 0-3 0,0 0-1 0,0 0 0 15,0 0-1-15,0 0-1 0,0 0 0 0,0 0-1 16,0 0-1-16,0 0 0 0,0 0-3 0,0 0 2 0,0 0-1 15,0 0 0-15,0 0 1 0,0 0-3 0,0 0-2 16,0 0 2-16,0 0 1 0,0 0-1 0,7 0-6 16,-7 3 0-16,6 1-2 0,0 0-8 0,-6 3-6 0,8-4-7 15,-2 5-7-15,0-1-7 0,0 0-11 0,-6 5-11 16,0-4-20-16,-6-2 9 0,6-2 5 0</inkml:trace>
  <inkml:trace contextRef="#ctx0" brushRef="#br0" timeOffset="38773.58">11475 12678 400 0,'-7'-3'28'0,"-5"0"-2"0,-1-1 4 15,6 4-2-15,0-4 0 0,-5 1-3 0,4 0 0 0,2-2-3 16,0 2 2-16,0-1-5 0,6-1 0 0,-7 3-1 16,7 2 1-16,0-4-2 0,0 4-2 0,0-3-1 15,-7 3-2-15,7 0 1 0,7 0-4 0,-7 0-1 0,0 0-3 16,0-4 1-16,0 8 0 0,0-4-1 0,0 0 0 15,7 3-1-15,-1 1 1 0,0-4-1 0,8 2 1 0,5 3 0 16,1-1 1-16,-1-4 0 0,14 3-1 0,-1-3 0 16,7 0 0-16,0 0-3 0,14 0 2 0,-1 0-3 0,7 0 2 15,6 0-4-15,0 0 1 0,6 0 0 0,0 0 1 16,8 0 0-16,0-3 0 0,4-1 5 0,2 4-5 16,0 0 1-16,-1-5-1 0,1 5 1 0,0 0-1 0,-6 0 2 15,-2-2 2-15,2 2-5 0,-8 2 4 0,1 3-4 0,-7-1 4 16,1-1-5-16,-1 2 4 0,-8 1 0 0,-4 2-4 15,5-5 2-15,-12 8 0 0,0-3-1 0,0-1 2 0,-7 4 0 16,-7-4-4-16,1 1 3 0,-7 2-4 0,0-2 4 16,-7-5 0-16,1 8-1 0,-8-6-2 0,2 2-2 15,-8 0 0-15,1-3 2 0,-1-1 2 0,-6 5-2 0,7-5-2 16,-7 1-2-16,0-4-2 0,0 0 3 0,0 3-1 16,0-3-2-16,0 0-4 0,0 0-4 0,-7 0-2 0,7 0-3 15,-6 0-6-15,-1-3-9 0,7 6-7 0,-12-3-5 16,4 0-1-16,-4-3-26 0,-2 3 3 0</inkml:trace>
  <inkml:trace contextRef="#ctx0" brushRef="#br0" timeOffset="-90440.73">5471 14672 400 0,'0'7'26'0,"-8"4"-1"15,2-4 1-15,0 8 3 0,-1 0-2 0,-6 3-4 16,7 1-2-16,-7-1 3 0,-7 4 1 0,7 0-1 0,-6-1-5 16,6-2 0-16,-1 3 0 0,-5 0-3 0,6-3-6 15,0-1 3-15,-7-4-5 0,8 1 2 0,4 0-3 16,-4-1-1-16,-1-3-5 0,6 0-3 0,1 0-7 0,6-3-5 15,-7 3-6-15,7-8-6 0,0 1-6 0,-6 0-5 16,6-1-4-16,6-3 2 0,-6 0-12 0,7 0-10 0</inkml:trace>
  <inkml:trace contextRef="#ctx0" brushRef="#br0" timeOffset="-89919.57">5737 14822 409 0,'-6'0'22'16,"-1"0"1"-16,1 4-2 0,-8 3 0 0,8-3-2 15,-6 3-4-15,4 4 0 0,-4 0 3 0,-1 4 2 0,-1 0-1 16,2 2-2-16,-2-1-1 0,8-2-3 0,-7 1-3 15,6 3 2-15,7-3-4 0,0-4-2 0,0-1 4 0,7 1-1 16,0 0-1-16,-1-4-5 0,8 1 1 0,-2-3 2 16,8-5-1-16,-1 3-4 0,1-6 4 0,6 3-2 0,-7-8 1 15,7 0-1-15,0 4 0 0,1-7-4 0,-8 0 4 16,0 1 0-16,1-1-1 0,-1-4-2 0,-5 0 4 0,-8 4 3 16,7-3-3-16,-13-1 1 0,7 4 4 0,-7-3 1 15,6 2 0-15,-12 1 1 0,6 0-1 0,-7 1-3 16,0-2 0-16,1 5 0 0,0-4-3 0,0 4-2 0,-2 0-1 15,2-1-4-15,-7 5-3 0,13-5-3 0,-13 5-2 16,6 3-6-16,1-4-7 0,6 4-5 0,-6 0-3 0,-1 0-9 16,7 0-2-16,0 4 0 0,0-1-11 0,-7 1-10 15,7 3-3-15</inkml:trace>
  <inkml:trace contextRef="#ctx0" brushRef="#br0" timeOffset="-89052.65">6603 14844 407 0,'0'0'37'15,"-6"-4"-1"-15,-1 4-2 0,1-3 3 0,0 3-4 0,-1 0-5 16,-6 0-1-16,0 0-5 0,0 3 2 0,-7 1-1 15,7-1-3-15,1 5 1 0,-8-1-3 0,7 4-2 0,0 0-2 16,0 1-1-16,-1 2 2 0,8 0-2 0,0 1-2 16,6-4-1-16,0 4-2 0,-7-4-1 0,14 0-4 15,-1-1 3-15,0-2-1 0,2 3-1 0,4-7-3 0,-5 3-1 16,6-3-2-16,0-1 3 0,-1-3-2 0,2 0 0 16,-1 4-1-16,0-8 1 0,6 1-1 0,-5 3 1 0,-2-8 0 15,2 5 0-15,-2-5 0 0,1 1 0 0,1-1 1 16,-2 2 0-16,2-5-1 0,-8-1 1 0,7 2 0 15,0 2-1-15,-6-3 0 0,5 1 1 0,-4 2 0 0,4-3 0 16,-6 3 0-16,1 2 1 0,0-2 1 0,-1 1-2 16,1 3 1-16,-7 0-1 0,6 1 1 0,-6 3 1 0,0 0 1 15,0-4 0-15,0 4 1 0,0 0 1 0,0 4 0 0,0-1 3 16,0 5 5-16,0-1 0 0,0 1 2 0,0 3 4 16,0 6 2-16,-6 2-1 0,6 3-1 0,0 4-2 15,-7 3-1-15,1 0-1 0,-1 1-1 0,0 6-1 0,-5-3-2 16,6 0-1-16,-2 0-2 0,2 1 0 0,0-2-2 15,-1-3 0-15,1 0-1 0,6-3-3 0,-7 0 2 0,0-4-1 16,7 0-1-16,0-4-2 0,0 1 2 0,0-1-5 16,-6-3 3-16,6-1-4 0,0 1-3 0,-6 0-1 15,6-5-3-15,-7 1 1 0,0 0-1 0,1-4 0 16,0 5-3-16,-1-5 0 0,0 0 4 0,-6 1-2 0,7-5-1 16,-7 2-1-16,0-3 3 0,7-2 2 0,-14 0 0 0,7 5 0 15,0-10 1-15,0 3 1 0,-1-3 1 0,2-3-3 16,-1 5 1-16,-7-4 2 0,8 0 1 0,4-1 5 15,-4 1 4-15,5-4 2 0,-6 4 0 0,7-4-2 0,-1 4 5 16,1-1 2-16,6 1-1 0,-7 3 3 0,7-3 0 16,0 0-2-16,0 3 0 0,0-3-1 0,0 2 0 15,7-1 1-15,-1-2-1 0,1 5-4 0,-1-5 4 0,0 5-5 16,8-6 4-16,-8 3-4 0,8 2 3 0,5 0-4 16,-6-3 3-16,6 3-1 0,1 1-2 0,-7 3-3 0,6-4 0 15,1 4 3-15,-7 0-1 0,7 0-5 0,-8 4 1 16,8-4-4-16,-7 0-6 0,7 3-7 0,-8 1-4 0,2 0-6 15,-1-4-6-15,-1 3-5 0,2-3-4 0,-2 4-5 16,2-4-5-16,-8 4-1 0,7-4-5 0,-7 0-8 0,8 0-10 16,-8-4-5-16,8 4 9 0</inkml:trace>
  <inkml:trace contextRef="#ctx0" brushRef="#br0" timeOffset="-88410.2">7053 14910 421 0,'0'0'35'0,"-6"0"-3"0,6 0-2 0,-14 3 3 16,8 2 0-16,-7-2-2 0,7 5 2 0,-8-1 0 16,2 4 0-16,-2 0-2 0,-5 3 4 0,5 5-4 0,2 2 0 15,-2-2-3-15,2 4-3 0,-1-2-2 0,6 1-3 16,0-1-6-16,1-2-1 0,6-1 2 0,-6 1-6 16,12-5-1-16,-6 2-1 0,6-6 2 0,1 1-1 0,0-3-4 15,-1-5-1-15,1 4 4 0,-1-2-3 0,8-5-2 16,-2 0-1-16,-6 0 0 0,8-5 2 0,-1-2 0 0,-7 0-3 15,8 0-1-15,-8-8 1 0,6 4 0 0,2-4 0 16,-1-4 2-16,-7-2-1 0,1 2 0 0,6-2 2 16,-7 3-4-16,0-1 1 0,2 1 3 0,-2 3 0 0,0 0-4 15,-6 1 2-15,7 3 4 0,-7 0 0 0,0 3 1 16,0 1 0-16,0 7 0 0,0-4 2 0,0 1-1 0,0 3 0 16,0 0-1-16,0 0 0 0,0 0 0 0,0 3-1 15,0 1 2-15,0 3-1 0,0 1 0 0,0 3-1 0,0 0 0 16,0 3-1-16,0 1-1 0,0 3 0 0,0 1-1 15,6 3 1-15,-6-4-7 0,7 1-3 0,-7-2-1 0,7 1-8 16,-1-3-6-16,0-4-8 0,8 5-10 0,-8-6-9 16,0 1-12-16,8 0-4 0,-1-7-10 0,-1-1-18 15,2 2-2-15,-2-5 7 0,8-5 13 0</inkml:trace>
  <inkml:trace contextRef="#ctx0" brushRef="#br0" timeOffset="-88172.23">7495 14987 424 0,'-6'7'43'0,"0"4"-6"15,6 4-2-15,-7 3 2 0,7 1-6 0,7 3-3 16,-1 0-2-16,0 4-4 0,8-5 0 0,-8 5-3 0,7-4-2 16,-6-4-3-16,-1 1-1 0,1-1 0 0,-1-4 0 15,-6-2 5-15,-6-2-1 0,-7-2 0 0,0 3-3 16,0-8-2-16,-7-3-1 0,1 0-2 0,-7 0-1 0,0 0-1 15,0-7-3-15,-1 3-7 0,1-3-3 0,7 0-7 16,-1 0-8-16,0-1-7 0,8 1-6 0,-8-4-2 0,14 0-8 16,-7 4-8-16,7-1-7 0,-2 1-13 0,8 3-5 0</inkml:trace>
  <inkml:trace contextRef="#ctx0" brushRef="#br0" timeOffset="-87383.93">7718 15034 416 0,'0'-3'28'0,"0"3"3"0,0-4-1 0,0 0-1 16,-8-3 3-16,8 3-3 0,-6 1 0 0,6-4 0 0,-6 2-1 15,-1 2 1-15,7 0-2 0,-6-5-1 0,-1 5 1 16,0-1-2-16,1-4-1 0,0 1-3 0,-1 4-1 15,-6-1-1-15,7 0-4 0,-1 4 0 0,-6-3-1 0,6-1-2 16,-5 4 0-16,5 0-2 0,-6 0-1 0,7 0-1 0,-2 4-1 16,-4-1-2-16,5 1-1 0,1 0-3 0,-7 3-2 15,6 0-7-15,1 1-8 0,0 3-9 0,-2 0-12 16,2 3-8-16,0 1-11 0,6 0-4 0,-7-1-20 0,7 1-14 16,0 3 12-16,0-3 9 0</inkml:trace>
  <inkml:trace contextRef="#ctx0" brushRef="#br0" timeOffset="-86311.04">8160 14368 424 0,'6'4'53'0,"8"2"1"0,-8-1-1 0,13 2 2 16,-5 0-5-16,6 0-10 0,5-3-6 0,-5 3 0 0,6 0-6 15,0-2-3-15,7 2-3 0,-1 0-3 0,-6 0-3 16,13-3-2-16,-6 3-1 0,-1 0-7 0,1 1-12 0,-1-5-10 15,-6 5-9-15,1-4-14 0,-1 0-8 0,-7 2-11 16,1-2-9-16,-8-4-17 0,2 5 1 0,-8-5 6 16</inkml:trace>
  <inkml:trace contextRef="#ctx0" brushRef="#br0" timeOffset="-86101.6">8564 14199 421 0,'-7'0'44'0,"7"0"4"16,-6 8 0-16,-7 3 4 0,6 7 3 0,1 0-7 0,-8 8 2 16,2-1-6-16,-1 5-6 0,-7 3-1 0,7 3-5 15,0-3-6-15,0 4 0 0,0-3-3 0,0-2-3 16,7 0-3-16,-1 2-4 0,0-5-7 0,1-3-4 0,6 0-11 16,0-5-3-16,0 1-9 0,0 0-10 0,0-8-11 15,0 2-8-15,6-1-9 0,-6-1-2 0,7-3-12 0,0-4-17 16,-1 1 7-16,7-5 5 0</inkml:trace>
  <inkml:trace contextRef="#ctx0" brushRef="#br0" timeOffset="-85887.18">9079 14609 423 0,'-20'23'48'0,"1"-5"-3"0,-7 4-1 16,-1 3-3-16,1 1-3 0,-6-4-7 0,5-1-5 0,1 2-4 16,0-4-3-16,7-1-3 0,-1 0-3 0,0-3-4 15,1-4-10-15,6 3-7 0,0-2-11 0,1-1-9 0,-2-5-6 16,8 2-10-16,-1-5-7 0,1 2-15 0,6-5-10 16</inkml:trace>
  <inkml:trace contextRef="#ctx0" brushRef="#br0" timeOffset="-85712.64">8844 14609 404 0,'6'-3'38'0,"1"-1"4"0,0 8 0 15,5-1 1-15,-5 2 3 0,6 2-7 0,0 4-3 16,0 0 1-16,0 0-5 0,1 0-3 0,-2 3-7 0,1 4 1 16,0-3-3-16,0 3-5 0,1-3-3 0,-2 4-6 15,-6-1-8-15,8-3-7 0,-1 3-14 0,0-7-12 0,-6 7-8 16,5-7-8-16,-6 4-16 0,2-4-20 0,-2-4 5 15,0 1 9-15</inkml:trace>
  <inkml:trace contextRef="#ctx0" brushRef="#br0" timeOffset="-84478.15">9359 14027 410 0,'-7'-4'25'0,"-6"1"-1"15,6-1-2-15,-5-3 0 0,-2 0 0 0,-5-1-9 0,-1 1 3 16,0-4-5-16,2 4 2 0,-9-1 0 0,1-3-1 16,0 4 0-16,-7-3 1 0,1-2-2 0,-1 5 0 0,1-5 1 15,-7 1 3-15,7 0 0 0,-15-3 4 0,15 3-2 16,-7-4 0-16,-1 4 2 0,8-3-2 0,-7 2 0 0,6-2-1 15,-5 3-2-15,11-3-1 0,-5 2-2 0,-1 1-2 16,7-3 0-16,-6 3-1 0,6 0 0 0,-1 3 0 16,1-3-1-16,7 4 0 0,-7 0 2 0,6 0-5 15,8 0 2-15,-8 2 2 0,7 1-5 0,-1 1 4 0,8 3-1 16,-6-3 0-16,5 3-5 0,0 0 4 0,1-4-1 16,6 4 0-16,0 0-4 0,-7 4 0 0,1-4 4 0,6 3 1 15,-6 0-1-15,-2 6 0 0,2-2 0 0,0 3 0 0,-1 5 1 16,0 0 0-16,-12 7-1 0,6-1 1 0,0 5-2 15,0 0 0-15,-6 3 1 0,5 4 0 0,-5 1 4 0,-1-2 1 16,1 5-2-16,-1 0 1 0,0 2 0 0,2 3-1 16,-9 1 4-16,7 1-1 0,2 4 0 0,-2-4 0 15,0 3-1-15,1 5 0 0,-1-1 2 0,0-4-1 0,1 5-3 16,-1-5 0-16,0-3-1 0,1 0 0 0,-1-3-2 16,8-1 3-16,-8-3 0 0,7-4-1 0,0-4 0 0,-6 0-4 15,5-3-1-15,2 0 0 0,-2 0 3 0,8-5 0 16,-7-3 0-16,7 1-2 0,-1-5 1 0,0 1 0 15,7-1-4-15,-6 1 3 0,6-4 0 0,0 4 0 0,0-4 0 16,6 0-5-16,1 0 1 0,0-1 0 0,-1 5 0 16,7-4 0-16,7 4 4 0,-8-8-4 0,14 8 4 15,1 0-4-15,-1-4 0 0,6 4 4 0,1-1-4 0,-1 1 4 16,7-1-4-16,1 1 1 0,-1-4 3 0,6 4 0 16,-5 0 0-16,5-4-1 0,-6 3-3 0,7-2 0 0,5-2 0 15,-5 1 4-15,-1 0 0 0,8 0-4 0,-1 4 2 16,0-4 2-16,0-1 0 0,7 5-1 0,-7-1 0 0,-7 2-2 15,8-2-2-15,-8 1 0 0,7 0 3 0,-13-1-2 16,7 1 0-16,-7-1 4 0,0 1 0 0,1 0-1 0,-8-4 0 16,1 0 0-16,-7-1-4 0,6-2 1 0,-6 3 0 0,0-7 0 15,-6 3 0-15,6-3 2 0,-7-1 2 0,1-3 0 16,0 0 0-16,-8 5-1 0,2-10 0 0,-2 2 0 16,1-1 0-16,1-1 0 0,-2-1 0 0,-6-1 0 0,2-5-4 15,4 2 0-15,2-5 3 0,-8 0 1 0,7-3 0 16,0-3 0-16,0-2 0 0,0 2 0 0,-6-5-4 15,12 0 1-15,-6-7 0 0,6 3 2 0,-5-2 2 0,5-5 0 16,1 0-1-16,0-7 0 0,-1 0-1 0,7 0 0 16,-6-3 0-16,6 3 0 0,-7-4-2 0,7 0 2 15,-6 1-1-15,-1 3-2 0,1 0 0 0,0 4 0 0,-1 3-1 16,-6 4 1-16,0 0 0 0,0 8 1 0,0-1 0 16,-7 3 0-16,1 2 0 0,0 3 1 0,-1 3-1 0,-6 0 1 15,0 4 2-15,6 0-2 0,-6 0 1 0,0 0 1 16,0 4-2-16,0 0 0 0,0-5 0 0,0 6 1 15,0-1 0-15,0-5 0 0,-6 5 0 0,0-4 0 0,6 4 3 16,-14-5 0-16,8 1-2 0,-7 0 1 0,0 1 1 16,-6-5 0-16,-1 0 0 0,0 1-2 0,-6-1 1 0,-7-4-3 15,1 1 1-15,-7 0 0 0,0 0-1 0,-7 0 0 16,1-5-1-16,-7 4-2 0,6 1-2 0,-6 0-9 0,6 0-4 16,1 3-9-16,6-3-11 0,-7 3-10 0,13 4-13 0,-5 1-8 15,5-1-16-15,1 0-16 0,5 4 1 0,1 2 10 16,0-2 14-16</inkml:trace>
  <inkml:trace contextRef="#ctx0" brushRef="#br0" timeOffset="-83517.44">9730 15115 413 0,'-7'0'23'16,"7"0"-5"-16,0 0 3 0,0 0-2 0,0 0-2 15,0 0-6-15,0 0-1 0,7 0-1 0,-1 0 0 0,8 0 0 16,-2 3-1-16,1-3-1 0,7 4-1 0,0 1 2 0,6-2-3 15,6 0-2-15,1 5 2 0,-1-1 1 0,7-3-1 16,6 3-2-16,1 0 1 0,-1 1 0 0,8 3 0 16,-1-5-2-16,0 7 0 0,6-3-1 0,1 1-2 0,0 0 4 15,0 1-4-15,-1-6 3 0,1 5-4 0,0 1 3 16,6-2 1-16,-13 1 0 0,7-3 0 0,-1 2-1 0,0 1-2 16,-5-3 2-16,-1 3-2 0,0-3 0 0,-6 2 1 15,-1-2 0-15,1 3 0 0,-1-4 0 0,1 4-2 16,-7-4 2-16,-7 1 0 0,7-1 2 0,-6 4-2 0,-7-4 1 15,0 0 0-15,0 1-2 0,0-2 0 0,-7 3 0 16,-5-1 3-16,-1-2-1 0,0 2-1 0,0-5 0 16,-7 5 0-16,1-4 2 0,0-4-1 0,-7 3 1 0,0-3 2 15,6 4 1-15,-6-4 3 0,0 0 5 0,0 0-1 16,-6 0 5-16,6-4 0 0,0 4 0 0,0 0-3 0,0 0 0 16,-7 0 2-16,7-3 0 0,-7-1-1 0,1-1 0 15,0 2 0-15,-1-4-4 0,-6 0 2 0,6-4-2 0,-5-1-1 16,4 1 5-16,-4-3-5 0,5-1 1 0,-6 1 1 15,7-5-6-15,-7-3 1 0,7 4 2 0,-8-4-1 16,8 0-5-16,-1 4-1 0,-6-4-1 0,7 3 0 0,-1 1 0 0,1 7-7 16,6-4-3-16,-7 4-9 0,7 8-3 0,0-1-11 15,0-3-6-15,-7 7-3 0,7 0-5 0,0 0-2 16,7 0-2-16,-7 3-8 0,0 1-9 0,0 3-6 0</inkml:trace>
  <inkml:trace contextRef="#ctx0" brushRef="#br0" timeOffset="-83335.09">11533 15526 406 0,'-19'7'17'0,"-1"0"-2"0,1 1-1 0,0-1-1 0,-1-4-1 16,1 5-12-16,-1-5-3 0,0 1-7 0,7 0-3 15,-7-1-6-15,8 1-3 0</inkml:trace>
  <inkml:trace contextRef="#ctx0" brushRef="#br0" timeOffset="-82430.69">13116 14833 430 0,'0'0'42'0,"0"4"-2"0,7-4 3 0,-7 0-3 0,0 0 1 15,0 0-6-15,0 0-3 0,0 0-2 0,0 0 0 16,0 0-2-16,6 0-3 0,-6-4-2 0,7 4-2 16,-7-4-4-16,0-3-1 0,0 3-1 0,7-3 1 0,-7 0-3 15,0 0-1-15,0-1-1 0,0-2 2 0,-7 2-1 16,0-3-5-16,7 3 0 0,-13 1 3 0,7-4-1 0,-7 4-1 15,0-1-1-15,-7 1 0 0,1 0-1 0,-1 4-1 0,0-2 0 16,1 1 0-16,-7 4 0 0,0 0-1 0,0 4 1 16,0 4 1-16,-1-1-1 0,-5 4 4 0,7 5 1 0,-2-3 0 15,1 6-1-15,6-1-1 0,1 8 1 0,0-4 2 16,6 3-2-16,-1 1-2 0,2-1-2 0,4 5 0 16,8-5 3-16,0 1-1 0,8 3-4 0,-2-6 3 15,7 2-1-15,-6-3 0 0,12 0-1 0,-6-4-1 0,0 1-2 16,7-1-5-16,-7-3-4 0,6-1-10 0,-6 1-8 15,1-4-7-15,-2 0-8 0,8 1-10 0,-14-6-10 0,7 2-5 16,1-1-9-16,-2-3-12 0,1 0-10 0,0-1 6 16,0-3 12-16,1 0 9 0</inkml:trace>
  <inkml:trace contextRef="#ctx0" brushRef="#br0" timeOffset="-81917.87">13266 14929 441 0,'-26'7'54'0,"6"4"2"0,1 0-1 0,-7-1 1 16,6 5 0-16,1 4-10 0,6-5-5 0,0 4-4 0,6-3-4 15,1 0-3-15,-1 0-1 0,14-1-3 0,-7-3-3 16,13 3-3-16,0-5-4 0,7 1-2 0,6-3 0 0,-7-3-1 16,7 0-2-16,6-4-4 0,-5-4 0 0,5 0 1 15,-6-3-4-15,7-3 3 0,-13-2-2 0,5-6-3 16,-11 0 4-16,4-1-5 0,-4 0 4 0,-1-2-2 0,-13 3-2 16,7-4 4-16,-7 3-4 0,0 1 0 0,0-1 0 15,-7 5 0-15,0 0 0 0,-5 2 3 0,-2 1-5 16,2 4 4-16,-2 0-5 0,1 3 0 0,1 1-3 0,-2 3-1 15,2-5-7-15,4 10-5 0,2-2-7 0,0 1-2 0,-1 3-9 16,7 0-8-16,-6 4-2 0,6-4-4 0,0 9-4 16,0-2-3-16,6 1-9 0,1-1-9 0,-1 1-9 0,8 0 8 15</inkml:trace>
  <inkml:trace contextRef="#ctx0" brushRef="#br0" timeOffset="-81556.91">13787 14929 429 0,'-13'7'51'0,"7"4"-1"0,-7 0 3 0,-7 3 2 16,7 5-2-16,-6-1-4 0,6 4-6 0,-7 4-1 0,0 0-7 16,8-1-3-16,-8-3-1 0,7 3-7 0,-1 1-2 15,8-8-2-15,0 5 0 0,0-2-7 0,6-6 3 0,-8-4-6 16,8 0 2-16,0-4-3 0,0 1-1 0,0-5-1 15,0-3-3-15,0 0 4 0,8-3-3 0,-2-1-3 16,0-3 4-16,0-4-2 0,8 0 1 0,-1-8-1 0,7 1 0 16,-2 0-1-16,9-4-3 0,-1-1 0 0,-6 2 0 15,6-5 3-15,-1 8-2 0,1 0 0 0,1-1 0 16,-1 8 0-16,-6 0 0 0,-1 4 0 0,0 3 4 0,-6 0-4 16,1 8 3-16,-2 0-1 0,2 3 0 0,-8 1-2 0,0 6 2 15,1 1-2-15,-1 3 0 0,-6 1 2 0,0 2 1 16,0 5-1-16,-6-4-2 0,-1 4-5 0,7 0-6 0,-6-5-9 15,0 5-9-15,-1-8-7 0,7 0-13 0,0 1-12 16,-7-5-11-16,14 1-17 0,-7-4-14 0,7-3 6 16,-1-5 11-16,7-3 6 0</inkml:trace>
  <inkml:trace contextRef="#ctx0" brushRef="#br0" timeOffset="-81389.28">14236 15064 403 0,'7'0'44'0,"0"-4"-3"0,-1 4 2 0,0-3-2 16,8 6 2-16,-8-3-6 0,7 0-5 0,1 4-3 0,-2 0-3 16,8-1-3-16,-1 1-3 0,1 0-5 0,0-4-1 15,-1 7-10-15,1-3-9 0,-2-1-12 0,9 1-11 16,-7-4-11-16,0 4-9 0,-2-4-17 0,2 0-13 0,-7 0 2 16</inkml:trace>
  <inkml:trace contextRef="#ctx0" brushRef="#br0" timeOffset="-81169.59">14536 14877 411 0,'-6'0'66'0,"0"0"-2"0,-8 0-1 0,1 4 2 16,0 3 1-16,-6 4-4 0,-1 3-8 0,0 2-6 0,-5 2-5 16,5 3-4-16,-6 2-6 0,-1-2-3 0,1 1-4 15,1 4-3-15,5-3-3 0,-6 2-4 0,6 0-1 16,1-3-1-16,6 0-1 0,-6-3-2 0,5-1-4 0,1 1-7 15,7-4-5-15,-7-1-8 0,6-3-9 0,7-4-12 16,-6 0-8-16,6 1-11 0,-6-5-5 0,6 1-8 0,0 0-4 16,6-4-3-16,0 0-5 0,1 0-4 0,-1-8 0 15,7 1 5-15</inkml:trace>
  <inkml:trace contextRef="#ctx0" brushRef="#br0" timeOffset="-80859.33">14542 14961 430 0,'0'0'56'16,"0"4"5"-16,0 3 5 0,-6 4 2 0,6 3-3 16,-6 5-5-16,0-1-9 0,-8 5-4 0,1 3-5 15,0-1-4-15,0 4-6 0,-7 4-3 0,8-4-4 0,-8 1 0 16,1-1-5-16,5-3-2 0,2-1-1 0,-2 1-4 0,1-7-1 16,0 2-2-16,6-6-1 0,7 0-1 0,-6-4-1 15,6-4 1-15,0 0-1 0,0-3-3 0,0-1 0 0,0-3 0 16,0 0 0-16,0 0-1 0,0-3-2 0,6-1 1 15,-6 1 0-15,7-5 2 0,6-3-4 0,-6 1 3 16,5-5-1-16,2 0-1 0,-2 1 0 0,2-5 0 0,5 5-1 16,-5-5 2-16,4 4-2 0,-4 5-3 0,6-2 0 15,-1 5 0-15,-5 0 3 0,4 4-4 0,2-2 3 0,-1 5-8 16,1 5-8-16,6-2-11 0,-6 4-11 0,-1 0-12 16,1 5-9-16,-1-2-11 0,1 9-9 0,-7-4-13 15,0-1-9-15,0 5 4 0,-6-1 11 0,6 0 13 0</inkml:trace>
  <inkml:trace contextRef="#ctx0" brushRef="#br0" timeOffset="-80385.24">14920 15302 449 0,'-19'0'63'0,"-1"0"4"0,-6 7 0 16,7-4 0-16,-7 9-3 0,0 2-6 0,6-3-7 15,1 8-6-15,-1-4-5 0,7 0-8 0,0 3 0 16,0-4-8-16,7 4 1 0,-2 0-5 0,8-2-2 0,0-5-1 16,8 4-6-16,-2-1 2 0,7-3-5 0,0-1 3 0,0-1-5 15,0-6 3-15,0 0-5 0,7 1 3 0,-7-4-4 16,6-7 3-16,-6 4-4 0,7-9 3 0,-1 1-4 16,-6-7 0-16,6 0 0 0,-5-1 2 0,5 1-2 0,-12-4 3 15,6 0-1-15,0 3 0 0,-13-2-1 0,7 7-1 16,-7-1 1-16,6 4 1 0,-6 3-1 0,0 5-1 15,-6-2 0-15,12 1 0 0,-12 4 0 0,6 9 0 0,0-3-2 16,0 5 2-16,-7 5 0 0,0 2 1 0,7 0-5 16,-6 8 3-16,6-1-5 0,-7 5-8 0,7 3-4 15,0-4-8-15,0 4-14 0,7-4-8 0,6 0-11 0,0-3-6 16,0 0-10-16,-6-4-12 0,12 0-12 0,1-8 1 16,0 4 6-16,-1-7 14 0</inkml:trace>
  <inkml:trace contextRef="#ctx0" brushRef="#br0" timeOffset="-79692.33">15526 15511 417 0,'0'-3'57'0,"0"-1"4"0,0-1 0 0,0 2 2 16,-6 0-4-16,-1-1-5 0,1 0-4 0,-8 4-1 0,2 0-6 15,-2-3-2-15,-5 3-5 0,-7 0-6 0,0 3-1 16,0 5-3-16,-1-2-3 0,1 3-3 0,1 1-3 0,-1 1-2 16,0-3-1-16,6 7-1 0,1-1-2 0,5 0-2 15,2-3-1-15,-2 4-1 0,8 0-1 0,-1 0-2 16,7-1-3-16,0 1 3 0,7-4-5 0,5 3-3 0,-4 1-3 16,11-4-5-16,-6 0-3 0,6-1-6 0,1 2-5 15,6-1-1-15,0-8-4 0,1 5 1 0,-2-5 3 0,1 2 3 16,0-5 3-16,0 0 2 0,1 0 1 0,-1 0 4 15,-7-5-1-15,7 2 7 0,-12 3 4 0,4-8 6 0,-4 5 3 16,-1-1 2-16,-7 0 2 0,8-2 7 0,-8 1 0 16,0 1 0-16,0 1-5 0,2 3-2 0,-2-4 3 0,0 1-2 15,1-1-1-15,-1 1-1 0,1-5-4 0,0 5-1 16,-1-1-1-16,6 1-2 0,-4-1-1 0,4-4-3 16,1 5-4-16,1 3-3 0,-2-8-6 0,8 8-6 0,0-3-1 15,-1 0-2-15,1-5-3 0,0 4-2 0,5-3 0 16,1 3 2-16,-6-3 4 0,6-5 3 0,-7 5 4 0,1-1 3 15,-7 2 4-15,0-2 8 0,-6 1 3 0,-1 3 6 16,0-3 6-16,-12 3 3 0,6 1 2 0,-13-1 6 16,0 0 6-16,0 4 4 0,0 0 1 0,-7 4 2 0,1 0 0 15,0 3 1-15,-1 4-8 0,0 0 0 0,-5-1-5 16,11 10-2-16,-6-2-5 0,14 1 0 0,-7-2-2 0,7 5-2 16,6 0-2-16,6-4-1 0,-6 4 0 0,13 1-5 15,0-2 1-15,6-2 1 0,1 3-5 0,0-4 0 0,-1 1-3 16,7-1-7-16,0-3-9 0,-6-1-9 0,6-6-12 15,0-1-19-15,-6 0-13 0,-1-4-11 0,1 2-21 16,-1-10-5-16,0-2 8 0,-5 0 11 0,-1-4 10 0</inkml:trace>
  <inkml:trace contextRef="#ctx0" brushRef="#br0" timeOffset="-79094.62">15558 15489 440 0,'0'0'53'0,"7"4"2"0,6-4-1 0,-6 6 0 16,13-1-3-16,-8 2-6 0,8 4-4 0,6-4-6 15,-1 7-4-15,8-2-2 0,0 2-5 0,0 1-3 16,-1 0-2-16,1-1-5 0,-1 2 0 0,1-2-1 0,-1-3-7 16,1 3-4-16,-7-3-10 0,0 0-9 0,-7 1-8 15,1-5-14-15,0 0-8 0,-7 0-11 0,-7-3-7 0,0-4-14 16,2 0-9-16,-8 0 4 0,0-4 13 0</inkml:trace>
  <inkml:trace contextRef="#ctx0" brushRef="#br0" timeOffset="-78921.98">16060 15390 421 0,'-19'11'26'16,"-1"0"-4"-16,-6 4-4 0,0 3-3 0,0-4-6 16,6 9-11-16,-6-6-8 0,7 2-9 0,-1 0-7 0,8-1-19 15</inkml:trace>
  <inkml:trace contextRef="#ctx0" brushRef="#br0" timeOffset="-77836.66">12634 14097 424 0,'-26'14'44'15,"1"5"3"-15,5 3 1 0,-13 7 1 0,1 4 3 16,-7 7-7-16,5 0 0 0,-4 5-2 0,-7 2 0 15,5 1-2-15,-5 3-5 0,0 0-5 0,-2 0-2 0,2-3-3 16,5 0-3-16,2-4-3 0,-1 0-2 0,6-7-2 16,1-1-2-16,6-3-1 0,-1 0-2 0,8-4-2 15,6-3-1-15,-1-4-4 0,2-4-2 0,-1 0-4 0,6-3-2 16,1 1-6-16,6-6 0 0,0-3-5 0,0-3-7 16,-7 0-2-16,7 0-4 0,0-4-1 0,7 0 0 0,-7 0-5 15,6-4-3-15,1 0 1 0,-1-3-5 0,7-1-3 16,1 2-4-16,-2-7 2 0,8-1-4 0,-1-1-8 0,1-6-3 15,6 2-8-15</inkml:trace>
  <inkml:trace contextRef="#ctx0" brushRef="#br0" timeOffset="-76166.17">12674 14049 411 0,'13'0'19'0,"6"0"-2"0,-6 0-1 0,7 0 0 16,-1 3 4-16,7 2-7 0,-6-2 1 0,6 1 2 16,7 0-1-16,-8 2 0 0,15 3-2 0,-8-3-1 0,7 2-1 15,-7 3-1-15,15 0-1 0,-9-4 0 0,8 4 0 16,0-1-1-16,-1 7 1 0,7-8-3 0,-7 9 0 0,8-2-1 16,-1-2 0-16,7 5-3 0,-8-1 4 0,8 4-4 15,0-4 3-15,-1 4-2 0,1-3-1 0,0 3 2 0,6-5-2 16,0 6 0-16,-6-5 1 0,6 4-3 0,-7-4 3 15,7 5-1-15,-6-6-2 0,0 6-1 0,-1-5 1 16,1 4 2-16,0 0 0 0,0-4-2 0,-8 4 0 0,8 0 0 16,-7-3 0-16,7 3 0 0,-7-4 0 0,0 0 0 15,6 0 0-15,-5 1 0 0,-1 0-2 0,0-1 4 0,0-4-3 16,0 4 3-16,-7-3-1 0,8 0-1 0,-8-1-2 16,1 1 3-16,-1-1-2 0,-5-3 0 0,5 5 3 15,-6-2-1-15,-7 1-1 0,8-5 1 0,-7 5-3 0,-1-4 1 16,1 4 3-16,6-4-4 0,-13 3 4 0,6-2-2 0,1 2 0 15,-1-3 1-15,1 4-3 0,-1 0 3 0,1-4-2 16,-1 4 1-16,1-1 1 0,-1 0-1 0,8 1 1 16,-7-4 0-16,5 4-3 0,-5-4 1 0,6 4 2 0,1-4-1 15,-2-1-3-15,1 1 4 0,-6 4-2 0,6-4 0 16,0 0-1-16,0 0 3 0,-6 3-1 0,-1-6-1 0,7 3 1 16,-7 0 0-16,8 1-2 0,-7-2 1 0,-1 1 1 15,7 0 0-15,-6-3 0 0,-1 2 0 0,7 1 0 0,-7-3 0 16,2 2 0-16,-2-2-1 0,1-1-1 0,-1 3 1 15,1-1-1-15,-1-1 0 0,-5 2 0 0,-1-3 0 16,-1 1 0-16,1-1 0 0,0 0-1 0,-6 1-1 0,-1-1 2 16,1 0-3-16,0 1 4 0,-1-1-2 0,-5-4 1 15,-2 1-2-15,2 0 4 0,-2 3-4 0,-5-7 5 16,6 4-2-16,-6-1 0 0,-1-3 0 0,-6 0-2 0,6 0 1 16,-6 0 4-16,7 0-4 0,-7 0 4 0,0 0-4 15,0 0 4-15,0 0-4 0,0 0 4 0,-7 0-4 0,7 0 4 16,0 0-4-16,0 0 4 0,-6 0-4 0,6 0 4 15,-6 0-4-15,6 0 4 0,-7 0-4 0,0 0 4 16,1 0-4-16,-1 0 4 0,7 0 0 0,-12 0-4 0,5 4 2 16,0-1 2-16,-5 5 0 0,4-1 0 0,-4 1-3 15,-1 3-1-15,-1-1 0 0,-4 6 0 0,4 2 1 0,-5 0 0 16,-1 1 0-16,0 2 0 0,1 2 1 0,-7 2 0 0,6 1 3 16,-6 0 0-16,0 6-1 0,7-3 2 0,-7 5 0 15,-7-5 2-15,7 7-3 0,0-7 4 0,0 5 0 16,-1-1 0-16,-5-4-3 0,7 0 4 0,-2-4-1 0,-5 1 0 15,6 0-1-15,0-4 0 0,-1-3 2 0,1 2-2 16,0-2 0-16,1-5-3 0,-1 1 4 0,6 0-5 0,1 0 4 16,-1-1-4-16,0-6 3 0,7 6-4 0,-7-3 3 15,8-4-2-15,-8 1-2 0,7-1 0 0,0 0 3 0,6 0-1 16,-5-2-1-16,5 2-2 0,0-4 0 0,-5 1 0 16,5-1 1-16,0-3-1 0,1 4 1 0,-1 0 0 15,1-4 2-15,0 0 1 0,-2 4 0 0,2-4-1 0,6 3 0 16,-6-3 0-16,0 0-1 0,-2 5 0 0,2-5 0 15,0 2 0-15,-1-2 0 0,1 0 0 0,-1 0 0 16,-6 0 0-16,13 0 0 0,-12 0 0 0,4 0 0 0,-4 0-2 16,5 0 2-16,-6 0 0 0,0 0-1 0,0 0 0 15,0 0 0-15,-7 0 0 0,7 0 0 0,-6-2 0 0,0 2-3 16,-1-5 4-16,0 5-4 0,-5-3 1 0,5-1 3 16,-6-4 0-16,-1 5-4 0,1-4 4 0,1 3-3 15,-1-4 4-15,-7 1-1 0,7 0-4 0,-7 3 5 0,1-3-4 0,-1 0 3 16,1 0-3-16,-1-5 4 0,0 5-2 15,-6 0-2-15,7 0 4 0,-7-2 0 0,6-1-1 0,1 3 0 16,-7-3 0-16,-1 2 0 0,1-4-4 0,1 5 4 0,-2-8 0 16,1 8 0-16,-6-4 0 0,5 0 0 0,1 1 0 15,-6-2-4-15,5 1 1 0,-5 0 0 0,-1 3 2 16,1-2 2-16,6-1-1 0,-7 0 0 0,1-1 0 0,-1 2 0 16,7-1 0-16,-7 0 0 0,7-1-4 0,-6 2 0 15,5-5 4-15,1 3 0 0,1 3-1 0,-1-2-2 0,-1-1 4 16,1 1-3-16,0 0-1 0,1 1 0 0,-2-2 4 15,1 1 0-15,6 0-1 0,-5 5 0 0,-2-6 0 0,1 5 0 16,0-4 0-16,7 4 0 0,-7-4-1 0,-1 3-3 16,8-3 4-16,-1 5-1 0,-6-6-3 0,13 4 4 15,-6-3 0-15,-1 5-2 0,7-2-1 0,-7-3 2 0,7 4 1 16,-6-1 0-16,5-2 0 0,1 2 0 0,-6 1 0 16,6-1 0-16,-6 1-1 0,6 0 0 0,-7 0 1 0,1-1-1 15,6 0 0-15,-7 1 0 0,1 0 0 0,5-1-3 16,-5 1 0-16,6 0 0 0,-7 0 1 0,7-1 3 15,0 1-3-15,0 0 3 0,-7-1-3 0,7 1 4 0,1 0-4 16,5 4 3-16,-7-5-1 0,1-1-2 0,0 7 0 16,0-5 4-16,7-1 0 0,-7 0-1 0,6 6-1 0,-5-6-3 15,-2 3 4-15,1-1-1 0,0-2 1 0,6 5-3 0,-5-5 4 16,-1 1-4-16,6 3 3 0,-6-3-1 0,7 0-2 16,-8 3 4-16,8-3-4 0,-1 0 3 0,1-1-3 15,-1 1 4-15,-6 0-1 0,13-1-3 0,-7 1 3 0,1-5-3 16,-1 6 4-16,0-5-4 0,2 3 3 0,-2-4-3 15,0 2 4-15,1 3-2 0,-7-4 0 0,6 0 2 0,1 0-3 16,-7 4-2-16,6-5 4 0,-6 5-1 0,7-4 2 16,-1 4-4-16,-7 0 3 0,9 0-3 0,4-1 4 15,-5 5-4-15,-1-5 4 0,8 5-4 0,-8-2 4 0,6 2-4 16,1 0 4-16,1-6-2 0,-2 6-12 0,2 0 15 16,-8-1 0-16,7 0-2 0,0 1 2 0,0-1-4 0,7-3 4 15,-8 3-4-15,1 1 5 0,0-5 0 0,0 4 0 16,7 1 0-16,-8-1-4 0,8-3 4 0,-7 4-3 15,6-2 2-15,1 2 0 0,0-4-4 0,-7 3 3 0,6 0 0 16,0 1-5-16,1-1-3 0,-7 0-7 0,6 1-6 16,1-1-9-16,0 1-12 0,-1-2-11 0,7-3-20 0,-6 8-11 15,6-3 6-15</inkml:trace>
  <inkml:trace contextRef="#ctx0" brushRef="#br0" timeOffset="-73252.21">5353 16452 414 0,'0'4'37'0,"0"-8"3"0,0 4-1 0,0 4 3 15,-6-1-1-15,6 1-2 0,-14 4 2 0,8 0-1 0,-7 2 2 16,0 5-2-16,0-1 1 0,-7 1-1 0,0 7-4 0,1-4-4 15,0 1-2-15,0 2 0 0,-8 2-6 0,1-1 0 16,6 0-2-16,-6-1-3 0,1 1-6 0,5-3 2 0,-6 2-5 16,13-3-4-16,-7 5-4 0,0-4-6 0,8-1-7 15,-2 0-10-15,8-3-7 0,-7 3-10 0,13-4-5 16,-6 1-9-16,6-5-11 0,0 7-7 0,0-7-14 0,6-3-11 16,1 1 4-16,5-5 12 0,2 1 7 0</inkml:trace>
  <inkml:trace contextRef="#ctx0" brushRef="#br0" timeOffset="-72480.41">5796 16621 406 0,'0'-4'38'0,"-7"0"-2"0,1 4 2 16,0-3-2-16,-2 3 2 0,-4 0-7 0,-2-4 2 15,2 4-4-15,-1 0 3 0,-7 4-3 0,8-1-1 0,-8 5 2 16,7-5-1-16,-7 9-4 0,8-1 2 0,-8 0 0 0,0 4-3 16,7 2-3-16,0 2 0 0,0 3 1 0,0-4-15 15,6 1 12-15,-6-1-3 0,13 0-1 0,-6 1-2 0,6-5-2 16,0 4-1-16,0-6-1 0,6 2-1 0,-6-3-1 16,13 1-1-16,-6-5 0 0,0-4-1 0,-1 4 0 15,7-3 0-15,0-4-4 0,-7 4 5 0,1-4-1 0,-1-4 4 16,1 4-2-16,0-4 3 0,-1-3-5 0,-6-1 3 15,0 1-4-15,6 0 3 0,-6-1-2 0,0-6-3 0,0 3 0 16,-6 0 3-16,6-4-4 0,-6 5 0 0,6-5-1 16,-7 4 0-16,0 0 0 0,7-4-1 0,-6 4-1 15,-1 5-6-15,7-2-1 0,0-1-6 0,0 6-7 0,0 0-6 16,0 3-9-16,0-4-2 0,7 4-3 0,-1 0-2 16,1 4-5-16,0-4 1 0,-1 3-2 0,8 5 0 0,-2-4-1 15,1 4 2-15,0-2-3 0,0 5-6 0,1-1-7 16,4 2-5-16</inkml:trace>
  <inkml:trace contextRef="#ctx0" brushRef="#br0" timeOffset="-70972.97">5751 16596 417 0,'-14'0'32'0,"8"0"-4"0,-1 0 2 0,-6 0 3 16,0 3 3-16,1 4-7 0,-2 0 4 0,1 4-2 0,-7 1 2 16,2 6 4-16,-2 4-3 0,0 3-4 0,1 5 2 0,-1-1-6 15,7 4-3-15,-7 0-3 0,14 0 0 0,-7 0 0 16,6 0-3-16,7-7-5 0,0-1-2 0,0 1 3 16,7-8-5-16,-1 0-1 0,7-2-1 0,-6-6 4 0,6-2-5 15,0-1 3-15,7 0-4 0,-8-7 3 0,8 0-5 16,-1 0 3-16,1-7 2 0,0 0-1 0,-1-1 0 0,1-2-3 15,-8-2 0-15,8-3 1 0,-7 0 0 0,-7 1 1 16,8-4 1-16,-8 0 0 0,-6-4 0 0,6 0-3 16,-6 3 4-16,0-3-2 0,0 0-3 0,0 0 0 0,0 4 4 15,-6 0-5-15,0 2 0 0,6 3-1 0,-6 1-1 16,-2 2-1-16,8 6-7 0,-6-4-3 0,0 5-5 16,6 3-6-16,0 0-7 0,0 0-10 0,0 0-7 0,0 3-4 15,0 0 0-15,0 2-6 0,0 2 1 0,0 0-9 0,6 5-13 16,0-6-6-16,2 6 10 0</inkml:trace>
  <inkml:trace contextRef="#ctx0" brushRef="#br0" timeOffset="-70311.14">6173 16779 425 0,'-19'0'46'0,"-1"7"2"0,-6 4-2 0,14-4 2 15,-8 4-4-15,7 0-9 0,-1 0-2 0,2 4-2 16,6 0-4-16,-1-5-6 0,7 5-1 0,-7-3-1 0,7-2-3 15,7 5-4-15,0-4-1 0,-1 0-2 0,6-4-1 16,2 0-2-16,-1 1 0 0,7-5-1 0,-1 1-1 0,0-4 0 16,1 0-3-16,-1-4 1 0,1 1 0 0,0-2 1 15,-1-1-1-15,1-5 1 0,-8 0-1 0,2 2 0 16,-1-1 0-16,0-5 0 0,-6 8 3 0,-1-4-3 0,0 4 2 16,-6 0 1-16,7 0 2 0,-7-1 0 0,0 8 0 15,7-4-1-15,-7 4 0 0,0 0-1 0,0 0 0 0,0 0 3 16,-7 4 0-16,14 4 2 0,-14 2 0 0,7 5 0 15,0-1 0-15,0 9-2 0,0-1 3 0,0 3-4 16,0 8 3-16,0 0-1 0,0 0-5 0,0 0 0 0,0-4 0 16,0 1 3-16,-7-1-2 0,7 0-3 0,-6-3 4 15,0 0-5-15,-1-1 4 0,0-3-5 0,1-4 0 0,-1 5 4 16,1-5-1-16,0 0-1 0,-2-3-3 0,-4-1-1 0,5-2 2 16,-6-2 1-16,7 1 0 0,-7-3-2 15,-1 0 2-15,2-6 0 0,-2 3-3 0,2-2 3 0,-1-3-1 0,6 0 0 16,-6-3 0-16,0-2 0 0,6 3 1 0,-5-10 0 15,5 5-1-15,-6-4-3 0,6-1 5 0,1 2-5 16,0-5 5-16,-8 1 1 0,8-1 1 0,6 4-1 0,-6-5 2 16,6 2 2-16,0 3-2 0,0 0-1 0,-7 0 4 15,7 4-1-15,0 0-1 0,7-1 0 0,-7 1-1 16,6 0-1-16,-6 0 0 0,12-1-3 0,-4 5-2 0,4-4 4 16,2 2-4-16,-1-2 3 0,6 4-4 0,0-1 1 15,8 0-1-15,-8 4-1 0,8-3-8 0,-8 3-4 0,7 0-4 16,0 0-4-16,0 0-9 0,-7 0-8 0,7 3-7 15,-6 1-3-15,-1 0-5 0,1-4-7 0,0 3 0 0,-7 1-2 16,0-1-6-16,0 2-9 0,-1-2-1 0,-4-3 4 16</inkml:trace>
  <inkml:trace contextRef="#ctx0" brushRef="#br0" timeOffset="-69841.7">6773 16862 427 0,'-6'-3'36'0,"-2"-1"3"0,2 4-2 0,-7 0 3 16,7 4-2-16,-8-1-3 0,2 2-2 0,-8 5 4 16,1 5 1-16,-1-1 0 0,0 5-2 0,1-1-2 15,6 4 0-15,-6 0-4 0,5 0-7 0,2-4 1 0,5 4-6 16,0-7 2-16,1 0-5 0,12 4-3 0,-6-9 2 16,7-3-6-16,-7 4 3 0,7-3-1 0,5-5-5 0,-5 1 3 15,0 0-1-15,5-4-5 0,-5 0 4 0,6 0-4 16,-6-4 3-16,5-3-4 0,2-1 3 0,-8 1-4 15,7-8 5-15,-6 4-5 0,-1-3 1 0,7-1 0 0,-7-3 5 16,2 3-2-16,-2 1 1 0,-6-1-1 0,6 4 0 16,-6 0 0-16,6-1-1 0,-6 9 0 0,0 0-1 0,0-1 1 15,0 0 0-15,0 4-2 0,0 4-3 0,0-4 4 16,0 7-2-16,7 1-3 0,-7-1 3 0,0 7-5 16,0 1-2-16,7 0-6 0,-1 3-8 0,-6 4-5 0,7 0-10 15,-1 0-8-15,0 0-12 0,2-4-4 0,4 1-6 0,2-5-6 16,-2 1-13-16,1-5-6 0,7-1 5 0,0-2 13 15</inkml:trace>
  <inkml:trace contextRef="#ctx0" brushRef="#br0" timeOffset="-69645.31">7085 17042 411 0,'-6'-7'56'0,"6"-1"-5"0,-6 5-7 16,6-1-4-16,-8 4-4 0,8 4-9 0,8 3-3 0,-2 8-2 15,0 0-2-15,1 3 1 0,6 4-5 0,0 0-2 16,0 0 0-16,0 3-1 0,0 1-2 0,-6-4-5 15,6-4 3-15,-7 1-3 0,0-5 2 0,-6 1-2 0,0-7-2 16,0-2 2-16,0-2-4 0,-6-4 2 0,0 4-5 16,-1-8-1-16,1 0-9 0,-1-2-8 0,7-2-7 15,-7 1-6-15,1-4-4 0,12 3-5 0,-6-2-4 0,7-5-10 16,0 4-6-16,-1-5-10 0,7 6 4 0</inkml:trace>
  <inkml:trace contextRef="#ctx0" brushRef="#br0" timeOffset="-68805.55">7300 16884 430 0,'-12'-7'39'0,"-8"0"2"0,0-1 2 0,1 1 3 15,-1 0-1-15,0 7-2 0,-5-4-3 0,11 4-1 0,-5-3-3 16,0 3-6-16,5 3-2 0,1 5-5 0,7-1 0 15,0 1-2-15,-2 6-7 0,8-3-1 0,0 8 3 16,0 1-2-16,8 3-1 0,-2 3-6 0,7 3-1 0,-7-3 0 16,8 3-1-16,-8-3 0 0,7-1 3 0,0 5-1 0,-7-8-5 15,1-1 1-15,0-3 5 0,-7-2-1 16,0-2 3-16,-7-2 1 0,0-5-4 0,1 0 4 0,-7-3-5 16,-6-1 3-16,-1-3-1 0,1 0-1 0,-1 0-1 0,-6-3-2 15,7-5-1-15,-7 5-4 0,6-9-1 0,0 2-4 16,1-1-8-16,-1 0-2 0,7-4-5 0,0 0-7 0,0 1-1 15,7 3-9-15,-1-4-6 0,0 8-10 0,1-4-3 16,6 3-1-16,0 5-3 0,0-1-3 0,0 4-3 0,-6 0-9 16,12 0 1-16</inkml:trace>
  <inkml:trace contextRef="#ctx0" brushRef="#br0" timeOffset="-68000.22">7834 16405 426 0,'-6'11'43'0,"-7"3"5"16,0 5-1-16,-6 6 1 0,5 1 2 0,-5 11-8 15,-1 6 2-15,0 6-2 0,-5 2 1 0,5 3-2 0,-6 5-3 16,6 0-4-16,-5 3-2 0,5-3-2 0,-6-1-3 15,6-3-6-15,1-4-2 0,-1-3-2 0,1 0 0 0,6-12-5 16,0 1-1-16,-1-1-2 0,2-10-3 0,5 4-3 16,0-9-7-16,-5 2-7 0,5-9-3 0,7 1-7 15,-6-5-5-15,6 1-6 0,0-3-2 0,-7-8-6 0,7 4-1 16,7-4-2-16,-7 0-2 0,6-4-5 0,1 1-5 16,-1-5 1-16,0-2-8 0,1-6-8 0,6 2-4 0,0-5 2 15</inkml:trace>
  <inkml:trace contextRef="#ctx0" brushRef="#br0" timeOffset="-67435.87">7919 16349 405 0,'20'-10'29'0,"-1"6"-3"0,1 0 0 16,6 2-5-16,0 2 2 0,7-5-11 0,5 5-1 16,-5 0-1-16,13 0 2 0,-1 5-5 0,1 1 3 15,6 2-1-15,0-2-5 0,7 6 3 0,-1-1 0 0,1 3-1 16,0 1-1-16,-1 3-5 0,0 0 4 0,1 1-4 16,-7-1 3-16,-6 1 0 0,0 3 0 0,-1-4-1 0,-5 0 0 15,-8 0-3-15,-6 0-1 0,-1 1 0 0,-5-1 0 16,0 1 2-16,-7 3 2 0,-7-4 0 0,1 4 0 15,-7 4 0-15,0-3-3 0,-7 2 4 0,1 4 3 0,0 0 3 16,-8 1 4-16,1 2 2 0,-7 0-1 0,8 5 4 16,-8 0 0-16,1 0 3 0,-1 0-4 0,0 3 2 0,1 0-2 15,-1-3 1-15,8 3 3 0,-8 4-1 0,7-4-1 16,0 5-2-16,0-2-1 0,7 1-2 0,-8 4-1 16,8 0 0-16,0-1-1 0,-1 1-4 0,-6 3 0 0,6-3 0 15,1-1-3-15,0 1-1 0,-1-4 1 0,-6 0-1 0,7-4 0 16,-8-3 0-16,1-1 0 0,7-6 3 0,-14-5 1 15,8 1 1-15,-8-3-1 0,0-9 2 0,1 0 0 0,-1-3 2 16,-6-3-1-16,0-1-1 0,-7-7 1 0,-6 0-2 16,7-4-1-16,-7 1 3 0,-7-7-1 0,1-2-5 15,-8-3 0-15,8 0-1 0,-14 1 4 0,7-8-1 0,-7 4-4 16,1-4 2-16,-7 3 1 0,6-3-1 0,-6 0-4 16,6 0 4-16,-6 4-5 0,0-4 4 0,6 0-3 0,7 4 1 15,1-4-2-15,5 3-4 0,0 1-6 0,7-1-1 16,0 5-3-16,13-4-5 0,-7 3-1 0,14 0-9 15,6 1-1-15,0 3-12 0,-1 0-7 0,8 0-7 0,6 0-6 16,0 0-12-16,6 4-11 0,2-5-11 0,4-2 9 16,1-1 10-16</inkml:trace>
  <inkml:trace contextRef="#ctx0" brushRef="#br0" timeOffset="-67165.25">7652 16929 420 0,'7'-4'44'15,"-1"4"-4"-15,7 4-2 0,0-2-1 0,6 3 2 16,1 2-6-16,0 1 0 0,5-1-8 0,2 0-3 15,-1 1-2-15,6 3-1 0,-6-1-4 0,7 1-2 0,-7-4-1 16,7 5-5-16,-1-5-7 0,1 4-10 0,-7-4-14 16,6 0-9-16,-5-2-12 0,-1-2-10 0,-7 1-22 0,1-4-5 15,-8 0 8-15</inkml:trace>
  <inkml:trace contextRef="#ctx0" brushRef="#br0" timeOffset="-66955.08">8075 16727 444 0,'-12'15'60'0,"-2"6"-2"0,-5 6 6 15,-1 1-2-15,0 9-3 0,1 3-7 0,-7 1-4 16,0 3-7-16,7 0-4 0,-7-4-4 0,6 0-5 0,0-3-1 16,1 1-6-16,-1-2-3 0,8-8-3 0,-2 2-9 0,1-1-5 15,7-7-10-15,-1 0-10 0,7 0-12 0,0-7-12 16,0 0-8-16,7-5-5 0,-7-2-7 0,13-1-4 15,-7-3-10-15,8-1-9 0,-2-3 6 0,2 0 7 0</inkml:trace>
  <inkml:trace contextRef="#ctx0" brushRef="#br0" timeOffset="-66751.24">8557 17170 440 0,'-13'9'60'0,"-6"-7"-4"0,-1 9 1 16,-6-4-5-16,-7 9-3 0,1-6-6 0,-1 5-4 0,1 3-4 16,-1-3-7-16,1 4-1 0,-1-9-5 0,7 5-9 15,0-3-5-15,-7 1-7 0,14-1-8 0,0-5-8 16,-1 0-9-16,1 1-9 0,5-5-6 0,-5 1-11 0,12 0-9 16,-6-4-18-16,7-4-6 0,0 0 5 0</inkml:trace>
  <inkml:trace contextRef="#ctx0" brushRef="#br0" timeOffset="-66562.29">8219 17009 433 0,'0'0'49'0,"6"8"4"0,-6 2 5 0,0 1 2 0,0 12 1 0,0-1-6 16,0 3 2-16,0 4-10 0,0 4-6 0,0 3-5 16,0-2-4-16,0 3-2 0,0-1-2 0,0-3-3 0,0-3-3 15,0 2-3-15,6-3-3 0,-6-3-6 0,0 3-4 16,0-3-9-16,8 0-9 0,-8-8-9 0,6 7-13 0,0-10-7 15,-6 0-10-15,7-1-9 0,-1-2-5 0,1-1-5 16,-7-7-12-16,13-1-13 0,-7 1 11 0,0-4 6 16</inkml:trace>
  <inkml:trace contextRef="#ctx0" brushRef="#br0" timeOffset="-65361.4">10375 13969 413 0,'-27'18'18'0,"-5"-3"-2"16,12-5-5-16,1 5-1 0,-1-3-4 0,0-5-11 0,14-1-3 15,0 2-5-15,-1-4-1 0,7 0-5 0</inkml:trace>
  <inkml:trace contextRef="#ctx0" brushRef="#br0" timeOffset="-65233.47">10466 14005 409 0,'6'7'15'0,"-6"8"-1"0,6-1-1 0,1 2-2 0,0-2-6 15,-1 1-8-15,1-1-5 0,-1 1-10 0,1-4-2 16</inkml:trace>
  <inkml:trace contextRef="#ctx0" brushRef="#br0" timeOffset="-65059.26">10908 13997 412 0,'-32'23'26'0,"6"-4"-3"15,-1 6-1-15,2 0-3 0,5 1-3 0,-6 0-7 16,6-1-8-16,8 0-9 0,-1 2-8 0,-1-5-5 16,2 3-15-16</inkml:trace>
  <inkml:trace contextRef="#ctx0" brushRef="#br0" timeOffset="-64281.17">11038 14083 417 0,'0'-5'25'0,"0"5"-6"16,0 0 1-16,8-4-2 0,-8 1-1 0,6 0-6 15,0-1-1-15,-6 0-1 0,6 1-1 0,1-2-1 16,6-1-1-16,-6 1-1 0,-1-2-1 0,1 4 0 0,6-5-1 15,-7 5 0-15,8-1 0 0,-2-3-2 0,-5 0 2 0,6 2-1 16,0-2 0-16,-7 4 1 0,8-1 0 0,-8-3-1 16,0 3 5-16,1-3 2 0,-7 3-1 0,7 4 2 15,-7-3-9-15,0 3 14 0,0 0-1 0,0-5 3 0,0 5 0 16,-7 0 1-16,0 0 0 0,7 0 4 0,-6 8-1 16,-6-4 0-16,-2 3 0 0,1 0 3 0,-7 4-2 0,1 8 2 15,0-1-5-15,-8 1 0 0,7 6-1 0,-6 1 3 16,7 3-3-16,-7-3 3 0,6 3-1 0,1-3-2 0,-1 3-1 15,8-3-3-15,-2-5-3 0,-5 1 1 0,12 0-1 16,-6-3 0-16,7-4-1 0,0-1-1 0,-1-3 1 16,7-4-4-16,-7 1 2 0,7-5-3 0,0-3 1 0,0 4 1 15,0-4-4-15,0 4 3 0,0-4-4 0,0-4 3 16,0 4-2-16,0 0-3 0,0 0 4 0,0 0-4 0,0 0 4 16,0 0-5-16,0 0 5 0,0 0-5 0,-6 0 2 15,6 0 0-15,0 0-2 0,0 0 4 0,-6 0-1 16,-2 0-4-16,8 0 4 0,-12 0 0 0,5 0 0 0,-6 0-4 15,0 0 2-15,-7 4 2 0,8-1 0 0,-8 4-1 16,-6 1 0-16,7-1 0 0,-1 4-1 0,-6 5 0 0,7-3 0 16,5 6-2-16,-5-4 4 0,6 3-4 0,0 0 4 0,7 1-1 15,-2-1-3-15,8 0 4 0,0-4-2 16,8-1-2-16,-2 1 4 0,13-3-4 0,-6-4 0 0,0 0 4 16,7-3-2-16,0 0-2 0,-1-4 4 0,1 0-4 0,-8-4 4 15,8 0-4-15,-7-3 4 0,-7 0-3 0,8-1 2 16,-8-3-3-16,0-3 2 0,-6-1-2 0,0 0-2 0,0 1 0 15,0-5-7-15,0 1-1 0,-6 0-3 0,0-5-4 16,-1 6-5-16,7-6-8 0,-7 5-4 0,1-1-6 0,0 1-5 16,-1 0-6-16,1 0-4 0,-1 3-3 0,0 1-2 15,1 2-9-15,6 1-12 0,-6 0 1 0,-1 4 9 16</inkml:trace>
  <inkml:trace contextRef="#ctx0" brushRef="#br0" timeOffset="-63917.24">10693 13808 437 0,'-32'7'51'0,"6"4"-1"0,-7 0 1 0,-6 4-2 15,7-1-1-15,-7 0-10 0,-1 2-4 0,1 2-4 16,7-4-3-16,-7 1-4 0,7 0-4 0,5-4-1 0,1-1-6 15,0 5 0-15,7-7-2 0,5 2-5 0,2-2-10 16,-2-1-7-16,8 0-7 0,6 0-8 0,-6 1-7 0,6-5-8 16,0 2-6-16,0-2-9 0,0 1-19 0,6-4-5 15,0 4 8-15</inkml:trace>
  <inkml:trace contextRef="#ctx0" brushRef="#br0" timeOffset="-63571.38">11475 14181 402 0,'-46'18'17'0,"-6"1"-1"0,7 3-4 0,-1-8-1 0,-6 4-6 15,14-3-8-15,-2-4-1 0,7 0-3 0,1 0-5 0,5-4 0 16,9 1-5-16</inkml:trace>
  <inkml:trace contextRef="#ctx0" brushRef="#br0" timeOffset="-63441.29">11299 14225 408 0,'20'-4'18'0,"-7"8"0"0,-1-4-1 15,2 8 3-15,-1-5-2 0,-7 8-10 0,1 0-1 16,0 0 3-16,-1 3-5 0,-6 1 3 0,6 3-6 15,-6 1 1-15,0-1-6 0,0 1-4 0,0-1-10 0,0 4-3 16,-6-7-6-16,6-1-10 0</inkml:trace>
  <inkml:trace contextRef="#ctx0" brushRef="#br0" timeOffset="-62894.9">11488 14291 416 0,'6'3'37'0,"1"-3"-3"0,0 4 3 0,-1-4-3 15,1 0-2-15,5 0-8 0,2 0 0 0,-2 0-2 0,-4 4-6 16,4-4-1-16,1-4-2 0,0 4-2 0,0 0 1 16,1 0 0-16,-2 0-1 0,-5 0-2 0,6 0-1 15,-6 0-1-15,-1 0 0 0,0-4-1 0,1 8-1 0,0-4-1 16,-1 4 0-16,0-1 0 0,1 1-1 0,-7 1 0 0,0-3-3 15,0 6-1-15,0-1 0 0,0 3 1 0,0-2 1 16,0 4 4-16,-7-5 1 0,1 3 0 0,0 2 1 16,-1-1 3-16,0 0-1 0,1-1 0 0,-7-2 0 15,0 3-2-15,6 0-3 0,1 1 2 0,0-2 0 0,-2 1 1 16,2-3-1-16,0 2 1 0,-1-2 0 0,1 3 0 0,-1-4 0 16,1 0 0-16,6 0-1 0,-7 1-4 0,1-1 4 15,0 1-3-15,-2-2 5 0,8 2-5 0,-6-1 2 0,0-3 1 16,-1 3 1-16,0 1-1 0,1 0 0 0,0-6 0 15,-1 6-1-15,7-3 4 0,-6 1-4 0,6-2 3 16,-7-4-4-16,7 4 2 0,0-4-1 0,0 3 2 0,0-3-1 16,0 0-5-16,0 0 4 0,0 0-2 0,0 0-3 15,0 0 2-15,0 0 2 0,0 0-4 0,0 0 4 0,7 0-2 16,-7 0-1-16,6 0-2 0,1 0 0 0,-1 0 1 16,0 4 0-16,8-4 1 0,-2 0 2 0,2 0 0 15,-8 0 0-15,7 0-1 0,0-4 0 0,-6 4 0 0,5-3-2 16,-12-1 0-16,8 0 0 0,-2-2 0 0,-6-2 1 15,6 1 0-15,-6-1 0 0,-6-3 0 0,6 3 0 0,-6-2 0 16,6-1-1-16,-8 3-3 0,2 1 1 0,6-1-7 16,-6 1-6-16,-1 0-7 0,7 3-10 0,0 4-15 15,-6-3-6-15,-1 3-5 0,7 3-3 0,-6 1-5 0,6 3-15 16,-7 0-9-16,1 5 11 0,0-1 5 0</inkml:trace>
  <inkml:trace contextRef="#ctx0" brushRef="#br0" timeOffset="-61938.95">10101 16456 424 0,'6'-4'42'0,"-6"4"1"16,0 0 2-16,0 0 4 0,0 0 2 0,6 0-5 0,-12 0 3 15,6 0 0-15,0 0-2 0,-6 0 0 0,-7 4-7 16,6-1-1-16,-6 1-6 0,1 0-5 0,-8 3-1 0,0 0-4 16,1 1-2-16,-1-1-5 0,-6 3 0 0,6-1-3 15,1-1 0-15,-7 2-1 0,6-3-2 0,-5 1-1 16,5-1-3-16,0 0 3 0,1 0-3 0,6-3-1 0,-6 3-3 16,5 0-1-16,1-2 3 0,0 2-5 0,7-4-3 15,-1 1 0-15,1 3-3 0,-8-3-5 0,8 0-3 16,6 4-6-16,-6-6-11 0,6-2-6 0,-7 5-3 0,7-5-10 15,0 0-4-15,0 3-9 0,0-3-10 0,0-3-13 16,0-2-11-16,0 3 12 0,7-6 6 0</inkml:trace>
  <inkml:trace contextRef="#ctx0" brushRef="#br0" timeOffset="-60942.7">9521 16423 418 0,'-6'0'51'0,"6"0"-2"0,0-4-3 0,0 4-3 15,0-3 1-15,0 3-11 0,6 0-4 0,0 0 4 0,2 0-3 16,4 0 3-16,1-4 2 0,7 4-1 0,0-4 0 16,-1 4 0-16,7 0-3 0,6 0 0 0,-5-3-7 0,5 6 1 15,7-3-7-15,-7 4-2 0,2 3 2 0,-2-7-2 16,1 8-2-16,-1-5-5 0,1 4 2 0,-1-2-1 16,-5 2-2-16,-1 0-4 0,-1 0 0 0,1 1-2 0,0-5-3 15,-6 4-5-15,7 1-2 0,-9-4-6 0,-4-1-2 16,5 1-11-16,-5 0-5 0,-2-2-6 0,-6 3-7 15,8-5-8-15,-8 0-6 0,-6 0-4 0,7 0-4 0,-7 0-4 16,0 0-11-16,0 0-3 0,0 0 12 0</inkml:trace>
  <inkml:trace contextRef="#ctx0" brushRef="#br0" timeOffset="-60525.15">9495 16496 426 0,'-13'-3'57'0,"0"-1"6"16,6 4-2-16,-5 0-3 0,5-3-1 0,0 3-10 15,7 0 0-15,-6 0-8 0,6 0 1 0,0 0-6 0,0 0-3 16,6 0-1-16,-6 0 0 0,14 0-5 0,-8 0-5 16,0 0 2-16,8 3-6 0,5 1 2 0,1-4-2 15,0 3-6-15,5 1 3 0,1 2-5 0,0-1 3 0,7 2-1 0,-1 1-1 16,1-1-6-16,7 0 4 0,-8 1-1 0,7 3 0 16,-7-1-1-16,1 1-1 0,-1 1 0 0,1 2-1 15,-7-3 0-15,0 3-1 0,1-2 0 0,-1-1 0 0,-7 3-1 16,1-2 0-16,-8-5-1 0,8 4 0 0,-14-4 0 15,7 0-1-15,-6-2-3 0,0-2-2 0,-1 0-2 0,-6-3-7 16,0 0-5-16,-6 0-8 0,6-3-9 0,-14 0-4 16,8-2-9-16,-1-2-2 0,-5 0-3 0,-2 3-7 15,2-3 2-15,-2-4-3 0,1 3-4 0,-7-2-8 0,8-1-4 16,-2 3 5-16</inkml:trace>
  <inkml:trace contextRef="#ctx0" brushRef="#br0" timeOffset="-60360.46">9997 16493 402 0,'0'0'28'0,"0"0"-1"0,0 3 1 0,-7-3-6 16,0 4-2-16,1-4-7 0,0 6-1 0,0-1-2 16,-8 2 2-16,8 1-7 0,-1-1-2 0,0 3-9 0,1-2-3 15,-1 0-7-15,7 2-7 0,0-6-8 0,0 3-10 0</inkml:trace>
  <inkml:trace contextRef="#ctx0" brushRef="#br0" timeOffset="-59870.91">10642 16287 434 0,'-14'11'62'0,"2"3"-3"0,-8 5 3 0,0-1 2 15,-5 9 0-15,-2-2-8 0,-5 8-3 0,6-4-9 16,-7 4-5-16,1 0-5 0,-1 0-4 0,1 1-3 0,-1 1-3 15,0-1-3-15,0 2-3 0,8 0 0 0,-7-2-1 0,5 3-2 16,1-4-2-16,6 0-4 0,1-1-7 16,-1-2-4-16,8-4-11 0,-8-1-3 0,14-3-11 0,-8-7-4 15,8 3-6-15,6-6-7 0,-7-5-5 0,7 0-3 0,7-3-2 16,-7-4 2-16,6-4 2 0,8-3 3 0,-8 0 7 16,6-5 6-16,2-3 6 0,-1 0 4 0,0-3 9 0,0 0 8 15,-1 0 3-15,2 0 7 0,-1-1 3 0,0 2 6 16,-6-3 3-16,-1 6 5 0,0-1 2 0,2 4 4 15,-2 0-1-15,0 1 0 0,0 2 1 0,-6 4-1 0,7-3-2 16,0 7 1-16,-1-4 4 0,1 4-2 0,-1 4-1 16,8-4-3-16,-2 7-3 0,1 0-1 0,0 1 0 15,7 3-3-15,-1-4-2 0,1 4-3 0,6 4-6 0,-7-4-9 16,7 0-9-16,1 3-9 0,-1-2-11 0,0-1-12 16,0 0-8-16,-1-3-18 0,2 2-16 0,-1-3-4 0,0-4 13 15,-6 2 5-15</inkml:trace>
  <inkml:trace contextRef="#ctx0" brushRef="#br0" timeOffset="-59679.19">10967 16654 448 0,'0'4'62'0,"0"3"1"0,0 1-5 0,0 2 0 0,0 1-6 15,0 4-9-15,0 3-6 0,0-3-2 0,-6 6-5 16,6-3-4-16,-7 1-5 0,7 4-5 0,-13-5-1 15,6-4-10-15,1 5-9 0,0-5-14 0,-8 2-11 0,8-6-8 16,-7 1-12-16,0 0-10 0,0-4-12 0,0-2-13 16,0-2 0-16,-1 0 8 0</inkml:trace>
  <inkml:trace contextRef="#ctx0" brushRef="#br0" timeOffset="-59334.63">10804 16734 407 0,'0'0'53'0,"-6"3"-4"0,6 2 1 16,-7 7-3-16,-6-6-5 0,7 5-8 0,-8-1-4 16,2 6-3-16,-2 2-3 0,-5-3-3 0,6 3-2 0,-6 1-2 15,-1-2-2-15,7 3-2 0,-7-6-1 0,0 4 0 16,1-3-1-16,0-1-1 0,0-3 5 0,-1 0 0 0,0-4 1 16,1 1 4-16,5-1 0 0,-5-4 0 0,6 2 4 15,0-2-1-15,0-3-1 0,0 0 2 0,-1 0-5 0,8 0-2 16,0 0-1-16,-7-3-1 0,13 3-3 0,-7 0-2 0,7 0 1 15,0 0-6-15,-6-5 3 0,6 5-5 16,6 0 4-16,-6 0-5 0,7 0 4 0,-7 0-5 0,13 0 2 16,-7 0 1-16,0 5-4 0,8-5 4 0,-1 3-5 0,7 1 4 15,-8 3-4-15,8 0 4 0,-7 1-4 0,7 0 3 16,-7 2-4-16,6 5 1 0,-5-4 3 0,5 0-2 16,-6 0-1-16,0 3-6 0,-1-3-5 0,8 4-9 0,-6-5-3 15,-1 2-11-15,-1-1-7 0,8 0-9 0,-7-3-10 16,7-1-7-16,-8 0-3 0,8-3 0 0,0-4-5 0,-1 0-3 15,-6-4-2-15,6 1 4 0</inkml:trace>
  <inkml:trace contextRef="#ctx0" brushRef="#br0" timeOffset="-59148.72">11202 16888 452 0,'6'-11'57'0,"-6"4"-5"0,6 4 3 16,-6 3-1-16,-6 3 7 0,0 4-6 0,-8 8-2 15,2-1-4-15,-8 9-6 0,1 2-5 0,-1 1-8 16,-6 6-3-16,-7 2-4 0,7-1 0 0,0 0-1 0,1 0-3 15,-2 1-2-15,1-7-3 0,0 3-2 0,6-4-4 16,7-1-7-16,-6-3-7 0,6-2-9 0,-1-3-10 0,8-2-7 16,-7-4-11-16,7 0-6 0,-1-4-6 0,7-4-5 15,0 2-7-15,-6-5-5 0,6-5-6 0,6-1-8 16,-6-2 6-16,7-3 5 0</inkml:trace>
  <inkml:trace contextRef="#ctx0" brushRef="#br0" timeOffset="-58826.06">10791 16474 427 0,'0'0'51'0,"0"0"-3"0,0 0-1 16,0 0 2-16,0 0-3 0,0 5-5 0,0-3-3 0,7 3-1 16,-7 2-7-16,6 0-4 0,1 4 1 0,5 1-5 15,-4 2-3-15,11 0-2 0,-6 1-3 0,6 3-5 0,1-3-6 16,-7 3-8-16,6-4-13 0,1 5-12 0,-7-4-16 15,1 0-12-15,-2-1-21 0,1-3-17 0,-6 4 7 0,-7-4 13 16</inkml:trace>
  <inkml:trace contextRef="#ctx0" brushRef="#br0" timeOffset="-57774.55">9014 17562 407 0,'0'0'31'0,"0"0"-1"0,0 0-5 15,0 0 2-15,6 4 1 0,0 0-7 0,0-1 2 0,8 5-2 16,-1-2 0-16,7 2-2 0,12 3-1 0,1 0 2 16,-1 1-5-16,13 2 2 0,1 1-1 0,7 0-2 15,12-1-4-15,-7 4-3 0,7 0-1 0,7 1 4 0,-7-1-2 16,6 3-1-16,-5 2-5 0,5-1 0 0,-6 0 4 16,7 4-1-16,-14-4-3 0,7-1 2 0,-6 1-2 0,0 1 2 15,-7-5-5-15,1 4 5 0,-2-4-5 0,2 0 4 16,-8 0 0-16,1 1-3 0,-1-4 2 0,1 0-2 15,-7-1-2-15,0 0 4 0,-7 1-4 0,8-4 5 0,-8 0-5 16,1 0 4-16,-7-3-4 0,0-1 2 0,0 1 2 16,-7-1-4-16,1-4 4 0,-7 1-4 0,-7-4 5 15,8 4-1-15,-8-4 0 0,-6 0-1 0,6-4 2 0,-6 0-1 16,0 1 1-16,0-4 0 0,-6-1 0 0,6-3 2 16,-6 0-3-16,-8 0 0 0,8-7 4 0,0 0 2 0,-8-1-2 15,8-3 1-15,-7 0 0 0,0 0 0 0,0 0 1 16,0 0-1-16,0 0 1 0,0 0-3 0,7 1 1 0,-8-1-1 15,8 3-3-15,-8 4 0 0,14 0-2 0,-6 1-1 0,0 7-7 16,6-4-5-16,0 7-7 0,-7 1-6 0,7-2-6 16,0 5-5-16,0 0 1 0,0 5-5 0,0-2-2 0,7 1 1 15,-7 3-4-15,6 0-1 0,-6 4-2 0,6 1-2 16,-6-2-4-16</inkml:trace>
  <inkml:trace contextRef="#ctx0" brushRef="#br0" timeOffset="-57652.6">10857 18119 410 0,'-14'14'43'0,"-6"-2"0"0,1-1-3 0,0 0 0 0,0 1-3 16,-1-6-9-16,-6 5-3 0,6-3-3 0,1-1-4 16,-1-4-4-16,1 5-7 0,-1-4-10 0,0-1-9 0,7 1-7 15,0 0-12-15,0-1-10 0,1 0-6 0,4-3-18 16,8 5-5-16</inkml:trace>
  <inkml:trace contextRef="#ctx0" brushRef="#br0" timeOffset="-55393.91">9144 17551 419 0,'12'4'23'0,"-5"3"0"15,12 1-1-15,-12-1 0 0,13 0 1 0,-8 1-7 16,2-1-4-16,5 7 4 0,-6-6-3 0,0 2 0 0,7 2-2 15,0-1 2-15,-8 3-1 0,8-2-1 0,-7 2-3 16,7 1 0-16,-1-1 2 0,1 1-4 0,6 1 0 0,-7-3 0 16,1 1 3-16,6 2 0 0,0-5-3 0,0 4-3 15,-1-1 0-15,2-3 2 0,-1 3-1 0,0-2-3 16,7-1 5-16,-7 0-1 0,0-1-3 0,0 6 1 0,7-9-1 16,-7 7 0-16,-1-3 0 0,8 0 0 0,-7 0 0 15,0 0 1-15,0-3 1 0,7 3 2 0,-7 0 0 0,0-4-1 16,7 4 0-16,-7-4-1 0,6 0 0 0,-5-2 0 15,-2 2-4-15,7-4 3 0,-6 5 0 0,7-1-2 0,-1-7 0 16,-5 7 0-16,5-3 1 0,-6-1 0 0,1 2-4 16,5-2 4-16,-6 1-4 0,0-1 4 0,1 1-4 15,-2 0 4-15,1-1-2 0,-6 1-2 0,0 0 5 0,-1-1-2 16,7 4 1-16,-6-2 0 0,-7-2 0 0,6 0 0 0,0 1 0 16,1-4-5-16,0 4 5 0,5-4-5 0,-5 3 5 15,6-3-4-15,-6 0 4 0,6 0-4 0,-7 0 4 16,8-3-4-16,-1 3 2 0,0 0 2 0,-7 0-4 0,7 0 4 15,-6 0 0-15,-1-4-4 0,7 0 4 0,-6 4-4 16,-1-3 4-16,1 3-4 0,-6-3 4 0,4-2-5 0,2 5 5 16,-1-4-4-16,-5 4 4 0,5 0-4 0,-6 0 2 15,7 4-2-15,-1-8 5 0,-5 4-1 0,5 0 0 0,-6-3 1 16,6 0-1-16,-5-1-4 0,5 0 5 0,1 1-5 16,-1-5 5-16,0 1-1 0,1-4-2 0,-1 4 2 15,1-1 0-15,0 1-1 0,-1-5 6 0,1 5 0 0,0-4 3 16,-1 0 0-16,1 1-2 0,-8 2 0 0,8-6-2 15,0 3 0-15,-7 0-1 0,6-4-1 0,-6 5 0 16,7-5-1-16,-1-1 0 0,-6 3 0 0,6-3-1 0,1 2 0 16,-6-1 0-16,5 0 0 0,1 1 0 0,-1-4 0 15,0-1 1-15,8 1-1 0,-7-1-1 0,5 1 2 0,1-3-2 16,-6 2-1-16,6-3 1 0,0 0-10 0,0-1 11 16,0 2-1-16,-6-2 0 0,6 2 0 0,-7 3 0 0,7-1-1 15,-6 1 1-15,-1-1 0 0,1 6 0 0,0-3 0 0,-2-2 0 16,-4 3-1-16,5 1 1 0,1-1-2 0,-8-3 1 15,2 3 0-15,6 1 1 0,-1-1 0 0,-6-4 0 16,0 5 0-16,0 0 0 0,7-1 0 0,-8-4-1 0,2 4 0 16,6 1 0-16,-8 0 0 0,8-5 1 0,-7 4-1 15,-1 1 0-15,8-1 2 0,-6-3-2 0,-1 3 0 16,-7 0 0-16,7 1 0 0,0-1 0 0,0 4 0 0,0-4 0 16,0 1-1-16,0 3 1 0,-6-4 0 0,5 4-1 15,2-3 1-15,-1-2 0 0,0 6 0 0,0 0 0 0,-1-2 0 16,-4 1-1-16,4 0 1 0,1 1 0 0,0-2 0 15,0 1 0-15,-6 0 0 0,6 0 0 0,0 0 0 16,0 0 0-16,0 0 1 0,-7 0-2 0,8 0 1 0,-8 4 0 16,8-4 0-16,-8 4 0 0,6-4 0 0,-5 3 0 15,6-3-1-15,-6 4 1 0,-1-1 0 0,0-3 0 0,8 0 0 16,-8 4 0-16,1-4 0 0,6-3 0 0,-7 7-1 16,7-5 1-16,-6 1 0 0,6-3 0 0,0 2 0 0,-6 1 0 15,5 0 0-15,1 1-1 0,1-5 1 0,-2 4 0 16,2 0-1-16,-2-1 0 0,2 2 0 0,-1 3 0 15,-1-1 1-15,-4-4 0 0,4 6 0 0,-6-1 0 0,8 0 0 16,-8 0 0-16,7-1 0 0,-7 0 0 0,2 1 0 0,-2 0 1 16,0 0-1-16,0-1 0 0,2-3 0 15,4 7 0-15,-5-7 0 0,-1 4-1 0,1-1 1 0,6 1-1 0,-7-3 1 16,0 2-1-16,2 1 0 0,4-5 0 0,-5 6 1 16,6-6-1-16,-6 2 0 0,-1-2 1 0,7 1 1 15,-6 0-2-15,-1 4-1 0,7-4 0 0,-6 0 2 0,-1 4 0 16,1-4 0-16,-1 4-2 0,0-1 3 0,2-3-1 15,-2 3 0-15,-6 1 1 0,6-4-1 0,0 4 0 0,-6-3 0 16,8 1 0-16,-2 2 0 0,-6 0-2 0,6 0 3 16,1 0-1-16,-1-4 0 0,1 3 0 0,-7-3 0 15,7 5 0-15,-1-2-2 0,0-3 2 0,0 4 0 0,2-4 1 16,-2 4-1-16,0-5 1 0,1 4 0 0,0 5-2 16,-1-8 1-16,1 3 1 0,-7 5 0 0,0-4 0 15,6-1-1-15,-6 8 1 0,0-3-1 0,0-1 0 0,0 0 1 16,0 4 0-16,0-3 0 0,-6 3-1 0,6 3 0 15,6-3 0-15,-6 0 1 0,0-3-1 0,0 3 0 0,0 0 1 16,0 0-1-16,-6 0 0 0,6 0 1 0,0 0 0 16,0 0 0-16,6 0 1 0,-6 0-1 0,0-3 2 0,0 3-1 15,0 0-2-15,0-4 2 0,0-1-1 0,6 2 0 16,-6 3-1-16,0-4 2 0,0 1 1 0,0-1 0 16,0 1-2-16,0-1-1 0,0 4-1 0,0 0 1 0,0-4 3 15,0 4-4-15,7-3 0 0,-7 3 0 0,7-4 2 0,-7-1 2 16,0 3 0-16,6-3-3 0,0 2-1 0,-6 0 0 15,7-5 0-15,-7 4 0 0,7 2 1 0,-7-3 1 0,6 2 1 16,-6 3 0-16,0-9 3 0,0 9 5 0,7-3 1 16,-7 0-2-16,0-1 3 0,0 0 2 0,0 1 2 15,0 0-5-15,0-2 2 0,-7 2-1 0,7 3 1 0,7 0-1 16,-14 0 1-16,7 0-1 0,-6 0 0 0,-1 0-1 16,-6 0-2-16,7 0-2 0,-8 0 3 0,-5 0-1 0,-1 3-1 15,0 2-1-15,-5 1-1 0,-1-2 0 0,6 3-3 16,-6-4-2-16,0 9 2 0,0-5-3 0,0 1 3 15,0-1-4-15,0-4 3 0,0 2-2 0,7 2-3 0,-7 0-4 16,6 1-1-16,0-5-5 0,7 1-6 0,-7 3-3 16,8-4-10-16,5 2-3 0,-6-1-10 0,6 2-4 0,1-6-7 15,0 4-4-15,6-4-4 0,-6 0-3 0,6 4-8 16,0-4-9-16,6 0 2 0,0 0 5 0</inkml:trace>
  <inkml:trace contextRef="#ctx0" brushRef="#br0" timeOffset="-55211.38">13631 15980 431 0,'7'7'38'0,"-1"0"-6"0,0 1 1 16,8-1-7-16,-8 8 2 0,0-1-8 0,1 2-2 16,6 2-3-16,-6 0-2 0,-1 0-1 0,0 1-3 15,1 2-5-15,-7 2-3 0,7-2-7 0,-7-2-4 0,0 3-7 16,6-4-3-16,-6 4-6 0,0-8-5 0,0 8-4 0,-6-2-12 15,-1-6-18-15</inkml:trace>
  <inkml:trace contextRef="#ctx0" brushRef="#br0" timeOffset="-48666.8">4838 14298 400 0,'-12'11'14'0,"-2"-4"-2"0,-5 8 4 0,-1 0-2 15,-6 3-11-15,0 4 11 0,0 4 0 0,-7-1-4 0,1 4 4 16,-7 8 1-16,0 0 3 0,0 3-1 0,-7 4 0 15,1 0-1-15,-1 7 5 0,1 1-1 0,-1 10 3 16,1-4 0-16,-1 12-2 0,0 3-1 0,0 1 0 0,8 6 2 16,-1 1-2-16,6 4-2 0,1-2-1 0,12 6-1 15,-6-5-1-15,13 4-1 0,6 0-1 0,0-4 1 0,7 0-1 16,7 0-1-16,0-7-1 0,6 4-4 0,-1-8 0 16,8 1-1-16,0-5 0 0,-1-2 2 0,1-9-1 0,0 1-1 15,-1-5 2-15,1-3-3 0,-8-3-1 0,8 0 2 16,-7-4-2-16,-6-1 1 0,6-6-2 0,-7 0-1 15,7-4-1-15,-6 0-1 0,-1-8 0 0,-6-2-4 0,6-2-6 16,-6-2-6-16,8-5-9 0,-8 1-10 0,0-4-3 16,0-4-11-16,0 1-8 0,6-5-7 0,-6-3-22 15,6 0-1-15,1 0 11 0</inkml:trace>
  <inkml:trace contextRef="#ctx0" brushRef="#br0" timeOffset="-47252.96">1308 15386 401 0,'7'-11'23'0,"0"4"1"0,-1-3-1 0,8-2-1 16,-8 1-2-16,6 0-7 0,8 3-1 0,-7 1-2 0,7 4-1 15,-8-1-1-15,2 4-1 0,5 4-1 0,-5 2 0 16,-2 3 2-16,2 2-3 0,-2 3 0 0,1 4-3 0,-6 1 3 16,0 3 1-16,-1 3-4 0,-6 1 4 0,6 0-5 15,-6 3 5-15,0-3 0 0,-6-1-3 0,0 4-3 16,-1-4 5-16,0-2-2 0,1 3-2 0,-7-4 2 0,0 0 2 15,0-4-2-15,0 1-2 0,-7-2 3 0,8-1 1 16,-8-2-3-16,0 1 6 0,1-5-2 0,-1 5-1 0,-6-7 5 16,6 3-2-16,1-4 1 0,-7 4 0 0,6-4 0 15,-5 0 0-15,5 1-1 0,-6-1 3 0,0-2 1 16,7 1 4-16,-8 2-4 0,1-2 4 0,6-1 1 0,1-5 0 16,0 2 0-16,6 3 3 0,-1-5-1 0,2 4-3 0,4-4-1 15,2 0-1-15,6 0-2 0,-6-4 4 0,6 4-6 16,6 4 4-16,0-8-3 0,2 4 0 0,-2 0 0 0,7 4 1 15,0-4 1-15,6 0-1 0,7 3-4 0,1-3 4 16,5 4-4-16,1 0-3 0,-1-4 2 0,8 3-3 16,-8 1 4-16,1-4-3 0,6 0 1 0,-7 3 0 0,1 1-6 15,-1-1 5-15,-6-6-5 0,1 3 3 0,5 3-5 16,-13 2-1-16,7-5 1 0,0 0-3 0,-6-5-5 0,-1 5-1 16,1-3-1-16,0-4-4 0,-1 3-2 0,1-3-1 15,0-9-4-15,-1 6-2 0,-6-7 0 0,6-3 2 0,-5 6-4 16,-2-4 6-16,2-1-2 0,-1-3 7 0,-7 4 2 15,0-1-1-15,-6 5 0 0,0 0 6 0,0-2-3 16,-6 6 6-16,0 2-2 0,-1 1 2 0,-6 0 4 0,6 2 2 16,1 2 2-16,-8 3 0 0,2 0 5 0,6 0-2 15,-1 3-2-15,0 6 2 0,1-2 1 0,6 0 0 16,0 4 0-16,6-1 0 0,1 5 1 0,6-4-1 0,-1 5-2 16,8-6-1-16,7 1 0 0,-1-3 0 0,0-5 2 15,6 1-2-15,-5-4 0 0,-2-4-2 0,1 1 1 0,0-5 1 16,-6 1 1-16,-7 0 4 0,-7-5-1 0,-6 4-1 15,0-2-1-15,0 0-1 0,-6-2 0 0,-7 1 2 0,-7 0-3 16,0 1-3-16,2 1 2 0,-9 3 0 0,1-5-1 16,7 8-1-16,-7-2 0 0,0 2-6 0,0-1 0 0,13 4-6 15,-7 0-3-15,0 0-2 0,14 0-7 0,0 0-2 16,6 4 0-16,0-1-5 0,12-3-5 0,-6 5-2 0,8-2-6 16,6 4-10-16,-1 0-12 0,1 1-6 0</inkml:trace>
  <inkml:trace contextRef="#ctx0" brushRef="#br0" timeOffset="-46606.96">2299 15683 432 0,'-20'7'40'0,"7"1"-3"0,0 3-4 15,0-4-3-15,7 0-7 0,6 7-6 0,0-5 0 16,6 1 0-16,0-3-2 0,14 4-4 0,-1-4-3 0,1 1-1 16,6 0 3-16,1-1-5 0,-2-3 3 0,7-1-5 15,2-3 3-15,-2 0 0 0,-6 0-1 0,0-7 0 16,0 3-5-16,-6-3 4 0,-1 0-4 0,1-5 4 0,-8 4-4 15,-4 2 4-15,-2-5 2 0,0 3 5 0,-6 1 1 16,0 0-1-16,0 0 2 0,0 3 3 0,0 0 0 0,0 1-2 16,-6 3-2-16,6-4-2 0,0 4 0 0,-6 0 0 15,6 4-1-15,-8-1-2 0,8 8 4 0,-6 0 0 16,6 4-1-16,-6-1-1 0,-1 9 0 0,7 2-1 0,-6 8 0 16,6 4-2-16,0 0-3 0,0 3 2 0,-7 4 0 15,7 0-2-15,-7 0 1 0,1 3 0 0,0 1-1 0,0 0 0 16,-2-1-1-16,2-6 0 0,-7 6 0 0,6-7 0 15,1-3 0-15,-7-1-1 0,7-2 0 0,-1-6-1 0,0-2 1 16,1-3-1-16,0-2 0 0,-1-5 0 0,0-2-3 16,1-3 1-16,-1-4 0 0,-5-3 3 0,-2-1 1 15,8 2-4-15,-8-5 4 0,-5-5-4 0,6-2 2 0,-6 0 2 16,5 0-4-16,-5-4 2 0,-1-1 3 0,1-2-3 16,0 0 1-16,-1-2 0 0,7-2 0 0,0 4 0 0,0-5-1 15,7 1 2-15,-2 0 1 0,2-1 2 0,6 4 0 16,6-2-2-16,-6-2-2 0,8 4 4 0,4 0-4 15,2 5 4-15,-2-5-1 0,8 3-4 0,-7 5 4 0,7-3-4 16,-1 2 4-16,7 1-1 0,-6 4-5 0,6-1 1 16,-7 4 4-16,7-5-1 0,-6 5-1 0,6 5-4 0,-7-1-1 15,1-1 0-15,-1 2-5 0,1-3-3 0,0 6-4 0,-1-1-9 16,-6-4-2-16,6 4-5 0,-5 2-4 0,5-6-1 16,-6 5-4-16,0-8-2 0,7 3 2 0,-8 1-1 15,8-4 1-15,-7-4-2 0,7 1-5 0,0-5-8 0,-8 1-10 16</inkml:trace>
  <inkml:trace contextRef="#ctx0" brushRef="#br0" timeOffset="-46142.79">2768 15789 416 0,'-14'11'38'0,"8"0"0"0,-7 1-7 16,7-5 1-16,-2 4-2 0,8-4-9 0,-6 4-2 15,6-3-2-15,0-2-4 0,6 5-2 0,2-3-1 16,4-1 1-16,1 0-2 0,1 1-3 0,4-1 1 0,2 1 1 16,0-8-1-16,-1 2-2 0,7-2-1 0,-6 0-5 15,0-2 5-15,-1-6-1 0,1 1-1 0,-7-1 1 0,7-2-1 16,-14-2 0-16,0 5 0 0,0-3-4 0,-6-2 2 16,0 1 3-16,0 4-1 0,0 0 1 0,-6 0 0 0,0-1 0 15,0 1 0-15,6 3 0 0,-14 0 0 0,8 4 3 16,-1-3-2-16,1 3-2 0,0 3 4 0,-8-3-4 15,8 4 0-15,0 3 3 0,-1 5 0 0,0-2-1 0,1-2 0 16,-1 6-1-16,1 1 0 0,-1 2-5 0,7 2 2 16,0-4-2-16,0 4-3 0,0-1-1 0,7-3-6 0,-1-1-3 15,1 1-7-15,6-5-4 0,0 2-6 0,-1-5-5 16,8 4-4-16,-7-4-3 0,7 0-13 0,-8-7-11 16</inkml:trace>
  <inkml:trace contextRef="#ctx0" brushRef="#br0" timeOffset="-45867.7">3504 15983 405 0,'0'22'16'16,"0"0"1"-16,0 0 0 0,-7-3 5 0,-6-1-2 16,6-3-4-16,-6-1 2 0,0-2-5 0,1-2 4 15,-8 1-2-15,0-4-6 0,1 0-1 0,5 2-1 0,2-6-1 16,-8-3-2-16,13 3-1 0,-5-3-9 0,5-3-4 16,0 0-3-16,7-6-5 0,0 2-5 0,0 0 0 0,0 0-4 15,0-4 1-15,0-1-7 0</inkml:trace>
  <inkml:trace contextRef="#ctx0" brushRef="#br0" timeOffset="-45137.43">3607 15763 415 0,'0'0'23'0,"0"-3"0"16,0-5 0-16,0 5-2 0,0 0 4 0,0-6-10 0,0 6 3 15,-6-4-2-15,6 0 0 0,-6-1 1 0,0 5-1 16,-8-1-5-16,8-3 3 0,-8 2-2 0,1 2 0 0,-6 3 0 15,6-3-1-15,0 3-1 0,-7 0-1 0,7 3 0 16,-6 0 2-16,5 2-1 0,2 2-3 0,-1 0-3 16,6 1 4-16,-6-1-5 0,7 7 5 0,6 1-3 0,0 3 2 15,0-3-5-15,6 7 4 0,1-3-1 0,-1 3 0 16,7-4 0-16,0 4-3 0,1 0-2 0,-2 0 5 0,8-4-1 16,-7 5 0-16,-7-6 1 0,8 1 5 0,-8-3 1 15,0 0 1-15,1-1 1 0,-7-2 6 0,0-1 3 0,0 0-1 16,-7 0-1-16,-5-4-1 0,5 3-1 0,-6-1-1 15,-7-2-4-15,7 0-1 0,-7 0-3 0,1 0-2 16,0 0-6-16,0-2 1 0,-1 2-6 0,0-4-2 0,1-3-6 16,5 4-3-16,2-4-5 0,-8 4-7 0,7-4-4 15,0 0-6-15,0 0 0 0,-1 0-9 0,2-4 0 16,-1 4-3-16,0 0-3 0,-6 0-8 0,5 0-14 0,-6 0-1 16,8 0 7-16</inkml:trace>
  <inkml:trace contextRef="#ctx0" brushRef="#br0" timeOffset="-37360.98">13103 17306 402 0,'0'0'35'16,"0"0"-2"-16,0 0 0 0,0 0-3 0,0 0 4 0,0 0-9 16,7 0 0-16,-7 0-3 0,6 0 3 0,1 0-11 15,-1 0 10-15,8 0-2 0,-2-4 0 0,8 4 1 0,-1-4-1 16,7 4-2-16,0 0 0 0,1 0-4 0,-1-3-2 16,0 3-1-16,-1 3 0 0,1 1-4 0,-6 0-3 15,7 7 2-15,-9-4 0 0,2 0-1 0,0 8-3 0,-1 0 0 16,-5 0 2-16,-2 2-4 0,-5 2 1 0,0 3-1 15,-1 0 0-15,-6 1 1 0,0-2-2 0,-6 2 1 0,-1-2 2 16,0-3-1-16,-5 7-1 0,-2-6-1 0,-5 4 0 16,-1-5 0-16,-6 0 2 0,7-3 0 0,-7-1 1 0,6 1-4 15,-6-1 3-15,0 1 2 0,7-4 1 0,-7-4 0 16,6 1 2-16,1-1 1 0,-1-3-3 0,0 0 5 0,7-2 0 16,1-2 0-16,-2 5 0 0,2-5 3 0,5 0 2 15,0 0 2-15,1 0-4 0,-1 0 3 0,7 0-6 0,0 0 2 16,0 0-5-16,0 0 2 0,0 0-5 0,7 0 2 15,-7 0-1-15,6 3 2 0,1-3-5 0,0 4 3 16,5 0-2-16,-5 3-2 0,12-3 3 0,-6 3-5 0,7 1 4 16,0-1 0-16,6 4-1 0,-7 0-1 0,7-1-4 15,-6 2-1-15,5-1 0 0,1 3-1 0,7-2-8 0,-7-1-5 16,0 0-7-16,1-1-11 0,5-2-11 0,-6-5-4 16,7 1-11-16,-1 0-5 0,-5-4-2 0,5 3-9 15,1-6-11-15,-1-1-3 0,-6 0 8 0,7-2 10 0</inkml:trace>
  <inkml:trace contextRef="#ctx0" brushRef="#br0" timeOffset="-37143.03">14029 17566 404 0,'-14'4'37'0,"1"-1"-3"0,6 5-2 0,-6 3 1 15,7 3 0-15,0 1-7 0,-1 3 0 0,7 1 1 16,0 3-1-16,0-4-1 0,0 1-1 0,7-2-2 0,5-2-2 15,-5 3-6-15,6-4 2 0,0 2-4 0,7-1-3 16,-7-4-2-16,6 3-1 0,0-3 1 0,1 0-1 0,6 0-5 16,-6 0-5-16,-1-4-2 0,7 1-8 0,-6-5-7 15,-1 2-3-15,1-3-9 0,0-2-6 0,-7-2-10 16,7-6-2-16,-8 0-13 0,1 1-9 0</inkml:trace>
  <inkml:trace contextRef="#ctx0" brushRef="#br0" timeOffset="-36924.45">14432 17342 423 0,'-7'4'45'0,"1"0"-1"0,-1 2-3 16,-5 10-1-16,-2 2-2 0,2 4-8 0,-8 8 3 16,7 2-3-16,-7 5-3 0,0 3-1 0,8 4-1 0,-8 4-2 15,7-4-6-15,-7 0-2 0,1 0 2 0,6-4-5 16,0 0-2-16,-7-3-1 0,8 0-1 0,-2-4 2 15,1-4-3-15,0-3-7 0,0-1-7 0,7-3-8 0,0-3-7 16,-2-1-8-16,2-3-10 0,0-4-6 0,6-5-7 16,-7 3-11-16,7-6-15 0,7 0-1 0,-7-3 7 0</inkml:trace>
  <inkml:trace contextRef="#ctx0" brushRef="#br0" timeOffset="-36605.12">14400 17764 434 0,'0'7'41'0,"0"1"-8"0,0 6 1 0,0 1-7 15,6 0 2-15,0 6-11 0,-6-3 0 0,13 5-1 0,1-2-2 16,-2-2-2-16,2-1-3 0,5-7 0 0,1 4 0 16,6-4 0-16,-7 0-3 0,7-4-1 0,-6 1-1 0,6-5-2 15,-7 0 0-15,7-3 1 0,-6-3-3 0,-1 0-2 16,-5-5 0-16,-2-3 1 0,2 0-1 0,-8-7 3 15,0 3 1-15,-6-3 0 0,0-3 1 0,-6-2 5 0,-7 1 1 16,0 0 1-16,0 0-2 0,-7 0 3 0,0 0 2 16,2 5-4-16,-2-3-1 0,1 6 2 0,-7-1 0 0,6 4-4 15,0 4-3-15,7 3-2 0,-7 1-1 0,8 3-3 16,-1-4-6-16,-1 8 1 0,2-1-7 0,4 5-1 16,2 3-2-16,6-1-7 0,-6-2-4 0,6 6-2 0,6 1-8 15,0-4-2-15,2 8-4 0,4-1-3 0,2-3-12 16,5-1-8-16</inkml:trace>
  <inkml:trace contextRef="#ctx0" brushRef="#br0" timeOffset="-36292.71">14979 17929 406 0,'-7'14'26'0,"1"1"-3"0,0 3 0 0,6-3 0 16,0 3-4-16,0 0-2 0,6 1-5 0,0-1 3 0,1-3-1 15,6-4-2-15,0 4 0 0,0-4-3 0,0-4 2 16,7 3-2-16,-1-6 4 0,1 1-4 0,6-2 3 16,-7 0-2-16,7-6 3 0,0 0 0 0,-6-6-2 0,6 3 3 15,0-5 0-15,-7 0-1 0,-5-4-1 0,5 0-1 16,-5-4-5-16,-8 1 2 0,0 0 0 0,0 0 0 16,1 3 1-16,-7-3 0 0,0 3 0 0,-7 0-1 0,7 1-1 15,-6 3-1-15,0 1-1 0,6 2-3 0,-6 0 0 16,-2 5-2-16,-4-1 1 0,5 4-2 0,-6 0-1 15,6 4 0-15,-5-1-2 0,-2 5-6 0,2 0-5 0,-2-1-3 16,8-1-5-16,-1 6-6 0,-5-2-4 0,12 2-1 16,-7-1-3-16,7 0-3 0,7 0 0 0,-1 0-3 0,7-4-7 15,0 3-5-15</inkml:trace>
  <inkml:trace contextRef="#ctx0" brushRef="#br0" timeOffset="-35999.25">15552 18098 403 0,'0'18'22'0,"-6"-1"0"0,6 2-2 0,0-1 0 16,6 1-2-16,0-2-7 0,1 3-1 0,6-6 0 16,0 4-1-16,7-3 0 0,-8-1-1 0,15-2 0 0,-1-1-1 15,0-4 0-15,0 0 2 0,7-2-4 0,-7-3 3 16,6-2 0-16,-5-2-3 0,-2-6 3 0,-5 4 4 15,0-7 1-15,-1 4 2 0,-13-5 2 0,1 2 1 0,-7-1-1 16,0-4-3-16,-13 1 2 0,0-5-3 0,-1 5-2 16,-5-1-1-16,-7 0-2 0,6 0 0 0,-6 1-2 0,7-1 0 15,-7 4-2-15,6 4-5 0,-6-4-5 0,13 8-3 16,1-2-6-16,-8 2-6 0,14 3-7 0,-8 0-4 0,8 3-7 16,-1 2-1-16,1 2-10 0,6-4-11 0,-6 5-8 15</inkml:trace>
  <inkml:trace contextRef="#ctx0" brushRef="#br0" timeOffset="-34540.2">14178 18006 428 0,'-26'11'42'16,"0"-4"-4"-16,0 7-1 0,-7 2-2 0,1 2-4 0,-8 0-10 15,8 0 2-15,-7 4-5 0,0 0-4 0,0 0-3 16,-1 0-3-16,2 0-7 0,5 0-7 0,-6-4-4 16,13 4-5-16,-6-3-7 0,12-5-6 0,1 4-6 0,-1-2-4 15,6-5-11-15,8 4-14 0</inkml:trace>
  <inkml:trace contextRef="#ctx0" brushRef="#br0" timeOffset="-33519.61">18359 16911 407 0,'0'-5'24'0,"6"5"0"0,8 0-2 0,-8-2 0 0,7 2-2 0,0-5-2 16,0 1-1-16,7 1-1 0,0-1-3 15,-1 0 0-15,1 4-1 0,-1-3-1 0,0 3-1 0,-6 3-2 16,7 1 0-16,-6 0 0 0,4-1-2 0,-11 6 0 0,6-2-1 16,0 3 0-16,-7 5-1 0,8-3 0 0,-14 2 0 15,6 0 2-15,-6 4 1 0,-6 0 0 0,0 5 0 16,-2 3 0-16,-4-1-2 0,-8-3 0 0,1 7-1 0,-1 1 3 15,0-1 0-15,-5 0 0 0,-1 1-2 0,6-1 4 16,-6-4-1-16,-1 1 0 0,2-5-1 0,-1 2-1 0,6-4-3 16,-6-1 4-16,7 0-2 0,-1-7 0 0,0 4 0 15,7-4 0-15,1-1 0 0,-2-2-1 0,2 0 0 16,4-1 2-16,8-3-2 0,-6-1-1 0,6 0 5 0,0-3 0 16,0 4-3-16,0 1 3 0,6-2 2 0,2-3 2 15,-2 3-3-15,7 5 3 0,0-5 2 0,0 5-2 0,0-5-1 16,6 8-1-16,1-3-1 0,-1-1-1 0,7 0 1 15,-6 4 1-15,0 0-5 0,5 0 3 0,-5 1-1 16,0 2-1-16,6 1-2 0,-7-5-2 0,1 5-5 0,-1-4-5 16,7 4-6-16,-6-4-11 0,0 3-7 0,-1-3-4 15,1 0-5-15,-1-3-5 0,7-1-8 0,-6 1-4 0,0-6-2 16,5 3-11-16,-5-5-10 0,6 3 4 0</inkml:trace>
  <inkml:trace contextRef="#ctx0" brushRef="#br0" timeOffset="-32690.02">19075 17277 416 0,'-19'10'31'0,"-1"-2"-2"0,8-1 1 0,-2-3-2 0,2 3 2 16,5-3-6-16,-6-1-1 0,6 1 2 0,1 1-1 0,6-3-2 16,-6-2-1-16,6 8-1 0,0-5 2 0,0 1-1 15,-8 4-1-15,16-6-1 0,-8 7-4 0,6 2 0 16,0 0 0-16,7 0 0 0,-6-1 0 0,6 1-1 0,-1 4-2 16,2 0-2-16,6-1-1 0,-1-3-1 0,1 4-1 15,6-4-1-15,0 3-1 0,-7-2-4 0,7 2-3 0,0 1-3 16,-7-4-9-16,8 4-3 0,-1-1-5 0,-6-3-7 0,6 4-7 15,-14-5-7-15,8 2-5 0,-7-1-5 0,1 0-8 16,-2-3-13-16,-5-5-2 0,-1 1 8 0</inkml:trace>
  <inkml:trace contextRef="#ctx0" brushRef="#br0" timeOffset="-32470.04">19446 17196 415 0,'0'-4'44'0,"-6"0"-5"0,6 4-3 0,-6 4-4 16,-1 3-1-16,-6 5-8 0,7 2 3 0,-13 4-1 15,-1 5-4-15,0 6-2 0,-6-4-1 0,0 9-2 16,0 2-4-16,0 1-1 0,0-1-1 0,-7 1-1 0,7 0-3 16,0-4 0-16,7 3-2 0,-1-3-7 0,0 1-6 15,8-5-9-15,-1-4-3 0,6-3-10 0,7 0-10 0,-7-4-5 16,14 1-15-16,-7-9-14 0,7 5 0 0</inkml:trace>
  <inkml:trace contextRef="#ctx0" brushRef="#br0" timeOffset="-32153.51">19389 17523 443 0,'-14'3'44'0,"-6"4"-4"0,7 8-5 0,1-1-1 0,-2 8 0 15,8 0-6-15,0 3 2 0,6 5-2 0,6 0-6 16,0-1-2-16,8-4-1 0,5 1 0 0,7 0-4 0,0-5-1 16,0 2-2-16,7-5-1 0,-1-3 0 0,7-1-5 15,-6-3 1-15,-1 1 1 0,1-6-2 0,-13-1-1 16,6-2 0-16,-7 1-1 0,-6-4 0 0,0-4 0 0,-6 1-3 16,-7-5 2-16,0 0-2 0,-7-6 2 0,1 3 2 15,-1-8 3-15,-6 5 0 0,0-4-4 0,-7-8 0 16,1 3 4-16,-1 6-1 0,2-5-1 0,-9 3-4 0,7 1 3 15,-6 4-5-15,7-1 0 0,-1 0-1 0,8 4-1 16,-8 8-6-16,6-1-2 0,8 0-7 0,6 1-3 0,-6 6-5 16,6 5-5-16,-7-5-1 0,7 8-5 0,7 4-8 15,-1 0-7-15,0-1-6 0,2 1-8 0,4 3-13 16,2 4 6-16</inkml:trace>
  <inkml:trace contextRef="#ctx0" brushRef="#br0" timeOffset="-31837.06">20026 17929 413 0,'-12'0'47'0,"-2"7"-5"0,1-4-4 0,1 6 1 15,-2 1-4-15,8 1-5 0,-7 4 0 0,13-1-1 0,-7 0 0 16,7 1-2-16,7 0-3 0,0-1 3 0,-1-2-3 0,6-1-2 16,2 0-2-16,-1 0 2 0,7-4-1 0,-2 1-6 15,2-1-2-15,0-3 3 0,-1-1-5 0,-5 0 3 0,5 1-5 16,-6-8 4-16,-6 4 0 0,5-3 0 0,-5 0 0 15,-7-8 4-15,0 3-3 0,0-2 0 0,-7-5 1 16,-5 0 0-16,5 1 0 0,-6-5-1 0,0 1-3 0,-7-1 1 16,1 1-2-16,6 0-1 0,-6-1-1 0,-1 5-1 15,7 2-2-15,-7 6-1 0,8-1-6 0,-2 2 2 16,2 2-4-16,5-1-4 0,0 8 3 0,-6-1-4 0,7 4-1 16,-1 1-6-16,7 3-5 0,-7 0-5 0,7 4-5 15,7-4-5-15,-7 7-6 0,13-3-4 0,0 2-5 0,7 2-3 16,0-1-3-16,5 1-1 0,7-4-10 0,8 3-7 15,-1-3-5-15,0-4 2 0</inkml:trace>
  <inkml:trace contextRef="#ctx0" brushRef="#br0" timeOffset="-31558.86">20541 18123 422 0,'-20'0'43'0,"1"-4"-4"0,-1 4-3 0,0 4-1 15,1 0 1-15,6 2-7 0,-6 3 2 0,13 1-2 16,-8 1-4-16,8 0-2 0,6 4-4 0,-7 0-2 15,14-5 0-15,-1 2-3 0,0 2-1 0,2-3-2 0,4 0 0 16,8 4-3-16,-7-8 0 0,7 4-1 0,-1-4 1 0,-6 1-3 16,6-8 2-16,1 3-5 0,-7-3 4 0,6-3-3 15,-6-5-2-15,1 1 3 0,-8-1-1 0,8-2-1 0,-14-5 2 16,0 4-2-16,0-3-2 0,0-1 2 0,-8-1 1 16,2 2 2-16,-7 1 2 0,0-3-5 0,0 5 4 15,0 1-5-15,6 1 0 0,-5-1 0 0,5 6-3 0,0 1-6 16,-6 3-5-16,13 0-4 0,-6-4-1 0,-1 8-6 15,7-1-5-15,0 1-5 0,0 3-3 0,0 0-9 0,7 4-1 16,-1 0-9-16,7-3-12 0,1 6-7 0,5 1 3 16</inkml:trace>
  <inkml:trace contextRef="#ctx0" brushRef="#br0" timeOffset="-31332.8">21082 18284 417 0,'0'0'45'0,"6"0"-4"0,1 0-3 0,-1 3-5 16,7 2 1-16,0 2-10 0,0 0-3 0,7-3-5 0,6 7 2 15,-6-3-4-15,5 2-4 0,7 1 0 0,-5 0-2 0,-1 1-7 16,6-2-5-16,1-3-11 0,-7 4-10 0,0-4-9 15,7 5-15-15,-7-1-20 0,-7-5-8 0</inkml:trace>
  <inkml:trace contextRef="#ctx0" brushRef="#br0" timeOffset="-30509.55">21981 18046 414 0,'-8'-4'61'15,"8"-3"-2"-15,-6 3 1 0,6 4 1 0,0-4-5 16,6 4-8-16,-6-3-4 0,8 3 1 0,4-4-5 16,-12 4-3-16,6-3 0 0,8 3-4 0,-8-5-4 0,7 5-3 15,-6-3-7-15,6 6-2 0,-1-3-2 0,2 5 1 16,-8 2-1-16,8 4-2 0,-1 0-1 0,-1-1-2 0,-5 6-1 16,0 2-5-16,-1 8 3 0,0-5-1 0,-6 5-4 15,-6 0-1-15,0-1 3 0,-1 4 0 0,0 1-3 16,-12-4 1-16,6-4-2 0,-6 4 0 0,-1-9 5 0,0 2-4 15,-5-1 1-15,5-3 4 0,-6-4-1 0,-1-1-2 16,9-2-2-16,-9-4 2 0,7 3 1 0,8-3-1 0,-8-4 1 16,0 3-2-16,7-3 1 0,7 0-1 0,-7 0-2 0,6 0 1 15,1 0 1-15,6 0 1 0,0 0 0 0,-6 0-1 16,6 0-2-16,0 0-2 0,0 0 2 0,6 0 0 16,-6 0 0-16,0 0 0 0,0 0-3 0,0 0 4 0,6 0-4 15,-6 0 4-15,7 8-4 0,6-5 5 0,-7 2-2 16,7-3-3-16,1 6 3 0,-2-3 0 0,8 1 2 0,-7 2-1 15,7 3-2-15,0 0-2 0,5 0 0 0,-5-4 4 16,0 3-5-16,6 2 5 0,-7-1-3 0,7 3-3 16,0-3-1-16,-6 0-7 0,5 0-4 0,-5 0-5 0,0 1-9 15,5-5-10-15,-5 0-7 0,6 1-12 0,-6-5-6 16,-1 1-7-16,7-4-6 0,-6 0-9 0,-1 0-7 0,7 0 8 16,1-4 10-16</inkml:trace>
  <inkml:trace contextRef="#ctx0" brushRef="#br0" timeOffset="-30269.66">22567 18442 417 0,'-20'-5'65'0,"0"2"-4"15,1 0-9-15,-1 6-3 0,7 0-6 0,0 5-10 0,7 3-4 16,-1 4 2-16,7 0-3 0,0 3-5 0,7 1-5 16,6 2 0-16,0-3 0 0,7 1-6 0,5-1 3 15,-5 0-6-15,6-4 1 0,0 2-4 0,0-5 3 16,1-4-5-16,-9-3 4 0,2 3-5 0,-1-7 4 0,-11 0-2 0,4-3-4 15,-6-5 0-15,1-3 3 0,-14-4-5 0,7-3 0 16,-6 1 1-16,0-6-4 0,-8 4-3 0,2-6-2 16,-1-1-2-16,-1 4-1 0,2 4-7 0,-8-4-8 0,7 7-7 15,-7 1-7-15,1 2-4 0,6 2-6 0,-7 2-6 16,1 1-3-16,-1 3-10 0,0 1-15 0</inkml:trace>
  <inkml:trace contextRef="#ctx0" brushRef="#br0" timeOffset="-18870.92">23583 18152 402 0,'-7'-4'44'0,"-6"-2"4"0,6-3-2 0,-6 3 3 0,7-2-2 16,-7 1-8-16,-1 0-3 0,8 0 0 0,-7-5 0 16,0 5-4-16,7 0 0 0,-7-4-4 0,7 4-2 15,-8-5-3-15,8 1-5 0,-1 0 0 0,0 0-1 0,-5-3-2 16,5 3 2-16,1-4-4 0,6 0-2 0,-7-3 0 15,0-4-1-15,-5 0 2 0,5 0-2 0,0-4-2 0,-5 5-2 16,5-5 1-16,-13 0-3 0,8-3 3 0,-14-1-4 16,6 5-1-16,-13-1 0 0,1 1 0 0,-7 2 0 15,-7-3 3-15,-6 1-2 0,0 7-2 0,-1-8 3 0,-12 8-4 16,0-3 4-16,0 2-5 0,-6-4 1 0,-1 5 3 16,-6-3 0-16,6 2 0 0,-6-4-1 0,-7 2-4 0,8-1 4 15,-2 4-2-15,-6-8 2 0,8 5 0 0,-8-2-4 16,6-3 4-16,-5 1-4 0,-1-1 4 0,-6 1-4 15,12-5 2-15,-5 1 2 0,0 3 0 0,-1-3-4 0,0-4 4 16,7 0-2-16,-1 4-2 0,-4-4 4 0,4 0 0 16,1 0-4-16,0-1 0 0,-1 2 0 0,8 0 4 15,-7-5 0-15,12 4-4 0,-5 3 4 0,6-3-4 0,0 0 2 16,0 5-2-16,6-6 4 0,7 4 0 0,-7 1 0 0,0 0-1 16,8 4 0-16,-2-5-3 0,-5 5 2 0,5-4 1 15,2 6-4-15,-8-3 4 0,7 1 0 0,-1 3-4 0,-4 0 4 16,-2 0-4-16,0 0 4 0,0 4-4 0,-6-4 4 15,0 4-4-15,-1 0 1 0,1-2 1 0,-6-2 2 0,-8 4 0 16,8 1-2-16,0-2-1 0,0 1 0 0,-8-1 2 16,8 4-1-16,-2 1 3 0,-4-1 0 0,4 5 0 15,2-2-2-15,-7 5 2 0,6 0-1 0,-5-1 0 0,4 8 0 16,-4-3 0-16,5-1 0 0,6 1 0 0,-5 3-4 16,6 0 4-16,0 0-4 0,12 0 4 0,-5 0 0 0,6-5-2 15,0 2-1-15,6-1 2 0,1 1-2 0,-1-1 0 16,7 0 0-16,0 1 1 0,0-1 0 0,-1 4 0 15,2 0 2-15,5-4 1 0,-6 4 0 0,13 0 0 0,-6 0 0 16,5 0 0-16,1 4-1 0,7 0 0 0,-7-4 0 16,12 3 0-16,-4 1-1 0,4 3 0 0,1 0 0 15,0 1 0-15,6 3-3 0,1 0 4 0,-6 3-1 0,12 1 0 16,-8 4 0-16,8 3 0 0,0 7 0 0,0 1 0 16,0 2 0-16,8 5-3 0,-2 7 4 0,0 3 0 0,-6 4-1 15,6 4 1-15,1 4-1 0,0 4 0 0,-1-1-2 0,1 4 1 16,-1 0 1-16,0-1 1 0,8 1 0 0,-8-2-2 15,0 0 0-15,8-5 2 0,-8 4-1 0,7-9 1 0,1 1 0 16,-8-3-1-16,6-8 1 0,2-1 0 0,-1 2-1 16,0-9 0-16,-6 4 0 0,5-3 0 0,-5 0 1 15,6-4-1-15,-7 3 0 0,1-2-2 0,-7 3 2 0,7-5-3 16,-7 5 4-16,0-5-4 0,0 5 4 0,0-4 0 16,-7 0 0-16,7 0 0 0,-7-4-1 0,1-3 0 0,6 0 0 15,-6-5 1-15,6-2-1 0,0-1 1 0,0-3-1 16,-7 0 0-16,7-5 0 0,0-1 0 0,7-3 0 15,-7 5-2-15,6-3-1 0,0-1 3 0,1-3 1 0,0 3 0 16,-1 0 0-16,7 1 0 0,7 3 0 0,-8-4-1 16,8 0 1-16,6 4 0 0,-7 1 0 0,14-5 0 15,-1 4-4-15,2-4 1 0,-2 4 4 0,14 0-2 0,-8 0-2 16,8 0 4-16,7-1-3 0,-2 2 3 0,2 2-1 16,5-3-3-16,1 4 4 0,0 0 0 0,12-1-4 0,-6 5 4 15,6-1-4-15,2 0 4 0,4 5-2 0,-4-2-2 16,4 2 2-16,8-1 2 0,-7 3 0 0,7 0-5 0,0 1 1 15,0 0 4-15,-1 0-2 0,0-1-2 0,1 1 2 16,0 4-2-16,-1-5 0 0,1 0 3 0,0 5 1 0,0-4 0 16,-1-1-1-16,1 4-4 0,0 0 5 0,0-2-5 15,-1 2 4-15,-6 0 0 0,7 4-5 0,-1-5 1 0,1 3 0 16,-6-2-1-16,4 4 1 0,-10-4-1 0,4-3 0 16,2-23 0-16,-8-3 0 0,2 0 0 0,-2 0 2 0,-6 0 0 15,0 0-4-15,0 0 0 0,-6 0 4 0,6 0-3 16,-13 0 4-16,7 0 0 0,-8 0-4 0,2 0 5 15,-1 0-4-15,-7 0 1 0,-5 0 4 0,5 0-4 0,-6 0 4 16,1 0-4-16,-8 0 2 0,7 0 2 0,-6 0-4 16,-1 0 0-16,1 0 5 0,-1 0-4 0,1 0 4 15,-1 0-4-15,-6 0 4 0,7 0-5 0,-1 0 5 0,1 0-4 16,-1 0 4-16,1 0 0 0,0 0 0 0,6 0 0 16,-6 0-1-16,-1 0 0 0,1 0 0 0,-1 0-2 0,1 0-2 15,-1 0 4-15,-6 0-4 0,7 0 4 0,-7 0-4 16,7 0 4-16,-7 0-1 0,0 0 1 0,-1 0-4 0,1 0 5 15,1 0-5-15,-1 0 4 0,0 0-3 0,-7 0 4 16,7 0-3-16,-6 0-2 0,0 0 4 0,-1 0-2 0,7 0 0 16,-6 0 0-16,-1 0 0 0,1 0-2 0,0 0 4 15,-1 0-2-15,0 0-2 0,1 0 5 0,-7 0-3 0,7 0 0 16,-8 0-2-16,1 0 2 0,1 0 1 0,-2 0 0 16,2 0-1-16,-2 0 1 0,-5 0 0 0,0 0 0 0,-1 0-2 15,-6 0 1-15,7 0 3 0,-7 0-2 0,0 0 0 16,6 0 1-16,0 0 0 0,-6 0 0 0,8 0 0 15,-2 0 0-15,0 0-2 0,7 0 1 0,-6 0 0 0,6 0-1 16,-1 0 3-16,2 0 2 0,-1 0-1 0,0 0 0 16,6 0-2-16,-5 0-3 0,5 0 5 0,0 0-5 15,1 0 0-15,7 0 3 0,-9 0 2 0,9 0-1 0,-1 0 0 16,-6 0 0-16,5 0 0 0,-5 0-5 0,6-22 1 16,-6-7 4-16,-1 3 0 0,1 1-1 0,-1-4 0 0,-6 3-4 15,6 0 1-15,1-3 4 0,0 3-5 0,-7-3 0 16,7 4 4-16,-2-5 0 0,-4 1 0 0,5 0-2 0,-5 0 1 15,5 2 0-15,-6-2 0 0,0-1-3 0,0 5 2 16,0 0 2-16,0-2-1 0,0 2-2 0,1 0-1 16,-2 2 0-16,-5 2 3 0,6-2-1 0,0 1 1 0,-7 1-1 15,0-1 1-15,8 3 1 0,-8-3-2 0,1 4 1 16,-1 0 1-16,-6 0 0 0,7-1-3 0,-7 1-1 16,6 3 3-16,-6-4 1 0,0 5 0 0,0-4-2 0,0 3 0 0,0 1 1 15,0-4 1-15,0 2 0 0,-6-2 0 0,-1 4-3 16,1-5 1-16,-1 1 0 0,-5 0 1 0,-2-4 1 15,-5-1 0-15,-1 2 0 0,0-5 0 0,-6 0 0 0,-6 1 0 16,6-4 0-16,-13-1-3 0,6 1 0 0,-6 0 5 16,-7-1-1-16,1 0 0 0,0 5-4 0,-7-4 4 15,-7 7-1-15,6-4-2 0,-12 1-4 0,0 2-3 0,0 2-7 16,-6-2-8-16,-8 5-12 0,8-3-6 0,-7 2-9 16,0-4-6-16,-7 6-8 0,6-5-23 0,2 0-3 0,4 4 4 15,2-4 12-15</inkml:trace>
  <inkml:trace contextRef="#ctx0" brushRef="#br0" timeOffset="-861.22">9144 17727 400 0,'19'11'9'0,"0"0"3"0,8 0 1 0,-7-4 0 16,5 5-4-16,1-5 0 0,0 4-2 0,0-4 1 15,7 4 2-15,-7-3 0 0,7 2-1 0,-7 1-5 16,6 0 4-16,1 1-5 0,-1-5 4 0,1 7-5 0,-1-3 4 16,1 1-5-16,-1 2 1 0,7-3 2 0,-5 1 0 15,-2-2 0-15,7 1-1 0,0 0-4 0,0 0 0 0,0-4 0 16,6 1 0-16,-6 3 0 0,7-4 0 0,7 0 3 15,-8 0 1-15,1 1-1 0,5 0 0 0,2-6 0 0,-1 6 0 16,0 0 0-16,6-5-1 0,-5 5 0 0,5-5-4 16,-5 4 0-16,5-2 1 0,-6 2 0 0,7 0 3 15,-7-3 1-15,0 3 0 0,0-3-4 0,0 2 0 0,0-2 0 16,-6 1 0-16,-1-2 2 0,1 4-2 0,-1-3 1 16,-5-4-2-16,5 3-1 0,-6-3 0 0,1 0 2 0,-1 4-5 15,-1-4 5-15,-5 0-4 0,7 0 5 0,-8-4-1 16,7 4 2-16,-6 0-2 0,-1 0 2 0,1 0 0 0,-1 0-4 15,1 0 4-15,-7-3 0 0,6 3-4 0,-6-4 1 16,7 0 0-16,-7 1 0 0,0-5 1 0,1 4 0 0,-9-2 1 16,9-2 0-16,-7 1 4 0,-2 0-1 0,2 0 0 15,0-1-4-15,-1-3 2 0,-5 4-2 0,5-4 0 0,-6-1 5 16,0 1-5-16,7 0 0 0,-8 1 2 0,8-5-2 16,-7 4-4-16,7-4 0 0,-8 1-6 0,8 3 0 15,0-7-1-15,-7 2 1 0,7 3-2 0,-8 1-3 0</inkml:trace>
  <inkml:trace contextRef="#ctx0" brushRef="#br0" timeOffset="1694.86">6903 17720 403 0,'-26'-8'13'0,"0"5"-2"16,-7 3 2-16,8-7 1 0,-9 3-1 0,2 0-5 0,-1-3 0 16,1 0-2-16,-7 3 1 0,6-4-1 0,-5 1 0 15,-2 0 1-15,1 0-3 0,-6-4-1 0,-1 4 0 16,1-5 4-16,-1 5-4 0,0-4 5 0,-6-1-5 0,0 2 3 16,7-1-1-16,-14-4 1 0,6 4 1 0,2 0-1 15,-1 0 1-15,-7-3 2 0,6 2-1 0,-5 1 0 0,6 1-1 16,0-1-4-16,0-4 4 0,0 7 0 0,0-2-1 15,-1 2 0-15,2-3-1 0,5 4 0 0,1-1-1 0,-1 5-1 16,0-4-1-16,7 0 1 0,0 3 2 0,0 0-3 16,0-3 1-16,7 2 1 0,-2 5 0 0,2-2 0 15,-1-2 0-15,8 4-2 0,-1 0 5 0,0-4 0 0,6 0-1 16,-7 4-1-16,9 0-2 0,-2 0 2 0,7 0 0 16,-1 0-2-16,2 0 2 0,-2-3-1 0,8 3-2 0,-7 0 2 15,13 0-1-15,-6-4 0 0,6 4-1 0,0 0 0 16,0-4 0-16,0 4 0 0,0 0 0 0,0 0 0 15,0 0-2-15,0 0 1 0,0 0 0 0,0 0-1 0,0 0 2 16,0 0-2-16,0 0 0 0,0 0 2 0,0 0-2 16,0 0 0-16,0 0 0 0,0 0-2 0,0 0 2 0,0 0 0 15,0 0 0-15,0 0 2 0,0 0-3 0,0 0 1 0,0 0-1 16,0 0 3-16,0 0-3 0,0 0 1 0,0 0-1 16,0 0 1-16,0 0 2 0,0 0-3 0,0 0 1 15,0 0 2-15,0 0-3 0,0 0 0 0,0 0 0 0,0 0 1 16,0 0-3-16,0 0 3 0,0 0 0 0,0 0-2 15,0 0 2-15,0 0 0 0,0 0 0 0,0 0 0 0,0 0 0 16,0 0 0-16,0 0 0 0,0 0 0 0,0 0 2 16,0 0-2-16,0 0 0 0,0 0 2 0,0 0-2 15,0 0-2-15,0 0 4 0,0 0-2 0,0 0 2 0,0 0-2 16,0 0 0-16,0 0 0 0,0 0 0 0,0 0 0 16,0 0 0-16,0 0 0 0,0 0 0 0,0 0-1 15,0 0 1-15,0 0 0 0,0 0 0 0,0 0 0 0,0 0 2 16,0 0-3-16,0 0 1 0,0 0 0 0,0 0 0 15,0 0 0-15,0 0 0 0,0 0 0 0,0 0 0 0,0 0 0 16,0 0 0-16,0 0 0 0,0 0 1 0,0 0 0 16,0 0-1-16,0 0 0 0,0 0 0 0,0 0 0 15,0 0 1-15,0 0-1 0,0 0 0 0,0 0 0 0,0 0-2 0,0 0 2 16,0 0 0-16,0 0 2 0,0 0-2 16,0 0 0-16,0 0 0 0,0 0 0 0,0 0 0 0,0 0 0 15,0 0 0-15,0 0 0 0,0 0 0 0,0 0 0 0,0 0 0 16,0 0 0-16,0 0 0 0,0 0 0 0,0 0 0 15,0 0 0-15,0 0 0 0,0 0-2 0,0 0 3 0,0 0-1 16,0 0 1-16,0 0 0 0,0 0-1 0,0 0 1 16,0 0-1-16,6 0 0 0,-6 0 0 0,0 0 0 15,0 0 0-15,0 0 0 0,0 0 0 0,0 0 0 0,0 0 0 16,0 0 0-16,0 0 0 0,0 0-2 0,0 0 2 16,0 0 0-16,0 0-2 0,0 0 2 0,0 0 0 15,0 0 3-15,0 0-3 0,0 0 0 0,0 0 0 0,0 0 0 16,0 0 1-16,0 0 0 0,0 0-1 0,0 0 0 15,0 0 0-15,0 0 0 0,0 0 0 0,0 0 0 0,0 0 0 16,0 0 0-16,0 0-2 0,0 0 2 0,0 0 0 16,0 0 2-16,0 0-4 0,0 0 2 0,0 0 2 15,0 0-2-15,0 0 0 0,0 0 0 0,0 0-1 0,0 0 0 16,0 0 3-16,0 0-3 0,7 0 2 0,-7 0-1 16,0 0-1-16,6 0 0 0,-6 0-2 0,6 4 0 0,2-4 2 15,-2 4-1-15,0-4-5 0,0 3 4 0,8 1-4 0,-14-4 2 16,13 4 0-16,-7-4 0 0,-6 4 1 0,7-4-2 15,0 2-6-15,-1-2 0 0,6 0-4 0,-4 5-3 16,-2-5-3-16,0 4-9 0,1-4-8 0,6 0-13 0,0 0-18 16</inkml:trace>
  <inkml:trace contextRef="#ctx0" brushRef="#br0" timeOffset="4734.23">13123 17500 404 0,'0'0'15'0,"0"0"-1"0,0 0 1 16,0 0-1-16,0 0-1 0,0 0-3 0,0 0-1 16,0 0-3-16,0 0 4 0,0 0-1 0,0 0-4 0,0 0 3 15,0 0-4-15,0 0 0 0,0 0 2 0,0 0 0 16,0 0-1-16,0 0 0 0,0 0 0 0,0 0-1 0,0 0 1 16,0 0-1-16,0 0-1 0,0 0 1 0,0 0-2 15,0 0 1-15,0 0-1 0,0 0 2 0,0 0-1 0,0 0 0 16,0 0 2-16,0 0 0 0,0 0 0 0,0 0 0 15,0 0-3-15,0 0 0 0,0 0 5 0,0 0-1 0,0 0 1 16,0 0 0-16,0 0 2 0,0 0-3 0,0 0 3 16,0 0-1-16,0 0-5 0,0 0 4 0,6 4-3 0,-6 0 3 15,7-1-4-15,-7 0 2 0,7 1-2 0,-1 1 1 16,0-2 3-16,1 0-1 0,-7-3-2 0,7 4 0 0,-1 3-2 16,-6-3 4-16,13 0 0 0,-7 3 2 0,1-3-4 15,6-1 4-15,1 5 1 0,-2 3 0 0,8-5-3 16,-1 2 1-16,1-1 2 0,6 1-1 0,7 3 1 0,-1-1-3 15,1-2 3-15,5 7 0 0,1-1-5 0,7-2 0 16,-1 6 0-16,8-4 4 0,-1 5-1 0,7-1-4 16,-8 0 1-16,8 1 2 0,0 3-5 0,6 0 2 0,-6-4 0 15,-1 8 1-15,7-4-4 0,0-1 2 0,-6 1 2 16,6 4-2-16,0-4 0 0,-6 3-1 0,6-2-2 0,1 3 4 16,-9-4-4-16,2 0 1 0,0 0 3 0,0 3-5 15,-7-3 5-15,0 0-2 0,-6 0 1 0,6 0-2 0,-13-4 0 16,6 4 2-16,-13-3-2 0,8-1 0 0,-7 1-2 15,-1-5 1-15,-6 4 0 0,1-3 3 0,-2-4-2 0,-5 0 1 16,0-4-3-16,-8 4 2 0,8 0 2 0,-14-8-4 16,7 5 2-16,-6-1 2 0,0-3-4 0,-1 0 2 0,0-1 3 15,-6-3-2-15,0 4 1 0,0-4-1 0,0 0 4 16,0 4 1-16,0-8 0 0,0 4-4 0,0 0 5 16,0 0-4-16,0 0 2 0,0 0 1 0,0 0 0 0,0 0 1 15,0 0 1-15,0-4-3 0,0 4-1 0,0 0 5 16,0 0-5-16,0 0 4 0,0 0-5 0,0 0 0 0,0 0 4 15,0 0-5-15,0 0 4 0,0 0-4 0,0 0 4 16,0 0-1-16,0 0-3 0,0 0 3 0,0 0 0 0,0 0 0 16,0 0 1-16,0 0 0 0,0 0-2 0,0 0 4 15,0 0 0-15,0 0-4 0,6 0 0 0,-6 0 4 16,8 0-4-16,-8 0 1 0,6 4 1 0,-6-4 0 0,0 4-1 16,6-4 2-16,-6 0-2 0,0 0-2 0,0 3-1 15,0-3 1-15,0 0 1 0,0 0-2 0,0 0 0 16,7 0 1-16,-7 5 0 0,0-10-1 0,7 5 1 0,6 5 1 15,-7-5-3-15,0 0 1 0,8 0 1 0,-8 0-3 16,7 2 1-16,-6 3 2 0,6-2-3 0,-1 2-2 0,2 1 3 16,-8-2 1-16,8 3-2 0,-2-3 2 0,1 4-2 15,1-5 0-15,-2 1 2 0,2-1-3 0,-2 5 1 16,1-8 2-16,1 3-3 0,-2 1 1 0,2 0 2 0,-2-1-1 0,2 0-2 16,-1 6 1-16,-1-6 1 0,2 0 0 0,-8 1 0 15,8 0-3-15,-8 3 1 0,0-3 1 0,1-1-1 16,-7 1 1-16,0 1-1 0,6-5 0 0,-6 0 1 0,0 0 0 15,0 0 0-15,0 2 0 0,0-4 0 0,0 2 0 16,0 0 0-16,0 0 2 0,0 0 0 0,0 0-2 0,0 0 0 16,0 0 0-16,0 0 2 0,0 0-2 0,0 0 0 15,0 0 2-15,-6 0-1 0,6 0 0 0,0 0-1 16,0 0 0-16,0 0 1 0,0 0-1 0,0 0 0 0,0 0 0 16,0 0-1-16,0 0 1 0,0 0 0 0,0 0-1 15,0 0 1-15,0 0 0 0,0 0 0 0,0 0 0 0,0 0 0 16,0 0 1-16,0 0-1 0,0 0-2 0,0 0 2 15,0 0-2-15,0 0 2 0,0 0 2 0,0 0-3 16,0 0 0-16,0 0 0 0,0 0 1 0,0 0 0 0,0 0 0 16,0 0 0-16,0 0 0 0,-7 0 0 0,7 0 1 15,0 0 0-15,0 0-1 0,0 0-2 0,0 0 2 16,0 0 0-16,0 0 0 0,0 0 0 0,0 0 0 0,0 0 0 16,0 0 0-16,0 0 0 0,0 0 0 0,0 0 0 15,0 0 1-15,0 0-1 0,0 0 2 0,0 0 0 0,0 0-1 16,0 0-3-16,0 0 2 0,0 0 0 0,0 0 0 15,0 0-1-15,0 0-1 0,7 0 1 0,-14 0-1 16,7 0 1-16,0 0-2 0,0 0 0 0,0 0-6 0,0 0-1 16,0 0-1-16,0 0-8 0,0 0-7 0,0 0-8 15,0 0-12-15,-6 0-11 0,6 0-8 0,-6-5-12 0,-8 1-24 16,8 1-3-16,-8-1 16 0,8-3 5 0,-13 3 14 0</inkml:trace>
  <inkml:trace contextRef="#ctx0" brushRef="#br0" timeOffset="6244.43">15682 16529 401 0,'-12'11'48'0,"-2"0"2"16,-5 4 3-16,5-1-1 0,2 2 0 0,-2 1-9 0,2-1-2 16,-1 2-6-16,6-4-3 0,0 1-1 0,1-1-1 15,6 1-3-15,6 0-3 0,-6-1-3 0,7 6-6 16,6-6 0-16,0 4 0 0,1 0-1 0,-2 4-6 0,2 0 3 16,5 0-3-16,-6 0-3 0,0 4 3 0,-7-4-4 0,0 3 3 15,2 1-5-15,-8 0 4 0,-8-5-5 0,2 5 0 16,-6 0 4-16,-8-4 0 0,1 0-1 0,-7 0 0 0,-1 1-2 15,1-6 0-15,0-2-1 0,-7-4 0 0,7 0 1 16,0-4-5-16,7 1 3 0,-1-5-5 0,0-3-6 16,8 0-2-16,-1 0-1 0,6 0-7 0,-6-3-5 0,13-2-3 15,-6 2-9-15,6-4-2 0,0 7-1 0,0-8-5 16,0 5 0-16,-6-8-1 0,12 4-3 0,-6-1-8 0,6-3-9 16,0 0-4-16</inkml:trace>
  <inkml:trace contextRef="#ctx0" brushRef="#br0" timeOffset="6467.09">15754 16683 404 0,'19'-7'80'0,"-5"-1"-9"15,-1 1-9-15,-1 4-7 0,2-5-8 0,6 1-10 0,-8 7-4 16,1 4-4-16,7-1-4 0,0 5-2 0,-1-5-3 15,0 9-3-15,1-5-3 0,6 0-3 0,-6 4-7 0,-1 0-4 16,-6-3-7-16,7 6-2 0,-7-3-8 0,0-4-8 16,6 4-7-16,-5 0-8 0,-2-1-6 0,1 2-10 15,0-5-12-15,0-3-16 0,7 3 7 0,-7-3 8 0</inkml:trace>
  <inkml:trace contextRef="#ctx0" brushRef="#br0" timeOffset="7120.5">16288 16456 422 0,'0'-7'31'0,"0"-5"-2"15,-6 5-3-15,6 0 0 0,-7 0-1 0,0-4-5 16,1 4 1-16,0-5-1 0,-8 2-1 0,1-5 2 15,1 3-4-15,-8 2-1 0,6-5-1 0,-11 0 2 0,5 1-2 16,-6 3-3-16,-6 0 1 0,-1 0-4 0,1 0 0 0,-7 0-1 16,-1 0-1-16,-5 4-1 0,0-1 0 0,-8 0-1 15,7 6 1-15,-5-3-1 0,-8 5 2 0,13 5-2 0,-13-3-1 16,8 6 2-16,-2 3 2 0,1 4 1 0,1 0-2 16,-2 3 1-16,1 4 0 0,7 4 1 0,5 2 0 15,-5 2-2-15,6 7-1 0,-1-1 1 0,8 5 4 0,6 3-2 16,0-1 0-16,6 8 0 0,8 1 3 0,-2 2 0 15,8 6 0-15,12-5-4 0,0 4 1 0,8-5 2 0,5 1-3 16,1 0 0-16,12-4-1 0,1 2-1 0,13-10-2 16,-1 1 2-16,7-4 0 0,1-4-3 0,12-2-1 15,0-5 0-15,0 0 0 0,0-3 0 0,6-7 0 0,2-6 0 16,-8 3-3-16,0-10 3 0,0-2 0 0,0-4 0 16,-7-4-3-16,1-2 2 0,-7-5 0 0,0-5 1 0,-6-2-1 15,-7 0-2-15,0-8 2 0,-7 0 0 0,1-6 2 16,-7-5-3-16,-6-3 0 0,0-4 1 0,-8-4-1 0,-6-7 0 15,1 1 0-15,0-12-2 0,-14 3 2 0,0-3 0 16,1-4-1-16,-14 1 0 0,1 3-4 0,-1 0-2 16,-12 0-1-16,6 8-5 0,-7-1-3 0,-6 4-1 15,1 5-6-15,-2 1-5 0,1 2-3 0,0 6-3 0,7 4-4 16,-1 0-5-16,-7 9-3 0,15 2-4 0,-7 8 3 16,12 3-3-16,-6 8-10 0,6 3-7 0,1 4-4 0</inkml:trace>
  <inkml:trace contextRef="#ctx0" brushRef="#br0" timeOffset="11041.2">14751 13280 401 0,'-65'-15'7'0,"6"-3"0"0,-6 4-1 16,0-5 0-16,0 4 0 0,-1-3-5 0,1 3 0 15,0-4 0-15,-6 5 0 0,0 0 0 0,-2-5 0 0,2 5 0 16,0-1-1-16,-2 0 0 0,2-2 0 0,-8 1 1 0,8 2-1 15,-7-1 0-15,6-3 1 0,1 3 0 0,-8 0-1 16,8-3 1-16,0 4 0 0,-8-5-1 0,8 5 1 0,-1-5 0 16,0 4 0-16,1 1 0 0,-8-1 0 0,8-3 0 15,6 7 0-15,0-4 2 0,-8 5-1 0,2-6 0 16,6 5-2-16,-6 1-2 0,-1-2 3 0,6 2 1 0,-5-1 0 16,6 3-2-16,-6-3 0 0,-1 4 0 0,0 0 0 15,7-1 0-15,-7 1 0 0,1 0 0 0,-1 0 0 16,0 3 0-16,-6-3 2 0,7 2 0 0,-1-2-3 0,-6 4 1 15,-1-1 1-15,2-3 1 0,-2 3 0 0,2 0-3 0,4 1-1 16,-4-1 2-16,-2 1 0 0,8-2-2 0,-8 2 3 16,2-1 1-16,-2 1 0 0,1-1 0 0,0 0-3 15,0 1 3-15,6-5 0 0,-6 5 0 0,0-1 0 0,0-4 0 16,-1 5 0-16,2-4 0 0,-2 3 0 0,0-3 0 16,-4 3-1-16,4-3-1 0,-6 2-3 0,1 3 5 0,-1-3-1 15,0 2-3-15,0 0 4 0,1 3-4 0,-1-4 0 16,-6 0 4-16,6 0 0 0,1 4-1 0,-7-2-4 15,6 2 5-15,-6 0-1 0,6 0-4 0,-6 0 1 0,6-5 2 16,1 5-2-16,-1 0 0 0,0 0 1 0,0 5 3 16,1-5-3-16,0-5 3 0,-1 5-4 0,0 0 4 0,1 0 0 15,-1 0-2-15,0 0 2 0,7 0-2 0,-7 0 2 0,0 5-4 16,8-3 0-16,-8-2 4 0,0 0 0 0,7 0-5 16,-7 4 5-16,1-4 0 0,6 4-4 0,-7 0 0 15,6-1 1-15,-5-3 4 0,6 0 0 0,-7 3 0 0,7 2 0 16,0-3-5-16,0-2 4 0,-7 5 0 0,7 2-4 15,0-7 4-15,-1 4-4 0,2 3 5 0,-2 1-5 0,2-5 4 16,-2 0-2-16,1 2 0 0,0 2 3 0,-1 0-3 16,1-3 2-16,7 3-4 0,-8 0 2 0,2-3 2 15,-2 4-4-15,8-1 2 0,-8 0 2 0,2 0-4 0,4 1 2 16,2 0 2-16,0-1-4 0,-2 0 2 0,2 0-2 16,0-3 0-16,-1 3 3 0,7 5 0 0,-7-6 2 0,1 2-1 15,-1 3-2-15,7-4 2 0,-7 4 0 0,0-4-5 16,1 7 5-16,-1-2 0 0,0-1-5 0,-6 0 5 15,13-1 0-15,-7 2 0 0,1 3 0 0,-1-5-1 0,0 2-2 16,1-1-2-16,-1-1 5 0,0 6-1 0,7-6-2 16,-6 0 0-16,-1 2 0 0,7-1-2 0,-7 0 3 0,7-1 0 15,0 2 0-15,-6-1-2 0,6 0 2 0,0 0 0 16,-1-4-2-16,1 4 0 0,0 0 3 0,0 4 0 0,0-8 1 16,-7 8-2-16,6-3 2 0,9 2 0 0,-9-1-5 15,1 4 5-15,6-3-5 0,-6 0 5 0,6 1-5 16,2 3 3-16,-2-3 2 0,0-1-5 0,0 4 5 0,1-2-5 15,-1-2 5-15,7 5-4 0,0-5 4 0,0 4 0 16,6-3-3-16,7 3-2 0,33 0 0 0,6 0 5 0,0 2 0 16,0 2 0-16,0-4-6 0,0 3 6 0,0-2 0 15,0-1-1-15,0 4 0 0,0-3-3 0,0-1 3 0,0-3-5 16,0 3 3-16,0-4 3 0,0 1-6 0,0-4 6 16,0 0 0-16,0 1-1 0,0-5-5 0,0 4 0 0,0-4 6 15,0-3-1-15,0-1-6 0,0-3 4 0,0 3-4 16,0-3-2-16,0 0 0 0,0 0-5 0,0 0-3 15,0 4 2-15,0-4-4 0,0 8-2 0</inkml:trace>
  <inkml:trace contextRef="#ctx0" brushRef="#br0" timeOffset="12697.13">23609 18508 403 0,'0'0'11'0,"0"0"4"16,0 0-1-16,0 0-1 0,0 0-2 0,0 0-4 15,0 0-1-15,0 0-4 0,0 0 3 0,0 0-1 16,0 0 0-16,0 0-1 0,0 0-3 0,0 0 1 0,0 0 2 16,0 0-1-16,0 0 0 0,0 0 0 0,0 0 0 15,0 0-1-15,0 0 0 0,0 3 0 0,0 1 0 16,0-4 0-16,0 4 0 0,0 3 0 0,0-3 0 0,0-1-3 16,0 5 3-16,0-5 0 0,0 5 0 0,0-2 0 15,0 3-1-15,0-6 0 0,0 4 0 0,0-3 0 0,0 3-2 16,0 0 2-16,-7-3 0 0,7 3 0 0,0 1-4 15,0-1 5-15,0-3-1 0,-7 2-4 0,7 2 4 0,0-3-6 16,0 2 3-16,0-4-5 0,0 1-3 0,0 0-4 16,0 3-7-16,-6-3-13 0</inkml:trace>
  <inkml:trace contextRef="#ctx0" brushRef="#br0" timeOffset="15357.34">14601 13254 400 0,'20'4'8'15,"-7"-1"0"-15,0 1 0 0,6-4 0 0,1 4 2 16,-1-1-6-16,7 2 0 0,-6-2 0 0,6-3 0 0,0 3-1 15,7 1 0-15,-1-4-4 0,-5 0 4 0,5 4-4 16,7-4 2-16,-6 0 2 0,-1 0-4 0,7 3 0 16,-7-3 0-16,8 3 0 0,-7 2 4 0,5-2 0 0,-5 1-2 15,-1 1-3-15,1-3 1 0,6 2 4 0,-7-1-3 16,2-3-1-16,-2 4 0 0,1 0 4 0,-7-1-1 16,7-3 0-16,-1 5-4 0,-7-3 0 0,9 7 0 0,-9-6 2 0,1 1-1 15,7 0 0-15,-7-1 0 0,0 4 0 0,0-7 4 16,-7 7-4-16,1-2 4 0,6-2-2 0,-6 1-3 15,-1-1 3-15,1 1 1 0,-1 0-3 0,1-1 3 0,-7 5-4 16,6-1 1-16,1-4 3 0,-7 5-4 0,7-1 5 16,-8-3-5-16,8 3 1 0,-7 0 3 0,7 2-2 0,-8-2 2 15,8-1-4-15,0 2 0 0,-7-2 4 0,7-1-4 16,-1 2 4-16,-6 1-4 0,6-1 5 0,-5-3-3 16,5 2 0-16,0-1-2 0,-5 2 5 0,5-3-5 0,-5 3 4 15,4-4-4-15,2 1 2 0,-7 3 2 0,7-3-3 16,0 4 3-16,-1-5 0 0,1 4-4 0,-1-3 0 0,0 3 1 15,8-3 0-15,-7 3 4 0,5 5-3 0,1-9 4 16,0 5-4-16,0 3 3 0,1-5 0 0,5 3 1 16,-6 1 0-16,7-3 0 0,-1 4 0 0,7-3-1 0,0 3-2 15,1 0-2-15,-1 0 0 0,-1 1 4 0,8-3-2 16,0 2 0-16,0 1 0 0,-1 2 0 0,1-3 0 0,5 4 0 16,-5 0 0-16,6-4 0 0,0 4-2 0,1-1 0 15,5 4 2-15,-6-3 0 0,0 2 0 0,7 0 0 0,0 0 2 16,-1 2-3-16,1-1 0 0,6 4 2 15,0-4-2-15,0 4 0 0,0 0 0 0,14 0 1 0,-8 4-1 16,0-1 1-16,8 1-1 0,-8 3 1 0,8-3-1 0,-2 7 0 16,-4 0 0-16,4 0 0 0,2 0 0 0,-1 3 0 15,0 1 0-15,0-1 0 0,0-3 0 0,0 8 2 0,1-4-2 16,-2 0 0-16,2-1-2 0,0 1 2 0,-2 3 0 0,2-3 0 16,-2-1 0-16,2 1 0 0,-1 3 0 0,0-4 0 15,6 9 0-15,-5-6 0 0,-1 2 1 0,0 4-1 16,1 2 0-16,-2-3 0 0,-4 4 0 0,-2-5-2 0,0 4 2 15,2-1 2-15,-2-6-2 0,0 3 0 0,0-2 0 16,2-5 0-16,-8 1 0 0,0-1 0 0,0 2 0 16,0-6 0-16,0 5 0 0,-6-5 0 0,-1 1 0 0,-5 4 0 15,-1-4 0-15,6 1 1 0,-12 3-1 0,6-5 0 16,0 0 0-16,-6 5 0 0,-1-4 0 0,7 1 0 0,-7 2-2 16,2-3 2-16,-2-3 1 0,-6 3 0 0,7-4-1 15,-8 0 0-15,-5 1 0 0,7-1 0 0,-8-4-2 0,7 5 2 16,-13-5 0-16,7-3 0 0,-1 4 1 0,-6-1-1 15,1-3-2-15,-1 5 3 0,-1-7-1 0,1 6 1 16,0-3-1-16,1 2 0 0,-7 1 1 0,5-4 0 0,1 3-1 16,0 2-2-16,0-2 2 0,-6 1 1 0,6-1 0 15,-7 0 0-15,1-2-1 0,7 3 0 0,-9-1 0 16,2 1 0-16,-1-1 0 0,1 0 0 0,-6-2-2 0,-2 3 2 16,1 3 1-16,7-3-1 0,-14 0 0 0,8-1 0 15,-2 4 1-15,-5 0 0 0,0 5 0 0,-1-6-1 0,1 6 2 16,-1-2 2-16,0 5 0 0,1 0 0 0,-7-1 0 0,7 1-3 15,-7 4 4-15,0-1 0 0,0 0 0 0,0 4 0 16,0 0 0-16,0 3-2 0,0-3 0 0,0 1 0 16,6 2 0-16,-6-3 0 0,0-3 1 0,0 2 2 0,0-2-2 15,6-4-1-15,-12-1 0 0,12-3 0 0,-6 0 1 16,0 0-2-16,-6-4-1 0,6-4-1 0,0 1 1 0,0 0 1 16,0-4 2-16,-6 0-3 0,6-3 3 0,0-1 0 15,-7-4-4-15,7 1 5 0,0 0 1 0,-7-4 3 0,7 0-3 16,0-4 1-16,0 4-1 0,0 0 4 0,-6-3 0 15,6 2-1-15,0 1 0 0,-6 0-2 0,6 1-1 16,0-2 1-16,-7 5-3 0,7-1 2 0,-6 1 2 0,-1 0-3 16,7-1 0-16,-7 5-1 0,7-5 2 0,-6 5-3 15,6-1 2-15,-6 0-3 0,-2 0 0 0,8 5 0 16,0-6-1-16,0 6 0 0,0 0 1 0,0-2-1 0,0 1 3 16,0 4-3-16,0-1 1 0,0 5 1 0,0-4-3 15,0 6 3-15,0 0-1 0,8 2 0 0,-8-27-2 0,6-7-2 16,-6 0 4-16,0 0-2 0,6 0 2 0,-6 0-3 15,0 0 1-15,0 0 2 0,0 0-1 0,0 0-2 0,0 0 0 16,0 0 3-16,0 0-1 0,7 0-3 0,-7 0 1 0,0 0 2 16,7 0-3-16,-7 0 2 0,0 0-1 0,0 0 2 15,0 0 0-15,0 0-5 0,0 0 3 0,0 0 0 16,0 0 1-16,0 0-1 0,0 0 1 0,0 0-1 0,0 0 1 16,0 0-1-16,0 0 1 0,0 0-1 0,0 0 1 15,0 0-1-15,0 0 1 0,0 0 0 0,0 0-1 0,-7 0 3 16,7 0-3-16,-7 0 1 0,1 0 0 0,6 0-1 15,-6 0-1-15,6 0 3 0,-8 0-1 0,8 0 0 16,0 0 1-16,0 0 1 0,0 0-2 0,0 0 0 0,0 0 0 16,0 0 0-16,0 0 2 0,0 0-3 0,0 0 1 15,0 0-1-15,0 0 1 0,0 0 2 0,0 0 1 0,0 0-3 16,0 0 1-16,0 0 2 0,0 0 0 0,0 0-2 16,0 0-1-16,0 0 6 0,0 0-5 0,0 0 3 15,0 0 1-15,0 0-1 0,0 0 0 0,0 0 0 0,0 0 1 16,0 0 2-16,0 0-1 0,0 0 0 0,0 0 0 15,0 0 0-15,0 0 0 0,0 0-5 0,0 0 6 0,0 0-2 16,0 0 2-16,0 0-2 0,0 0 1 0,0 0 2 16,0 0 0-16,0 0 0 0,0 0-1 0,0 0-4 15,0 0 4-15,0 0-6 0,0 0 5 0,0 0-5 0,0 0 5 16,0 0-6-16,0 0 5 0,0 0-5 0,8 0 0 0,-2 0 0 16,0 0 5-16,8 0-6 0,-8 0 5 0,1 0-5 15,5 0 5-15,2 0-5 0,-2 0 5 0,8 0-5 16,-7 0 4-16,0 0-2 0,0 0 0 0,1 0-2 0,5 0 4 15,-6 0-2-15,6 0 2 0,-5 0-6 0,5 0 6 16,-6 0-6-16,6 0 5 0,1 0-4 0,-7 0 5 0,0 0-5 16,6 0 2-16,-5 0 3 0,-2 0-1 0,-4 0 0 15,4 0 0-15,1 0-3 0,-6 0 1 0,6 0 1 16,-1 0 1-16,-4 0-1 0,4 0-4 0,-5 0 5 0,-1 0-2 16,1 0-3-16,6 0 0 0,-7 0 3 0,1-29 2 15,0-3-2-15,-7-2-3 0,6-2 5 0,0-1-4 0,-6 0 4 16,0 1-4-16,0-4 2 0,0 3-2 0,0-4 5 15,7 5-5-15,-14-5 5 0,7 5-2 0,0-1 1 16,0 1-4-16,0 2 4 0,0 5-4 0,0-4 4 0,0 4-4 16,-6 0 4-16,6-1-4 0,-6 5 4 0,6-1 0 15,-7-4-5-15,0 5 5 0,1-4-2 0,-1 3-2 0,1-4 4 16,-1 2-4-16,1 2 4 0,-7-7-4 0,7 4 4 16,-8-1-2-16,1 1 0 0,0-4-2 0,7 0 4 0,-13 0-2 15,5 0-2-15,1-4 4 0,-6 2-2 0,-1-2-1 0,7 0 1 16,-13 0 2-16,6 4-1 0,1-4 0 15,-1 1 0-15,-6 3 0 0,1 0-1 0,-2-1-4 0,1 2 3 16,6-1-1-16,-6 0-2 0,-6 0-1 0,5 0-3 0,-5-4-5 16,7 5-4-16,-9-5-6 0,2 0-3 0,-1 0-7 15,1 0-5-15,-1 1-4 0,-6-4-4 0,13 3-1 16,-6 0-4-16,5 5-18 0,1-5-10 0,7 8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14:25.6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3340 6634 409 0,'0'4'22'0,"0"-4"-1"0,0 0-1 0,0 0-4 16,0 0 2-16,0 0-6 0,0 0 1 0,0 0 1 15,0 0-3-15,0 0-2 0,0 0 5 0,7 0-5 0,0 0 2 16,-1 0 0-16,0-4 0 0,2 1-2 0,4 0 0 16,1 3 0-16,0-9-2 0,0 6 0 0,1-2-1 15,-2 3 0-15,8-2 1 0,-1 1 0 0,7 3-3 0,-6-5 0 16,6 5-1-16,7 0 0 0,-7 0 2 0,7 0-3 16,-1 0 0-16,7 0 2 0,0 5 0 0,-1-5-1 0,2 0 0 15,-1 3 0-15,6 1 0 0,1 3-5 0,-1-4 5 16,2 1-2-16,-2 4 1 0,1-1 0 0,-1-3 0 15,1 2-2-15,-1 2-2 0,7 0 0 0,-5-5 2 0,4 5 2 16,1-1 0-16,1 0-4 0,-2 4 0 0,2-4 4 16,-1 4-4-16,7 0 4 0,-2-4 0 0,-4 5-4 0,6-1 4 15,-1-1 0-15,1 2-1 0,0-1-4 0,-1-4 5 0,-6 4-1 16,7-4 0-16,-1 4-4 0,7-3 2 0,-6-2 2 16,0 2 0-16,6 1-2 0,-7-3-2 0,7 1 1 15,0 0 4-15,1 0 0 0,-8 1-2 0,1 0-3 0,6-1 0 16,-6 0 1-16,-1 0 4 0,-5 1-4 0,-1-1 4 15,6 1-4-15,-6-1 4 0,-6 0-4 0,6 0 4 16,0-2-4-16,-6 2 4 0,6 0-3 0,-6 0 2 0,-1-3-1 16,-6 3-1-16,7 0-1 0,-7-2 0 0,0 1 4 15,0-2-3-15,-6 4 2 0,6-6-1 0,-7 6 0 0,1 1-2 16,-7-6 4-16,6 0-1 0,-5 5-4 0,-1-5 5 16,0 1-1-16,-1 0-1 0,9 3-3 0,-9-4 5 0,1 1-4 15,-6 0 1-15,6 0 3 0,0-1 0 0,0 1-2 16,0-4-1-16,0 3 1 0,0-3 0 0,0 0 0 15,1 0 0-15,-2 0-2 0,7 0 4 0,-5 0-2 0,-1 0-2 16,0 0 4-16,0 0-4 0,0 0 4 0,7 0-4 16,-7 0 4-16,-1 4-2 0,2-4-1 0,-1 0 3 15,0 0-3-15,0 0 3 0,0 0-3 0,1-4 0 0,-2 4 2 0,1 0 0 16,0 4-3-16,0-4 0 0,-6 0 2 16,5 0 2-16,2 0-4 0,-1 0 4 0,-6 0-1 0,6 0-3 15,-1 3 1-15,-5-3-1 0,6-3 2 0,-6 3 2 0,5 3-2 16,-5-3 2-16,7 5-4 0,-1-5 4 0,-7 3-2 15,7-3 0-15,0 0 0 0,-6 0-2 0,6 0 4 16,-1 0-5-16,2 0 5 0,-8 0-2 0,8 0-2 0,-1 0 4 16,-1 0-2-16,-5 0 0 0,6 0 0 0,0 0 2 15,1 0-2-15,-2 0-2 0,1 0 4 0,0 0-4 0,-6 0 4 16,6 0 0-16,0 0-2 0,0 4 0 0,0-4-2 16,-6 0 1-16,6 3 3 0,-1 1-1 0,1-4-3 15,1 4 3-15,-7-4 1 0,6 0-1 0,-1 0-2 0,1 0 2 16,0 0-3-16,7 3-1 0,-7-3 4 0,7 0-3 15,-7 0 4-15,6 0-2 0,1 0-3 0,-7 4 4 0,7-4-1 16,-1 0-3-16,1 0 5 0,-1 0-1 0,1 0-1 16,-1 0-1-16,1 0 0 0,-1 0 0 0,1 0 1 0,-1 0 0 15,2 0-1-15,-9 0 0 0,7 0 0 0,2 0 3 16,-2 0-3-16,1 0 1 0,6 0 1 0,-7 4 0 16,1-4 0-16,-1 0 0 0,7 3-3 0,1-3 2 0,-1 5 0 15,-1-3-2-15,9-2 1 0,-2 0 1 0,1 5 0 16,5-2 0-16,-5 2 0 0,6-5 0 0,6 3-2 15,-5-3 4-15,6 3-2 0,-1-3 1 0,1 4 0 0,-8 0 0 16,15-1 0-16,-1 0 0 0,0 2 0 0,0-1-3 0,0-1 2 16,7 4-2-16,0-3 2 0,-1 3-1 0,1 0-13 15,6-3 14-15,-6 3 0 0,6 1 0 0,0-5 0 0,0 5-1 16,0-2 1-16,7 2-1 0,-6-4 1 0,5 3 0 16,0-3-1-16,-5 3 1 0,5-3 1 0,1 3-1 0,-7-4 0 15,0 5-1-15,1-3 1 0,-2 1 1 0,-4 2-1 16,-2-5 2-16,-6 5-3 0,6-4 1 0,-12-1 0 15,0 4-1-15,-1-3-1 0,-11 0 2 0,4-1 0 0,-11 1 1 16,-1 0-1-16,-1-1 0 0,-5 0 0 0,-7 1 0 16,0-4 1-16,-7 5-1 0,1-5 0 0,-6 0 0 15,-8 0 0-15,7 0 2 0,-7 0-2 0,-6 0 0 0,0 0 3 16,0 0-2-16,0 0 1 0,0 0-1 0,0 0-1 16,0 0 0-16,0 0 0 0,0 0 0 0,-6 0-1 0,6 0 0 15,-7 0 0-15,1 0 0 0,6 0-1 0,-6 0 0 16,-2 0 0-16,2 0 0 0,0 0 0 0,0 0-2 0,-2 0 3 15,2-5-1-15,0 5 1 0,-1 0-1 0,1 0 3 16,-1 0-3-16,7 0-1 0,-7 0 0 0,7 0 5 16,0 0-1-16,-6 0 0 0,6 0-2 0,0 0 0 0,0 0-2 15,0 0 3-15,0 0-1 0,6 0 1 0,-12 0 2 0,6 0-3 16,0 0 3-16,0 0-2 0,0 0 0 16,0 0 0-16,0 0 1 0,0 0 0 0,0 0 0 0,0 0 1 15,0-4 0-15,6 4 0 0,-6-3-1 0,0 3 3 0,7 0-2 16,-7-3 0-16,7-1-1 0,-1 4 0 0,-6-4 0 15,7 1 2-15,-1 3-2 0,0 0-1 0,-6-4 0 0,8 4 0 16,-2-4 0-16,-6 1-1 0,6 3 0 0,0-4-3 16,-6 4-1-16,8 0-2 0,-2-3 2 0,-6-1-6 0,6 4-2 15,1-4-5-15,-1 4-8 0,1 0-3 0,-7-4-3 16,7 1-8-16,5-1-12 0,-6 0-12 0</inkml:trace>
  <inkml:trace contextRef="#ctx0" brushRef="#br0" timeOffset="5736.08">3080 8474 401 0,'0'0'16'0,"0"0"-1"0,0 0 0 15,0 0 0-15,0 0-1 0,0 0-5 0,0 0 2 0,0 0-4 16,0 0 4-16,0 0-5 0,0 0 5 0,0 0-2 16,0 0-1-16,0 0 1 0,0 0-1 0,0 0 0 0,0 0 2 15,0 0-2-15,0 0-2 0,0 0 4 0,0 0-2 16,0 0 0-16,0 0 0 0,0 0 1 0,0 0 2 15,6 0 0-15,1 2-4 0,0 3 4 0,-1-5-5 0,1 3 5 16,5-3-1-16,2 4-3 0,-2-4-3 0,2 4 0 16,-1-4 2-16,6 0-1 0,-6 0-1 0,7 0 0 15,0 0 0-15,-8 0-1 0,15 0 0 0,-15 0 0 0,8 0 0 16,6 0-1-16,-7 0 0 0,1 0-2 0,6 0 1 16,-7 3 1-16,8 1-1 0,-8-4 1 0,8 4-1 0,-1-1 1 15,-1 1-1-15,1-1 0 0,7-3 1 0,-7 5 0 0,6-2-1 16,-5 1 1-16,5-4-1 0,1 3-2 0,-1 1 3 15,1 0-1-15,-1-1 1 0,1 1-1 0,7 0 1 16,-8-1 2-16,7 1-1 0,-7-4-3 0,1 8 0 0,6-5 0 16,-7-3 3-16,8 7-3 0,-8-7 0 0,7 7 2 15,0-3-2-15,1 0 0 0,-1 3 0 0,0-2 0 0,-1-3 0 16,8 6 2-16,0-4-2 0,0-1 0 0,-1 5 0 16,1-8-2-16,-1 0 2 0,7 2 2 0,1-2-2 0,-2 0 0 15,2 0 0-15,-1 0 2 0,-1 0 0 0,8 0-3 16,0 0 1-16,-7 0 0 0,13 0 0 0,-6 0 0 15,-7 0-2-15,13 0 4 0,-6 0-2 0,0 0 0 0,6 0 0 16,0 0 0-16,-6 0 0 0,6 0-1 0,0 0 0 16,0 0 3-16,0 0-2 0,0 0 0 0,7 0 0 0,-7 0 0 15,0 0-2-15,0 0 2 0,0 0 2 0,0 0-2 16,0 5 0-16,0-5-2 0,1 0 4 0,-8 0-2 16,1 4 0-16,-1-4 0 0,-5 0 0 0,-1 0 2 0,-1 0-1 15,2 0 0-15,-8 0-2 0,1 0 0 0,-7 0 1 16,1 0 2-16,-1 3-1 0,-7 1 0 0,7-4 0 0,-13 0-2 15,0 4 1-15,0-4-1 0,0 0 1 0,-6 0 0 0,-1 0 0 16,-6 0 0-16,1 0 0 0,-8 0-2 16,0 0 4-16,1 0-3 0,-7 0 5 0,0 0-3 0,0 0 3 15,0 0 1-15,0 0 0 0,0 0 3 0,0 0-3 0,0 0 4 16,0 0-4-16,0 0 0 0,0 0 1 0,0 0 2 16,-7 0-1-16,7 0-3 0,-6 0 2 0,0 0 0 0,-2 0 0 15,2 0-1-15,0 0-1 0,-7 0 0 0,6 0 0 16,1 0-1-16,6 0 0 0,-7 0 0 0,1 0 0 15,6 0-1-15,0 0-1 0,0 0 0 0,0 0 0 0,0 0-1 16,-7 0-2-16,7 0-5 0,0-4-2 0,0 4-6 16,-7 0-6-16,7-4-6 0,0 1-10 0,0-1-10 0,-6-3-11 15,0 3-15-15,-1-3-16 0,0-1 7 0</inkml:trace>
  <inkml:trace contextRef="#ctx0" brushRef="#br0" timeOffset="7813.06">3106 10262 402 0,'13'3'15'0,"0"0"-1"0,0-3-1 0,7 4-1 16,-7-4 0-16,6 7-6 0,0-4-1 0,8 2 1 16,-8 2 0-16,8-2 2 0,-1-3-2 0,-1 5 4 15,1-3-2-15,7 3-2 0,-1-2 2 0,1 2 1 0,7 0-1 16,-2 1 1-16,1-5-3 0,7 4 2 0,-1-3-2 16,8 4 4-16,-8-5-2 0,7 4-3 0,1-3 4 15,6 0-1-15,-8 3 0 0,8-3-3 0,-1-1 2 0,1-3-2 16,0 4-1-16,-1-1 0 0,1-3-1 0,0 0 0 0,0 0 0 15,-1 5-1-15,-6-2-2 0,6 1 2 0,1-4 0 16,0 3-1-16,-7 1 1 0,7 3 0 0,-8-3-1 0,2-1 0 16,-1 6 0-16,0-9 0 0,0 2 0 0,0 3 2 15,-6-2-1-15,0 0-2 0,5-3 0 0,-5 4 0 0,-1-4 0 16,1 4 0-16,0 0 2 0,0-4-2 0,-1 2 0 16,-5 3-2-16,5-2 1 0,-7 1 3 0,9 1-2 15,-15-5 0-15,7 0-1 0,0 3-2 0,-7-3 4 0,1 0-5 16,7 0 2-16,-8 0 2 0,-6 0 0 0,7 0-4 15,-1 0 0-15,-6 0 1 0,7 0 0 0,-8 0 1 16,1 0 0-16,1 0 0 0,5 0 0 0,-6 0 1 0,1 0 0 16,-1 0 0-16,0 0 4 0,-1 0-4 0,1 0 0 15,-6 0 0-15,6 0 4 0,-7 0-4 0,8 0 4 0,-8 0-2 16,8 0-2-16,-8 0 4 0,0 0-2 0,1 0-3 16,6-3 4-16,-7 3-4 0,1-5 4 0,7 1-4 15,-9 4 1-15,2-3 4 0,-1-2-5 0,8 3 5 0,-8-2-5 16,8-4 3-16,-8 8 2 0,7-3-5 0,0 0 4 15,-6 3-3-15,6-5 3 0,-1 3-4 0,9 2 0 0,-9-5 1 16,1 1 0-16,0 4 0 0,7-3 0 0,-7 3 2 0,0 0 2 16,7-4-1-16,-7 4-4 0,0 0 0 15,-1 0 4-15,2 0-3 0,-1 0 3 0,-6-4-4 0,6 1 1 16,-7 3 0-16,1 0 4 0,-1-4 0 0,1 4-1 0,-1 0 0 16,0-3 0-16,-5 3 0 0,-1 0-5 0,0 0 5 15,0 0-4-15,-1-4 4 0,-4 8 0 0,-2-8 0 0,-6 4-1 16,6 0-3-16,-6 0 4 0,0 0-1 0,0 0 1 15,0 0 1-15,0 0 1 0,0 0 4 0,0 0 1 16,0 0-1-16,0 0 1 0,0 0-1 0,0 0 3 0,0 0-4 16,0 0 3-16,-6 0-3 0,6 0 2 0,0-3 0 15,-6 3-4-15,6 0 2 0,-8 0 1 0,8 0-2 0,-6 0 0 16,6 0 0-16,0-5-1 0,0 5 0 0,-6 0 0 16,6 0-1-16,0 0 0 0,0 0 0 0,0 0 0 15,0 0-1-15,6 0 0 0,-12 0-1 0,6 0 0 0,0 0 0 16,0 0 0-16,0 0-1 0,0 0-1 0,0 0 0 15,0 0 0-15,0 0 0 0,0 0 1 0,0 0-1 0,0 0 0 16,0 0 0-16,0 0 0 0,0 0-2 0,0 0 2 16,0 0 1-16,0 0 0 0,0 0 0 0,0 0 0 0,0 0 0 15,0-3 2-15,0 3-2 0,0 0-2 0,0 0 4 16,0 0-2-16,0 0-1 0,0 0 3 0,0 0-4 16,0 0 3-16,0 0-2 0,0 0 0 0,0 0-2 0,0 0-2 15,0 0-4-15,0 0 1 0,0 0-5 0,0 0-5 16,0 0-6-16,0 0-7 0,0 0-5 0,0-4-12 0,0 1-9 15,-7 3-18-15,7-4-7 0,0-3 11 0</inkml:trace>
  <inkml:trace contextRef="#ctx0" brushRef="#br0" timeOffset="9466.2">3230 12066 409 0,'13'0'22'0,"-6"0"0"0,-1 0-2 0,7 0 0 16,0 0 0-16,0 5-2 0,0-5-5 0,6 4 5 0,1-4-2 15,7 3 1-15,-8-3 2 0,7 4-1 0,6-4 0 16,1 4 1-16,-1-1-2 0,7 1 3 0,1 0-3 16,5-1 0-16,1-3-1 0,5 3 0 0,8 6 0 0,0-9 1 15,6 3-5-15,0 4 2 0,7-3-1 0,6-1-1 16,0 1 0-16,0 0-1 0,7-1-1 0,6 4 1 0,0-2-3 16,7 2-1-16,-1 0 1 0,2-3-3 0,5 3 0 15,7 0-2-15,-7 0 0 0,6 5-1 0,1-5-1 16,6 4 0-16,-5 1 0 0,-2-2-1 0,7 1 0 0,-7 0-3 15,8 4 4-15,-1-4-5 0,1 0 0 0,-7 3 1 16,5-2 2-16,-5 1-1 0,-1-1-2 0,8-1 0 0,-7 0 0 16,-1 0 0-16,-5-4 1 0,-1 4 0 0,0 0 0 15,0-4-1-15,-6 1-1 0,-1 3 0 0,-5-5-2 0,-1 3 0 16,-6-1 0-16,0-2 0 0,-14 2 0 0,7-2 4 16,-12 1-3-16,-1 2 2 0,-7-2-2 0,1 0 2 15,-8 1 0-15,-5-5 1 0,0 0-1 0,-14 2 3 0,1-2 1 16,-7 1 0-16,-6-4-3 0,0 0 1 0,-8 0 1 15,-5 0 5-15,-7 0 0 0,6 0-1 0,-6 0 3 0,0 0-1 16,0 0 3-16,0 0-2 0,0 0-1 0,-6 0 0 16,-1 0 0-16,7-4 0 0,-12 4 4 0,4 0-1 0,2 0-3 15,-7-3 1-15,0-2 3 0,0 5-2 0,0-6-2 16,0 6 0-16,0-4 0 0,6 4 1 0,-6-4-2 0,1-3-1 16,5 7-2-16,0 0 1 0,1-4 2 0,0 1 0 15,-2 3-3-15,2-4 0 0,6 4-1 0,0 0-2 16,0 0 1-16,0 0-5 0,0 0-1 0,0 0-1 0,0 0 0 15,0 0-3-15,0 0-6 0,0 0-4 0,0 0-4 16,0 0-10-16,0 0-4 0,0 0-10 0,0-5-10 0,0 3-10 16,0-6-11-16,0 5 3 0</inkml:trace>
  <inkml:trace contextRef="#ctx0" brushRef="#br0" timeOffset="11425.87">4571 13130 425 0,'0'0'32'0,"0"0"-3"0,0 0-3 16,0 0-1-16,0 0-3 0,0 0-7 0,0 0-3 16,0 0 0-16,0 0-6 0,0 0-2 0,0 0 0 0,0 0-5 15,0 0-3-15,0 0-6 0,0 0-3 0,0 3-5 16,0 1-8-16,0 3-7 0,0 1-5 0,0-1-12 0</inkml:trace>
  <inkml:trace contextRef="#ctx0" brushRef="#br0" timeOffset="11632.95">4311 13958 407 0,'-13'0'19'0,"6"0"-4"0,1 0-2 16,-1 0-4-16,7 0-8 0,0 0-9 0,0-5-10 16,0 5-3-16</inkml:trace>
  <inkml:trace contextRef="#ctx0" brushRef="#br0" timeOffset="11942.55">4187 14852 422 0,'0'3'57'16,"0"-3"-19"-16,0 4-22 0,0-4-13 0,-6 0-14 15,6-4-13-15,0 4-2 0,0 0-4 0,0 0-2 0</inkml:trace>
  <inkml:trace contextRef="#ctx0" brushRef="#br0" timeOffset="15887.55">8388 8093 400 0,'-7'0'21'0,"14"0"-1"0,-7 0 0 0,0 0-4 16,-7 0 2-16,14 0-4 0,-7 0 2 0,0 0-1 0,-7 0-1 16,7 0-5-16,0 0 3 0,0 0-2 0,0 0-5 15,0 0 3-15,0 0-3 0,0 0-3 0,0 0-3 0,0 0-6 16,0 0-6-16,0 0-4 0,0 0-6 0,0 0-7 16,0 0-9-16,0 0-17 0</inkml:trace>
  <inkml:trace contextRef="#ctx0" brushRef="#br0" timeOffset="16563.84">7848 9550 411 0,'-7'4'19'15,"0"4"-6"-15,1-5 0 0,-1 1-5 0,7 3 0 16,0-3-10-16,-6 3-2 0,6-4 0 0,0 1-2 0,0-4-3 15,0 5-7-15,6-5-3 0</inkml:trace>
  <inkml:trace contextRef="#ctx0" brushRef="#br0" timeOffset="17205.91">8890 11225 404 0,'-7'0'56'0,"7"-4"-16"0,-7 1-14 15,1 3-12-15,6-4-7 0,-6 4-10 0,6 0-5 16,0 0 4-16,-7 0-2 0,7-4 3 0,0 8 2 0,0-4 0 15,0 0 1-15,0 0 0 0,7 0-5 0,-14 0 1 16,7 0-6-16,7-4-9 0,-7 4-8 0,0-4-13 16</inkml:trace>
  <inkml:trace contextRef="#ctx0" brushRef="#br0" timeOffset="26715.93">14530 5909 408 0,'0'0'27'0,"0"-4"2"16,0 4-1-16,0-3-2 0,0 3-2 0,0 0-8 15,0 0-2-15,0 0-2 0,0 0-3 0,0-4-6 0,0 4-7 16,0 0-4-16,0 0-8 0,0 4-2 0,0-4-7 0,0 0-8 16,0-4-14-16</inkml:trace>
  <inkml:trace contextRef="#ctx0" brushRef="#br0" timeOffset="39691.26">15500 5128 408 0,'-13'33'21'0,"7"1"3"0,-8 6-1 0,2 0 1 16,-2 8-4-16,1-1-2 0,1 0-3 0,-2 5 0 0,8-4 0 15,-8 3-2-15,8-3 0 0,-7-1-1 0,7-3 0 16,-1 1 0-16,7-5 0 0,-7-4-4 0,7-3-1 0,-6-3 3 16,6-1-1-16,0-7-1 0,0 0 0 0,0-8-1 15,0-3-1-15,0 0 0 0,0-7 0 0,-6 1-2 0,6-3 0 16,0-2 1-16,0 4 2 0,0-4 2 0,0-4-2 15,0 4 3-15,0 0-2 0,0 0 1 0,0-2 0 16,0-3 0-16,0 1 1 0,0-3-4 0,0-4 0 0,0 1 1 16,0-6-1-16,0-2-1 0,0-4-3 0,6-3 0 15,0-1 2-15,1 0-2 0,0 1-1 0,6-1 0 0,-7 1 0 16,14-2 2-16,-8 6-3 0,2 3 2 0,5 3-5 16,1 0 3-16,0 4-1 0,-8 3-1 0,8 5 1 15,-1 0 1-15,-5 3-2 0,5 3 0 0,1 0 2 16,0 5-2-16,-2-1-2 0,2 4 3 0,-7 4 1 0,1 0-3 15,-2-1 1-15,-6 4 2 0,2 5 1 0,-8-1 1 16,6 0-2-16,-12 0 2 0,6 0 1 0,-14-1 3 0,8 2 1 16,-7-1 0-16,-7-4-2 0,8 4-1 0,-8-8-10 15,0 1 13-15,-6 0 0 0,7-3-1 0,-7-6-1 0,6 1-1 16,-7 1 0-16,2-4-1 0,5-2 0 0,0 3-7 0,2-10-1 16,-2 5-2-16,7 0-5 0,-1-2-3 15,-4-2-6-15,4 0-4 0,1-3-1 0,0 3-4 0,0-2 0 16,7-3-3-16,-1 2-1 0,-6 0 2 0,13-1-3 0,-6 2 2 15,6-6-3-15,0 5-1 0,-7-4 2 0,14 0 0 16</inkml:trace>
  <inkml:trace contextRef="#ctx0" brushRef="#br0" timeOffset="40217.01">15793 5825 408 0,'-6'14'20'16,"-1"1"2"-16,7-4-1 0,-7 0-1 0,7-1-3 15,0 2-5-15,7-5-1 0,0-7 0 0,-1 8-2 0,7-5 1 16,-7-3 1-16,8 4 0 0,6-4-1 0,-1-4-2 0,0 4-4 16,8-3 3-16,-2-5-1 0,1 5-4 15,0-8 3-15,7 4-2 0,-7-1-3 0,-6-3 4 0,6 0-2 16,-7 4 0-16,1-1-3 0,-1-3 4 0,-6 8-4 0,0-5 4 16,-7 8-4-16,2-3 4 0,-8 3-3 0,6-4 3 15,-6 4 0-15,0 0-2 0,0 4 2 0,0-4 0 0,0 0-4 16,-6 0 4-16,-2 0 0 0,2 3-2 0,0 5 2 15,-7-1-2-15,0 8 1 0,-6-1 0 0,5 1 2 16,-12 7 1-16,0 0-1 0,7 7 5 0,-7-3-1 0,-1 3 1 16,1-3 3-16,-6 7-3 0,5-8 2 0,2 4 2 15,-7 1 0-15,5 3 0 0,-5-4 1 0,6-3-1 0,-7 3-4 16,7-3 3-16,0 0-4 0,0-1 3 0,7-3-5 16,-7 0 0-16,6-4 3 0,7-4-1 0,-7 3-1 0,8-7-1 15,-2 0-1-15,8-3-2 0,-7 1-1 0,6 0-2 16,0-4-4-16,1-1-4 0,6-3-1 0,-6 0-4 15,6 4-3-15,0-4-6 0,0 0-2 0,0 0-3 0,0 0-4 16,6-4-3-16,0 4-5 0,1-3-1 0,0-5-2 16,6 1-4-16,-1 0-6 0,8-8-8 0</inkml:trace>
  <inkml:trace contextRef="#ctx0" brushRef="#br0" timeOffset="40515.37">16288 5744 417 0,'13'-8'44'0,"0"8"-1"0,6-2-1 0,1-3-3 15,0 5-2-15,-1 0-10 0,1 0-3 0,0 0-2 0,-1 0-3 16,1 0-3-16,-1 0-1 0,0 0 0 0,1 0-4 16,-1 0-2-16,1 5-2 0,0-3-6 0,-1 6-3 15,-5 0-5-15,4-1-3 0,2 0-6 0,-7 0-4 0,1 4-8 16,-2-3-5-16,2 3-4 0,-8-8-7 0,0-3-6 16,1 0-13-16,-7 0-8 0</inkml:trace>
  <inkml:trace contextRef="#ctx0" brushRef="#br0" timeOffset="40714.85">16647 5417 405 0,'-14'8'39'0,"2"-1"-3"0,-8 9 0 16,0 2-1-16,1 4-1 0,-1 7-8 0,-6 4-1 0,0 7 0 15,0 4-2-15,0 4-2 0,0 4-2 0,0 2-2 16,-1-3-2-16,1 1-3 0,1-5-3 0,5 1-7 15,0-4-3-15,1-4-4 0,6-3-6 0,6-8-8 0,1-4-8 16,6-6-7-16,0-1-4 0,6-7-7 0,1 0-5 16,-1-8-12-16,14-3-5 0</inkml:trace>
  <inkml:trace contextRef="#ctx0" brushRef="#br0" timeOffset="41064.36">16451 5916 415 0,'0'7'44'0,"0"5"-2"0,6 2-2 0,1 1-1 0,0-1-4 16,-1 5-8-16,0-1-3 0,1 3-1 0,6-1-2 16,0-6-5-16,0 1 0 0,0-1-1 0,1-6-2 0,4 2-2 15,2-2-1-15,-1-8-2 0,1 4-3 0,6-4 0 16,1 0-3-16,-1-4-2 0,-1-4-4 0,1-2-1 0,0-1 0 16,-6-4-1-16,6-3-2 0,-7-1 0 0,-5-3 0 15,-1-7 0-15,-7 3 2 0,1-3 3 0,-1 0-2 0,-6-1 6 16,-6 1 1-16,-1 4 2 0,-6-1 4 0,1 5 2 15,-2 2 0-15,-6 4-2 0,1 5 1 0,-7 2 1 0,0 0-1 16,-7 8 2-16,7 4 2 0,-6 8 1 0,5-2 1 16,-5 12 4-16,6 0 3 0,-7 7 2 0,7 8 0 15,1 0-2-15,5 3 2 0,0 4-3 0,1-8-2 0,5 5-2 16,8-5-2-16,0-2-2 0,0-6-2 0,6-1-1 16,6-1-2-16,-6-9-1 0,6 2-5 0,8-1-1 0,-8-3-5 15,7-5-3-15,0 5-7 0,0-8-8 0,0 5-9 16,6-5-11-16,-6 0-12 0,7-3-12 0,0-4-9 0,-1 0-13 15,7-4-10-15,0-3 11 0,-6-5 7 0</inkml:trace>
  <inkml:trace contextRef="#ctx0" brushRef="#br0" timeOffset="41472.98">17460 5755 406 0,'-26'-3'29'0,"6"3"1"0,-5 3 1 0,-1 1 3 16,-7 3 1-16,7 5-6 0,0 2 2 0,-7 0-3 0,7 1-2 16,0 6 1-16,0 2-3 0,7-2-3 0,-1 6-2 15,1-2-2-15,-1 1-2 0,7-1-2 0,6-3-3 16,1 3-1-16,0-2-5 0,6 3-2 0,0-4-2 0,0-4-5 15,6 0-6-15,0 0-3 0,1-2-1 0,6-2-6 16,-6 1-6-16,6-4-1 0,0 0-3 0,-1 0-5 0,8-4-1 16,0 4-3-16,-1-7-1 0,7 2-8 0,0-1-10 15</inkml:trace>
  <inkml:trace contextRef="#ctx0" brushRef="#br0" timeOffset="41781.57">17422 6129 432 0,'-27'11'41'0,"7"8"-3"16,8-1-1-16,-2-1-4 0,2 2 3 0,-1 3-7 0,13-4-3 15,-7 4-2-15,7-4-3 0,7 0-1 0,-1-2-2 16,7-5-1-16,1-1-1 0,4 2-2 0,2-5 1 0,7-3-2 16,-1-4-2-16,6 3-2 0,-6-6-2 0,6-1-1 15,2 0 1-15,-2-3 1 0,-7-5-1 0,1 2-2 0,-6-5-2 16,0 0 2-16,-7 1-1 0,-7-9 1 0,0 6 1 15,2 2 3-15,-8-3 1 0,0-1-3 0,-8 1 2 16,2 4-1-16,-6-5 0 0,-2 4-1 0,1 0-1 0,1 8-1 16,-2-4-1-16,-6 4 0 0,1 0 0 0,-1 0-5 15,2 2 1-15,4 5-6 0,1 0-2 0,-7-3-6 16,14 3-3-16,-7 3-6 0,0 5-4 0,7-1-3 0,-1 4-4 16,7-3-5-16,-7 2-5 0,7 2-4 0,0 6-6 15,0-4-7-15,7 5-9 0,0-5-2 0</inkml:trace>
  <inkml:trace contextRef="#ctx0" brushRef="#br0" timeOffset="42322.3">18158 6143 437 0,'-33'-3'51'0,"7"-1"1"0,-7 4-12 0,1 4 8 0,-2 3 1 16,9 0-3-16,-7 8-1 0,6 0-4 0,-1 4 0 15,7-5-3-15,-6 4-3 0,14 4-5 0,-1-4-4 0,-1 4-4 16,8-3 0-16,0-5-4 0,6 4-5 0,0-6 2 15,0 2-6-15,12-3-2 0,-5 1-2 0,13-2-1 16,-8 0-3-16,8-2-1 0,6-4-6 0,1 1-1 0,-1-5-3 16,6 0-3-16,1-5-3 0,6-7-1 0,-1-2-4 15,2-4-1-15,5-4-3 0,0-7-2 0,-5-1 4 0,5-7 0 16,1-2 3-16,0-9 2 0,-8 0 1 0,8 1 7 16,-7-8-1-16,0 0 5 0,-5 0 3 0,4 0 2 0,-5 4 0 15,-1 0 5-15,1 3 0 0,-7 0 3 0,0 4 3 0,-7 7-1 16,7 1 4-16,-12 7 2 0,5-1 4 15,-13 8 0-15,8 4 1 0,-8-1 3 0,0 9 2 0,-6 2-1 16,7 1-2-16,-7 7-1 0,0-4-3 0,-7 4-2 0,7 0-4 16,0 8 1-16,-6-5-1 0,-7 8-1 0,0 4-2 15,0 6-1-15,-7 6-2 0,-6 6 1 0,0 3-1 0,1 8-1 16,-15 3-1-16,7 2 1 0,1 6-2 0,-1-1 0 16,1 1-1-16,-1 0 0 0,1 1-1 0,6-6-1 15,-7 1-2-15,7-2-6 0,7-5-6 0,-1-1-8 0,0-2-8 16,8-5-9-16,-2-3-9 0,8-4-8 0,-1-3-8 15,1-3-4-15,12-6-9 0,-6-6-7 0,13-2-5 16,-6-7 5-16,6 2 10 0</inkml:trace>
  <inkml:trace contextRef="#ctx0" brushRef="#br0" timeOffset="42678">18653 6304 405 0,'0'12'42'0,"0"-5"-2"16,-8 8-2-16,16 0-3 0,-8-1-3 0,0 4-6 15,0 4 1-15,6-4-2 0,0 1 1 0,7-4-3 0,-6-1-1 16,6 1-2-16,0-5-2 0,6-2-2 0,1 3-2 16,-1-7-2-16,1-1-2 0,0 1-2 0,6 0-4 15,-7-4-2-15,7 0-1 0,-6-4-1 0,-1 0 1 0,7-7-2 0,-6 1-2 16,-1-2 0-16,1-2 0 0,-8-9 5 16,8 3 0-16,-6-7-1 0,-8-2 2 0,1-1 3 0,-1-2 1 15,-6 2-2-15,0-3 3 0,-13 8 3 0,7-5 2 0,-14 4-2 16,0 8 3-16,1 0 3 0,-7 4 2 0,6 2 0 15,-12 9 0-15,-7-1 3 0,6 11-3 0,1 0-1 0,-8 8-2 16,7 0-4-16,-5 10 1 0,5 1-1 0,1 7-2 16,-1 3-1-16,7 1-1 0,0 0-1 0,7 3 0 15,-1 1-2-15,7-2 0 0,6 3-1 0,1-3 0 0,6 3-1 16,6-7-1-16,8 2 0 0,-2-4-1 0,2 0-1 16,11 0-4-16,1-3-2 0,7-2-7 0,-7-5-4 0,13 0-13 15,-6-6-8-15,6-2-8 0,0-12-14 0,0 9-11 16,7-12-11-16,-7-8-16 0,7-4 2 0,-1-2 11 15,-6-4 9-15</inkml:trace>
  <inkml:trace contextRef="#ctx0" brushRef="#br0" timeOffset="45835.44">20300 5432 401 0,'0'0'26'0,"0"0"0"0,0 0-2 16,0 0-1-16,0 0 3 0,0 0-11 0,0 0 2 0,0 0-3 15,0 0-2-15,0 0-1 0,0 0-2 0,0 0 0 16,6 0-2-16,1 0 1 0,0 4-2 0,-1 0-1 0,7-1-2 16,0 5 1-16,0 0 1 0,7-1-4 0,0 4 2 15,-1 3 1-15,0 1-2 0,0 0 2 0,1 3-1 16,0 0-2-16,-1 0 0 0,1 5 0 0,0-1 0 0,-1 3-2 16,-6 1 2-16,0 3 1 0,1 0-2 0,4 1 1 15,-11-1-1-15,6 4-2 0,0 0 3 0,1 4 1 0,-8-5 0 16,6 5 0-16,-5-4-3 0,0 0-1 0,6 4 0 15,-7-1 3-15,1 1 0 0,0-1 0 0,-1 1 1 16,0 4-2-16,-6-1 1 0,0 0 0 0,6 4 1 0,-6-1 0 16,-6 6-1-16,0 2 1 0,-7 0 3 0,0 4-1 15,0 0 2-15,-1 3 0 0,2 1-3 0,-14 5 0 16,-1 0 0-16,1 2 0 0,-6 1 1 0,6-6 1 0,-7 10-1 16,1-2 0-16,-1 4 1 0,1-3 1 0,-7-1-1 0,6 4 1 15,1-2 1-15,-1-2 0 0,-7 1 0 0,8 0-1 0,-1-1 1 16,-5-3 1-16,-1-1-1 0,0 1 4 0,-1 7 1 15,1-2 0-15,-6 2-1 0,-7 7 0 0,6-2-1 16,-6 2 1-16,0 1-2 0,-7 2-2 0,7 6 0 0,-7-5 3 16,1 4-1-16,6-5-1 0,-7 6-2 0,0-8 3 15,7-1 0-15,1 1 2 0,-2-4-1 0,8-8 4 16,-7 2-1-16,13-10-1 0,-7 1 0 0,7-10-1 0,0-1-1 16,-1-2 3-16,2-6-5 0,5-3-1 0,1-3 2 15,5 0-3-15,1-5-3 0,0-2 0 0,7-8-3 0,-1 0-3 16,0-4-5-16,8-4-2 0,-1 1-5 0,6-11-8 15,-6 3-5-15,7-3-5 0,0-4-7 0,-2-4-9 16,2 1-7-16,-7-8-4 0,6-1-9 0,7-6-7 0,0-4-9 16,-6 0 4-16</inkml:trace>
  <inkml:trace contextRef="#ctx0" brushRef="#br0" timeOffset="58810.1">11977 4403 400 0,'38'0'23'0,"9"0"-3"15,4 4-3-15,1-4 4 0,7 3-3 0,0-3-9 16,0 4 2-16,6-4-2 0,0 3-3 0,6-3 3 15,8 4-2-15,-8-4-3 0,14 0 1 0,0 0 0 0,-1 0-1 16,0-4 2-16,8 4-3 0,-1 4 0 0,0-4 1 0,0 5 0 16,7-2-2-16,-1 0-3 0,2 1 0 0,-2 0 3 15,7-1 1-15,-6 5-3 0,13-5-2 0,-7 4 3 0,1-2 0 16,5-2-2-16,1 5 2 0,6-5 1 0,-7 1 0 16,8 0 0-16,-7 3-3 0,5-4 1 0,2 5-3 15,-1-5 3-15,1 1-2 0,-1 3 2 0,-1-3 2 0,2 4-1 16,-1-5 0-16,-6 1 0 0,6 3-4 0,-6-3 2 15,0 3 2-15,-1-3-2 0,1 2-2 0,-7-1 4 0,7 2-5 16,-7 0 5-16,1-3-4 0,-8 4 0 0,7-2 1 16,-6-1 3-16,-1 2 0 0,-5 0-3 0,6 0 3 15,-7-3-3-15,-7 3 2 0,7 0-3 0,-6 2 4 0,-6-3 0 16,5 5-4-16,-6-3 4 0,0-1-4 0,-6 1 2 16,6-2-2-16,-6 2 4 0,6-1-4 0,-13 1 3 15,7 0-3-15,0-2 4 0,-7 2-2 0,0-1 0 0,-7-3-1 16,1 3 1-16,0 0 2 0,-7 1-1 0,0-5 1 15,0 1-3-15,-7 3 2 0,1-4-2 0,-1 5 2 0,-5-4-2 16,5 3 4-16,-6-7-4 0,1 7 4 0,-1-7-4 16,-7 4 4-16,1 3-1 0,5-3-3 0,-5-1 4 0,-7-3-1 15,7 0-3-15,-1 0-9 0,-6 8 14 0,1-8-4 16,-1 0 4-16,0 0-4 0,-7 0 2 0,1 0 2 0,0 0-4 16,-1 0 4-16,-6 0-4 0,0 0 3 0,-7 0-3 15,0 0 4-15,2 0-4 0,-2 0 0 0,-6 0 1 0,0 0 0 16,0 0 4-16,0 0-1 0,0 0 1 0,0 0-1 15,0 0 1-15,0 0 0 0,0 0-2 0,0 0 1 0,0 0-1 16,0 0 2-16,0 0-1 0,0 0-1 0,0 0 0 16,0 0 0-16,0 0-1 0,0 0 1 0,0 0 0 15,6 0-1-15,1 0-1 0,0-3 1 0,-1 3 0 0,7-5 0 16,0 2-1-16,0 3-2 0,7-7 2 0,-7 3 0 16,6 0 2-16,0 1-3 0,1-1 1 0,6 0-1 15,-7-3 0-15,15 7 1 0,-9 0 0 0,8-8-1 0,6 5 1 16,-6 0-1-16,6-5 1 0,6 5 0 0,1-1-1 15,-1 0 1-15,1 4 0 0,-1-7 0 0,8 2 0 0,-7-1-2 16,-1 6 0-16,1-4 2 0,-1 4 0 0,-6 0 1 16,1-7-1-16,5 7 0 0,-13-4 1 0,1 4-1 0,6 0 0 15,-7 0 1-15,-6-4-1 0,7 2 1 0,-7-3 0 16,0 5-1-16,1 0 1 0,-8-3-1 0,7-1 0 0,-6 4 0 16,-1-8 0-16,-6 8 0 0,1 0 0 0,-2 0-1 15,-5 0 1-15,-1 0-3 0,1 0-1 0,-7-3-5 16,6 3-1-16,-6 0-6 0,0 3-2 0,0-6-8 15,-6-1-5-15,-1-3-14 0</inkml:trace>
  <inkml:trace contextRef="#ctx0" brushRef="#br0" timeOffset="64671.73">15077 6781 403 0,'0'0'15'0,"0"0"1"0,0 0 0 0,0 0 0 15,0 0-2-15,0 0-3 0,0 0-3 0,0 0 0 16,0 0 0-16,0 0 2 0,0 0-1 0,0 0 0 0,0 0 0 15,0 0-1-15,0 0-1 0,0 0 2 0,0 0-1 16,0 0 1-16,0 0-2 0,0 0 1 0,0 0-1 0,0 0-1 16,0 0 0-16,0 0-1 0,0 0 0 0,0 0 0 0,0 0-1 15,0 0 0-15,0 0-1 0,0 0 0 0,0 0 0 16,0 0 0-16,0 0-1 0,0 0 0 0,0 0-2 16,0 0 2-16,0 0-2 0,0 0-1 0,0 0 0 0,0 0 0 15,0 0 3-15,0 0-1 0,0 0 1 0,0 0-1 16,0 0 3-16,0 0-2 0,0 0 0 0,0 0 0 0,0 0 0 15,0 0 0-15,0 0 0 0,0 0 0 0,0 0 1 16,0 0-1-16,0 0 0 0,0 0 1 0,0 0 0 16,0 0-1-16,0 0-1 0,0 0 0 0,0 0 1 0,0 0 0 15,0 0-1-15,0 0 4 0,0 0 0 0,0 0 0 16,0 0-1-16,0 0-1 0,0 0 0 0,0 0-2 0,0 0 0 16,0 0 2-16,0 0 2 0,0 0-2 0,0 0 0 15,0 0 0-15,0 0-2 0,0 0 1 0,0 0 0 16,0 0 1-16,0 0 0 0,0 0 0 0,0 0-1 0,0 0 1 15,0 0 2-15,0 0-3 0,0 0 1 0,0 0-1 16,0 0 3-16,0 0 2 0,0 0-1 0,0 0 0 0,0 0 0 16,0 0 0-16,0 0 0 0,0 0-1 0,0 0 0 15,0 0 2-15,0 0-2 0,0 0 1 0,0 0-1 0,0 0 0 16,0 0-1-16,0 0 0 0,0 0 0 0,0 0 0 16,0 0-1-16,0 0 0 0,0 0 0 0,0 0 0 0,0 0-3 15,0 0 4-15,0 0-3 0,0 0 2 0,0 0 0 16,0 0 1-16,0 0 0 0,0 0 0 0,0 0 1 0,0 0 1 15,0 0-2-15,0 0 0 0,0 0 2 0,6 4-1 16,1-4-3-16,-1 0 0 0,0 0-1 0,8 3 2 16,-8 1 2-16,7-1-1 0,0 1-3 0,0-4 3 0,1 4-3 15,5-8 3-15,-6 11-1 0,6-3-2 0,-5-1 2 16,5-3 2-16,0 0-1 0,1 0 0 0,-1 0-2 0,7 0 2 16,-6 9-1-16,7-9-2 0,-9 0 3 0,9-5 0 15,-7 10-1-15,6-5 3 0,-7 0-1 0,7 3 0 16,-6-3-1-16,6 0 0 0,-7 0 0 0,7 0-1 0,-6 0 0 15,6 0 0-15,-1 0-1 0,2 0 0 0,-1 0 0 16,0 0 0-16,-6 0-3 0,5 0-1 0,1 0 1 0,1 0 0 16,-1 0 3-16,0 0-3 0,0 0 0 0,0 0 4 15,-7 0-1-15,8 0-3 0,-8 0 0 0,7 0 3 0,-6 0 0 16,6 0-3-16,-6 3 3 0,-1-3-4 0,0 4 4 16,0-4-4-16,1 4 1 0,0-4 3 0,-1 3-3 15,1 0 3-15,0-3-4 0,-1 0 4 0,1 0-2 0,0 5-2 16,-2-5 4-16,2 3 0 0,-1 1-4 0,-5 1 0 15,6-3 1-15,-1 2 0 0,1 0 0 0,-1-1 3 16,-6-3 0-16,6 7 0 0,1-7-1 0,0 0 0 0,-8 7 0 16,8-7 0-16,-1 0 0 0,1 0 0 0,-6 8-2 0,5-8-2 15,1 4 3-15,-8-4-1 0,8 0-1 0,-1 8 3 16,-5-8 0-16,-2 0-1 0,2 3 1 0,5-3 0 16,-6 0 0-16,0 0-1 0,0 4 0 0,0-4 1 0,1 3 0 15,-2-6-4-15,1 3 4 0,0 3 0 0,6-3 0 16,-5 0 0-16,-8 4-3 0,14-4 3 0,-13-4-1 0,5 8 0 15,2-4-12-15,-2 3 10 0,-5-3 1 0,6 0 3 16,-6 0 0-16,5 0-4 0,-5 0 0 0,0 5 1 0,-1-2 0 16,0-3 0-16,8 0 2 0,-8 0 1 0,1 0-3 15,-1 0 3-15,1 4-4 0,-1-4 4 0,1 0-3 0,-1 0 1 16,0-4 2-16,2 8-4 0,-2-1 2 0,7 1-1 16,-7-4 3-16,1 4-2 0,-1-4-2 0,7 0 4 15,-7 3 0-15,2-3-4 0,4 0 4 0,-5 4-4 0,6-4 4 16,-7 0-1-16,7 0-1 0,1 4-2 0,-2 2 3 15,-5-2-2-15,6-4 0 0,0 5 2 0,0-2 0 0,0-3-1 16,1 4-1-16,-2-4 2 0,1 3 0 0,0-3 0 16,0 4-3-16,1-4-1 0,-8 3 3 0,7 1 1 15,0-4-2-15,0 0 1 0,-7 4-1 0,8-1 1 0,-2 1 1 16,-5-4-3-16,6 0 2 0,-7 0 1 0,1 7 0 0,-1-7-2 16,1 5 1-16,0-5 1 0,-1 0 0 15,0 0 0-15,2 3 0 0,-8-3 0 0,6 0 0 0,-6 3-2 16,0-3 1-16,0-3 1 0,0 3 0 0,6 3 0 0,-6-3 0 15,0 0 0-15,6-3 0 0,-6 3 0 0,0 0 0 16,0 0-1-16,0 0 0 0,0 0 0 0,0 0 0 0,0 0 0 16,0 0 0-16,0 3-2 0,0-3 1 0,0 0 0 15,0 0 0-15,0 0 0 0,0 4 2 0,0-4 0 0,7 0-1 16,0 0-1-16,-7 0 0 0,6-4 2 0,1 8-1 16,-7-4 1-16,12 4-1 0,-4-4-2 0,-2 0 1 15,0 0 0-15,-6 4-1 0,6-2 2 0,8-2 1 0,-8 5 0 16,7-5 0-16,1 3 0 0,-8 2 0 0,14 2-3 15,-8-4 1-15,8 1 2 0,-1 0 0 0,1-1-2 16,0 1 2-16,-1 0 0 0,1 3-2 0,6-4 2 0,-7 1-4 16,7-4 4-16,-6 4-2 0,-1 0 2 0,7 3-1 15,-6 0 0-15,0-4 0 0,5 2 0 0,-5-2 0 0,6 4-2 16,-6-7-1-16,5 8 2 0,-5-8 2 0,6 3 0 16,-7 1 0-16,8 0-3 0,-8-4 1 0,8 3 0 15,-8 2 1-15,7-5-1 0,-6 2 2 0,0 3-2 0,-1-5 0 16,7 3 0-16,-14 2 2 0,8-5-1 0,0 3 0 15,-7-3-1-15,7 0 0 0,-14 3 2 0,7-3-1 0,0 0 0 16,-7 0 0-16,7 4-1 0,-13-8 2 0,7 8 0 0,-7-8 0 16,0 8-1-16,0-4 1 0,7-4-2 0,-14 4-1 15,7 0 3-15,0 0-1 0,0 0 0 0,0 0 2 0,0 0-3 16,0 0 2-16,0 0-2 0,0 0 1 0,0 0 1 16,0 0-2-16,0 0 1 0,0 0-1 0,0 0-1 15,0 0 2-15,0 0 2 0,0 0-3 0,0 0 2 0,0 0-1 16,0 0 1-16,0 0-2 0,0 0 1 0,0 0 2 15,0 0-3-15,0 0-1 0,0 0 2 0,0 0 1 0,0 0-2 16,0 0 1-16,0 0 1 0,0 0-2 0,0 0 1 16,0 0-1-16,0 0 1 0,0 0-1 0,0 0 0 15,0 0 0-15,7 0 0 0,-7 0 0 0,6 0 0 0,-6 0 1 16,6 0-1-16,2 0 0 0,-2 0 0 0,0 0 0 16,0 0 1-16,1 4-1 0,0-4 1 0,6 0 0 15,-7 0 0-15,0 0 0 0,2 0-1 0,4 0 1 0,-6 4-1 16,1-4 0-16,0 0 0 0,-1-4 0 0,-6 8 1 15,7-4-1-15,-1 0 1 0,-6 0 0 0,0 0-1 0,7 0 0 16,0 3 0-16,-7-3 0 0,6 0 1 0,0 0-1 16,0-3 1-16,2 3-1 0,-2 0-1 0,0 0 2 0,7 3-1 15,-6-3 0-15,0 3 0 0,-1-3-1 0,6 0 1 16,-4 5-2-16,-2-1 2 0,7-4 2 0,-6 3-1 16,-1-3-3-16,7 0 4 0,-7 4-1 0,1-1 0 0,0-3-2 15,-1 4 1-15,-6-8 1 0,6 8 1 0,1-1-1 0,-7-3 1 16,7 0-3-16,-7 4 2 0,0-4 2 0,0-4-4 15,0 4 2-15,0 4 2 0,0-4-3 0,0 0 1 0,0-4 1 16,0 4 2-16,0 0-2 0,0 0-1 0,0 0 0 16,0 0 1-16,0 0 0 0,0 0 2 0,0 0-2 15,0 0-1-15,0 0 2 0,0 0-2 0,0 0 0 0,0 0-1 16,0 0 0-16,0 0 0 0,0 0-1 0,0 0 0 16,0 0-6-16,0 0-3 0,0 0-12 0,0 0-8 15,0 0-10-15,0 0-16 0,0 0-14 0,0 0-20 0,0-3-3 16,0-1 10-16,0 1 9 0</inkml:trace>
  <inkml:trace contextRef="#ctx0" brushRef="#br0" timeOffset="66018.98">24377 8909 407 0,'0'-8'28'16,"7"1"3"-16,-7 1-2 0,6-2 1 0,-6-3 3 0,0-1-3 16,0 2-2-16,0-5-1 0,0 4-1 0,-6 0 1 15,6 0-2-15,-14 5-2 0,8-6-1 0,-7 5-5 0,0 0 1 16,-6 3-1-16,-7 0-2 0,-1 4 3 0,-5-3 0 16,-1 3-3-16,-6 3 2 0,0 1 4 0,-6 7-1 0,-2-4 1 15,-4 8-1-15,5-1 4 0,-6 1-3 0,6 7-3 16,-6 3-1-16,13 4-2 0,-6-2-2 0,12 6 0 15,0-4-3-15,1 5 0 0,13-2-2 0,-1 0 0 0,0 5 0 16,14-4 1-16,-1-3-3 0,7 3 0 0,7 0-1 16,-1-5 1-16,7 3-3 0,0-2-1 0,7-8-2 0,-7 5-3 15,13-3-6-15,-6-3-9 0,-1-1-10 0,7-1-15 16,-6-2-15-16,6-2-14 0,0-3-18 0,-7-3-20 16,7-5 5-16,-6 1 12 0,-1-4 13 0,1 3 8 0</inkml:trace>
  <inkml:trace contextRef="#ctx0" brushRef="#br0" timeOffset="66415.18">24416 9107 443 0,'-26'0'55'0,"6"7"-4"16,-6 1 0-16,1 2 1 0,-1 2 0 0,-1 6-6 0,1 1-2 15,0 6-4-15,7 1-3 0,12-1-2 0,-6 5-2 16,7-1-7-16,12 0 0 0,7-3-7 0,7-1 1 16,0 1-7-16,12 1-2 0,1-10-2 0,5-2 1 0,1 0-2 15,7-5-4-15,-1-3 0 0,1-2-2 0,-7-10 0 16,0 2-2-16,1-11 0 0,-15-1-1 0,8-7-1 0,-13 0 3 15,-1-8 0-15,-6-2 1 0,1-5 1 0,-14 0 1 16,6 1-2-16,-12-1 1 0,6 1 1 0,-14 2 0 16,1 5-1-16,-6 0-2 0,-1 7 2 0,1 4 1 0,-8 3-1 15,8 4-1-15,-14 1-3 0,14 5-1 0,-7 2-4 16,0-1 0-16,6 4-5 0,1 4-8 0,-1-1-7 16,7 4-7-16,0 1-10 0,7 3-8 0,-1 0-7 0,1 0-7 0,6 4-7 15,0 3-12-15,6 0-7 0,1-4 12 16,-1 5 9-16</inkml:trace>
  <inkml:trace contextRef="#ctx0" brushRef="#br0" timeOffset="66796.32">25217 9026 442 0,'-6'12'50'0,"-1"6"-3"0,-6-3-5 0,1 7-1 15,-2 3-1-15,1 4-6 0,-7 8 2 0,8 0-2 16,-8-1-2-16,0 1-1 0,7-5-3 0,-7 2-2 16,8-5-5-16,6 0-1 0,-2-7-2 0,-4 1-3 0,12-10-6 15,0-1-1-15,-7-1-2 0,7-7 0 0,0-1-3 16,0 1-3-16,0-4 3 0,7 0-1 0,-1-7-1 0,0 0 0 16,2-4 0-16,4-5-1 0,8-2-3 0,-1-1 1 15,1-6 0-15,6 0 1 0,7-4 4 0,-7 0-3 16,6-1 3-16,1 8 1 0,-1-4 1 0,1 4 0 0,-7 8 5 15,7-1-1-15,-1 8 1 0,-6 3 0 0,0-4 3 16,0 13-4-16,-6-2 3 0,-1 8 1 0,0 0 0 0,-11 4-2 16,4 2-2-16,-5 6-1 0,-1-2-1 0,-12 10 0 0,6-2-1 15,-13 4-1-15,7-1-1 0,-8 1 0 16,-5 3-2-16,6 1 1 0,-7-3-7 0,1-1-5 0,5-4-7 16,-5 0-9-16,6-4-14 0,6-2-16 0,-5-9-11 0,5 1-16 15,7-8-15-15,0 1-6 0,7-5 8 0,-1-3 13 16,7-11 9-16</inkml:trace>
  <inkml:trace contextRef="#ctx0" brushRef="#br0" timeOffset="66961.63">25849 9250 451 0,'19'-4'79'0,"-6"8"-9"0,7 0-9 16,0-1-7-16,-1 8-6 0,1 0-8 0,6 4-6 15,6 4-6-15,-5-1 0 0,-1 0-7 0,6 8 0 16,1-8-7-16,-1 4-3 0,1 0-5 0,-7-4-9 0,7 1-11 15,-7-5-8-15,-1 1-12 0,1-5-16 0,0-2-12 16,-6-4-13-16,-1-1-14 0,-5 1 4 0,-2-4 9 0</inkml:trace>
  <inkml:trace contextRef="#ctx0" brushRef="#br0" timeOffset="67155">26337 8971 468 0,'0'-3'82'0,"-6"3"-11"0,-7 0-4 0,13 0-11 15,-13 3-6-15,6 8-6 0,-5 0-7 0,-8 8-1 16,0 3-3-16,-6 4-4 0,-7 7-4 0,1 3-2 16,-1 4-2-16,1 9-3 0,-7-6-2 0,6 4-3 0,-5 1-1 15,4-4-3-15,9 0-3 0,-8-7-10 0,7 3-2 16,6-7-11-16,0 0-8 0,1-8-8 0,6 1-8 16,7-4-12-16,-1-3-7 0,7-5-9 0,-6-3-7 0,12-3-16 15,-6-5 1-15,7-3 10 0</inkml:trace>
  <inkml:trace contextRef="#ctx0" brushRef="#br0" timeOffset="67504.13">26493 9210 409 0,'14'-4'68'0,"-8"-3"-3"0,-6 9-6 0,7 7-4 0,-7 2-4 16,0 3-5-16,-7 5 3 0,1 3-4 0,-1 3-5 15,-6 0-3-15,0 9-5 0,0 2-3 0,0-3-3 0,-7 4-2 16,0 0-4-16,-5-1-2 0,12-3 0 0,-14 4-2 15,15-3-4-15,-1-2-1 0,0-3 0 0,0-3-1 0,-1-5-1 16,14 6-3-16,-6-9-1 0,6-3-1 0,-6-1-1 16,6-7 2-16,0-2-2 0,0-2 3 0,0 0-4 15,6-3 3-15,-6 0-2 0,0 0-2 0,0 0 4 0,-6-3-2 16,6 3-2-16,0 0 3 0,0 0-2 0,0 0 0 16,0-3 0-16,0-5 1 0,0 4-2 0,6-3-2 15,-6 0 0-15,6 3 4 0,2-3-4 0,-2 0 3 0,7-5-4 16,0 12 4-16,0-7-4 0,7 3 4 0,-1 1-4 0,7 3 3 15,0-4-4-15,0 4 3 0,0 0-2 0,7 0-3 16,-7 0-5-16,7 0-3 0,-14 0-2 0,7 0-5 0,-6 0-8 16,-1 0-5-16,-6 4-6 0,0-4-4 0,-7 7-6 15,8-3-5-15,-14 3-9 0,6 1-4 0,-6-1-6 16,0 0-11-16,0 4-5 0,0-4 13 0</inkml:trace>
  <inkml:trace contextRef="#ctx0" brushRef="#br0" timeOffset="67971.39">27197 9829 455 0,'-13'-4'73'0,"-13"4"-9"0,0 0-1 15,0 0-5-15,-7 4 0 0,1 4-11 0,-1-2-4 0,1 5-4 16,-1 0-5-16,1 4-3 0,5 4-3 0,1-1-4 16,0 8-3-16,13-5-1 0,0 5-3 0,7-4-1 15,-1 0-2-15,1 0-1 0,6-4-3 0,6 1 0 0,7-1 0 16,0-4-1-16,0-2-3 0,7-5 0 0,0 0 1 15,-1-3-1-15,1-1-1 0,6-6-3 0,-1-5 0 0,1-2 1 16,0-5-2-16,1 0 1 0,-1-4 1 0,-6-1-2 16,5-3 0-16,-5 4 3 0,0-6-4 0,-8 6 0 15,1 1 2-15,1 7-2 0,-8 4 3 0,0-1-3 0,-6 5 2 16,0-1-1-16,0 4 1 0,0 0-1 0,0 0-2 16,0 4 2-16,0 4-2 0,-6 2 0 0,6 1 0 0,-6 0 0 15,6 8-1-15,-14 2 1 0,8 5-1 0,-1 4-1 16,1-1-5-16,6 0-3 0,-6 4-6 0,6-3-4 15,-7-1-5-15,7 0-6 0,0-3-6 0,0-3-9 0,7 2-4 16,-7-3-9-16,0-5-8 0,6 2-6 0,-6-4-10 16,0 0-10-16,6-1 13 0,-6-3 10 0</inkml:trace>
  <inkml:trace contextRef="#ctx0" brushRef="#br0" timeOffset="68316.84">27868 10268 401 0,'-14'0'44'0,"-5"-3"-1"15,-7 3 6-15,0 0 4 0,0 0 6 0,-7 3-3 16,7 5 1-16,-6-2-6 0,5 2-6 0,2 3-5 16,-1 0-2-16,0 8-6 0,6-4-3 0,1 7-4 0,-1 3-4 15,7-6-2-15,0 6-3 0,0-3-1 0,7 0-2 16,-1 0 0-16,0 0-3 0,7-4-5 0,0 4-3 16,0-7-7-16,7 4-8 0,0-6-8 0,6-1-8 0,-1-2-11 15,2-1-4-15,-2-2-7 0,15-4-8 0,-1 1-3 16,0-4-3-16,7 0 0 0,-1 0 3 0,1-7-3 0,-1 0 5 15,7 2 7-15,-7-2 14 0</inkml:trace>
  <inkml:trace contextRef="#ctx0" brushRef="#br0" timeOffset="68447.85">27946 10591 415 0,'19'0'39'0,"1"-4"4"0,-7 4 3 0,-7 0 3 0,2 0 1 15,-2 0-5-15,0 0-1 0,-6 0 2 0,6 0-1 0,-6 0-3 16,0 0-3-16,0 0-3 0,7 0-7 0,0 4-3 16,-1-1-4-16,1 2-2 0,-1 2-4 0,8-1-6 15,-8 2-6-15,7 0-6 0,0 2-6 0,6-2-8 0,-5 3-12 16,-2-4-6-16,8 0-11 0,-1 0-7 0,1 2-6 15,6-6-6-15,-6 0-2 0,5-3-5 0,1 4-4 0,-6-4-5 16</inkml:trace>
  <inkml:trace contextRef="#ctx0" brushRef="#br0" timeOffset="68634.29">28565 10565 453 0,'-7'-8'60'0,"1"8"0"0,-7-3-4 0,-1-1 1 0,2 4-3 15,-8 4-4-15,-6 4-2 0,-1-1-5 0,-5 11-5 16,-7 1-3-16,7 3-4 0,-7 0-4 0,6 6-4 0,-5 6 0 15,4 5-3-15,2 3-5 0,-1-7 1 0,14 6-2 16,-1-1-5-16,8-3-1 0,4-1 2 0,2-2-2 16,0-2-2-16,6-2-4 0,0-5-3 0,6-2-8 0,0-2-10 15,2-6-13-15,-2-1-11 0,7-6-14 0,0 0-14 16,0-5-15-16,0 1-20 0,13-8 3 0,-7 1 12 0,1 0 10 16</inkml:trace>
  <inkml:trace contextRef="#ctx0" brushRef="#br0" timeOffset="69304.93">30239 10397 455 0,'0'0'78'0,"-7"0"-9"0,7 0-8 16,0 3-6-16,7 1-5 0,-1 4-13 0,0-1-3 15,2 3-3-15,-2 1-3 0,6 5-3 0,-5-2-3 16,13 9-1-16,-8-6-5 0,2 5-2 0,-2-4-2 0,2 4-4 16,5-3 1-16,-5 2-5 0,4-2-11 0,-4 3-7 15,5 0-5-15,-5-4-10 0,-2 1-12 0,2-1-10 0,5 3-13 16,-6-2-13-16,0 0-16 0,1-1 6 0,-8-3 6 15</inkml:trace>
  <inkml:trace contextRef="#ctx0" brushRef="#br0" timeOffset="69529.49">30375 10650 469 0,'-26'7'71'0,"1"0"-4"0,-8 0-6 16,1 12-8-16,-8-2-1 0,-5 9-3 0,-14 8-4 0,0 6-4 15,-6 7-7-15,-7 8-3 0,-6 0-4 0,0 5-3 16,-6 5-4-16,5 1 0 0,-6-3-4 0,8 2-1 0,-2-2 0 16,8-2-4-16,6-1-1 0,6-6-3 0,0 1-2 15,7-7-3-15,7 0-15 0,6-5 7 0,6-7-7 16,13-2-7-16,8-5-9 0,-2-6-12 0,8-5-10 0,6-7-12 16,13-5-10-16,0-6-13 0,6-6-11 0,1-13 7 15,6-3 7-15,0-7 13 0</inkml:trace>
  <inkml:trace contextRef="#ctx0" brushRef="#br0" timeOffset="69686.07">29456 11210 400 0,'0'-4'60'0,"14"1"-3"15,-8 3-6-15,1 0-5 0,0 0-8 0,-1 7-4 0,7 1-4 16,1-1-2-16,-2 7-2 0,8 0 0 0,-1 5-4 16,1 3-3-16,0 0-3 0,-1 4-4 0,7 3-2 0,-6 0-6 15,-1-3-5-15,1 7-8 0,-1-3-11 0,0-1-11 16,-5 4-13-16,5-4-15 0,1 0-17 0,-8 5-11 15,2-2 6-15,-1 1 12 0</inkml:trace>
  <inkml:trace contextRef="#ctx0" brushRef="#br0" timeOffset="70140.87">29809 11881 439 0,'-39'0'51'16,"-1"0"3"-16,1 6 3 0,-6 5 1 0,5-3 0 15,2 7-5-15,-1-1-5 0,6 4-4 0,1 1-5 0,6-1-2 16,-1 4-6-16,7 0-3 0,8-3-4 0,6-6-3 16,-1 7-4-16,7-6-1 0,7-2-4 0,5-2-3 0,2 1-6 15,5-4 0-15,1-3-2 0,6-1-1 0,6-3 1 16,1-3-1-16,-1-1-2 0,7-7-2 0,-6 0 4 16,5-4-4-16,-4 1 2 0,-2 0 2 0,1-1 1 0,-8 0 1 15,1 1 2-15,-6 2 0 0,-7 1 5 0,0 4 0 16,-6 0 0-16,-1 3-1 0,-6 1 0 0,0 3-1 0,0 0-1 15,-6 0-1-15,-1 3-1 0,-6 1 0 0,0 3 1 0,1 4-2 16,-8 0 0-16,0 5-2 0,-6-2-1 16,7 4-4-16,-7 4-2 0,6 0-3 0,1 0-8 0,5-4-6 15,-5 4-8-15,6-3-7 0,13-1-6 0,-7-4-11 0,1 1-5 16,6-4-9-16,0 0-5 0,0 0-9 0,6-4-11 16,1 1 10-16,-1-2 13 0</inkml:trace>
  <inkml:trace contextRef="#ctx0" brushRef="#br0" timeOffset="70470.69">29952 12254 404 0,'-20'15'71'0,"1"-1"-3"0,-8 0-5 16,-5 5 0-16,7-4-6 0,-2 3-7 0,8 1-7 0,-1-1-2 15,1 0-8-15,5-3-1 0,8-1-4 0,6 0-3 16,0 3-7-16,13-7 1 0,0 0-5 0,7-3 1 0,5 2-4 16,9-6-1-16,-9 1-1 0,7 0-1 0,1-4-1 15,7 0-1-15,-8 0 1 0,-6 0-1 0,1 0-3 16,-2 0 4-16,-5-4 0 0,-8 4 0 0,-4 4-1 16,-2-1 0-16,-6 1 0 0,6 3 0 0,-12 1-1 0,0-5 0 15,-8 8 0-15,1 0-4 0,-6 0 1 0,0 4-1 16,5-4-3-16,-12 3-4 0,7 5-7 0,-7-6-6 0,6 4-5 15,7 0-10-15,0 2-7 0,0-5-6 0,7 5-10 16,6-5-5-16,0 1-9 0,0-5-7 0,6 6-11 0,7-2 2 16,0-2 10-16,0 2 9 0</inkml:trace>
  <inkml:trace contextRef="#ctx0" brushRef="#br0" timeOffset="71453.33">30596 12708 410 0,'-19'-7'37'0,"-1"7"4"0,-12-4 1 15,6 1 4-15,-7 3 1 0,1 7-2 0,-7 0-3 16,0 4 2-16,-1 4-4 0,1-1-1 0,1 4-4 0,-1 1 1 16,6 4-4-16,0 2-3 0,0-3-4 0,8 0-7 15,5 0 2-15,0 0-5 0,8 0-4 0,5-4-2 0,0 0-2 16,7 0-3-16,7-3-2 0,0 0-4 0,-1-3 1 16,8 2-4-16,5-3 0 0,-6 3-4 0,6-3-1 15,1 0 1-15,6 4 0 0,-7 0-1 0,7-1 1 0,-6 1-1 16,6-1 3-16,-7 4 1 0,7-6-3 0,-6 3 4 15,-1 0 1-15,1-1 0 0,0-3-3 0,-7 0 4 0,7-3-4 16,-8 2 4-16,8-6-4 0,-7-4 2 0,0 3 1 16,6 0-3-16,-5-3-1 0,5-3 2 0,-6 0-4 15,0-5 2-15,7 2 0 0,-8-2 4 0,2 0 0 0,-8 1 1 16,1-4-1-16,-1 1-1 0,-6-2 3 0,6 5 2 16,-12 0 2-16,6-4 3 0,-6 4 2 0,-1-1 1 15,-6 0 0-15,6 5 0 0,-5-5 2 0,-2 5 4 0,2-1 1 0,-1 4-1 16,-7 0 4-16,6 0-2 0,2 4-3 0,-8-1 1 15,7 5 2-15,-7 3-4 0,8-1 3 0,-8 2 0 16,7 3-2-16,0 3-1 0,6 4-1 0,-5-3-2 0,12 1-1 16,-6-1-1-16,6 4-2 0,-8-1-1 0,16 0-2 15,-8-4-4-15,6 3-4 0,0-6 0 0,7 0-4 16,0 4-2-16,0-9-7 0,1 0-1 0,4 2-4 0,9-7-2 16,-7-2-8-16,6 0-2 0,0 1-9 0,7-4-4 15,-1-4-4-15,-7 1 1 0,15-5 2 0,-7-4 0 0,-1 2 4 16,-6-5 6-16,7 4 6 0,-7-3 6 0,-1-5 7 15,-5 1 5-15,-6 4 8 0,-2-1 3 0,-5 1 8 16,-1 3 9-16,1 2 6 0,-7 2 4 0,0 4 8 0,-7-1 2 16,7 0 3-16,-13 4 0 0,7 0 3 0,-8 4 1 15,8 0-2-15,-7 4-2 0,0 3 2 0,0 3-3 16,-7-3-1-16,8 4-4 0,-2 3 2 0,8 4-7 0,0 0 1 16,-1 0-3-16,7 0-5 0,0 0-5 0,7-4-2 15,-1 0-5-15,7-3-4 0,0 3-7 0,0-7-7 0,13 0-6 16,-6 1-8-16,0-9-9 0,12 1-6 0,-7-4-9 15,2-7-4-15,5 2-4 0,-6-5-2 0,7-1-5 0,-1-4 2 16,1-7-1-16,-7 4 0 0</inkml:trace>
  <inkml:trace contextRef="#ctx0" brushRef="#br0" timeOffset="71597.86">31183 13361 425 0,'-26'3'51'0,"-6"4"-4"0,-1 5-3 16,-7-2-3-16,2 9 1 0,-8-1-6 0,7 4 2 0,0 3-2 15,0 6 2-15,-1 1-3 0,8 0 1 0,-1 5-4 0,14-3 0 16,-7-2-5-16,12 1-6 0,8 0-4 0,6 0-4 15,0-4-5-15,6-3-8 0,2 0-8 0,4-4-11 16,8-3-9-16,-1-5-14 0,1-3-11 0,6-4-12 0,0 1-15 16,7-5-15-16,-7-3 7 0,7-3 8 0</inkml:trace>
  <inkml:trace contextRef="#ctx0" brushRef="#br0" timeOffset="74727.4">30486 14609 407 0,'0'-3'15'0,"0"-1"1"0,0 0-2 16,0-3-1-16,-6 3-2 0,6 1-3 0,0-4-2 15,-8-1 0-15,8 5-1 0,-6-5 0 0,6 1 2 16,-6-1-2-16,6 1 4 0,0 7-2 0,0-7 1 0,-6 3-1 15,6 1 0-15,0-1-1 0,-7 0 0 0,7 1 0 16,-7-5 1-16,1 4-1 0,-1-2-2 0,1-2 4 0,0 0 1 16,6 2-2-16,-8-1-1 0,2 2 2 0,6-6 0 15,-6 4 0-15,6 0 1 0,0 0-1 0,-6-1 4 0,6 4-4 16,-7-3 3-16,7 0-2 0,-7-1 0 0,1 1-2 16,-1-1 0-16,7-2 1 0,0 3-3 0,-6-1-1 15,6-4 0-15,-7 6 0 0,7-5-1 0,0 1 0 0,0-2-1 16,-7 1 1-16,7 0-1 0,-6-4 0 0,0 4-1 15,6 0 1-15,-6-4 1 0,6 1 2 0,-8 3 0 0,2-1-1 16,-7-2 0-16,13 1 0 0,-6 1 0 0,6 1-1 16,-7-4-3-16,0 0 0 0,1 1 1 0,0 0-1 15,0-1 3-15,-2-1 0 0,2 3-3 0,0-3 0 0,-1 2 3 16,-6-1 0-16,6 0-1 0,1 1 0 0,0-1 0 16,-8 1 0-16,8-1 0 0,-7 0 0 0,6 0-1 15,-6 4-1-15,0-3 2 0,7 0-4 0,-7-1 2 0,7 0 2 0,-8 1-4 16,8-5 4-16,-7 4-3 0,6 0 4 15,1 1-2-15,-7-4-2 0,7 3 3 0,-2 0-1 0,2-3-3 16,0 4 4-16,-8-2-4 0,8-1 4 0,0 1-3 0,-1-2 3 16,1 4-2-16,-8-5 2 0,8 1-3 0,-7-1 3 15,0 2-3-15,6-5 3 0,-6 4-1 0,7-1-1 16,-7-3 1-16,-1 4 0 0,2-4 0 0,-1 3 1 0,0 1-2 16,0-1-2-16,-1 1 2 0,2 4 0 0,-2-8 0 15,2 7 0-15,-1-3 2 0,-1-1-1 0,2-2-4 0,5 3 0 16,-6-1 0-16,0-4 2 0,0 6 1 0,0-5 0 15,-1 0 0-15,2 0-1 0,-8-1 0 0,7 5-1 0,1-3-1 16,-8-2-1-16,0 2 0 0,1-1 0 0,5 2 1 16,-4-1 1-16,-2-2 0 0,0 3 0 0,1-3 0 15,-1 2 1-15,0-2 0 0,-5 2 0 0,5-2 0 0,0 1 1 16,1-3 1-16,-7 3-2 0,6-4 1 0,-6 4 1 16,7 0-2-16,-7-3 0 0,-1-1 1 0,1 0-2 0,0 4 2 15,0-3-1-15,1 3 1 0,-2-1 1 0,1-2 0 16,-6 3-2-16,5 0 3 0,-5-1-3 0,6 2 1 15,-7-2 0-15,7 2 1 0,-6-1-1 0,5 4 1 0,1-4-1 16,-6-1 0-16,6 5-1 0,0-3 3 0,0-2-1 16,-6 6-1-16,5-6-1 0,1 5 3 0,-6-4-2 0,5 4 0 15,-5-5 0-15,-1 2 0 0,7-1-1 0,-6 0 1 16,-1 0-2-16,1-1 1 0,-1 1-1 0,1 1 1 16,-1-5 0-16,-6 5 0 0,7-5 2 0,-8 0-1 0,8 4-1 15,-7-4 1-15,6 1-1 0,-6 3 0 0,7-4 0 0,-8 5 0 16,1-6 1-16,7 5 0 0,-7-3 0 0,-1 3-1 15,1 0 1-15,7-4 1 0,-7 3-1 0,7 2 0 0,-7-1-1 16,-1 0 1-16,1 0-1 0,0 1 0 0,-1-2 0 16,2 1 0-16,-7 0 1 0,-2 0 0 0,9 0 0 15,-7 4 0-15,-2-3 0 0,-5-2 0 0,7 1 0 0,-1 0 2 16,1 0-3-16,-1 0 1 0,0 3-1 0,0-6 0 16,8 3 1-16,-8 0-1 0,0 4 3 0,8-8-2 0,-9 4 0 15,9-1-2-15,-8 2 3 0,7-5-1 0,-6 4 1 16,-2 1-1-16,2-1 0 0,0 0 1 0,-1-1-1 15,1 3 1-15,-1 0 0 0,-6-2 0 0,6 4-1 0,-6-3 0 16,7 2 0-16,-1 1 0 0,-6-5 0 0,6 5 0 16,1-4 2-16,-1 4 0 0,7 0-1 0,-7-5-1 0,1 5 1 15,-1-4 1-15,1 4-3 0,6-1 1 0,-7 5 2 16,7-4 1-16,-7-1 0 0,1 1-1 0,6 4-2 0,-7-5 1 16,1 4-2-16,-1-3-1 0,1 0 1 0,-2 3 1 15,2-6-1-15,-1 2 1 0,1 4-1 0,6-3-1 16,-7-1 2-16,7 1 1 0,1 0-3 0,-2 0 2 0,1-1 2 15,0 4-2-15,-1 1 0 0,2-5-2 0,-1 5 4 16,0-1-4-16,6 0 4 0,-6 1-4 0,0-1 1 16,0 5 3-16,0-5-2 0,-1 4 0 0,2-5-1 0,5 6 0 15,-6-5 1-15,7 4 1 0,-1-3 1 0,1 3 0 0,-2 0 0 16,9 0-4-16,-1 0 1 0,-7 0 0 0,7 0 1 16,0 4 2-16,6-4-1 0,-5 3 0 0,5 0 0 15,0-2 0-15,1 2 4 0,-1 1-4 0,0 0 4 0,1 0-5 16,6-1 1-16,-6 1-1 0,-1 0 2 0,7-1 1 15,-7 1 0-15,8 0-4 0,-8-4 0 0,7 3 0 0,-7-3 0 16,1-1 0-16,6 3 1 0,-7 1 3 0,1-2-3 16,6-2 3-16,-6 1-1 0,-1 0-3 0,6 3 3 0,-5-2-1 15,6 2-1-15,-6-3-1 0,5 4 0 0,-5-4 0 16,6 4 0-16,0-4 0 0,-7 4 2 0,8-4 1 16,-2 0 0-16,8 3 0 0,-7-3 0 0,-1-1 0 0,8 2 0 15,6 3 0-15,-6-1-2 0,6 1 2 0,-7 0-2 16,7 0-2-16,0-1 3 0,0 5 1 0,7-4-2 0,-1-5 2 15,0 5-1-15,-6 0-3 0,14-4 3 0,-1-1-1 16,-7-2 0-16,14-1 0 0,-8-3-2 0,8 3 0 0,0-4 3 16,-7-1-1-16,7 1 0 0,-1-4 2 0,1 5-1 15,-1-3 0-15,-6 2-1 0,13-3 0 0,-13 0 2 16,7 4-3-16,0-4 1 0,-1 4 0 0,7-1 0 0,-6-3-1 16,-1 4 1-16,7-1 0 0,0-2 0 0,0 3-1 15,0-1 1-15,1 1 0 0,5-1 1 0,1 1-3 16,-1 3 1-16,1-2 0 0,-1 2 1 0,7 0-1 0,0 1 1 15,-7-2 1-15,8 5 0 0,-7 1 0 0,5-2 0 16,-5 1 0-16,6 4-2 0,-7-4 0 0,2 8 2 0,5 3-1 16,-7-5 1-16,1 2-4 0,-1 3 4 0,1 0 0 0,-1 0-2 15,-6 0 0-15,7 0-2 0,-1 3 3 0,1-6 0 16,-1 3-2-16,1 0-1 0,6 0 3 0,-6 0 0 16,0 3-3-16,5 2 0 0,1-2 0 0,0 4 0 0,1-3 4 15,-1 3-1-15,-1 1 0 0,9-1 0 0,-9 1 1 16,1-1 0-16,7 4-1 0,-7-4-2 0,6 0-1 15,-5 5 4-15,-1-1-2 0,0 0 2 0,0-1-4 0,0 5 0 16,6-4 2-16,-5 4 2 0,-1-1 0 0,6 0-1 0,-5 1 0 16,5 1 0-16,1-3-3 0,-7 3 3 0,6-2-3 15,1 1 3-15,6 0-3 0,-6 3 4 0,6-4-3 16,-7 5 1-16,1-5 0 0,6 5 2 0,0-1-2 0,1 4 2 16,-8 0-3-16,7 0 1 0,-1 0-1 0,-4 1 3 15,5-2-2-15,7 5 0 0,-8-1 0 0,2 1 1 16,-1-1 0-16,-1 4 0 0,2 1 0 0,5-4 0 0,-5 4 0 15,-2-5 0-15,2 4-1 0,-1 4 3 0,0-7-2 16,0 3 2-16,0 4 0 0,0-3-4 0,-6-1 3 0,6 4-2 16,0 0 0-16,-6-1 1 0,6 2 2 0,-7-1-4 15,8 3 4-15,-8 1-2 0,7 3 0 0,-7-3-1 16,8 3-1-16,-7-4 0 0,-1 5 2 0,7-1-1 0,0 0 1 16,-6 1-1-16,-1-5 1 0,7 5 2 0,-5-5 0 15,-2 1-3-15,7 3 1 0,-7-3 0 0,1 3 0 0,-1-3 2 16,1 3-1-16,-7 0-3 0,6 1 1 0,-5-1 0 0,5 0 3 15,1 5-4-15,-7-5 2 0,0 3-1 0,0 1 3 16,1 4-3-16,-2-4 0 0,1 0 2 0,0 0-1 16,7-4-1-16,-13 4 0 0,6-3 3 0,-7-1-2 0,1-4 0 15,6 1-1-15,-12 0 2 0,11 0-1 0,-11-5 0 16,5 5-1-16,-6-4 2 0,7 0-3 0,-8 4 2 16,7-1 1-16,-5 2-1 0,-1-2 0 0,0-3 0 0,7 3 0 15,-7 1 0-15,0 0 0 0,0-1 0 0,7 1 0 16,-14 3 2-16,13-7 0 0,-6 0-1 0,1 3-1 0,-8-3 1 15,0 4-1-15,8-3-1 0,-8-6 1 0,8 5-1 16,-8-3 1-16,0 3 1 0,1-4 0 0,-1 0-2 0,1 0 1 16,-1 1-1-16,1 0 1 0,-6-2 1 0,5 2-2 15,0 3 1-15,-6-4 1 0,7 1 0 0,-7-1 0 0,0 0-2 16,0 1 0-16,0-1 0 0,0-1 1 0,0-1 0 16,0 2 2-16,-7-4-1 0,7 1-2 0,-6 0-1 15,6-1 2-15,-7-3-1 0,2 4 1 0,-2-4-1 0,0 4 1 16,7-5 0-16,-6 5 2 0,-1-3-1 0,1-2-1 15,-1 5 1-15,-6-4-2 0,6 0 2 0,-6 4 0 16,0-5-3-16,0 1 1 0,8 5 0 0,-8-6 1 0,0 2 1 16,-8-2-2-16,8 2 1 0,0-3-1 0,0 6 1 15,0-8 0-15,0 5 0 0,0-1 0 0,-6 0-1 0,6-3 2 16,-6 2 2-16,-1-3-1 0,1 5 0 0,-1-1-3 16,0-5 3-16,1 6 0 0,0-2-4 0,0-2 4 15,-2 4-3-15,2-2 3 0,0 2-4 0,-1-2 2 0,0 2 2 16,1-6-1-16,-1 5 0 0,1 1-2 0,0-5-1 0,-1 3-1 15,0-2-2-15,1-4-2 0,0 0 0 0,6-1-4 16,-7-3-4-16,0-4 0 0,7-2-3 0,0-3-7 0,0 3-7 16,-6-5-6-16,6 3-8 0,6-3-15 0,-6-3-11 15</inkml:trace>
  <inkml:trace contextRef="#ctx0" brushRef="#br0" timeOffset="77373.19">23595 8891 400 0,'0'0'13'0,"0"0"1"0,0 0-1 0,0 0 0 0,0 0-1 16,0 0-4-16,0 0-3 0,0 0 2 0,0 0-1 15,0 0 1-15,0 0-1 0,0 0 3 0,0 0 0 0,0 0-2 16,0 0 1-16,0 0-1 0,0 0 0 0,-6 0 0 16,6 0-1-16,0 0 1 0,0 0 0 0,0 0 1 15,-6 0-3-15,6 0 2 0,0 0 3 0,-7 0-4 0,7 0 4 16,0 0-2-16,0 0 1 0,0 0 2 0,0 0 0 15,0 0 0-15,0 0-1 0,0 0-1 0,0 0-2 0,0 0-3 16,0-3 0-16,0-2 0 0,0 2 2 0,0-5 0 16,0 5 0-16,0-4-1 0,0-1-2 0,0-3-1 15,0 4 0-15,0-4 2 0,0 0 0 0,0 4 0 0,0-4 0 16,0 0 0-16,0 0 0 0,0 0 0 0,0-1 1 16,0 2-3-16,0-5 1 0,0 4 2 0,0-4 2 0,0 1 0 15,0-1-1-15,0 1 0 0,-7-1-2 0,7-1 2 16,-6 3 2-16,-1-1-2 0,1-2 0 0,-1 1-2 15,1-3 0-15,-7 4 2 0,-1-4 1 0,2-1-1 0,-1 1 0 16,6 0 0-16,-6-4-3 0,7-1 2 0,-8 5 0 0,2-4 2 16,5 4-2-16,-6-4-2 0,7 0 4 0,-7 3-2 15,6 1 0-15,-6 0-1 0,0 0 2 0,6-1-2 16,-5 1-2-16,5 0 3 0,-6 4-2 0,6-6-1 0,-5 6-1 16,-2-4 0-16,2-1 0 0,5 4 0 0,-6-3 0 15,0-1 3-15,-1 6-4 0,8-6 0 0,-7 1 2 0,0 3 1 16,-6-3 0-16,5-1 0 0,2 1 0 0,-8 4-3 15,7-4 3-15,-7-1-3 0,8 0 4 0,-8 5-2 0,0-5 1 16,7 4-4-16,-7 1 4 0,2-4 0 0,-2 3 0 16,0-2-1-16,1 1 0 0,-1-2-4 0,1 3 4 15,-1-3-1-15,-6-1 0 0,6 1-3 0,-5 1 1 0,5-6 3 16,-6 4 0-16,-1-2-3 0,1-2 2 0,7 5 2 16,-7-3-3-16,0 2 1 0,-7 1 1 0,7-1 0 15,0 1 0-15,0 3 1 0,1 1-1 0,-2-1-1 0,1 1 1 16,0 3-1-16,0-4 0 0,0 0 0 0,-7 4-1 15,14 0 1-15,-7-4 0 0,0 1 1 0,0 2-1 0,-1-2 0 16,1 3 0-16,1-3-1 0,5 3 1 0,0-3-1 16,-5-1 1-16,5 4-1 0,0-5 0 0,-6 6 0 15,13-5 1-15,-7 4-1 0,2-4 1 0,-2 5-1 0,0-2 0 0,1 5 0 16,-1-4 0-16,1 4 0 0,-7 0 0 16,6-5 0-16,0 4 0 0,1 2 2 0,-7 2-2 0,6-3 0 15,1-1 0-15,-7 1-1 0,6 3 3 0,1-3-2 0,-1 3 0 16,-6-3 1-16,6 4-1 0,1-1-2 0,-7-4 2 15,6 4 0-15,1-2-1 0,-1 2 1 0,0-3 0 0,1 3 0 16,0-3 1-16,0 3-1 0,-1 1 0 0,6-5-2 16,-5 1 3-16,-1 3-1 0,8 1 0 0,-8 3 0 15,7-4 1-15,-7 0-2 0,8 0 3 0,-8 1-2 0,0 3-1 16,7 0 1-16,-7-5 0 0,8 3-1 0,-2-3 1 16,-5 2 0-16,6-1 0 0,-6 1 0 0,5-5 1 0,-5 6 1 15,6-3-3-15,-6 1 1 0,5 1-1 0,-5 3 1 16,6 0 0-16,-6-8 0 0,-1 5 0 0,6 3 0 15,-5 0 0-15,-1-4 0 0,2 0 0 0,4-2 1 0,-5-3-1 16,-1 6 1-16,-6-4-1 0,6-1 0 0,1 5 0 16,-1-4 0-16,-6 0 0 0,7 2 1 0,-7 1 1 15,6 1 0-15,-6 0-2 0,1-1 1 0,5 0-1 0,-7 1 0 16,1 3 1-16,0-4-1 0,0 4 1 0,1-4 1 0,-2 4 0 16,1-8-2-16,0 8-1 0,0-2 0 0,0-3 2 15,7 2 1-15,-8-1 0 0,1-3 0 0,6 3 0 16,-5 4-2-16,5 0-1 0,0-7 1 0,-6 7 0 0,7 0 2 15,-1-4-3-15,1 4 4 0,0 0-3 0,6 4 4 16,-7-8-3-16,0 4 3 0,8-3-1 0,-8 6 0 16,7-3 1-16,-1-3-2 0,2 3 1 0,-1 0-1 0,0-5 0 15,0 5 0-15,-1 0-1 0,8-3 0 0,0 6 0 0,0-3-2 16,-2-3 2-16,8 3 0 0,0-4 1 0,-6 4-1 16,0 4-1-16,6-8 0 0,-7 4 1 0,1 0-1 15,-1 0 0-15,0 0-2 0,1 0 3 0,0 0 0 0,-8 0-1 16,14 0-2-16,-6 0 4 0,6 0-4 0,-6 0 2 15,6 0 0-15,0 0 0 0,-7 0 0 0,7 0 0 0,0 0 0 16,0 0 0-16,0 0 0 0,0 0 0 0,0 0 0 16,0 0 2-16,-7 0-2 0,7 0 0 0,-6 0 0 0,-1 0 0 15,1 0 1-15,0 0-1 0,6 0 1 0,-8 0 0 16,8 0 1-16,-6 0-2 0,6 0 0 0,0 0 0 16,0 0 1-16,0 0-1 0,6 0 0 0,2 0 1 0,-2-3 0 15,0-4 0-15,7 3 1 0,1 0-1 0,4-3 1 16,2-5 0-16,0 6 1 0,7-2-2 0,-2-3 1 0,1-1 1 15,-6 10 0-15,6-2-4 0,-7 1 0 0,1-5-1 16,-8 8-2-16,8-3 0 0,-13-2-6 0,6 5-3 16,-6-2-8-16,-1-3-8 0,-6 1-12 0,6-3-8 0,-6 4-12 15,0-1-7-15,-6-3-13 0,0 3-9 0,-1 4 0 16,-6-3 10-16,0 3 9 0</inkml:trace>
  <inkml:trace contextRef="#ctx0" brushRef="#br0" timeOffset="77594.99">19864 6718 401 0,'0'18'41'15,"0"1"0"-15,0-1-2 0,0 1 0 0,0-1-3 16,0 0-9-16,0 1-3 0,0-1-4 0,0 3-5 0,0-1-4 15,0-6-4-15,0 4-7 0,0-3-6 0,0-1-10 16,0-2-7-16,0-2-7 0,0-2-7 0,0-1-11 16,0-2-11-16,0-3-13 0</inkml:trace>
  <inkml:trace contextRef="#ctx0" brushRef="#br0" timeOffset="81527.83">15350 6799 415 0,'0'0'23'15,"-7"0"0"-15,7 4-3 0,-6-4 3 0,0-4-2 0,0 4-4 16,-2 0-3-16,2 0 1 0,0 0 3 0,-7 0-4 16,6 0 0-16,0 0 2 0,-5 0-1 0,5 0 0 0,0 0-1 15,-5 0 2-15,-2 0-4 0,1 0-1 0,7 0-1 16,-7 0 0-16,0 0-1 0,-1 0 0 0,2 0 3 15,-1 0-2-15,-7 0-2 0,8 0 1 0,-2 0 2 0,1 0-2 16,0 0 0-16,0 0 4 0,1 0 0 0,-2 0 0 16,1 0 1-16,0 0 0 0,7 0-1 0,-7 0-4 0,6 0 4 15,7 0-3-15,-7 0-3 0,7 0 3 0,0 0-2 16,0 0-1-16,0 0-1 0,0 0-1 0,0 0 0 16,0 0-1-16,0 0 0 0,-6-4-1 0,0 4 0 0,6 0-1 15,-7 0 0-15,0 0-2 0,-6 0 3 0,7 0-4 16,-7 0 4-16,6-3-2 0,1 3-1 0,0 3 2 0,-8-3 0 15,8 0 3-15,-1 0 1 0,1 0-3 0,-1-3 0 16,1 3 4-16,6 0-3 0,0 0 3 0,0 0-3 16,-7 0 1-16,7 0 0 0,0 0 0 0,0 0 1 0,0 0-1 15,0 0 1-15,0 0-1 0,0 0 0 0,0 0 2 16,-6 0-2-16,12 0 2 0,-6 0-1 0,0 0-1 0,0 0-2 16,0 0 4-16,-6 0-4 0,6 0 3 0,0 0 0 15,0 0-2-15,0 0 1 0,0 0-1 0,0 0 0 16,0 0 0-16,0 0 0 0,-6 0 0 0,12 0-2 0,-6 0 2 15,0 0 1-15,0 0-2 0,0 0 3 0,0 0-4 0,0-4 3 16,0 1-1-16,0-4 0 0,0-2-4 0,0-1 1 16,0-5 2-16,0 0-1 0,0-7-1 0,6-3 1 0,1-1-3 15,-1-2 1-15,1-6 1 0,6-3 0 0,-7-3-3 16,8 0 1-16,-2-1 1 0,8 2 0 0,-7-5-2 16,0 0 0-16,0 2 2 0,7 3-2 0,-7-3 0 0,6 6 0 15,-6 0 1-15,7 3 0 0,-7 0-1 0,0 0 0 16,0 7 1-16,-1 1 1 0,-4-4-1 0,-2 7 0 15,0-5 0-15,1 6 0 0,-1-5 0 0,-6 1 0 0,7 3-1 16,-7-4 2-16,0 1 0 0,0-1-1 0,0-4-2 16,0 5-2-16,0-1 5 0,6-3-4 0,-6 3 0 0,7 4 1 15,-7 0 1-15,6 0 2 0,-6 0 0 0,0 8 0 16,6-4 2-16,-6 7 0 0,0-1-4 0,0 1 4 0,0 3-4 16,0 5 1-16,0 0 0 0,0-1 2 0,0 4-1 15,8 0 1-15,-8 0-1 0,0 0 0 0,0-4-2 16,0-3 2-16,0 3 1 0,0-3-4 0,0-4 4 0,0 0-4 15,0 1 3-15,0-9 1 0,0 4-5 0,0-3 1 16,0 3 0-16,0-4 4 0,0 1-4 0,0 0 4 0,0 4-4 16,0-1 1-16,0-1 0 0,0 3 3 0,6 1-3 15,-6 2 4-15,0-2-2 0,0 5 0 0,0 0 0 0,0-1 1 16,0 1-1-16,0 0 0 0,6 0-1 0,-6 3-2 16,0-3 0-16,7 0 0 0,0-1 2 0,-7-3-1 0,6 0 0 15,0-1 0-15,1-1 0 0,-1 1-1 0,-6-2 1 16,7-1 0-16,-7 0 0 0,0 1 0 0,0 3 1 15,7 0 1-15,-7 3-1 0,0 1 1 0,0 4 0 0,-7 3 1 16,7-4-1-16,0 4 1 0,0 0 0 0,0 0-1 0,0 4-1 16,0-4 2-16,0 0 1 0,0 0-2 0,0 0 1 15,0 0-1-15,0 0-1 0,0 0 2 0,0 0-1 16,0 0 1-16,0 0 1 0,0 0 0 0,0 0 0 0,0 0 0 16,0 0 0-16,0 0-2 0,0 0 1 0,0 0-2 15,0 0 4-15,0 0-3 0,0 0 0 0,0 0 0 16,0 0 4-16,0 0 0 0,0 0-4 0,0 0 3 0,0 0-4 15,0 0 4-15,0 0 0 0,0 0-5 0,0 0 4 16,7 0-3-16,-7 0 4 0,6 0-2 0,0 0-2 0,-6 0 4 16,14 0-4-16,-8 0 4 0,7 0-1 0,-6 0 0 15,6 0 1-15,-1 0 0 0,2 0-3 0,-2 0 1 16,8 3 2-16,-7 4-3 0,1-2 1 0,4 1 0 0,2-2 0 16,0 3 1-16,-1 1-2 0,1-1 0 0,0 0 0 15,5 4-1-15,-5-3 1 0,6-2 0 0,1-1 3 0,-1 2-3 16,-1 0 1-16,1 5 0 0,7-9-1 0,-7 5 0 15,6-1 1-15,1-4-1 0,-1 1 0 0,8 0-1 16,-1 7 2-16,-7-8-1 0,7 1 1 0,0 4 0 0,7-5-13 0,-7 1 13 16,7-1 1-16,-1 5-1 0,1-5 0 0,-1 1 0 15,8 0 0-15,-8-4 0 0,1 0 0 0,6 0 0 16,0 7-1-16,0-7 0 0,-7 3 1 0,8-3-1 0,-1 8 1 16,0-1-1-16,-6-3 1 0,6 3-1 0,0-3 0 15,0 8 0-15,0-10 0 0,0 10 0 0,0-9 0 16,-7 5 0-16,8-1 0 0,-1-3 2 0,-7 3-2 0,1 0 0 15,7 1 0-15,-8-2-1 0,7 2 1 0,-7-1 0 16,2 1-2-16,-2-1 3 0,7 0-1 0,-7 0 0 0,1 5 0 16,-1-5 0-16,2 0 0 0,-2 1 0 0,1 0 0 15,-1-1 0-15,1 0 0 0,-7-3 0 0,6 3 0 16,-5 0 0-16,-2 0-1 0,1-2-1 0,-6 1 2 0,7 2 0 16,-8-5 0-16,1 5 0 0,-1-5 0 0,1 5-1 15,-7-1 1-15,-1-3 0 0,9 3 0 0,-9-3-2 0,1 2 3 16,0-1-3-16,0-2 1 0,-6 1 0 0,5-1 0 15,-5-3 0-15,0 0 2 0,-1 4-2 0,-5 0 2 0,-2-4-2 16,2 0-2-16,-1-4 0 0,-13 8 4 0,6-8 0 16,-6 8-4-16,6-4 4 0,-6 0-4 0,0 0 4 15,0 0-4-15,0 0 2 0,-6 0-2 0,6 0 4 0,0 0-4 16,0 0 4-16,6 0-4 0,-6 0 4 0,7 0-1 0,-7 0 1 16,0 0-4-16,7 0 2 0,-1 0-2 0,0 3 1 15,1 2 0-15,0-2 0 0,-1-3 4 0,7 0 0 16,-13 0 0-16,14 3-4 0,-8-3 0 0,0 0 3 0,8 5-3 15,-8-5 2-15,7 2-1 0,0-2 1 0,6 5 0 16,1-2-3-16,0 5 1 0,-1-8-2 0,1 7 3 0,6-3-1 16,-7 3 0-16,7-7-1 0,-6 3 1 0,-1-3 0 15,1 0 0-15,0 0 0 0,-1 0 0 0,-6 0 0 16,0 0 0-16,0 0 0 0,0 0 0 0,-7 0 1 0,8 0 0 16,-14 0 0-16,6 0 1 0,-6 0-1 0,0 5 1 15,0-5-1-15,0 0 1 0,0 0 0 0,0 0 0 0,0 0 0 16,0 0 0-16,0 0 0 0,0 0 0 0,0 0 0 15,0 0 0-15,0 0 0 0,0 0 0 0,0 0 1 0,0 0 0 16,0 0 0-16,0 0 1 0,0 3-1 0,0 1 1 16,0-1-1-16,0 5 1 0,0-5-1 0,0 5-1 15,0-1 1-15,-6 1 2 0,6 2 0 0,-7-3-1 0,0 4 0 16,1-2-1-16,0 5-1 0,-1-3-2 0,0 7 4 16,-6 0-2-16,7 0 1 0,-7 4-3 0,0 0 4 15,7 7 0-15,-8-2-1 0,1 5-1 0,0-2-2 0,7 2 2 0,-13 2 2 16,5 3-2-16,1-5 0 0,0 1 0 15,0 4 0-15,0-4-2 0,0-4 4 0,-7 4-1 0,8-4 0 16,-1 1-2-16,-7-1 0 0,6-3 3 0,2-1 0 0,-1 1 0 16,0 0-1-16,0-4 0 0,7 0 0 0,-8 3 0 15,8-3-1-15,0 0 0 0,-1-4 0 0,0 4 0 16,7-3 0-16,0 3-2 0,0-4 1 0,-6 1 1 0,-1-1 0 16,7 1 0-16,0-1-2 0,-6-1 1 0,-1 2 1 15,7-4-1-15,-7 3-1 0,1-4 1 0,0 1 2 0,6-4-1 16,0 4-2-16,0-5 1 0,-7 6 0 0,7-5 1 15,-7-1 1-15,1-2 0 0,6 3-1 0,0-4 1 16,0 0-1-16,-6 0 0 0,6 2-2 0,0-6 0 0,0 4 1 16,0 0-1-16,0 1 1 0,0-1 0 0,0 0 1 15,-7 1 1-15,7-5 0 0,0 4 0 0,0-2-2 0,-6-5 0 16,6 2 1-16,0-2 0 0,0 0 0 0,0 0 1 16,0 0 0-16,0 0-2 0,0 0 1 0,0-2-1 0,0 4 1 15,0-2-1-15,0 0 1 0,0 0-1 0,0 0 0 16,0 0 1-16,-7 0-1 0,7 0 1 0,0 5-1 15,0-2 1-15,7-3 1 0,-14 4-2 0,7 0 1 0,0 0-1 16,0-1 1-16,0 1-1 0,0 3 1 0,0-4 1 16,0 5-2-16,0-4 1 0,0 7-1 0,0-4 1 0,0 0 0 15,0 5 0-15,0-9 0 0,0 4 0 0,0 0 0 16,0 1 0-16,0-1 1 0,-7-7 0 0,7 5 1 16,0-3-2-16,0-2 0 0,0 0 0 0,0 0 1 0,0 0-1 15,0 5 1-15,0-2 0 0,-6-6 1 0,6 6 0 0,0 4-2 16,0-3 1-16,0 0 1 0,-6-2 0 15,6 6-1-15,0-3 0 0,0-1 0 0,0-1-1 0,0 0 0 0,0 1 0 16,0-4-1-16,0 0 3 0,0 4-3 0,-8-4 4 16,8 0-2-16,0 0-1 0,8 0 2 0,-8 0 2 15,0-4-2-15,0 4 2 0,-8 4-1 0,8-4-4 0,0 0 1 16,0 0 0-16,0 0 2 0,0 0 0 0,0 3-2 16,0 1 2-16,-6 0 0 0,6-1 0 0,-6 4 0 15,0-3-1-15,-1 4 0 0,0 2 0 0,7-3 0 0,-6 1 0 16,-1-1-2-16,7 1 2 0,0-1 0 0,0 0 0 0,0 0 0 15,0 1 0-15,0 0 1 0,7-8-1 0,-14 3 1 16,7-3-1-16,0 4 1 0,-6-4-1 0,6 0 0 16,0 0-1-16,0 0 1 0,0-4 0 0,0 4-1 0,0 0-1 15,0 0 2-15,0 0-1 0,0 0 1 0,0 0-1 16,0 0 0-16,0 0 0 0,0 0 1 0,0 0-1 16,0 0 1-16,0 4-1 0,0-4 1 0,0 0 1 0,0 0-2 15,0 0 1-15,0 4 0 0,0-4 0 0,0 3 0 16,0-3 1-16,0 3 1 0,0-6-1 0,0 3 0 0,0 3-1 15,0-3 1-15,0 0-2 0,0 5 0 0,0-5 2 16,0 0 0-16,0 4-1 0,0-1-2 0,0 1 0 16,-6-1 1-16,-2 1 1 0,8 3 0 0,0-3-2 0,0-1 2 15,-6 1 1-15,12-4-3 0,-12 3 0 0,6-3 0 0,-6 0 3 16,6 0 0-16,0 0 0 0,0-3-3 16,0 3 3-16,0 0-1 0,-6 0-2 0,6 0 3 0,0 0 0 0,0 0-4 15,0 0 4-15,0 0-4 0,0 0 4 0,0 0-4 16,0 0 4-16,0 0-1 0,0 0-3 0,0 0 3 15,0 0-3-15,0 0 4 0,0 0-4 0,0 0 4 0,0 0-1 16,0 0-3-16,0 0 4 0,0 0-4 0,0 0 4 16,0 0-4-16,0 0 3 0,0 0-3 0,0 0 2 0,0 0 0 15,0 0-2-15,0 0-3 0,0 0-9 0,0 0-7 16,0 0-12-16,0 0-9 0,0 0-14 0,0 0-9 16,-7 0-17-16,7 0-14 0,-7-4-11 0,7-3 10 0,0 3 9 15,0-3 13-15</inkml:trace>
  <inkml:trace contextRef="#ctx0" brushRef="#br0" timeOffset="82438.55">18874 7180 400 0,'0'0'13'0,"0"0"1"0,0 0 1 0,0 0-3 0,0 0 1 15,0 0-6-15,0 0 0 0,0 0-1 0,0 0 1 16,0 0 2-16,0 0-2 0,0 0-2 0,0 0 4 0,0 0-1 16,0 0-1-16,0 0 1 0,0 0 0 0,0 0 0 15,0 0 4-15,0 0 0 0,0 0-1 0,0 0 1 0,0 0 1 16,0 0-2-16,0 0 4 0,0 0-2 0,0 0 0 15,0 0 0-15,0 0 2 0,0 0-4 0,0 0 2 16,0 0 0-16,0 0-1 0,0 0-1 0,0 0-3 0,0 0-2 16,0 0 2-16,0 0-1 0,0 0 1 0,0 0-1 15,0 0 0-15,0 0-1 0,0 0 2 0,0 0-2 0,0 0 0 16,0 0-1-16,0 0 2 0,0 0-3 0,0 0 1 0,0 0 0 16,0 0-4-16,0 0 1 0,0 0 0 15,0 0-2-15,0 0-1 0,0 0-2 0,0 0-5 0,0 0-4 16,0 0-6-16,0 0-15 0,0 0-10 0,0 0-15 0,0 0-21 15,0 0-10-15,-7 0 11 0</inkml:trace>
  <inkml:trace contextRef="#ctx0" brushRef="#br0" timeOffset="84285.08">18821 7210 401 0,'7'0'18'0,"-14"0"2"0,7 0-4 16,0 0 3-16,0 0-1 0,0 0-7 0,0-4 0 0,0 4 1 15,0 0 0-15,0 0-1 0,0 0 4 0,0 0-2 16,0 0 1-16,0 0-1 0,0 0 4 0,0-3 0 15,0 6 0-15,0-3-3 0,0 0 2 0,0 0-2 0,0 0-3 16,0 0 3-16,0 0-1 0,0 0 0 0,0 0-5 16,0 0 0-16,0 0 1 0,7 0 1 0,0 0-2 0,-7 0-1 15,6 0 0-15,1 0-1 0,5 0-1 0,-5 0-1 16,6 0-2-16,0 0 1 0,-6 0 0 0,6 0 1 16,-7 0-1-16,8 0-1 0,-8 4 0 0,0-1 0 0,8 1 1 15,-8-1-2-15,0-3 0 0,1 4-1 0,-1 0 0 16,8-1 0-16,-8 4 0 0,0-7 1 0,0 0 0 15,2 0 0-15,-2 0-1 0,0 9 1 0,1-6-1 16,-7 0 0-16,7-3-2 0,-1 0 2 0,-6 0 0 0,7 0 0 16,-7 0 0-16,0 4 1 0,6-4 0 0,-6-4 0 0,0 4 0 15,0 0 1-15,0 0 0 0,0 0 1 0,0 0 2 16,0 0 0-16,0 0-3 0,0 0 3 0,0 0-3 0,0 0 4 16,0 0-4-16,0 0 3 0,0 0-4 0,0 4 4 0,0-4-2 15,0 0 0-15,0 0-2 0,0 0 1 0,0 0 0 16,0 0 1-16,0 4 0 0,0-4 0 0,0 0 1 15,0-4-1-15,0 4 1 0,0 0-1 0,0 0 1 0,0 0 2 16,0 0-1-16,0 0-3 0,0 0 4 0,0 0-3 16,0 0 4-16,0 0-4 0,0 0 4 0,0 0 0 15,0 0-3-15,0 0-1 0,0 0 3 0,0 0-1 0,0 0 1 16,0 0-2-16,0 0 4 0,0 0-4 0,0 0 0 16,0 0 4-16,0 0-1 0,0 0 0 0,0 0-3 0,0 0 2 15,0 0-2-15,0 0-3 0,0 0 0 0,0 0 3 16,6 0 0-16,-6 0-2 0,7-4 0 0,-7 1 1 0,7 0 0 15,-1-6-2-15,7 2-2 0,-6 0 2 0,-1-4 1 16,7-3-1-16,-6-1 0 0,-1-3-3 0,1 3 3 16,-1-4 0-16,8 1 1 0,-8-4-2 0,7 4 1 0,-7 0 1 15,7-4-2-15,-6 4 1 0,-1-1 0 0,0 4 0 16,8-4 0-16,-8 5 1 0,1 0-1 0,0-1-2 16,-1 1 3-16,-6-1-1 0,6 0 0 0,1 0 0 0,-1 1-1 15,1-1 0-15,0-4 0 0,5-2 0 0,-5 2 0 16,0-6 2-16,-1 3-1 0,7-4-3 0,-7 1 2 0,1-2 0 15,0 7 0-15,-1-6 0 0,0-1 0 0,8 6 0 16,-8 2 1-16,1 1 0 0,-7 4 0 0,6-1 1 0,-6 0 2 16,7 3 0-16,-7 2 1 0,0 3-1 0,0-1-3 15,0 1 3-15,6 0-3 0,-6-1 3 0,7 1-3 0,-1-3 0 16,0 2-1-16,2-3 0 0,-2 0 0 0,7-3 2 16,0-1-2-16,-7 0 4 0,7 1-4 0,-6-5 0 0,6 4 3 15,0-3-3-15,-6 3 3 0,5-4-3 0,1 5 3 16,-6-1 0-16,6 1-1 0,-7 0-2 0,2 2 2 15,-2 1 2-15,0 0-3 0,-6 1 1 0,0 2 0 0,6 1 0 16,-6-1 0-16,0 1-1 0,0 0 1 0,7-5-1 0,-7 6 0 16,7-2-1-16,-7 1 1 0,6-4-1 0,-6 0 0 15,7 0 2-15,-1-4 0 0,0 4-2 0,-6-4 0 16,0 1 2-16,14-1-3 0,-14 1 1 0,6-1 0 0,0 4 1 16,-6 0-1-16,7 4 0 0,-7 2 0 0,0-2-1 15,7 4 1-15,-7-1 0 0,0 0 0 0,0 4 0 16,-7-3 0-16,14-5 0 0,-14 5 0 0,7-9 0 0,7 6-2 15,-7-2 4-15,0 5-2 0,0-8 0 0,0 7-1 16,0-7 1-16,6 7 0 0,-6 1 1 0,7-5-1 0,-7 5 0 16,-7 3 0-16,14 0 1 0,-7-3-1 0,0 3 1 15,0 0-1-15,0 3 0 0,0-6-2 0,0 3 3 0,0 3-2 16,0-3 0-16,0-8 1 0,0 5 0 0,0 3-1 16,0-4 1-16,0 1-1 0,0-5 1 0,0 5-1 15,0-5 2-15,0 5-2 0,0-4-1 0,0 7 0 0,0-5 0 16,0 2 3-16,0-1 1 0,0 4-2 0,0 0 1 15,0 0-1-15,0 0 0 0,0 0-2 0,0 0 4 0,0 0-2 16,0 0-1-16,0 0 1 0,0 0 1 0,0 0-1 0,0 0 0 16,0-4 2-16,0 1-2 0,0-1 0 0,0 0 2 15,0 4-3-15,-7-3-1 0,1-4 2 0,6-1 0 16,-7 1 1-16,0-1-2 0,1 5 1 0,0-1 2 0,-8 0-2 16,8 1 0-16,-7-4-1 0,7 2 2 0,-1 5 1 15,0-3-3-15,1 3 3 0,-6 0-1 0,4-3 0 16,-4-1 1-16,5 0-1 0,-6 4 1 0,0-3-1 0,0-1 1 15,0-3 1-15,0 3-3 0,-7-3 1 0,8 3-1 16,-2 4 1-16,-6-4 1 0,8 4-2 0,-1-7 0 0,0 7 0 16,0-4 0-16,-1 0-1 0,8 4-1 0,0-2 0 15,-1-3-5-15,0 1-1 0,7 4-7 0,-6-3-1 16,6 6-3-16,0-10-9 0,-7 7-1 0,7 0-8 0,-6-4-8 16,6 1-3-16,-6-1-9 0,-1 0-6 0,0 4-9 15,7-6-8-15,-6 6-10 0,6-5 8 0,-6 2 8 0</inkml:trace>
  <inkml:trace contextRef="#ctx0" brushRef="#br0" timeOffset="87350.86">15350 4967 405 0,'0'0'21'0,"0"0"0"0,0 0 0 0,0 0-2 0,0 0 0 16,0 0-5-16,0 0-1 0,0 0-1 0,0 0 0 15,0 0 1-15,0 0-1 0,0 0-4 0,0 0 3 0,0 0 0 16,0 0-2-16,0 0 3 0,0 0-1 0,0 0 1 15,0 0 0-15,0 0 0 0,0 0-2 0,0-3 0 16,0 3 2-16,0 0-2 0,0 0-1 0,0 0 0 0,0 0 2 16,0-4-2-16,0 4 2 0,0 0 2 0,0 0-2 0,0 0-1 15,0 0 0-15,0 0 1 0,0 0-1 0,0 0 0 16,0 0-1-16,0 0-4 0,0 0 3 0,0 0 0 0,0 0-2 16,0 0 0-16,0 0 1 0,0 0-1 0,0 4 0 15,0-1 0-15,0 1 1 0,0 0 0 0,0 3-2 16,0-3 3-16,0 2-3 0,0 6 4 0,0-5 0 0,0 5-3 15,0-6 1-15,0 1-1 0,-7 1 1 0,1 3 0 16,6-3-2-16,-6-1 4 0,6 4-4 0,-6-4 4 0,-2 4 0 16,2 0-3-16,6 1 2 0,-6-2-2 0,6 1-2 15,-7 0 2-15,1 0 2 0,6 4-2 0,-7-4 0 16,0 4 0-16,7-4 2 0,-6 3 0 0,6-3-4 0,-6 0 5 16,-1 3-4-16,7-2 3 0,-7 2-2 0,7-3 0 15,-6 4-1-15,6-4-1 0,-6 4 0 0,6-4 0 0,-7 3-1 16,7-3 0-16,-7 0-1 0,7 0 0 0,-6 0 0 15,6 0 0-15,0 0 0 0,-7-4 0 0,1 4 0 0,0-4 0 16,-1 1-1-16,0 0 0 0,7 3 0 0,-6-4 0 16,6 1 0-16,0-1-1 0,-6 4 1 0,6-8 0 15,0 5 2-15,-8-1-3 0,8 1 0 0,0-2-1 0,0-2 2 16,0 3-1-16,-6 1 0 0,0-5 0 0,6 6 1 16,0-7-1-16,-7 6 1 0,7-1-1 0,0 1 1 15,-6-1-1-15,6 0 0 0,-7 1 0 0,7-1 0 0,0 0-2 16,0 1 3-16,-6-1-1 0,12 0 1 0,-12 0-1 0,6 4 0 15,0 1 1-15,0-5-1 0,-7 4 1 0,7-4-1 16,-6 5 0-16,6-2 0 0,-6 1 0 0,-2 0 0 0,8 1-2 16,-6-2 0-16,6 1 3 0,0 0-1 0,0 0 1 15,0 4-1-15,0-4 1 0,-6-1-1 0,6 1 1 0,-7 0 0 16,7 1-1-16,-6-5 0 0,6 4 1 0,-7-4-1 16,1 5 0-16,6-5 0 0,0-4 1 0,0 5-1 15,0-1 0-15,0 0 0 0,0-3 0 0,-7 4 1 0,7-2-1 16,0 2 0-16,-6-1 0 0,6 0 0 0,-6 2 0 15,6-3 0-15,-8 5 1 0,2-1 0 0,0 6-1 0,6-5 0 16,-7-1 0-16,0 5 0 0,1 4 1 0,0-4 0 16,-7 3-1-16,6 1 0 0,7-1 0 0,-7-1 0 15,1 2-1-15,-7 3 3 0,6-4-2 0,1 1 0 0,-1-1 0 16,7 1 1-16,-6 2-1 0,6-3 1 0,-7 5-1 16,1-5 2-16,6 0-2 0,-7 4 0 0,7-4 2 15,0 1-2-15,0-1 1 0,-6 1 0 0,6-1 1 0,0 0 0 16,0-3 0-16,0 3 0 0,0-4-2 0,0 2 2 15,0-2-1-15,0 1-3 0,0-1 2 0,0 1-2 0,0 0 4 16,-6-5-4-16,6 5 0 0,0 0 4 0,0-4 0 16,0-1-4-16,0 2 4 0,0-1-4 0,0-4 4 15,0 0-2-15,0-2 2 0,0-2-4 0,0-3 4 0,0 4-4 0,-8-4 1 16,8 0 3-16,0 0-2 0,0 0 0 16,0 0-1-16,0 0 3 0,-6 3-2 0,6 1 0 0,6-4 0 15,-12 3 0-15,6-3 0 0,0 0-2 0,0 0 4 0,0 0-2 16,0 0 0-16,0 0-2 0,0 0 4 0,0 0-4 15,0 0 4-15,0 0-4 0,0 0 4 0,0 0-3 0,0 0 3 16,0 0-4-16,0 0 4 0,0 0-4 0,0 0 2 16,0 0 0-16,0 0-1 0,0 0 3 0,0 0-3 15,0 0 3-15,0 0-3 0,0 0 3 0,0 0-2 0,0 0 0 16,0 0 0-16,0 0-2 0,0 0 4 0,0 0-4 16,0 0 4-16,-6 0-2 0,6 0-2 0,0 4 4 15,0 0-4-15,0 3 4 0,-7-4-4 0,7 6 4 0,0-6-4 16,-6 4 4-16,6 3-2 0,0-5-2 0,0-5 4 15,-7 3-4-15,7-3 4 0,0 4-4 0,7-4 4 0,-14 5-2 16,7-5-2-16,7 2 4 0,-14 2-4 0,1 3 4 16,-1-3-4-16,7 4 1 0,-6-1 3 0,0 0-4 0,6 1 4 15,-8-1-3-15,2-4 3 0,0 4-4 0,6-7 4 16,0 5-4-16,0-5 4 0,0 3-4 0,0-3 1 16,6 0 1-16,-12-3 2 0,6 3-3 0,0 3 3 0,0-6-3 15,0 3 3-15,0 0-4 0,0 0 4 0,0 0-4 16,0 0 4-16,0 0-2 0,0 0-2 0,0 0 0 0,0 0 1 15,0 0-2-15,0 0-3 0,0 0-11 0,0 0-11 0,0 0-11 16,0 0-14-16,0-5-17 0,6 2-20 0,-6-4-22 16,6 0 5-16,2-5 10 0,4-6 10 0,-5 1 12 15</inkml:trace>
  <inkml:trace contextRef="#ctx0" brushRef="#br0" timeOffset="91765.23">15343 4934 408 0,'0'0'17'0,"0"0"2"0,0 0-3 0,0-3 1 16,0 3 2-16,0 0-4 0,0 0-2 0,0 0 4 0,0 0 0 15,0 0-1-15,0 0 0 0,0-3 0 0,0 3 2 0,0 3-2 16,0-3-1-16,0 0 0 0,0 0 3 0,-6 0-1 16,6-3-1-16,-6 3 0 0,6 0-1 0,0 0 0 0,0 0 2 15,0 0-1-15,0 0-4 0,0 0 4 0,-6 0-3 16,6 0 1-16,0 0 2 0,-8 3 0 0,2 0 0 16,0 5 0-16,6-5 0 0,-7 5 2 0,-6 3-1 0,6 0 0 15,1 0 0-15,0 4-1 0,-1-1 3 0,0-3-2 16,1 4-1-16,0-1-2 0,-1 4-2 0,0-3-1 0,1 4-1 15,-1 2 0-15,-5 2-2 0,5-1 0 0,0 3-2 16,-5 5 0-16,4-5 1 0,-4 4-2 0,5 5-1 0,-6-5 2 16,7 4-3-16,-7-4-1 0,7 4 1 0,-8-4 1 15,8 0-3-15,-1 5 1 0,1-5 1 0,-7 0 0 16,13 1-3-16,-7-2 1 0,1 2-1 0,0-1 1 0,-2-2 2 16,8 2-3-16,-6-8 0 0,6 5 0 0,0-4 0 15,0 0 1-15,-6-4 0 0,-1 1-2 0,7-5 2 16,0 4-1-16,0-3 1 0,-7 0-1 0,1-1 3 0,0-3-4 15,6 4 4-15,-7-4-4 0,1 4 4 0,6-4-4 16,0 3 3-16,-7 1-3 0,7-4 4 0,0 4-4 0,0-1 3 16,-7 1-3-16,1 0 3 0,6 3-3 0,0-4 1 0,-6 2-1 15,-1 1 3-15,7-2 0 0,-7 4 0 0,1-5 0 16,6 5-1-16,-7-5 0 0,7 4-3 0,0-2 3 16,0-2-3-16,0 1 4 0,0 0-1 0,0-5-3 0,0 1 3 15,0 0 0-15,0 1 0 0,-6-6-3 0,6 5 0 16,0-8 4-16,0 5-1 0,0 1-2 0,-7-7 2 0,7 6 0 15,-6-8 0-15,6 3-3 0,-7 1 1 0,7-1-1 16,-6 4 3-16,6-2 0 0,0 2 0 0,-6 1-1 16,-2-5-2-16,8 4 0 0,-6 5 1 0,6-2-1 0,0-2 4 15,0-1-1-15,-6 4-1 0,-1-8 0 0,1 5 0 16,6-1 0-16,0 1 0 0,0-1 1 0,0 0 0 16,0 0 0-16,-7 1 0 0,7 0 0 0,0-1-1 0,0 0-2 15,0 5 0-15,-6-2 0 0,6-3 0 0,-7 4 1 16,1 0 0-16,0 4 0 0,6-5 3 0,0 2 0 0,0-1-3 15,-8-4 3-15,8 5-4 0,0-5 4 0,0 0-4 16,0 0 4-16,0 1-4 0,8-2 1 0,-16-2 3 0,8 4-1 16,0-4-2-16,0-1 1 0,0-3 2 0,-6 4-2 15,6-4 1-15,0 3-2 0,0-3 3 0,0 0-4 16,0 0 4-16,0-3-4 0,0 3 4 0,0 0-4 0,0 0 4 16,0 0-2-16,0 0-2 0,0 0 1 0,0 0 3 0,0 0-2 15,0 0 2-15,0 0-2 0,0 0 0 0,0 0-2 16,0 0 3-16,0 0-1 0,0 0 0 0,0 0-2 0,0 0 4 15,0 0-2-15,0 0 0 0,0 0 0 0,0 0 0 16,0 0-2-16,0 0 4 0,0 0-4 0,0 0 4 16,0 0-2-16,0 0-2 0,0 0 4 0,0 0-2 0,0 0-2 15,0 0 4-15,0 0-2 0,0 0 0 0,0 0-2 16,0 0 4-16,0 0-2 0,0 0-2 0,0 0 4 0,0 0-4 16,0 0 4-16,0 0-2 0,0 0 0 0,0 0 0 15,0 0 0-15,0 0-2 0,0 0 4 0,0 0-1 16,0 0-3-16,0 0 4 0,0 0-4 0,0 0 4 0,0 0-2 15,0 0-2-15,0 0 4 0,0 0-2 0,0 0-2 16,0 0 4-16,0 0-4 0,0 0 1 0,0 0 3 0,0 0-4 16,0 0 4-16,0 0-4 0,0 0 4 0,0 0-2 15,0 0-2-15,0 0 4 0,0 0-3 0,0 0 3 16,0 0-4-16,0 0 4 0,0 0-4 0,0 0 4 0,0 0-4 16,0 0 4-16,0 0-4 0,0 0 1 0,0 0 3 15,0 0-4-15,0 0 4 0,0 0-3 0,0 0 3 0,0 0 0 16,0 0-4-16,0 0 4 0,0 0-2 0,0 0-2 15,0 0 1-15,0 0 3 0,0 0-3 0,0 0 3 16,0 0-4-16,0 0 4 0,0 0-4 0,0 0 4 0,0 0-4 16,0 0 4-16,0 0-4 0,0 0 4 0,0 0-2 0,0 0-1 15,0 0 0-15,0 0 3 0,0 0-4 0,0 0 4 16,0 0-2-16,0 0-2 0,0 0 4 0,0 0-4 0,0 0 4 16,0 0-3-16,0 0 3 0,0 0-1 0,0 0-3 15,0 0 4-15,0 0-4 0,0 0 4 0,0 0-3 16,0 0 3-16,0 0-2 0,0 0-2 0,0 0 1 0,0 0 3 15,0 0 0-15,0 0-4 0,0 0 4 0,0 0-4 16,6 0 4-16,2 0-4 0,-8 0 4 0,12 0-4 0,-5 0 4 16,-1 0-3-16,7 0 3 0,0 0-4 0,7 0 4 15,-7 0-2-15,6 0 2 0,1 0 0 0,-1 0-1 16,1 0 0-16,-1 0-3 0,1 0 3 0,6 0-3 0,-6 0 4 16,-1 0-1-16,1 0-3 0,-1 0-1 0,1 0 4 15,0 0-3-15,-8 0 3 0,2 0 0 0,-2 0-3 0,1 0 4 16,1 0-3-16,5 0-1 0,-12 0 4 0,5 0 0 15,2 0-1-15,-1 0 0 0,-1 0 0 0,8 0 0 16,-7 0 0-16,0 0 0 0,6 0 0 0,1 0 0 0,0 0-1 16,-1 0-3-16,7 0 4 0,0 0-4 0,1 0 4 15,-1 0-3-15,0-4 3 0,-1 4-4 0,9 0 2 0,-9-3 2 16,1 3-3-16,0 0 3 0,-6 0-3 0,-1-4 3 16,7 4-3-16,-12 0 3 0,5 0-3 0,-6 0 4 15,0 0-4-15,1 0 4 0,-2 0-4 0,1 0 4 0,-6 0-4 16,6 0 0-16,-7 0 4 0,8 0-4 0,-8 0 2 0,0 0 2 15,7 0-1-15,0 0-3 0,-6 0 4 0,6 0-2 16,-6 0 0-16,-1 0-2 0,7 0 4 0,-6 0-3 0,-1 0 3 16,1 0-4-16,-7 0 4 0,0 0-4 0,6 0 4 15,-6 0-4-15,0 0 4 0,0 0-2 0,0 0-2 16,0 0 0-16,0 0 4 0,6 0-1 0,-6 0-3 0,7 0 4 16,6 0-4-16,-7 0 4 0,8 0-4 0,-1 0 4 15,0 0-4-15,0 0 4 0,7 0-4 0,-8 0 1 0,8 0 3 16,-7 0 0-16,7 0-4 0,-8 0 4 0,8 0-4 15,-1 0 1-15,-5 0 3 0,5 4-4 0,-6-1 4 0,0-3 0 16,0 4 0-16,0-1-1 0,1 1 0 0,-2 0-3 16,-6-1 3-16,8 1 0 0,-1-1 0 0,-1-3 0 15,2 0 0-15,-2 4-4 0,2-4 4 0,-1 5-3 0,0-5 3 16,0 3-3-16,0 0 4 0,0-3-1 0,6 4-3 16,-5-4 3-16,-2 4-3 0,2-1 3 0,-2-3-3 15,2 0 3-15,-1 3-3 0,-7-3 3 0,8 5-3 0,-8-5 4 16,0 3-4-16,8 1 3 0,-8-4-3 0,0 5 0 15,1-3 2-15,-1 2-2 0,8-4 4 0,-8 4-2 0,0-4-1 16,8 3 0-16,-2-3 3 0,1 7-4 0,1-7 4 16,-2 5 0-16,8-3-2 0,-7 3 0 0,0 2 0 0,6-7-2 15,1 0 4-15,-6 4 0 0,5 3-4 0,-6-7 4 0,0 4-1 16,7-4-3-16,-8 0 3 0,1 0-3 0,1 0 4 16,-2 7-4-16,-6-4 3 0,14-3-3 0,-6 0 4 15,-1 5-4-15,-1-2 4 0,2-3-4 0,5 0 3 0,-6 0 1 16,7 0 0-16,-1 0-1 0,1 0 0 0,-1 0-4 15,1 0 1-15,-8 0 3 0,8 0 0 0,0 0-4 0,-7 0 1 16,0 0 4-16,-6 0-1 0,5 0 0 0,-5 0 0 16,6 0-4-16,-7 0 1 0,1 0 0 0,0 4 4 15,6-4-4-15,-7 3 4 0,0 1 0 0,8-4-1 0,-8 0-3 16,7 4 4-16,0-4-4 0,0 0 0 0,7 3 4 16,-7-6-4-16,6 6 1 0,1-3 3 0,-1 8-1 15,7-5-3-15,-6 0 4 0,-1 1-4 0,1 4 3 0,0-1-3 16,-7-3 4-16,7 3-4 0,-8-3 4 0,8-1-4 15,-7 1 3-15,0 1-3 0,0 2 4 0,-1-4-4 0,-4 0 4 16,4 1-4-16,1 4 0 0,1-8 4 0,-2 2-4 16,2 3 2-16,5-2 2 0,-6 2 0 0,0-5-4 0,0 0 3 15,6 4-3-15,-5-4 4 0,-1 3-2 0,7 0 0 16,-8-3-2-16,8 0 4 0,-7 4-4 0,0 0 4 0,6 3-4 16,-5-7 4-16,-2 4 0 0,2-1-4 0,-8 4 3 15,7-3-3-15,0 0 4 0,-6 3-4 0,5-3 0 0,-5 3 0 16,6-4 1-16,0 5 3 0,-6-4-3 0,6-4 3 15,-7 7-4-15,8-3 4 0,-2 3-4 0,-5-3 4 0,6-1-4 16,0 4 4-16,7-2-2 0,-8 3-2 0,8-5 1 16,-7 4 3-16,7-3-2 0,-1-1 0 0,-6-3 1 15,6 8 0-15,-5-4 0 0,6-1 0 0,-8 1-3 0,1-4 0 16,0 3 0-16,0-3 0 0,-7 7 1 0,8-7 2 16,-1 8 1-16,-6-5 0 0,5 1 0 0,1-1-1 0,1 1 0 15,-2 4 0-15,2-5 0 0,5 1 0 0,-6 0 0 16,6-1-2-16,1-3-1 0,0 3 3 0,-1-3-3 15,1 0 0-15,6 0 3 0,-7 0 0 0,1 0-3 0,6 5 3 16,-7-2 0-16,1 1-3 0,0-4 3 0,-1 7-3 16,1-3 4-16,-1-1-4 0,-6 1 4 0,7-4-4 0,-7 4 4 15,0-4-4-15,0 0 4 0,-7 0-4 0,8 3 4 16,-8-6-2-16,0 3 0 0,1 0-2 0,-1 0 4 16,-6 0-4-16,0 0 1 0,0 0 3 0,0 0-3 0,0 0 3 15,0 0 0-15,0 0 0 0,0 0 0 0,0 0-1 16,0 0-3-16,0 0 4 0,0 0-4 0,0 0 0 0,0 3 4 15,0-3-4-15,0 0 4 0,0 0 0 0,0 0-2 0,0 0 2 16,0 0-1-16,0 0-3 0,0 0 4 16,0 0-1-16,0 0 0 0,0 0 0 0,0 0-4 0,0 0 4 15,0 0 0-15,0 0 0 0,0 0 0 0,0 0-1 0,0 0-3 16,0 0 4-16,0 0 0 0,0 0-1 0,0 0-3 16,0 0 1-16,0 0 0 0,0 0 1 0,0 0 2 15,0 0 0-15,0 0-3 0,7 0 3 0,-7 0-3 0,7 0 0 16,-1 0 4-16,0 0-4 0,0 0 3 0,2 4-1 15,-2-1 1-15,0-3-1 0,1 5-2 0,-7-2 3 0,7-3-3 16,-7 5 3-16,0-2-3 0,6-3 4 0,1 0-4 16,-7 3 4-16,0-3-1 0,0 0-3 0,6 0 3 15,-6 0-3-15,0 0 4 0,0-3-4 0,0 3 3 0,0 3-3 16,0-3 4-16,6 0-4 0,-12 4 4 0,12 0-4 16,-6-4 4-16,0 0 0 0,7 3-4 0,-7 1 4 0,7-4-4 15,-7 4 0-15,0-4 4 0,0 0-4 0,0 0 4 16,0 0 0-16,0 0-4 0,6 0 1 0,-12 0 3 0,12 0 0 15,-12 0-4-15,6 0 4 0,0 0 0 0,0 0-1 16,0 0 1-16,0 0-1 0,0 0 0 0,0 0 0 16,0 0 0-16,0 0 0 0,0 0-4 0,0 0 1 0,0 0 3 15,0 0 0-15,0 0 0 0,0 0-3 0,0 0 3 16,0 0-3-16,0 0 4 0,0 0-1 0,0 0 0 0,0 0 0 16,6 0-3-16,-6 0 0 0,0 0 4 0,0 0-4 0,0 0 4 15,0 0-4-15,0 0 4 0,0 0 0 0,0 0 0 16,0 0 0-16,0 0-4 0,0 0 1 0,6 0 0 15,-6 0 0-15,7 0 0 0,0-4 0 0,-1 0 0 0,1 1 1 16,-1-5-1-16,1 2 1 0,6-2 0 0,-7 0 2 16,0-3 1-16,2-3-1 0,4-2 0 0,-5 6-4 0,6-5 0 15,0-3 1-15,-1 4 3 0,2-5-3 0,-1 2 3 16,0-3-4-16,0 2 4 0,7-1-4 0,-8-2 4 16,2 3-4-16,-2-4 4 0,8 7-4 0,-7-4 4 0,1 1-4 15,-2 3 4-15,1 1-2 0,0 2-2 0,-6-2 4 16,5 3-4-16,-4 1 4 0,4 2-2 0,-5-3-2 0,0 0 4 15,5-1-4-15,-5 2 4 0,-1-1-4 0,8-4 4 16,-8 4-4-16,7-6 3 0,-6 1-3 0,5-2 3 0,1-1-3 16,-6-2 3-16,6-1-3 0,1 0 3 0,-2 0-1 15,1 0-2-15,-6 0 0 0,6 3 0 0,-7 2 4 16,0-1-4-16,-6 2 4 0,8 5-4 0,-8 1 4 0,6-2-4 16,-6 5 4-16,0 0-3 0,0-1 3 0,0 1-4 15,-6 4 2-15,6-5 2 0,0 1-4 0,0 0 4 0,6-5-4 16,0 4 0-16,-6-2 4 0,0-1-2 0,6 0-2 15,1-1 1-15,-7-2 3 0,7 0-4 0,-1-1 4 16,1 1-3-16,-1-2 3 0,-6 2-3 0,14 0 3 0,-14-1-4 16,0 4 4-16,6 0 0 0,-6-1-2 0,0 2 2 15,6 3 0-15,-6-1-1 0,0 1 1 0,0 7-1 0,-6-4 0 16,12 4 0-16,-6-8 0 0,6 5 0 0,2 0-4 16,-8-5 4-16,6 5 0 0,0-5 0 0,1 1-1 0,-1-7 1 15,1 3-4-15,0-8 4 0,5 8-4 0,-6-3 4 16,2-5-4-16,-2 1 4 0,7 0 0 0,-6-1-3 0,-1 5 3 15,1-5-3-15,-1 4 3 0,0 1 0 0,-6 3 0 16,0 0-3-16,8 0 3 0,-8 4-2 0,0-1 2 16,0 5-3-16,0-1 3 0,-8 1-3 0,16 3 4 0,-8-5-1 15,0-2 0-15,0 7 0 0,0-3 0 0,0 3-4 16,0-4 4-16,0-3-3 0,0 3 3 0,0-3-3 16,0 0 3-16,0 2 0 0,6 2-2 0,-6-8-1 0,0 7 0 15,0-7 3-15,6 3-3 0,-6 2 3 0,0-2-3 0,0 5 0 16,0-1 4-16,0-3-4 0,0 3 4 0,0 0-4 15,0 4 4-15,0-3-4 0,0 3 4 0,0 0-4 16,0-4 4-16,0 0-2 0,0 8-2 0,0-4 0 0,0 0 1 16,0 0 3-16,0-4 0 0,0 4 0 0,0 0 0 15,0 0-1-15,0 0 0 0,0 0-3 0,0 0 3 16,0 0 0-16,0 0 0 0,0-3-4 0,0 3 4 0,0 0-3 16,0-4 3-16,0 0-1 0,0 4-2 0,0 0 1 15,0-3 2-15,0 3 0 0,0 0 0 0,0 0-4 0,0-3 4 16,0-2-2-16,0 5 0 0,0 5-2 0,0-10 4 15,0 5-4-15,0-3 4 0,0 3-3 0,0-4 3 16,0 1-3-16,0 3 3 0,0 0-4 0,0-4 4 0,0 4-1 16,0 0-2-16,0-4 3 0,0 1-3 0,-6-2 3 0,6 5 0 15,-6-3-1-15,6 3-2 0,0-3 3 0,0-2-3 16,0 3 4-16,-8 2-4 0,8 0 4 0,0 0-4 0,0-5 0 16,0 5 4-16,0 0-4 0,0-3 4 0,-6 3-2 15,6 0-2-15,0 0 4 0,0 0-2 0,0 0-2 16,-6 0 1-16,6-4 3 0,0 0-3 0,0 4 3 0,0 4-3 15,-7-8 3-15,14 4-3 0,-14 0 3 0,7-3-4 16,0 3 4-16,0 0-4 0,-6 0 4 0,6 0-4 16,0 0 4-16,0-4-4 0,0 8 4 0,0-4-4 0,0 0 4 15,0 0-2-15,0 0-2 0,0 0 4 0,0 0-4 0,0 0 1 16,0 0 3-16,0 0-3 0,0 0 3 0,0 0-4 16,0 0 4-16,0 0-4 0,0 0 4 0,0 0-4 15,0 0 4-15,0 0-3 0,0 0 3 0,0 0-3 0,0 0 1 16,0 0 2-16,0 0-4 0,0 0 4 0,0 0-4 15,0 0 4-15,0 0-3 0,0 0 3 0,0 0-4 0,0 0 4 16,0 0-4-16,0 0 4 0,0 0-4 0,0 0 4 16,0 0-4-16,0 0 4 0,0 0-4 0,0 0 4 15,0 0-4-15,0 0 4 0,0 0 0 0,0 0-4 0,0 0 4 16,0 0-2-16,0 0 0 0,0 0-2 0,0 0 4 16,0 0-4-16,0 0 4 0,0 0-4 0,0 0 4 15,0 0-4-15,0 0 4 0,0 0-4 0,0 0 4 0,0 0-4 16,0 0 4-16,0 0-4 0,0 0 4 0,0 0-4 0,0 0 4 15,0 0-4-15,0 0 4 0,0 0-2 0,0 0-2 16,0 0 0-16,0 0 4 0,0 0-4 0,0 0 4 0,0 0-4 16,0 0 3-16,0 0-2 0,0 0-2 0,0 0-4 15,0 0-8-15,0 0-11 0,0 0-15 0,0 0-16 16,0 0-21-16,0 0-22 0,6-4-18 0,-6 0 12 0,7-3 10 16,-7 4 14-16,6-5 8 0</inkml:trace>
  <inkml:trace contextRef="#ctx0" brushRef="#br0" timeOffset="94365.95">23146 4671 402 0,'0'0'39'0,"0"0"2"16,0 0-2-16,0 0 3 0,0-4 1 0,7 4-1 16,-1 4-1-16,7-4 4 0,0 3-2 0,0 1-3 0,7 0-3 15,6-1-2-15,0 4-3 0,-1-2-4 0,8 1-4 0,0 2-6 16,0-1 0-16,-8 1-5 0,9-5-2 0,-9 4-4 15,1 1-4-15,0-4-2 0,0 3-6 0,1-7-3 16,-8 4-4-16,0-2-7 0,1-2-5 0,-1 0-5 0,-5 0-7 16,-2 5-6-16,2-1-5 0,-1-8-3 0,-7 4-2 15,0 4-3-15,-6 3-5 0,8-7-9 0,-8 0-8 0</inkml:trace>
  <inkml:trace contextRef="#ctx0" brushRef="#br0" timeOffset="94775.61">23127 4842 405 0,'-27'37'30'0,"-5"0"4"0,6 3 3 0,-1 1-2 16,1 3 0-16,1-4-3 0,-1 1-3 0,6-2 0 0,7 2 0 15,-7-5-5-15,14-2 2 0,-7-2-2 0,6-6-4 16,7 0 1-16,-6-1-1 0,6-3-1 0,0 0-2 0,0-7-1 16,0 4-5-16,6-5 3 0,-6 1-5 0,7-5 3 15,0 2-1-15,-1 2-2 0,0-3-1 0,1 4 2 0,6-4-3 16,-6 3 0-16,5-3 1 0,-4 4-1 0,-2-5 2 16,6 6-3-16,-5-1 4 0,6-4-4 0,-6 3 3 15,5-3 0-15,2 0 2 0,-2 0 1 0,2 0-4 0,-1-4 0 16,7 4 3-16,-8-4-4 0,8 1 1 0,-7-5 1 15,7 2-5-15,-8-2 3 0,2-3-4 0,5 4-1 0,-6-4 3 16,-6 0-4-16,5 0 3 0,-5 0-5 0,6-4-1 16,-13 4 1-16,6 0-3 0,-6 0-3 0,0 0 0 15,0 0-5-15,0 0-4 0,0 0-8 0,0 0-5 0,0 0-4 16,0-3-5-16,0-2-10 0,-6 2-6 0,0-5-6 16,-1 6-8-16,0-10-5 0,1 5-13 0,0-4 5 0,-1-1 8 15</inkml:trace>
  <inkml:trace contextRef="#ctx0" brushRef="#br0" timeOffset="95024.87">22950 5180 425 0,'0'0'52'0,"0"-4"-9"15,0 4 0-15,14 0-4 0,-8 0-2 0,7 0-5 16,1 0 1-16,4 4 0 0,9 0 1 0,-1-2-5 0,0 7-2 16,0-6-4-16,7 5-3 0,-7-1-5 0,6 0-1 0,-5 4-2 15,-2 0-6-15,1-7-10 0,0 3-7 0,-6 0-6 16,-1-3-9-16,1-4-10 0,0 3-8 0,-7 2-9 16,6-5-12-16,-12 0-18 0,5 0-1 0,-4 0 13 0</inkml:trace>
  <inkml:trace contextRef="#ctx0" brushRef="#br0" timeOffset="95473.34">23921 4942 423 0,'-26'0'42'0,"0"0"-6"0,0 0-1 0,-7 7 2 15,1 4 0-15,-1 4-5 0,-6 2 3 0,7 6-1 16,-8 6 1-16,1 0 0 0,0 8 1 0,7 0-3 0,-7 7-1 16,7 0-4-16,5 3-1 0,1 5-4 0,6-1-3 15,8 0 2-15,5-3-3 0,7 3-4 0,7-2-2 0,5-2 0 16,8 0 1-16,6-3-5 0,13-3 2 0,-6-5-1 0,12-3-2 15,1 0-1-15,-1-12-1 0,7 2-3 0,-5-4 1 16,4-9-4-16,8-10 4 0,-7 0-1 0,1-10-3 16,-8-2 0-16,7-10 0 0,-7 0 4 0,1-3-4 0,-13-8 4 15,6 0-4-15,-13-4 4 0,0-3 0 0,-13-1 1 16,0-2-1-16,-6 2 0 0,-7 4 1 0,-7-2-1 0,0-3-1 16,-12 6 0-16,5 3-1 0,-4 4 0 0,-9 0-1 15,7 4 1-15,-6-2-2 0,-6 9 1 0,5 0-1 16,2 3 0-16,-1 1 0 0,6 6-6 0,-6 1-1 0,7 3-4 15,-1 1-8-15,0 3-6 0,8-4-10 0,-8 8-12 16,7 3-6-16,0-3-10 0,6 7-5 0,1-5-10 0,0 2-9 16,-1 3-10-16,7 0 14 0,0 0 9 0</inkml:trace>
  <inkml:trace contextRef="#ctx0" brushRef="#br0" timeOffset="95835.17">25262 5011 446 0,'-18'12'48'0,"-2"1"-3"16,-7 6 1-16,-5 7-1 0,-1 3 3 0,-12 8-5 15,-1 0 2-15,-6 2 3 0,-6 5-4 0,-1 8-6 0,-7-4-3 16,9 7-5-16,-16-4-3 0,8 4-3 0,0 1-3 16,7-6-2-16,-1 1-2 0,0 0-3 0,8-3-2 15,5-4-1-15,7 0-2 0,6-7-2 0,1-4-5 0,12-3-9 16,0-9-4-16,7 1-9 0,7-7-8 0,0-9-10 15,6 2-6-15,0-4-14 0,0 0-11 0,0-8-11 0,6-3-12 16,7-4 0-16,0-4 7 0,0 0 10 0</inkml:trace>
  <inkml:trace contextRef="#ctx0" brushRef="#br0" timeOffset="96049.02">25250 5206 442 0,'6'17'62'16,"-6"6"-6"-16,6 3-5 0,-6 6-3 0,0 9 2 0,-6-1-6 16,6 4-2-16,-12 7 2 0,4 1-4 15,-4 0-2-15,-1 2-5 0,-1 0-3 0,2-2-5 0,-2-1-2 0,-5-4-4 16,6 2-4-16,0-5-4 0,13-4-8 0,-14-6-5 16,14-7-11-16,-6 0-9 0,6-2-9 0,0-6-14 15,0-4-9-15,0-8-15 0,0-4-10 0,0 1-12 0,-6-4 0 16,0-4 9-16,-1-6 7 0</inkml:trace>
  <inkml:trace contextRef="#ctx0" brushRef="#br0" timeOffset="96284.06">24520 5480 443 0,'-6'-3'54'0,"6"3"-3"0,6 0-3 0,0 0-4 0,2 0 0 16,4 3-4-16,8 5 2 0,-7-1 0 0,7 1-3 16,6 2 2-16,-1 1-3 0,8 4-5 0,-7 3-4 0,6 0-3 15,-5 5-5-15,5-5-4 0,-6 0-3 0,0 1-9 16,1-1-9-16,-1 0-10 0,0 0-11 0,-7-3-15 16,1-1-15-16,-1 2-15 0,-6-5-19 0,6-1-13 0,-5-2 6 15,-2-1 15-15,2-3 6 0</inkml:trace>
  <inkml:trace contextRef="#ctx0" brushRef="#br0" timeOffset="97347.57">26846 5886 419 0,'-27'16'43'0,"-5"2"0"0,-1 4 0 0,-6 0 0 15,0 0 0-15,0 3-12 0,0-2-1 0,-7-1-5 0,7 0-1 16,0-1-8-16,-7-3-1 0,14 1-7 0,-1-5-8 0,1 2-4 15,6-5-7-15,-1-4-7 0,15 3-6 0,-2-6-4 16,2 1-6-16,5-5-5 0,1 3-5 0,6-6-10 16,0-2-7-16,-7-2-5 0</inkml:trace>
  <inkml:trace contextRef="#ctx0" brushRef="#br0" timeOffset="97558.39">26520 5821 400 0,'6'18'40'0,"1"4"1"0,-1 3-1 0,7 5 4 16,1 0-4-16,-8 2-7 0,7 1 0 0,-7-3-5 16,7 2-4-16,-6-2-3 0,5 3-6 0,-4-8-7 15,-2 0-4-15,7 2-10 0,-6-5-6 0,-1 0-7 0,-6-4-12 16,7-3-8-16,-7-1-8 0,0-2-16 0,0-5-10 15,6-3 3-15</inkml:trace>
  <inkml:trace contextRef="#ctx0" brushRef="#br0" timeOffset="101144.96">22397 5916 424 0,'0'0'28'0,"6"0"0"0,-6 0-2 16,0-3-4-16,7 3 1 0,6 0-5 15,1 0-2-15,-2 3 0 0,1-3 0 0,7 4-1 0,0-1 2 16,-1 5-3-16,13-1 1 0,-6 1 1 0,7 2-1 0,-1 1-1 15,8 0-4-15,-1 4 2 0,0 1-3 0,13-3-2 16,-7 1-1-16,14 2-1 0,-7 2-1 0,13 0 3 0,0-3 0 16,0 7-1-16,8-4-1 0,4 0-1 0,-5 1-4 15,6-1 0-15,0 1 2 0,0-1 1 0,7 4 0 16,-1-7-1-16,-5 6 0 0,6-3-2 0,0 1 2 0,-1-1-1 16,1 1 0-16,0 3 0 0,-1-4 0 0,0 4 0 15,-5 0 0-15,6 0-1 0,-7 0-3 0,0 4 1 0,-7-5 3 16,8 5-1-16,-8 0 1 0,1-1-3 0,-7 1 0 15,7-4 3-15,-7 0 0 0,-6 0 0 0,-1 1 0 16,0-2-1-16,1-3-2 0,-7-3 0 0,-7 0-1 0,2-5-1 16,-2 5 0-16,-12-4-1 0,0-3 0 0,-1-1-4 15,-7-2 1-15,2 1-1 0,-14-2-1 0,6-1-7 0,-5-3 0 16,-8 4-6-16,-6-4-1 0,6 0-6 0,-6-4-5 16,0 4-2-16,0 4-6 0,0-4-3 0,-6-4-10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10:57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15487 4223 401 0,'0'-10'11'0,"-6"2"-1"0,-2 1-1 0,2 4-2 16,-6-1-1-16,-2-1-5 0,-5 5 2 0,-1 0-2 0,-6 5 0 15,0 2 0-15,1 0-1 0,-2 1 1 0,-5 2-1 16,6 2 1-16,-1 2-1 0,-5 1 1 0,6-1-1 15,0 1 3-15,7 3-5 0,-1-3 2 0,0 4 0 0,7-5 0 16,1 0-1-16,4 5 2 0,2-4 0 0,0-1-3 16,6-3 3-16,0 4 2 0,6-3 0 0,-6-2 0 0,14 1-1 15,-8-3 1-15,7 2-1 0,6-5 0 0,0 1 0 16,1-2 0-16,6-4-5 0,1 4 5 0,-1-4-3 0,6-4-2 16,1 0 5-16,-1 1 0 0,-5 0 0 0,5-5-5 15,-7 1 5-15,1-1-4 0,-6 1 4 0,0-5 0 16,-1 5 0-16,1 0-1 0,-7-4 0 0,0 1 0 0,-6 1 0 15,5-1 0-15,-4 2 0 0,-2 1 0 0,0 0 0 0,0-5 0 16,1 9 0-16,-7-4 0 0,7 0-1 0,-7 3 0 16,6-3-4-16,-6 3 3 0,0-1 2 0,0 5 0 0,0-2 0 15,7 2 0-15,-7 0 1 0,0-4-4 0,-7 4 5 16,14 0-1-16,-14 0-4 0,7 0 5 0,7 0-4 16,-7-4 2-16,0 4 2 0,0 0-4 0,0 0 3 0,0 0 0 15,0 0 1-15,0 0-2 0,0 0 0 0,0 0 0 16,0-3 0-16,0 3-2 0,0 0 2 0,0 0 0 0,0 0 0 15,0 0 0-15,0 0 0 0,0 0 1 0,0-4 0 16,0 4 0-16,0 4 0 0,0-4 0 0,0 0 3 16,0 0 0-16,0 0 0 0,0 0 0 0,0 0-4 0,0-4 2 15,0 4-2-15,0 0 2 0,0 0-3 0,0 0 5 16,0 0-1-16,0 0-5 0,0 0 5 0,0 0-5 0,0-4 0 16,0 0 0-16,0 4 5 0,0-2-1 0,0 2-4 15,0-5 4-15,0 2-5 0,0 3 5 0,0-5 0 0,0 2-3 16,0-1-2-16,0 1 5 0,0-1-1 0,0 4-4 15,0-7 0-15,0 3 5 0,0 0-5 0,0 1 5 16,0 3-3-16,0-4-2 0,0 1 2 0,-7 3-2 0,7 0 5 16,0 0-5-16,7 0 3 0,-7 0-1 0,0 0-1 0,-7 0 3 15,7 0-4-15,0-4 5 0,0 4-3 0,0 0 1 16,0 0 2-16,0 0-3 0,0-4-2 0,0 4 3 16,0 0 2-16,0 0-5 0,0-3 3 0,0 3 0 0,0-4 2 15,0 4-5-15,0 0 5 0,0-4-5 0,0 4 3 16,0 0 2-16,0 0-3 0,0 0-2 0,0 0 3 0,0 0 2 15,0 0-5-15,0 0 2 0,0 0 0 0,7 4 2 16,-7 0-2-16,6-1-2 0,-6 8 4 0,6-4-2 16,2 8 0-16,-2-1-2 0,0 1 2 0,0 8 0 0,2 2 1 15,-8 1 0-15,6-1 0 0,-6 5 0 0,0-1 0 16,-6 5 0-16,6-5 0 0,-8 3 0 0,2 2 0 0,0-5 0 16,-8 4 0-16,8-4 0 0,-7 0 0 0,0-3 0 15,6 3 0-15,-5-7 0 0,-2 4 0 0,2-5-3 16,-1-2 3-16,-1-1 0 0,2 1-3 0,-2-4 3 0,8-5 0 15,-7 1 0-15,0-3 3 0,0-1-1 0,-1-3 0 16,2-1-2-16,-8-3 0 0,7-3 0 0,0-1 3 0,-6-3-1 16,-1-1-1-16,1 2-2 0,5-2 1 0,-5-3 6 15,6 0-1-15,0 4 2 0,0-8 2 0,0 4 0 0,7 3-4 16,-8-2 3-16,14 2 1 0,-6-3 0 0,6 4-1 16,-6-1 0-16,6 5 0 0,0-4-1 0,0 2-1 0,6 2-3 15,-6 0 2-15,6-1 1 0,8 0-3 0,-2 1 0 16,1-1-1-16,7 0 0 0,6 1-1 0,7-1 0 0,-1-1-3 15,1-1 2-15,5 6-2 0,-5-4-1 0,7 1-1 16,-1 3-5-16,-1 0-1 0,1-4-7 0,-5 4-6 16,5 0-3-16,-7 0-7 0,1 0-5 0,-7 0-3 0,0 0-17 15,-1 0-15-15</inkml:trace>
  <inkml:trace contextRef="#ctx0" brushRef="#br0" timeOffset="556.79">15858 4323 409 0,'-20'25'15'0,"8"-3"-1"0,-2 4 0 0,8-8-1 0,0 4 0 16,-1-4-6-16,7-3-1 0,7 4 0 0,-1-9-2 15,-6 5 2-15,6-4 2 0,1-3 0 0,0-1-4 16,-1-4-1-16,8 1 5 0,-8-4-4 0,7 4 3 0,0-8-1 16,0 0 0-16,-1 1 0 0,8-4-1 0,-7-1 0 15,7-3-3-15,0 4 2 0,-1-8 0 0,1 1 0 0,-1-4 2 16,-6-1-3-16,7 0 1 0,-7 1 3 0,0 4-4 15,0-2 4-15,-7 2-5 0,0 3 0 0,2 4 4 16,-8 0-5-16,0 3 4 0,0 4-5 0,0-4 0 0,0 4 3 16,0 0-4-16,0 0 4 0,0 4-3 0,0 0-2 15,0 3 2-15,0 0 0 0,0 1 0 0,0-1 0 0,0 8 0 16,0-4-1-16,0 7-2 0,0-4 0 0,0 5-5 0,6 0-2 16,-6-1-3-16,13 0-1 0,0-4-5 0,0 5-3 15,-1-5-1-15,8 5-5 0,6-8-8 0,1 3-19 16</inkml:trace>
  <inkml:trace contextRef="#ctx0" brushRef="#br0" timeOffset="1378.74">13514 4249 416 0,'-39'37'28'0,"-7"3"2"0,7-3-2 16,-7 7-1-16,7-8-1 0,0 1-4 0,1-4-2 15,4-4-2-15,2-4-2 0,6-2-5 0,6-4 3 0,1-5-2 16,6 1-6-16,-1-5 4 0,2 2-1 0,5-5-2 15,-6 0-1-15,6 1-1 0,-5-1-1 0,6 1-2 0,-2-2-4 16,2 2-2-16,0-5-6 0,-1 5-2 0,0-4-7 16,1-1-3-16,6 4-4 0,0-7-5 0,0 4 0 0,6-4-3 15,1 0-23-15,0 0-12 0</inkml:trace>
  <inkml:trace contextRef="#ctx0" brushRef="#br0" timeOffset="2328.75">13390 4524 405 0,'-26'22'15'0,"6"-1"-1"15,14-2 1-15,-1-1-2 0,7-3 0 0,13 0-2 16,1-1-4-16,4-5 5 0,2-3 0 0,13 2-2 0,-7-5-1 15,13 1 0-15,-7-4 0 0,7-4 0 0,-5 1-1 16,5-5 2-16,-7-2-3 0,1-2-2 0,-7 1 4 16,0-3-3-16,-1-1-2 0,-5 0 4 0,0-4-5 0,-7 2 3 15,-7-1 2-15,7-1-1 0,-6-3-5 0,-1 0 2 16,-6 4 1-16,0-4 0 0,0 0-1 0,0 0-6 0,0 0 5 16,0 0-6-16,0 4 4 0,0-1-5 0,0 4 1 15,0 1-3-15,0 3-6 0,0 4-1 0,0 3-7 16,0 0 0-16,0 4-1 0,0 0 1 0,0 8-4 0,0-1 1 15,6 0-5-15,-6 4-8 0</inkml:trace>
  <inkml:trace contextRef="#ctx0" brushRef="#br0" timeOffset="2946.45">14152 4532 404 0,'-33'25'19'0,"0"-3"1"0,8 0-2 15,5 0-3-15,14-4 1 0,-8 1-7 0,14-1 0 16,14-7-1-16,-8 3 3 0,14-3 1 0,5-3 2 0,8-1-3 15,0-2-3-15,6-3 1 0,0-4 2 0,7 2-1 16,-7-8 0-16,6 0-1 0,-5-3 0 0,5-4 2 0,-6 5-1 16,-7-9-3-16,-6 4-1 0,1-6 1 0,-7 3-3 15,-8-5 4-15,2 1-1 0,-8 0-1 0,0 0-5 16,1-3 4-16,-7 3-3 0,-7 0 0 0,7 0-2 0,-6 0-1 16,0 4 0-16,-2 2-3 0,2 2-5 0,0 0-1 15,0 3-4-15,-2 3-4 0,-4 1-5 0,12 3-3 0,-7 0 2 16,1 8-5-16,-8 0-2 0,14 0 2 0,-12 3-19 15</inkml:trace>
  <inkml:trace contextRef="#ctx0" brushRef="#br0" timeOffset="3582.63">13930 4334 402 0,'-19'-11'15'0,"6"-1"1"0,-6 10-1 0,-1-6-1 0,-6 3-1 16,-1 2-5-16,-5-1-2 0,6 8 0 0,-7-1-1 0,-6 2 0 15,1 5-1-15,-9 2-2 0,9-1 0 0,-8 0 0 16,7 3-6-16,0 0 0 0,0 5-3 0,-1-1-1 15,8-2-5-15,7 1-2 0,5-1-4 0,0-2-2 0</inkml:trace>
  <inkml:trace contextRef="#ctx0" brushRef="#br0" timeOffset="6689.8">5457 3894 405 0,'0'0'12'0,"0"0"2"0,0 0-3 16,0 0 2-16,0 0 0 0,0 0-8 0,0 0 1 0,0 0 0 15,0 0-1-15,0 0 0 0,6 0 0 0,-6 0 2 16,0 0-2-16,8 0 0 0,-8 0-1 0,6 0 1 16,0 0 1-16,1 0 3 0,6 0 0 0,0 0 0 0,0-3 0 15,0 3-1-15,0-4-1 0,6 1 5 0,1 3-6 16,-1-5 5-16,7 2-3 0,-6-2 0 0,-1 2-4 0,7-1 2 16,1 1 0-16,-1-1 2 0,0 1-4 0,0-1 0 15,0 0 0-15,7 0 0 0,-8 1 0 0,1-1-1 16,7 1 1-16,-1 3 2 0,1-4-3 0,-1 0 0 0,2 1 0 15,-2-1 2-15,7 0 0 0,-6 1-1 0,6 0 0 16,-1-2 0-16,-5 1-1 0,7 1-5 0,-1-1 3 0,-1-3 2 16,2 3 0-16,5 1 0 0,1-1-1 0,6 1 0 15,-6-1 0-15,5-3 0 0,2 2 0 0,-1 2-5 16,7 0 2-16,-14-2 3 0,7 2 0 0,1 0-1 0,-8 0-4 16,0-2 5-16,1 2-5 0,-1 3 0 0,-5-5 3 0,5 1 2 15,-6 1-2-15,7 3-3 0,6-3 5 0,-6 3 0 16,6-8 0-16,-1 8 0 0,8-3-5 0,0-1 5 15,-1 0-3-15,1 1 3 0,0-1 0 0,0 1-1 0,-1-2-4 16,-5-2 0-16,-2 4 0 0,2-1 1 0,-1 1 2 16,-7-1-2-16,8 0 4 0,-8 4-2 0,7 0 2 0,0-4-4 15,-6 4 2-15,12 0-2 0,-5 0 5 0,-2-3-5 16,8 6 4-16,-7-6 0 0,1-1 0 0,-2 1 0 0,1-1 0 16,-5 0-1-16,-2 1 0 0,-7-1 0 0,9 0 0 15,-9 1 0-15,1-4-1 0,1 2 1 0,-1 2-5 16,0-2 5-16,-7 2 0 0,7 0 0 0,1 3-5 0,-1-3 3 15,-1 3-2-15,2 0 0 0,-1 0 1 0,0 0 0 16,0 0 4-16,0 0-2 0,0 0 0 0,-6 0 2 0,-1-5 0 16,1 10 0-16,6-5-1 0,-13 0 0 0,6 0 0 15,1 0 0-15,-7 0 0 0,0 0 0 0,0-5 0 16,1 2-3-16,-1 3 0 0,-1 0 3 0,-5 0-2 0,6 0 0 16,-7 0-2-16,1 0 5 0,0 0-1 0,-1-3-4 15,1 6 4-15,0-3 1 0,5 0-1 0,1 0-4 0,-6 0 2 16,6 0-2-16,0 0 0 0,7 0 1 0,-7 0 4 0,6 0 0 15,7 0 0-15,-6 3-4 0,6 2 4 0,-7-5-3 16,8 3 1-16,-1-3 2 0,0 3 0 0,-1-3-1 16,2 3 0-16,-1-3 0 0,0 0 0 0,-7 0 0 0,7 0 0 15,-5 0 0-15,4 0-1 0,1 5 0 0,-6-5-4 16,6 0 1-16,0 3 4 0,0 2 0 0,0-1-4 0,7-4 0 16,-7 3 0-16,6-3 5 0,1 3-4 0,-1 1 4 15,1-4-4-15,7 0 2 0,-8 0 0 0,1 4 2 0,5-4-2 16,-5 0-2-16,0 0 2 0,6 3 2 0,-7-3-4 15,1-3 0-15,-1 6 2 0,8-3-2 0,-8 0 5 16,7 0-1-16,1-3 0 0,-8 3 0 0,7 3-5 0,7-3 5 16,-7 0-5-16,0 0 5 0,0 0-2 0,-7 4 2 15,8-4 0-15,-7 4-1 0,-1-1 0 0,1 1-2 16,-1-1 2-16,-6 5 0 0,1-4-2 0,5-1 2 0,-6 4 0 16,0-3 0-16,6-1 0 0,2 2-4 0,-2-2 4 15,1-3 0-15,-1 4-5 0,7-1 3 0,-7-3 2 0,8 4 0 16,-1 0 0-16,0-1-2 0,0 1-2 0,1 0 2 0,-8-1 3 15,7 0-5-15,-7 1 3 0,8 4 2 0,-7-3 0 16,-1 1-1-16,7 2-4 0,-7-5 4 0,8 5-4 16,-1-1 5-16,6-3-3 0,-6 3-2 0,7-4 5 0,0 5-3 15,6-1-2-15,-7-4 5 0,1 1 0 0,0 4 0 16,0-5-5-16,-8 1 0 0,1 0 3 0,1-1 2 16,-2 1-4-16,-5 3 2 0,-1-3 2 0,1-1-4 0,0 1 4 15,6 4-2-15,-6-5 0 0,-1 4-3 0,0-3 5 0,1-1-4 16,0 5 4-16,0-3-4 0,-1 2 4 0,1-4 0 15,-7 1-1-15,7-1 0 0,-7 1 0 0,6 0 0 16,-5-4 0-16,-2 4 0 0,1-4-4 0,0 0 0 0,-6 0 4 16,6 0-4-16,-6 0 5 0,-1 3-4 0,1-3 4 15,-1-3 0-15,-6 6-5 0,1-3 5 0,-1 4-5 16,-7-1 0-16,1 2 1 0,-8-5 0 0,2 3 4 0,-1-3-4 16,-7 0 4-16,1 3-4 0,-1-3 5 0,-6 0-5 15,0 0 5-15,0 0-3 0,0 0-2 0,0-3 5 0,0 3-5 16,0 0 5-16,0 0-4 0,0 3 2 0,0-3 2 0,0 0-4 15,0-3 5-15,0 3-1 0,0 0-4 0,0 0 5 16,0 0 0-16,0 0-5 0,0 0 5 0,0 0-1 16,0 0 0-16,0 0 0 0,0 0-1 0,0 0 0 0,0 0-2 15,0 0 0-15,0 0 2 0,0 0-3 0,0 0-1 16,0 0 0-16,0 0 2 0,0 0-2 0,0 0 2 0,0 0 2 16,0 0 0-16,0 0 0 0,0 0 0 0,0 0-1 15,0 0 0-15,0 0 0 0,0 0 0 0,0 0 0 0,0 0 0 16,0 0 0-16,0 0-3 0,0 0-1 0,0 0 2 15,0 0 0-15,0 0 0 0,0 0-2 0,0 0 3 16,0 0 0-16,0 0 0 0,0 0 0 0,0 0 3 0,0 0-3 16,0 0 0-16,0 0 0 0,0 0-2 0,0 0 3 15,0 0 0-15,0 0 0 0,0 0 0 0,0 0-2 0,0 0 2 16,0 0 2-16,0 0-3 0,0 0 0 0,0 0 1 16,0 0-1-16,0 0-7 0,0 0-2 0,0 0-6 15,0 0-4-15,-6 0-11 0,-1 0-2 0,1 3-9 0,-7-3-12 16,-1 0-22-16,2 0 3 0</inkml:trace>
  <inkml:trace contextRef="#ctx0" brushRef="#br0" timeOffset="11946.78">12433 4498 402 0,'19'0'11'0,"1"0"4"0,6-3-5 16,-7 3 4-16,7 0 0 0,-6-4-6 0,6 4-3 16,-7 0-1-16,7-3 0 0,0 6-1 0,-6-3 1 0,6 4-1 15,0-1-2-15,-6 2-4 0,6-2-2 0,0-3-3 16,-7 7-1-16,1-3-6 0,6-1-1 0,-7 1-7 0</inkml:trace>
  <inkml:trace contextRef="#ctx0" brushRef="#br0" timeOffset="15440.99">15305 5264 401 0,'65'3'6'0,"6"2"0"0,1-2 0 16,0 1-1-16,-1-4 2 0,1 0-10 0,6 3 5 0,-6-6-5 15,-1 3 4-15,7-7-2 0,-6 2-2 0,-7-5 4 16,7 2 0-16,-7-3 0 0,0 1-4 0,-7-9 0 15,1 5 4-15,-13-5 0 0,6 2-3 0,-12-3 4 0,-2 3-4 16,1-2 2-16,-6-3 0 0,-1 0 2 0,-6-1-3 16,-6 2 2-16,6-2 1 0,-7-2-1 0,1 0 1 0,-7 3 2 15,7-4-4-15,-8 0 4 0,2 0-2 0,-8-3 0 16,1 4 0-16,-1-2 2 0,1 0 0 0,-7 0 1 16,0 2-4-16,0-4 4 0,-13 3-4 0,6 0 3 0,-5 1-2 15,-8-1 2-15,0 0 0 0,-5 5 1 0,-2-5-1 0,-5 3 0 16,-1 1-3-16,0 0 3 0,-6 1-1 0,-6 2-1 15,-1-3 0-15,1 4 0 0,-14-1 0 0,0 4 2 16,1-3-3-16,-7 4 0 0,-7-4 0 0,0 4 0 0,-6-2 0 16,0-2-1-16,-7 4 0 0,1-2 0 0,-1 2 0 15,0-1 1-15,-6 4-1 0,0-3 0 0,-1-1 1 0,1 4 0 16,7-4 3-16,-7 1-2 0,6 3 0 0,0-3 0 16,0 1 2-16,8 3-1 0,-2 3-2 0,2-5 0 15,4 5 0-15,2 4 0 0,0 3 2 0,-8-4-3 0,8 4 1 16,-1 0-1-16,7 0 0 0,-7 0 0 0,7 0 1 15,0 0-1-15,6 0 0 0,1 0 0 0,-1 0 3 0,7 0-3 16,0 0 0-16,0 0 3 0,7 0-1 0,-8 0 0 16,8 0-2-16,-7 0 0 0,5 0 0 0,2 0-2 15,7 0 0-15,-9 0 0 0,9 4 3 0,-8-1 0 0,13 1-3 16,-12-1 4-16,12 1-2 0,-5 4 0 0,4-1 0 16,2 0-1-16,-1 1 3 0,-6 0-2 0,7-1 0 0,-1 4 0 15,7 0 0-15,-6-4 0 0,-1 4-2 0,7 0 3 16,0 0 1-16,-1 3 0 0,2 1-3 0,-1-5-1 0,6 7 0 15,-6-3 4-15,7-3-2 0,-1 3 0 0,7 1 2 16,-6 0-2-16,-1-1 0 0,7 1 2 0,-1 3-2 0,-4-4-2 16,4 6 2-16,-5-3 2 0,5 5 0 0,-4-3 0 15,-2 3-3-15,0-1 2 0,1-2-2 0,-1 3 1 0,1 0 1 16,5 0 0-16,-4 0-2 0,-2 0 0 0,6 0 2 16,1-1-2-16,1 1 2 0,-2 4-2 0,8-8 1 15,0 5-1-15,-1-2 0 0,7 1 0 0,0-2 1 0,0 1 0 16,0-3 2-16,7-3-4 0,-1 3 4 15,7-3-2-15,0-1 0 0,0 1 2 0,7 0 0 0,6-4 1 0,0-1 0 16,-1 2 0-16,8-1-1 0,0 3 1 0,0-6 0 16,6 3-2-16,-1 0-2 0,1 0 4 0,7 0-2 0,-7 0 0 15,7 0 2-15,-1-1-5 0,1 6-9 0,0-3 15 16,6 3-5-16,-7-2 0 0,1 1 0 0,6 3-1 0,0-3 0 16,0 3-2-16,0-3 1 0,7-1-3 0,-1 1-1 15,-5 0-4-15,5 0-2 0,1-1-4 0,0 1-5 16,-1-1-2-16,-6 1 1 0,7 0-5 0</inkml:trace>
  <inkml:trace contextRef="#ctx0" brushRef="#br0" timeOffset="16081.11">15448 5282 411 0,'-66'0'18'0,"1"0"-1"16,-12 0 2-16,4 0-5 0,-4-3 4 0,-8 3-10 0,0-4 4 16,1 1-3-16,-1 3-1 0,-6-5 0 0,0 2-1 15,6-4-1-15,1 3-1 0,-7 4-5 0,-1-4-2 0,7 4-1 16,1-3-6-16,-1 3-5 0,1 0-4 0,-1 0-4 15,6 0-4-15,-5 0 0 0</inkml:trace>
  <inkml:trace contextRef="#ctx0" brushRef="#br0" timeOffset="18376.75">11873 4627 406 0,'-7'-8'18'0,"0"0"2"0,-5 1-1 16,-8-4-1-16,0 4-1 0,1-3-7 0,-14 1-3 0,1-1 2 16,-14-1 1-16,7 0-3 0,-13 4 0 0,-1-1-3 15,-5-3 4-15,0 5-3 0,-7-2 0 0,-1 1-1 16,1 3 0-16,0 0-1 0,6 1 0 0,-6 3-1 0,6-4 0 15,1 4 0-15,0 0-3 0,5 0 4 0,1 0-5 16,0 4 4-16,7-1-2 0,-2 1-3 0,9-4-8 0,5 4-2 16,1-1-1-16,12 1-2 0,1-1-7 0,5 5-3 0,2-8 1 15,12 3-7-15</inkml:trace>
  <inkml:trace contextRef="#ctx0" brushRef="#br0" timeOffset="18646.68">10746 4334 408 0,'-14'7'15'0,"8"0"-1"0,0 1-1 0,-1-1-1 0,7 3 2 16,-6 2-8-16,6-1-2 0,6 0 0 0,-6-1 0 0,7 5-1 16,5 0-1-16,-5 4 2 0,6-1-1 0,1-4-2 15,5 5-2-15,-6-1-5 0,6 4-3 0,1-3-5 16,6-2 0-16,-7 1-5 0,7 1 0 0,-6-1-6 0</inkml:trace>
  <inkml:trace contextRef="#ctx0" brushRef="#br0" timeOffset="19404.34">6767 4421 404 0,'6'-4'26'0,"0"1"-1"15,8 3-2-15,-2-4 0 0,8-3 2 0,6 0-7 16,0 0-2-16,0 0 0 0,13-2-6 0,-7-1 1 0,2 3-2 16,5 3 1-16,-7-3-4 0,7 3-1 0,-7-3-2 15,1 7-7-15,7-4-3 0,-15 4-1 0,15 0-7 16,-8 0-1-16,-6 0-6 0,7 0-2 0,-8 4 0 0,8-2-8 16,-13 3-6-16</inkml:trace>
  <inkml:trace contextRef="#ctx0" brushRef="#br0" timeOffset="19637.14">7229 4085 405 0,'0'7'20'0,"0"0"-2"0,0 4 3 0,0 7-6 15,0 5-1-15,6 2-6 0,-12 4-1 0,6 4 4 0,-6 7-1 16,6 1-5-16,-8-1 4 0,2 4-6 0,6-4 5 15,-6 1-6-15,-1-5 2 0,-6 1-2 0,13-1-1 16,-6-6 2-16,-1 4 0 0,1-9-4 0,-1 4-1 0,0-6-1 16,1-2-1-16,0 1-2 0,-1-4-5 0,7 0-1 15,-7-3-6-15,7-1-1 0,0-2-5 0,0-5 1 0,0-3-19 16</inkml:trace>
  <inkml:trace contextRef="#ctx0" brushRef="#br0" timeOffset="19886.49">7998 4480 404 0,'-14'29'12'0,"8"-3"-1"0,-7-4 0 0,6 0-1 0,-6-3-1 16,7-1-8-16,-8-4-1 0,8 1-3 0,0-3 0 15,-1-2-1-15,7-3-8 0,-6-3-3 0,6 0-1 16</inkml:trace>
  <inkml:trace contextRef="#ctx0" brushRef="#br0" timeOffset="20161.25">8304 4520 409 0,'12'0'21'0,"8"4"4"0,-1-4-4 16,7 0-2-16,1-4-1 0,5 1-5 0,-6-5-1 0,0 2-1 15,1-6 5-15,-2 1-1 0,-5 0 0 0,-8 1-1 16,2-2 2-16,-8-3-1 0,-6 4-3 0,0 0-1 15,0 0-3-15,-6 4 3 0,0-3-6 0,-2-2 2 0,2 5-3 16,-7 0 3-16,7-1-1 0,-7 8-7 0,0-3 1 16,-1-1-2-16,2 8 0 0,-1-4-4 0,0 7-5 0,0 0 0 15,-7 1-4-15,7 3-2 0,0 3-4 0,0 1 0 0,0-1-4 16,0 1 4-16,7 3-3 0,-8 1-3 0,8-1 4 16,6-3-1-16,-6 3-2 0,6-7 2 0</inkml:trace>
  <inkml:trace contextRef="#ctx0" brushRef="#br0" timeOffset="20346.13">8857 4579 404 0,'52'-12'11'0,"-6"2"-2"0,5-1-1 0,-5-3 0 16,-7 2 0-16,0-2-2 0,-13-1 1 0,0 4 0 16,-6 0 0-16,-13 3 1 0,-1-2-2 0,0 6 3 15,-12-3-3-15,0 3-1 0,-1 0 0 0,-6 1-1 0,-6 0-1 16,-1 3 0-16,7 0-1 0,-7 3-2 0,-6 0 1 15,14 1-3-15,-8 3-7 0,1 1-5 0,5 2 2 0,2 2-3 16,-2-1-6-16,8 3-2 0</inkml:trace>
  <inkml:trace contextRef="#ctx0" brushRef="#br0" timeOffset="21209.63">8603 3857 408 0,'-65'-3'15'0,"-7"-1"-4"0,7 0 2 0,-13 0 0 0,6 4-2 16,-6 0-3-16,0 0 2 0,-1 4-3 0,-4 4 0 16,-2-5-1-16,0 4 2 0,7 0-2 0,-7 6 5 0,0-3-5 15,7 5 3-15,0 4 0 0,7-2-1 0,-2 2-2 16,2 2 3-16,6 9 1 0,0-4 0 0,0 6-5 16,6 5 4-16,1-1-1 0,-1 9-5 0,0-1 4 0,14-1-5 15,-1 5 4-15,7-1-5 0,7 1 5 0,12 0-1 16,0 0-1-16,7-4-5 0,7-1 5 0,6 1-5 15,6-3 2-15,7-1 2 0,7 1-2 0,6-1 2 0,6 0-2 16,1 1-2-16,13-1 3 0,-1 4 2 0,14-4-2 16,0 0 0-16,6 1 0 0,0-5 0 0,0 1 0 0,13 0 0 15,-6-8 0-15,13 0-1 0,-1 0 1 0,7-6 2 0,0-1-3 16,7-4 0-16,0 0-1 0,6-3 0 0,1-4 0 16,5-4-3-16,1-3 2 0,6-1 1 0,-7-3-2 0,1-3 1 15,7-1-1-15,-8-7-4 0,-5 0-1 0,5-4 2 16,-5-2 0-16,-1-6 0 0,-7 2 0 0,-6-9 0 15,1 0 1-15,-14-6 1 0,0-1 0 0,-7-3 0 0,-6 0 1 16,-6-8 0-16,-13 7 1 0,-7-6 1 0,0 3 3 16,-13-4 0-16,-6 4 1 0,-14 1-3 0,0-2 4 0,-6 1 0 15,-6 0-2-15,-7-3 1 0,-7-1 0 0,-6 1 0 16,-6-5-1-16,-7 5 0 0,-7-4 0 0,-6 4-1 16,-13-2 0-16,-1 2 1 0,-5 7-2 0,0 3-1 0,-8 4-1 15,-5 3-5-15,-1 9 0 0,0-2-1 0,-6 12-15 16,0 0 9-16,0 8-6 0,-7 3-1 0,1 7-6 0,5 0-4 15,-5 9 0-15,-1-2-3 0,0 4-30 0</inkml:trace>
  <inkml:trace contextRef="#ctx0" brushRef="#br0" timeOffset="21661.53">5216 4755 408 0,'13'11'21'0,"0"-4"0"16,1 1 2-16,-2-1-1 0,14-3-1 0,-6-4-7 16,-7 3 1-16,13-3-2 0,-7 0-4 0,1 0-1 0,6 0-2 15,-6 0-1-15,5-3-2 0,2-1-6 0,-1 4 0 16,6-4-4-16,1-3-1 0,-1 3-7 0,1-3-5 16,-1 0-2-16,-6-4-6 0,7-1-9 0</inkml:trace>
  <inkml:trace contextRef="#ctx0" brushRef="#br0" timeOffset="21981.67">5939 4378 408 0,'-6'58'20'0,"-1"1"-4"0,7 3-1 0,-7-3-2 15,7 3 2-15,0-4-4 0,0 1-2 0,0-7-1 16,7-1-1-16,0-4 0 0,-1 0-2 0,1-5 0 0,-1-6-4 15,8 1-1-15,-8-8-1 0,6-4 0 0,-4-6 1 0,-2-4-3 16,7-8 3-16,-7-3-1 0,1-8 1 0,0-7-1 16,-7-7 1-16,6-1-1 0,-6-7 0 0,0-3 1 0,0-4 0 15,0 1 1-15,0-5 1 0,-6 0 1 0,-1 5 5 16,0 2-1-16,1 0 1 0,-1 9 0 0,1-2 0 16,0 5 0-16,-2 4 1 0,8 3-1 0,-6 3-2 0,6 1-5 15,0 2-1-15,6 3 2 0,-6-2-6 0,14 4 4 16,-1 0-2-16,0 0-2 0,6 4-5 0,1-2-4 0,6-2 0 15,0 5-2-15,0-1 0 0,0-1-4 0,0 1 2 16,0 3-1-16,-6 1 0 0,5-2-2 0,-5-1 1 16,0 2 0-16</inkml:trace>
  <inkml:trace contextRef="#ctx0" brushRef="#br0" timeOffset="22464.72">4942 4359 407 0,'0'48'10'0,"-6"-1"0"0,6 2 0 0,0-10 2 16,0 1 0-16,0-3-5 0,0-3 0 0,0-9 1 15,0 0 3-15,0-2 0 0,0-9-1 0,0 1 0 16,0-4 1-16,0 0-2 0,0-4 3 0,0-3-2 0,0 0-2 16,0-4 5-16,0 0-6 0,0 0 4 0,0 0-2 15,0 0-5-15,0 0 3 0,0 0-3 0,0 0-6 0,0 0-6 16,0 0-2-16,0 0-5 0,6 0-2 0,2 0 0 0,-2 0-3 15,0 0-6-15,14 0 0 0,-7 0-3 0,7-4-24 16</inkml:trace>
  <inkml:trace contextRef="#ctx0" brushRef="#br0" timeOffset="23744.59">17460 4660 404 0,'20'0'18'0,"13"0"-2"0,-8 0-1 16,15 0-1-16,-8-3-1 0,7-1-6 0,0-1-1 16,-7-2-1-16,8 0 0 0,-1 3-1 0,-6-7 0 15,5 1 0-15,-5-1-1 0,-1-1-1 0,-5 2 0 0,-1-2 0 16,0 1 0-16,-13-3 0 0,7 3 0 0,-14 0 0 0,0 0 0 15,-6-4 1-15,-6 4 0 0,0 0 0 0,-7 1-1 16,-7-2 0-16,-6 5-2 0,0-1 0 0,-7 5 3 0,-6 0-4 16,0 3 3-16,0 0 3 0,-6 3-3 0,6 4 4 15,-7 0 1-15,7 4 0 0,0 4 5 0,-1 0-1 0,8-1 1 16,-1 1 1-16,7 4-1 0,1-1-2 0,5-1 3 16,6 2-1-16,2-1-5 0,5-3 2 0,1 4 1 15,6-4 0-15,0-1 0 0,6-3 0 0,7 3 1 0,1-3-3 16,5 4-1-16,0-4 1 0,1 0-5 0,-1 0 3 15,7-3-4-15,7 3-2 0,-1-4-4 0,1 0 0 16,7 1-6-16,-1-2-3 0,-1-1-10 0,8-5 0 0,0 3-8 16,-1-3-5-16,1 0-5 0,6 0-17 0,-13 0-14 15</inkml:trace>
  <inkml:trace contextRef="#ctx0" brushRef="#br0" timeOffset="24105.87">18223 4436 400 0,'0'23'25'0,"0"2"-1"0,0 0-1 0,0 8-1 0,0 1 2 15,0-1-4-15,0-1-1 0,0 5 2 0,0-4-2 0,6 0-4 16,-6 0 2-16,0 0-1 0,6-4 1 0,1 0-3 15,0-3 0-15,5 0-1 0,-5-4-2 0,6 0 4 16,-6-4 0-16,5-8 0 0,2 2-2 0,-2-5 3 0,1-7-4 16,1 0 3-16,6-4-1 0,-1-6-2 0,-6-1-1 15,6-8-1-15,7 1 0 0,-6-3-1 0,-1-9 0 0,1 4-1 16,0-4-2-16,-1-2 4 0,1-1-5 0,0-4 5 16,-8 0-1-16,1 5 0 0,0-5-1 0,0 4 0 0,1-1-1 15,-2 2-1-15,1 3-1 0,-6 0-1 0,-1 3-1 16,1 1-2-16,-1 6-6 0,-6 1-6 0,7 2-4 15,-7 6-7-15,0 3-13 0,0 3-9 0,0 0-6 0,0 4-4 16,0 4-4-16,-7 3-26 0,7 1-3 0,-6-2 14 16</inkml:trace>
  <inkml:trace contextRef="#ctx0" brushRef="#br0" timeOffset="24639.94">18691 5052 400 0,'0'0'44'0,"0"0"0"15,0 0-3-15,7-4-2 0,-7-3 0 0,6 0-10 16,-6-1-5-16,14-3-1 0,-8 0-2 0,6-7-2 15,2 3-1-15,5-7 1 0,1 4-6 0,0-8 3 0,-1 5-5 16,7-2 2-16,0-3-6 0,-6-3 4 0,6 4-1 16,-1-5-1-16,2-3-5 0,-1 4 0 0,0-3 5 0,0 2-2 15,0-4 3-15,-7 8-1 0,8-2 0 0,-8 2-1 16,0 4 4-16,-5 4-1 0,-1 4-2 0,0-2-1 16,-7 9-1-16,1 3-5 0,-7 1 3 0,6 3-4 0,-6 3 2 15,0 8 1-15,6 0 2 0,-6 4-1 0,0 4 0 16,0-1 0-16,0 8 1 0,0-1 0 0,0 4-1 0,0 4 0 15,8-4 4-15,-8 5 0 0,6-5-2 0,-6 0 0 16,6-3-1-16,1 0 1 0,6-8 0 0,-7 4 3 16,7-7 0-16,1-1-4 0,-2-7 3 0,2 4 0 0,5-6 0 15,7-3-1-15,0-4 0 0,13-3-1 0,-6-6-1 16,6 0 0-16,0-4-1 0,6-3-1 0,1 0 0 0,-1-4 0 16,2-1-1-16,-2-2 0 0,1 3 0 0,-7 0 0 0,-7 4 0 15,1 1 0-15,-7 1-1 0,0 5-4 0,-13 4 1 16,0 0 0-16,0 7-3 0,-13 3 4 0,6 8-1 15,-6 0-4-15,-6 8 3 0,-7 6-1 0,6 4-4 0,-6 8-6 16,-7 4-2-16,2 2-5 0,-9 8-4 0,7 5-11 16,-12 3-7-16,13 3-5 0,-7-3-4 0,0 3-3 15,6-4 0-15,7-3-5 0,-7 1-5 0,8-9-24 0,5 1 3 16,-6-12 13-16</inkml:trace>
  <inkml:trace contextRef="#ctx0" brushRef="#br0" timeOffset="26444.03">17298 4447 401 0,'0'0'7'0,"0"0"0"16,0 0-1-16,0 0 0 0,0 0 0 0,0 0-5 16,0 0-1-16,0 0-2 0,0 0 2 0,0 0 0 0,0 0 0 15,0 0-1-15,0 0 0 0,0 0 2 0,0 0-5 16,0 0 3-16,0 0-6 0,-7 0 0 0,7 4-1 0</inkml:trace>
  <inkml:trace contextRef="#ctx0" brushRef="#br0" timeOffset="32599.24">3464 6407 406 0,'13'4'12'0,"0"-4"-3"0,1 0-2 0,5 0 0 15,0 0 5-15,1 0-6 0,-1 3 0 0,1-6 0 0,0 3-5 16,5 0 0-16,1 0 0 0,1 0 4 0,-1 0-2 16,0 0-3-16,0 0 0 0,7 0 0 0,-7 0 0 15,6 0 0-15,1 0 3 0,0 0 0 0,-1 0 2 0,-6 0-5 16,7 0 2-16,-1-4 0 0,-6 4-2 0,7-4 5 16,-8 4-3-16,9 0 0 0,-9 0-3 0,1 0 3 0,0-3 0 15,0 3-1-15,1 0 0 0,-8 0 0 0,7 0 0 16,0 0 1-16,0 0-1 0,-6 0 0 0,5 3 1 15,2-3-3-15,-1 0 2 0,0 4 0 0,0-4 2 0,0 4-2 16,1-4-2-16,-2 3 0 0,1-3 2 0,6 3 0 16,-5-3 3-16,5 0-6 0,1 0 3 0,-7 0 0 0,6 0 0 15,1 0 2-15,-1 0-2 0,1 0 0 0,-1 0 0 0,8 0 0 16,-15 0-1-16,9 0 1 0,-2 0 0 0,1 0-1 16,-8 0 0-16,9 0 0 0,-9 0 0 0,1 0 0 15,0 0 0-15,0 0 0 0,1 0 0 0,5 0 1 0,-6 0-1 16,1 0 0-16,-2 0 0 0,1 0 0 0,0 0 0 15,0 0 0-15,7 0 0 0,-1 0 0 0,-5-3 1 0,5 3-1 16,1-3 0-16,-1 3 0 0,1-4 0 0,-1 4-1 16,1 0 1-16,6-4 0 0,-13 1 2 0,6 0-2 15,1 3-1-15,-7 0 0 0,0 0 3 0,0-5-2 0,1 5-1 16,-9 0 0-16,2 0 3 0,7 0-5 0,-8 0 3 16,-6 0-1-16,7 0 3 0,-7 0-2 0,6 0 0 0,-6 0 2 15,1 0-3-15,5 0 1 0,-6 0-1 0,0 0 0 16,-1 0 1-16,8 0 0 0,-7 0-1 0,1 0 0 15,-2 0 1-15,2 0 0 0,-2 0 0 0,2 5 0 0,5-5 0 16,-6 3 0-16,0 0-1 0,1 1 0 0,-2-4 3 16,1 7-5-16,7-4 3 0,-8-3 0 0,2 0 0 15,-1 5 0-15,6-2 0 0,-6-3 0 0,7 4-1 0,-7-4 3 16,6 5-5-16,1-5 3 0,-1 0 0 0,1 0 0 16,0 0 0-16,-1 0 0 0,1 0 0 0,-1 0 0 0,1 0 0 15,6 0 0-15,-6 0-1 0,-1 0 3 0,7 0-3 0,-6 0 1 16,-1 0-1-16,1 0 0 0,0 0 1 0,5 0 0 15,-5 0 0-15,0-5 0 0,-2 5 0 0,2 0 0 16,-7 0 0-16,7-4 0 0,0 4 0 0,-1 0 0 0,1-3 0 16,-8 3 0-16,2 0-2 0,5-5 2 0,-6 5 0 15,6 0-2-15,-5 0 5 0,6 0-3 0,-8 0 0 0,1-3 1 16,7 3-1-16,-8 0 0 0,2 0 0 0,5 0 0 16,-5 0 0-16,-2 0 0 0,8 0 0 0,-7 0 0 0,0 0-2 15,6 0 2-15,-5 0 0 0,-2 0 0 0,2 0 0 16,-1 0 0-16,0 0 2 0,0 0-2 0,-1 0 0 15,2 0-2-15,-1 0 2 0,6 0 0 0,-6 0 0 0,1 0 0 16,5 0-2-16,-6 0 2 0,0 0 0 0,7 0 1 16,-8 0-3-16,2 0 2 0,5 0 0 0,-6 0 0 0,0 0 0 15,1 0 0-15,-2 0 0 0,1 0 0 0,0 0 0 16,0 0 2-16,1 3-4 0,-2-3 2 0,2 0 2 16,-2 0-2-16,1 5-2 0,-6-5 2 0,6 3 0 0,-7-3 0 15,8 0 0-15,-8 4 1 0,7-4-1 0,-6 0 0 16,-1 0 0-16,7 5 0 0,-7-5-2 0,2 0 2 0,-2 0 1 15,0 2 0-15,0-2-1 0,1 0 0 0,0 0 0 0,-7 0-2 16,6 0 3-16,1 0-1 0,-7 4 2 16,6-4-2-16,0 0 2 0,-6 0-2 0,0 0 0 0,0 0 0 15,0 0 0-15,0 0 1 0,8 0-2 0,-16 0 5 0,8 0-4 16,0 0 5-16,0 0 1 0,0 0 0 0,0 0 1 16,0 0-3-16,0 0 3 0,0 0-3 0,0 0 0 15,0 0 0-15,0 0-1 0,0 0-1 0,0 0 0 0,0 0 0 16,0 0-4-16,0 0-1 0,0 0-3 0,0 0-1 15,8 0-5-15,-8 0 3 0,6 0-5 0,0 4-1 0,0-4-5 16,2 0-2-16,-2 3-6 0,0-3-14 0</inkml:trace>
  <inkml:trace contextRef="#ctx0" brushRef="#br0" timeOffset="36128.44">16692 6539 402 0,'0'0'15'0,"0"0"-4"15,0 0 3-15,0 0-2 0,0 0-1 0,0 0-5 16,0 0-1-16,6 0 1 0,-6 0 0 0,0 0 0 0,0 0 0 16,6 0 2-16,2 0 0 0,-2 0 0 0,0 0-1 15,7 0-4-15,1 0 4 0,5 0-4 0,0 3 2 16,8-3 0-16,-1 5 0 0,0-5-1 0,6 0 2 0,7 0-2 15,0 0-1-15,7 0 0 0,-1 3-1 0,8-3 1 16,-1 4-1-16,0-4 0 0,0 3-1 0,0 1 0 0,7 0 0 16,0-4-1-16,-1 3 1 0,0-3-1 0,1 4 0 15,0-4 0-15,6 0-2 0,0 3 4 0,-7 1-2 16,7-4 0-16,0 5 2 0,1-3-1 0,-7 3-4 0,6-2 4 16,0-3-4-16,-6 3 4 0,0 2-1 0,6-2 0 0,-14 1-4 15,8-4 1-15,-1 2 3 0,1-2 0 0,-6 5-2 16,5-2-1-16,-6 1 3 0,0-4-3 0,1 5 3 0,-2-2-1 15,-5-3-2-15,-1 3 4 0,-5 1 0 0,5-4-4 16,-12 4 0-16,5-4 0 0,-11 0 1 0,5 3 0 16,-6-3 0-16,-6 0 1 0,-1 0 0 0,1 0 4 0,0 0-1 15,-7 0 0-15,0 0 0 0,0 3 0 0,-1-3-1 16,-4 0 0-16,4 0-3 0,-5 0 0 0,0 0 0 0,-1-3 2 16,0 3 2-16,-6 3-4 0,7-3 4 0,-7 0 0 15,6 0-1-15,-6 0-3 0,0 0 4 0,7 0-1 16,-7 0 0-16,0 0 0 0,7 0 0 0,-7 0-4 0,0 0 0 15,0 0 1-15,0 0 0 0,6 0 4 0,-6 5 0 16,0-5 0-16,0 0-1 0,0 0 0 0,0 0 0 0,0 0 0 16,0 0 0-16,0 0-4 0,0 0 1 0,0 0 0 15,0 0 0-15,0 0 4 0,6 0-2 0,-6 0-2 0,7 0 0 16,-7 0 4-16,7 0 0 0,-1 0 0 0,0 0-1 16,1 0 0-16,-1 0 0 0,1 0 0 0,0 0-2 0,-1 0-2 15,0 0 5-15,2-5-4 0,-2 5 0 0,0-3 0 16,7 3 0-16,-6-3 1 0,6 3 0 0,-1 0 0 0,2-4 0 15,-2 4 0-15,2 0 4 0,-1 0-1 0,7 0-4 16,-8 0 0-16,8-4 1 0,-1 1 0 0,1 3 4 16,0-3-4-16,-1-2 3 0,1 1-2 0,0 1-1 0,-2-2 3 15,2 5-4-15,0-2 4 0,-1-2-4 0,1 4 4 16,-7-3-4-16,0-2 5 0,6-1-5 0,-5-1 1 0,-2 2 3 16,8-2-4-16,-7 0 5 0,0-4-5 0,6 4 1 15,1-5 4-15,-1 1-1 0,-5 0 0 0,6 1 0 0,-1-2 0 16,0-2-4-16,0-2 0 0,1 2 4 0,6 1 0 15,-13-4-4-15,7 3 4 0,-7-4-4 0,0 4 0 16,6-1 5-16,-12 0-4 0,6-3 4 0,-7 4 0 0,2-2-1 16,-2 2-4-16,0-1 5 0,-6 1-1 0,7-1 0 15,-7 0-2-15,0-2-1 0,0-2 4 0,0 4-5 0,0-4 2 16,0 1 2-16,0 0-4 0,0-4 2 0,0 3 0 16,0-2 0-16,0-1 0 0,0-4 2 0,0 4-4 15,0-4 4-15,0-2-4 0,0 2 4 0,0 0-5 0,0 0 5 16,-7 4-2-16,7-3-2 0,-6 3 4 0,0 0-4 15,-2 4 2-15,-4-5 2 0,-2 5-4 0,-5 3 4 16,-1-3-4-16,1 4 4 0,-7-1-2 0,0 0-2 0,0 1 4 0,0-1 0 16,-7 0 0-16,1 0-1 0,5 1 0 0,-11 3-2 15,5-4-2-15,1 4 1 0,-7-4 2 0,-1 5 2 16,1-1 0-16,0-5 0 0,-7 6-2 0,7-5-2 0,-6 4 2 16,-1 0-2-16,-6-3 5 0,7 3-2 0,-1 0 0 15,0-4 0-15,-6 5 0 0,1 2 0 0,4-3-2 16,-5 4 1-16,1-1 0 0,-2 0 0 0,8 1 2 0,-14 4-1 15,7-1-2-15,0 4 3 0,0-4-1 0,-7 4 0 16,7 0 0-16,-7 0 0 0,7 0 0 0,-7 0-1 0,8 0 0 16,-8 0 1-16,0 0 0 0,1 0 0 0,-1 0-1 15,-6 0-2-15,6 0 2 0,1 4 1 0,-7 0-3 0,0 4 3 16,0-6 1-16,0 6-2 0,6 0 0 0,-6-1-2 16,6 4 2-16,0-3 0 0,1 2 0 0,5-3 0 15,2 4 0-15,-2-3 0 0,7-1 0 0,1 4 2 0,0-4-2 16,-1 1-1-16,1 2 3 0,-1-6-2 0,7 8-1 15,-7-6 1-15,1 1 0 0,-1 1-1 0,7 0 1 16,-6 3-2-16,-1-4 4 0,7 4-3 0,0-4 1 0,-1 4 0 16,1 0 0-16,1-4 0 0,5 8 0 0,1-4 0 15,-1 0 0-15,1 4 0 0,5-4-2 0,1 4 2 0,0-1 0 16,0 5 0-16,7-5 0 0,-1 4 0 0,0 1 0 0,7-1 0 16,0 4 0-16,0 0 0 0,13 4 2 0,-6-1-2 15,6 0 0-15,6 5 0 0,-6 0 1 0,13-1-1 16,7 4 0-16,0-4 1 0,6 4 0 0,-1-3 0 0,8 2-1 15,-1-3 1-15,14 1-1 0,-1-5 0 0,8 1 0 16,5 4-1-16,1-8-1 0,0 0 0 0,6-1 0 0,0 2-2 16,6-5-5-16,1 1-1 0,-7-1-5 0,0-4-6 15,0 1-3-15,0-1-4 0,1 1-10 0</inkml:trace>
  <inkml:trace contextRef="#ctx0" brushRef="#br0" timeOffset="37195.28">24039 5429 405 0,'-26'-15'9'16,"-7"4"2"-16,7 0 1 0,-13 0 0 0,-1 0-1 15,-5 0-9-15,-7 5 4 0,-7-6-5 0,0 5 4 0,-6 0-4 16,-6 3 3-16,0 0 0 0,-8 1-4 0,0 3 4 16,2 0 0-16,-2 0-2 0,-5 3 2 0,-1 1 0 0,7 0 2 15,0 3 0-15,-1 4 3 0,8-3 0 0,0 2 0 16,5 5-1-16,1-1-2 0,6 1-2 0,8 3 2 16,5 5 0-16,1-2-1 0,-2 1-1 0,15 0 0 0,-1 4-1 15,1 3 0-15,6-3 0 0,-1 3 0 0,9 4-1 16,-2 0-2-16,1 0 2 0,11 4 1 0,2-1-3 15,0 5 5-15,6-1-1 0,0 0-2 0,6 4-2 0,8-4 1 16,-2 1 2-16,8 3 0 0,5-4 0 0,9-4 1 16,-2 1-2-16,7 0 0 0,6-5 2 0,8 2-4 0,-1-5 4 15,13 1-5-15,0-5 4 0,7 1-4 0,6-3 4 0,7-3-4 16,-1-1 3-16,1-1 0 0,0-3 0 0,0 0 0 16,-1-4-1-16,1-4 0 0,0 1 0 0,-1-1-2 0,0-7 0 15,1 3-2-15,-6-3 5 0,-2-3-1 0,2-1 0 16,-1-4 0-16,0-2 0 0,-6-1-2 0,-1-4-2 15,-6 4 4-15,1-7-2 0,-7-5-2 0,-2 3 1 0,2-3 4 16,-6-7 0-16,-1 5 0 0,-7-8 1 0,-6 3-4 16,-7-6 4-16,2-1-1 0,-9 1 1 0,-5-5 2 0,-14 1-1 15,1 4 4-15,-7-9-3 0,-13 9-3 0,0-4 1 16,-13-1-1-16,0 4-2 0,-13 5-4 0,-1-1-2 16,-5 3 2-16,-7 1-5 0,-7 3 0 0,0 5-5 0,-12-2 0 15,0 5-5-15,6 0-2 0,-14 3 0 0,8 3-4 16,-14-1-1-16,14 5 1 0,-8-3-4 0,8 4-13 0</inkml:trace>
  <inkml:trace contextRef="#ctx0" brushRef="#br0" timeOffset="39484.33">12302 7474 400 0,'52'4'6'0,"7"-1"0"0,-7-3-1 0,0 3 2 15,0-3-2-15,1 4-5 0,-8-4 0 0,1 0 0 0,5 4 1 16,-5-4 0-16,-1 0-2 0,-5 3 2 0,5-3 0 16,-6 4 0-16,7 0-2 0,-7-1 2 0,0 1-2 15,1-1 2-15,-2 1-2 0,-5-4 2 0,-1 7 0 0,1-3 0 16,-7-4 0-16,0 0 0 0,1 4-1 0,-9-1 0 16,2-3 1-16,-7 4-1 0,1-1 1 0,-2 2 0 0,-6-5 0 15,2 3 1-15,-2 1-1 0,-6-1 1 0,6-3-1 16,-6 0 5-16,0 0 1 0,0 0 0 0,0 0-2 0,0 0 0 15,0 0-1-15,-6 0-3 0,6 0-2 0,0 0 2 16,-6 0-6-16,-2 0-1 0,-4 4-3 0,6 0-8 16,-8-1-1-16,-5 1-1 0</inkml:trace>
  <inkml:trace contextRef="#ctx0" brushRef="#br0" timeOffset="40610.85">12895 8429 418 0,'-13'-3'24'0,"0"-1"0"0,-1 0 2 0,2-3-4 16,-1 0 3-16,-7 3-7 0,8-3-1 0,-8-1 2 0,0 1-1 15,1 0-1-15,-7-1-2 0,0 1-4 0,-1 0 2 16,1 0 1-16,-6-1-5 0,-7 0 2 0,6 6-1 16,-6-3 0-16,0 2-2 0,-13-5-1 0,6 5 1 0,-6 3 2 15,0-4-1-15,0 0-1 0,-7 1-4 0,0-1 4 16,1 1-5-16,-1 3 5 0,-6-5-1 0,0 2-5 0,0 3 5 16,0-4-1-16,-6 1 0 0,-2-1-2 0,-4 0 0 15,-2 1 0-15,2-1 1 0,-2-3-2 0,1 7 2 16,-7-7-1-16,7 2 5 0,-6 2-2 0,5-4-3 0,-6 0 5 15,1 3-1-15,-7 0-2 0,6-3 0 0,0 2-1 16,-6 3 1-16,0 2-1 0,6-4-1 0,-5 0 1 0,-1 4-1 16,-1-3 0-16,1-1-1 0,0 0 0 0,-8 4 2 15,9-4-1-15,-8 2 0 0,6-3-1 0,1 5-3 0,-6 0 1 16,-1-3 0-16,7 3 0 0,-7-5-1 0,7 5 0 16,-6 0 1-16,5 5 0 0,-5-5-1 0,-1 0 0 15,7 0 1-15,0 0-3 0,-8-5 3 0,8 5-12 0,1 0 13 16,-1 0-1-16,0 0 2 0,-8 5-2 0,15-5 0 15,-7 3 0-15,0 2 0 0,6-5 0 0,-6 2 0 16,6 2 0-16,1 0 0 0,-1 0 0 0,6-1-1 0,-6-3 0 16,8 0 1-16,-8 4 0 0,7-4 0 0,6 0-2 0,1 0 5 15,-1 0-3-15,0 0-2 0,7 0 4 0,6 4-2 16,-6-2-2-16,0 3 5 0,6-5-5 0,-6 0 4 0,0 0-4 16,0 4 4-16,7-1-4 0,-7-3 4 0,6 4-5 15,0 0 5-15,7-1-5 0,0-3 5 0,0 8-5 16,-7-5 5-16,14 0-5 0,-7 2 4 0,-1 2-4 0,2-4 5 15,-1 1-3-15,-7 3 0 0,0-3-2 0,7 3 0 16,-7-3 4-16,1 4-4 0,6-5 5 0,-7 4-5 0,7-3 4 16,0 3-4-16,6 1 4 0,-6-5-4 0,7 4 0 15,-1 1 4-15,-6 0-4 0,6-1 4 0,-5 0-4 16,-2 0 5-16,1 4-1 0,-1 0-5 0,-4 1 5 0,-2-2-4 16,7 1 2-16,-7 0 2 0,0 1 0 0,7 2 0 15,0-3 0-15,0-1-1 0,0 6 0 0,0-5 0 0,6-1 0 16,-5 2 0-16,4-5 0 0,-5 4 0 0,7 0 0 15,-7 0-5-15,-1-4 0 0,2 4 5 0,-2-3 0 0,1 0 0 16,1-6 0-16,-2 6 1 0,8-1 0 0,-7-3-1 16,5 0 0-16,2-2-4 0,-1 3 5 0,7-1-5 0,1-1 1 15,-1 1 0-15,6 0 5 0,-6-1-5 0,6 1 5 16,0 0 0-16,1-1-1 0,-1-3 0 0,1 3 0 16,6-3-1-16,-7 0 0 0,7 5 0 0,0-5 0 0,1-5 0 15,5 5 0-15,0 0-1 0,1 0 0 0,-1 0-1 0,0 0-5 16,8 0 1-16,-1 0-2 0,-1 0-5 0,2 0 1 15,4 0-4-15,2 0-7 0,0 0-6 0,6 5-7 16,-6-5-6-16,6 0-5 0,0 0-3 0,6 0-3 0,0 3-10 16,0-3-19-16,8 0 6 0</inkml:trace>
  <inkml:trace contextRef="#ctx0" brushRef="#br0" timeOffset="54143.64">2930 11576 404 0,'14'-4'18'0,"-2"1"0"0,8-1 2 0,-1 1-5 0,-5-1 1 16,12 0-3-16,-7 1 0 0,7-1 0 0,0 0 2 16,0 1-5-16,7-4 4 0,-1 2-5 0,1 2 0 0,6-4 2 15,0 3-1-15,0 0 0 0,-6-3 0 0,12 0 2 16,-6 4-1-16,1-6-3 0,5 6-2 0,-5-5 1 0,5 2 3 16,7 1-1-16,-7-1 4 0,8-3 0 0,-1 3 1 15,6-2 0-15,0 1-1 0,1 3-2 0,0-3-5 16,6-1 3-16,0 1 0 0,-6 0-6 0,-1 0 5 0,7 3-1 15,-6-3-1-15,6 3-3 0,-6 1-2 0,-1 3 2 0,1-4 0 16,0 4-1-16,0 0-2 0,-1 0 2 0,1 0 0 16,0 0 2-16,-2 0-3 0,-4 0 1 0,6 0-1 0,-7 0 0 15,-1 0 0-15,2 0-2 0,-1 0 2 0,1 0 0 16,-8 0 0-16,0 0 0 0,7 0-3 0,-6 0 3 16,-1 0 2-16,-6 0-1 0,7 4 0 0,-7-4-2 0,7 3 2 15,-7-3-2-15,0 4-1 0,0-1 1 0,-7-3 2 16,8 4-2-16,-1 0-1 0,-7-1 1 0,1 1-1 15,6-4-2-15,-7 7 1 0,8-7 0 0,-8 4 0 0,1-4 3 16,6 3-1-16,-7-3 1 0,1 0 1 0,-1 5-2 16,1-5 0-16,-1 0 0 0,1 0 0 0,-7 0 0 0,7 3 0 15,-7-3 0-15,6 0-2 0,-6 0 2 0,1 0 0 16,-1 0 0-16,6 0 2 0,-5 0-2 0,5 0 0 16,1 0 0-16,-1 0 2 0,1 4-4 0,-1-4 2 0,1 0-2 15,5 0 3-15,-5 0-1 0,-1 0 2 0,1 0 0 16,0 0-2-16,0 0 0 0,-1 0 0 0,1 0-2 0,-7 0 2 15,7 0-2-15,-8 0 0 0,1 0 1 0,-6 0 0 16,6 0 2-16,-7 0 2 0,1 0-1 0,0-4-3 0,-7 4-3 16,0-3-2-16,0 3-1 0,-1 0-5 0,-4-5-3 0,-2 2-7 15,0 3-8-15,1-4-8 0,-1 1-9 16,1-1-19-16,-1 0-20 0,7 1 13 0</inkml:trace>
  <inkml:trace contextRef="#ctx0" brushRef="#br0" timeOffset="55351.23">10922 11587 406 0,'0'0'20'0,"0"0"-1"16,0 0 2-16,0 0-1 0,0 0-1 0,0 0-3 15,0 0-3-15,0 0 2 0,0 0-1 0,0 0 0 0,0 0-1 16,0 0-4-16,0 0 2 0,0 0 0 0,0 0 1 16,0 0-3-16,0 0-1 0,0 0 0 0,0 0 1 15,0 0-3-15,0 0-1 0,0 0 0 0,0 0-1 0,0 0 1 16,0 0 0-16,0 0 3 0,0 0-4 0,0 0 4 15,0 0-4-15,0 0 2 0,0 0 0 0,0 0 0 16,0 0 1-16,0 0-2 0,0 0 1 0,0 0 0 0,0 0 4 16,0 0-2-16,0 0 1 0,0 0 1 0,0 0 2 15,-7 0 0-15,7 0-4 0,-7 0 3 0,7 0-5 0,-6 0 3 16,-7-4-5-16,6 4 4 0,-12-3-1 0,-1-1 0 0,0 0-1 16,1 1-2-16,-13-4 0 0,6 3 2 0,-13 0-1 15,-1 1 0-15,1-1 0 0,-6 0-3 0,-1-3 1 16,1 7 0-16,-7-3 0 0,-1-5 0 0,2 8 0 0,-2-7 0 15,1 3 0-15,1 0 0 0,-2 1 0 0,1-1-1 16,-7 0 0-16,8 1 0 0,4 0 2 0,-11-1-3 0,5-1 2 16,2 2-2-16,5 0 2 0,-6-2-2 0,0 2 2 15,6 0-4-15,-6-2 0 0,6 5 4 0,1 0-4 0,-1-3 4 16,7 3-5-16,-6 0 5 0,5 0-3 0,8 0 2 16,-7-3-3-16,7 3 4 0,5-5-1 0,1 5 0 15,0-4 0-15,7 4-2 0,-1-3 2 0,8 0 0 0,-8 3-2 16,7-4 2-16,6 4 0 0,-6 0-4 0,7 0 4 15,0 0-4-15,6 0 5 0,-8 0-2 0,8 0-3 16,0 0 5-16,-6 0-1 0,6 0-3 0,0 0 3 0,0 0-3 16,0 0 3-16,0 0-4 0,6 0 4 0,-12 0-4 15,6 0 4-15,0 0 0 0,0 0-4 0,0 0 4 0,0 0-4 16,0 0 4-16,0 0-4 0,0 0 5 0,0 0-5 16,0 0 4-16,0 0-2 0,0 0 2 0,0 0-2 15,0 0 2-15,0 0-5 0,0 0-1 0,0 0 0 0,0 0-3 16,0 0 2-16,0 0-4 0,0 0-10 0,0 0-2 15,0 0-9-15,0 0-8 0,0 0-5 0,0 0-6 0,0 0-9 16,0 0-15-16,0 0-14 0,0 0 9 0,0 0 9 0</inkml:trace>
  <inkml:trace contextRef="#ctx0" brushRef="#br0" timeOffset="58007.88">11527 11462 404 0,'6'0'19'0,"-6"0"-3"15,7 0 3-15,0 0-1 0,-1 0-4 0,0 0-6 16,8 0 4-16,-1 0-3 0,0 0 0 0,6 0-1 0,-5 0 0 16,5 0 0-16,1 0 0 0,-8-3-1 0,8 3 0 15,-7 0 2-15,7 0-3 0,-1-3 3 0,-6 3-4 16,7-5 3-16,-1 5 1 0,7-4-1 0,-6 1-1 0,0 3-1 15,5-7 2-15,1 3 1 0,0 1-1 0,1-1 0 16,-7 0 0-16,12 1-4 0,-7-4 4 0,1 2-4 0,1-2 3 16,5 4-1-16,-6-1 0 0,1 0 0 0,-1 1-1 0,6-1 0 15,-5 0-5-15,-2-3 3 0,1 7-2 0,0 0-1 16,7-3 3-16,-7-1-2 0,0 4 2 0,0 0 0 16,0 0 0-16,7 0 0 0,-8 0 0 0,9 0 0 0,-9-4 0 15,7 4-1-15,2 0 0 0,-2 0 0 0,-6 0 0 16,6-3 0-16,-6 6 0 0,7-3 0 0,-7-3-1 15,-6 3 1-15,6 3-1 0,0-3 1 0,-7 0-1 0,1-3 0 16,-1 3 0-16,1 0 0 0,0 0 0 0,-1 0 0 16,-6 0 0-16,6 0 0 0,-5 0 0 0,-1 0 0 0,0 0 0 15,6 0 0-15,-5 0 0 0,-2 0-1 0,2 0 0 16,-2 3-2-16,1-3 2 0,1 0 2 0,-2 0-2 0,2 0 2 16,-2 0-2-16,2 0 0 0,-8 0 0 0,7 0 0 15,-7 0 2-15,8 0-2 0,-8 0-1 0,7 0 0 0,-6 0 1 16,6 0 0-16,-7 0 2 0,8 0 1 0,-8 0 0 15,6 0-3-15,2 0-1 0,-1 0 4 0,-7 0-1 16,14 0 0-16,-8 0 0 0,8 0 0 0,-6 0-1 0,5 0 0 16,7 0 1-16,-6 0-1 0,5 0 0 0,-5 0 0 15,6 0 0-15,7 0-1 0,-7 0-3 0,0 0 0 0,0 4 4 16,7-4 0-16,-8 0 0 0,9 0 0 0,-9 0-2 16,7 0-1-16,-5 0 4 0,-1 0 0 0,6 0 0 15,1 0-4-15,-7 0 0 0,0 4 0 0,7-1 0 0,-7-3 3 16,6 4 2-16,1-1-1 0,-1-3 0 0,-5 4 0 15,5 0-4-15,1-1 0 0,-1 1 0 0,1-4 2 0,-1 4-1 16,1-1 3-16,-1 1-2 0,1-1 2 0,-1 2 0 16,1-2 0-16,-1 1-1 0,2-1 0 0,-9 1 0 0,1-4 0 15,0 4 0-15,1-1 0 0,-1-3 0 0,-7 4 0 16,1-4 0-16,-1 0 0 0,0 0 0 0,-5 4 0 0,5-4-1 16,-6 0-1-16,0 0 0 0,1 3 2 0,-2-3 0 15,-5 0 1-15,-1 0-2 0,1 3 0 0,-7-3 1 16,6 0 1-16,-6 0 1 0,0 0 3 0,0 0 0 0,0 0 1 15,0 0-3-15,0 0 3 0,0 0 1 0,0 0 0 16,0 0 2-16,0 0 0 0,0 0-1 0,0 0-3 0,0 0 1 16,0 0 1-16,0 0-4 0,0 0 4 0,0 0-5 15,0 0 0-15,0 0 2 0,0 0-11 0,0 0 9 16,0 0 1-16,0 0 2 0,0 0-5 0,0 0 4 0,0 0-4 16,0 0 3-16,0 0-4 0,0 0 4 0,0 0-2 15,0 0-3-15,0 0 4 0,0 0 0 0,0 0-4 0,0 0 3 16,0 0-4-16,0 0 1 0,0 0 4 0,0 0-5 15,0 0 5-15,0 0-4 0,0 0 3 0,0 4-4 16,0-4 5-16,0 0-2 0,0 0-2 0,0-4 2 0,0 4 2 16,0 0-2-16,0 0 2 0,0 0-2 0,7 0 0 15,-7 0 1-15,6 0 0 0,1 0 0 0,0 0-1 0,5 0 1 16,-5 0-1-16,6 0 0 0,6-3 0 0,-5 3 0 0,6-3 0 16,-1-1 0-16,0 4 1 0,0-4 1 0,1 1-2 15,6-1 0-15,1 4-1 0,-1 0 1 0,-1 0 2 0,8 0-3 16,0-4 1-16,0 4 0 0,5 0-1 0,1 4 2 15,0-4-2-15,1 0 0 0,5 0 0 0,7-4 0 16,-7 4 0-16,2 0 2 0,4 0-2 0,1 4 0 0,1-4 2 16,-1 4 0-16,0-1-3 0,0 1 1 0,0 0 0 15,0 2 1-15,0-2 0 0,1 4-2 0,-8-5 0 16,7 5 0-16,-7-5 0 0,1 2 0 0,-1-2 0 0,-5 5 0 16,-1-4 1-16,6-1 0 0,-5 0 0 0,-1 1 0 15,-7 0 2-15,7-1-2 0,-6 1 0 0,6 0 0 0,-6-1 0 16,6 1 0-16,-7-4 0 0,7 3 0 0,-6-3 0 15,5 5-1-15,-4-5 0 0,-2 0 0 0,7 0 0 0,-6 0 0 16,-1 0 0-16,-6 0 0 0,7 0 0 0,-7 0 0 16,0 0 2-16,0 0-2 0,0 0 0 0,0 0 0 15,0 0 0-15,-6 0 0 0,5 0 0 0,-5 0 0 16,6 0 0-16,1 0 0 0,-8 0 0 0,7 0 0 0,-6 0 0 16,6 0 0-16,-7 0 0 0,7 0 1 0,-6 0-2 0,6 0 2 15,-7 0 0-15,7 0 0 0,-6 0 0 0,-1 0 0 16,7 0 0-16,-6 0 0 0,6 0 0 0,-7 0 0 15,1 0 0-15,0 0 1 0,-1 0 0 0,1 0 0 0,0 0 0 16,-1 0-1-16,-6 0 1 0,6 0-1 0,-5 0 0 0,5 0 0 16,-6 0 0-16,6 0 0 0,1 0 0 0,-7 0 0 15,7 0 0-15,-1 3 2 0,0-3-2 0,1 4 0 0,-7-4 0 16,7 3 0-16,-8-3 0 0,2 0 0 0,6 0 0 16,-14 4 0-16,7-4 0 0,-7-4 0 0,8 4 0 15,-8 0 0-15,-6 0 0 0,0 4 0 0,6-4 0 0,-6 0 0 16,0 4 0-16,0-4 1 0,0 0-2 0,0 0-3 15,0 0 3-15,-6 0-1 0,12 0-2 0,-6 0-4 16,-6 0-5-16,6 0-1 0,-6 0-3 0,6 0-7 0,-7 0-9 16,-6 0-3-16,6 0-7 0,1 3-6 0,-7-3-9 15,0 0-9-15,-1 0-20 0,2 0 9 0,-8 0 5 0</inkml:trace>
  <inkml:trace contextRef="#ctx0" brushRef="#br0" timeOffset="62061.82">3425 13199 420 0,'0'-3'28'0,"0"3"2"0,0 0 0 0,0 3 2 16,0-6-6-16,0 3-3 0,0 0 0 0,0 0-2 15,0 0-1-15,0 0-1 0,0-5 1 0,0 5-6 16,0 0 3-16,0 0 0 0,0 0-4 0,0 0-1 0,0 0-1 16,6 0 3-16,-6 0-2 0,8-2-3 0,-2-3 4 15,0 2-2-15,7-1 1 0,-6 4-1 0,6-4 0 16,0-3 0-16,-6 3 2 0,5 1-1 0,2-1-5 0,5 1 0 15,-6-2 1-15,0 2 1 0,1-1 0 0,-2 4-1 0,1-3-1 16,7 3 0-16,-8 0-1 0,8 0-4 0,0-4 0 16,-1 4 2-16,7-3 0 0,-6 3 0 0,6-4 2 15,7 0-2-15,-7 1-1 0,-1-5 0 0,8 5 0 0,-7-5 0 16,6 5 0-16,8-1-1 0,-7 0 0 0,-1-2 0 16,7 1 0-16,-6 2 0 0,5-6 0 0,2 7 0 0,-7-2 0 15,5 0-1-15,1-3 0 0,-6 4 0 0,7-2 0 16,-8 3 0-16,1-3 0 0,5 1 0 0,-5 4-1 15,6-3 1-15,-7 3 0 0,8-4-1 0,-1 0 1 0,0 4 1 16,-7-3-2-16,7-1 0 0,1 4 0 0,-1-3 0 0,-1-1 0 16,1 4 0-16,7-3 0 0,-7 3 0 0,1-5 0 15,-1 5 0-15,0 0 0 0,-1 0 0 0,2 0 0 0,-1 0 0 16,-7 5 0-16,7-10 0 0,-6 5 0 0,-1 0 0 16,8 0 0-16,-7 0 0 0,-1 0 0 0,1 0 0 15,-1 0 0-15,1 0 0 0,-1 0 0 0,1 0 0 0,-1 0 0 16,1 0 0-16,5 0 0 0,-5 0 0 0,7 0 0 15,-8 0 0-15,7 0 0 0,-6 0 0 0,5 0 0 16,-5 0 0-16,-1 0-1 0,8 0 1 0,-7 0-1 0,-1 0 1 16,1 0 0-16,-1 0-1 0,1 0 1 0,-1 0 0 15,1 0 0-15,-7 0 0 0,7 0 0 0,-1 0 0 0,7 0 0 16,-7 0 2-16,1 0-3 0,7 0 1 0,-8 0 2 16,7 0-3-16,0 0-1 0,7 0 2 0,-7 0 0 0,0 0 2 15,7 0-3-15,-1 0 0 0,1 0 1 0,-1 0 0 16,1 0 2-16,-1 0-3 0,1 0 0 0,-1 0 1 15,1 0 0-15,0 0-1 0,0 0 1 0,-7 0-1 0,6 0 1 16,-6 0 0-16,0 0 0 0,0 0 0 0,7 0 0 16,-13 5-1-16,5-2 1 0,1-3-2 0,-6 4 2 15,-1-1 0-15,8 1 0 0,-7-1 0 0,-1 1 0 0,-6 0 0 16,7-1 0-16,-1-3 0 0,-5 4-2 0,5 1 2 16,-7-3 0-16,1-2 1 0,1 5-1 0,-1-2 1 0,-6-3 1 15,5 0-2-15,-5 0 0 0,0 4 0 0,-1-4 0 16,1 3 0-16,-8-3 0 0,8 0 0 0,-6 0 0 15,-8 0 0-15,7 0 0 0,-7 4 1 0,-6-8 0 0,7 8-1 0,-7-4 0 16,0-4 1-16,0 8 1 0,0-4 1 0,0-4 2 16,0 4-4-16,0 0 2 0,0 0 1 0,0 0 0 15,0 0-3-15,0 0 2 0,0 0-2 0,0 0-1 0,0 0-4 16,0 0-1-16,0 0-4 0,0 0-9 0,0 0-2 16,0 0-10-16,0 0-9 0,0 0-6 0,0 0-8 15,0 0-8-15,0 4-2 0,0-4-18 0,0 4-5 0,0-2 5 16,0-2 13-16</inkml:trace>
  <inkml:trace contextRef="#ctx0" brushRef="#br0" timeOffset="62793.8">8440 13390 415 0,'0'0'27'0,"0"0"-2"16,0 0 4-16,0 0-2 0,0 0 0 0,0 0-7 16,0-4 4-16,0 1-4 0,6 3-2 0,-6-5 2 0,7 2-3 15,0-1 2-15,6 1-3 0,-7-1 2 0,7 4-2 16,6-3 0-16,-5-1 0 0,-1 4-3 0,6-7 4 0,0 7-2 16,8-4 0-16,-1-1-2 0,0 5-2 0,6 0 0 15,1-2 2-15,6-3-2 0,1 5 2 0,5-3-4 0,1 3 1 16,5 0-2-16,8-4 0 0,0 0 3 0,6 4-2 15,0 0-1-15,7 0 0 0,-1 0-4 0,8 0 2 16,-1 0-1-16,6 0 0 0,-6 0-1 0,7 8 0 0,0 0 0 16,0-1-1-16,-1 0 0 0,1 1-1 0,-7 2-1 0,0 2 1 15,1 2-1-15,-2-3 0 0,2 3 0 0,-2-2-3 16,-4 2 3-16,-2-3-1 0,0 4 0 0,-6-4 0 16,8 0 0-16,-8 1 2 0,-7-6-2 0,7 2 0 0,-6-2 0 15,-6-1-2-15,-2 2 2 0,1-3 0 0,-7-1 1 16,2 1 0-16,-9-4 0 0,1 0-2 0,-6 3 2 15,-1-3 0-15,-6 0 0 0,1 0 0 0,-8 4 0 0,0-4 0 16,-5 0-1-16,-1 0 0 0,-6 0 0 0,-1 0 1 16,-6 0 0-16,7 0-1 0,-7 0 0 0,0 0-1 0,0 0-2 15,0 0 0-15,0 0-2 0,-7 0-5 0,7 0-5 16,0 0-3-16,0 0-11 0,-6 0-3 0,-1 0-10 0,7 0-3 16,-13 0-8-16,7 0-8 0,-8 4-17 0,1-1-8 15,7-3 6-15</inkml:trace>
  <inkml:trace contextRef="#ctx0" brushRef="#br0" timeOffset="65760.7">16053 13471 404 0,'0'0'29'16,"0"0"2"-16,0 0-1 0,0 0 0 0,0 0 1 0,0 0-7 15,0 0-2-15,0 0-2 0,0 0-4 0,7 0-1 16,-7 0-1-16,7 0 0 0,-1 0-2 0,1 0-2 16,6 0-1-16,-7 0-1 0,7 3 0 0,7 0-1 0,-7 1-1 15,6 0 2-15,0 0-3 0,1 3 0 0,6-3 0 16,-6-1 1-16,13 5-2 0,-7 3-2 0,7-5 2 0,-1-1-2 15,1 2 1-15,5 4 2 0,-5-4-4 0,12 0 1 16,-11 0-1-16,11 1 0 0,-7 3 0 0,2-4 0 16,5 1-1-16,-6 0 1 0,1-1 0 0,-1 0 0 0,-7-3-1 15,7 3 4-15,-6 0 0 0,5-4-1 0,-4 6 0 16,-9-6-4-16,8 1 4 0,0 3-1 0,-8-4-3 16,2 1 3-16,-1 3 0 0,-6-3-4 0,6 0 0 0,-7-1 1 0,1 2 3 15,-8 1-3-15,8-2 3 0,-7 0-3 16,0-1 0-16,0 0 4 0,1 2-4 0,-2-2 0 0,-6 1 4 15,8 1 0-15,-8-3-1 0,1-2 0 0,5 4 0 0,-4-4 0 16,-2 3 0-16,0 1 0 0,-6-4 0 0,7 0 1 16,0 0-3-16,-7 0 1 0,6 0 0 0,0 0-2 0,-6 4 2 15,13-4 0-15,-6 3 0 0,0-3 0 0,-1 5 0 16,7-3-1-16,6 3 1 0,-6-2-1 0,1 1 1 16,6 0-1-16,-2-4-2 0,9 3 3 0,-7-3 0 0,6 4-1 15,-1-4 1-15,-5 0 1 0,6 0-2 0,7 0 1 16,-7 4-2-16,6-4 3 0,1 3 0 0,-1-3 0 15,1 0-1-15,6 4 1 0,-1-4 0 0,2 0 1 0,5 0-1 16,-5 0-1-16,-1 0 3 0,6 0-2 0,1 0-2 16,-7 0 3-16,0 3-2 0,7-3-2 0,-7 5 4 0,0-5-2 15,0 0 0-15,0 3 1 0,0-3-3 0,0 0 1 16,1 0 2-16,-2 0-3 0,-5 0 2 0,6 0 2 0,-1 0-2 16,-4 0 2-16,-2 0 0 0,7 0 0 0,-6-3-1 15,6 3 1-15,-7-5 0 0,8 2 0 0,-1 3-4 0,-7-4 0 16,7 1 1-16,-6-1 3 0,5 0 0 0,-4 1-2 15,-2 3-2-15,1 0 0 0,-1-4 0 0,1 4 3 16,-7 0 1-16,-1 0-2 0,2 0-2 0,-1 0 2 0,-6 0 1 16,-1 0 0-16,7 0 0 0,-13 0 0 0,6 0-3 0,1 0-1 15,-7 0 0-15,0 0 3 0,0 0 1 0,1 0-2 16,-2 0 0-16,-6 0 2 0,8 0-2 0,-1 0-2 16,-7 0 0-16,1 0 0 0,6 0 1 0,-7 0 2 0,0 0 0 15,2 0 2-15,-2 0-2 0,0 0 1 0,-6 0 0 16,0 0 0-16,0 0 3 0,7 0-2 0,-7 0 0 15,0 0 1-15,0 0-2 0,0 0-1 0,0 0-3 0,0 0 0 16,0 0-3-16,0 0 0 0,0 0-5 0,0 0-7 16,0 0-4-16,-7 0-7 0,7 0-5 0,-6 0-5 0,0 0-8 15,-2 0 0-15,2 0-4 0,-6 0-8 0,5 0-9 16,-6 0-7-16</inkml:trace>
  <inkml:trace contextRef="#ctx0" brushRef="#br0" timeOffset="67008.44">21121 13066 415 0,'6'-6'24'0,"7"6"-6"0,7 0 1 16,-8 0-1-16,8 0 0 0,6 0-5 0,-6 0 2 0,5 0-4 15,9 0 1-15,-9 0 2 0,8 0 0 0,-1 0-1 16,-6 0 2-16,7 4-4 0,-1-4 3 0,8 2-1 16,-7 3 0-16,5-1-1 0,-5-1-3 0,6 2 0 0,-7 1 0 15,8-2-1-15,5 6-1 0,-6-5-1 0,7 2 0 16,-1 0 3-16,1 1-4 0,-1-1 4 0,8 3 0 0,-1-2 0 15,7 3 0-15,-8-4-2 0,2 4 0 0,6-4-1 0,-1 5 0 16,-5-1 0-16,-2 0-1 0,8 0 0 0,-7 0-1 16,1 0-1-16,-2 0 2 0,1 0-3 0,1 0 0 15,-8 0 0-15,7 1 0 0,-7-3-1 0,8-1 1 0,-8 2-1 16,-5-1 0-16,5-2 0 0,-6 0 0 0,7 0 0 16,-14-3-1-16,7-4 1 0,-6 3 0 0,-7 2 2 0,6-5-2 15,-5 0 1-15,-8 0 0 0,8 0-1 0,-8-5 0 16,0 2 2-16,0-1-1 0,1 4-1 0,0-3 0 15,-1-1 2-15,1 1-3 0,0-1 3 0,-1 0-3 0,1 1-1 16,-1-1 2-16,7-1 2 0,-6 3 0 0,0-3 0 16,5 2 0-16,-5-1-2 0,6 0-2 0,0 1 4 0,-7 3 0 15,7-4 0-15,0 4 0 0,1 0-1 0,5-2 0 16,-6 2 0-16,7 0-1 0,-7 0 0 0,7 2 0 16,-1-2 0-16,7 0-1 0,-7 0 1 0,1 4-1 0,-1-1 0 15,1-3 0-15,-1 4 0 0,1 0 0 0,0-1 0 16,0 2 0-16,-8 2-1 0,1-7 0 0,7 0-2 0,-7 4 0 15,0-4-1-15,0 0 1 0,1 0-1 0,-1 0-1 16,-7 0-3-16,7 0 2 0,-6 0-5 0,-1-4-2 16,-6 4-7-16,0 0-4 0,1-5-4 0,-8 3-8 0,0-6-9 15,-6 4-9-15,7-3-20 0,-14-4-4 0,7-1 8 0</inkml:trace>
  <inkml:trace contextRef="#ctx0" brushRef="#br0" timeOffset="108373.41">23563 14247 402 0,'46'15'8'0,"5"-5"0"0,2 5-1 15,-1-4-1-15,0 0-1 0,6 0-5 0,1-7 0 16,0-1 0-16,-1 1 0 0,7-4-1 0,-6 0 0 0,6 0 1 16,-6-7-5-16,6-1 2 0,-6 1-3 0,-1-4-1 15,-5 0-4-15</inkml:trace>
  <inkml:trace contextRef="#ctx0" brushRef="#br0" timeOffset="113926.24">8349 11462 412 0,'0'0'24'0,"0"0"2"16,0 0 1-16,0 0-4 0,-6 0 2 0,6 0-7 0,-7 0 3 16,0 0-4-16,-6 0 3 0,7 0-2 0,-8 0 0 15,-4 5 1-15,4-5-2 0,-5 0 3 0,-7 0 0 0,6 0 0 16,-6 0-3-16,-7-5 4 0,7 5-2 0,-7 0-2 15,1 0 0-15,-7 0-3 0,0-3-2 0,-7 0-1 16,-5-2-3-16,-8 5-2 0,0-4-1 0,-6 1-1 0,-7 3-4 16,1-7 0-16,-1 7 2 0,-6-4-5 0,0 1-2 15,-7-1-1-15,7 0-6 0,0 1-4 0,-1-4 2 0,2 2-3 16,-2-2-4-16,2 4-3 0,4-5-2 0,2 5-3 16,0-5-3-16,6 5-5 0,0-1 0 0,12-3-5 15,1 3-5-15,7-3-7 0,-1 3-12 0</inkml:trace>
  <inkml:trace contextRef="#ctx0" brushRef="#br0" timeOffset="115003.13">8668 11459 418 0,'0'0'22'0,"0"0"-1"0,0 0-3 16,-7 0 1-16,7 0-1 0,0 0-7 0,7 0-1 16,-7 0-1-16,0 0 0 0,7 3-1 0,-1-3 0 0,0 0-2 15,14 5 0-15,-7-2-1 0,13-3 2 0,0 3-2 16,7 2-3-16,6-2 2 0,0-3 1 0,7 0 0 16,-1 0-3-16,7 3 0 0,1-3 0 0,5 0 0 0,1 0 2 15,-1 5-1-15,8-5-2 0,-1 4 0 0,0-1 2 16,0-3 0-16,6 3-2 0,-6-3-2 0,7 4 2 0,0 0 2 15,6-1-1-15,-6 1-1 0,-1-4-2 0,-6 4 0 16,7-1-1-16,-7 1-1 0,-6-4-2 0,6 3-2 0,-6 2-3 16,-8-5-1-16,2 0-6 0,-7 3-2 0,-1-3-7 15,-6 0-6-15,-7 0-9 0,1 0-17 0</inkml:trace>
  <inkml:trace contextRef="#ctx0" brushRef="#br0" timeOffset="117525.22">8486 13225 414 0,'0'0'22'0,"0"0"1"16,0 0-1-16,0 0 0 0,0 0 1 0,0 0-10 16,0 0-1-16,0 0 3 0,0 0-1 0,0 0-5 15,0 0 3-15,0 0-5 0,0 0 1 0,0 0 0 0,0 0-2 16,6 0 2-16,-6 0-2 0,7 0 0 0,-1 0 0 15,0 0-1-15,2 3-2 0,-2 2 0 0,7-2 1 16,0 1 0-16,-7-1-1 0,7 1 1 0,1 3-1 0,-2 0 0 16,2-3 2-16,-2 3-3 0,8-2 0 0,-7 1-1 15,7-2 4-15,-1 0-2 0,1 2 1 0,0-1-4 0,-1 2 4 16,7-2-4-16,-6 1 3 0,6-3-3 0,-1 1 1 16,8 0 4-16,-7-1-3 0,6 2 4 0,1-3-2 0,-1-2 0 15,8 0 0-15,-7 0-1 0,12 0 1 0,-6 5 1 16,0-5-2-16,6 0 0 0,2 0 2 0,-2 0-3 0,7 4 0 15,-7-1-1-15,8-3 0 0,-1 4 0 0,7 0 0 16,-1-4 0-16,-6 0 0 0,13 0 0 0,-6 3 0 0,6 1 0 16,1-1 0-16,-1-6 0 0,6 6 0 0,-6-3-1 15,0 0 1-15,7 4-1 0,0-4 3 0,-7 3-2 0,6-3 0 16,-6 0 0-16,1 0-1 0,5 5 0 0,-12-2-1 16,6 1 1-16,0 3 0 0,-6-3 0 0,-1-1 0 15,1 1 0-15,-7 3 0 0,0-3-1 0,7-1 1 0,-7 2 0 16,-7 2 0-16,1-4 0 0,-1 1 0 0,1-1-1 15,0 5 0-15,0-5 2 0,-8 1-1 0,1 3-1 0,-6-2 1 16,6-2-1-16,-7 4 0 0,2-3 0 0,-9 0 1 16,1-2-1-16,0 3 1 0,-6-1-1 0,6-1 1 15,-7-3 0-15,-5 8 0 0,-2-8-1 0,1 3-2 0,1-3 3 16,-2 4-1-16,-4 0 0 0,-2-4 2 0,0 3-1 16,0-3-1-16,1 3 0 0,0-3 1 0,-7 5 0 0,6-5-1 15,-6 3-2-15,7-3 0 0,-1 0 4 0,-6 0-1 16,6 4 0-16,2-4 0 0,-2 0 1 0,0 4-1 15,0-8 0-15,1 8-12 0,0-8 13 0,-1 8 0 0,1-4 0 16,6 0-1-16,-6-4 1 0,-1 4 2 0,7 0-2 0,-6 0-2 16,-1 0 2-16,7 0 0 0,0 0-1 0,-6 0 1 15,5 0-1-15,2 0 0 0,-8 0 0 0,7 0-2 0,0 0 3 16,0 0-1-16,7 0 1 0,-8 0 0 0,2 0 0 16,5-4-1-16,-5 4 0 0,4 0 1 0,-4 4-1 15,5-4-1-15,1-4 0 0,-8 4 4 0,8 0-2 0,0 0 0 16,-1 0-1-16,1 0 0 0,6-3 1 0,-7 3 0 15,1 0 0-15,0 0-1 0,-1 0 1 0,7-5 0 0,-6 5-1 16,0 0-2-16,5-3 3 0,-5 3-1 0,6 0 1 16,-7-3-1-16,7 3-1 0,1-4 2 0,-8 0-1 15,8 4 1-15,-2-3-1 0,1 0 0 0,0 3 1 0,0-5 0 16,7-2 0-16,-7 7 0 0,0 0 0 0,1 0-1 16,5 0 0-16,-6-5 1 0,0 5 0 0,0-2 0 15,0-2-1-15,0 4 0 0,7 4 0 0,-7-8 0 0,0 4 1 16,-1-4-1-16,1 0 0 0,1 8 1 0,-1-8 0 15,0 4-1-15,-6 0 1 0,5-3 1 0,-5 3-2 0,6 0 2 16,-7-3-2-16,1 6 0 0,6-3 0 0,-6-3 0 16,-1 6 1-16,1-6-1 0,0 3 1 0,5 0-2 15,-11 0 3-15,5 0-1 0,1 0 0 0,-1 0 0 0,0 0-1 16,1 0 1-16,-7 0-1 0,7 0 0 0,-8 0 2 16,8 0-2-16,-7 0-1 0,0 0 1 0,7 0 0 0,-7 0 2 15,0 0 0-15,0 0 0 0,0 0-2 0,0 0 1 0,0-5 0 16,-7 5-2-16,8 0-1 0,-1 0 2 0,0-2 2 15,0 2-1-15,-1-5-1 0,2 5 1 0,-8 0-2 16,14-4 1-16,-7 4 1 0,0 0-3 0,0 0 3 0,0-3-2 16,0 3 1-16,6-4 1 0,-5 4-2 0,5 0 1 15,0 0 1-15,1-4 0 0,-1 4 0 0,1-3-2 0,0 3 0 16,-1 0-1-16,1-4 2 0,6 4 1 0,-7 0 0 16,7-3 0-16,-6 3 1 0,6 0-1 0,1 0-3 0,-2 0 3 15,1 0-1-15,0 0-1 0,7-4 2 0,-7 4 0 16,6 0-1-16,1 4 1 0,-1-4-3 0,7 0 3 15,-5 0 0-15,4 0 0 0,1 0-3 0,0 3 3 0,1 1-2 16,-1-4 2-16,6 3 0 0,1-3 0 0,-1 4 0 16,1 0 0-16,-1-4 0 0,8 7 0 0,-8-7 0 0,7 0-4 15,1 5 4-15,-8-3-2 0,7 3-2 0,7-2 2 16,-7 0 2-16,0-3-3 0,-6 0 0 0,12 4 0 16,-6 0 4-16,0-4 0 0,1 0-1 0,-2 4 0 0,2-4 0 15,-1 2 0-15,-7 3 0 0,14-1 0 0,-7-1 0 16,1-3-1-16,-2 0-1 0,8 5 2 0,-7-2-2 15,7-3 0-15,-8 0 2 0,2-3-1 0,-1 3-1 0,7-5-2 0,-8 2 4 16,2 3 0-16,-1 0 0 0,-1-4 0 0,2 4 0 16,-7 0-1-16,5 0 0 0,2 0 0 0,-1 0 0 15,-7 0 0-15,8 0-1 0,-8 0 2 0,7 0-4 0,-6 0 4 16,6 0-2-16,-6 0 2 0,-1 0-2 0,7 0-2 16,-7 0 1-16,2 4 2 0,-2-4 1 0,1 3-1 0,-1-3 1 15,1 0 0-15,-1 5 0 0,8-5 0 0,-8 3 0 16,1-3 0-16,-1 0 0 0,7 0-4 0,-6 0 4 15,6 0 0-15,0 0-4 0,-7 0 4 0,8 3-4 0,-1-6 4 16,-7 6 0-16,8 1 0 0,-8 0 0 0,1-4-4 16,6 3 4-16,-7 5 0 0,1-5 0 0,0 1 0 0,0 0-1 15,5-1 0-15,-5 1 1 0,-1-1-1 0,1-3-3 16,0 4 4-16,0-4-4 0,-1 0 3 0,1 0-1 16,-1 0 0-16,1 0-2 0,-7-4 2 0,0 8 2 0,0-8-2 15,0 4 0-15,-6 0 0 0,-1-3 2 0,1 3-2 16,-7-4 0-16,0 4 0 0,-1-3 0 0,2 3 0 0,-7-4-1 15,-2 0 3-15,2 4-2 0,-6-8 0 0,5 8 0 16,-13-3-2-16,8 0 4 0,-8-1-3 0,0 0 3 16,-6-2-2-16,7 1-1 0,-7 2 0 0,0-6-2 0,0 7-4 15,7-6-1-15,-7 1-1 0,-7-1-7 0,7 1-4 16,0 0-8-16,-7 3-11 0,7-3-10 0,-6 0-22 0,0 7-3 16</inkml:trace>
  <inkml:trace contextRef="#ctx0" brushRef="#br0" timeOffset="123586.78">11078 11422 401 0,'0'0'8'0,"-7"0"0"0,7 0-2 0,0 0 1 16,-7-3 0-16,14 3-6 0,-7 0-1 0,0 0-2 15,0 0 0-15,0 0-2 0,0 0-5 0,0 0-5 0</inkml:trace>
  <inkml:trace contextRef="#ctx0" brushRef="#br0" timeOffset="125190.79">20274 7781 410 0,'-7'4'16'0,"7"-4"0"0,-6 3 2 0,-8-3-1 15,14 4-1-15,-6 0-6 0,6-4-1 0,-6 3 0 0,6-3-3 16,0 4-2-16,0-4 3 0,0 0-2 0,0 0-2 16,0-4 1-16,0 4 1 0,0 0-1 0,0 0 0 15,0 0 0-15,0 0 0 0,0 0 0 0,0 0 0 0,0 0 0 16,0 0 1-16,0 0-2 0,0 0 0 0,0 0 2 15,0 0-3-15,0 0 1 0,0 0 1 0,0 0-3 0,0 0 1 16,0 0 1-16,0 0-3 0,0 0 1 0,0 0 2 16,0 0-1-16,0 0 0 0,0 0-2 0,0 0 0 15,0 0-1-15,0 0 1 0,0 0-1 0,0 0 0 0,0 0 2 16,0 0-2-16,0 0 0 0,0 0-1 0,0 0 0 16,0 0-1-16,0 0 1 0,0 0-5 0,0 0-1 0,0 0 0 15,6 4-4-15,-6-4-5 0,6 0-1 0,2 0-6 0,-2 0-4 16,0 0-7-16,8 0-12 0</inkml:trace>
  <inkml:trace contextRef="#ctx0" brushRef="#br0" timeOffset="126398.39">21342 7422 403 0,'0'0'18'0,"0"0"-1"0,0 0 3 0,0 0-2 16,0 0-5-16,0 0-1 0,-6 0-5 0,6 0 1 0,0-4 2 15,0 8 1-15,-7-4 3 0,0 7-3 0,7 0 4 16,-6 4 1-16,0 0 2 0,-1 5-2 0,-6 5 3 0,6 5 2 15,-5 3 1-15,-2 3-2 0,1 10 1 0,-6 2-1 16,6 3 2-16,-7 4 2 0,7 5-3 0,-6-2 2 16,6 5-1-16,-7 3 1 0,7 4-2 0,-6 3-6 0,6 5-1 15,-1-5-1-15,2 9 3 0,-2-5-5 0,2 0 4 16,-2 0-1-16,1-3-2 0,1 0 0 0,-2-8 1 0,2-4-3 16,-2-2 1-16,8-9 0 0,-7-3-1 0,6-4 0 15,-6-3-1-15,7-5-2 0,0-2-3 0,-8-4 4 16,8-8-4-16,-1 1-1 0,7-5 0 0,-6-3 3 0,6-4-2 15,-7 1 0-15,7-8 1 0,0 0-5 0,0 0-2 16,0-8-2-16,0 1-6 0,0 0-1 0,0-4-4 0,-7-3-7 16,7-5-8-16,0 1-4 0,-6-1-4 0,6-3-6 15,-6 0 1-15,0-1-2 0,6 2-4 0,0-1-2 0,-8 4-4 16,8-4-3-16,0 0-5 0,0 0-13 0,8-3 2 16</inkml:trace>
  <inkml:trace contextRef="#ctx0" brushRef="#br0" timeOffset="128566.04">21993 8268 414 0,'-26'-7'34'0,"7"3"1"0,-1 0-3 16,0 1 2-16,8 3-1 0,-8 0-7 0,7 0 0 0,7 0-1 15,-8 3-3-15,8 1-2 0,0 3-1 16,-1 4 0-16,7-4-3 0,0 8-1 0,0 0-1 0,0 7 1 16,7 4-4-16,-1-1-1 0,7 5-1 0,-6-1-1 0,5 3-1 15,2 2 3-15,-1-1-4 0,-7-4 2 0,8 4 0 16,-8-3 3-16,-6-5 1 0,6 1-3 0,-12-5 4 0,0 2 2 15,-2-4 2-15,-4-1-4 0,-1-7 3 0,-7 4-1 16,7-9 0-16,-6 2 1 0,-8-5-2 0,1 1-1 16,0-8-2-16,7 1-1 0,-7-1-3 0,0-3-1 0,6-4 1 15,-5 0-3-15,5-4-1 0,0 5-3 0,1-2 0 16,5-3-6-16,2 0-4 0,-2 5-5 0,8-1-4 16,-7 0-5-16,6 4-6 0,-6 2-4 0,7 2-8 0,0 3-5 15,-2-3-6-15,2 3-3 0,6 0-5 0,0 3-10 0,6 0-9 16,2 2 1-16,11-2 7 0</inkml:trace>
  <inkml:trace contextRef="#ctx0" brushRef="#br0" timeOffset="129427.15">24064 8111 442 0,'-19'25'54'0,"-7"5"3"0,0 10 3 15,-7 4 3-15,7 3 1 0,-7 5-6 0,1 3-10 16,-1 4-2-16,1 3-5 0,-7-4-7 0,7 5-5 15,-1-5 0-15,0 5-7 0,0-9 0 0,1 5-1 0,6-4-3 16,-7 0-2-16,8-4-2 0,-2 1-5 0,1-1 0 16,0-3 1-16,0-5-1 0,7-2-1 0,-1-4-1 15,0-1-1-15,8-7-5 0,-2-3-3 0,8-4-6 0,-7-8-3 16,13-3-7-16,-6-3-9 0,6-1-14 0,6-7-17 16,0-7-15-16,1-3-17 0,6-7-17 0,0-3 2 0,0-6 13 15,6-4 13-15,1 0 6 0</inkml:trace>
  <inkml:trace contextRef="#ctx0" brushRef="#br0" timeOffset="130043.47">23895 8022 430 0,'6'0'42'16,"1"-3"-4"-16,13 3-4 0,-8 3-4 0,8 1-1 16,6 0-9-16,7 4-2 0,6-2-2 0,7 1-2 0,5 5-1 15,2-5-2-15,12 8-2 0,0-7-3 0,7 6 1 16,-1-3-3-16,7 3-1 0,0 1 2 0,1-1 1 16,-1 5-3-16,7 0 0 0,-14-1 0 0,8 0 1 0,-8-3-2 15,-6 7 0-15,0-4 0 0,-6 0 0 0,-7 0 1 16,0 5-2-16,-13-1 0 0,6 0 0 0,-12 0 0 0,-1 0 0 15,-5-1 0-15,-8 5 0 0,0 0 1 0,-5 0 1 16,-1 3 4-16,-6 0 2 0,-7 1 0 0,6 3 5 16,-12 3 1-16,-1 1 1 0,0 3 3 0,1 0-1 0,-8 4 1 15,2 3 0-15,-8 5 1 0,7-1-3 0,-7 5 0 16,-5-2 0-16,5 6 1 0,-6-2 0 0,0 4-4 0,-7-3 4 16,7 3-3-16,-6-3 0 0,5-5-1 0,-5-2 1 0,-1 3-1 15,7-8-5-15,-6 1 1 0,7-4 0 0,-9 0-3 16,9-8-2-16,-1 4 3 0,6-3-3 0,-7-4 0 15,9 0 1-15,-9-4-1 0,7 4 0 0,2-4-1 0,-2-2-2 16,0-5-2-16,1-1 4 0,-1 2-5 0,0-5 4 16,1-4-4-16,-1 1 4 0,-6-4-4 0,7-4 4 15,-1-3-4-15,-6 0 4 0,0-1-4 0,0-6 4 0,-7-1-4 16,1 0 4-16,-1-3-4 0,-6-4 4 0,0 1-1 16,-7-5 0-16,1 0-3 0,-1-4 3 0,-5-3-3 0,-2 0 0 15,1 1 3-15,0-1 0 0,0-4-3 0,-7 1 3 16,1-2-4-16,5 5 4 0,-5 1-4 0,6-2 0 15,-7 2 1-15,7 3 1 0,-7-1 2 0,8 1 0 0,-2 3 0 16,-5-3-1-16,13 3 0 0,-8 1 0 0,1-1 0 16,7 0-1-16,-1 4 0 0,0-4-3 0,7 1-1 0,0 3-3 15,6-1-5-15,7 2-4 0,0-1-4 0,13 0-7 16,-7-1-8-16,14 2-11 0,6 3-10 0,0-4-8 0,6 2-5 16,14 0-9-16,0 1-7 0,-1-2-8 0,14 1 7 15,-1-1 6-15</inkml:trace>
  <inkml:trace contextRef="#ctx0" brushRef="#br0" timeOffset="130680.29">24917 8741 401 0,'-12'0'55'0,"-8"3"-2"0,0 4 3 0,-5 1 3 0,-9 7 3 15,-4 4-4-15,-8-2-4 0,-6 5-2 0,0 0-6 0,-7 7-6 16,-6 1-6-16,0 0-5 0,0 2 0 0,6 1-4 15,-6 0-3-15,0 0-2 0,6 4-6 0,1-4 2 16,-1 4-6-16,8-5 3 0,4 5-3 0,2-5-3 0,6-1-1 16,0-2-1-16,6-3 3 0,7-1-5 0,0-3-1 15,7-5 1-15,-1 2-5 0,7-7-3 0,6-1-10 0,1-4-3 16,-1 0-7-16,7-3-7 0,0 0-7 0,7-1-7 16,6-6-8-16,0-1-11 0,7-3-3 0,6-2-5 15,-1-4-7-15,8-1-3 0,7-6 1 0,-2-5 7 0</inkml:trace>
  <inkml:trace contextRef="#ctx0" brushRef="#br0" timeOffset="131023.26">24520 8957 430 0,'20'-4'60'0,"6"1"-3"0,-1 3-5 0,2 3-2 16,-8 1 2-16,-6 7-5 0,7 3-1 0,-7 5-1 0,0-1-12 16,-6 8 7-16,-1 0-5 0,1 3 0 0,-1 3-6 15,-6 2-5-15,0-1 0 0,0 3-4 0,0 1-4 0,0-1 1 16,0 1-2-16,0-4-5 0,-6 1 2 0,6-6-3 15,-7-2-3-15,1 0 0 0,-7-8 2 0,6 0-1 16,-6-7-3-16,-7 0 0 0,7-7 1 0,-13-1-2 0,6-6-2 16,-5-1 4-16,-1-3-4 0,0-4 3 0,-7-3-3 15,7-8 3-15,-6 2-3 0,-1-5 3 0,7 0-4 16,-7-1 4-16,1-3 0 0,12 3-1 0,-5 0-3 0,5 1 0 16,0 7 2-16,1-1 1 0,5 0 0 0,8 9-1 15,0 0 0-15,-1 5 0 0,0 2 0 0,7 3-4 0,0 3 4 16,0 8-1-16,0 0-2 0,7 11 2 0,0 0 1 15,-7 7-2-15,6 5 1 0,7 2-2 0,-6 4 1 0,6 5 1 16,-1-2 0-16,8 1-1 0,-6 0 0 0,-2-3-5 16,8-1-1-16,-7-3-5 0,-1-5-10 0,2 2-13 15,-1-5-16-15,-7 1-12 0,8-5-13 0,-8-3-14 0,0 3-22 16,-6-6 2-16,0-1 16 0,7-7 7 0,-7 0 13 0</inkml:trace>
  <inkml:trace contextRef="#ctx0" brushRef="#br0" timeOffset="145757.42">26800 9606 405 0,'-7'-16'26'16,"1"6"1"-16,0 2-2 0,-2-2-1 0,-4-2-5 0,-8 1-4 15,1 4-2-15,-7 0 1 0,0 0 1 0,-7-1-3 0,0 1 0 16,-5 3 0-16,-8 1 0 0,0-1 0 16,-6 4 1-16,0 0 1 0,-7 4-2 0,0-1 1 0,2 4-2 15,-2 5-1-15,6-2 0 0,1 5-1 0,13-1 4 0,0 5-3 16,7 4-3-16,6-2 3 0,12 5-1 0,1-1-1 15,13 1-4-15,0 3 2 0,7 1-1 0,-1-1-3 0,14-3 1 16,0 3 2-16,-1 0-5 0,7-4 2 0,0 5-6 16,7-4-4-16,-7-1-9 0,6-3-10 0,1-4-12 15,-7 4-12-15,7-8-9 0,-13 3-20 0,5-7 1 0</inkml:trace>
  <inkml:trace contextRef="#ctx0" brushRef="#br0" timeOffset="146247.54">26122 8733 421 0,'-51'34'36'0,"-2"2"3"16,1 4 2-16,-7 5 1 0,8-2-2 0,-8 5-8 0,7 3 0 15,-1 1-1-15,2-2 0 0,-2 6-5 0,1 2-2 16,0-3 2-16,0 0-6 0,0 1-3 0,-1-5-2 16,2 4-1-16,-1-11 0 0,-1 3-1 0,2 1-3 0,5-8 1 15,-7 0-2-15,14-3-2 0,1-4-5 0,-1 0-1 16,6-4 0-16,1-4-3 0,6 2-6 0,-1-5-4 0,8-4-5 15,0-4-3-15,5 1-5 0,1-8-4 0,0 0-3 16,7-3-7-16,-1-4-6 0,1-4-3 0,6-3-8 16,0 0-9-16,6-8-10 0,7 1 2 0</inkml:trace>
  <inkml:trace contextRef="#ctx0" brushRef="#br0" timeOffset="146916.98">27835 9832 413 0,'-32'33'20'15,"-8"8"3"-15,1-1-1 0,-6 1 0 0,-1-2 2 16,1 6-10-16,-1-1-1 0,-6-1 2 0,0 2-2 0,0-2 0 16,0-2-1-16,0 3-2 0,-1-4-1 0,1 1 0 0,7-4 0 15,-8-2-2-15,8 2 1 0,-7-4 0 0,7 0 0 16,-1 0 0-16,1 0-4 0,-1-4 3 0,7 1-3 0,0-1 0 15,-1-3 4-15,1 0-2 0,7 3 0 0,-7-4 1 16,0-3-2-16,6 0 0 0,-6-4 0 0,6 1 0 0,1-4-1 16,-7-5 0-16,7 5 0 0,-1-8 0 0,7-3 0 15,-7-1 0-15,1 2 0 0,6-5-1 0,-7-8 1 16,1 1 0-16,5-1 3 0,-5-3 0 0,-1-7 1 0,1 4 3 16,-1-6-3-16,1-1 4 0,-8-5-1 0,8 4 0 15,-7-3 0-15,0-1 0 0,0-4 0 0,-7 5 4 0,7-4 0 16,-1 3-1-16,2-2-2 0,-8 2 3 0,14 0 0 15,-8 0-2-15,8 0-1 0,-1 5-1 0,1-1-1 16,5 0-1-16,2-1-6 0,-1 5 0 0,0 0-1 0,0 0 0 16,-1 3-2-16,9-4-1 0,-9 5-1 0,7-4-2 15,-6-1-3-15,7 6-3 0,-1-4-3 0,8 3-8 0,-8-4-3 16,0 0-4-16,7-1-9 0,0 1-6 0,6-1-10 16,1 1-7-16,0-3-8 0,0-1-13 0,12 3-5 15,-6-3 10-15</inkml:trace>
  <inkml:trace contextRef="#ctx0" brushRef="#br0" timeOffset="147384.97">26670 8938 406 0,'45'41'15'0,"1"4"-1"16,6 5 0-16,7 5 0 0,-1 4-1 0,8-1-4 0,5 9-2 15,-6-2 0-15,6 1 3 0,2-4 1 0,-8 1-2 0,0-6 0 16,-7-1 0-16,1-1-1 0,0-7 0 0,-8-1-1 15,-11-3-1-15,5 1-2 0,-6-5 0 0,-7 0 0 16,1-4-1-16,-7 1-1 0,-6-4-1 0,0-3-4 0,-8-5 2 16,1-3-6-16,-13 0-7 0,7-7-1 0,-7-4-6 15,-7-4-3-15,1-3-3 0,-7-8-2 0,0 4-4 0</inkml:trace>
  <inkml:trace contextRef="#ctx0" brushRef="#br0" timeOffset="155232.48">22768 8931 403 0,'-39'48'11'0,"-6"7"-3"0,-1-1 0 0,7 5-2 16,-13 0 3-16,7 0-5 0,-1-5 0 0,7 5-1 15,-7-5-2-15,7-1-2 0,0-2 4 0,0-7-4 0,-1 0 4 16,8-5-1-16,6-2-3 0,-7-4 3 0,8-3 0 15,-1-5-4-15,6-2 4 0,-6 3-4 0,7-9 4 16,-1-2-1-16,0-4 0 0,1 0 3 0,5-8 0 0,2 2-1 16,-8-3 2-16,7-2 0 0,0 0 1 0,0-7-1 15,-7 0 4-15,1-4-2 0,-1 0 4 0,1-7-1 0,0 8 2 16,-8-13-1-16,-5 2 3 0,-1-5 1 0,1 0 0 16,-14-3 3-16,7 3 1 0,-13-7 4 0,0 4-1 15,-7-5-1-15,7-2 2 0,-7 3-2 0,-6 4-5 0,7-4 1 16,-1 3-5-16,0 5-2 0,8-4-1 0,-8 3-5 15,13 3-6-15,1 2-10 0,-1 3-8 0,7-4-9 0,-7 3-7 16,13 1-8-16,1 0-10 0,-1 0-10 0,1 0-12 16,13-1 2-16</inkml:trace>
  <inkml:trace contextRef="#ctx0" brushRef="#br0" timeOffset="155881.24">21701 7257 402 0,'25'18'14'0,"15"0"1"0,-2 0-2 0,1 5-1 16,7-1-1-16,-1 0-3 0,8 4-2 0,-8 2-2 15,7-2 1-15,1 4 0 0,-2-5-1 0,2 4 0 0,-1 1 0 16,0 3-1-16,0-7 0 0,7 3 0 0,-7-3-1 15,0 3 0-15,-7-3 0 0,8-1-1 0,-2 5-1 16,-5-4 2-16,7-5-1 0,-8 5 2 0,7-4-2 0,-7 4 0 16,-6-5 1-16,7 1-1 0,-13 0 0 0,6 0-1 15,-7 0 0-15,-6-4 0 0,1 5 0 0,-1-2 0 0,-14 2 1 16,8-5-1-16,-13 4 1 0,-1 1-1 0,1-2 3 16,-7 1 0-16,-7 8 1 0,-6-5-3 0,1 4 4 0,-2 1-1 15,-6 7 2-15,-5-5 0 0,-1 9-1 0,0-1-1 16,-1 0 0-16,-5 1 0 0,-1-2-1 0,1 6 1 15,-1-5-2-15,-5-4-2 0,5 5 0 0,0-8 2 0,0 3-1 16,1-6 0-16,-1-1 0 0,0-3-5 0,1-5 1 16,-1 2-6-16,7-5-3 0,-6-4-8 0,-1-3-2 0,7 4-1 15,0-8-6-15,1-3-4 0,5 4-8 0</inkml:trace>
  <inkml:trace contextRef="#ctx0" brushRef="#br0" timeOffset="156936.42">21726 7264 404 0,'0'-11'15'0,"0"0"0"0,-7 4-1 15,1-4 0-15,6 0 1 0,-6 4-4 0,0 0-1 16,-2-4-1-16,2 3-3 0,0 2 2 0,-7-2-1 0,6 3 0 16,-6-2-5-16,1 4 0 0,-2 3 5 0,-6-4-4 15,1 4 2-15,-1-4 0 0,-6 8 0 0,-6 0 0 16,-1 4-1-16,1-1 0 0,-7 4 0 0,0 3-1 0,-7 1-1 16,1 7-2-16,5 0 1 0,-5 3-1 0,-1 4 1 15,7-3-8-15,0 7-6 0,0 1-5 0,7-2-7 0,-2 0-11 16,9 2-11-16</inkml:trace>
  <inkml:trace contextRef="#ctx0" brushRef="#br0" timeOffset="158443.41">11839 11467 406 0,'34'3'15'15,"5"-3"1"-15,-1 3 0 0,9 2-2 0,4 1 0 16,1-1-3-16,7 2 0 0,6 0-2 0,0 0-4 16,6 1-1-16,2 2 3 0,-2 2-1 0,8-1-2 0,5 0-4 15,1-1-3-15,6 5-2 0,-6-1-7 0,12-1-1 16,1 4-5-16,-1-2-6 0,1 0-5 0</inkml:trace>
  <inkml:trace contextRef="#ctx0" brushRef="#br0" timeOffset="164822.43">9990 6638 400 0,'32'37'5'0,"-12"-1"0"0,0 1 3 0,-1 3-2 0,-12 0 0 16,6 4-4-16,-13 0 2 0,6 0-1 0,-6 5 3 16,-6-2-2-16,0-3 3 0,-1 3 0 0,0 0 0 15,-6 1-2-15,1 0 0 0,-8 3 1 0,6 0 2 16,-5 1-1-16,-1-1 2 0,2 1-3 0,-2 3 5 0,-7-4-2 15,8 0 0-15,-7-3 1 0,0-1-2 0,0-3 5 0,0-4-5 16,0 1 5-16,-1-5-2 0,-5-3 0 0,6 0 1 16,0-3 2-16,-6-1-5 0,6-3 3 0,-7-1 0 15,1-3-1-15,-1 0-1 0,-7-3-1 0,2-5 0 0,-1 5-2 16,-7-4-1-16,-6-1-1 0,0-3 0 0,-7-1-1 0,7-2 0 16,-7-1-6-16,0 1 2 0,2-1-5 0,-9-7-1 15,14 4-4-15,-7-4-9 0,7 0-4 0,0 0-3 16,6-4-5-16,0 4-4 0,8-7-9 0,-1 7-8 0,0-8-15 15</inkml:trace>
  <inkml:trace contextRef="#ctx0" brushRef="#br0" timeOffset="168444.76">22123 4700 405 0,'-12'-8'17'15,"-1"1"-3"-15,-1 0-1 0,2 3 0 0,-8-3-3 16,0 0-3-16,7 0-1 0,-13-1-1 0,6 1-1 0,-5-1 0 16,-1 1 0-16,0 0-1 0,-7 0 0 0,1-1-1 15,-1 0 1-15,1 1-1 0,-8 0 0 0,1-5-2 16,0 6 2-16,-7-2-1 0,1 1 1 0,-1-4-1 0,-6 4-2 0,-6-4 2 15,-1 0 0-15,0 0 0 0,-6 0 2 0,0-4-2 16,0 0 2-16,-7 1-3 0,1-5 3 0,-1 5-3 0,-6-4 1 16,0-1-1-16,-7 1 1 0,7 0 0 0,-6-5-1 15,-1 1 1-15,-7 4-2 0,8-4 0 0,-8 1 3 16,1-2 1-16,7 2-2 0,-14-4-1 0,0 2 1 0,1 1 4 16,-1-4-4-16,1 4 5 0,-8-3-2 0,1 5 1 15,0-5 0-15,-7 3-1 0,7 1 1 0,-7-1-1 16,0 0 1-16,7 0 0 0,-7-1 0 0,1 1-2 0,-1 1 4 15,7-5-4-15,-7 4 4 0,1 0-4 0,-1 0 3 16,7-4-3-16,-1 5 3 0,1-5 0 0,7 0 0 0,-8 5 0 16,14-6 0-16,-7 2 0 0,7 0 0 0,0-1-1 15,7 0-2-15,-1 5 2 0,6-6-1 0,-6 2-3 0,8 0 4 16,-2 2-3-16,1 2 0 0,7-2-1 0,-1 2 0 16,0 2-1-16,7 1-3 0,-7-4-1 0,14 7 2 15,-8 0-6-15,9 4-2 0,-2 1-5 0,0-3-9 0,1 4-6 16,5-2-3-16,8-1-13 0,-1 5-17 0</inkml:trace>
  <inkml:trace contextRef="#ctx0" brushRef="#br0" timeOffset="175594.27">3269 16529 400 0,'0'0'21'0,"0"0"-3"0,0 0-2 0,0 0 0 15,0-3-1-15,0 3-5 0,0 0-1 0,0 3-1 16,0-3-1-16,0 0-1 0,0-3 0 0,0 3-4 0,0 0 1 16,0 0 1-16,0 0 0 0,0 0-3 0,-7 0 1 15,7 0 1-15,0 0 0 0,0 0 0 0,0 0-1 0,0 0 0 16,0 0 1-16,0 0 0 0,0 0 0 0,0 0-4 16,0 0 1-16,0 0 0 0,0 0 4 0,0 0 0 15,0 0-4-15,0 0 4 0,0 0-2 0,0 0 0 0,0 0 0 16,0 0 0-16,0 0-1 0,0 0 0 0,0 0 0 15,7 0 2-15,-7 0-2 0,6 0 0 0,1 0-1 0,0 0-2 16,-1 0 2-16,0 0 0 0,1 0 2 0,6 0-2 16,0 0-2-16,0 0 2 0,0 0 1 0,1 0 0 15,11 0-1-15,-12 0-2 0,14 0 1 0,-2 0 3 0,-5 0-2 16,12 0 1-16,1 0-1 0,-1 0-2 0,1 0 3 16,-1 0-1-16,8 0 3 0,-1 0-3 0,-7 0 0 15,7 0 0-15,1 0 0 0,5 0 0 0,-6 0 0 0,1 3 0 16,-1-3 0-16,-1 0 0 0,1 4 0 0,1-4 2 0,-1 4-2 15,0-1 0-15,-1 0 0 0,-4 2 0 0,11-2 2 16,-6-3-1-16,-7 4 1 0,8-4-1 0,5 4 0 0,-6-4-2 16,1 0 0-16,-1 3-2 0,6-3 1 0,-5 4 2 15,5-4 0-15,-7 3-2 0,2-3 0 0,5 4 2 16,-6-4 2-16,1 4 0 0,5-4 0 0,-6 3-3 0,1 1 1 16,-1-4 1-16,-1 3-1 0,-5-3 0 0,7 5 0 15,-2-1 0-15,-5-1 0 0,-1-3-2 0,7 3 1 0,-6 1 1 16,-1 0 2-16,1-4-4 0,-1 3 2 0,1 1-2 15,0 0 4-15,0-4-4 0,-1 3 4 0,1 4-2 0,-1-7-2 16,1 5 2-16,-7-5 2 0,7 3-12 0,-7 1 11 16,6-4 0-16,-6 0 0 0,0 7 1 0,6-7-2 15,-6 4 2-15,7 0 0 0,-7-4 0 0,0 3-4 0,7 1 3 16,-7-1-1-16,7 2 0 0,-7-2 2 0,0 1-4 16,6-1 4-16,-5 1-2 0,5-1-2 0,-7 1 2 0,2 0 0 15,5 3 0-15,-6-3 0 0,7-1 2 0,-7 2-2 16,0-2-2-16,7 0 1 0,-7 1 1 0,0 0 2 15,7-1-4-15,-7 0 2 0,-1 2 0 0,1-1 2 0,0-1-2 16,1-3 0-16,-1 5-2 0,6-3 2 0,-5 2 2 16,-1-1-2-16,-1 2 0 0,8-2 1 0,-7 0-2 15,0 2 1-15,6-3-1 0,-5 3 1 0,-1-1 0 0,0-4 0 16,0 0 0-16,-1 0-2 0,8 3 4 0,-13-3-2 0,6 4-2 16,0-4 2-16,0 0 2 0,1 0 0 15,-2 3-2-15,1 1-2 0,-6-4 2 0,6 0 0 0,-7 4-1 0,7-4 1 16,-6 0 2-16,6 0 0 0,-7 0-3 0,1 3 1 15,6-3 0-15,-7-3 0 0,1 3 1 0,0 3 0 0,-1-6-4 16,1 3 2-16,0 0 2 0,-1 0 0 0,1 0-1 16,-1 0-3-16,-6 0 5 0,7 0-1 0,-7 0-4 15,7 0 4-15,-8 0-4 0,1-4 4 0,7 4 0 0,-8 0-4 16,2 0 3-16,-1 0 0 0,-6 0-2 0,5 0 4 16,1 0 0-16,-6 0-4 0,6 0 2 0,-7 0-2 0,8-4 2 15,-8 4 2-15,7-3-4 0,-6 3 4 0,-1 0 0 16,7-4-2-16,-7 1-2 0,2-1 4 0,-2 4-1 15,0 0 0-15,0-5-3 0,1 3 0 0,0 2 4 0,-7 0-2 16,6-5 1-16,-6 5-3 0,0 0 3 0,0 5-1 16,0-10 1-16,0 5-1 0,0-3-1 0,0 0 1 0,0 3 1 15,0-5-1-15,0 2 1 0,0-3 0 0,0 1 0 16,0 2 2-16,0-1-3 0,0-4 0 0,0 8 1 0,0-3 1 16,0-1-2-16,0 0 1 0,0 4 1 0,0 0-2 15,0 0 0-15,0-3 1 0,0 3-1 0,0 0 1 16,0 0-1-16,0 0 0 0,0 0 0 0,0 0 0 0,0 0 0 15,0 0 0-15,0-3 0 0,0 6 0 0,0-3-1 0,0 0-1 16,0 0 2-16,7 0 2 0,-14 0-3 0,14 0 1 16,-7-3 0-16,6 3 0 0,-6 0 0 0,6 0 0 15,-6 0 0-15,8 0 0 0,-2 0 0 0,0 0-1 0,-6 0 1 16,6 0 0-16,-6 0 0 0,8 0 0 0,-8 0 0 16,6-5 0-16,-6 5 0 0,6 0 0 0,1-3 0 0,-7 3-1 15,6 0 3-15,1-4-2 0,0 0 0 0,-1 1-1 16,0 3 0-16,0-4 3 0,2 0-2 0,4 4 0 15,-5-3 0-15,-1-1 0 0,8 1 0 0,-8 3 0 0,7-4 0 16,0 4 0-16,-7-8 0 0,14 8 0 0,-13 0 0 16,5-7 0-16,2 7 0 0,-2 0 0 0,2-3 0 0,5-1-2 15,-5 4 2-15,-2-4 0 0,8 4 0 0,-7-3-1 16,0-1 0-16,6 0 1 0,1 1 0 0,-7 3 0 16,7-5 0-16,-8 5 0 0,8-2 0 0,-7-6 0 0,0 4 0 15,0 4 0-15,0-4 0 0,0 4 0 0,1-3 0 16,-2 3 2-16,-5-4-3 0,6 4 1 0,-7 0 2 0,7 0-3 15,-7 0 1-15,2 0-1 0,4 4 1 0,-5-4 0 16,0-4 0-16,-1 4 2 0,0 0-2 0,1 0 0 0,-7 0 0 16,6 0-1-16,1 0 1 0,-7 0 0 0,0 0-1 15,0-4-1-15,0 4 2 0,7 4-2 0,-7-4 5 0,0 0-3 16,0-4 1-16,-7 4 1 0,7 0-2 0,0 0 1 16,0 0-1-16,0 0 1 0,0 0-1 0,0 0 1 0,0 0-1 15,0 0 1-15,0-3-1 0,0 3-2 0,0 0 3 16,0 0-1-16,0 0-1 0,0 0 0 0,0 0 0 15,0 0 0-15,0 0 2 0,0 0-1 0,0 0 1 0,0 0-3 16,0 0 1-16,0 0 2 0,0 0-1 0,7 0 0 16,-7 0 1-16,0 0-2 0,6 0 2 0,-6 0-1 0,6 0 1 15,-6 0-1-15,7-3 0 0,0 3-2 0,-7 0 3 16,6 0-1-16,-6 0 1 0,0-4-1 0,6 8 0 16,-6-4 1-16,0-4-1 0,7 4 1 0,0 0-1 0,-7 0 0 15,6 0 0-15,1-5 0 0,-1 5 0 0,0 0 0 16,2 0 0-16,-2 0 0 0,0-3 0 0,1 6 0 0,6-3 0 15,-7-3 0-15,7 3-1 0,1 3 1 0,5-3 0 16,-6-3 2-16,0 3-3 0,7 0 1 0,-8 0 0 16,8 0 0-16,-7 0 0 0,7 0-1 0,0 0 1 0,-8 0 0 15,8 0 0-15,-7 3 0 0,7-3 0 0,-2 0 0 16,-4 5 0-16,5-1 0 0,-5-4 0 0,-2 0 0 0,2 3 0 16,5-3 0-16,-13 3 0 0,8-3 0 0,-2 0 2 0,-5 4-2 15,6-4 0-15,-7 0 2 0,8 0-2 0,-8 0 0 16,1 0 0-16,-1 0-1 0,0 4 1 0,2-4 0 15,-2 0-1-15,-6 0 1 0,6 0 0 0,-6 0 0 0,0 0 1 16,0 0-1-16,0 0 0 0,0 0 0 0,0 0 0 16,0 0 1-16,0 0 0 0,0 0-2 0,0 0 3 0,0 0-1 15,0 0 1-15,0 0-1 0,0 0 0 0,0 0 0 16,0 0 0-16,0 0 2 0,0 0-3 0,0 0 1 16,0 0-1-16,0 0 1 0,0 0 1 0,0 0-2 0,0 0 0 15,0 0 2-15,0 0-2 0,0 0 0 0,0 0-1 16,0 0 1-16,0 0 2 0,0 0-3 0,0 0 1 0,0 0-1 15,0 0 1-15,6 0-1 0,1 0 1 0,-7 0 0 16,7 0 0-16,-1 0-1 0,7 0 1 0,-6 0 0 0,6 0 0 16,-7 0 2-16,8 0-3 0,-8 0 1 0,0 0 1 15,7 0 0-15,1 0-2 0,-8 3 1 0,6-3-1 16,-4 4 1-16,4-4-1 0,-5 4 2 0,6-1-2 16,-6 2 1-16,5-3-1 0,-5 3 1 0,6-2-1 0,-7-3 1 15,1 0 2-15,6 0-3 0,-6 4 1 0,6-4 2 16,-7 0-3-16,1 0 1 0,5 0-1 0,-4 0-1 0,4 0 0 15,-5 0 3-15,-1 0 1 0,1 0-3 0,6 0 1 0,-7 0 2 16,0 0-2-16,2 0-1 0,-2 0 1 0,0 0 2 16,1 0-3-16,0 0 1 0,-7 0 2 0,6 0 0 15,0 0 0-15,-6 0-2 0,0 0 0 0,0 0 2 0,0 0 0 16,0 0 0-16,0-4-1 0,0 4 0 0,0 0 0 16,0 0 0-16,7 0 0 0,-7-3 0 0,0 3 0 0,0 0 0 15,6 0 0-15,-6 0-1 0,7 0 1 0,0 0-4 16,-7 0 2-16,6 0-2 0,-6-5 4 0,6 5 0 0,1-2-1 15,0 2-3-15,-7 0 4 0,6-5-3 0,1 5 3 16,-7-3 0-16,6 3-3 0,0 0 1 0,-6 0 3 16,7 0-4-16,0 0 1 0,-7 0 1 0,6 0-2 0,0 0 4 15,2 0 0-15,-2 0-2 0,0 0-2 0,7 0 4 16,-6 0-2-16,6 0-2 0,-1-4 1 0,8 4 4 0,-6 0-2 16,5 0 1-16,7 0-4 0,-6 0 0 0,-1-4 1 15,7 4 2-15,-6 0 1 0,6 0 0 0,-1 4 0 0,-5-8-2 16,6 8 0-16,1-4-2 0,5 4 1 0,-6-1 1 15,1-3 2-15,-2 5 0 0,1-3 0 0,6 3-1 16,-5 2-3-16,5-3 0 0,-6-1 4 0,7 1-1 0,-1 0 0 16,1-1-3-16,-7 1 0 0,13-1 4 0,-7 2-2 0,1-2-2 15,-7 4 4-15,14-3-2 0,-8-1-2 0,1 1 4 16,-1 0-4-16,1 3 1 0,-1-7-1 0,1 4 0 0,-1-1 1 16,1 2 0-16,-7-5 2 0,7 3 1 0,-1 0 0 15,1 5 0-15,-7-5 0 0,6 0-4 0,-5 2 0 16,5-1 4-16,-6 4 0 0,1-6-4 0,-2 2 2 0,-5-1 2 15,6 2-1-15,0-2 0 0,-7 0-3 0,1 2 0 16,0 2 4-16,-8-7-1 0,8 7-1 0,-7-3 0 16,-1-1-2-16,2-3 4 0,-8 4-2 0,1-4 0 0,0 4-2 15,-1-1 4-15,-6-3-3 0,7 0 5 0,-7 0 1 16,0 0-2-16,0 0 2 0,0 0 1 0,0 0-1 0,0 0 5 16,-7 0-2-16,14 0 2 0,-14 0-1 0,7 0-3 15,-6-3 0-15,6 3 0 0,-7-4-2 0,0 4 1 16,1 0-1-16,0-4 1 0,-2 1-1 0,-4 3 1 0,6-4 1 15,-1 4 0-15,-6-3-2 0,6 3-2 0,1-4 1 16,0 4 3-16,-2-5-2 0,2 5-1 0,0 0 1 0,0 0-2 16,6-2-2-16,0 2 3 0,0 0 0 0,0 0-4 15,0 2 3-15,0-2-3 0,0 0 1 0,0-2 0 16,0 2 2-16,0 0-4 0,0 0 4 0,0 0-4 0,0 0 1 16,0 0 1-16,0 0 0 0,0 0 0 0,0 0 0 0,0-5-2 15,0 5 1-15,6 5 3 0,0-5 0 0,0 0-1 16,-6 0 0-16,14 0-1 0,-8-5 0 0,1 5-2 0,6 0 4 15,-6 0-2-15,5 0 0 0,-6 0-2 0,8 0 4 16,-8 0-1-16,8-3 0 0,-1 3-1 0,-1-3-2 0,2-2 1 16,-2 2 0-16,2-1 3 0,-1 2-2 0,6-3 0 15,0 2-1-15,8-1 3 0,-8-1-4 0,8 2 3 16,-1 3-1-16,-1-3 0 0,1 3 2 0,7-4 0 0,-1 4-1 16,-5 0 0-16,5 0 0 0,1-4-1 0,6 8-1 15,-6-4 1-15,6 0-2 0,-7-4 2 0,7 8 1 16,0-4-1-16,1 0-2 0,-2 0 3 0,1 0 0 0,7 4 0 15,-7-4-1-15,7 3 0 0,-7-3-1 0,6 3 1 16,8 2 0-16,-8 2 0 0,1-2 1 0,-1 1 0 0,7 2 0 16,-6-5-1-16,6 5 1 0,-6-6-2 0,-1 7 0 15,1-2 2-15,-1 0-2 0,1 0 2 0,-7-3-4 16,0 4 2-16,7-5 2 0,-7 4-1 0,0-3 0 0,1 3 0 16,-8 1 1-16,7-5 0 0,-7 1-3 0,1 4 2 15,-1-5 1-15,1 1 0 0,-1-1 0 0,1 4 0 0,-7-3-2 16,7-4 0-16,-7 4-2 0,0 3 4 0,0-7-1 15,-1 0 1-15,-5 5-2 0,7-5 1 0,-8 2-2 0,0-2 3 16,-5 0-3-16,5 5 1 0,-6-5 3 0,0 0-4 16,1 3 4-16,-2-3-4 0,-5 4 4 0,6-4-2 0,-7 0 2 15,-6 3-3-15,7-3 0 0,-7-3-1 0,6 6 4 16,-6-3 0-16,0 0-4 0,0 0 1 0,0-3 0 0,0 3 0 16,0 3 4-16,-6-3 0 0,6 0-1 0,6 0 0 15,-6 0 0-15,-6 0 0 0,6 0 0 0,0-3-1 16,0 3 0-16,-7 0 0 0,7 0-2 0,-6 0-2 0,6 0 1 15,0 0 2-15,-7 0 2 0,7 0 0 0,0 0-5 16,0 0 1-16,0 0 0 0,0 0 0 0,0 0 1 0,0 0 3 16,0 0 0-16,0 0-1 0,0 0 0 0,0 0 0 15,0 0 0-15,0 0 0 0,0 0-4 0,0 0 0 0,0 0 1 16,0 0 2-16,0 0 1 0,0 0 0 0,0 0-1 16,0 0 1-16,0 0 0 0,0 0 0 0,0 0 0 15,0 0-4-15,0 0 1 0,0 0 0 0,0 0 0 0,0 0 1 16,0 0 3-16,0 0 0 0,0 0 0 0,0 0-1 15,0 0 1-15,0 0-1 0,0 0 0 0,0 0 0 0,0 0 0 16,0 0 0-16,0 0 0 0,0 0 0 0,0 0-2 16,0 0-2-16,0 0 4 0,0 0 0 0,0 0 0 15,0 0 0-15,0 0-1 0,0 0 0 0,0 0 1 0,0 0-1 16,0 0 1-16,0 0 0 0,0 0 0 0,0 0-1 0,0 0 0 16,0 0 0-16,0 0 0 0,0 0 0 0,0 0 0 15,0 0 0-15,0 0 0 0,0 0-1 0,0 0-4 0,0 0 0 16,0 0-2-16,0 0-5 0,0 0-5 0,0 0-4 15,0 0-7-15,0 0-11 0,0 0-11 0,0 0-17 16,0 0-14-16,0 0 9 0</inkml:trace>
  <inkml:trace contextRef="#ctx0" brushRef="#br0" timeOffset="178898.87">21505 16496 407 0,'13'0'9'0,"0"0"5"15,0 0-1-15,6 0-2 0,1 0 0 0,-1 0-3 0,1 0-3 16,6 0 0-16,-6 0-1 0,5 0 0 0,8 0 0 16,-7 4-1-16,0-4 0 0,7 4 0 0,-7-2 0 0,6 3 0 15,-5-5-1-15,5 4 0 0,1-1 0 0,-1 2-1 16,1-2 0-16,-7 0 0 0,6 1-2 0,1 0 3 16,-1-1-1-16,1 0 0 0,-1 2-1 0,1-2 1 0,-1 1 0 15,1 0 0-15,0-1 0 0,6 4-1 0,-6-3 0 16,6 0 1-16,-7-1-1 0,7 1 0 0,1-1 1 0,-8 6-1 15,7-6 1-15,0 0 0 0,1 1 0 0,-2 3-1 16,1-3 0-16,0 0 0 0,1-1 1 0,-8 2-2 0,7-3 2 16,0 3-1-16,-7 2 0 0,8-3 0 0,-7-1 0 15,-1 1 1-15,1 0-1 0,6-1 1 0,-7 4-1 0,1-2 1 16,-1-2-1-16,7 1 1 0,-6 3 1 0,0-4 0 16,-1 5 0-16,7-1-3 0,-6-3 1 0,6 4 2 0,0-2-3 15,-6 2 0-15,6-2 1 0,-7-1-1 0,7 2 1 16,0 0 0-16,-7 0 0 0,8-2 2 0,-7 1-3 15,5 1 0-15,-5 2-1 0,-1-6 2 0,1 1 0 0,-1 3 0 16,1-3 0-16,-1-1 0 0,-5 1 2 0,5-1 0 16,-6 2 0-16,1-5-3 0,-1 0 1 0,0 3-1 0,0 1 1 15,-1-4 2-15,2 3-1 0,-7 1-2 0,6-4 0 16,-7 4 1-16,7-4 0 0,-6 3-1 0,6 1 1 16,-7-4 0-16,7 4 0 0,-6-4-1 0,-1 3 1 0,7-3 2 15,-6 0-2-15,0 0 0 0,5 0 0 0,-5 0 0 16,0 0 0-16,6 0 0 0,-7-3 0 0,1 3 0 0,-1 0-2 15,1-4 4-15,0 4-2 0,-1-4-1 0,-6 1 1 16,6-1 0-16,1 0 2 0,0 1 0 0,-1 3-1 16,1-4 0-16,-8-4 0 0,8 5 0 0,0-1-3 0,5 1 1 15,-5-1 0-15,6 4 1 0,1-4 1 0,-1 4-2 16,-1 0-1-16,9-3 2 0,-2 3-1 0,1 0 1 0,-1 0 2 16,1 0-1-16,5 0-2 0,1-4 1 0,1 1 0 15,-1 3 0-15,0 0-1 0,7-4 0 0,-1 4 0 16,1 0 0-16,-1-5 1 0,1 5 2 0,-1 0-3 0,0-2-1 15,8 2 3-15,5 0-1 0,-5-5 0 0,-2 5 2 16,2 0-2-16,-1-3 0 0,7 3 0 0,-8 0 0 0,8 0 0 16,-7 0 0-16,1 3-1 0,5-3 0 0,-6 0 1 0,0 0 0 15,7 0 0-15,-7 0 2 0,0 5-2 0,7-5 0 16,-7 2 2-16,0 3 0 0,0-5-1 0,-6 4-1 16,5-1-1-16,-5-3 0 0,0 0 0 0,-7 4 1 0,6-4-1 15,-6 3 3-15,1-3-2 0,-1 0 0 0,6 0-1 16,-5 0 3-16,-1 0-2 0,-1 0-1 0,2 0 0 0,-1 0 1 15,0 0 0-15,0 0-1 0,0 0 1 0,0 0-1 16,0 0 1-16,0 0 0 0,-7 0 0 0,8 0 0 16,-7 0 0-16,-1 0 0 0,1 4 0 0,-1-4-1 0,1 4 1 15,-7-1 0-15,6-3 0 0,-5 4 0 0,-1-1 0 16,-1 2 0-16,1 2 0 0,0-4 0 0,1 1-1 0,-1 0 1 16,0 3 2-16,0-3-2 0,-1 3 0 0,8-4 0 15,-7 2 0-15,0 2 0 0,7-4-1 0,-7 4 0 0,7 1 0 16,-1-1 0-16,-6-2-1 0,7 2 1 0,-7 0-1 15,0 0 1-15,7-3 0 0,-14 3 0 0,7-3-2 16,0 4 3-16,-6-8-1 0,-1 6 1 0,1-6-1 0,-8 0 1 16,8 4-1-16,-13-4 0 0,6 0 1 0,-7 0 0 15,7 0-2-15,-6 0 0 0,-7 0-6 0,7 0 1 16,-7 0-4-16,0-4 2 0,0 4-5 0,0-3-6 0,6 0-4 0</inkml:trace>
  <inkml:trace contextRef="#ctx0" brushRef="#br0" timeOffset="180652.84">3477 17914 404 0,'13'0'11'0,"1"0"-2"0,5 3 3 0,7-3-5 16,0 0 5-16,0 0-7 0,7 0 3 0,-1 0-3 16,7-3 1-16,1 6-1 0,-1-6 0 0,6 0-1 0,1 3 0 15,-1 0-1-15,7 0 1 0,1-5-1 0,-2 5 0 16,2 0-1-16,5 0-1 0,-5 0 1 0,5 5-1 0,0-2 1 15,1 0 1-15,0 2-3 0,-1 2-2 0,7-3 1 16,0 2 2-16,1 3-1 0,-1-3 0 0,7-2 3 0,-1 3-3 16,-6-3 0-16,1 3 0 0,5-3 2 0,-6 0-1 15,0-4 0-15,0 0-2 0,0 3 0 0,0-3 2 16,1 0-3-16,-8 0 0 0,1 0 1 0,-1 0 2 0,1 0-3 0,0 0 2 16,0 0-2-16,-7 0 2 0,-1 0-1 0,2 0-4 15,-1-3 4-15,-7-1-5 0,1 0 2 0,0 1 0 16,-8-1 0-16,9 0 1 0,-9 1 2 0,-5-5 0 0,7 5-2 15,-8 0 1-15,7-2 2 0,-7 1 0 0,1 1-3 16,-7 0 1-16,7-1 1 0,-7 0-2 0,0 1 1 16,-1 3-1-16,-5-5 0 0,0 2 0 0,-1 0 0 0,1-2 0 15,0 3 1-15,-8-3 2 0,1 5-2 0,1-3 0 16,-8-1 0-16,7 0 1 0,-6 4-1 0,-1 0 1 0,0-3 0 16,1 3 0-16,0 0 0 0,-7 0 2 0,6 0-2 15,-6 0 1-15,0 0 1 0,0 0-2 0,0 0 2 16,0-4-2-16,0 8 1 0,0-4 0 0,0 0 0 0,0 0 1 15,0 0-1-15,0 0 2 0,0 0 0 0,0 0 0 16,0 0 2-16,0 0-3 0,0 0 1 0,0 0 2 0,0 0-1 16,0 0-4-16,0 0 4 0,-6 0 0 0,6 0-3 15,-7 0 2-15,7 0-3 0,0 0 3 0,-7 0-4 0,7 0 0 16,0 0-3-16,-6 0-1 0,6 0-7 0,0 0-3 16,0-4-9-16</inkml:trace>
  <inkml:trace contextRef="#ctx0" brushRef="#br0" timeOffset="182742.31">9495 18098 401 0,'40'3'7'0,"-2"1"0"16,8-4 1-16,-7 7-1 0,7-3 2 0,-8-1-7 0,2 1 0 15,5 0 0-15,-6 2-1 0,7-2 0 0,-7 1 0 16,7 1 0-16,-1-2 0 0,-6 3 0 0,13-3 1 16,-5 3 1-16,-2-3-3 0,0 3 2 0,1 1-2 0,6-5 3 15,-7 5-4-15,8-2 0 0,-1-1 1 0,0 2 1 16,0 1 1-16,7-1-2 0,-8-3 0 0,2 2 0 15,5-1 0-15,1 2 0 0,-7 0 0 0,7-3-1 0,-8 3 1 0,8-3 0 16,0 3 1-16,0-4 1 0,-1 5 0 0,1-4-3 16,0 3 1-16,-1 0-1 0,0-3 1 0,-5 3 0 15,5 0 0-15,1 1 0 0,0-5-1 0,-1 5 0 0,-5-4 0 16,5 3 0-16,0 0 0 0,1-2 3 0,0 1-3 16,-1-2 0-16,1 3 3 0,0-3-3 0,0 3 1 15,-1-3-1-15,-6-1 1 0,6 5 0 0,1-4 0 0,-6 3 0 16,-1-3 0-16,-1-1 0 0,2 0 0 0,-1 2 0 15,0-2 0-15,0 1 0 0,-7-1-1 0,7-3 0 0,-5 0 1 16,4 4-1-16,-5-4 0 0,-1 0 0 0,1 0 1 16,-1 4 1-16,2-4-2 0,-2 0 1 0,1 0 0 0,-1 0 1 15,-6 0 1-15,7 3-3 0,-7-3 1 0,7-3-1 16,-7 6 1-16,-1-6 0 0,1 3 0 0,7 0-1 16,-7-4 1-16,0 0 2 0,7 4-3 0,-7-3 1 0,1-1-1 15,-2 1 2-15,1-2-2 0,7-1 2 0,-7 2-2 16,0 4 2-16,-7-7-2 0,7 7 1 0,1-4 1 0,-7 0 0 15,-1 0-1-15,1 1 0 0,-1-1 1 0,1 1-1 16,-1-1 1-16,1 0-2 0,-7 4 2 0,6-3 1 0,-5 3-3 16,5-4-1-16,1 4 0 0,-7 0 3 0,0 0 1 15,6-4 0-15,-5 1 0 0,5 3-3 0,-7-3 1 16,8 3-1-16,0 0 1 0,-7-5-1 0,0 1 2 0,6 4-2 16,-5 0 2-16,5 0 1 0,-6 0-2 0,7 0 1 15,-7 0 1-15,0-3-2 0,0 0 2 0,0 3 0 16,0-4 0-16,0 4-2 0,0-4 0 0,-6 1 0 0,5 3-2 15,1-8 4-15,-6 5 0 0,7-2 0 0,-1 3 0 0,-7 2-4 16,7-5 0-16,0 2 1 0,0-5 0 0,1 5 4 16,-1-1-4-16,6 0 0 0,-7-3 4 0,2 4 0 0,-1-5 0 15,6 4-2-15,-5 1-2 0,-1-5 4 0,0 5-4 16,6-1 0-16,-5 0 0 0,-2-3 4 0,1 4-4 16,0-2 4-16,1 2-4 0,-8 0 0 0,7-1 5 0,0 0-4 15,0 1 4-15,0-1-3 0,0 0-2 0,1 0 0 16,-1 1 3-16,-1-2 2 0,-5 3-3 0,12-2-2 0,-5 0 1 15,-1 0 2-15,0 1 0 0,-1-1 0 0,9 0-1 16,-9 2 0-16,1-3 0 0,0 1 0 0,1 1 0 16,-1-1 0-16,0 0 0 0,-1 4-1 0,1-3 0 0,1-1 1 15,-1 0 0-15,0 1 2 0,0 0-2 0,-7-2-1 16,7-2 0-16,1 4 0 0,-1-1 1 0,0-3-1 0,0 3 1 16,-7-3 1-16,7 0-2 0,1-1 0 0,-1 4 0 15,6-3 0-15,-6 0 1 0,0-1-1 0,7-2 1 16,-8 2-2-16,8 0 3 0,-7 1 0 0,7 0-3 0,-7 0 2 15,6-1 1-15,1 1-1 0,-7 0 1 0,6-1-1 16,-5 1-1-16,5 3 1 0,-6 1 0 0,7-5 0 0,-7 5-1 16,7 3 1-16,-7-4-1 0,6 4 1 0,-5 0-1 15,-1 0 0-15,6-4 0 0,-7 4 1 0,8 4 1 0,-7-4-2 16,7 0 2-16,-7 0-3 0,6 0 0 0,-5 0 1 0,5 0 0 16,1 4 0-16,-7-4-1 0,6 3 1 0,-5 1 0 15,-1 0 2-15,6-1 0 0,-6 1 0 0,1 0-3 16,-2-1 1-16,-5-3 0 0,6 4 1 0,-6-4-2 0,5 4 1 15,-5-4-1-15,0 3 0 0,-1-3 1 0,1 4 0 16,0-4-1-16,-1 4 0 0,-6-1 1 0,6 0-1 16,1 2 1-16,0-2 0 0,-1 1 0 0,7-4 0 0,-6 3 2 15,5 5-3-15,-5-5 0 0,6 1 1 0,0 0 0 16,-7-1-1-16,7 2 0 0,1-3 0 0,-7 6 0 0,6-4 1 16,-7 0-1-16,1-1 1 0,6 1-1 0,-7 3 1 15,1-3-1-15,-1-1 1 0,0 2-1 0,8-2 2 16,-7 1-2-16,-2-1 1 0,9 5 0 0,-1-5-2 0,0 1 0 15,0 0 2-15,0 2 0 0,7-2 0 0,-7 1 1 16,7 1-1-16,5-2 1 0,-5 0-1 0,-1 3 1 0,1-3-1 16,6 3-2-16,-7-2 3 0,8 1-1 0,-7-2 1 15,5-1-1-15,-5 1 1 0,6 4-1 0,-7-6 0 0,1 3 0 16,7 2-2-16,-8-3 2 0,1 0 1 0,-1-1 1 16,1 1-2-16,-1 0 0 0,-6-1 1 0,1 5-3 15,5-8 2-15,-13 3 0 0,7-3 0 0,-6 4 1 0,-1-4 0 16,1 0-1-16,-8 0 1 0,2 3-1 0,-1-3 2 0,-6-3-2 15,-1 6-1-15,1-6-2 0,-7 3 2 0,6 0 0 16,-6 0 1-16,0 0-1 0,0 0-3 0,0-4-5 16,0 1-7-16,0 3-7 0,-6-8-5 0,6 5-19 0</inkml:trace>
  <inkml:trace contextRef="#ctx0" brushRef="#br0" timeOffset="-202078.25">632 10474 406 0,'0'2'9'0,"0"3"1"0,6 2 0 0,-6 1 3 16,6 3 1-16,-6 3-5 0,0 1 4 0,0 3 0 15,7 8-2-15,-7-5 1 0,0 9 1 0,0-1-2 0,0 4 1 16,0 7 4-16,-7 5 0 0,7-1-1 0,-6 3 4 16,0 8-3-16,-2-4 0 0,8 5-1 0,-6-2 0 0,0 1-2 15,0 0 4-15,6-7-6 0,-8-1-1 0,8 2-1 16,0-10 4-16,0 2-6 0,0-9 4 0,0-2-2 15,0-1-1-15,0-6-5 0,0-2 2 0,0-3-3 0,0-3 4 16,0-1-1-16,0-1-1 0,0-7-5 0,0-2 0 16,0 3 4-16,0-3-1 0,0-4-1 0,0 0-2 0,0 4-8 15,-6-8 2-15,6 0-5 0,-6 1-4 0,6-1-6 16,-7-3-4-16,7-1-2 0,-6-3-5 0,-1 0-3 16,0-4-3-16,1 5-3 0,0-5-1 0,0 1-6 0,-2-5-6 15</inkml:trace>
  <inkml:trace contextRef="#ctx0" brushRef="#br0" timeOffset="-200820.98">521 10565 408 0,'0'0'16'0,"6"0"-1"0,0 0-1 0,8 0-1 0,-8-3-1 15,14 3-6-15,-1 0-1 0,7-5 0 0,0 5-1 16,7-3 0-16,6-1-1 0,-1 1 0 0,2-1-1 0,5 0 0 16,1 1-1-16,0-1 1 0,6 0-4 0,0 4 3 15,0-3 3-15,0 3-3 0,1-4 0 0,-2 4-1 16,1 0 0-16,1-3 0 0,-2 3 0 0,2 0 0 0,-7 0 0 15,-1 0 0-15,1 0 0 0,-1 0 0 0,-6 0 0 16,1 0 0-16,-8 0 0 0,7 0 0 0,-6 0 0 0,-1 0 0 16,-6 0 0-16,0 0 0 0,1 0 2 0,-2 0-2 0,-5 0 0 15,0 0 0-15,-1 0 0 0,1 0 2 16,-1 0-3-16,0 3 1 0,-5 1-1 0,5-1 1 0,1 1 0 16,-8 3 0-16,8 1-1 0,-7-1 1 0,0 4 0 0,6 0 0 15,-11 0 1-15,4 1-1 0,2 1 1 0,-8 3 0 16,0-1 0-16,7 2 1 0,-6 1 2 0,0 1 0 0,-7 3-2 15,6 3 0-15,0-2 3 0,-6 3 1 0,0-1-4 16,0 4 5-16,7 0-2 0,-7 1 1 0,0-1 1 0,-7 8-1 16,7-4 4-16,-6-1-5 0,0 2 1 0,6 2 0 15,-7 1 4-15,0-5-2 0,1 2-1 0,-7-1 0 16,7-4 3-16,-1 0-2 0,0 1-1 0,1-1 2 0,0-7 0 16,-2 3-3-16,2-2 2 0,0-2 1 0,-1 1 2 15,7-2-3-15,-6-6 1 0,-1 4 2 0,1-3-5 16,-1-4 4-16,1 3-5 0,0-3 0 0,-2 4 4 15,2-5 0-15,0-2-3 0,-1 3 0 0,0 0 2 0,1-3 0 16,0-1-2-16,-1 0 1 0,-6 1 3 0,6-1-4 0,-5 0 5 16,5 1-2-16,-6-1 0 0,0-4 0 0,0 5 0 15,0-5 3-15,-1 5-4 0,-4-5 0 0,-2 1 2 16,1 3-2-16,-1-3 2 0,-6 0-1 0,-1-1 0 0,1 1-1 16,-6 0 4-16,5 2-3 0,-5-6 0 0,-1 5-2 0,1-2 2 15,-1 2 0-15,1-2 0 0,-1-3-1 0,1 4 0 16,-1-4 2-16,1 0 0 0,-1 0-1 0,1 0 0 0,-1 0-1 15,1 0-1-15,-1 0 0 0,1 0-1 0,-1 0-1 16,1 0 0-16,-8 0-1 0,8 0-3 0,-1 0 0 16,-6 0 2-16,7 0-3 0,-7 3-1 0,5 1 4 0,2 0-5 15,-7-1 5-15,7 1-3 0,-1 0 2 0,1-1-2 16,5 1 2-16,-5 4-3 0,6-5 3 0,-1 4-3 16,2-3-2-16,-1-1 4 0,6 1 0 0,0 0 0 0,1 0 0 15,-1-1 0-15,8 1 0 0,-2-4-1 0,8 3-2 0,0-3 0 16,-8 0 3-16,14 0-1 0,0 4 1 0,0-4-3 15,-6 0-2-15,6 0 3 0,0 0 2 0,0 0-2 16,0-4 0-16,0 4 2 0,6 0-2 0,-12 0-2 0,6 4 2 16,0-4 0-16,0 0 1 0,0 0 2 0,0 4-3 15,0-4-9-15,0 0 11 0,0 0 2 0,0 0-3 16,0 0 0-16,0 0 2 0,0 0 0 0,0 0-3 0,0 0 3 16,0 0 0-16,0 0-3 0,0 0 0 0,0 0 1 15,0 0-1-15,0 0 1 0,0 0-1 0,0 0 1 0,0 0 2 16,0 0 0-16,0 0-3 0,0 0 1 0,0 0 0 0,0 0 0 15,0 0 2-15,0 0-3 0,0 0 0 0,0 0 3 16,0 0-2-16,0 0 2 0,0 0 0 0,0 0-4 0,0 0-1 16,0 0 2-16,0 0 3 0,0 0-3 0,0 0-1 15,0 0 2-15,0 0-2 0,0 0 0 0,0 0 3 16,0 0 2-16,0 0 0 0,0 0-2 0,0 0-2 0,0 0 5 16,0 0-2-16,0 0-2 0,0 0 5 0,0 0 0 15,0 0-2-15,0 0 0 0,0 0 0 0,0-4 0 0,0 4 0 16,0-4 0-16,0 1-1 0,0-1 0 0,6-3 0 15,-6-1-1-15,0 1 0 0,7-3 0 0,0-2 0 16,-7 1-1-16,6 0-2 0,0 1 4 0,2-6 0 0,-2 2-1 16,-6-1-1-16,6-3-1 0,-6 4-1 0,0-5-5 15,0-3-1-15,0 4-7 0,6-4-1 0,-12-1-7 16,6-2-5-16,0 3-6 0,0 0-6 0,0-3-3 0,0-2-2 16,-6 6-6-16,6-1-8 0,-6 0-5 0,-2 3-11 15,-4-2-13-15,5 3 6 0,0-1 9 0</inkml:trace>
  <inkml:trace contextRef="#ctx0" brushRef="#br0" timeOffset="-199379.31">1705 10914 408 0,'8'-8'26'0,"-8"1"0"0,0-1 2 0,6 1-1 16,-6-1-2-16,0 1-5 0,0 0 2 0,0-1-4 16,0 1 1-16,0 0 0 0,0 4-1 0,0-6-1 0,0 6-1 15,0 0 1-15,0-1-5 0,-6 0 4 0,6 1-6 16,-8 3 2-16,2-4-1 0,6 0-1 0,-6 4-3 0,-7-3 1 15,6 3 2-15,-6 0-3 0,7 0-1 0,-8 0 0 16,2 3-2-16,-2 1 0 0,-5 0 0 0,6 3 0 0,-6 0-1 16,-1 5-2-16,0-2 2 0,1 5 0 0,-1-1-1 15,1 5 0-15,-1 0 0 0,8-1 0 0,-8 0-2 0,6 4 2 16,-5-4-1-16,6 0 0 0,6 5 0 0,-5-6 0 16,6 3-3-16,6-3 3 0,-8 1-1 0,8-3-2 0,0-4 3 15,0 4-1-15,8-4 0 0,-2 0 0 0,6-1 0 16,-5-2-1-16,6 0 2 0,0-5-1 0,7 5-1 15,0-5-2-15,-1 1-5 0,1 0-2 0,-1-4-7 0,7 0-3 16,-6 0-5-16,0 0-5 0,-2 0-6 0,-4 0-5 16,5 4-7-16,-5-4-5 0,-2 3-13 0,-6 1-5 0</inkml:trace>
  <inkml:trace contextRef="#ctx0" brushRef="#br0" timeOffset="-179363.99">2423 10451 419 0,'-8'-2'24'0,"2"2"2"0,0 0-3 15,-1 0-1-15,-6 0-2 0,6 0-6 0,-5 0 2 16,-2 2-1-16,8 3-1 0,-7-2-1 0,-7 0 0 0,1 5 2 16,6-2-5-16,-13 6 3 0,7-1 0 0,-7 3 0 15,-7 1 1-15,7 0 3 0,-7 4-1 0,1-1 1 0,-8 1 0 16,1-1-1-16,-6 3 3 0,5 1 2 0,-5 5-2 0,-1-2 3 15,1-4 0-15,-7 9 1 0,7 0 0 0,-2-1-6 16,-4 0 2-16,5 4-1 0,1 1-1 0,-1-2-1 16,1 5-3-16,-2 0 4 0,-5 3-6 0,7-4-1 0,-7 4 4 15,-7 4-3-15,7-3-1 0,-6 2 1 0,-1-2-5 16,-6 3 2-16,6-4 0 0,1 0 0 0,-7 5-1 0,6-5-1 16,-6 0 3-16,6-4-3 0,0 5-1 0,7-4-1 15,1-5-1-15,-2 1 0 0,1 1 0 0,7-5 0 16,-1-4-1-16,0-3-1 0,8 3-3 0,5-6 2 0,7-1-1 15,0-3-4-15,0-4-2 0,26 0-2 0,0-4-2 16,0-2-7-16,0-2-6 0,0 1-6 0,0-4-8 0,0 0-6 16,0 3-10-16,0-6-6 0,0-1-7 0,0 1-14 15,0-5-7-15,0 1-3 0,0-1 8 0,0-3 9 16</inkml:trace>
  <inkml:trace contextRef="#ctx0" brushRef="#br0" timeOffset="-178633.07">716 10059 409 0,'20'15'10'0,"-8"-1"1"0,8 2 3 0,0 2 0 0,5 4 0 16,1 0-7-16,7 7 2 0,-1 1-2 0,1 2 0 15,7 1 4-15,5 3-5 0,1 9 5 0,-1-4-1 16,7 6-2-16,1 1 0 0,12-1-1 0,-6 5 0 0,-2-5-1 16,2 4 3-16,6 1-1 0,1-1-3 0,-8 0 0 15,0-3 1-15,1 3-4 0,0-3 4 0,-7 0-5 0,-7-5 4 16,8 1-4-16,-7-3 2 0,-7-4-3 0,0-2 4 16,-7-1-4-16,1-1 4 0,-1-4 0 0,-6-3-5 15,-6-1 4-15,6-3-5 0,-13 0 5 0,0-4-3 0,0-2-2 0,0-1 4 16,-7-5-3-16,1 1 2 0,-7-4-4 0,7-3 1 15,-7-1-1-15,0 2-1 0,0-5-4 0,0 3 2 16,-7-3-6-16,0 0-5 0,1-3-4 0,-1-2-5 0,-5 2-5 16,5-1-3-16,-6-3-10 0</inkml:trace>
  <inkml:trace contextRef="#ctx0" brushRef="#br0" timeOffset="-177624.35">1875 10272 416 0,'-46'27'34'0,"1"-2"-1"0,-14 4 4 16,7 4-2-16,-13 0 3 0,6 4-7 0,-6 0 0 0,0-2-3 15,6 6 1-15,-12-4-2 0,6 3-3 0,0-4-5 0,0 6 0 16,-1-3-2-16,1-2-2 0,0 0-2 0,6 0-2 15,1-2-1-15,-1-1-1 0,8-5-1 0,4 4-1 0,2-4-1 16,7-7-1-16,4 0-1 0,9-4 0 0,-1 1-1 16,6-5-3-16,1-3 3 0,11 0-1 0,-4-7 0 15,12-1 0-15,-6 1 1 0,6-4-5 0,6-4 5 0,0 1 0 16,0-1-3-16,8-7-3 0,5 3 5 0,1-6-1 16,6-1-2-16,7 1-3 0,5-4 5 0,1-5-4 0,7 1 4 15,7 1-4-15,4-2 4 0,2-2 0 0,7 3 0 16,-1-4-1-16,7 1 0 0,6 3 0 0,0-3 0 15,0-1-4-15,0 4 1 0,1 0 4 0,-8-1-4 0,8 3 1 16,-8 0 0-16,-6 3 0 0,0 1 0 0,-13 2 4 16,0 3 0-16,-13 3 0 0,0 1-1 0,-12 4 0 0,-1-1-1 15,-7 4 0-15,-12 0 0 0,-1 4 0 0,-6 2 0 16,0 3-2-16,-13 5-1 0,-6-3 5 0,-1 8 0 16,-6-2 1-16,-13 9-3 0,6-5 3 0,-13 9 1 0,1 0 1 15,-1 2-1-15,-12 1 6 0,6 0 0 0,-7 1 1 16,0 2 3-16,7-3 1 0,1 3-5 0,-8-2 2 0,13-5-1 15,1 0 0-15,-1-3-2 0,13 0 0 0,1-4-2 0,5-4-1 16,8-3 0-16,6 0-1 0,0-5 0 16,13-3-1-16,0-3 0 0,7 0 0 0,6-1 0 0,6-6 1 15,1 3-2-15,6-4 0 0,13 0-1 0,0-3 0 0,7 0 0 16,-1-5 0-16,14 2 0 0,6-5-1 0,0 1 3 16,7-5-1-16,-1 5-5 0,1-5 3 0,6 4 0 15,-6 0 2-15,-1 1-3 0,-5-1 2 0,-1 5-3 0,-6-1 0 16,-2 3-1-16,-11 2-1 0,-7-3-4 0,0 6-1 15,-13-5-2-15,0 8-1 0,-6-3-5 0,-7 3-1 0,-7 0-6 16,2-3-6-16,-8 3-5 0,-8 0-4 0,8 0-8 16,-6 3-7-16,0-3-5 0,-7 0-10 0,-1 0-11 15,8 0-11-15,-6-3 13 0</inkml:trace>
  <inkml:trace contextRef="#ctx0" brushRef="#br0" timeOffset="-76078.65">8121 18181 407 0,'7'0'12'16,"5"0"1"-16,2 0 0 0,-2 0 0 0,2 0 0 16,-1 0-6-16,6 0 0 0,0 0-2 0,1 0 2 0,0 0 0 15,5 0-1-15,2 0 0 0,-1 0-2 0,6 0 4 16,-5 0-1-16,5 0 1 0,1 0-1 0,5 0 0 15,2 0-2-15,-1 0 1 0,0 0-1 0,7-2 1 0,-1 2 0 16,1-5 0-16,-1 1-2 0,8 1 0 0,-2-1 0 16,1 0 0-16,1-3 2 0,6 3-1 0,-1-2-5 0,-6 1 5 15,13 5-3-15,-7-4 2 0,7 1-2 0,1 0-1 16,-1-1-2-16,7 0 3 0,-7 1-3 0,6-1 4 16,8 0-4-16,-8 1 4 0,8-1-4 0,-2 1 4 0,2-5-2 15,6 4 0-15,-1 1-3 0,1-1 4 0,0-3-2 0,6 3 2 16,-6 0-1-16,6 1-1 0,0-4 0 0,0 7 2 15,1-8-2-15,5 4 0 0,-6 0 0 0,7 1 2 0,-7-1-3 16,7 0 2-16,-1 4-3 0,1-3 3 0,-7-1-1 16,14 4 0-16,-14 0 0 0,13-3 0 0,-7 3 2 15,1-5-3-15,0 10 0 0,6-10-1 0,-6 5 4 0,5 0-2 16,2 0 0-16,-1 0-2 0,1-3 4 0,5 3 0 16,1 0-1-16,-1 3-4 0,-5-3 1 0,5 0 2 15,1 0 2-15,0 0 0 0,0-3-1 0,6 3-3 0,-6 0-1 16,-1 0 1-16,8 0 3 0,-7 0 1 0,-1 0 0 15,1 3 0-15,6-3-1 0,-6 5 0 0,0-5 0 0,6 3 0 16,-7 1-4-16,1-1 4 0,-1 1-4 0,2 0 1 16,-9-1 4-16,9 1-1 0,-1 0 0 0,-8-1 0 0,1 2 0 15,-6-5 0-15,7 2-2 0,-8 3 2 0,-6-5-2 16,1 3 1-16,-7 1-3 0,-2 0-2 0,-4-1-5 16,-8 1-2-16,2-4-8 0,-16 4-7 0,2-1-7 0,-6-3-11 15,-7 0-21-15</inkml:trace>
  <inkml:trace contextRef="#ctx0" brushRef="#br0" timeOffset="-75249.7">7008 17987 420 0,'-8'-3'42'0,"8"-1"-9"0,0 0 0 0,14 1-1 16,-8 3-4-16,7 0-6 0,7 0-1 0,0 0 3 16,-1 0-1-16,7 0-1 0,0 3-2 0,7 1-2 0,-1-4-1 15,1 4-2-15,-1-1 1 0,1 1-1 0,6 0-2 16,-6 3-1-16,6 0-5 0,-7 1-2 0,7-5 2 0,0 4 0 15,1 1-4-15,-8-1-4 0,7 5-3 0,-7-5-9 16,7 0-4-16,-6 0-7 0,-1 1-7 0,2-5-6 16,-2 1-7-16,-6-1-6 0,7-3-15 0,-8-3-12 0,-5-4 6 15</inkml:trace>
  <inkml:trace contextRef="#ctx0" brushRef="#br0" timeOffset="-75038.04">7736 17430 411 0,'-6'22'28'0,"-6"5"1"15,4 5-4-15,-4 12 1 0,-1 3 0 0,-1 12-8 16,2 0-2-16,-2 7-1 0,-5-4-2 0,6 7-1 0,-6-6-1 16,5-1-2-16,-6-3-2 0,8-4 0 0,-1-7-1 15,0-1 0-15,0 1-3 0,-1-8 0 0,8 4-7 0,0-7-4 16,-1-5-7-16,7 2-8 0,0-5-7 0,0-7-5 15,7-1-11-15,5-6-18 0</inkml:trace>
  <inkml:trace contextRef="#ctx0" brushRef="#br0" timeOffset="-74824.46">8870 17870 403 0,'6'0'54'0,"-6"0"-4"0,-6 11-7 16,0 0-3-16,-8 3-6 0,-5 9-6 0,6 2-4 0,-14 1-3 16,8 3-2-16,-13 4-2 0,-1 4-6 0,7 0-2 15,-13-5-2-15,7 5 3 0,-8-8-5 0,8 0-3 0,-7-6-3 16,0 3-2-16,-1-5-4 0,1 2-8 0,1-9-5 16,-1 4-3-16,-1-7-7 0,7 0-6 0,1-7-5 15,-1 0-19-15,7-4-17 0</inkml:trace>
  <inkml:trace contextRef="#ctx0" brushRef="#br0" timeOffset="-74628.45">8355 17665 421 0,'14'40'30'0,"5"11"-1"0,-6 8 1 15,6 3-1-15,1 12 0 0,0-1-7 0,-7 1-6 16,6-2 2-16,0 1-5 0,1-3 2 0,-7-7-6 15,7-2 3-15,-8-4-1 0,8-7-2 0,0 1-1 0,-7-7-7 16,0 0-2-16,6-3-7 0,-5-4-4 0,-2 0-5 16,8-5-9-16,-7-3-7 0,1 0-6 0,-2-3-17 0,1-4-16 15</inkml:trace>
  <inkml:trace contextRef="#ctx0" brushRef="#br0" timeOffset="-73421.62">20547 18533 403 0,'-26'8'12'0,"-6"6"3"0,-14-7-1 0,8 4 0 15,-8-3-1-15,0-1-8 0,-12-3 1 0,5-4 1 16,-12-4 1-16,0-3-2 0,0-1 5 0,-7-7-1 0,-6 1 0 16,0-4-2-16,-7 0 0 0,1-9-1 0,-7 2 0 15,-1 3-1-15,-5-4 0 0,6-3-2 0,-7 0 1 16,-7 0-1-16,8 0 0 0,-1-1-1 0,1-3 0 0,-8 0-1 15,14-4 0-15,-7 1 0 0,1-1 0 0,5-3 0 16,1-4 0-16,0 0 0 0,0-3-2 0,6-5-1 0,7 1 2 16,0-3 0-16,0-2 1 0,6 1-1 0,7-1 0 15,0 2 1-15,6 0 4 0,8-6 0 0,4 6 0 16,2-2-1-16,13 5 0 0,-2-3-3 0,9 2 1 16,5-2 1-16,0-6-2 0,14 6-2 0,0-5 2 0,12 1-1 0,0 2-1 15,8 1 2-15,5 4 0 0,7-4-1 16,7 4-2-16,6 7 4 0,6-5 0 0,2 6-2 0,10 3 0 15,2 0-2-15,6 0 2 0,7 3-1 0,0 0 2 16,6 1 0-16,6 7-2 0,1-4 2 0,6 3-2 0,7 4 0 16,-1-3 0-16,2 7-2 0,-2-4 0 0,7 5 0 0,1 2 3 15,-1 4 1-15,7-3 0 0,-1 4-2 0,1 3 0 16,-1 0 0-16,1 3 2 0,1 5-2 0,-2-1 0 16,1 8 1-16,-7-1 0 0,7 5-2 0,-14 3-2 0,7 7 3 15,-6-3-1-15,-7 6-5 0,0 9 4 0,-6 0-3 16,0 6 0-16,-14 1-1 0,2-2 0 0,-2 9 1 0,-6-2 0 15,-6 2 1-15,-14 3 1 0,7 0 0 0,-7 1 0 16,-5-1 1-16,-7 5 0 0,-1-1 0 0,-12 8 0 16,-1-1 1-16,-6 1-1 0,-6 7 1 0,-1 0 0 0,-12 0 0 15,-1 3 0-15,-6 5 0 0,-6-1 0 0,-7 4 2 16,-7 1-1-16,-7-6 0 0,2 8 0 0,-7-2 0 0,-8-1 0 16,-6 4 0-16,1-5 0 0,-7 1 0 0,0 1 2 15,-7-6-3-15,-6-2 0 0,-1-4-5 0,1 0 0 0,-6-1-5 16,6 2-8-16,-7-1-7 0,0-5-4 0,0 6-13 15,1-5-19-15</inkml:trace>
  <inkml:trace contextRef="#ctx0" brushRef="#br0" timeOffset="-70201.43">30415 15152 401 0,'-8'-11'12'0,"-4"0"2"0,-1-1-1 0,0 2-3 0,-7-1 0 16,7 0-3-16,-13 0-1 0,7 4-1 0,-7-4-1 16,0 3 0-16,-1 0 0 0,-5 1-1 0,-1 0 0 15,-5 0 1-15,-2 3 0 0,-5 0-2 0,-1-3-1 0,-6 7 2 16,-7-3-3-16,1-2 2 0,-7 2-1 0,0 0-1 16,0-5 2-16,-8 5-2 0,2-1 0 0,0-4 2 0,-2 5-2 15,2-4 0-15,0 3 0 0,-1-3 0 0,0-1 0 16,1 5 0-16,-1-4 0 0,7-1 0 0,-7 5 0 15,7-2 0-15,0-1 0 0,0 1 1 0,6-1 1 16,1 1-2-16,-1-2 1 0,0 4 0 0,7-1 1 0,1 0 1 16,-2-3 3-16,1 3 0 0,-1-3 1 0,2 4-2 0,5-5-2 15,1 4 3-15,-1-3 1 0,0 0 0 0,8-1-1 0,-2 5 3 16,7-4 0-16,1-1-3 0,-1 5 3 0,7-5-1 16,0 5 0-16,1-1-1 0,5 4 0 0,0 0-1 15,1-3 0-15,5 6-1 0,2 1 0 0,-2-1 0 0,2 5 2 16,-1 3 0-16,-1 3-4 0,2 1 4 0,-2 3 0 15,2 8-1-15,-2 3 0 0,-5 4 0 0,5 4-1 16,-4 3-1-16,-2 4 0 0,0 7 0 0,1 0-1 0,5 5 0 16,-5 2-2-16,-1-3 2 0,2 3-1 0,-2 1 0 15,0 0 0-15,7-1 0 0,0-3-1 0,-6 0-3 0,5 3 0 16,8-2 0-16,-7-1 3 0,-1-4 1 0,2 4-2 16,6-4 0-16,-8 0 0 0,1-3-2 0,0 0 5 15,6-4 0-15,-5-4-2 0,-2 0 0 0,8-4 2 0,-7-2-2 16,0-1 0-16,0-4 0 0,7-3 2 0,-8-1-3 0,2-3 1 15,-2 3 0-15,1-5 0 0,7-3 0 0,-7 2 0 16,6-4 3-16,1 0-3 0,0-5 3 0,-2-2 0 16,2 3-1-16,6-3-1 0,-6-6 5 0,6 3 1 0,0-5 0 15,0 3 3-15,6-3-3 0,0 4 4 0,8-4-3 16,-1 4 1-16,6-4-1 0,8 3-1 0,5 1 0 0,7 0-2 16,7-1 0-16,5 4 0 0,2-2-3 0,12-2 2 15,0 4-1-15,7-3 0 0,0 3 0 0,5 0 2 16,2 1-3-16,12 0 4 0,-6-2-1 0,-1 5 0 0,7 1-4 15,0-2 0-15,1 2 3 0,-1 1-4 0,6-1 0 0,-6 6 0 16,8-3 0-16,-8 0 3 0,7 3 0 0,-7-3-1 16,0-1-1-16,0 4 0 0,1-3-2 0,-8 0-5 15,0 0-3-15,1-1 3 0,-7 1-3 0,1-1-3 0,-8 1-5 16,8-4-2-16,-14 4-3 0,6-4-9 0,-12-1-1 16,-1 2-10-16,1-1-7 0,-14-4-3 0,1 0-14 0,-7 1-17 15,-6-5 4-15</inkml:trace>
  <inkml:trace contextRef="#ctx0" brushRef="#br0" timeOffset="30072.43">3692 13811 400 0,'0'0'5'0,"0"0"-2"15,0 0 3-15,0 0 0 0,0 0-3 0,0 0 0 0,0 0-5 16,0 0 3-16,0 0 2 0,0 0-3 0,0 0-2 16,0 0 3-16,0 0 0 0,0 0 1 0,0 0-4 0,0 0 3 15,0 0 0-15,0 0-1 0,0 0 1 0,0 0 0 16,0 0 0-16,0 0-1 0,0 0 0 0,0 0 1 16,0 0-1-16,0 0 1 0,0 0-1 0,0 0 1 0,0 0 0 15,0 0-1-15,0 0 0 0,0 0 1 0,0 0 0 16,0 0 0-16,0 0 2 0,0 0-3 0,0 0 0 0,0 0 1 15,0 0 2-15,0 0-2 0,0 0 0 0,0 0 2 16,0 0-2-16,0 0-1 0,0 0-1 0,-6 0 3 16,6 0 2-16,0 0-3 0,0 0 0 0,0 0 2 0,0 0 0 15,0 0-2-15,0 0 2 0,0 0 0 0,0 0 0 16,0 0-3-16,0 0-2 0,0 0 0 0,0 0 5 0,0 0 0 16,0 0-5-16,0 0 5 0,0 0 0 0,0 0-1 15,0 0-4-15,0 0 4 0,0 0-4 0,0 0 4 16,0 0 0-16,0 0-4 0,0 0 4 0,0 0-4 0,0 0 0 15,0 0 4-15,0 0-4 0,0 0 4 0,0 0-2 0,0 0-2 16,0 0 0-16,0 0 3 0,0 0 0 0,0 0 3 16,6 0-4-16,1 0 2 0,-1 0 2 0,8 0-4 0,-8 0 2 15,6 0 0-15,8 0 2 0,-7 0-3 0,7 0 1 16,0 0-1-16,-1 0-2 0,1 0 3 0,-1 0 0 16,7 0-1-16,-6 0 3 0,6 0-3 0,-6 0 0 0,5 0 0 15,1 0 0-15,0 0-3 0,7 0 3 0,-7 0 0 16,7 0 0-16,-1 0 0 0,-6 0 0 0,7 0 0 0,-1 0 0 15,1 0 0-15,-7 0 0 0,6 0-1 0,-5 0 0 16,-7 0 0-16,-1 0 1 0,0 0-1 0,-6 0 0 16,1 0 3-16,-8 0-3 0,0 0 0 0,1 0 1 0,-7 0 0 15,0 0 0-15,0 0 0 0,0 0 0 0,0 0 0 16,0 0-1-16,0 0 3 0,0 0-3 0,0 0-1 0,0 0 0 16,0 0-1-16,0 0-3 0,0 0 2 0,0 0-2 15,0 0-3-15,0 0-1 0,0 0-3 0,0 0 1 0,6 0-2 16,-6 4-5-16,0-4 0 0,0 0-1 0</inkml:trace>
  <inkml:trace contextRef="#ctx0" brushRef="#br0" timeOffset="30527.31">4109 13683 409 0,'-7'51'26'0,"7"8"-3"15,-6-5 0-15,6 1-1 0,6 1 2 0,-6-2-8 16,7 2 1-16,0-2-1 0,-1 1-6 0,1 1 1 0,-1-2-1 16,0 0 0-16,8 2-1 0,-8-5 0 0,8-3-1 15,-8-1-1-15,0-3-1 0,1-7 0 0,-7 0-1 0,6-5-1 16,-6-2 0-16,0-4 0 0,7-4-1 0,-7-4 2 0,0 1-3 15,0-5 0-15,0-3 2 0,-7 0-3 0,7-3-1 16,0-1-1-16,0 0-1 0,0-3 0 0,0 3-5 16,0-3-1-16,0 3-8 0,0-4-1 0,0 5-4 0,0 0-1 15,0-2-6-15,-6 2-1 0,6 4-3 0,0-2-5 16,0-3-26-16</inkml:trace>
  <inkml:trace contextRef="#ctx0" brushRef="#br0" timeOffset="30892.69">4852 14111 403 0,'-40'26'16'0,"1"-4"-1"0,7 0-2 16,-1 0-1-16,7-4 0 0,0 4-6 0,0-3-1 0,7-1-1 16,-1 4-3-16,-6 0 4 0,7-5-2 0,-1 10-3 15,0-5-5-15,7 0-5 0,0 0-1 0,-6 3-4 0,5-2 0 16,8-6-7-16</inkml:trace>
  <inkml:trace contextRef="#ctx0" brushRef="#br0" timeOffset="31155.22">4773 14046 404 0,'33'37'21'0,"-1"2"-3"0,7 3 1 0,-6 1-6 16,-1 4 3-16,8 1-10 0,-1-1 3 0,0 1 0 0,0 0-2 16,-6 0-1-16,6-5-1 0,-7 1-1 0,-6-3-1 15,7-8-5-15,-7 3-1 0,0-7-1 0,0-3-6 0,-6 0-5 16,-1-8-1-16,-6 4-3 0,7-4-3 0,-7-3 0 16</inkml:trace>
  <inkml:trace contextRef="#ctx0" brushRef="#br0" timeOffset="32777.56">4435 13427 402 0,'-59'10'8'0,"7"5"-1"16,-6-1 0-16,5 1 0 0,7 0-2 0,-5-3-3 15,5 2 0-15,1-8 2 0,5 6-3 0,1-1 3 0,0-4-3 16,7 0 2-16,6 0-2 0,-7-2 0 0,7 2 0 16,0-4 0-16,7 5 2 0,5-5-3 0,2 1 0 0,-2 0 2 15,1-1-2-15,7 2 0 0,-1-5 2 0,7 0 0 16,-7 0 0-16,7 0-3 0,0 0 1 0,0 0 0 15,0 0 2-15,0 0-2 0,0 0 0 0,0 0 2 0,0 0 0 16,0 0 0-16,0 0-1 0,0 0 0 0,0 2 0 16,0 3 1-16,0-2-4 0,0 5 6 0,0-1 0 15,-6 3-1-15,6 6 1 0,0-2 4 0,0 9 1 0,-6-3-4 16,6 6 6-16,-6 4-1 0,-2 0 0 0,8 2-1 16,-6 5-1-16,0 0 4 0,-1 2-1 0,1 5-5 0,-1 5 5 15,0-2-1-15,1 7-5 0,6-2 4 0,-6 7-5 16,0-1 2-16,6 1 2 0,0 0-3 0,-8 3-1 0,8-3 2 15,0 0-3-15,0-5 0 0,0-3 0 0,0 1-1 0,0-1 1 16,0-3-1-16,-6 0 0 0,12-5-2 16,-12 1 2-16,6 5-1 0,0-10 1 0,-6 5-1 0,6-4 0 0,-7-3 0 15,7 0 0-15,0-4 0 0,-7-1-3 0,7-5 1 16,0-2 2-16,-6-7 0 0,6 1 0 0,0-8 0 16,0 0 0-16,0-4 2 0,0 0-3 0,0-3 0 0,0-4 1 15,0 3 0-15,0-3 0 0,0 0 0 0,0 0 1 16,0 0-1-16,0 0 1 0,0 0 0 0,0-3 0 15,0 6 0-15,0-3-2 0,0 0 4 0,0 0-2 0,0 0 0 16,0 0-1-16,0 0 4 0,0 0 0 0,6 0 1 16,1 0-1-16,0 0 1 0,5 0 0 0,2 0-2 0,5 0 4 15,1 0-2-15,6 0 2 0,0 0-1 0,7 0-5 16,5 0 1-16,7-3 4 0,2-1-1 0,5-3-1 16,7 3-1-16,6-3-4 0,0-4 4 0,6 0-5 0,0 0 5 15,8-4-3-15,-8 4-2 0,2-4 0 0,-2 1 0 16,0 3 4-16,-6-4-1 0,8 4-4 0,-15 0 4 0,7 1 0 15,-6 2-1-15,-8 1 0 0,8-4-2 0,-13 8 0 16,6-5-2-16,-6 4 4 0,-1 1-2 0,-5-1-1 16,5 0 1-16,-6 1 0 0,0-1-1 0,-6 0 0 0,-1 1 1 15,1-1-1-15,-1 1 0 0,-5 3 1 0,-1-5 2 16,-7 5-2-16,1 0 0 0,0 0 0 0,-14 0 0 0,6 0 0 16,-5 0 0-16,-7 0 1 0,7 0-2 0,-7 0 4 15,0 0-2-15,0 0 0 0,0 0 1 0,0 0 0 0,0 0 0 16,0 0 0-16,0 0 0 0,0 0 2 0,0 0-4 15,0 0 0-15,0 0 1 0,0 0 0 0,0 0 5 0,0 0 0 16,0 0 1-16,0 0-2 0,0 0 0 0,0-3 0 16,0 3-1-16,0-5-1 0,0 2 0 0,0-4-2 0,0 0 2 15,0-1 0-15,0-3-2 0,0 0 2 0,0-3 0 16,0-1-3-16,0-3 3 0,0 0 0 0,0-1-1 16,0-3 0-16,0 0 0 0,6 0-1 0,1-4 0 0,-1 1 0 15,8-5 2-15,-8 5-3 0,6-8 1 0,2 4 2 16,5-8-3-16,-5 0 2 0,4-3-2 0,-4 0-2 15,5-8 0-15,-5 1 3 0,5-5 2 0,-6-2-5 0,0-2 2 16,0 2 2-16,0-2 0 0,1 2 0 0,-2 2 0 16,-6 0 0-16,1 5 0 0,-7 7 0 0,0 0-1 0,7 3 0 15,-7 4-4-15,0 4 5 0,0-1-2 0,-7 5-3 16,7-1 1-16,-7 4 1 0,1 0 0 0,6 0 0 0,-6 0 0 16,0 4 3-16,-2-4 0 0,2 4-3 0,0-1 0 15,6 2 1-15,-7-2 2 0,1 1 0 0,-1-1-3 0,0 1 3 16,7 3 2-16,-6 0-2 0,0 1 2 0,6-1 0 15,-7 4-1-15,0 0 0 0,7-1 0 0,-6 6-1 0,6-2 0 16,-6 5-5-16,-1 0 1 0,7-2 0 0,-7 5 0 16,-6 0 3-16,7 0 1 0,-8 0 0 0,2 5 0 0,-8-2 0 15,-6 0 0-15,1 5 0 0,-2-4-5 0,-5 3 5 16,-8 0-4-16,1 4 3 0,-6 0 2 0,-1 4-1 16,1-4-2-16,-7 0 3 0,-7-1-1 0,0 2 0 0,0-1 0 15,-6 0 0-15,0 4 0 0,-6-8-2 0,-1 4 2 16,0-1 0-16,1 2-2 0,6-5 1 0,0 0 2 0,-1 1-1 15,1-1-1-15,6 0 1 0,2-2-4 0,4-2 2 16,7 4 1-16,-5-3 0 0,5-1 2 0,0 5-3 16,0-5 2-16,8 1-1 0,-1 3-7 0,-1 0 0 0,7 1-6 15,1 0-2-15,6-1-7 0,0 0-5 0,0 4-8 16,6 0-6-16,8 0-5 0,-2 0-17 0,8 0-17 0,0 3 6 16</inkml:trace>
  <inkml:trace contextRef="#ctx0" brushRef="#br0" timeOffset="33505.05">5431 13840 406 0,'-6'7'28'0,"-7"4"-1"0,-1 8 5 0,-5-5-2 16,0 9-3-16,-8-1-2 0,1 3-3 0,-6 1-1 15,5 3-1-15,-5 1 2 0,-1 2-4 0,7 1-3 0,-13 3 3 16,7-2-1-16,-1 3-3 0,7-1-4 0,-6-3-1 16,-1 0 0-16,7 4 0 0,0-8 0 0,1 0-1 15,-2 1-1-15,7-9-1 0,-6 6-1 0,14-9 0 0,-8 0-1 16,1-4 0-16,5 1-1 0,2-4 0 0,-2 0-4 15,1 0-1-15,7-4-1 0,-8 1 0 0,2-5-1 0,6 4-3 16,-8-2-6-16,8-2-2 0,-7 2-6 0,6-2-6 16,0-3-3-16,1 0-9 0,-6 3 0 0,4-3-3 15,2 0-18-15,-7-3-11 0</inkml:trace>
  <inkml:trace contextRef="#ctx0" brushRef="#br0" timeOffset="33929.81">4702 13997 401 0,'39'30'23'0,"0"7"2"16,7-1-1-16,-7 5-1 0,6-1 1 0,7 4-6 0,-6 3-1 15,-1-3-6-15,1 4 4 0,-7 0-3 0,0-4-3 16,0-1 2-16,1-2-1 0,-8-1 1 0,-6-6-2 15,0-2 4-15,0-6-4 0,-6-1 0 0,0-6 2 0,-8-1 0 16,1-3-3-16,0-4 0 0,0 0-4 0,-7-3 3 0,2-1-1 16,-2-4-1-16,-6 1 0 0,0-4 1 0,0 4-3 15,0-4 0-15,6 0 1 0,-6 0-1 0,0 0-5 16,0 0 3-16,-6-4-6 0,6 8 0 0,0-8-6 0,0 8-2 16,0-4-2-16,0 0-8 0,-6 0-6 0,-2 0-6 15,2 3-4-15,0 1-12 0,-7 0-21 0</inkml:trace>
  <inkml:trace contextRef="#ctx0" brushRef="#br0" timeOffset="34796.85">6617 14210 409 0,'0'0'27'0,"0"0"-3"0,0 4-1 0,0-4 0 16,6 0-1-16,0-4-9 0,1 8 4 0,6 0-5 16,0-4 1-16,13 3-1 0,0 1-3 0,7-1 1 0,-1 5-1 15,14-4-3-15,-1 3 2 0,2 0-4 0,4-3 2 16,1 3-2-16,1 0 2 0,-2 1-2 0,8-1 0 15,-7-3 0-15,7-1 0 0,-7 5 0 0,6-5-1 0,-5 6 0 16,-1-7-3-16,-1 6 3 0,2-5-1 0,-7 1 0 16,-1 0 0-16,1 2-2 0,-7-1 2 0,-7-2 0 0,1 1 3 15,-7-4-1-15,0 0 2 0,-7 4 2 0,1-8 0 16,-7 4 5-16,0-4 2 0,0-4 4 0,-7 6 0 16,2-2 0-16,-2-7-1 0,-6 3 0 0,6-6 2 0,-6-1-6 15,0 0 1-15,0-3-1 0,0-3 0 0,0-2-2 16,0-3 0-16,-6-3-1 0,0 0 0 0,-2 0-2 0,8-4-1 15,-12 3 1-15,-1-2-1 0,-1-1-1 0,2 0-1 16,-2 3-3-16,-5-3-1 0,-1 4-2 0,1 3-1 0,0-3-5 16,-1 6 0-16,7 2-3 0,-7 3-8 0,0 3-6 15,1 5-6-15,-1 2-5 0,2 8-1 0,-2 0-3 16,7 8 0-16,-7 2-4 0,7 5-1 0,-6-1 1 0,12 9-1 16,0 2 4-16,1 1 3 0,6-1 2 0,0 4-10 0,6 1-5 15</inkml:trace>
  <inkml:trace contextRef="#ctx0" brushRef="#br0" timeOffset="35411.68">8603 13658 405 0,'7'-15'44'15,"-1"4"1"-15,7 3-3 0,7 5 2 0,-1-2-2 16,7-2-4-16,6 4-3 0,1-1-3 0,7-3-3 0,-2 3-3 15,1 0-2-15,7 1-3 0,-1-1 0 0,2 1-1 16,-2-2-2-16,1 5-4 0,-7 0-5 0,6 5-1 0,1-2-2 16,-1-3-2-16,-5 4-3 0,5-1-5 0,-6 5-3 15,7-5-7-15,-7 1-6 0,-1 3-7 0,-5 0-4 0,-1-2-5 16,-5 2-7-16,-1 0-5 0,-6 1-3 0,-8 2-27 0,-5-2-3 16,-7-1 11-16</inkml:trace>
  <inkml:trace contextRef="#ctx0" brushRef="#br0" timeOffset="35812.93">8896 13587 421 0,'-6'19'25'0,"-1"3"4"16,-12 3 0-16,5 8-3 0,-5 8 0 0,6-2-7 15,-14 10 1-15,8-2-5 0,-7 7 2 0,6 6-6 16,-5-2 4-16,5 5-6 0,-6 4 4 0,6-3-1 0,7-1-6 16,-6 3 1-16,6-8-1 0,-1 1 3 0,2-4 2 15,5-4-3-15,1-7 1 0,-1-3 1 0,1-4 0 0,6-9-4 16,0 2 5-16,0-8-3 0,0-4 1 0,0-3 0 16,0-1 3-16,6 1-4 0,-6-4 5 0,7-4-2 15,-1 1 0-15,1 3 1 0,5-8-2 0,2 4 4 0,-1 1-4 16,6 0 4-16,-6-5 3 0,13 5-2 0,-6-5 1 15,6 0 0-15,1 2-5 0,5-1 2 0,-7-4-1 0,9 0 0 16,-9 3-1-16,1-3-2 0,0 0-1 0,1 0 0 0,-1 0-1 16,-7 0-1-16,1 0-1 0,0 0-2 0,-2 3-1 15,-4-3 1-15,-1 0-1 0,0 0-2 0,-6 4-6 16,5-4-1-16,-6 0-8 0,-6 0-1 0,8 0-1 0,-2 0-6 16,0 0-7-16,1 0-7 0,-1 0-11 0,1 0-5 15,0-4-6-15,-7 1-4 0,6 0-28 0,0-9 1 16,-6 1 11-16</inkml:trace>
  <inkml:trace contextRef="#ctx0" brushRef="#br0" timeOffset="36045.96">8629 14305 426 0,'6'-3'36'15,"8"-1"3"-15,5 4-4 0,7 0 0 0,0 0 0 0,7 0-8 16,-1 0-6-16,8 0-2 0,-1 0 2 0,-1 0-3 16,9 0-2-16,-2 0-3 0,-7 0-2 0,9 7-6 15,-9-7 2-15,1 9-6 0,1-7-2 0,-7 6-6 0,-1-1-3 16,-6 3-6-16,-1-2-2 0,-5 4-6 0,0-5-4 0,-7 0-6 16,-1 4 0-16,-4-4-5 0,-8 1-25 0,0-5-4 15</inkml:trace>
  <inkml:trace contextRef="#ctx0" brushRef="#br0" timeOffset="36534.66">7900 14434 406 0,'-7'7'34'0,"-6"4"1"15,-7 3-2-15,1 5-3 0,-1-1 2 0,-6 8-5 16,-6 0 2-16,-1-1-1 0,1 1-3 0,-1 0-1 15,-6-4-3-15,0 3-2 0,0-7-2 0,0 1 2 0,6-1-2 16,-6-3-2-16,6 0-6 0,1-5-1 0,6 2 3 16,0-1-6-16,0-4 2 0,6 0-5 0,8-3-3 15,-2 3-8-15,8-3-7 0,-1-4-6 0,1 0-4 0,6 3-5 16,6-3-2-16,1 0-3 0,-1 0-7 0,8 0-1 16,-2-3-17-16,8-1-15 0</inkml:trace>
  <inkml:trace contextRef="#ctx0" brushRef="#br0" timeOffset="37240.45">9202 13884 411 0,'7'7'29'0,"5"4"-2"0,-4 1 4 0,-2 7-2 0,6-2 1 16,-5 5-5-16,6 3-1 0,-6 1 2 0,-1 8-2 15,1 2-5-15,6 1 3 0,-7 6-4 0,8 2 0 0,-8 6-1 16,0 0-2-16,7 1-1 0,-6 3 1 0,0 0-1 16,-1-4-1-16,6 3-3 0,2-2-3 0,-8-4 0 15,8-1 4-15,-1 1-1 0,-7-4-1 0,7-4-1 0,0 4-3 16,-7-7 0-16,8-1-1 0,-1 1 1 0,0-3 1 16,-7-5 0-16,7-4 0 0,1 0 0 0,-2-3 0 15,1-3-3-15,0-2 1 0,0-1 0 0,1-5 3 0,-2-4 1 16,2 4 1-16,-2-7-2 0,8-1-2 0,-1-6 2 15,1 3 0-15,-1-7 1 0,7-1 0 0,1-6-2 0,-8 2 2 16,14-6 0-16,-7-4 0 0,0 0 0 0,7-3 0 16,-8-1-2-16,1-3 0 0,0 3 1 0,-6-3 0 0,7-5-2 15,-1 5 2-15,-7-8 2 0,7 5-4 0,-6-5 4 16,-1 1-4-16,7-5 1 0,-6 1 0 0,6-4-1 16,-7 1 2-16,1-2-3 0,-1 1 0 0,1-3 0 0,0 2-1 15,-8 1-3-15,8 1 0 0,-7 2 4 0,0 4-5 16,-6 5-1-16,-1 2 2 0,0 5-5 0,-6 2-2 0,0 9-5 15,6-1-6-15,-6 4-10 0,0 8-10 0,0-1-12 16,0 0-7-16,0 4-6 0,8 0-6 0,-8 4-18 0,0 0-12 16,0 3 13-16,6 0 7 0</inkml:trace>
  <inkml:trace contextRef="#ctx0" brushRef="#br0" timeOffset="37856.46">10427 15218 416 0,'0'-4'42'0,"0"1"-1"0,0-4-3 0,0-1-4 0,6 0 0 16,-6-6-10-16,7-1-2 0,-1-7 2 0,0 0-4 0,8-3-2 15,-2-1-1-15,2-4 0 0,-1-2-4 0,6-2-3 16,0-1 1-16,1-2-2 0,0-4 0 0,-1 1-1 0,7-4-1 16,1-4-1-16,-1-3-1 0,0 0-1 0,6-4 0 15,-5 0 0-15,-2-4-1 0,1 4 1 0,0-1 1 16,0 2 4-16,-6 7 1 0,6-2-1 0,-13 10 0 0,6 2 1 16,-5 5 3-16,-2 1 1 0,-4 10 1 0,-2 2-2 0,0 9 3 15,0-2-6-15,-6 1-1 0,0 8 3 16,0-1-2-16,7 1-1 0,-7 6 0 0,0 1-2 0,7-1 2 15,-7 8 3-15,0 1-3 0,6 2 0 0,-6 9 3 0,0-2 0 16,0 8-1-16,0 8-1 0,0 1-1 0,0 5-1 16,0 1 0-16,0 3-1 0,0-4-3 0,0 6 2 0,0-9-1 15,7 1 0-15,-7-4-1 0,6-9 0 0,-6-2-1 16,6-4 0-16,-6-4 2 0,8-6 0 0,-8-2 0 16,6-5 0-16,-6-2-3 0,6 0 4 0,-6-3-4 0,6-3 3 15,8 0-4-15,-1-5 3 0,7-4 0 0,-1-2-4 16,13-9 3-16,8 2 0 0,-1-8-5 0,13-8 4 0,-7-7-4 15,8-4 4-15,5 1-3 0,-6-1 4 0,0 1-4 16,0-5 0-16,-6 8 1 0,0 4 0 0,-7-1 0 0,-7 13 4 16,-6 2-1-16,0 3 0 0,-7 5-5 0,-5 8 0 15,-1 2 1-15,-6 0 3 0,-7 5 0 0,6 3 0 16,-6 8 0-16,6-5 0 0,-6 8-1 0,0 4 1 0,0 3-1 16,-6 4-4-16,6 3 0 0,-6 9 1 0,-1 6 0 15,0 4 4-15,1 4-4 0,-8 3 4 0,2 4-5 0,-1 4 0 16,-7-5-4-16,8 2-7 0,-8-2-6 0,0-3-15 15,7-3-12-15,-13-4-18 0,6-4-10 0,-5 1-13 16,-1-8-28-16,-1-4 14 0,-5-7 7 0,6 0 11 0,-7-8 11 16</inkml:trace>
  <inkml:trace contextRef="#ctx0" brushRef="#br0" timeOffset="39126.31">11084 13350 409 0,'-26'-11'25'16,"6"3"-1"-16,-12 0-1 0,7-1 1 0,-9 0-1 0,-5 1-7 16,7 2-5-16,-7-2-1 0,-7 2 4 0,1 1-5 15,-1 2 3-15,-6-1-2 0,0 0-1 0,-7 4 0 16,0 0-1-16,1-3 0 0,-1 3 0 0,-6 0-1 0,6 0 0 16,2 3 2-16,-10-3-1 0,10 4-4 0,-2 0 4 15,7-1 0-15,-7 2-5 0,7 1 4 0,0 2-4 16,0-2 3-16,6-1 0 0,-6 2-4 0,6 0 2 0,1 0 0 15,6-3 1-15,-1 3 1 0,2-2-1 0,-1-3 1 16,13 3 0-16,-7-1-1 0,7-4 4 0,0 0 0 0,6 3-1 16,-5-3 0-16,5 0 0 0,0 0 0 0,1 0 2 15,5-3-4-15,-5 3 3 0,6 0-1 0,-6 0-3 0,5 0 2 16,2 0-5-16,-8 0 4 0,1 0-5 0,5 0 4 16,2 0-3-16,-8 0-2 0,7 0 0 0,-1 0 2 15,2 0-2-15,-2 0 0 0,8 0 4 0,0 0-1 0,-1 0 0 16,0 0-1-16,1 3 0 0,-1-3 0 0,7 8 0 15,-12-5 0-15,5 4-1 0,0 5 1 0,-5-2-1 16,-2 5-2-16,1 4 1 0,-6-2 3 0,6 10-2 0,-1-2 0 16,-5 4 0-16,0 4-1 0,0 0 0 0,5 4 3 0,-5 3 1 15,5 0-1-15,-5 4 1 0,6 0 0 0,0 0-1 16,0-4 4-16,6 8-4 0,-5 0 1 0,5-4 0 0,0 7 3 16,1 0 2-16,-8 0-2 0,8 1 0 0,0 0 0 15,-1 2 0-15,-6-2-1 0,7-1 3 0,-7 0-1 16,7-3 0-16,-8-1-5 0,1 2 5 0,-6-6-5 0,6-3 0 15,-1 0 0-15,-5 1 2 0,6-1 1 0,-6-3-1 16,5 0 0-16,2-1-1 0,-2 4 0 0,2-3-5 0,-2 0 0 16,1-1 1-16,7-2-1 0,0 1 1 0,-2 2 0 15,2-3 0-15,0-2-1 0,0-2 5 0,6-1 0 0,0-4-1 16,-7 1-4-16,7-3 4 0,0-2-2 0,0-3 2 16,7-3-5-16,-7-1 3 0,12 2 2 0,-6-5-2 15,8 0 0-15,-1 3 1 0,7-3 0 0,6-3-1 0,6 3 0 16,7-1 3-16,7-2-3 0,6 3 0 0,6-4 0 15,7-4 1-15,8 1-1 0,-2 4 0 0,14-8 0 0,-8 3 0 16,8-3 0-16,0 0 2 0,7 0-3 0,5 0 1 16,-6 0-1-16,7 0 1 0,6 0 1 0,-7 0-2 0,8 0 0 15,-1 0 0-15,1 0 0 0,-2 0 2 0,-5 0-3 16,7 0 0-16,-14 0 0 0,6 0 0 0,-13 0 0 16,8 0 0-16,-14 0 1 0,1 0 0 0,-2-3 0 0,-5-1 0 15,0 0 0-15,-7 0 0 0,0 1 0 0,-6-1 0 16,6-3-1-16,-6 0-2 0,-1-1 3 0,-6 2 0 0,0 2 0 15,0-4 0-15,-6 1 0 0,0 0 0 0,-7-1 0 16,7 1 0-16,-14 0 0 0,1-4 0 0,-1 0 0 0,1 0 0 16,-1-4 0-16,-6 4 0 0,7-4 0 0,-7-3-1 15,7-1 0-15,-8-2 0 0,8-2 0 0,-7-2-1 16,6-4 0-16,2-4 2 0,-9 0 0 0,7-5 0 0,-6 2-5 16,1-7 1-16,-1 2 1 0,0 1 2 0,-7-4 2 15,7 0-2-15,-12 3-2 0,5-2 5 0,1 2-5 0,-8-3 5 16,2 4-5-16,-2-4 4 0,2 0-4 0,-1 0 4 15,-1 0-2-15,2 0-4 0,6-4 1 0,-8 1 0 0,1 0 0 16,7 2-1-16,-8 1 1 0,8 1 0 0,-6 2 0 16,-1 1 1-16,-1 3 1 0,2 4 0 0,-2 1 0 15,-5 6 1-15,-7 0 0 0,7-3 0 0,-7 6 1 0,-7 3-1 16,0-3 1-16,-5 4 0 0,5-3-1 0,-12 5 1 16,-1-6-1-16,-7 5-2 0,2-4 2 0,-15 4 0 0,2-5 0 15,-15 2 0-15,2-1-1 0,-8 0 2 0,-13-3-5 16,0-1-1-16,-5 0 0 0,-8-3 1 0,-6-1-1 15,6 1-1-15,-6 0 1 0,-1-1-2 0,7 1-4 0,1 3-3 16,0 0-7-16,12 9-7 0,0-5-10 0,13 6-6 16,2 7-4-16,10 0-4 0,9 6-26 0,-2-2-6 0,7 2 5 15,14 3 13-15</inkml:trace>
  <inkml:trace contextRef="#ctx0" brushRef="#br0" timeOffset="41302.25">12595 14412 403 0,'0'0'22'16,"0"0"-2"-16,0 0-2 0,0 0-1 0,0 0 0 0,0 0-4 16,0 0-2-16,0 0 0 0,0 0-1 0,0 0 0 15,0 0-1-15,0 0-2 0,0 0 4 0,0 0-4 0,0 0 4 16,0 0-1-16,0 0 0 0,0 0-3 0,0 0 1 0,0 0 0 15,0 0 0-15,0 0 2 0,0 0-2 0,0 0 0 16,0 0 1-16,0 0 0 0,0 0-2 0,-6 0 2 16,6 0-2-16,0 0-1 0,0 0 0 0,0 0 0 0,0 0-1 15,0 0-1-15,0 0 0 0,0 0 0 0,0 0-1 16,0 0 0-16,0 0 0 0,0 0 0 0,0 0 0 0,0 0-1 16,0 0 0-16,0 0-2 0,0 0 2 0,0 0 0 15,0 0-1-15,0 0 3 0,0 0-2 0,0 0-1 0,0 0 0 16,0-4 0-16,0 4 0 0,0 0 0 0,0 0 2 15,0 0-2-15,0 0 0 0,0 0 0 0,0 0 0 16,0 0 1-16,0 0-1 0,0 0 3 0,0 0 0 0,6 0 0 16,1 0 0-16,-1-4 0 0,1 4 0 0,6 0-1 15,-1 0 0-15,2 0-4 0,6-3 4 0,-7-1 0 0,6 0 0 16,0 1-5-16,1-1 1 0,-1 4 4 0,1-3 0 16,0-2-4-16,6 5 2 0,-1-3 2 0,2 0 0 15,-1 3-2-15,0-4-2 0,0 4 2 0,7 0-2 0,-7 0 4 16,0 0-2-16,7 0-3 0,-14 0 3 0,7 0 0 15,-6 0 2-15,-1 0-2 0,0 0-1 0,-6 0 1 16,-6 0 0-16,6 0 0 0,-7 0 0 0,2 0 1 0,-8 0 2 0,0 0 2 16,6 0 1-16,-6 0-3 0,0 0 2 0,0 0 1 15,0 0-1-15,0 0 0 0,0 0-1 0,0 0 0 16,0 0 0-16,0 0-1 0,0 0 0 0,0 0-1 0,0 0 0 16,0 0 1-16,0 0 1 0,0 0 0 0,0 0 1 15,0 0-1-15,0 0-3 0,0 0 1 0,0 0 2 0,0 0-4 16,0 0 4-16,0 0-5 0,0 0 4 0,0 0-4 15,0 0 4-15,0 0-5 0,0 0 4 0,0 0-5 16,0 0 0-16,0 0 2 0,0 0-2 0,0 0 1 16,0 0 2-16,0 0 0 0,0 0-1 0,0 0-1 0,0 0 2 15,6 0-3-15,0 0 1 0,1 0 2 0,0 0-2 0,-1 4 2 16,1-4-3-16,5 0 1 0,2 3 2 0,-8-3-3 16,7 0 0-16,-6 3 1 0,6-6 0 0,-7 6-1 15,0-3 1-15,8 0-1 0,-8 0 1 0,0 0-1 0,8 0 1 16,-8 0 2-16,7 0-3 0,-6 0 1 0,6 0-1 15,-7 0 1-15,8 0-1 0,-2 0 1 0,-5 0 0 0,0 5 0 16,-1-5-1-16,1 0-2 0,-1 0 4 0,0 0-4 16,1 3 4-16,-7-3-4 0,0 0 5 0,0 0 0 15,0 0-2-15,0 0 0 0,0 0 1 0,0 0 0 0,0 0 1 16,0 0 0-16,0 0 0 0,0 0 1 0,0 0-1 16,0 0 1-16,0 0 0 0,0 0 0 0,0 0 0 0,0 0-1 15,0 0 0-15,0 0 0 0,0 0 1 0,0 0-1 16,0 4-1-16,0-4 1 0,0 0 0 0,0 0 0 15,0 0 2-15,0-4 0 0,0 4 0 0,0 0-1 0,0 0-1 16,0 0-2-16,0 0 4 0,0 4-2 0,0-4-2 0,0 0 5 16,0 0-4-16,0 0 5 0,0 0 0 0,0 0-1 15,0 0 1-15,0 0 0 0,0 0 1 0,0 0 2 0,0 0-2 16,0 0-2-16,0 0 4 0,0 0-4 0,0 0 1 16,0 0 2-16,0 0-1 0,0 0 0 0,0-4-1 15,0 4 0-15,0-3-1 0,0-5-2 0,0 5 2 0,0-5 0 16,0-3 0-16,0-1 0 0,0-2 0 0,-7 1-1 15,7-7-1-15,0 6 1 0,0-1 0 0,-6-3-1 16,0 4 0-16,6-1 0 0,-7-4 2 0,1 4-1 0,-1 4-3 16,7 2 0-16,-7-3 2 0,1 1-3 0,-8 0 0 15,8 0-2-15,6 3 2 0,-6 1-5 0,0 0-2 0,-1 3-1 16,0-3-4-16,7 4-11 0,0-2-4 0,-6 1-12 16,6 4-15-16,-7 0-11 0,7 0-8 0,-6 4-33 15,0 1 11-15,-8 1 14 0,8-2 6 0</inkml:trace>
  <inkml:trace contextRef="#ctx0" brushRef="#br0" timeOffset="42803.78">12302 14496 409 0,'0'0'14'15,"7"0"0"-15,-1 0-1 0,1 0 0 0,-1 0 0 16,8 0-5-16,-2 0-1 0,8 0 0 0,-1-3 1 0,1 3 0 16,6 0-5-16,0-4 3 0,0 0-4 0,7 4 4 15,-1 0-2-15,-5-3 1 0,5-2-1 0,1 2 0 16,-1 0-4-16,1-2 0 0,-1 3 4 0,1-3 0 0,-7 5-4 15,6-7 1-15,-5 3 0 0,-2-3 5 0,1 3-2 16,0 1 1-16,7-1 0 0,-7 1 0 0,0 3 0 0,0-5 1 16,7 5-1-16,-1-3 0 0,-5 3 0 0,5 0-3 0,1 0 3 15,-1-4-2-15,1 8-2 0,-1-4 3 0,1 0 0 16,-1-4-3-16,1 4 1 0,-7 0 1 0,0 0-3 16,0 0 1-16,0 0 1 0,-7 0-2 0,1 0 2 0,-1 0-4 15,1 0 4-15,-6 0-4 0,-2 0 4 0,1 0-4 16,-6 0 4-16,0 0-1 0,-1 0-3 0,0 0 5 0,-6 0 0 15,6 0-3-15,-6 0-2 0,0 0 4 0,0 0-4 16,0 0 4-16,0 0-2 0,0 0-2 0,0 0 4 0,0 0-3 16,0 0 4-16,0 0 0 0,0 0 1 0,0 0 0 15,0 0-1-15,0 0 1 0,0 0 1 0,0 0 0 16,0 0 3-16,0 0-4 0,0 0 4 0,0 0-1 0,0 0 0 16,0 0-1-16,0 0 0 0,0 0-1 0,0 0 0 15,0 0-1-15,0 0 0 0,0 0-1 0,0 0 0 16,0 0-1-16,0 0 0 0,0 0 0 0,0 0 0 0,0 0-2 15,0 0-2-15,0 0 0 0,0 0 1 0,0 0 3 16,0 0 1-16,0 0 1 0,0 0 3 0,0 0-2 0,0 0 3 16,0 0 1-16,0 0-1 0,0 0 0 0,0 0 0 15,0 0 2-15,0-3-3 0,0 3-1 0,0 0 1 0,0-4-3 16,0 0 0-16,0 1 4 0,-6-5-1 0,6 1-1 16,0-1 0-16,-6-2 0 0,6 3 0 0,-6-5-2 15,-1 2 2-15,7-2-5 0,-7 1 3 0,1 0 0 0,6 0-1 16,-7-3 2-16,1 3-2 0,6-4 1 0,-6 4 2 0,-2-7-3 15,2 3 1-15,0 1 0 0,0-1 0 0,-2 0 2 16,2-4-1-16,0 5 0 0,-1-4 0 0,1 3-1 0,-1-2-4 16,-6 2 4-16,7-1-1 0,-1 3 0 0,0-3-4 15,-5 5-1-15,5 1 2 0,1-2-2 0,6 5-2 16,-7 0-6-16,0 7-1 0,7-4-9 0,0 1-7 0,0 3-7 16,-6 0-5-16,0 3-5 0,6 1-5 0,-14 3-1 15,8 0-20-15,0 0-13 0,-1 1 9 0</inkml:trace>
  <inkml:trace contextRef="#ctx0" brushRef="#br0" timeOffset="43097.45">13488 14543 411 0,'-27'15'38'0,"-5"4"2"0,-1-5-1 0,1 4 1 16,-7 5-5-16,7-5-5 0,-8 0 0 0,1 1-6 0,6-4-2 16,1 2-3-16,-1-2-2 0,7 0-3 0,0 0-2 15,7-5-2-15,-1 5-7 0,0 0 0 0,8-4-7 0,-2 0-5 16,1 3-3-16,7-2-7 0,0-2-5 0,-1 1-7 15,7 0 0-15,-7 1-9 0,7-1 1 0,0-5-25 16,7 2-7-16</inkml:trace>
  <inkml:trace contextRef="#ctx0" brushRef="#br0" timeOffset="45222.28">651 14009 409 0,'-27'0'30'0,"1"0"4"0,1 3 3 0,-7 1-2 0,-2 7 1 16,1-4-8-16,-5 8 2 0,5 0-2 0,1-5-2 0,5 9-4 16,-5-1-2-16,12 1-2 0,7 3-3 0,1-1-1 15,12 5-2-15,6-4-2 0,7 4-1 0,7 4-2 0,6-2-1 16,0 2-1-16,13 3-1 0,-7-4 0 0,7 4-1 15,0-4-1-15,1 1 0 0,-8-5 0 0,1-3-3 16,-7 0 3-16,-7-3 1 0,1-9 3 0,-8 1 4 0,-4 0 1 16,-8-11 1-16,-8 5 3 0,-4-3 0 0,-1-2 3 15,-7 0 0-15,-6 0-1 0,-6 0-6 0,5 0 2 16,-11 0 0-16,-1-2-2 0,-1 4-1 0,1-2-4 0,0 0 2 16,1-2-1-16,-2 2-1 0,7 0 0 0,1 0-7 15,6 0-1-15,-1 0-7 0,8 0-2 0,0 2-3 0,6 3-12 16,-1 3-1-16,8 2-11 0,6-3-1 0,0 8-7 15,6-4-5-15,8 7-4 0,-1 0-10 0,6 1-20 0,0-5-1 16,1 1 14-16</inkml:trace>
  <inkml:trace contextRef="#ctx0" brushRef="#br0" timeOffset="45644.97">624 14474 411 0,'8'8'25'0,"-2"-1"-4"0,7 0-1 0,-7 0-4 0,14 1 1 16,0-1-6-16,-1 0-1 0,7 1-1 0,-6-5-1 15,12 1-1-15,1-4-1 0,-1 0-1 0,1-7 0 0,-1-1-1 16,1-3-1-16,-1 0-2 0,1-3 2 0,-7-4 0 15,0-1 0-15,-6-3-3 0,-1 0 0 0,-13 0 4 16,2 0-1-16,-2-1 1 0,-12-2 1 0,-2 7-1 0,2-3 8 16,-7-2-3-16,-6 9 1 0,-1-1 1 0,1 0 0 15,-7 4-2-15,-1 3 3 0,1 1 0 0,0 4 0 0,1 3-1 16,-8 3 0-16,7 4 6 0,-7 1-3 0,7 3-1 16,0 4 2-16,0 3 3 0,0 1-3 0,7 6 0 0,-1 2-1 15,0-2-1-15,7 4-1 0,1-4-1 0,12 4-3 16,-8 1-1-16,2-5 1 0,12 1-1 0,2 0 2 15,4-4-4-15,-5-1-1 0,13-2-2 0,-2-1-1 16,2 2 0-16,0-10-3 0,5 1-6 0,2 0-3 0,5 0-5 0,-6-7-3 16,1-1-9-16,5-3-1 0,1 0-7 0,-1-3-7 15,1-1-1-15,-1-3 0 0,1 0-3 0,-7-5-16 16,0-2-7-16,0-2-1 0</inkml:trace>
  <inkml:trace contextRef="#ctx0" brushRef="#br0" timeOffset="45996.61">1263 14207 414 0,'0'-11'33'0,"0"4"-8"0,0 2 2 16,0 5-6-16,0 0 5 0,0 5-8 0,0 2 6 16,-6 0 0-16,6 8 4 0,-7 7-1 0,0 0 0 15,-6 7 0-15,1 4-2 0,5 4-3 0,-6 3-2 0,-1 0-2 16,2 4-3-16,-1-4-1 0,6-7-2 0,1 0-1 16,-1 0-6-16,7-11 4 0,0 0-6 0,-6-7 4 0,6-1-3 15,6-3 0-15,-6-7-1 0,0 0 1 0,0-1-2 16,0-3 3-16,0 4 0 0,0-8-1 0,0-3 0 15,7 3-1-15,-1-7 1 0,1-3-1 0,-1-4 0 0,1-1 0 16,5-6-1-16,2-5 0 0,6-3 0 0,-1-3 0 16,1-4 1-16,-1-1 1 0,0 1 3 0,8 0 1 0,-7-1 0 15,5 4-2-15,-5 5 0 0,-8 2 0 0,8 8-1 16,-6 4-1-16,-2 3 0 0,-5 4-1 0,-1 8 0 0,1-2-1 16,0 5 0-16,-7 0-1 0,6 5 0 0,-6-2 0 15,0 6 0-15,0 0 1 0,0 7 0 0,0 2-4 0,-6 8 3 16,6-1 0-16,-14 11-1 0,8 1 1 0,-1 4-3 15,1 2-6-15,0 1-3 0,-2 0-10 0,2 0-4 0,6-4-5 16,0-3-13-16,6-7-4 0,2-1-4 0,4-4-8 16,8-3-17-16,-7-7-9 0,13 0 3 0,-7-9 14 15</inkml:trace>
  <inkml:trace contextRef="#ctx0" brushRef="#br0" timeOffset="46754.97">1999 14390 414 0,'-14'-12'43'16,"2"2"-5"-16,6-1-4 0,-1 7-3 0,7 0-3 16,0 1-8-16,0 3-3 0,0 0-6 0,0 0-3 0,0 0-4 15,0 0-5-15,0 0 3 0,0 0-5 0,0 0 4 16,0 0-2-16,0 0 0 0,0 3 0 0,0-3 2 16,0 0 0-16,0 0 0 0,0 0 0 0,0 4-4 0,-7 0 5 15,1 0-4-15,-1 3 5 0,-5 3-4 0,-8-2 5 16,0 7-4-16,1-1 3 0,-14 8 1 0,1 0 2 0,-2 1 3 15,2 3-1-15,-7-1 3 0,13 0-2 0,-7-3-3 16,7 4 3-16,7-3 0 0,-1-6-2 0,2 5 0 16,10-7 0-16,2-1-1 0,0-3 0 0,6 0 2 0,0 0 0 15,6-2 0-15,0-7 0 0,-6 6-1 0,14-5 1 16,-8 1-2-16,7-4 1 0,-6 4 0 0,6-8-1 0,-1 0 3 16,2-3-1-16,5-4-1 0,1 0-3 0,0-4 0 15,6-3-1-15,-1-4-1 0,7-3-1 0,2-9-1 16,5 2 0-16,0-9-2 0,7-2 1 0,-1-5-1 0,1-4-5 15,5 0 1-15,2-2 0 0,-1 0 5 0,-7-2-4 0,8-2 6 16,-8 3 1-16,-5 0 1 0,-2-1-1 0,1 9 5 16,-13-1 2-16,1 1 1 0,-8 2 5 0,-6 1 1 0,0 8 5 15,-7-1 2-15,1 9-2 0,-7-2 2 0,0 8-1 16,0 4-7-16,0 7-2 0,0-1-1 0,0 6 3 16,0 6-7-16,0-4 4 0,-7 8-3 0,1 2-3 0,-1 10 3 15,-12 5-4-15,0 1 4 0,-8 12-6 0,1 3 4 16,-13 10-6-16,1 4-1 0,-2 8 0 0,1 3 0 0,0 0-3 15,-1 4-3-15,8 0-5 0,7 0-3 0,-2 0-11 16,14 0-4-16,0-4-8 0,7 0-11 0,6-3-6 16,6-8-2-16,7 1-6 0,0-5-3 0,6-10-19 0,1-4-1 15,6-8 8-15,-7-6 9 0</inkml:trace>
  <inkml:trace contextRef="#ctx0" brushRef="#br0" timeOffset="47343.38">2358 14602 408 0,'-8'-11'41'0,"8"0"-1"15,0 3-2-15,0 2-4 0,0 2-2 0,0 4-7 16,0 0-2-16,0-4-4 0,0 4 2 0,0 0-8 0,0 4 3 16,0-4-4-16,0 0-3 0,0 0 3 0,0 0-6 15,8-4 4-15,-2 4-1 0,0 0-3 0,0-3-3 16,1 3 0-16,6-4 4 0,0 0-1 0,-7-3-5 0,8 3 4 16,-8-3 0-16,8 0-1 0,-8-1 0 0,0-3 0 0,-6 4 0 15,0 0 0-15,0-5 0 0,0 1 0 0,0 1-2 16,-6-1 1-16,0 0 1 0,-1-4 1 0,0 4 4 0,1 4 0 15,-8-4 1-15,8 4-3 0,-13-1 1 0,5 8 1 16,-4-3 2-16,4 3 1 0,-12 3-1 0,7 5 1 16,-7 2 0-16,-1 5-1 0,1 4 0 0,0-1 0 0,0 3 3 15,1 6-3-15,-2 2 1 0,8-4-3 0,-1 0-1 16,1 1-1-16,5 0-1 0,8-4 1 0,0 0-3 0,-1-3-1 16,14-1-1-16,-7-4-3 0,6 1 3 0,7-4-2 15,0 0-3-15,0-1 0 0,7-5-1 0,-8 3-3 0,14-8 3 16,-6 0 0-16,6 0 2 0,7-8 1 0,-7 1-5 15,0-5 3-15,7-1 1 0,-8-3 1 0,1-2 1 16,0 0 1-16,1-4 4 0,-7 3 2 0,-8 2-2 0,2-3 6 16,-2 6-2-16,-12 3-1 0,7-1 4 0,-7 6-4 15,0 2-3-15,0 0 4 0,0 4-6 0,0 0-1 16,0-3 2-16,0 6-2 0,0 1 0 0,0 0 5 0,0 2 0 0,-7 6-3 16,7-1-3-16,-6 3 3 0,0 1 2 15,-1 0-1-15,0 4-1 0,7-1 0 0,0-1-2 0,-6-2-2 16,6 0 3-16,0-4 0 0,0-4 2 0,0-3 1 0,0-4 2 15,0 4 0-15,0-4-1 0,0 0 0 0,0 0-1 16,0 0-2-16,0 0 1 0,0 0-3 0,0-4 2 16,0 4 0-16,0 0-1 0,0-4 0 0,0 2-1 0,0-3 0 15,6 1-1-15,-6 1-5 0,0-1 5 0,7 0-6 16,0 1 1-16,-1-1-2 0,0 0 0 0,7 1-5 0,1 0-4 16,-2-2 0-16,2 1-4 0,5 1-3 0,1-4-7 15,0 0 0-15,-2 3-4 0,2-3-1 0,-1 3-3 0,1 1-1 16,0-5-4-16,-1 4-5 0,1 1-5 0,-8-1-4 15,2 0-10-15,-1 1-23 0,7 0 8 0,-14-2 9 16</inkml:trace>
  <inkml:trace contextRef="#ctx0" brushRef="#br0" timeOffset="47657.5">3009 14924 407 0,'-8'-3'31'0,"2"0"-8"15,6 3-7-15,-6 0 0 0,6 0-7 0,0 0-14 16,0 0-1-16,6 0-6 0,-6 0-1 0,6 0-7 0,-6 0-1 16</inkml:trace>
  <inkml:trace contextRef="#ctx0" brushRef="#br0" timeOffset="49652.29">3256 14598 433 0,'-20'-14'38'16,"0"-4"-5"-16,8-1-12 0,5 8-7 0,1 4-7 15,-1 3-9-15,14 1-3 0,-1 3-6 0,1 0-7 0,-1 3 1 16,8 1-6-16,-2 3 1 0,8 4-3 0</inkml:trace>
  <inkml:trace contextRef="#ctx0" brushRef="#br0" timeOffset="49802.69">3315 14877 430 0,'-7'0'49'0,"-12"0"-1"0,5 0-5 0,-5-4-2 16,-1 4-3-16,0 0-10 0,8 0 1 0,-1 0-4 15,0 0-3-15,0 0-8 0,7 0-10 0,6 0-4 0,-8 0-2 16,16 0-6-16,-8 4-3 0,6-4-6 0,0 4-4 16,7-1-2-16,0 4-7 0,6 1-3 0,-5 0-6 0,6 3 2 15,-1 0-23-15,1 3-9 0</inkml:trace>
  <inkml:trace contextRef="#ctx0" brushRef="#br0" timeOffset="50933.34">14621 14324 400 0,'0'-8'43'0,"0"1"-2"0,-6 0-4 0,-2-1-2 0,-4 1 2 0,6 0-7 16,-8-4-2-16,-5 4-4 0,-1-1-2 0,0 5-2 16,1 3-3-16,-1-4-2 0,0 4-1 0,2 7-1 15,4 1-3-15,-5-1-1 0,5 7-1 0,8 5-1 0,0-1-2 16,0 8-2-16,12 0-3 0,0 6 2 0,0 1-6 16,8 4 0-16,-1 0-1 0,7-1 1 0,-2 1-2 0,2 3 0 15,0-3 0-15,-1-1-1 0,-5-3 0 0,-2 1 3 16,-5-5-3-16,-7-4 5 0,0 1-2 0,-7-4 7 15,-5-4 0-15,-8-3 2 0,1-1 2 0,-7-6 3 0,-7 0-1 16,1-4 1-16,-2-1 0 0,-5-3-1 0,1-3 2 16,5-1 0-16,1-1-1 0,-1-1-1 0,7-2-2 0,0 0-1 15,0 2-2-15,7-2-2 0,5 1-4 0,1 3 0 16,0-3-7-16,0-1 1 0,7 8-6 0,0-3-5 0,6 3-5 16,-8 0-7-16,8-4-7 0,8 4-5 0,-8 0 0 15,6 0-7-15,7 0-19 0,0 0-4 0</inkml:trace>
  <inkml:trace contextRef="#ctx0" brushRef="#br0" timeOffset="51336.8">14699 14646 416 0,'0'0'25'0,"0"0"0"0,0 0-4 16,6 0-1-16,1 0-1 0,6 0-7 0,0 0-1 16,0 0-2-16,7-3 1 0,5-1-3 0,1 0-1 0,7-2-1 15,-1-2-1-15,8-4-2 0,-1 5 0 0,0-4-1 16,1 0 1-16,-2 0-1 0,-5-3 0 0,6 2-1 16,-7-2 0-16,-6 3 0 0,1-4-2 0,-8 1-1 0,0-1 4 15,-12 5 0-15,6-6 1 0,-13 2 0 0,0 2 1 16,-6-2-1-16,-8 3 4 0,2 0-3 0,-14 3 4 0,6 5-1 15,-13 0 2-15,1-1 1 0,-7 8 4 0,-7 2 1 16,7 2 1-16,-6 7 5 0,-8 3 0 0,15 4 1 0,-15 1 4 16,14 6-1-16,-7 0 2 0,8 4-2 0,-1-1 0 15,13 5 2-15,-7 0-7 0,7-1 2 0,6-3-6 16,7 1-2-16,0-1-2 0,6-4-1 0,7 0-3 0,7-3-1 16,6 0-1-16,0-4-3 0,7-1-6 0,6-3-1 15,7 1-7-15,-1-9-4 0,7 2-7 0,0-5-6 16,13-3-7-16,-6-8-5 0,6 0-6 0,0-6-5 0,0-1-2 15,0-4-16-15,0-7-13 0,-7 1 9 0</inkml:trace>
  <inkml:trace contextRef="#ctx0" brushRef="#br0" timeOffset="51711.47">15546 14287 415 0,'-6'-18'48'0,"-2"3"-6"0,2 8 1 0,6 0-3 0,-6 3-3 15,-1 11-2-15,1 1-3 0,-1 6 1 0,-6 4-1 16,-1 13-1-16,-4-4-4 0,4 10-3 0,-5 4-2 0,-7 4-3 15,6 2-1-15,1-3-3 0,-1 3-1 0,8-3-3 16,-2-7-1-16,8-1-1 0,-1-3-2 0,1-6-1 0,6-2-1 16,-7-3-1-16,7-8 1 0,0 1-4 0,7-4 3 15,-7 0-2-15,0-4-2 0,0-3 3 0,0-4 0 16,0 3 0-16,0-3 0 0,0 0-1 0,0 0 0 0,0-7-1 16,6 4 0-16,1-5-1 0,5-3 1 0,2 1-1 15,-2-5 0-15,8-4 2 0,7-2-5 0,-1-5 3 16,6 4 2-16,1-4-4 0,-1-4 2 0,1 2 0 0,-1 2 0 15,1 1 2-15,-1-2-2 0,-5 6 1 0,-1-2-1 16,-1 5 1-16,1 1 0 0,-6 2 0 0,0 4 0 0,-1 3 0 16,-6 0 0-16,0 6 0 0,1-3 1 0,-8 5 2 15,7 0-3-15,-7 5 2 0,1-3 2 0,-1 6 1 0,-6 0-4 16,0 3 5-16,0 7-4 0,-6-4 3 0,-1 8-5 16,-6 3 2-16,1 1 1 0,-2 5-4 0,1-2-3 15,0 0-5-15,0 0-2 0,0 0-5 0,0 0-12 0,7-3-8 16,-1 0-7-16,7-8-10 0,0 4-6 0,7-7-2 0,5 0-15 15,2-9-19-15,5-1 14 0,7-5 5 0</inkml:trace>
  <inkml:trace contextRef="#ctx0" brushRef="#br0" timeOffset="52104.7">16406 14466 415 0,'-33'5'54'0,"-7"9"-1"0,1 0 2 0,1 1 0 16,-1 7-3-16,-7 0-9 0,1 7 0 0,-8 0-4 0,7 1-4 16,1 3-4-16,-1 4-4 0,13-8-4 0,1 5-1 15,-1-2-6-15,7 1-1 0,14-4-5 0,5 0-2 0,7-2-2 16,7-9 2-16,5 0-5 0,8-3-1 0,6-4-6 16,7-5-3-16,6-1-1 0,7-5 1 0,-1-5-2 15,7-5-4-15,1-9 0 0,4 1 0 0,2-3-3 0,0-6 1 16,-7-5 0-16,7-5 2 0,-7-3 1 0,0-4 1 15,0-3 2-15,-7-1 2 0,8-8 3 0,-7-2 4 16,-1 0 4-16,-6-2 2 0,0 2 5 0,-6-1 3 0,-1 5 5 0,-13 2 1 16,1 8 4-16,-7 4 4 0,-6 8-2 0,0 1-1 15,-7 13 3-15,6 0-2 0,-12 7-7 0,6 0-1 16,-7 7 0-16,7 1-6 0,-7 3 2 0,1 0-3 0,-7 7-3 16,-1 8 3-16,-11 3-3 0,-7 7-2 0,-2 9 1 15,2 6-1-15,-7 4-6 0,0 11-1 0,0 3-3 16,-1 5-8-16,8-1-6 0,-1 4-8 0,7-4-9 0,14-3-12 15,-2 0-7-15,1-8-9 0,13-4-8 0,0 1-13 16,0-11-20-16,7-4 12 0,6-1 9 0,-6-10 7 0</inkml:trace>
  <inkml:trace contextRef="#ctx0" brushRef="#br0" timeOffset="52672.36">16704 14888 410 0,'0'0'28'0,"8"3"-2"15,-2-3 3-15,0 5-3 0,1-2-2 0,6 0-7 0,0 2-2 16,0-2-1-16,13-3-2 0,-6 3-1 0,6-3-2 16,6 0-3-16,1-3-1 0,-1 0 1 0,1-5-1 15,6 0-3-15,-7-2-1 0,8 2 3 0,-8-6-1 0,-5 2 0 16,-2-2-1-16,-5-4-4 0,0 3 5 0,-8-3-2 16,-5 2-1-16,-7 2 2 0,0 1 2 0,-7 1 1 15,-5 1 0-15,-2 0 6 0,-5 3-4 0,-7 4 5 0,0 1 1 16,0 3 5-16,-7 3 0 0,1 1 4 0,-7 7 3 15,-1 0-3-15,1 4 2 0,0 0 3 0,0 2-2 0,0 3 0 16,6 2 1-16,-6-1-2 0,13 2-2 0,0-2-3 0,1-3-2 16,11 4-2-16,2 1-2 0,-2-5-5 0,14 4 1 15,0-4-7-15,0-3 0 0,6 3 1 0,8-4-2 0,6 2-3 16,5-9-5-16,1 0-1 0,13-3-6 0,1-4 0 16,5-7-2-16,14-4-5 0,-1 0 3 0,1-8 2 15,0-3 2-15,6 0 1 0,0-3 2 0,-7 0 0 0,-5-1 3 16,-2 0 5-16,-5 0 5 0,-7 0 3 0,-6 5 6 15,-7-1 2-15,0 2 5 0,-13 3-1 0,0 7 2 0,-6-2-3 16,-1 1 3-16,0 3-6 0,-6 8 2 0,0-3-6 16,0 0 4-16,0 6-5 0,-6 0 2 0,0 5 1 15,-1 3 2-15,0 1-4 0,-6 5 4 0,1 1-4 0,-2 5 3 16,2 2-5-16,-8 5-1 0,7-5-1 0,-7 5-1 16,14-4 0-16,-8-1-1 0,8-3 0 0,6-5 3 0,-6 2-4 15,6-4 4-15,0-8-5 0,0 4 1 0,6-6 4 16,-6-2-4-16,0 0 1 0,0-3 2 0,0 4-4 15,0-8 1-15,6 4 0 0,-6-3 0 0,8 0 2 0,-8-5-3 16,6 0-2-16,7 1 2 0,0-4 2 0,6-4-3 16,1 1 1-16,0-5-1 0,5 5-5 0,9-5-2 0,-9 4-1 15,15-2-6-15,-2 1-2 0,1 6-6 0,7-1-10 0,-1 0-2 16,1-1-9-16,0 9-9 0,6-4-8 16,-7 3-6-16,1 0-10 0,-1 4-25 0,-5 0 7 0,-1-3 6 15,-7 3 11-15</inkml:trace>
  <inkml:trace contextRef="#ctx0" brushRef="#br0" timeOffset="53354.91">18339 14464 407 0,'-6'-5'34'16,"6"5"-2"-16,6 0-4 0,-6 5-1 0,7-3-2 0,0 3-2 16,5-2-1-16,2 0-3 0,-1 5-1 0,0-4-1 15,0 0-4-15,7 2-1 0,-1 3-2 0,0-3-4 16,8 5-2-16,-8-3 1 0,7 2-6 0,0-2-7 0,6 3-2 15,-5 4-7-15,5-5-1 0,1 1-2 0,-1 0-5 16,1 4-6-16,-1-4-3 0,1-3-9 0,-7-1-18 0</inkml:trace>
  <inkml:trace contextRef="#ctx0" brushRef="#br0" timeOffset="54541.82">18235 15248 409 0,'0'0'22'0,"0"3"-6"16,0-3 3-16,0 7-6 0,0-3 1 0,0-1-4 15,0 1-5-15,7 4 2 0,-7-1-3 0,7-4 4 0,-7 5-4 16,6-5 4-16,0-3 0 0,1 4 7 0,-7-4 2 15,0 4 5-15,6-4-1 0,-6-4 3 0,-6 0 0 16,-1 1-3-16,1-5-1 0,0 5 0 0,-8-4 0 0,-6 3-1 16,8-4-3-16,-1 5-4 0,0-1-1 0,0 0 1 15,7 1-7-15,-8 3-4 0,14 0-5 0,-6 0-2 0,6 3-1 16,6 1-8-16,0 0-7 0,8-4-7 0,-8 3-6 16,7 5-8-16,7-4-8 0,-14-1-23 0,8 1 0 0</inkml:trace>
  <inkml:trace contextRef="#ctx0" brushRef="#br0" timeOffset="55875.21">19108 13826 419 0,'7'-26'27'0,"-7"0"4"0,6 8-1 0,-6 3 3 15,0 1-4-15,-6 6-3 0,6 1-5 0,0 3-2 16,0 1 2-16,0 3-4 0,-7 7 6 0,-6 3 4 16,-7 9-1-16,-5 4 3 0,-1 9-4 0,-14 5 3 0,-5 7-3 15,-1 7-1-15,-12 15 1 0,6 0-2 0,-7 11-1 16,6 0-3-16,2 0-2 0,5 4-2 0,1-5-1 0,5-2-2 16,8-5-2-16,5-2-1 0,8-9-1 0,0-3-1 15,0-8-1-15,5-3 1 0,1-7-2 0,6-7-1 16,1-1 0-16,-7-7 0 0,7-5-1 0,6-2-1 0,-7-4 1 15,7-3 1-15,0-1-1 0,0-7-2 0,0 3 2 16,0-3-1-16,0-3 1 0,0-1 1 0,0-3-1 0,0-4-1 16,0 0-2-16,7-3 0 0,-1-9 2 0,0 2-2 15,7-5 0-15,1-4 0 0,6 1 0 0,-1-4 2 0,7-3 0 16,6-1-3-16,1-3 0 0,6 0 3 0,0-1-3 16,6 1 0-16,8 0 2 0,-1-4 0 0,0 4-3 0,6 3 1 15,-5 0 2-15,-8 8-2 0,7 0-1 0,-7 6 1 16,-11 5 0-16,5 3 0 0,-7 4 0 0,-6 11 0 0,1 5 0 15,-8-2 1-15,0 11-1 0,-6 1 0 0,7 3 1 16,-14 8 0-16,1-1 0 0,-7 9-2 0,-7-1 3 16,1 7-1-16,-8-3 1 0,-5 3 0 0,0 0 3 0,-14 4-3 15,1-7-1-15,-14-1 2 0,0 1 2 0,1-7 0 16,-7-1-4-16,-7-4 4 0,0-3-1 0,7-3 0 16,1-4-4-16,-2-1 4 0,8-6-3 0,5-2-1 0,8-1 0 15,6-1 1-15,7-4 2 0,-1 0-2 0,7 0-3 0,7 0-2 16,-1 0-2-16,0 0-6 0,7-4-6 0,0-1-2 15,0 2-7-15,0 0-6 0,0-2 1 0,0-1-4 16,7-2-3-16,0-3 0 0,5 4-6 0,-5-8 1 0,13 4 2 16,-1 0-3-16,0 0 2 0,8-4-9 0,5 5-17 15,1-1-1-15</inkml:trace>
  <inkml:trace contextRef="#ctx0" brushRef="#br0" timeOffset="56296.39">19369 14572 436 0,'-46'23'43'16,"0"3"-2"-16,8-1 0 0,-2 5-4 0,1-4-5 0,0-1-6 15,13 0-3-15,0 2-3 0,7-6 0 0,12 1-5 16,0 0-5-16,14-7 1 0,0 3-4 0,6-4-1 0,13-3-2 16,0 0 3-16,6-3-5 0,1-5 3 0,6 2-3 15,0-10-1-15,0 2 0 0,6-8 0 0,-6 0 1 16,7-7-1-16,-7-1-1 0,0 1 1 0,7-8 2 0,-7 5 1 16,-7-5 1-16,1 4 1 0,-7 0 0 0,0 0 6 15,-6 4 2-15,-1 3 4 0,-5 1-1 0,-8 2 0 0,-6 5 0 16,6 3-3-16,-6 1 2 0,0 0-3 0,0 3-2 15,0 0-3-15,0 0 4 0,-6 3-2 0,0 4 2 0,-8 4-1 16,2 4 0-16,-8 3-2 0,0 4-1 0,1 3-1 16,-1 5-1-16,-6-1-1 0,7 0-2 0,5 5-1 15,2-2-3-15,5-3-9 0,7-3-2 0,7 0-6 0,-1-4-7 16,0-4-7-16,14 0-10 0,-7 0-7 0,7-5-9 16,6-3-1-16,0-6-20 0,0-4-12 0,7-4 6 0,-1-3 14 15</inkml:trace>
  <inkml:trace contextRef="#ctx0" brushRef="#br0" timeOffset="56528.08">20685 13877 450 0,'-40'19'57'0,"-5"9"-4"16,-8 6 1-16,-5 5-2 0,-1 13-6 0,-6 7-6 15,-7 3-6-15,1 8-3 0,-1-5-4 0,1 8-1 0,6-3-6 16,-7-4-2-16,6 0-1 0,7-7-5 0,8-1-3 16,-1-10-4-16,13 0-8 0,6-8-7 0,7-7-9 15,0 0-8-15,13-3-5 0,6-1-9 0,7-7-7 0,0 0-3 16,14-4-11-16,-2-4-20 0,8-7 2 0,0 1 11 16</inkml:trace>
  <inkml:trace contextRef="#ctx0" brushRef="#br0" timeOffset="57033.66">20489 14668 400 0,'-59'15'55'16,"14"-1"-3"-16,-8 5 2 0,8-1-3 0,-1 0-2 0,7 1-10 15,7 3-8-15,-1-4-4 0,13 0-3 0,1-3-3 16,6 3-3-16,0-3-2 0,13 4 0 0,0-5-3 15,13-3-1-15,0 1-2 0,6-2-2 0,8 1-2 0,-1-4-3 16,6-3 1-16,7-1-2 0,1-3 0 0,-1-3-1 16,0-1-2-16,7-3 2 0,-8-4 0 0,1 1 3 0,7-5-2 15,-7-1-1-15,-6 5 1 0,-1-7 2 0,1 4 0 16,-7-1 6-16,0 4 0 0,-7 0 1 0,-5 0 4 0,-2 4 2 16,-6 0 2-16,2 3-4 0,-2 0 1 0,-6 1 0 15,0 3 0-15,0 0-4 0,0 0-4 0,0 0 2 16,-6 3-1-16,-8 1-1 0,2 3-1 0,-2 4-1 0,-5 0-1 15,-1 7-1-15,-6 1-1 0,0-1-4 0,1 4-4 0,-2 3-3 16,7-2-7-16,1-2-4 0,6 2-7 16,7-5-6-16,-1-4-8 0,7 1-7 0,7 1-5 0,-1-10-4 15,14 2-3-15,-1-8-1 0,7 0-9 0,0-4-16 0,7-6 7 16,-1-3 5-16</inkml:trace>
  <inkml:trace contextRef="#ctx0" brushRef="#br0" timeOffset="57356.97">21179 14676 408 0,'0'-11'51'0,"0"0"-1"0,0 3-5 16,0 5-2-16,0-1 0 0,-7 8-6 0,1-1 0 16,0 5 3-16,-14 6-1 0,1 1-3 0,-7 4-2 0,-1 6-3 15,-5-3-5-15,-7 8-1 0,-1-1-1 0,8 0-2 16,-7-4-3-16,13 4-5 0,1-7-3 0,-2 1 0 16,7-5-2-16,8 0-2 0,4-3-4 0,2 0 1 0,0-5-4 15,6-2 3-15,0-1-1 0,0 0-4 0,6-3 0 16,0-4 0-16,2 0 0 0,4-4 0 0,8-3 5 15,-1-4-1-15,1-3-4 0,6-1 4 0,7-7-4 0,-1 0 3 16,1 0 1-16,6-3-3 0,-7-1 0 0,8 0 5 0,-8 0-2 16,1 5 1-16,-1-2 0 0,-5 1 1 0,-2 4 0 15,-5 3 1-15,-8 1 2 0,8 6-1 0,-6-2-4 16,-8 6 3-16,1 0-4 0,-1 1 4 0,-6 3-4 0,0-4 2 16,0 8 3-16,0-1-4 0,-6 5 3 0,-1 2 0 15,1 1-1-15,-8 4 0 0,-6 3-4 0,8 7 3 16,-8-2-2-16,7 6-6 0,-7 0-2 0,8 1-9 0,-2 0-6 15,8-1-12-15,0-4-11 0,6-3-11 0,0 0-10 0,6-7-11 16,7-1-25-16,0-7 6 0,7-2 10 0,-1-5 7 16</inkml:trace>
  <inkml:trace contextRef="#ctx0" brushRef="#br0" timeOffset="57914.55">21889 14522 421 0,'-39'11'42'16,"0"-1"-5"-16,0 9 0 0,0-1-4 0,7 0-3 0,-1 5-7 15,7-1-4-15,6 0-3 0,7 0-2 0,0-1-2 16,6 1-2-16,14-3-3 0,-1 3-1 0,8-4-6 0,-2 1-2 16,14-1 0-16,-6-4-1 0,13 1-5 0,-7 0 2 15,7-4 2-15,-1-1-2 0,-6 1 0 0,7 0 3 16,-7-6-2-16,-1 1 1 0,-5-1 0 0,0-1 1 0,-7-4 3 15,-1 3 0-15,2-3 1 0,-8 0-2 0,0 0-2 16,2 0 5-16,-2-3-4 0,0-1 4 0,1-1-4 0,-1 2 2 16,1 0-1-16,0-2 1 0,-1 5 6 0,0-6-1 15,0 1 2-15,-6 5 0 0,8 0 2 0,-8-3 5 0,0 3-1 16,0 0 3-16,0 0 0 0,0 3-1 0,-8-6 0 0,8 3 1 16,0 0-6-16,0 0 3 0,8 0-4 0,-8 0-1 15,0 0-1-15,-8 0-4 0,16 0 2 0,-8 0 2 16,6 0-5-16,-6 0 4 0,6 0-2 0,8 0-1 0,-8 0 0 15,13 0-1-15,-5 0 0 0,5 0 0 0,1-3 0 16,6 3 0-16,0-5-3 0,0 2 4 0,7-4-2 16,-1 3-1-16,7-7 1 0,0 4 0 0,-7-5-1 0,8-2 0 15,-7 3 0-15,-1-3 3 0,1 3-3 0,-7-7-1 16,-7 3 4-16,1 0 1 0,-14 0-4 0,-6-3 4 0,0 4-3 16,-13-1 5-16,0 0-1 0,-6 4 2 0,-1-4-1 15,-13 8 2-15,1 3 3 0,-1 1-1 0,-5 3 1 16,-2 7 3-16,-5 0-3 0,-1 8 3 0,1 0 0 0,-2 2 3 15,2 6 0-15,6 2-6 0,0-2 4 0,0 2-3 16,13 1-1-16,-7-1-2 0,13-3-1 0,8 4 1 0,5-1-2 16,1 1-1-16,12 0-2 0,1 0-2 0,13-1-6 15,-2 5-3-15,9-5-11 0,5 5-4 0,8-4-15 0,-1-1-10 16,12-3-17-16,-5 0-7 0,7-7-32 0,-2-1 3 16,8-6 10-16,-7-1 10 0,1-7 9 0</inkml:trace>
  <inkml:trace contextRef="#ctx0" brushRef="#br0" timeOffset="61128.3">23023 14320 416 0,'0'0'23'15,"0"0"-2"-15,0 0 1 0,0 0-1 0,0-4 0 16,0 4-7-16,0 0 2 0,0 0-1 0,0 0 0 0,0 0 3 15,0 0-5-15,0 0 1 0,0 0 0 0,0 0 3 16,0 0 1-16,0 0 3 0,0 0-2 0,0 0 0 0,0-2 3 16,0 2-1-16,0 0-2 0,0 0-1 0,0 0-2 15,0 0 1-15,0-5-4 0,0 10-1 0,0-10-2 0,0 5-1 16,0 0-1-16,6-4-1 0,-6 4-1 0,6 0 0 16,1-3-1-16,6 3 1 0,0-4-2 0,7 0-1 15,6 8 2-15,-1-8-3 0,8 4 0 0,6 0 0 0,0 0-1 16,0 0 1-16,14 0-1 0,-8-3 0 0,7-1 2 15,7 4-2-15,-7-4 1 0,7 1 0 0,-1 0-3 16,-6-2 1-16,0 5 0 0,1-3 0 0,-2-4 2 0,-5 7-2 0,-1 0 0 16,-6-4 2-16,7 0-3 0,-13 4-2 0,-1-3 5 15,1-5-1-15,-7 5-1 0,0-4 0 0,1 7 0 16,-9-5 0-16,2 2-1 0,-7-1 0 0,1 4 2 0,-8-3-1 16,6-1 0-16,-4 4-1 0,-2 0 3 0,-6-4-2 15,6 4 0-15,-6 0 2 0,0 0 0 0,0-3-1 16,0-1-2-16,0 4 0 0,0 0 2 0,-6-4-2 0,12 4-1 15,-6-3 0-15,0 3-1 0,0 0-1 0,0-5-3 16,0 5-6-16,0 0-5 0,0 0-8 0,0 0-4 0,0 5-5 16,0-5-10-16,0 0-11 0,0-5-10 0,0 5-22 15,0 0 8-15,0 0 11 0</inkml:trace>
  <inkml:trace contextRef="#ctx0" brushRef="#br0" timeOffset="62518.49">22938 14774 402 0,'0'0'16'0,"6"-3"0"0,0 3-1 16,1 0 0-16,0 0-1 0,6 0-5 0,-1-5-1 0,2 5 0 16,-2 0 2-16,2 0-2 0,-1 0 1 0,-7 0 0 15,8 0-3-15,-8 0-2 0,6 0 2 0,-4 0-1 16,-8 0 0-16,6 0 1 0,-6 0-1 0,0 0 0 0,0 0 0 15,0 0 0-15,0 0 0 0,0 0-1 0,0 0 0 0,0 0 0 16,0 0-1-16,0 0 0 0,0 0-1 0,0 0-1 16,0 0 4-16,0 0 0 0,0 0 1 0,0 0 0 15,0 0-1-15,0 0 0 0,0 0 1 0,0 0 1 0,0 0 1 16,0 0 2-16,0 0 1 0,0 0-2 0,0 0 0 16,0 0 0-16,0 0-1 0,0 0 0 0,0 0 2 0,0 0-2 15,0 0 1-15,0 0 0 0,0 0-1 0,0 0-4 16,0 0 0-16,0 0 0 0,0 0 4 0,0 0-3 15,0 0-3-15,0 0 4 0,0 0-5 0,0 0 4 0,0 0-5 16,0 0 4-16,0 0-2 0,0 0-2 0,0 0-1 16,0 0 0-16,0 0 0 0,0 0 0 0,0 0 0 0,0 0 0 15,0 0 0-15,0 0 0 0,0 0 0 0,0 0 0 16,0 0 0-16,0 0 4 0,0 0-1 0,0 0 0 16,0 0 0-16,0 0 0 0,6 0 0 0,1 0-5 0,0 0 5 15,-1 0 0-15,1 0-1 0,5 0 0 0,2 0 0 16,5 0 0-16,1 0-1 0,-1 0 0 0,0 0 0 0,1 0 0 15,7 0 0-15,-1 0 0 0,-1 0 0 0,1 0-4 16,7-2 3-16,-1 2 2 0,2-4 0 0,4 4-3 16,-5-4-1-16,6 0 0 0,0 1 4 0,7-1-4 0,-8-2 0 15,1 1 5-15,1 1 0 0,-1 1-1 0,0-1 0 16,0-3 0-16,-6 3-4 0,0 0 0 0,-1-2 4 0,1 1 1 16,-7 1-1-16,-1-2 0 0,-5 2 0 0,0-3-2 15,-1 3-1-15,1 0 4 0,-14 1 0 0,7-1 0 16,-6 4 0-16,-1-3 0 0,0-1-4 0,1 4 0 0,0 0 0 15,-1-4 5-15,1 0-1 0,-1 4 0 0,0-3 0 0,8-1-4 16,-2 0 0-16,2-2 0 0,-1 1 0 0,0 2 0 16,6 3 4-16,-5-5 0 0,5 5-4 0,-6 0 0 0,6 0 0 15,1-2 4-15,0 2-4 0,-7 2 0 0,-1-2 0 16,8 0 1-16,-6 0 0 0,-2 0 0 0,1 0 0 16,-6 0 0-16,-1-2 4 0,1 2-4 0,-7 0 4 0,0 0-4 15,6 0 2-15,-6 0 2 0,0 0-5 0,0 0 5 16,0 0-5-16,0 0 4 0,0 0-4 0,0 0 0 0,6 0 5 15,2 0-5-15,-8 0 4 0,6 0-4 0,0 0 4 16,1 0 0-16,-1 0-4 0,-6 0 4 0,0 0-1 16,0 0 0-16,0 0-2 0,7 0-5 0,-7 0-2 0,-7 0-12 15,7-5-5-15,0 5-15 0,0-3-12 0,-6-1-26 16,-1-3-5-16,1-1 12 0</inkml:trace>
  <inkml:trace contextRef="#ctx0" brushRef="#br0" timeOffset="98009.2">23335 6894 403 0,'26'0'10'0,"7"4"-2"16,-8 4 0-16,9-5 1 0,-9 4 0 0,1 0-10 15,-6 5-6-15,6-1-2 0,-13 0-7 0</inkml:trace>
  <inkml:trace contextRef="#ctx0" brushRef="#br0" timeOffset="98391.79">22774 7447 400 0,'0'19'8'0,"0"-1"0"15,0 1 0-15,8-1 1 0,-8-4-1 0,0-2 0 0,6-5-1 16,-6 4 2-16,6-4 5 0,-6-3 1 0,7-1 4 16,6 0 0-16,-7-3 0 0,1 0-3 0,6 4 0 15,0 1 1-15,7-5-4 0,-8 0-1 0,2 3-1 0,5-3-1 16,-5 8 0-16,4-5-1 0,2 0-1 0,-7 2-5 0,7-2 2 15,-8 0 1-15,8 6-1 0,-7-2-2 0,7-4-1 16,-8 4 0-16,8 1 2 0,-6-1-1 0,5 1-5 0,-6-1 0 16,6 0-8-16,-5 0 0 0,-1-3-7 0,-1 3-2 15,2 0-7-15,-2 1-5 0,-4-5-3 0,-8 1-2 16,6 3-15-16,-6-7-10 0</inkml:trace>
  <inkml:trace contextRef="#ctx0" brushRef="#br0" timeOffset="98659.66">22918 7103 402 0,'32'7'7'0,"-5"-3"2"16,-1 4-1-16,0-1-4 0,0 0-3 0,-7 4-9 16,-5-4-7-16</inkml:trace>
  <inkml:trace contextRef="#ctx0" brushRef="#br0" timeOffset="99154.24">22892 6810 406 0,'-26'37'26'0,"7"0"-1"0,-1-1 4 0,1-3-3 0,5 3-1 16,2-3-3-16,-2 1-2 0,1 2-2 0,7-3-2 16,-8 1-1-16,8-2-2 0,-6 1 1 0,4 0 1 15,-4-4-3-15,5 4-1 0,-6-3-1 0,0-1-3 0,7-3 2 16,-8 2 0-16,2-5 1 0,-2 3-4 0,1-8 0 15,7 0 3-15,-7-3-4 0,6 0 4 0,-5-5-1 0,5 1-1 16,0-3 0-16,1-5-1 0,6 0-1 0,-7 1-1 16,1 1 0-16,-1-5-1 0,1 0-1 0,-1 0-1 15,1 0-6-15,0 0-3 0,-2 0-10 0,-4 0-5 0,5 0-9 16,-6 0-11-16,7 0-4 0,-7-5-31 0,13 1 1 16,-6 1 7-16</inkml:trace>
  <inkml:trace contextRef="#ctx0" brushRef="#br0" timeOffset="99740.46">23752 7036 402 0,'-33'23'22'0,"0"3"-4"0,7 3 0 0,0-3-3 16,1 0-1-16,5-1-1 0,0 4-5 0,7 1 2 15,0-5-1-15,7 4 0 0,6-3 0 0,0 4-1 16,0-5 2-16,6 1 0 0,7-1-1 0,7 0-3 0,-1-2 0 15,7-1 4-15,1 0-2 0,-1 0 0 0,13-7 2 0,-7-1-2 16,7-2-1-16,7-6 0 0,-7-1 0 0,0-2-1 16,7-6-1-16,-7-5 1 0,-1 0-1 0,2-6-2 0,-7-1 2 15,-1-3 1-15,1 0-3 0,-1-4 4 0,-5 1 1 16,-9-6-1-16,-4 5 0 0,5 0-1 0,-12 0 4 16,0-3-4-16,-7 3 2 0,0 0 1 0,-14-1 0 0,8 2-3 15,-7 2 2-15,-1 1-1 0,2 3-1 0,-8-2-1 16,7 2-1-16,-7 4-1 0,8 0-2 0,-8 4-5 0,7 2-3 15,0 2-5-15,0-1-2 0,-1 4-6 0,2 4-2 16,-1-1-6-16,6 2-6 0,1 2-1 0,-1 1-5 0,1 2 1 16,0-3-18-16,6 1-12 0</inkml:trace>
  <inkml:trace contextRef="#ctx0" brushRef="#br0" timeOffset="100038.08">24579 7374 407 0,'-53'26'21'16,"2"-1"-2"-16,5-3-1 0,7 5-2 0,7-9-1 16,5 3-6-16,1-2-1 0,14-4-2 0,-2-1 0 0,14 1-1 15,0 0-3-15,0-4-4 0,7 0 0 0,12-5-3 16,-5 3-6-16,11-6-2 0,1-3-6 0,7-3-2 0,-1-6 0 16,8-2 0-16,-1 0 4 0</inkml:trace>
  <inkml:trace contextRef="#ctx0" brushRef="#br0" timeOffset="100212.59">25029 7316 404 0,'0'0'13'16,"0"8"5"-16,-8-2 0 0,8 5 3 0,0 4 1 15,-6 3-5-15,6 0 1 0,-6 4-5 0,-7 5-1 0,6-2 2 16,0 1-2-16,-5 3-5 0,6 0 3 0,-8 3-5 16,8-1 2-16,-1 1 1 0,1-2-3 0,-1-1-3 15,0 0 4-15,1 1-6 0,6-5 2 0,0-3-6 0,-6 0-6 16,6-4-5-16,-7 1-4 0,7-8-2 0,-7 0-3 0,7-3-7 15,-6-4 2-15,6-1-23 0</inkml:trace>
  <inkml:trace contextRef="#ctx0" brushRef="#br0" timeOffset="100862.16">25035 7161 407 0,'-39'19'26'0,"7"0"0"0,-8-5 2 0,1 8-2 0,0-4-1 16,-1 1-8-16,-5-1-2 0,6-4-2 0,0 6-1 0,0-6-1 15,0 1-2-15,0-1-1 0,7 1-1 0,-1-5-3 0,1 5 2 16,5 0-1-16,1-5-1 0,0 5 1 0,0-1-1 15,6 3-7-15,1-3-2 0,-1 0-6 0,1-3-2 16,6 7-2-16,0-3-6 0,-1 0-5 0,8-1-2 0,-6 1-4 16,4-1-18-16</inkml:trace>
  <inkml:trace contextRef="#ctx0" brushRef="#br0" timeOffset="103183.48">25074 7217 405 0,'-13'21'34'0,"-1"8"-2"0,-4 1 0 0,4 3-4 16,-5 0 1-16,-1 4-10 0,-6 4 1 0,7-1-1 16,-1 0-3-16,0 0-1 0,1 1-2 0,-1-1-2 0,1-4-1 15,6 1-1-15,-1 0-1 0,2-8-2 0,-1 0-1 16,6-7-3-16,-6 3-2 0,7-6-3 0,6-1-1 16,-6-3-5-16,6 0-3 0,-8-4-7 0,8-3-5 0,0-2-8 15,0-2-1-15,0 0-5 0,0-4-12 0,0 0-16 16</inkml:trace>
  <inkml:trace contextRef="#ctx0" brushRef="#br0" timeOffset="103417.54">24494 7286 401 0,'7'0'19'16,"-7"0"-2"-16,6 0-1 0,1 4-3 0,5-4 1 15,2 7-8-15,5-3 1 0,-6-1-1 0,14 4 1 0,-8 1-4 16,7 0-1-16,0 3-2 0,0 0-6 0,0 0-3 16,1 0-6-16,-2 3-2 0,1-2-5 0,-6 2 1 0</inkml:trace>
  <inkml:trace contextRef="#ctx0" brushRef="#br0" timeOffset="103856.53">26116 6946 422 0,'-59'36'44'16,"0"4"5"-16,-6 5-1 0,-6-2 1 0,6 1-2 16,-7 1-1-16,7 3 1 0,-7-5-4 0,7 5-1 0,-7-1-6 15,7-3-1-15,0 1-3 0,0 2-3 0,6-3-3 16,1-1-3-16,-1-2-3 0,8-1-2 0,4 0-2 0,2-3-3 16,-1 0-1-16,7-4-2 0,7-4 0 0,-1-3-3 15,1 0-4-15,6-5 1 0,0 1-3 0,6-3-3 16,1-1-6-16,5-4-5 0,1-3-4 0,1 0-8 0,-2-3-8 15,8 0-3-15,0-1-9 0,6 0-7 0,-8-3-5 16,8-1-8-16,0-3-5 0,8 0-15 0,-2 4 0 0,0-8 8 16</inkml:trace>
  <inkml:trace contextRef="#ctx0" brushRef="#br0" timeOffset="104907.78">26493 7542 418 0,'0'0'22'0,"0"-3"0"16,0-1-1-16,0 4 1 0,0-3-2 0,0-1-6 0,0 4-3 16,0-4 2-16,0 4-1 0,0 0 0 0,0-3-1 15,0 6-2-15,0-3 0 0,0-3 1 0,0-1 1 0,0 0-2 16,0 1 3-16,0-4-3 0,0 3 2 0,0-3 6 15,0 3-4-15,-6-3 4 0,6 0-1 0,-6-1-4 0,6 3 0 16,-7-1-1-16,7-2 1 0,-7 5-1 0,1-5-2 16,0 1 2-16,-1 0-3 0,1 3 0 0,-8-3-1 15,2 3 0-15,-2-3-2 0,2 4 0 0,-8-2 1 0,1 1 4 16,-7 4-3-16,-1-3-1 0,-5 3 2 0,-1 0 0 16,1 3 3-16,-8 6 1 0,1-2 0 0,0 0-2 0,1 4 0 15,-2 3 0-15,7-3 0 0,1 8-1 0,6-1-2 16,0 1 4-16,6-1-4 0,8 3-1 0,-2-2 0 15,8 2 0-15,0 2 3 0,-2 0-2 0,8-2-1 0,8 2 1 16,-8-6-3-16,12 5-1 0,-5 0-3 0,0-3-1 0,5-1 0 16,1 0-4-16,1 1-5 0,-2-4-3 0,8 2-5 15,-7-2-8-15,7 0-5 0,6-1-11 0,-7 2-6 16,13-6-10-16,-6 1-3 0,7-3-7 0,0-1-13 0,-1-4-4 16,2 2 7-16</inkml:trace>
  <inkml:trace contextRef="#ctx0" brushRef="#br0" timeOffset="105238.66">26513 7638 405 0,'-32'7'36'0,"-1"8"3"15,-7 3-2-15,8 4 0 0,-7 4-3 0,7 0-7 0,-1 0-1 16,7 3-2-16,7-4-2 0,-1 4-1 0,8-4-1 15,12 2 1-15,0-5-4 0,6 0-2 0,6 0-2 0,8-4-2 16,-1-4 0-16,7 1-4 0,7-3 2 0,-1-6-3 16,8-1-1-16,-7-3-1 0,6-4 0 0,-1-3 2 0,2-6-5 15,-7-3 4-15,5-1-2 0,-11-3-1 0,-1-8 2 16,-1 4-3-16,-5-3 3 0,-7-5-3 0,0 4 4 16,-6-3-4-16,-7 4 0 0,0-4 0 0,0 7 1 0,-7-4-1 15,-6 4 0-15,6 4 0 0,-5 0 0 0,-2 3 1 0,2 0-3 16,-1 5-1-16,-7 1-3 0,6 3-5 0,2 1-5 15,-8 5-1-15,7 0-3 0,1 8-5 0,-8-5-1 0,7 6-6 16,-7 1-3-16,7 5-5 0,6-5-5 0,-5 2 0 16,5 2-16-16,0 1-11 0</inkml:trace>
  <inkml:trace contextRef="#ctx0" brushRef="#br0" timeOffset="105672.34">27145 7594 409 0,'0'-12'57'0,"0"6"-3"0,-7 2-5 0,1 0-3 15,-7 4-3-15,0 8-8 0,0 7-2 0,-7-1 0 16,-6 9 0-16,0-2-1 0,1 8-2 0,-9-3-3 16,9 3-2-16,-1 4-2 0,-1-7-3 0,8 0-4 0,0-1-1 15,-1-3-2-15,7-1-1 0,6-1 1 0,-6-6-4 16,13 1-1-16,-6-4-1 0,0-4 0 0,6 0-2 0,0 1-2 15,0-4 2-15,0-4-1 0,0 3 0 0,0-3 0 16,0 0 0-16,0 0-1 0,0-3-1 0,0 3 0 0,6-8-1 16,0 1 1-16,1-1-2 0,6-3 0 0,0-3 1 15,7-1 0-15,-1-8 0 0,7 2 0 0,0-5-1 0,6 0 0 16,-5 1-3-16,5 0 1 0,7-2 4 0,-7 6 0 16,8-1-2-16,-7 1 0 0,6 5 0 0,-7 2 0 0,1 7 2 15,-1 3-2-15,1 4 0 0,-7 4 3 0,6 6-2 16,-5 1 2-16,-9 5 0 0,2-2 3 0,0 7-3 15,-1 1 5-15,-12 1-2 0,6 3 2 0,-7-1-2 0,-6 4 0 16,0 0 0-16,-6 1 0 0,0 3-2 0,-8-4 0 16,2 4-1-16,-8 0-1 0,7-3-1 0,-7-1-2 0,1 0-1 15,-1-4-6-15,0 1-3 0,8-4-10 0,-1-3-3 16,6-5-11-16,1 5-7 0,6-8-8 0,0-1-11 16,6 1-7-16,1-7-11 0,6 0-18 0,-1-1 5 0,8-6 11 15,-7-5 9-15</inkml:trace>
  <inkml:trace contextRef="#ctx0" brushRef="#br0" timeOffset="105862.96">27621 7903 427 0,'6'-9'64'0,"-6"1"-5"16,6-2-9-16,0 6-4 0,2-3-5 0,-2 3-10 0,0 4-1 16,1 4-4-16,0 0 1 0,-1 3-6 0,7 0 2 0,-7 1-3 15,8 4-6-15,-2-6 1 0,2 2-2 16,5-1-2-16,-6 4-5 0,0-3-5 0,7 2-2 0,-7-3-9 15,6 5-6-15,0-5-8 0,-5 4-7 0,6-4-9 0,-8 0-6 16,8 5-8-16,-1-6-6 0,-5-2-14 0,-2 0-5 16,1-4 8-16</inkml:trace>
  <inkml:trace contextRef="#ctx0" brushRef="#br0" timeOffset="106081.91">28096 7693 403 0,'-7'-15'46'0,"7"5"-4"15,-6-2-4-15,0 9 0 0,-2-5 0 0,-11 8-1 16,6 8 1-16,0-1 1 0,-13 5 1 0,6-2 1 16,-12 5 0-16,-1 3-3 0,1 3-3 0,-1 2-4 0,-6-1-3 15,0 4-3-15,7-1-3 0,-8 0-5 0,8 1 0 16,-1 4-3-16,1-5 0 0,5 1-3 0,2-4-7 0,-1 3-1 16,6-3-7-16,0-4-2 0,8 1-3 0,-1-1-9 15,6-3-6-15,0 0-7 0,7-4-5 0,-6 0-3 16,12-4-11-16,-6 0-3 0,14-3-5 0,-8-4-11 0,7 3-16 15,0-6-3-15,6-1 12 0</inkml:trace>
  <inkml:trace contextRef="#ctx0" brushRef="#br0" timeOffset="106472.45">28245 7749 436 0,'-6'6'42'0,"0"9"-2"15,-8 3 3-15,-5 4 1 0,-1 4-1 0,1 3-7 16,-7 5 2-16,-6-2-1 0,6 5-2 0,-7-4 1 16,1 4-2-16,-2-5-3 0,2 1 0 0,-1-4-3 0,1 0-2 15,5-2-2-15,2-2-3 0,-1-3-2 0,6 0-3 16,7-7-5-16,0 0-1 0,0-5 1 0,7 1-1 0,-1-7 0 16,0 0 3-16,7-1 0 0,0 2-1 0,0-5-1 15,0 0-1-15,0 0-1 0,0 0-1 0,0-5-4 0,0 2 3 16,0-1-1-16,0 0-1 0,0 1 0 0,7-5-4 15,-7 1 0-15,7-4 0 0,-1 0 0 0,1 4 4 16,-7-4-4-16,12-1 3 0,-5 6 0 0,0-5-5 0,5 3 4 16,2 1-1-16,-1 0-3 0,6 3 0 0,0 4 3 15,8-4 0-15,-1 1-4 0,0 3 4 0,6 3-4 0,7 1 2 16,-6-4 2-16,7 4-1 0,-8 3-4 0,7-3 2 16,-7-1 1-16,1 5-4 0,-7-1-2 0,7 0-1 15,-13 1-4-15,5-4-5 0,-5 2-5 0,0-2-4 0,-8 0-7 16,2 3-2-16,-2-3-9 0,1 3-6 0,-6-4-4 0,-7 2-6 15,7-5-3-15,-7 3-4 0,0-3-11 0,0 0-12 16,0 0 6-16,0 0 11 0</inkml:trace>
  <inkml:trace contextRef="#ctx0" brushRef="#br0" timeOffset="106990.46">28851 8154 410 0,'-26'-3'40'0,"6"6"1"0,-12 1 3 16,-1-1 5-16,7 5 0 0,-13-1-3 0,1 5 3 15,-1-1-3-15,-7 3-2 0,7 1-3 0,0 4-4 0,-1-2-4 16,8 1-4-16,-1 5-7 0,7-4 1 0,7 2-6 0,-7 2 2 16,12-6-6-16,2 5 0 0,5 0-3 0,1-4 2 15,6-2-1-15,0 2-5 0,0-4 3 0,0-3-5 16,6 1 3-16,1-2-2 0,5-2-2 0,-4-5 1 0,4 1 2 16,1 0-1-16,0-1-1 0,7-3-4 0,-1 0 3 15,1-3 0-15,-1-5-1 0,7 5-4 0,0-8 4 0,7-1 0 16,-7 2 0-16,7-5-4 0,-1-4 0 0,1-3 4 15,-7 1 0-15,0-1 0 0,0 3 1 0,0-3-1 16,-7 4 1-16,1-1 2 0,-7 1 3 0,0 7-1 0,0 1-1 16,-13 2 0-16,6 4-3 0,-6 1-2 0,0-1 2 15,0 4-1-15,0 0-2 0,0 0 2 0,0 0 1 0,0 0 0 16,-6 7 0-16,0-3-1 0,-1 4 0 0,0-1 0 16,-5 7 0-16,-1 2-1 0,-1 2-2 0,-5 3 2 15,6 1-1-15,-6 4 0 0,5-5 0 0,-6 5-3 0,8 0-4 16,-1 0-4-16,0-4-6 0,6 0-4 0,-5-4-6 15,4 1-8-15,8-1-6 0,-6-3-6 0,6-1-10 0,0 1-6 16,6 0-7-16,2-8-7 0,4 0-18 0,1 4 2 16,1-7 12-16,4 3 10 0</inkml:trace>
  <inkml:trace contextRef="#ctx0" brushRef="#br0" timeOffset="107291.05">29144 8513 422 0,'-13'0'42'0,"-6"-3"1"16,6 3 2-16,-13 0 3 0,0 0-2 0,-1 3-3 15,1 2-3-15,-6 2 0 0,6 4-2 0,-6-4-4 0,-2 7 0 16,9 1-4-16,-1 4-1 0,0-1-2 0,6 4-2 15,1 0-2-15,5 0-4 0,2 3-2 0,5-3 0 0,0 0-5 16,7 1 2-16,0-2-3 0,7-2-2 0,0 3-2 16,-1-4-4-16,7 1-4 0,0-5-4 0,6 0-5 15,1 1-9-15,0-4-7 0,12-3-9 0,-5 2-10 0,5-2-7 16,1-4-7-16,5-1-6 0,-5-3 0 0,6-3-12 16,1-4-9-16,-8-1 6 0,1-3 5 0</inkml:trace>
  <inkml:trace contextRef="#ctx0" brushRef="#br0" timeOffset="107450.4">29353 8756 403 0,'0'-5'54'16,"0"-2"-5"-16,0 4-4 0,0 3-4 0,0-4-3 16,0 4-9-16,-7-4 4 0,7 8 4 0,0 0-3 0,-6-1-1 15,-1 2-3-15,7-3-3 0,0 6-3 0,-7 0-2 0,7-1-1 16,0 0-2-16,0 5-4 0,0-2-6 0,0 1-2 16,7 0-5-16,0 0-10 0,-1 4-4 0,7-4-8 15,-6 3-5-15,6-2-9 0,-1-1-9 0,8-1-5 0,0-2-5 16,-1-1-3-16,1-3-6 0,0-4-10 0,-1 0-5 15</inkml:trace>
  <inkml:trace contextRef="#ctx0" brushRef="#br0" timeOffset="107628.04">29756 8751 426 0,'-12'0'43'0,"-2"-2"-2"0,-5 2 2 0,-1 2 1 0,-6 6 1 16,0 3-5-16,-7 4 6 0,1 3-3 0,-7 8-3 0,0-4-4 15,-1 7-3-15,8 0-3 0,-7 0 1 0,7 1-4 16,5 3-3-16,1-4-3 0,7 4-3 0,6-3-4 15,0-1-4-15,7 0-5 0,6-4-5 0,0-2-2 0,12 2-8 16,-5-3-4-16,6 0-14 0,0-8-9 0,7 1-10 16,-1-4-13-16,1-3-5 0,6 0-21 0,0-8-8 0,0 0 8 15,-1-8 11-15</inkml:trace>
  <inkml:trace contextRef="#ctx0" brushRef="#br0" timeOffset="109691.99">22932 6773 401 0,'0'0'21'15,"0"-4"1"-15,0 4 0 0,0 0 1 0,0 0-2 16,0 0-2-16,0 0-1 0,0 0 0 0,0 0-1 0,0 0 1 16,0 0-1-16,6 0 0 0,0 0-2 0,0 0 0 0,8 0-1 15,5 0-2-15,7 0-1 0,0 0 0 0,1 4-1 16,5 4-2-16,7-4-1 0,-7 3 1 0,7 0-2 0,-5 0 0 15,5 0-1-15,-7 5-1 0,1-5 0 0,-1 8 1 16,-6-8 0-16,0 0 1 0,-7 1 0 0,8-1-1 16,-14 1-4-16,6-6 3 0,-13 3 0 0,8-2 0 0,-8-3 0 15,1 4 0-15,-1-4 0 0,-6 0-2 0,0 0-2 16,0 0 0-16,0 0-1 0,0 0 1 0,0 0-6 0,-6 0-4 16,6 0-6-16,-7 0-8 0,-5 0-3 0,4-4-4 15,2 1-3-15,-13 3-4 0,6 0-4 0,-6 0-11 16,5-5-12-16,-6 5-2 0</inkml:trace>
  <inkml:trace contextRef="#ctx0" brushRef="#br0" timeOffset="110223.99">22618 6982 414 0,'14'4'25'0,"-2"-4"0"0,8 3 1 0,0 1-1 0,-1 0-3 15,7-1-6-15,0 1 2 0,7 3 0 0,-7 1 1 0,0-5 0 16,0 5-1-16,7-4-1 0,-14 3-1 0,7 1 0 16,0-4-4-16,-7 2-1 0,1-2 1 0,-6 0-2 15,5-1-1-15,-6 1-2 0,0 0-4 0,-1-1-1 0,-4 4-7 16,4-7-1-16,-5 4-7 0,0 0 0 0,-1-4-7 0,7 4-8 15,-7-1-5-15,1 1-2 0,0-1 0 0,-1 4-6 16,0-2-17-16,-6-2-11 0</inkml:trace>
  <inkml:trace contextRef="#ctx0" brushRef="#br0" timeOffset="111055.67">22508 7517 401 0,'6'0'19'0,"1"0"-2"15,-1 4 2-15,7 3-1 0,0-3-3 0,7 3-5 16,6 1 2-16,0-1-1 0,1 4-1 0,-2 3 1 0,7-2 2 16,1 2 0-16,-7 0 0 0,7-2 0 0,-1-1-1 15,-6 0-1-15,0 4 3 0,1-5-2 0,-1 1 2 0,-7-3-2 16,7 2 1-16,-6-2-1 0,-8-5-1 0,8 1 1 15,-7 3-2-15,1-7-2 0,-2 4-1 0,-6-4 0 16,8 0-1-16,-14 0-1 0,6 0-1 0,-6 0 0 0,0 0-1 16,0 0-1-16,0 0 0 0,0 0 0 0,0 0-1 0,0 0 0 15,0 0-1-15,0 0-1 0,0 0-1 0,0 3-2 16,0-3-4-16,0 0-3 0,0 0-4 0,0 0-3 16,0 0-6-16,0 0-5 0,0 0-6 0,0 5-1 0,0-5-4 15,0 3-10-15,0-3-14 0</inkml:trace>
  <inkml:trace contextRef="#ctx0" brushRef="#br0" timeOffset="112645.02">22579 7513 403 0,'0'0'18'15,"0"0"2"-15,0 0-3 0,0 0 3 0,0 0 0 16,0 0-8-16,0 0 0 0,0 0 1 0,0 0 1 0,0 0-4 16,0 0 3-16,0 0-1 0,0 0 0 0,0 0-2 15,0 0 1-15,0 0-1 0,0 0 4 0,0 0 0 16,7 0-1-16,6 0 0 0,-7 0-3 0,7 0-1 0,1 4 0 15,6-4-1-15,-2 4 0 0,9-1-1 0,-1 1-1 16,-7 0-1-16,7 3 0 0,0 1 1 0,-6-1 2 0,-1 0 0 16,7-3-1-16,-6-1-4 0,-7 1 3 0,7 0-3 15,-8-1 4-15,2 0-4 0,-2-3 4 0,2 0-4 0,-8 0 1 16,1 4 1-16,-1-4-1 0,-6 5 0 16,6-5 0-16,-6 3-1 0,0-3 1 0,0 0-2 0,0 0 1 0,0 0-1 15,0 3 0-15,8-6 0 0,-8 3-1 0,0 3 0 16,0-3 0-16,6-3 0 0,-6 3 0 0,0 0-1 0,0 0 1 15,0 0-1-15,0 0 1 0,0 0-1 0,0 0 2 16,0 0-1-16,0 0 0 0,0 0-1 0,0 0 3 0,0 0-1 16,0 0 2-16,0 0 4 0,0 0-1 0,0 0 0 15,0 0 1-15,0 0 0 0,0 0 4 0,0 0 1 16,0 3-4-16,0-3 3 0,0 0-1 0,0 0-2 0,0 0 4 16,0 0-5-16,0 5 0 0,0-5 3 0,0 0-2 15,0 0 0-15,0-5-1 0,0 5-1 0,0 0-5 16,0 0 4-16,0 0-1 0,0 0-4 0,0 0 3 0,0 0 0 15,0 0-4-15,0 0 3 0,0 0 0 0,0 0-4 16,0 0 3-16,0 0 0 0,0 0 0 0,0 0 0 0,0 0-1 16,0 0 0-16,0 0-4 0,0 0 4 0,0 0-3 15,0 0 4-15,0 0-4 0,0 0 3 0,0 0-3 16,0 0 3-16,0 0 0 0,0 0-3 0,0 0 3 0,0 0 0 16,0 0 0-16,0 0-4 0,0 0 1 0,0 0 3 15,0 0 0-15,0 0-4 0,6 0 4 0,0 5-3 0,-6-5 0 16,8 0 3-16,-2 3 0 0,0 0 0 0,1 2-3 15,-1-2 3-15,1 0 0 0,0-3-3 0,-1 5 3 0,-6-5-3 16,6 4 3-16,0 3 0 0,-6-7 0 0,8 0-3 16,-8 0 0-16,6-4 0 0,-6 8 0 0,6-4 2 0,-6 3 2 15,0 1 0-15,0-8-1 0,0 4-3 0,0 0 0 16,7 0 0-16,-7 0 4 0,0 4-4 0,0-4 4 0,-7 3-4 16,7-6 4-16,0 3-4 0,0 0 4 0,0 0-3 15,0 3 0-15,0-3 3 0,0 0-3 0,0-3 3 16,0 3-4-16,0 0 4 0,0 0-1 0,0 0-2 0,0 0 3 15,0 0-4-15,0 0 4 0,0 0-4 0,0 0 0 16,0 0 3-16,0 0-4 0,0 0-2 0,0 0-4 0,0 0-4 16,0 0-10-16,0 0-8 0,0 0-7 0,0 0-13 15,0 0-10-15,0 0-2 0,7 0-19 0,-7 3-13 0,7 1 12 16,-1-4 6-16</inkml:trace>
  <inkml:trace contextRef="#ctx0" brushRef="#br0" timeOffset="115774.38">25634 7997 403 0,'0'0'42'0,"7"0"0"0,-1 0 4 0,-6 0 1 15,7 0-1-15,-1 0-3 0,7 4-2 0,0-4-5 16,-7 0-2-16,14 3 0 0,-7 0-2 0,7 1-3 0,0 1-3 16,-1-2-2-16,0 0-1 0,8 5-1 0,5 0-4 0,-6 3-1 15,13-4 2-15,0 4-1 0,0 0-5 16,7-1 3-16,-1 9-3 0,7-4 0 0,1 3-2 0,-2 3 0 15,8-2-1-15,0 7 1 0,6 3-3 0,0 0 2 0,1 1-1 16,-1 2-1-16,6 5-1 0,-6 0-3 0,6 0-1 16,-5 2 2-16,6 6 0 0,-7-1-1 0,0-4 0 0,0 4-1 15,0 4 0-15,-7-4-1 0,7 0-1 0,-6 0 0 16,0 3-1-16,0-3-2 0,-1 0 0 0,1 0-1 0,-7-1-1 16,6 2 2-16,1-4-5 0,-7-2 4 0,1-2 0 15,5 0-4-15,-6 0 1 0,0-5 0 0,1-2 4 16,-8-4-3-16,1-5 4 0,-1 1-1 0,-6-3-2 0,1-5 4 15,-8-2-2-15,1-1-1 0,-7-4 3 0,0 0-3 16,-1 1 4-16,-5-5-4 0,-7 1 4 0,0-1-2 16,0-3-1-16,-6 0 1 0,0 0 2 0,-7 0-3 0,6 0 0 15,-6 0 4-15,0 0 0 0,0 0 0 0,0 0-2 16,0 0-2-16,0 0 4 0,0 0-4 0,0 0 4 0,0 0-4 16,0-3 4-16,0 3-4 0,0 0 1 0,0-4 3 15,-6 4-3-15,6-3 4 0,0 3-4 0,0 0 4 16,0-4-4-16,0 4 4 0,0 0-4 0,0 0 4 0,0-4 0 15,0 8 0-15,0-8-3 0,0 8-1 0,0-4 0 16,0-4 0-16,0 4 4 0,0 0-1 0,0 0 0 0,0 0 0 16,0 0-1-16,0 0-3 0,0 0 0 0,6 0 4 0,0 0-1 15,0 4-3-15,2-4 4 0,-2 4-4 16,0-1 4-16,7 1-1 0,-6 3-3 0,6-4 4 0,-7 5-2 16,8-4-2-16,-8 3 3 0,7-3 0 0,-6-1-3 0,-1 1 3 15,1 3-3-15,5-7 4 0,-5 4-4 0,0-4 4 16,-1 3-1-16,0-3-1 0,1 5-2 0,6-5 4 0,-6 0-4 15,5 3 4-15,-5-3-4 0,0 0 2 0,5 0 2 16,-4 7-4-16,4-7 0 0,-5 0 2 0,-1 0-2 16,7 4 3-16,-6 0 1 0,-1-4-4 0,8 3 0 0,-8 1 1 15,7-1 0-15,-6 1 2 0,5 1-1 0,-5-3 1 16,6 3 1-16,-6-2-2 0,5 0-2 0,-5 2 2 0,6-2 0 16,-7 1-2-16,7-2 0 0,-6 3 1 0,6-1 0 15,-7-1 0-15,8 2 0 0,-8-2 0 0,1 0 0 0,-1 1 4 16,7 0 0-16,-6-4-4 0,-1 3-1 0,0-3 1 15,2 3 0-15,-2-3 0 0,0 5 0 0,1-5 2 16,-1 0 1-16,1 3 0 0,-1 1-1 0,-6-4-1 0,7 4 0 16,-1-4-1-16,-6 3-3 0,7 1 4 0,0 0-2 15,-7-1 0-15,6-3 0 0,0 4 0 0,1-4 0 0,0 3 0 16,-7-3 1-16,6 4-1 0,0-4 0 0,1 0 1 16,-7 0 0-16,6 0 0 0,-6 0 2 0,7 0-2 15,-7 0 0-15,0 3 0 0,7-3 0 0,-7 5 0 0,6-5-1 16,-6 0 1-16,6 3-5 0,-6 1 3 0,14-4-2 0,-8 3-2 15,0-3 1-15,1 4 2 0,6 0 0 0,-6-1-1 16,5-3 0-16,-4 4 0 0,-2-4 1 0,0 4 0 16,0-1 1-16,8 2 0 0,-8-5 0 0,1 0 0 0,-7 2 1 15,6-2 0-15,1 0 1 0,0 5-1 0,-7-2 1 16,6-3 2-16,0 4 0 0,-6-4-2 0,6 4 1 0,2-4-1 16,-8 3 1-16,6-3-1 0,0 0 0 0,1 4 3 15,-7-4-3-15,6 0 0 0,1 0 1 0,-7 0-1 16,7 0 0-16,-7 0 1 0,0 0 2 0,0 4-2 0,0-4-1 15,0 0 1-15,0 0 2 0,0 0-3 0,0 0 1 16,0 0 2-16,0 0 0 0,0 0-3 0,0 0-1 0,0 0 1 16,0 0 0-16,0 0 2 0,0 0-1 0,0 0-1 15,0 0 1-15,0 0 2 0,0 3 1 0,0-3 0 0,0 0-1 16,0-3 0-16,0 3-2 0,0 0-2 0,0 0 3 16,0 0-2-16,0 0 3 0,0 0 0 0,0 0-3 15,0 0 0-15,0 0 4 0,0 0-3 0,0 0 3 0,0 0-3 16,0 0 3-16,0 0-1 0,0 0-2 0,0 0 3 15,0 0 2-15,0 0-2 0,0 0 0 0,0 0-1 0,0 0 2 16,0 0-2-16,0 0 0 0,0 0 0 0,0 0 0 16,0 0 1-16,0 0-1 0,0 0-2 0,0 0 3 15,0 0-1-15,0 0 0 0,0 0-1 0,0 0 1 0,0 0-1 16,0 0 1-16,0 0-2 0,0 0 1 0,0 0 1 0,0 0-2 16,0 0 1-16,0 0-1 0,0 0 0 0,0 0 0 15,0 0 1-15,0 0-1 0,0 0 0 0,0 0 0 16,0 0 1-16,0 0 1 0,0 0 0 0,0 0-2 0,0 0 1 15,0 0 2-15,0 0-1 0,0 0 1 0,0 0 0 16,0 0-3-16,0 0 3 0,0 0-3 0,0 0 3 0,0 0 0 16,0 0-3-16,0 0 3 0,0 0-3 0,0 0 3 15,0 0-4-15,0 0 5 0,0 0-5 0,0 0 4 0,0 0-4 16,0 0 4-16,0 0-4 0,0 0 4 0,0 0-1 16,0 0-3-16,0 0 4 0,0 0-5 0,0 0 4 15,0 0-3-15,0 0 2 0,0 0 2 0,0 0 1 0,0 0-3 16,0 0 1-16,0 0-1 0,-7 0 0 0,7 0 0 15,-7 0 1-15,7 0-2 0,-6 0 1 0,-1-4 1 0,1 4-2 16,0 0 2-16,-8 0-2 0,8 0-2 0,-7-4 0 16,6 1 2-16,-6-1 0 0,7 0 1 0,-8 1-1 15,2-2-2-15,-2-2 3 0,-5 4 0 0,6-5-1 0,-6 1 0 16,5 3 0-16,-5-3 0 0,-1-1 2 0,1 1-2 16,6 4 0-16,-13-8 0 0,6 4-1 0,1-1 2 15,-7 0-4-15,0-2 4 0,-1 0-1 0,1-2 1 0,1 5-1 16,-8-8 0-16,13 5 1 0,-12-2-4 0,6 1 4 15,0 0-3-15,-1-4 1 0,8 4 1 0,-7 0 2 0,6 1-2 16,-6-5 0-16,7 4 0 0,-7-5 0 0,0 3-1 0,0-1 1 16,-1-3-1-16,2 3-1 0,-1 0 2 0,-7-4 1 15,7 0-1-15,-6-1 1 0,-1 4 0 0,7-3 0 0,-6-4-4 16,-1 4 3-16,7-1-1 0,-7 0-2 0,7 2 3 16,0-3-4-16,0 7 4 0,0-1-4 0,0-2 3 15,6 2-3-15,-6 2 0 0,6 2 3 0,1-1-3 0,-1 0 1 16,2-1 0-16,-2 2 0 0,0-1 0 0,1 0 0 15,-1 0 0-15,0-4 0 0,1 4 0 0,-7-4 0 0,6 4 0 16,-6-3 0-16,1-1 0 0,-2-3 3 0,1 3-4 16,0 1 2-16,6-4 3 0,-5 2-2 0,-1 2 0 15,0-1 0-15,6 1 0 0,1-1 0 0,-1 4 0 0,7 0 0 16,-7 1 0-16,7 2 1 0,0-3 0 0,0 0-3 16,0 4 4-16,-6-5-2 0,5 1-2 0,-6-3 2 15,2 2 2-15,-2-2-2 0,1-1-1 0,-7-3 2 0,6 4 1 16,-7-6-1-16,-5-1-2 0,-1 3 2 0,7-4 1 15,-6 4-3-15,-1-1 4 0,1-3-2 0,5 4 0 0,1-4 0 16,-6 7 0-16,13-4 2 0,-7 5-1 0,6 3-3 16,1-3 4-16,-1 3-1 0,0 0-3 0,1 3 3 0,-1 1 0 15,0-4-1-15,1 4 1 0,0-5 0 0,-8 5 0 0,8-4-4 16,-7 0 4-16,0 4-2 0,-6-4 2 0,5 4-4 16,1-4 4-16,-6 0 0 0,5 4-1 0,2-4 0 15,-8 0-2-15,7 3 1 0,7 1 3 0,-8-4-2 0,1 4-2 16,7-1 4-16,-1-3-4 0,0 3 4 0,8 5-1 15,-8-4-1-15,7-1 0 0,1 1 1 0,-8 3-1 0,14-3 1 16,-8 0-1-16,1 0 0 0,0 3-1 0,0-3 2 16,1 3-1-16,-2-4-2 0,8 5 3 0,-8-4-1 15,1 3 0-15,-6-3-1 0,6 3-2 0,-7-3 1 0,1 2 0 16,-1-2 0-16,0 1 1 0,-5 1 0 0,5-2 2 16,0 0 1-16,-6-1-2 0,7 4-2 0,-1-2 1 0,1-2 1 15,-1 1 1-15,1 0 1 0,-8 0-1 0,8-1-2 16,0 1 1-16,-8-1 1 0,8 2-1 0,-7-6 0 15,6 5 1-15,-6 0 0 0,1-4 0 0,5 4 0 0,-6-1 0 16,6 0-2-16,1 1 2 0,-1 0-1 0,1-1 1 16,6 4-1-16,0-3 3 0,-1 4-3 0,8-1 0 0,-7 0 1 15,6 4-1-15,1 0 0 0,0 0-1 0,-1-3 1 16,7 3 1-16,0 0 0 0,-6 3 0 0,6-3 0 16,0 0 0-16,0 0 0 0,0 0 1 0,0-3-12 0,0 3 13 15,0 0 0-15,0 0 0 0,-7 0-1 0,14 0 1 16,-7 0 1-16,-7 0-3 0,7 0 1 0,0 0 1 0,0 0-2 15,0 0 0-15,0 0-1 0,0-4 0 0,0 4 2 0,0 0-3 16,0 0 1-16,0 0-2 0,0 0-4 0,0 0-1 16,0 0-9-16,0 0-5 0,0 0-6 0,0 0-13 15,0 0-9-15,0 0-11 0,0 0-6 0,0 0-22 0,0 0-11 16,0 0 10-16,0 0 7 0,0 0 12 0</inkml:trace>
  <inkml:trace contextRef="#ctx0" brushRef="#br0" timeOffset="118665.55">23204 6521 411 0,'-6'-4'18'0,"0"0"3"0,-7 1-4 16,6-1 3-16,0 1-2 0,-5 3-5 0,5 0 0 15,-6 0 0-15,0-5-2 0,0 5 4 0,6 0-5 0,-5 0 3 16,-2 0-2-16,2 0-2 0,-8 0 2 0,7 0 2 16,-7 0-4-16,0 0 4 0,1 0-4 0,-1 5 2 0,2-5 0 15,-9 0 0-15,1 3 0 0,0 1 2 0,0-1 0 16,0 1 0-16,-1 0-2 0,8-1 0 0,-7 1 0 15,0 0 2-15,0-1-2 0,1 1 2 0,5-1 0 0,0-3-1 16,1 5-2-16,-1-2 0 0,0 1 0 0,1 3-1 16,-1-3 0-16,8 3-1 0,-8 0 0 0,0 5 1 0,1-6-3 15,-1 6 1-15,0-2 0 0,-5 5 3 0,5-1-3 16,-6 2 0-16,6 5 0 0,-5-6 0 0,5 7-1 0,-6-3 2 16,7 3-3-16,-8 0-2 0,8-1 1 0,-1 5 0 15,1 1 0-15,-1-7 1 0,1 3 1 0,-1 3 0 16,6-5 0-16,-4 2-4 0,4-2 0 0,1 2 3 0,1-3 0 15,-2 0 0-15,2-2 0 0,-2 0-1 0,8 0-2 16,-7 1-2-16,6-5 2 0,0 4 2 0,1-2-2 0,0 1 1 16,0-1-4-16,-2 2 2 0,2-4 2 0,6 5-2 15,-6-1 0-15,6 0 0 0,0-4 3 0,0 5-2 0,0 4 0 16,0-5 1-16,-7-1 1 0,14 2-2 0,-7 3 1 16,0-4 1-16,0 4-3 0,0 1 1 0,0-2-1 15,0-2 1-15,6 3-1 0,0-4 0 0,2 4 0 0,-2-3 3 16,0 3-1-16,7-4-3 0,-6 1 4 0,6-2-4 15,-1 1 4-15,2 1-3 0,-2-4 0 0,2 3 4 0,-1-3-3 16,0-1 2-16,0 1 2 0,-1 0-2 0,8-1 0 16,-6 1-2-16,5-5 2 0,-6 2 0 0,6 2 0 15,1-3 0-15,6 4 0 0,-7-4 0 0,1 0-1 0,7 4 0 16,-9-4 0-16,9 0-1 0,-7-4 0 0,-1 4 0 16,7 0-1-16,-6-1 1 0,-1 2-1 0,0-5 1 0,1 0 1 15,0 4-2-15,-1-4 1 0,1 1-1 0,-1 0 1 16,1-1 0-16,0 0 0 0,-1-3 0 0,7 4 0 0,0-1-2 15,-6 0 1-15,12 0-1 0,-13 1 0 0,14-5 0 16,-7 4 0-16,7-3-2 0,-1 3 1 0,-6-3 3 16,7 0-2-16,-1-1 2 0,1 1-1 0,-1-1-3 0,2-3 0 15,-2 0 0-15,1 5 1 0,-1-5 0 0,7 0 0 16,-6 8 1-16,-1-13-1 0,7 12 4 0,-7-7-1 0,1 0-3 16,0 4 3-16,0-4 0 0,-1 4-3 0,1 0 3 15,-1-1 0-15,1-3 0 0,-1 4-4 0,1-4 1 0,6 6 3 16,-7-1-1-16,1-5-3 0,-1 4 4 0,1-4-4 15,-1 0 4-15,-5 0-2 0,5 3 1 0,1-3 0 0,0 0 0 16,-8 0 0-16,1 0-1 0,1 0 1 0,5 4-2 16,-6 0 2-16,1-1-1 0,-1 1-2 0,-1 0-1 0,1-1 1 15,7 0 1-15,-7-3-1 0,0 0 4 0,0 5-4 16,1-5 4-16,5 0-3 0,-6 0-1 0,0 0 4 16,0 0 0-16,0 0 0 0,-6 0-4 0,6 0 4 0,-7 0-1 15,1 0-3-15,0-5 4 0,-1 2-2 0,0 0 0 16,-6-1 0-16,7 0-2 0,0 1 4 0,-8-1-2 15,8-3 0-15,-7 3-2 0,7-3 3 0,-1 7 0 0,-6-8-3 16,6 5 3-16,1-1-1 0,0-4 0 0,-1 6 0 0,1-3-1 16,0 2 0-16,-1 3 0 0,1-8 1 0,6 1 1 15,-7-1 0-15,1 1 0 0,6 3 0 0,-7-6 0 16,7 2 0-16,-6-3-1 0,6-4 0 0,-7 5-1 0,7-5-2 16,-6 3 4-16,-1 2-2 0,1-5-2 0,0 5 3 15,-8-5 1-15,2 4 0 0,5 0-3 0,-5-4 0 16,-2 4 0-16,2 1 0 0,-2-2 2 0,1 1 0 0,1 0 0 15,-2 1-1-15,8-3-1 0,-7-1 2 0,0 3 2 0,6 0 0 16,1-3-3-16,-7 0 0 0,0-1 0 0,6-4 1 16,-5 5 0-16,-2-1-1 0,2-3 1 0,-1-1 2 0,0 1-2 15,-7 0 0-15,1 0 0 0,-1-1 0 0,0-2 0 16,-6 1-2-16,0-2 4 0,8 1-1 0,-8 3-2 16,0-1 1-16,0-3 0 0,0 4 2 0,0-1-2 0,-8 1 0 15,8-1-2-15,8 1 1 0,-8 1 1 0,-8 2 2 16,8 0-1-16,-6-3 1 0,6 3-3 0,-6-3 1 0,-7 3 1 15,6-3 0-15,1-1-2 0,-7 2 1 0,-1-2 1 16,8 1-2-16,-14-1 1 0,8 2 0 0,-1-3 1 16,-1 2-4-16,-5-1 3 0,6 5 0 0,0-4 0 0,-7 3 1 15,8-2 0-15,-8 0-2 0,7 0 0 0,-7 2 1 16,8 0 0-16,-8 1 1 0,0-4-2 0,1 3 1 0,-1 1 1 16,0-1 0-16,-6 0-2 0,7 3 1 0,-7-2-1 15,0 1 0-15,-7 1 0 0,1-3 2 0,-1 5-1 16,1-2 0-16,-7-3 0 0,-1 8-1 0,1-8 1 0,0 8 0 15,1-4 0-15,-2 0-1 0,1 3 1 0,0-2 1 16,-1 2-2-16,2 1 1 0,-1-4 1 0,0 3-2 0,-1 1 1 16,8 0 1-16,-7 0-1 0,0 3-1 0,7 1 1 15,-1-1 1-15,-7 0 0 0,8 1-1 0,-1 3 1 16,-6-5-2-16,7 5 1 0,-1 0-1 0,1 0 1 0,-7 0 0 0,7 0 0 16,-8 0 0-16,1 0 0 0,0 0 0 0,-1 0-1 15,8 0 1-15,-7 0-1 0,0 0 1 0,0 0 1 16,0 0-1-16,0 0-1 0,0-3 1 0,0 3-1 0,-1-3 1 15,2-1 1-15,5 4-2 0,-6-4 2 0,-1-2-1 16,2 6-1-16,-1-5 1 0,0 1 1 0,-1 4-2 16,1 0 0-16,7 0 2 0,-7 0-1 0,7-3-1 0,-1 3 1 15,1 0 1-15,5-5 0 0,-5 3-2 0,6-2 1 16,-1 1 1-16,1-2 0 0,6 2-2 0,-5 3 2 0,5 0 0 16,0-3-2-16,1 3 1 0,-1 0-1 0,8 0 1 15,-2 0-1-15,2-5-1 0,-2 3 2 0,1 2 0 16,7 0 2-16,0-5-3 0,6 5 1 0,-7 0-1 0,7-4 1 15,0 4 1-15,0 0-2 0,0 0 1 0,0 0-1 16,0 0 1-16,0 0-1 0,0 0 1 0,0 0-1 0,0 0-2 16,0 0 0-16,0 0 2 0,0 0-7 0,0 0-4 15,0 0-5-15,0 0-3 0,0 0-11 0,0 0-8 0,0 0-7 16,0 0-12-16,0 0-7 0,0 0-16 0,0 0-18 16,0 0 1-16,0 0 9 0,0 0 10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21:5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8166 3323 404 0,'0'-4'21'0,"0"8"1"0,0-4-3 16,7 0 3-16,-7 0 1 0,-7 0-3 0,7 0-1 0,0 0 0 15,0-4 1-15,0 4 1 0,0 0-3 0,0 0 1 16,0 0-2-16,0 0 0 0,0 0 2 0,0-4-3 16,0 4-3-16,0 0 1 0,0 0-1 0,7 0-1 0,-7 0-1 15,7-3 1-15,-1 3-1 0,-6-3 0 0,13-2-3 0,-7 2-1 16,8-2 0-16,6 3-2 0,-8-3 1 0,8-2-2 15,5 3 0-15,-5 1-1 0,7-5 1 0,5 5 0 0,-6-4 0 16,7 2-3-16,6 2 1 0,-7-4 1 0,7 0-3 16,1 3 1-16,-2 0-1 0,8-3 0 0,-7 3 0 15,7 1 0-15,0-1 0 0,5-3 2 0,1 3-3 16,-5 0 1-16,10-2 0 0,-4 2 0 0,12-4 1 0,-7 3-2 16,7-1 1-16,8 3 0 0,-8-2 0 0,12-1 0 0,-4 1 0 15,4 3-2-15,2 2 2 0,-1-5 0 0,0 5-12 16,6-4 13-16,-5 4 0 0,6 0 0 0,0-3 0 15,-8 3-2-15,8 0 0 0,-7 0 0 0,0 0 1 0,7 0-2 16,-13 0 1-16,5 0-3 0,2 0 4 0,-1 3-4 16,-6 1 4-16,5-4-3 0,-4 0 4 0,4 5-1 0,-4-3 0 15,4-2-2-15,-6 0 1 0,2 5 0 0,-2-5 2 16,0 0-4-16,2-5 4 0,-2 10 0 0,0-10-4 16,-5 5 5-16,6 0 0 0,-7 0-1 0,6 0-2 0,-6 0 2 15,1-2-2-15,-8 2 1 0,8-5-1 0,-9 5 1 16,2-4-1-16,0 4 0 0,0-3 2 0,-7 3-3 0,0 0 3 15,0 0-3-15,-6 0 4 0,5-4-4 0,-5 4 4 16,-7 4-2-16,0-4 0 0,1 0-3 0,-1 0 1 16,-7 3 3-16,1-3-3 0,-1 4-6 0,-6 1-2 0,-6-3-5 15,7 3-8-15,-9 1-4 0,-4-1-9 0,5 2-8 0,-5-5-4 16,-2 3-13-16,1-5-15 0,-6 3 1 0</inkml:trace>
  <inkml:trace contextRef="#ctx0" brushRef="#br0" timeOffset="1454.43">13937 3184 413 0,'0'-5'24'0,"-7"2"-2"0,7 3-2 0,0 0-2 16,7 0-1-16,-7 0-11 0,7 0 3 0,-1 0-4 0,0 0 3 15,1-5-5-15,6 5 4 0,0-2 0 0,0 2-1 16,6 0 0-16,1 0-3 0,0-4 1 0,-1 4 0 0,1 0 0 16,-1 0 1-16,1 0 0 0,6 0 3 0,-6 0-4 15,5 0 4-15,-5 0 0 0,6-3-3 0,0 3-1 16,1 0 2-16,-2 0 0 0,1 0 0 0,6 0 0 0,1 0 0 16,-1 0 0-16,2 0 0 0,-1-5-2 0,5 10 4 15,1-5-4-15,7 0 3 0,-1 0-1 0,1 0-4 0,0 0 4 16,6 0-4-16,-1-5 3 0,2 5 0 0,-1 5-1 15,1-5 0-15,4 3-1 0,2 1 0 0,0-2-1 16,-7 3 0-16,13-2-4 0,-6 2 4 0,0-1-4 16,6 2 1-16,0-2 0 0,0 3 0 0,0-7 4 0,0 4-1 15,7 0-4-15,-7-1 4 0,6 1 0 0,-6-4 0 0,14 0 0 16,-14 3-4-16,6-3 4 0,2 0-1 0,-2 0 0 0,0 8 0 16,8-8 0-16,-8 4 0 0,8-1-2 0,-8-3 2 15,8 7-1-15,-8-7 0 0,7 4 0 0,-6-1 0 16,-1 5 0-16,8-8-1 0,-8 4-2 0,0-1 4 0,2 1-4 15,-2 3 1-15,0-3 3 0,-6-4 0 0,8 7-4 16,-8-7 5-16,6 5-1 0,-6 2 0 0,0 1 0 0,0-2-1 16,1-2 0-16,-8 0-3 0,8 2 0 0,-1 3 4 15,-6-6-3-15,6 8 3 0,-7-11 0 0,0 4 0 16,8-1 0-16,-8 1 0 0,0-1-4 0,-5 4 4 0,6-3 0 16,-7 1 0-16,-1-2 0 0,2 0-1 0,-7 8 0 15,5-3 0-15,-5-8-3 0,0 12 3 0,0-12-3 16,-1 6 2-16,-6-6 2 0,0 0-1 0,0 7 1 0,6-7-4 15,-5 4 0-15,-7-4 4 0,5 3 0 0,1-3 0 16,-6 4 0-16,-1-8 0 0,1 11 0 0,0-7 0 0,6 0-4 16,-13 0 0-16,7 5 4 0,-1-5 0 0,1 3 0 15,-1 2 0-15,1-2 0 0,-1-3 0 0,-5 0-1 0,11 4 0 16,-5-4 1-16,-1 3-2 0,1-3-2 0,-1 0 4 16,8 4-4-16,-7-1 4 0,5-3-3 0,-5 8 3 15,6-8 0-15,1 0-3 0,-8 4 3 0,7 3 0 0,0-4 0 16,0-3 0-16,0 4-4 0,0-4 4 0,0 0-2 0,0 0 2 15,7 4 0-15,-7-1 0 0,1-3 0 0,-2 0-4 16,1 4 1-16,0-8 0 0,7 4 1 16,-7 4 4-16,7-4-2 0,-7 0 2 0,6 0-2 0,1 4-2 0,-1-8 0 15,8 8 0-15,-8-8 3 0,7 4 0 0,0 0-3 16,0-4 1-16,0 1 0 0,1-1 4 0,-1 0-4 0,6 1 2 16,-6-4 0-16,1-1 1 0,5 4-2 0,1 1-2 15,-8-4 0-15,8 3 0 0,0 4 0 0,0-3 1 0,-1-5 0 16,1 3 2-16,0 2-1 0,-1-4 0 0,1 3 0 15,6-7 0-15,-6 4 2 0,0 0-2 0,-2-4 0 16,8 3 1-16,-6 2-2 0,7-3 0 0,-8 2 1 0,0-3 0 16,7 6 0-16,1-3 1 0,-8 0-2 0,8-2 2 15,-1 3-1-15,0 2 0 0,0 4 0 0,7-4 0 0,-7 4 0 16,7 0-1-16,-7-3 1 0,6 3 0 0,1 3 0 16,-6-3 0-16,5 0-1 0,-6 0 0 0,0 0 0 15,-6 0 0-15,6 0 1 0,-7 0 0 0,1 0 0 0,0 4 0 16,-7-4 0-16,6 0-1 0,-6 0 0 0,1 0 0 15,-1 4 1-15,0-1-1 0,-6 0 0 0,5 2 0 16,-5-5 1-16,7 4 0 0,-8 3 0 0,1-4-2 0,-1 5 1 16,0-5 0-16,1 4 1 0,-1-3 0 0,1-1-1 15,-1 6 0-15,-5-3 0 0,5-2 0 0,-12 0 1 0,6-1-1 16,0 5 0-16,-6-8 0 0,-1 3 1 0,-5-3-1 0,-1 4 0 16,-1 1 0-16,-5-3 0 0,0 2 0 0,-1-4 0 15,1 4 0-15,-8-4 0 0,2 3 0 0,-1-3 0 0,-7 4 0 16,1-4 1-16,-1 0 1 0,1 0-2 0,-1-4 0 15,-6 8 0-15,6-8 3 0,-6 8-3 0,0-8 5 16,0 4 1-16,0 0 0 0,0 0 0 0,0 0-2 0,0 0-1 16,0 0 0-16,0 0 2 0,0 0 3 0,0 0 0 15,0 0-2-15,0 0 2 0,0 0 0 0,0 0 0 0,0 0-2 16,0 0 0-16,0 0 0 0,-6 0 0 0,6 0 1 16,0 0-1-16,0 0 0 0,0 0 1 0,0 0-3 15,0 0 0-15,0 0-1 0,0 0 0 0,0 0-1 0,0 0 0 16,0 0-2-16,0 0-1 0,0 0-4 0,0 0-5 15,0 0-9-15,0 0-9 0,0 0-12 0,0 0-11 0,0 0-14 16,0 0-24-16,-6 0-3 0,6 0 11 0</inkml:trace>
  <inkml:trace contextRef="#ctx0" brushRef="#br0" timeOffset="6790.55">27464 758 426 0,'0'0'33'0,"0"0"-3"0,0 0 1 16,0 0-1-16,0 0-6 0,0 0-7 0,0 0 3 15,0 0-2-15,0 0-2 0,-6 0-2 0,6 0-1 16,0 0-1-16,6 7 3 0,-6 4-3 0,-6-4 2 0,6 8 2 16,0 4 1-16,0 3 4 0,0 3-2 0,-7 7 3 15,0 5 0-15,1 7-4 0,0 0 3 0,-8 4 1 16,8 7-1-16,-7 4-1 0,0 0-5 0,0 7 1 0,-1 3-1 16,2 0-1-16,-1 5-1 0,0 0 1 0,0-1 1 15,6 0-1-15,-6-4-1 0,1 1-1 0,-2-4-5 0,8-4 4 16,-1-3-5-16,-6-1 3 0,6-6-2 0,-5-5 0 15,6-3 0-15,-2 1-2 0,2-5 0 0,-7-4-1 16,6 1 0-16,1-8-1 0,-7 5 0 0,7-9-1 0,-1 0 0 16,0-3-1-16,1 0 0 0,0-3-4 0,-1-4 3 0,0-1-2 15,1 1-4-15,6-4-1 0,-7-4 0 0,7 0-3 16,0-3-2-16,-6-1-5 0,6-3-3 0,0 5-8 0,-6-10-7 16,6 2-9-16,0-4-1 0,0-4-6 0,0 0-5 15,-8-7-2-15,8-5-3 0,0-6-6 0,0 0-14 16,0-11 0-16,8 3 11 0</inkml:trace>
  <inkml:trace contextRef="#ctx0" brushRef="#br0" timeOffset="7736.36">27438 311 409 0,'0'0'42'0,"0"-3"-2"16,-6 3-4-16,6 0 2 0,0-4-6 0,0 4-7 15,0 0 1-15,0 0-2 0,0 0-2 0,6 0 3 0,0 0-4 16,8 4 2-16,5-4 0 0,1 3-1 0,6 5 0 16,13-5-2-16,0 8-2 0,13-3-1 0,0-1-2 15,13 8-2-15,0-5-6 0,0 1-1 0,13 0 5 0,-6 4-6 16,6-4 4-16,1-1-1 0,-2 3-6 0,8-3 0 15,-6-3 4-15,-2 1-1 0,2-1 0 0,-1 0-1 0,0 1 0 16,-6-5-1-16,6 5 0 0,0-5-1 0,-6 5-4 16,6-1 0-16,-7 0 0 0,1 0 4 0,0 4 0 15,-7-4 0-15,0 2-1 0,0 1 0 0,-7 0 0 0,1 3 0 16,-6-3 0-16,-1 1 0 0,-7 0 0 0,-6 1-1 16,7 2-2-16,-14 1-2 0,7 0 1 0,-6-1 3 0,-7-3 2 15,7 3-1-15,-7 4 0 0,-6-2 0 0,-1-2 0 16,0 0 0-16,1 5 0 0,-7-4 0 0,0 3 0 15,0-4 0-15,-7 8 0 0,1-3 0 0,-1 4-3 0,1-3 0 16,-7 3 3-16,0-2 2 0,0 9 1 0,-7-4 3 0,1 7-3 16,-1 0 5-16,-5 0-2 0,5 6-1 0,-6 3 2 15,-7 2-1-15,1 3-1 0,-1 1 0 0,0 7 0 0,1 3 0 16,-7-3-1-16,0 8 0 0,0-1 2 0,0 3-3 16,0-2-2-16,0 3-1 0,0-4 3 0,0 0 2 15,6-6-1-15,1 2-2 0,-7-7 1 0,6-3 1 0,1-1-4 16,5-3 5-16,-5 1-1 0,0-2-1 0,-1-2-3 15,7-1 4-15,-7 0-5 0,8-3 4 0,-8-1-4 0,7 1 1 16,-7-4 0-16,8-4 0 0,-8 5-2 0,7-9 0 16,-7 0 3-16,8 1 0 0,-2-7 0 0,1 3 0 15,0-8-2-15,0 5 3 0,-1-9 1 0,2 5 0 0,-1-8 1 16,0 5 1-16,0-5 0 0,-1 0-4 0,2 1-1 16,-1-2 4-16,0 3-1 0,-7-6 0 0,7 4 0 0,-7-3-1 15,1 3 0-15,-1-3 0 0,2-1-1 0,-9-3 1 16,1 4-1-16,0-4 0 0,0 0 0 0,-7 0 0 15,1 0-4-15,-1 0 1 0,1 0 3 0,-7 0-3 0,6-4 3 16,-6 4 0-16,0-3-4 0,6 3 1 0,-6-4 2 16,7 1 2-16,-8-1-1 0,8-3-4 0,-1 0 2 0,1-2 0 15,-1 3-2-15,1-5 1 0,-1 3 0 0,-6-2 0 0,7-2 4 16,-8 1 0-16,1 0-5 0,-6 0 5 16,5-3-4-16,-5 3 3 0,-1-4 0 0,1 4-4 0,0 1 4 15,-1-2-4-15,7 1 4 0,-7 3-2 0,7-3 0 0,6 4-3 16,-5 0 4-16,5 0-1 0,7-1-4 0,0 5 3 15,6-1-1-15,-6-4 0 0,7 5-4 0,-1-4-2 0,1-1-5 16,-1 5-5-16,6-5-8 0,-4 5-9 0,-2-1-8 16,1-7-12-16,-1 4-13 0,0 0-4 0,7-1-15 15,-7-4-18-15,1 2 7 0,6 3 12 0,0-12 10 0</inkml:trace>
  <inkml:trace contextRef="#ctx0" brushRef="#br0" timeOffset="9557.85">27614 491 417 0,'0'0'25'16,"0"3"-3"-16,0-3 5 0,0 0-1 0,0 0-3 16,0 0-5-16,0 0-1 0,0 0-1 0,0 0-2 0,0 0 0 15,0 0 0-15,0 0 2 0,0 0 0 0,0 0-1 16,0 0 1-16,0 0-4 0,0 0-2 0,0 0 2 0,0 0 0 16,0 0-1-16,0 0-5 0,0 0 0 0,0 0-1 0,0 0-1 15,-7 0 4-15,7 0-1 0,0-3-1 0,0 3 0 16,-6-3-5-16,6-2 0 0,0-2 0 0,-7 2 0 15,7 3 3-15,0-6 0 0,-6 5-1 0,6-4-4 0,0 2 0 16,-6-2-1-16,6 4 3 0,0-5 1 0,-8 4 0 16,8-3-1-16,-6 0 0 0,6-1 0 0,-6 1 0 0,6 4 0 15,-7-5-1-15,7 5 0 0,0-5 0 0,0 8 0 16,0-3 0-16,0 3 0 0,0-3 0 0,0 3 0 0,0 0 0 16,0 0 1-16,0 0 0 0,0 3 0 0,0-3 0 15,0-3 0-15,0 3-4 0,-6 0 5 0,6-4-4 16,0-1 4-16,0 5 1 0,0-3 1 0,0 3 0 0,0-4 2 15,0 4 2-15,0-3 0 0,0 3-4 0,0 0 5 16,0 0-2-16,0 0 1 0,0 0-1 0,0 0 1 16,0 0 1-16,0-4-2 0,0 4 1 0,0 4 0 0,0-8-2 15,-7 4 1-15,7 0-1 0,0 0-5 0,0 0 4 16,0 0-5-16,0 0 5 0,0 0-3 0,0 4-2 0,0-1 5 16,0 1-4-16,-6 4 4 0,6 2 1 0,-7 1 2 15,1 7 0-15,-1 4-2 0,-6 5 5 0,7 2 0 0,-8 4-2 16,2 3-2-16,-1 4 2 0,-1 4 0 0,2 0-1 15,-8 4 0-15,7 0 3 0,-7-1 0 0,8-3-1 16,-8 0 0-16,7 4-1 0,0-8 1 0,0 1-2 0,-1-5 0 16,2 1-1-16,6-3-1 0,-8-2 0 0,8-3 1 0,-1 0-1 15,-6-3 0-15,13 0-3 0,-7-1-1 0,1-3 3 16,6 0 0-16,-6-3-1 0,6-1 0 0,-6 4-1 16,6-8-4-16,0 4 0 0,-8-2 4 0,8-2 0 0,0-2-4 15,-6-2 4-15,6 1-1 0,0-4 0 0,0 4 0 16,0-3 0-16,0-1 0 0,-6 0-3 0,6 1-1 0,0-4 0 15,0 2 3-15,-7 5 1 0,7-6 0 0,0 1 0 16,0-1-1-16,0-3 0 0,-7 6 0 0,7-4-3 0,0 0-1 16,-6-1 4-16,6 1 0 0,0 0 0 0,6-1 0 15,-12 1-4-15,6-1 4 0,0 5-3 0,0-4 3 16,-7 3-3-16,7 0 4 0,-6 1-2 0,6 2 1 0,-6 1 0 16,-1 0 0-16,0 4 0 0,1-4-4 0,6 8 4 15,-13-1-4-15,6 0 4 0,1 0-3 0,-7 4 3 0,7 0-3 16,-2 0 0-16,2 1 4 0,0-2 0 0,0 1-1 15,-2 0 0-15,2 0 0 0,0 0 0 0,-1 1 0 16,1-5 0-16,-1 3 0 0,7 2-1 0,-7-5-2 0,1 4-1 16,6-4 1-16,0 4 0 0,-6-3 0 0,6-5 0 15,-6 5 1-15,6-1-1 0,-8-4 1 0,8 5 4 16,0-5-1-16,-6-3 0 0,6 4 0 0,-6-4-1 0,6 3 0 16,0-2-3-16,0-1 3 0,0 3-3 0,0-3 2 0,0-3 1 15,0 3-3-15,-7 0 4 0,7-4-1 0,0 0 0 16,0-3-3-16,0-1 3 0,0-3-3 0,0 4 4 0,0-4-2 15,0 0 1-15,0 0-3 0,0 0 3 0,0 4-3 16,0-4 4-16,0 3-4 0,0 2 0 0,0-5 0 16,0 2 4-16,-7 3-4 0,7-2 2 0,0-3-2 0,0 4 4 15,0-4-1-15,0-4-1 0,0 4-2 0,0 4 4 16,0-4-4-16,-6 0 4 0,6 4-4 0,0-8 4 0,0 8 0 16,0-4-4-16,0 0 4 0,0 0-4 0,0 0 2 15,0 0-1-15,0 0 3 0,0 0-2 0,0 0-1 0,0 0 3 16,0 0-1-16,0 0-2 0,0 0 3 0,0 0-1 15,0 0 0-15,0 0-2 0,0 0 3 0,0 0-4 16,0 0 4-16,0 0-1 0,0 0-2 0,0 0 3 0,0 0-3 16,0 0 4-16,0 0-5 0,0 0 5 0,0 0-4 15,0 0 3-15,0 0-1 0,0 0-3 0,0 0 2 16,0 0 2-16,0 0-4 0,0 0 0 0,0 0 4 0,0 0-4 16,0 0 4-16,6 0-4 0,-6 0 4 0,14 0-4 15,-8 0 4-15,8 0-3 0,-2 0 3 0,1 0 0 0,7 0-1 16,0 0-3-16,6 0 4 0,-1 0-4 0,8 3 3 0,-7 5-3 15,6-5 4-15,1 1-1 0,7 4-4 0,-8-5 5 16,1 4-1-16,5-3 0 0,-5 0 0 0,-7-1 0 0,7 1-1 16,-7-4 0-16,0 0 0 0,-7 0 0 0,1 0 0 15,0 4 0-15,-8-4 0 0,1 3-2 0,1 1-2 16,-8-4 4-16,0 3-2 0,8 2-2 0,-14-5-1 0,0 3-2 16,6-3-1-16,-6 0-5 0,0 0-1 0,0 3-7 15,0-3-5-15,0 0-7 0,0-3-8 0,0 3-6 0,0 0-12 16,0 0-6-16,0 0-9 0,0 0-14 0,0 0-10 15,0-3 10-15,0-5 9 0</inkml:trace>
  <inkml:trace contextRef="#ctx0" brushRef="#br0" timeOffset="14601.75">651 1315 421 0,'13'-4'42'0,"0"1"-2"0,7-5-2 0,-1 2 4 0,7 1 0 16,13-2-4-16,0-1-4 0,0-3-1 0,6 0 0 16,8 1-3-16,6 2-4 0,-1-3-3 0,1-4-2 0,6 5-5 15,-6-5 0-15,-8 3-2 0,8-1-2 0,-7 1-1 0,1 2-4 16,-15-2 2-16,1 5-2 0,1 0-4 15,-7-1-3-15,-8 1-1 0,-5 3-7 0,0 1-3 0,-2-1-7 16,-4 0-6-16,-1 1-4 0,0-1-10 0,-6-3-2 0,5 4-9 16,-6-5-5-16,2-3-11 0,-2-4-18 0,0 5 8 15</inkml:trace>
  <inkml:trace contextRef="#ctx0" brushRef="#br0" timeOffset="14839.95">1407 692 403 0,'-8'7'30'0,"8"5"2"15,0 10-1-15,0 0 1 0,0 6 4 0,0 9 1 0,0 7 0 16,0 5-6-16,0 5 1 0,-6 5-3 0,6-1-3 16,-6 4 1-16,6-3-5 0,-7 3-3 0,1 1-2 0,-1-1-2 15,0-3-2-15,1-1-2 0,0-3-3 0,0 0-2 16,-2-4-2-16,8 0-6 0,-6-6-4 0,6-2-1 15,0-2-7-15,0-8-5 0,0 0-6 0,0-8 0 0,0-6-10 16,6-2-3-16,2-5-4 0,4-1-4 0,-6-8-6 16,8-3-17-16,5-3-4 0</inkml:trace>
  <inkml:trace contextRef="#ctx0" brushRef="#br0" timeOffset="15107.6">2292 949 410 0,'-13'10'35'0,"0"1"-3"0,0 8 4 0,-6-1-1 0,-1 12-1 15,0-1-9-15,-6 4-3 0,1 4 0 0,-9 3-6 16,2 4 2-16,-1-1-2 0,1 2-4 0,-7-1-1 15,6-1 1-15,1 1-5 0,-1 0-1 0,1-3-3 0,6-4 0 16,6-4-9-16,-7-4-2 0,15-4-6 0,-1-3-2 16,0-4-8-16,6-3-7 0,1-4-5 0,6-6-6 0,0-5-4 15,0-5-15-15,0 1-8 0</inkml:trace>
  <inkml:trace contextRef="#ctx0" brushRef="#br0" timeOffset="15320.33">1693 1144 405 0,'6'6'29'0,"8"2"-1"0,-2 3 2 15,8 3-3-15,5 4 0 0,2 4-2 0,5 4 0 0,-6 3-3 16,7 4 0-16,-1 4-4 0,8-1-1 0,-7 5-4 16,-1-1 0-16,1 0 1 0,-1-3-4 0,-6 4-2 0,7-9 0 15,-7 5-1-15,-1-4-2 0,2-4-2 0,-1-3-5 16,-6-4 1-16,-1-1-8 0,0-6-6 0,-6 0-5 15,1-4-11-15,-2 0-7 0,2-4-6 0,-2-3-17 0,2-4-16 16</inkml:trace>
  <inkml:trace contextRef="#ctx0" brushRef="#br0" timeOffset="16055.11">2806 1271 411 0,'0'3'17'0,"-6"-6"-3"0,6 3-7 16,0 0 1-16,0 0-6 0,0 0-12 0,0 3-8 15,6 1-2-15</inkml:trace>
  <inkml:trace contextRef="#ctx0" brushRef="#br0" timeOffset="16220.69">2885 1667 405 0,'-14'0'35'0,"-5"0"-6"0,6 0-5 0,7-4 2 0,-7 4-3 15,13 0-11-15,-7 4 2 0,0-8-7 0,7 4-2 16,0 0-3-16,0 0-8 0,0 0-4 0,0 0-4 16,7 0-8-16,0 0-7 0,-1 0 2 0,7 0-16 0</inkml:trace>
  <inkml:trace contextRef="#ctx0" brushRef="#br0" timeOffset="17192.2">3640 977 400 0,'-13'5'38'0,"-7"-1"1"16,-6-1-6-16,7 8 4 0,-7 0 2 0,0 4-6 0,0-1-3 16,0 9-4-16,7-2 4 0,-8 5-3 0,8 0-6 15,0-1-3-15,-1 4 3 0,6 1-2 0,1-5-7 0,7 4-2 16,6-3 4-16,0-5-2 0,0 6-2 0,6-9-1 15,7 0-1-15,1-7-6 0,-2 5 4 0,8-10 0 16,0-2-1-16,-1-4-1 0,7-4-1 0,-6 1-1 0,6-9 0 16,0-2 0-16,-7-4 0 0,8 0-1 0,-7-4-5 15,-2-4 6-15,2-4 0 0,-7 1 0 0,7 0 0 0,-14 0 1 16,7 3-2-16,-13-3 2 0,7 4 2 0,-1-2-1 16,-6 5 4-16,0 1 2 0,0 5 0 0,0 2-1 15,0 3 2-15,0 4-3 0,0 0-1 0,0 2-1 0,0 5-3 16,0 5 6-16,7-1-1 0,-1 2 1 0,1 9 0 15,0-1 0-15,5 5 2 0,2 4-3 0,5 5-2 0,-6 5-1 16,6 4 2-16,1 3-2 0,0 4-2 0,-7 0 4 16,6 0-5-16,0 4 4 0,-5 3-4 0,-1-3 0 15,-1-1 1-15,-4 1 1 0,-2 0-3 0,0-1-9 0,-6-3 8 16,6 0 0-16,-6-4-1 0,0-6 0 0,-6-2-1 16,0-2 0-16,6-5 1 0,-6-6 0 0,-8-5 0 0,8 1-2 15,-7-8 2-15,-1 1 0 0,2-5 1 0,-8 1 0 16,1-4 0-16,-1-4 0 0,0 1 0 0,-6-5-2 0,1-3 2 15,5 0 1-15,-6-3 0 0,-1-5 1 0,9 5 4 16,-2-4 0-16,0-5 1 0,1 5 0 0,5-4-4 0,2 4 3 16,5-5 1-16,-6 6-1 0,13-3 2 0,-7 3 0 15,7 2-3-15,0-3-2 0,0-1 2 0,7 5 1 0,6-4-4 16,0 3 2-16,1 0-1 0,4 1-2 0,-4-1 0 16,5 4-1-16,7-3-1 0,0 2-1 0,1 1-2 15,-1 0-6-15,-1 4-4 0,1 0-6 0,0-1-9 0,1 1-11 16,5 3-8-16,-6 1-11 0,1 0-12 0,-1-2-1 15,-7 2-20-15,7-4-7 0,-6 3 6 0,-1-3 16 0,-6-4 7 16</inkml:trace>
  <inkml:trace contextRef="#ctx0" brushRef="#br0" timeOffset="17640.24">4102 798 407 0,'-12'8'34'0,"-2"-1"1"0,8 7 0 15,-7 5-4-15,-7 4 4 0,8-2-4 0,4 8-3 0,-4 4-1 16,-1 1-1-16,6 1-2 0,-6 7-4 0,13-3-2 15,-6-2-2-15,6 0-2 0,6-5 3 0,1 2-2 16,-1-5-2-16,1-6-1 0,6-6-1 0,-1 2-2 0,2-5-1 16,-1-6 0-16,7-2-1 0,-8-1 0 0,8-5 0 15,-7-8-5-15,7 1 3 0,-8 0 0 0,8-8 0 0,-6 0 0 16,-2-7 1-16,1 0 0 0,0-3 0 0,0-4 2 16,-7-1 1-16,2 0-2 0,-2-2 2 0,-6 2 1 0,0 2 0 15,6 2 3-15,-6 0-1 0,0 7 0 0,0 1-3 16,0 7 4-16,0 0-4 0,0 8-1 0,-6-1-4 15,12 1 1-15,-6 3-1 0,0 3-2 0,0 4 2 16,0 0-1-16,0 4-1 0,0 8-1 0,0-1-1 0,-6 4-4 16,6 0 3-16,0 7-5 0,0 4-5 0,0-2-1 0,0-4-2 15,6 3-7-15,-6-4-5 0,7-4-3 0,0-4-5 0,-1 1-6 16,0-9-4-16,7-2-5 0,1-1-9 0,-2-7 2 16,8-3-15-16,-1-5-14 0,1-3 11 0</inkml:trace>
  <inkml:trace contextRef="#ctx0" brushRef="#br0" timeOffset="17863.38">4761 612 422 0,'-26'21'43'16,"6"5"-4"-16,0 3-4 0,1 4-3 0,13 4-3 16,-2 7-8-16,8 0 0 0,8 0-5 0,4-1-2 0,1 1-1 15,0-2-2-15,7-6-1 0,-1-3-1 0,-5 0 0 16,-2-4 1-16,-5-8-1 0,-1 2 5 0,-6-4 1 15,-6-5 3-15,-1 1-3 0,-5-5-3 0,-2-2-1 0,-5-5-2 16,-1 1-1-16,0 0-2 0,2-4-2 0,-2-4-1 16,0 0-7-16,7-2-9 0,-7-2-14 0,8 1-8 0,-2-4-12 15,8 3-5-15,-1 1-13 0,1-4-16 0,0 4 1 16</inkml:trace>
  <inkml:trace contextRef="#ctx0" brushRef="#br0" timeOffset="19175.59">5516 1567 400 0,'-7'-6'41'0,"1"-3"-1"16,-7 3 0-16,6-2 3 0,1-3-3 0,-8 0-6 0,8-7-4 15,0 3 1-15,-7 1-2 0,6-9-2 0,1 2 2 16,-1-2-1-16,1-5-2 0,6 2-7 0,-6-7 2 0,6 4-2 16,-8-8-2-16,8 1-1 0,0-1 2 0,0-3-3 0,0-5 1 15,0 2-3-15,0-2 1 0,0 1-2 0,0-2 0 16,0 2 0-16,0-5-3 0,0 5 4 0,0 4-1 16,0 0-1-16,0-1-1 0,0 5-1 0,8 3 0 0,-8-1 0 15,0 9-3-15,6 0-3 0,-6 3 3 0,6 3 2 16,1 4-4-16,-7 0 0 0,6 8 0 0,-6 0-1 15,0 4 0-15,0 3-1 0,7-4 2 0,-1 8-2 0,1-1 0 16,-1 8 0-16,0-3 0 0,8 10 0 0,-1-1 0 0,6 6 1 16,1 7 0-16,-1 7 3 0,1 3-5 0,6 4 4 15,-7 3 0-15,7 5-1 0,-6-1 0 0,7 0-1 16,-2 4-2-16,1-4-2 0,0-3 4 0,0 0 0 0,-6-5 0 16,-1-2-4-16,7-4 4 0,-6-1-1 0,-1-7-4 15,1-3 5-15,-7 0-5 0,7-12 5 0,-8 1-2 0,2-4-2 16,-2-4 0-16,2 1 5 0,-1-5-1 0,0-6-5 15,0-1 3-15,-1-3 3 0,-4-4-5 0,4 0 4 16,2-8-4-16,-8 1 4 0,7-8-5 0,-7-3 5 0,1-7-5 16,0 0 0-16,-1-6 1 0,0 3 0 0,-6-5 4 15,7-1 0-15,-7-2-1 0,-7 3-4 0,7 0 0 0,-6 7 4 16,6 0-1-16,-6 5 0 0,-1-2-2 0,0 12-6 16,7 4-2-16,-6 0-12 0,0 7-4 0,-1 4-14 15,1-1-10-15,6 5-14 0,0 3-11 0,-7 0-9 0,7 3-19 16,0-3 0-16,7 4 5 0,-7 0 13 0,6-4 9 0</inkml:trace>
  <inkml:trace contextRef="#ctx0" brushRef="#br0" timeOffset="21819.02">6767 1864 405 0,'-33'19'26'0,"-7"-4"0"0,1 3-1 15,1-4 2-15,-8 5-2 0,0-1-4 0,0 0 0 16,-5 0-1-16,5-2 1 0,-6 2-4 0,-6 0 1 0,5 0-2 15,-5 1-4-15,-7-1 0 0,-7 4 2 0,0-4-4 16,-6 3 3-16,-7 2-2 0,-6-1-3 0,0 0 3 0,-7 0-1 16,1 4-6-16,-8-5 4 0,-5 5-3 0,-1 0 5 15,-7 0 4-15,2-1 2 0,-1 1-1 0,-1 0 0 0,1 3 2 16,-1-3-2-16,2 3-2 0,-2-4-5 0,1 0 3 16,0 2-1-16,5-2-1 0,2 1-1 0,-7 0-1 15,6 0-1-15,-6-1-1 0,6 4-4 0,0-3-1 0,-5 0 0 16,11-1 3-16,-5 5 1 0,5-4-4 0,1-1 0 15,0 0 0-15,-1 1 0 0,14 0 0 0,-6 3 0 0,6-7 4 16,-1 0 0-16,7 4 0 0,1-8 0 0,6 7-4 16,7-6 3-16,-2 3 1 0,2-7-1 0,6 3 1 15,0 0 3-15,12-3-4 0,-5 3 4 0,6-4 2 0,0 2 0 16,6-2-2-16,1-2 1 0,-1 2 1 0,7-3 3 0,0 3 0 16,6-6 0-16,7-1-2 0,0 0 0 15,0 1 0-15,13-1 0 0,0-7-1 0,0 5-1 0,7-5-1 0,6 0-1 16,-7 0-1-16,7 2-1 0,0-2-1 0,0-2 0 15,0 2-1-15,7 0 2 0,-7 0-5 0,0 0 2 16,0 0 0-16,0 0 0 0,0 0 0 0,0 0 0 0,0 0 0 16,0 0 0-16,0 0 2 0,0 0-2 0,0 0 0 15,0 0 3-15,0 0-2 0,0 0 2 0,0 0 1 0,0 0 0 16,0-5-1-16,0-2-3 0,0-1 2 0,-7-3 0 16,0 0-1-16,7-7-4 0,-6 0 0 0,-7-4 5 15,7-3-5-15,-8-5 4 0,2 1 0 0,-2-8 0 0,2 1-1 16,-2-5 0-16,-5-3 0 0,5-4 0 0,-4 1-1 15,4-8 0-15,-5-1 0 0,5-5 0 0,-4-1-2 0,4 3 3 16,-5-7-5-16,5 3 5 0,2 1-2 0,-8 3 2 16,7 1 0-16,0 3-5 0,0 4 5 0,-1-1 0 15,-4 5 0-15,4-1-1 0,1 8 0 0,1-4 0 0,-2 3-3 16,2-2 1-16,-2 2-1 0,1 1 1 0,0-4 0 16,0 4 0-16,1 0 0 0,-2 4 0 0,8-1 3 0,-8 0-3 15,1 0 0-15,7 7 0 0,-7-2-2 0,6 2 2 0,-5 5 1 16,5 3-1-16,0-3 0 0,1 2 1 15,-1 4 0-15,1 5 0 0,6 0 0 0,-6-2-2 0,-1 6 2 16,7-1 0-16,-7 4 0 0,7-2 0 0,0-1 2 0,0 7-3 16,-6-9-2-16,6 10 5 0,0-6-3 0,0 0 0 15,0 1-3-15,0-1 5 0,0-3-5 0,0 4 1 0,-6-4 5 16,6 0-5-16,-8 1 5 0,8-2-5 0,-6-2 5 16,0 3 0-16,6-4 0 0,-7 4 0 0,7-3 0 15,0 2-1-15,0 1 0 0,-6 0 1 0,6 0-1 0,0 4 0 16,0 0 0-16,0-1-2 0,0 5-2 0,0 0 5 15,0-5-1-15,0 8 0 0,0-4-1 0,6 1-3 0,-6-1 0 16,7-3 0-16,-1-1 0 0,8 0 0 0,-8 1 0 16,7-4 1-16,0 0 0 0,6 1 0 0,1-5 1 15,0 4 0-15,-1-3 0 0,7 2 1 0,0-2 0 0,0-6 0 16,1 7 0-16,5-1-2 0,-6-6 3 0,7 6-1 16,-1-1 0-16,1-3 0 0,-1 4 0 0,1-1 2 15,-1 0-3-15,7 3-3 0,-6-1 5 0,5 1-2 0,2 2 0 16,-1-2 2-16,0 1 0 0,7 0 0 0,-1-3-5 15,1 3 5-15,-1-3 0 0,14-1 0 0,-7 0 0 0,1-4-3 16,5 1-1-16,8-1 5 0,-9-2-3 0,9-2-1 0,6-2 2 16,-7 0 3-16,13-5-1 0,-6 1 0 0,5-3 0 15,8-2 0-15,0 1-5 0,-7-4 5 0,7 4-5 0,-1-3 5 16,1-2 0-16,-1 2 0 0,1 4 0 0,-6 2-5 16,-2 1 5-16,2 3 0 0,-1 23 0 0,0 3 0 15,0 0 0-15,1 0-5 0,-2 0 5 0,-5 0 0 0,6 0 0 16,1 0-5-16,-8 0 5 0,8 0 0 0,-2 0-5 15,2 0 5-15,-8 0-5 0,8 0 5 0,-2 0 0 0,2 0-5 16,-1 0 5-16,0 0 0 0,0 0-5 0,-6 0 6 16,6 0-6-16,-6 0 6 0,-7 0-3 0,6 0 3 15,1 0-6-15,-7 0 6 0,7 0-3 0,-7 0 2 0,6 0-2 16,-6 0 2-16,0 0 0 0,1 0-2 0,-1 0-1 16,0 0 0-16,0 0-2 0,-6 0 2 0,6 0 1 0,-6 0 0 15,0 0-1-15,-1 0 0 0,7 0 1 0,-13 0 0 0,6 0-1 16,1 0 0-16,-6 0 0 0,5 0 1 0,-5 0 0 15,-2 0 0-15,-5 0-1 0,6 0 1 0,-13 0-1 16,7 0 0-16,0 0 1 0,-7 0-3 0,-1 0 0 0,1 0 3 16,1 0 0-16,-1 0 0 0,-7 0-1 0,7 0 0 15,1 0-2-15,-8 0 0 0,7 0 5 0,-6 0 0 0,5 0-1 16,-5 0-4-16,7 0 0 0,-1 0 0 0,-7 0 5 16,7 0 0-16,0 0-1 0,-7 0-2 0,8 0-2 15,-1 0 5-15,0 0-5 0,0 0 5 0,-6 0-3 0,6 0-2 16,0 0 5-16,-1 0-1 0,2 0-4 0,-1 0 5 0,-6 0-3 15,5 0 0-15,2 0 0 0,-7 0 2 0,-1 0-2 16,7 0 0-16,-7 0 0 0,1 0 0 0,-1 0 0 16,1 0 0-16,-1 0 1 0,1 0 0 0,0 0-1 0,-1 0 0 15,1 0 1-15,0 0 0 0,0 0 0 0,-8 0 0 16,7 0 0-16,-6 0 0 0,1 0 1 0,5 0-1 0,-6 0 1 16,1 0 0-16,-1 0 0 0,0 0-1 0,-7 0 3 15,7 0-3-15,0 0-2 0,-6 0 3 0,-1 0 2 0,1 0-5 16,-1 0 5-16,-5 0-5 0,-2 0 1 0,2 0 4 15,-2 0 0-15,-12 0-5 0,7 0 5 0,0 0-2 16,-7 0 2-16,0 0-3 0,0 0 0 0,0 0 0 0,0 0 3 16,0 0-3-16,-7 0 0 0,14 0 2 0,-1 0-3 0,-6 0 0 15,0 0 0-15,0 0 0 0,0 0 1 0,7 0-3 16,-1 0 5-16,0 0-5 0,1 0 3 0,-7 0 0 0,7 0 1 16,-14 0-3-16,20 0 3 0,-13 0 2 0,6 0-2 15,-6 0-3-15,0 0 3 0,7 0 2 0,0 0 0 16,-1 0-2-16,1 0 0 0,6 0 0 0,-7 0 0 0,1 0 0 15,5 0 2-15,-4 0-2 0,4 0 0 0,-5 0 0 16,6 0 0-16,-7 0 0 0,1 0 0 0,5 0 0 16,-4 0 0-16,-2 0 0 0,0 0 0 0,1 0 0 0,-7 0 0 15,7 0 0-15,-1 0 1 0,-6 0 0 0,6 0-3 16,-6 0 3-16,7 0 0 0,-1 0-3 0,1 0 3 0,0 0 0 16,5 0 0-16,-5 0 0 0,0 0 0 0,5 0-1 0,2 0 1 15,-8 0-1-15,1 0 1 0,5 0 0 0,-4 0 0 16,4 0 0-16,1 0 0 0,0 0 0 0,0 0 0 15,-7 0 0-15,8 0-2 0,-1 0 2 0,0 0 1 0,-7 0-1 16,1 11 0-16,6 15 0 0,-6 0-1 0,-1 3 4 16,0-1-5-16,1 5 4 0,-7 1 0 0,7-5-3 0,-7 0 1 15,6 0 2-15,-6 1-3 0,6-1-2 0,-6 1 1 16,7-1 4-16,-1 0-2 0,-6-4-3 0,7 5 5 16,0-4-5-16,-7 3 5 0,6-8-2 0,0 5 0 0,2 0 0 15,-2 0-1-15,-6-4 1 0,6 0 1 0,0 0-2 16,1 3-2-16,0-7 1 0,-7 8 4 0,6-3-4 0,1 2 4 15,-1-3-5-15,-6 0 1 0,6 4 4 0,2-4-1 16,-8 0 0-16,6 0 0 0,-6-1 0 0,6-2-5 16,0 3 1-16,2-4 4 0,-8 4 0 0,6-4 0 0,0 1 0 15,1 3-5-15,-1-5 1 0,1 6 2 0,0-4 2 0,-1-1 0 16,0 0-4-16,0 4 0 0,2-4 4 0,-2 0-4 16,0 1 4-16,-6-5 0 0,7 5 0 0,-7-4 0 0,0 3-1 15,0-8 0-15,0 6 0 0,0-2 0 0,0-3 0 16,0 1 0-16,0-2 0 0,0 1 0 0,0 1-5 15,0-5 5-15,0 0-2 0,-7 4 0 0,1-4 0 0,0 5 2 16,-2-6-4-16,2 5 5 0,-6 0-5 0,-2 0 5 16,8-3-5-16,-13 3 5 0,5 4-4 0,2-5 0 0,-2 2 5 15,-5-1-2-15,5-1 1 0,-4 1 0 0,4 4-2 16,-6-4-2-16,1 0 3 0,6 4 1 0,-6-5 0 0,5-2 0 16,-5 3 0-16,6 0-3 0,-6-4 1 15,-1 4 2-15,7-3-1 0,-7-1 0 0,8-1-2 0,-8-1-2 16,0 2 3-16,7-3 2 0,-7 0-2 0,1-1-2 0,-1 1 4 15,1-4 1-15,0 4 1 0,-1-4 0 0,-6 0-1 16,7 0 1-16,5 0 3 0,-12 0 0 0,13 0-1 16,-7-4-1-16,1 4 0 0,0 4 0 0,6-4-1 0,-7-4-1 15,0 4 0-15,8-4 0 0,-8 4 0 0,7-3-1 16,-1-1 0-16,-4 4 0 0,4-4 0 0,1 1 0 0,-7-1 0 16,8 4-3-16,-2 0 2 0,2 0 0 0,-8-5-1 0,7 5 2 15,0 0-1-15,-6 0-2 0,5 0 3 0,-5 5 0 16,-1-5-1-16,1 4 0 0,6-1 0 0,-6 1 0 15,-1 0 0-15,-6 3 0 0,6-3-3 0,1-1 3 0,-7 5 0 16,-1-5 0-16,1 1 0 0,0-1 0 0,1 1 0 16,-9 3 0-16,2-3-3 0,-1 0 5 0,8-1-2 0,-15 1 0 15,8-1 2-15,-7 5-2 0,0-4 0 0,7 3 0 16,-8 0 1-16,1 1-1 0,7 0 1 0,-7-1 1 16,-1 0-2-16,1 0-2 0,7 4 2 0,-1-4-2 0,-6 4 0 15,7-3 0-15,-8-1 2 0,7 4 1 0,-5 0-1 16,5-4-2-16,-6 4 2 0,1-3 2 0,5-1 0 0,-7 0 0 15,1 0-1-15,1 1 0 0,-2 0 0 0,7-6 0 16,-6 6 0-16,7 0 0 0,-1-5 0 0,1 1 0 0,6 3-4 16,0-3 0-16,-1-1 4 0,2 2 0 0,-1-5 0 15,6 3-3-15,0 1 2 0,8-4 0 0,-8 3 0 16,7-3 0-16,0 4 0 0,0-4 0 0,7 0-1 0,-8 0 0 16,8 4-1-16,-1-4-1 0,-5-4-3 0,12 8-6 15,-8-8 0-15,2 8-6 0,0-8-3 0,6 4-4 0,0 0-11 16,-7 0-8-16,7 0-8 0,0 0-10 0,-6 0-5 0,6-4 0 15,0 1-14-15,0-4-13 0,6-1 12 16,-6-3 6-16</inkml:trace>
  <inkml:trace contextRef="#ctx0" brushRef="#br0" timeOffset="23504.1">6747 2037 401 0,'0'0'26'0,"0"-4"1"16,0 4 4-16,0 0 1 0,0-4-4 0,0 4-1 15,0-3 0-15,0-2-4 0,0 3 3 0,0-6-2 16,0 0-2-16,0-3-3 0,0 1-2 0,0-5 0 0,0 0 2 16,0-3 0-16,0-3-1 0,0-5-3 0,0 3 0 15,0-6-2-15,0 0 0 0,0-4-2 0,0 0 0 0,0-4-1 16,0 1 0-16,0-5 0 0,0 1-5 0,0 0 3 15,0-4 1-15,-7 4-1 0,7-5 0 0,-6 5 0 0,6 0-5 16,-7-3 0-16,7 1 3 0,-13 3 0 0,7-3 0 16,0 3 0-16,-2-2 3 0,2 5-2 0,0 0-3 15,-7-1 5-15,6 4 0 0,-6 0-1 0,7 0 0 0,-8 3-1 16,8 1-5-16,-7 0 0 0,6 3 3 0,-6 1 0 16,1 2-1-16,5-2 1 0,-6 3-1 0,7 0 0 0,-8 3 0 15,8 1-1-15,-7 4 0 0,6-1 0 0,-6 0 0 0,7 0 0 16,0 4 0-16,-2 0-1 0,2 1 0 0,0-1 0 15,6 3 0-15,-7 1-1 0,1-3 0 0,6 2 0 16,-7-1 0-16,7 3 1 0,0-1-1 0,-6 0 0 0,6 0-1 16,0-6 0-16,0 6 0 0,0-3 0 0,0-2 0 15,-7 2 0-15,7-1 0 0,7-3 3 0,-14 2-3 16,14-2 0-16,-7-1 2 0,-7 0-2 0,7 1-1 0,0-2 1 16,0 2 0-16,-6-1-1 0,6 1 0 0,0-4 1 15,0 3-1-15,0 0 0 0,-6-2 1 0,6 0-1 0,0 0 0 16,0-2 0-16,0-2 0 0,-8 2 0 0,8 2 0 15,0-2 0-15,0 1-2 0,-6 3 2 0,6 4 1 0,0 11 0 16,0 0 0-16,0 0-3 0,0 0 3 0,0 0 2 16,-6 0-3-16,6 0 1 0,-7 0 0 0,0 0 0 15,7 0 0-15,-6 0 0 0,0 0-3 0,6 0 3 0,-7 0 0 16,1 0-3-16,6 0 0 0,0 0 3 0,-7 0 0 16,7 0 0-16,-7 0 0 0,7 0 0 0,-6 0 2 15,0 0-1-15,6 0 0 0,-7 0 0 0,14 0 0 0,-21 0 0 0,14 0-1 16,-6 0 0-16,0 0 0 0,-1 0 0 0,-6 0-5 15,6 0 1-15,7 0 0 0,0 0 5 0,-12 0 0 16,12 0 0-16,-8 0 0 0,2 0 0 0,0 0 0 0,6 0 0 16,-7 0-6-16,1 0 6 0,-1 0 0 0,1 0-5 15,-1 0 6-15,1 0-1 0,0 0 0 0,-2 0-1 0,2 0 1 16,0 0-1-16,-1 0 0 0,0 0 0 0,7 0 0 16,-6 0 0-16,-7 0 0 0,13 0 0 0,-6 0-3 15,-1 0-2-15,0 0 6 0,1 0-6 0,0 0 6 0,-1 0-1 16,0 0 0-16,1 0-3 0,0 0 3 0,-7 0-3 0,-1 0 0 15,8 0 1-15,-8 0 2 0,8 0 0 0,-6 0-2 16,-2 0 0-16,8 0 0 0,-7 0 0 0,-1 0 0 16,2 0 0-16,-2 0 0 0,2 0 0 0,-8 0 0 0,7 0 1 15,-7 0 0-15,1 0 0 0,-1 0-1 0,1 0 1 16,0 0 0-16,-8 0 0 0,1 0 0 0,0 0 0 0,0 0 0 16,-7 0 0-16,8 0 0 0,-7 0 1 0,-8 0-1 15,7 0-2-15,-6 0 0 0,7 0 3 0,-1 0 0 16,-5 0 0-16,-2 0-2 0,1 0 0 0,6 0 0 0,-5 0 3 15,-2 0-1-15,1 0 1 0,0 0 0 0,-7 0 0 16,7 0 0-16,-6 0 0 0,-1 0-1 0,1 0 1 0,-7 0-1 16,5 0 0-16,-4 0 0 0,-1 0 0 0,-1 0 1 0,2 0-1 15,5 0 0-15,-13 0 0 0,8 0 3 0,-2 11-3 16,1 11 0-16,-7 0-2 0,0-4 2 0,2 8 0 16,-2-1 1-16,0 1-1 0,1-3 0 0,-7 2 0 0,-1-3 0 15,8 3 0-15,-1-3 0 0,0 0 0 0,1-3 0 16,-1 3 0-16,0-4-1 0,7 1 0 0,0 2 0 0,0-7-2 15,0 5-3-15,0-4 1 0,-7 3-2 0,7-3-1 16,0-1-4-16,0 1-1 0,0 0-1 0,-1-1-5 16,2 4-3-16,-1-2 2 0,-1 1-5 0,2-1 1 0,5 2-4 15,1 0 0-15,-2 0-5 0,9 1-4 0,-1-1 3 16,-1-1-4-16,8 2-4 0,-1-1 1 0,0 1-5 0,7-1-21 16</inkml:trace>
  <inkml:trace contextRef="#ctx0" brushRef="#br0" timeOffset="24641.68">1074 638 407 0,'0'0'11'0,"7"-5"2"0,-1 2 0 0,-6-1-3 16,13 4-3-16,0-3-5 0,-7-5 5 0,14 5-1 15,-7-5 0-15,7 0-3 0,0 6 0 0,6-6-1 0,-7 0-2 16,7 1 2-16,-6 0 0 0,5-5 2 0,9 5-5 15,-9 0 5-15,7 0-5 0,-6 0 5 0,7-4-3 0,0 3 2 16,-1 1-6-16,8 0 6 0,-8-1-3 0,7 1 3 16,-6 0-3-16,5-1 2 0,2 1-2 0,-1-1 0 15,6 1-3-15,1-4 5 0,-1 4-2 0,8-4 0 0,-1 0-3 16,7-4 5-16,0 1-5 0,-2-1 5 0,9-3-5 0,-1 0 6 16,-6-1-3-16,6-4-3 0,0 2 3 15,6-1-2-15,-6 1 5 0,0-2-3 0,0 2-2 0,1-1 4 0,6-1 0 16,-7 5-2-16,6-5-1 0,-6 6-2 0,1-1 0 15,-1 3 5-15,-6-4-4 0,6 5 4 0,-6 14 0 16,-8 0 0-16,8 0 0 0,-1 0-3 0,-5 0-2 0,6 0 0 16,-8 0 3-16,1 0 2 0,1 0 0 0,-2 0-1 15,-5 0 0-15,-1 0 0 0,2 0 0 0,-2 0-1 16,-13 0 0-16,8 0-2 0,-8 0-4 0,-5 0-3 0,-1 0 0 16,-7 0-6-16,1 0 0 0,-1 0-6 0,-6 0 2 15</inkml:trace>
  <inkml:trace contextRef="#ctx0" brushRef="#br0" timeOffset="29478.18">27236 1919 410 0,'-7'0'30'0,"7"-3"-1"0,0 3 0 0,0 0-1 0,0 0-2 16,0 0-6-16,0 0-3 0,0 0-1 0,0 0-1 15,0 0 3-15,0 0-3 0,0 0-1 0,0 0-1 0,0 0 0 16,0 0 0-16,0 0-2 0,0 0 4 0,0 0-2 0,7 0 0 16,-7 0 1-16,7 0-1 0,6 3 0 0,-7-3 2 15,14 4-1-15,-8 0-5 0,15-1 3 0,-1 1-5 0,6 3 3 16,1 1-5-16,6 3 3 0,0 0-5 0,13 0 0 15,-6-1 2-15,5 5 1 0,8-1-2 0,0 2-3 16,0-2 3-16,6 5-2 0,-7-1 1 0,7 1-2 0,0-2 2 16,1 3-1-16,-8-3-4 0,1 2 4 0,-1-5-4 15,1 5 4-15,-6-1-1 0,-8-4 0 0,7 1-5 0,-13 0 5 16,7-1-5-16,-7 1 3 0,-7-4 2 0,7 0-4 16,-6 4 2-16,-1-4 2 0,-6 0-4 0,1 0 1 15,-1-4 3-15,0 0 0 0,0 1-3 0,0 3 3 0,-7-4 0 16,7 0-2-16,1-3-1 0,-7 3 0 0,-1-3-1 15,0-1-2-15,8 2-3 0,-8-5-1 0,-6 7 1 0,0-7-5 16,0 3-3-16,0-3-5 0,-7 0-3 0,1 0-6 16,0 0-7-16,-7 0-6 0,0 4-4 0,0-8-12 15,-7 1-16-15,0-2 1 0</inkml:trace>
  <inkml:trace contextRef="#ctx0" brushRef="#br0" timeOffset="29938.11">27276 2113 409 0,'6'0'37'0,"6"0"2"0,2 0-3 0,-1 4-1 15,7 0-1-15,-2-1-10 0,9 1 3 0,-7 0-7 16,-2-1 0-16,9 6 0 0,-7-3-6 0,-1-2 2 0,0 3-6 16,1-3 3-16,-7 2-6 0,7-1-2 0,-8 2-1 15,2-3-6-15,-1 0-4 0,0-1-2 0,0 5-7 0,-7-5-7 16,8-3-9-16,-8 0-3 0,0 3-7 0,1-3-12 15,-7 0-15-15,0 0-1 0</inkml:trace>
  <inkml:trace contextRef="#ctx0" brushRef="#br0" timeOffset="30144.62">27549 2037 405 0,'-20'11'35'0,"0"4"-2"16,1 3-1-16,0 0 1 0,-1 4-4 0,-7 1-3 16,9-6-4-16,-9 5 2 0,7 0-4 0,-5-4-4 0,5 1 1 15,0-1-4-15,2 0-2 0,4-2-2 0,-5-3-4 16,5-1-2-16,2 2-7 0,6-3-5 0,-8 0-8 16,8-3-11-16,6-1-9 0,-7 0-7 0,7-3-14 0,0-4-14 15</inkml:trace>
  <inkml:trace contextRef="#ctx0" brushRef="#br0" timeOffset="30372.03">27874 2319 417 0,'-20'7'31'0,"1"0"-3"0,-7 1-6 16,6 3-3-16,-6-4 2 0,1 0-10 0,-1 4 2 16,-7-3-5-16,7-1 1 0,0-3-4 0,0-1-3 0,7-3-6 15,-8 0-5-15,8 3-11 0,6-3-5 0,-7 0-4 16,7 0-10-16,0-3-14 0</inkml:trace>
  <inkml:trace contextRef="#ctx0" brushRef="#br0" timeOffset="30544.35">27666 2227 416 0,'7'15'25'0,"6"3"-2"0,-1 0 0 0,2 5 0 0,-8-1-5 16,0 3-5-16,1-3 0 0,0 4-3 0,-1-5 0 0,-6 6-2 16,7-6-4-16,-7 2-2 0,0-5-3 0,0 0-5 0,6-4-3 15,-6 1-5-15,0 1-3 0,0-10-5 0,0 1-6 16,0 1-5-16,-6-4-9 0</inkml:trace>
  <inkml:trace contextRef="#ctx0" brushRef="#br0" timeOffset="31001.38">28292 2180 402 0,'-14'11'40'0,"1"0"2"0,0 7 3 16,-12 0-3-16,5 4-1 0,0 4-5 0,-6 3 2 0,0 0-4 15,0 4-2-15,0 0 0 0,0 1 1 0,-1-2-2 16,9 1-2-16,-9 0-6 0,7-4 1 0,1 1-7 0,0-1 2 15,-1-3-6-15,7-5 2 0,0-2-6 0,0-1-2 16,-1 0 1-16,2-2-5 0,5-6-4 0,-6 1-2 16,7-3-6-16,-1-1-4 0,7-3-6 0,-6-1-11 0,6 1-7 15,-6-4-10-15,6-4-7 0,0 4-8 0,0-7-14 16,0 0-12-16,0-4 4 0,6-1 14 0</inkml:trace>
  <inkml:trace contextRef="#ctx0" brushRef="#br0" timeOffset="31612.56">28292 2329 424 0,'0'0'28'0,"0"0"-2"0,0 0 1 15,0 0-1-15,0 0-1 0,0 0-2 0,0 0 0 16,6 4-3-16,-6-4-2 0,6 5-3 0,0-2-1 0,1 0 0 15,0 5-5-15,6-5-1 0,0 5-1 0,-6-1-7 16,5 0-2-16,-6 1-6 0,8-5-1 0,-1 5-2 0,-7-5-3 16,8 5-3-16,-2-1-5 0,-6-4-1 0,8 1-5 15,-8 0-2-15,8-4 0 0,-8 3-3 0,7-3-7 0</inkml:trace>
  <inkml:trace contextRef="#ctx0" brushRef="#br0" timeOffset="31878.17">28375 2348 411 0,'-18'15'34'0,"4"3"-4"0,-5 3-1 0,5 2-3 15,2-4-2-15,-2 2-6 0,2 2-3 0,-1-2-2 0,6-3 0 16,-6 4-4-16,7-7 0 0,0 0 1 0,-2 2-4 0,8-5-1 16,-6-1-1-16,0 0-3 0,6 0-5 0,0-4-3 15,-7 1-1-15,7-5-7 0,0 5-4 0,0-5-7 0,-7 1-3 16,7-4-3-16,0 3-2 0,-6-6-14 0</inkml:trace>
  <inkml:trace contextRef="#ctx0" brushRef="#br0" timeOffset="32301.79">28845 2569 413 0,'-20'6'36'0,"0"1"-2"0,1-3-3 16,-7 4-3-16,0 2-3 0,0-6-7 0,-7 7-3 16,7-7-2-16,-6 3 0 0,5-4-6 0,2 2-1 0,-1-2-7 15,6-3-4-15,0 0-6 0,1 4-6 0,-1-4-5 16,8-4-8-16,-2 4 0 0,8-8-3 0,0 5-11 15</inkml:trace>
  <inkml:trace contextRef="#ctx0" brushRef="#br0" timeOffset="32450.49">28630 2421 410 0,'7'15'20'0,"5"0"-2"15,-6 7-3-15,2 0-2 0,4 3-1 0,-5 4-4 16,0 1 0-16,-7-1-4 0,6 1-2 0,1-1-5 0,-7 0 1 15,0-4-6-15,6 2-4 0,0-6-2 0,-6 1-1 16,7-3-3-16,0-2-3 0</inkml:trace>
  <inkml:trace contextRef="#ctx0" brushRef="#br0" timeOffset="32913.65">29066 2480 406 0,'13'8'26'0,"7"-5"-2"0,6 4 0 16,0-3-2-16,7 7-3 0,-8-4-4 0,9 5 1 16,-2-2-1-16,1 1-6 0,-1 5-1 0,1-6 3 0,-1 5-1 15,1-5-5-15,-1 5 3 0,-6-4 0 0,1 4-2 16,-9-4-5-16,9 0 4 0,-15-1-6 0,8-2 3 16,-6-1-2-16,-8 1-5 0,0-1 1 0,1-4-6 0,-7-3-4 15,0 4-1-15,6-4-9 0,-6 0-8 0,-6 0-1 16,6-4-14-16</inkml:trace>
  <inkml:trace contextRef="#ctx0" brushRef="#br0" timeOffset="35828.23">27294 1436 408 0,'0'0'26'16,"7"0"2"-16,-7 0 0 0,-7 0-2 0,7 0 0 0,0 0-5 16,0 0-3-16,0 0 3 0,0-4-1 0,0 8-3 15,0-8-1-15,0 4-1 0,0 0 0 0,0 0-1 0,0 0 2 16,0 0-5-16,0 0 4 0,0 0-4 0,0 0 2 16,0 0-1-16,0 0 1 0,0 0-3 0,0 0 4 15,0 0-1-15,0 0-2 0,0 0 0 0,0 0-1 0,0 0-5 16,0 0 2-16,0 0 0 0,0 0-3 0,7 0 3 15,-7 0-2-15,7-4 0 0,-1 4 0 0,7 0 1 0,1-3-2 16,4 3-2-16,2 0 1 0,0 0-1 0,5-4 1 16,2 4-1-16,5 0-2 0,1 0 2 0,0 0 0 15,0 0 0-15,-1 0 0 0,7 0 0 0,0 0 0 0,0 0-1 16,0 4 1-16,0-4-1 0,0 3 0 0,1 1 3 16,-1 0-5-16,-1-1 4 0,1 2-2 0,1-3 0 0,-1 6 0 15,6 0 0-15,-5-5 2 0,5 5-3 0,-6-1 0 16,7 4 0-16,-1-4 0 0,1 4 0 0,-1 0 0 15,1 0 1-15,-1 0-1 0,2-1 0 0,4 5 0 0,-5-4 0 16,-1 5 0-16,1-6 0 0,-1 5 0 0,1-1 2 0,-7 1-2 16,7 0-1-16,-1-1 0 0,-6 1 3 15,1 0-2-15,5-3 0 0,-6 2 0 0,-6-3-1 0,13 3 0 16,-14-3 0-16,7 0 1 0,-7 0 0 0,8 0 0 0,-7 0 0 16,-1 0 0-16,-7 0-2 0,9-4 2 0,-1 4 2 15,-8-3-2-15,1 2 0 0,0-2 0 0,-6 0 0 0,6-1 0 16,-7 0 0-16,7 0 2 0,-6 1-2 0,-1-1 0 15,-5-3 0-15,5 3 0 0,-6-3 0 0,0 3 0 0,7-3-1 16,-8-1 0-16,2 5 3 0,-1-5-3 0,0 1 0 16,0 0 1-16,-1-1 0 0,-4 0 2 0,4 2-2 15,-5-2 0-15,6-3-1 0,-7 4 1 0,1-4 0 0,-1 0-1 16,1 3 1-16,0-3 0 0,-1 0 0 0,0 0 0 16,-6 0 0-16,7 4 2 0,-7-4-3 0,0 0 0 0,7 0 0 15,-7 0 0-15,6 0 0 0,-6 0 0 0,0 0-1 16,0 4-3-16,0-8 2 0,0 4-6 0,0 0-3 15,0 0-14-15,0 0-13 0,-6 0-11 0,-1 0-9 0,0-4-28 16,-5-3-4-16,-2 4 7 0,-5-5 11 0</inkml:trace>
  <inkml:trace contextRef="#ctx0" brushRef="#br0" timeOffset="36505.22">27444 1505 412 0,'7'0'43'16,"0"4"-1"-16,-1 0 1 0,1-1-2 0,-1 1-3 0,0 0-3 16,8 3-2-16,-2 0-5 0,-5 1-2 0,6-2-1 15,0 3 0-15,-6-6-6 0,6 0-3 0,-7 5 1 16,0-5-1-16,8 2-4 0,-8-2 0 0,1-3 0 0,-1 3-4 15,1 2 0-15,0-3-2 0,-1 3-1 0,0-2-2 16,0 1-1-16,8 3 0 0,-8-3-3 0,8 0-5 0,-1 3-4 16,-1 1-5-16,2-1-6 0,-2-4-2 0,2 1-8 15,5 0-2-15,-6-1-7 0,0 1 1 0,1-4-8 16,-2 4 0-16,1-4-11 0,-6 0-9 0,-1-4-1 0</inkml:trace>
  <inkml:trace contextRef="#ctx0" brushRef="#br0" timeOffset="36739.48">27673 1578 407 0,'-14'18'29'0,"-6"1"1"0,8-4-2 0,-1 3 0 0,-7-3-5 15,8-1-7-15,-2 1-1 0,1 0-1 0,0-1-1 16,0-2-4-16,0-1-4 0,0-4-2 0,7 4 3 16,-8 0-6-16,2-4-4 0,5 1-6 0,-6-1-5 0,6 0-3 15,1 0-6-15,6-3-8 0,-6 0 0 0,6-1-15 16</inkml:trace>
  <inkml:trace contextRef="#ctx0" brushRef="#br0" timeOffset="37078.25">28142 1777 411 0,'-27'6'24'0,"1"2"-2"16,0-1-6-16,-7 4 2 0,15-3-6 0,-9-1-7 15,1-4-2-15,6 5-5 0,1-4-5 0,-1 3-4 16,8-7-8-16,-2 4-3 0,2-4-4 0</inkml:trace>
  <inkml:trace contextRef="#ctx0" brushRef="#br0" timeOffset="37266.83">27972 1663 407 0,'6'11'25'0,"8"0"-2"16,-8 3 0-16,0 1 0 0,2 0-3 0,-2 2-3 0,-6 3-4 16,0-3-3-16,0 2 1 0,0-1 0 0,0 1-5 15,0-1-1-15,0 1-1 0,0-5 0 0,0 1-3 16,0-1-3-16,0-3-2 0,0 4-5 0,0-4-7 0,0 0-4 16,0-4-6-16,0 1-7 0,6-1-14 0</inkml:trace>
  <inkml:trace contextRef="#ctx0" brushRef="#br0" timeOffset="37756.78">28734 1552 429 0,'-13'12'37'0,"0"2"-1"0,-6 4 6 16,-1 5-2-16,-6 6 2 0,0 0-7 0,-7 1-1 15,7 7 2-15,-7-1-3 0,1 1-1 0,-1-1 0 0,1 1-5 16,-1 0 1-16,7-4-6 0,-6-4 0 0,5 1-2 15,1-5-2-15,1 1-1 0,5-4-3 0,-6-7-2 0,6 2-4 16,7-2 2-16,-6-4-6 0,6 0 1 0,0-3-6 16,6-1-3-16,-6 0-7 0,7-3-6 0,6 0-5 15,-6-1-9-15,6-3-9 0,0 0-7 0,-7 0-12 0,7 0-9 16,0 0-16-16,7-3-3 0,-1-5 8 0,0 1 6 16</inkml:trace>
  <inkml:trace contextRef="#ctx0" brushRef="#br0" timeOffset="38092.67">28838 1913 403 0,'7'0'37'16,"-1"0"2"-16,1 3-2 0,-1 0-4 0,8-3-1 0,5 4-3 15,-6 0-2-15,13 3-2 0,-7-3-3 0,7 3-3 16,-6 0-2-16,-1-3-2 0,8 3-2 0,-8-3-2 15,0 3-3-15,8 1-3 0,-14-5-5 0,6 1-8 0,-5 3-4 16,-2-3-11-16,2-4-7 0,-2 3-6 0,-5-3-8 16,6 4-14-16,-6-4-12 0,-1 0 0 0</inkml:trace>
  <inkml:trace contextRef="#ctx0" brushRef="#br0" timeOffset="38307.91">29190 1850 425 0,'-20'19'35'0,"-6"-1"2"0,7 3-1 0,-7-2-5 16,6 6-2-16,-6-6-7 0,7 2-5 0,-1-2-1 16,0 3-1-16,1-7-1 0,-1 3-6 0,8-3-3 0,-8-1-2 15,7-2-4-15,0-2-6 0,0 1-4 0,7-4-8 16,-2 2-7-16,2-3-7 0,0-2-5 0,6-4-6 15,-7 3-9-15</inkml:trace>
  <inkml:trace contextRef="#ctx0" brushRef="#br0" timeOffset="38618.37">29614 2135 432 0,'-26'9'44'0,"-1"-3"-2"0,1 1 1 0,-6 5-3 15,-1-5-2-15,1 0-7 0,-7 1-3 0,6-1-4 0,-7 0-3 16,2-4-2-16,5 2-6 0,1-2-2 0,5 1-5 16,1-1-4-16,0-3-7 0,7 0-7 0,6 0-9 0,0 4-9 15,7-4-9-15,-2 0-8 0,8 0-11 0,0-4-19 16,8-3 2-16</inkml:trace>
  <inkml:trace contextRef="#ctx0" brushRef="#br0" timeOffset="38828.24">29373 2077 428 0,'-7'22'35'0,"-6"0"-3"0,6 1 3 16,1 2-3-16,-8-3-3 0,8 3-12 0,0-3-2 15,0 0-2-15,6 0 2 0,0 0-7 0,-8-7 2 0,8 7-5 16,0-8-3-16,0 1-5 0,0 0-6 0,8-1-7 15,-8-6-3-15,6 2-4 0,-6-2-7 0,6-1-3 16,0-3-1-16,1-1-13 0,0 2-6 0</inkml:trace>
  <inkml:trace contextRef="#ctx0" brushRef="#br0" timeOffset="42861.96">13989 3162 414 0,'0'0'19'0,"0"0"-1"0,0 0 4 16,0 0-2-16,0 0 2 0,0 0-5 0,0 0 2 15,0 0-2-15,0 0 0 0,0-5 2 0,0 5-4 0,0-3 2 16,0 3 0-16,0 0-1 0,0-3-1 0,0 3 0 16,0 0 1-16,0 0 0 0,0 0-5 0,6 0 2 0,-12 0-1 15,6 0 0-15,0 0-1 0,0 0 2 0,0 0-4 16,0 0 1-16,0 0-1 0,0 0 3 0,0 0 1 15,0 0-3-15,0 0 1 0,0 0-1 0,0 0 0 0,0 0 2 16,0 0-1-16,0 0 0 0,0 0-1 0,0 0-3 16,0 0 3-16,0 0-2 0,0 0 0 0,0 0 0 0,0 0-1 15,-7 0 1-15,7 0-1 0,0 0-2 0,0 0 1 0,0 0 3 16,0 0-4-16,0 0 0 0,0 0 3 0,0 0-1 16,0 0 1-16,0 0-2 0,0 0-1 0,0 0 0 15,0 0 0-15,0 0-1 0,0 0 0 0,0 0-1 0,0 0 0 16,0 0 0-16,0 0 0 0,0 0-1 0,0 0 0 15,0 0 0-15,0 0 0 0,0 0-1 0,0 0 2 16,0 0 1-16,0 0 0 0,0 0 0 0,0 0 0 0,0 0 0 16,0 0-1-16,0 0 0 0,0 0 0 0,0 0 0 15,0 0-3-15,0 0 3 0,0 0 0 0,0 0 0 0,0 0-4 16,0 0 0-16,0 0 2 0,0 0-2 0,0 0 4 16,0 0-4-16,0 0 4 0,0 0-4 0,0 0 0 0,0 0 0 15,0 0 0-15,0 0 1 0,0 0 0 0,0 0 3 16,0 0-4-16,0 0 4 0,0 0-4 0,0 0 3 15,0 0-4-15,0 0-1 0,0 0 1 0,0 0-4 0,0 0-2 16,0 0-7-16,0 0-6 0,0 0-9 0,0 0-9 16,0 0-12-16,0 0-9 0,0-5-13 0,7 5-8 0,-1-2-16 15,1-3 2-15,12-2 15 0,-5 0 9 0</inkml:trace>
  <inkml:trace contextRef="#ctx0" brushRef="#br0" timeOffset="46592.81">14100 3227 403 0,'0'0'13'0,"0"0"-2"15,0 0 2-15,6 0 0 0,1 0 0 0,-1 4-7 0,1 0-1 16,-1-1-1-16,1-3 2 0,6 7 0 0,-6-7 0 0,5 4 2 16,2-1-3-16,-8 2 2 0,7-5-1 0,-7 0-2 15,8 0 4-15,-2 0 1 0,-5 0-2 0,12 0 1 16,-12 0 2-16,6 0-3 0,6 0 3 0,-5 0-1 0,5 0-1 15,-6 0 0-15,6 3-1 0,1-3-1 0,0 0 0 16,-1 0 0-16,7 0-1 0,-6 0-1 0,6 0 0 16,-7 0 0-16,7 0-3 0,1 0-2 0,-1 0 4 0,-6 0-4 15,5 0 4-15,7 0-4 0,-5 0 3 0,-1 0-3 16,0 0 3-16,7 0-3 0,-7 0 3 0,6 0-4 0,-6 0 4 16,7 0-4-16,-1 0 1 0,1 0 3 0,0 0 0 15,-1 0 0-15,1 0-1 0,-1 0 0 0,7 0-4 16,-7 0 4-16,2 0-1 0,-2 0 0 0,1 0 0 0,6 0 0 15,-7 0 0-15,1 0 0 0,5 0-2 0,-5 0-2 16,7 0 4-16,-8 0-1 0,7 4 0 0,0-4 0 0,-7 3 0 16,8 1 0-16,-7 0-2 0,6-1 4 0,-1 1-1 15,1 0-3-15,1-1 4 0,-1 2 0 0,6-3-4 0,-12-2 4 16,13 5-3-16,-8-5 3 0,2 8 0 0,-1-5-2 16,0 0 2-16,-7 5-2 0,7-8-2 0,1 3 3 15,-1 5-3-15,-7-1 2 0,7-3 2 0,1-4 0 0,-1 3-3 16,-1-3 0-16,1 0 1 0,-6 0 2 0,7 4-1 15,-2-4-2-15,7 0 0 0,-5 0 0 0,5 4 0 0,-6 3-1 16,7-7-2-16,-1 0 2 0,2 7 1 0,-2-7 1 0,-6 0-2 16,7 3-1-16,0-3 4 0,-8 0 0 0,8 0-2 15,-7 0 2-15,0 4 0 0,0 1 0 0,-7-10-1 16,7 10-3-16,-5 1 4 0,5-2-4 0,-7 3 2 0,1-7 2 16,5 3-4-16,-5-3 3 0,7 5-4 0,-1-5 1 15,-7 3 3-15,7-6-4 0,0 3 4 0,0 0-1 16,0-5-1-16,0 10 1 0,0-5 0 0,1 0 0 0,-8 0 2 15,7 0-4-15,0 0 2 0,-7 0 3 0,8 0-3 16,-7 0 1-16,-1 0 1 0,1 0 1 0,-1 0-2 0,1 0 0 16,-7 0 1-16,6 0 0 0,1 0 1 0,-7 0-2 15,7 0 0-15,-1 0-1 0,-6 0 1 0,7 0 1 16,-1 0 0-16,7 3 0 0,-6 1-2 0,-1-4 1 0,7 0-1 16,-7 0 1-16,8 0-1 0,-1 5 0 0,0-5 1 15,1 0 0-15,-1 0 0 0,-7-5 0 0,13 5 0 0,-12 0 1 16,6 0 2-16,-6 0 0 0,6 5-3 0,-7-5 1 15,1 0-1-15,-1 2 0 0,1 2 1 0,-1 0-1 0,1-4-2 16,-7 3 3-16,7-3-2 0,-7 4 2 0,6-4-1 16,-6 0 1-16,1 0-1 0,-1 0 0 0,0 0 0 15,-1-4 1-15,1 8-1 0,-6-4 1 0,7 3-1 0,-9-3 0 16,9 0 1-16,-7 0 0 0,-2 0 0 0,2 0 0 16,0 0 0-16,-1 0 0 0,-5 0 0 0,5 0 1 0,-6 0-1 15,0 4 0-15,-6-4 0 0,6 0 0 0,-7 0 0 0,0 0 0 16,-6 0-1-16,8 0 0 0,-8 0 1 0,0 0 0 15,6 0 0-15,-6 0 0 0,0 0 0 0,-6 0-3 16,6 0 1-16,0 0-2 0,0 0-5 0,0 0-3 0,0 0-6 16,0 0-3-16,0 0-5 0</inkml:trace>
  <inkml:trace contextRef="#ctx0" brushRef="#br0" timeOffset="47694.15">24149 3542 400 0,'46'8'5'0,"-1"-5"0"0,1 1 0 0,-1-1 2 15,1 4-2-15,-7-3-7 0,6 1 4 0,1-5 0 0,-7 3-5 16,0-3 3-16,7 3 0 0,-7 2 2 0,0-5 0 16,1 3-5-16,-8-3 5 0,1 3-2 0,-1 0-2 0,1 2 4 15,-1-2-2-15,-6 2 0 0,1-1 1 0,-9-1-1 16,9 0-1-16,-7 1 2 0,-2-4-4 0,2 0 3 0,0 4 0 16,-7-4 2-16,7 3-4 0,-8-3 2 0,1 0 0 15,1 0 0-15,-8 0 2 0,8 0-4 0,-8 0 2 16,0 0 2-16,0 0-4 0,1 0 3 0,-7 0-2 0,7 0-1 15,-7 0 1-15,0 0-2 0,0 0-6 0,0 0-3 16</inkml:trace>
  <inkml:trace contextRef="#ctx0" brushRef="#br0" timeOffset="63328.39">9807 5139 404 0,'14'0'24'0,"-1"0"-6"0,6-3-1 0,8-1 3 16,-1 4-1-16,-1 0-10 0,9 0 2 0,-2 0-1 0,1 0 1 16,-1 0-3-16,-6 0 0 0,7 7-1 0,-1-3-1 15,-5 4 0-15,5 0-1 0,-13-2 2 0,1 2-3 16,6 3-1-16,-13 0 3 0,0 0-2 0,0 0 5 0,-7 3-4 16,0 4 2-16,-6-3 0 0,8 3-1 0,-8-3-2 15,-8 4 3-15,8-1-3 0,-6 1 0 0,-6-5-2 16,5 4 0-16,-6-3-4 0,0-1-1 0,-1 4-4 0,2-2-2 15,-8-3-7-15,1 3-4 0,-1-2-7 0,0-2-1 16,8 2-9-16,-8-3-4 0,1 0-15 0</inkml:trace>
  <inkml:trace contextRef="#ctx0" brushRef="#br0" timeOffset="63535.62">9886 5422 417 0,'-6'14'23'0,"-8"1"-1"0,8-5-1 0,-7 9-1 16,0-1-2-16,0 5-7 0,-1-5-1 0,8 4-2 0,-7 1-1 15,7-6-1-15,-1 2 0 0,1-1-6 0,6 0 3 16,-7-3-3-16,7-1-5 0,-6 1-1 0,6-4-6 0,0 4 1 16,-6-5-2-16,6 6-3 0,-8-5 1 0,8-4-4 15,-12 4-1-15,5-4 3 0,0 0-1 0,-5 4 1 16</inkml:trace>
  <inkml:trace contextRef="#ctx0" brushRef="#br0" timeOffset="63763.02">9312 5784 418 0,'-6'0'27'0,"6"-3"0"16,-6 3-1-16,12 0-5 0,-6 0 3 0,6 0-8 16,8-3 0-16,-1 3 2 0,13 0-2 0,-6 0 2 0,12-5-2 15,1 5-1-15,6 0-1 0,7 0-1 0,-1 0-1 16,7 0-1-16,0 0-1 0,0 5-2 0,0-2-1 0,-6 0 0 15,6 5-2-15,-7-1 0 0,-5 0-1 0,-1 1-1 16,-1-1-1-16,-5 0 0 0,-7 1-6 0,7-2-2 16,-13 2 0-16,0-4-3 0,-2 3-2 0,-4-7-2 0,-1 4 0 15,-13-1-2-15,6-3-1 0,-6 4 0 0,0-8-5 16,-6 1-2-16,-7-1-4 0,-1-3 0 0,2 0-3 0,-2-1 0 16,-5-3-2-16,-1-3-2 0</inkml:trace>
  <inkml:trace contextRef="#ctx0" brushRef="#br0" timeOffset="64426.09">10551 5041 409 0,'12'3'25'0,"8"-3"-1"16,-1 0-1-16,7 0 2 0,1 0-2 0,5 4-10 16,1-4 3-16,-1 4-4 0,1-1 1 0,-1 5-4 15,-6-5 1-15,7 9 0 0,-13 2-1 0,-1-3-1 0,-6 8 0 16,0-2-1-16,-13 5 0 0,0 3-1 0,-7 2-2 0,-12 2 2 16,0 1-1-16,-8-1-1 0,1 0 0 15,-13 4-2-15,1 0-3 0,-2-4 0 0,1 5-6 0,-6-5-4 0,-1-4-2 16,7-3-6-16,0 0 0 0,6-4-1 0,0-3 1 15,1-4 0-15,13-1-2 0,-1-5 1 0,7-1 1 16,6-4 2-16,1-4 1 0,-1-3 4 0,14-1-3 0,-1 1 4 16,1-3 3-16,12-2 3 0,-5 1 1 0,-2 0 2 15,8-4 2-15,-1 4 4 0,1 4 1 0,0 0 1 16,-1 0 3-16,7-1-2 0,-6 4 0 0,-1 1 2 0,7 3-5 16,-6 0 4-16,6 3-1 0,0 1-1 0,-7 4-5 15,8 2 4-15,-8 1-6 0,8 0-1 0,-8 4-1 0,0-1-1 16,0 6-4-16,1-3-6 0,-6 2-5 0,5-1-4 15</inkml:trace>
  <inkml:trace contextRef="#ctx0" brushRef="#br0" timeOffset="64889.86">11038 5374 402 0,'26'-4'13'0,"1"1"1"16,-7-5-1-16,6 5 0 0,-1 0 0 0,-5-2-6 15,0 2 0-15,-1-1 1 0,1 1-2 0,-8 3-1 0,8 0 0 16,-14-4 1-16,8 4 0 0,-1 0-2 0,-7 0-1 16,1 4 1-16,-7-1 2 0,0 1-3 0,7 4 5 15,-7-2-4-15,0 5 3 0,-7 0-1 0,7 4 0 0,-7 3-2 16,1 0 3-16,-1 1 1 0,1 3-2 0,-1 0 4 15,0-4-2-15,1 4 1 0,-6-4 0 0,-2 1 3 0,8-5 1 16,-7 5-3-16,-1-1 3 0,8-3 1 0,-6 3 2 16,-8 0-3-16,6-3 2 0,1 7 1 0,-6 1-2 15,6-2 1-15,-7 5-3 0,7-1 0 0,0 5 2 0,-6-5-1 16,13 8-5-16,-8-4 0 0,8 1 2 0,6-5 0 16,0 1-1-16,0 0-3 0,12-4 0 0,-4-4-1 0,4 0 0 15,8-3-1-15,-1-8 0 0,1 0 0 0,6 1-1 16,-7-8 1-16,7 0-1 0,-6-3 0 0,6-5 0 15,-13-3 0-15,7 4 0 0,-14-8 0 0,0 4 2 0,1-3-2 16,0-1 0-16,-7 0-3 0,-7 0 4 0,0 1-3 0,1-5 0 16,-6 8-1-16,-2-3-1 0,1-4 0 0,0 3-1 15,0 0-6-15,1 1-2 0,-2 2-8 0,1 1-4 0,6 0-8 16,-6 1-8-16,13-1-7 0,-6 3-6 0,6 1-4 16,-6 0-11-16,12-1-12 0,-6 5 4 0</inkml:trace>
  <inkml:trace contextRef="#ctx0" brushRef="#br0" timeOffset="65139.94">12257 5539 421 0,'-33'11'28'0,"1"3"3"16,-7 6-4-16,-1 1-3 0,1 1 0 0,0-1-11 0,1 5 0 15,-2-3-4-15,7-2 1 0,1 2-4 0,6-1-7 16,-1-4-4-16,2 0-10 0,5-7-4 0,8 4-7 0,-2-8-6 16,1 3-6-16,6-10-12 0</inkml:trace>
  <inkml:trace contextRef="#ctx0" brushRef="#br0" timeOffset="65291.72">11859 5403 405 0,'7'14'23'0,"0"1"0"0,5 7-4 0,-5 4-4 0,6 4-1 16,-6-1-6-16,5 7-2 0,2 0-1 0,-2 1-1 0,-5 4-4 15,13-4-3-15,-8 0-7 0,8-1-7 0,0 1-1 16,5-8-5-16,1 4-9 0</inkml:trace>
  <inkml:trace contextRef="#ctx0" brushRef="#br0" timeOffset="66129.11">12758 5928 404 0,'-39'25'18'0,"0"4"-2"0,-7 0 1 16,7-4-4-16,-7 6-3 0,7-6-3 0,1-3-2 15,5-4-2-15,1 0 0 0,5-2-6 0,15-5-4 0,-8-4-6 16,14 0 0-16,-1 0-4 0,7-2 0 0,7-5 1 0</inkml:trace>
  <inkml:trace contextRef="#ctx0" brushRef="#br0" timeOffset="66453.23">13768 5253 419 0,'0'-4'44'0,"0"-3"-5"16,0 3-3-16,6 1-4 0,-6 6-2 0,6 1-7 15,1 0 0-15,6 3-5 0,-7-3 1 0,2 6-2 0,4-2-4 16,1-1-3-16,0 4 2 0,0 0-5 0,1 1-4 15,-2 2-6-15,8-3-7 0,-7 4-9 0,7-1-12 16,-1-3-9-16,-6 4-13 0,0 0-17 0,-7-1-3 0</inkml:trace>
  <inkml:trace contextRef="#ctx0" brushRef="#br0" timeOffset="66846.56">13618 5586 409 0,'-7'0'50'0,"7"-2"-6"0,0-3 0 15,0 1-9-15,0 1 0 0,0 3-12 0,7 0 2 16,-1 0-2-16,1 0-4 0,0 0 0 0,5 0-2 0,2 0-2 16,5 0-1-16,7 0-1 0,-6 0-2 0,12 0-2 15,-6 0-2-15,1 0-1 0,5 0 0 0,1 0-4 0,-8 0 0 16,1 0-4-16,0 0-3 0,-6 0 0 0,-1 3-1 16,-5-3 2-16,-2 0-2 0,2 0 3 0,-8 4-4 15,-6-4 5-15,0 0 0 0,0 5-1 0,-6-5-2 0,0 0 5 16,-2 2-4-16,-11-2 3 0,6 4 1 0,-6 0-2 15,-7-4 4-15,-1 4 1 0,1-1-1 0,-6 1 6 16,-1 0 1-16,7-2-1 0,-13 7 3 0,13-6-3 0,-6 1 5 16,-1 3-4-16,7-3 2 0,0 3 0 0,7 1 2 15,-7-1-4-15,6 0 1 0,0 4-2 0,7-4 0 0,0 5 2 16,0-5 1-16,7 4-4 0,-1-4 4 0,7 0-2 16,0 5 1-16,0-6 3 0,7 2-4 0,5 0 5 0,2-1-3 15,-2 1-1-15,8-2-1 0,7 2-1 0,-1-1-1 16,-1 0-4-16,7-3 2 0,-5 3-2 0,5-7-6 15,1 4-4-15,-1 0-5 0,2-4-7 0,-2 0-3 0,-7 0-8 16,8 0-7-16,-13 0-10 0,6 0-7 0,-6 0-8 0,-1 0-2 16,1 0-17-16,-8 0-7 0,-12 0 12 0</inkml:trace>
  <inkml:trace contextRef="#ctx0" brushRef="#br0" timeOffset="67196.02">13507 5964 410 0,'-13'0'58'15,"0"-4"-1"-15,0 0-9 0,6-3-3 0,1 4-1 0,0-5-11 16,6 8-2-16,0-3 0 0,0 3-2 0,0 0-6 16,0-4 1-16,6 8-1 0,-6-8-2 0,13 4-3 15,0 0-1-15,0 0-3 0,13 0-3 0,-6 0-2 0,13 0-2 16,-1-3-4-16,7 3-5 0,7 0-8 0,-7 0-3 16,6 0-7-16,1 0-5 0,-1 0-6 0,1 0-5 0,-7 3-4 15,0-3 0-15,1 0-1 0,-8 4-1 0,-7-4 3 16,2 0 0-16,-8 0 3 0,-6 0 4 0,-6 3 5 15,0-6 5-15,-7 3 8 0,0 0 7 0,0 0 5 0,-7 0 7 16,0 0 8-16,1 0 9 0,-1 0 0 0,1 0 6 16,-1 0 2-16,1 0-1 0,-1 0 2 0,-5 3-1 0,4 1 1 15,2 3-2-15,-7 0-1 0,0 4 2 0,0 8-2 0,1-1-5 16,-8 4 0-16,6 4-2 0,-5 0-2 0,-1 3-2 16,8 0-2-16,-8 1 0 0,0-2-5 0,7 1-2 15,1-2-4-15,-2-2-2 0,8-3-4 0,-1-3-7 0,1-1-2 16,-1-4-11-16,7-2-4 0,0-1-7 0,0-4-6 15,7-4-6-15,-7 1-9 0,6-4-8 0,7-7-17 16,-7 0-3-16,2-4 12 0</inkml:trace>
  <inkml:trace contextRef="#ctx0" brushRef="#br0" timeOffset="67412.6">14400 5411 436 0,'0'-4'47'0,"6"4"0"16,0 0-8-16,1-4 0 0,-1 4-4 0,8 4-1 16,-2 0-4-16,2-1-1 0,5-3 0 0,1 8-6 0,0-5-2 15,5 4 0-15,-5-3-5 0,6 3-3 0,0 1-5 16,-7 0-1-16,7-1-8 0,7 0-7 0,-7-3-7 16,0 3-9-16,7 0-11 0,-7 0-8 0,-6-2-8 0,5-2-11 15,-5 1-20-15,-8-4 2 0,2 3 10 0</inkml:trace>
  <inkml:trace contextRef="#ctx0" brushRef="#br0" timeOffset="68155.74">14666 5459 428 0,'-12'2'38'16,"-2"6"-5"-16,-5 0 1 0,5 3-3 0,-4-1-1 0,-2 5-3 15,0 0-2-15,7-1-2 0,-7 1-1 0,8 0-2 16,5-3-3-16,-6-6-1 0,13 5-2 0,0-3-1 15,0-6-2-15,7 7-1 0,-1-6-1 0,1 1-1 0,5 3-1 16,8-3-1-16,-7 3 0 0,7-4-1 0,-8 2-1 16,2 2-1-16,6-4 1 0,-14 1-1 0,7 0-3 0,-7-4-2 15,1 3 2-15,-7 5 0 0,0-8 1 0,0 7 0 16,-7-4 1-16,-6 5-1 0,1-1 1 0,-2-3 0 0,2 3 0 16,-2 1 1-16,1 0 0 0,-7-1 2 0,8-4 3 15,-2 5 1-15,8-5 0 0,0-3 0 0,-1 0 4 16,7 4-4-16,-6-4 3 0,6 0-5 0,0 0 1 0,6 0-1 15,1-4 2-15,-7 4-3 0,12 0 0 0,-4 0 0 16,-2 0-1-16,6 0-1 0,8 0 0 0,-7 0 0 16,7 0-1-16,-8 4-1 0,8-4 1 0,0 0-1 0,-1 4-2 15,-5-4-2-15,5 3-3 0,-6-3-2 0,0 4-3 0,0-4-2 16,-6 3 3-16,-1 2-3 0,0-2 0 0,1-3 2 16,-7 0 1-16,0 0 0 0,0 0-3 0,0 3 5 0,0-3-3 15,0 0 5-15,-7 0-3 0,1 0 1 0,0 0 1 16,-1 4 4-16,0-4 1 0,-5-4-2 0,-2 4 1 0,-5 4 2 15,-1-4 1-15,8 0-1 0,-8 4 1 0,1-4 0 16,-1 3 1-16,0 1 3 0,7 0-1 0,-7-1-1 16,8 1 0-16,-2 0 5 0,2-1-1 0,5 1-1 0,-6 0 0 15,6-4 0-15,7 0 0 0,0 3-2 0,-6-3 0 16,6 0 0-16,0 0-1 0,0 0-1 0,0 0 0 16,6 0 0-16,1 4 0 0,-7 0-1 0,13-1 0 0,-6 0 1 15,5 2 0-15,2-2 0 0,-2 4-1 0,8-3-1 16,-7 3 0-16,1-3-1 0,4 0 0 0,-4 4 0 0,-1-1-1 15,0 0-2-15,-6 0 0 0,-1 4 1 0,-6 1 0 16,0-5 4-16,-6 4 0 0,-1 3-1 0,0-2 1 16,-6-2 0-16,-7 1-4 0,8 0 4 0,-8 0 1 0,-6 0-2 15,7-3 0-15,-7 2 1 0,6-2 1 0,-7-1 0 16,2 1 3-16,5-8-1 0,0 3 2 0,2 0 0 0,-9 2 0 16,7-5 0-16,8 0 1 0,-8 3-1 0,7-3 1 15,0 0-1-15,0 4 1 0,0-1-1 0,6-3-2 0,1 4 4 16,6-4-1-16,-6 0-4 0,6 0 3 0,6 0-4 0,0 4 5 15,1-4-4-15,12 3 4 0,1-3-1 0,7 0-1 16,-2 0 0-16,15 0-1 0,-2 0-1 0,1 0-5 16,7 4 3-16,-1-8-4 0,2 4 0 0,-2 0 2 0,-7 0 1 15,2 4-4-15,-1-4-2 0,-6 0-4 0,5 0-2 16,-11 4-7-16,-1-1-3 0,0 1-9 0,-7-1-3 0,1 2-6 16,-7-2-9-16,-6 1-4 0,-1 3-7 0,-6-7-14 15,-6 4-12-15,-1-4 4 0,-6 0 12 0</inkml:trace>
  <inkml:trace contextRef="#ctx0" brushRef="#br0" timeOffset="72077.64">15826 5568 406 0,'-26'0'30'0,"-7"4"3"0,7-1 2 0,-7 6 1 16,1-3 2-16,-1 5-6 0,1 4 1 0,-1-4 1 0,1 7-3 16,6 0-2-16,-7 4-2 0,13 4-3 0,-6 4-2 15,7-1 2-15,5 4-6 0,2 0 0 0,6-1-2 16,-2 5-1-16,8-4-1 0,8 4-1 0,4-8 0 0,8 3-1 15,-1-5 0-15,13-2 1 0,-5-3-4 0,13-3 3 16,-8-5-2-16,13-3 1 0,-6-6-4 0,7 2 2 16,-7-7 0-16,7-5 0 0,-7 3 0 0,0-10-1 0,-7 1 4 15,1-3-1-15,-1-1-1 0,-12-4 0 0,0-2-1 16,-7 2 0-16,-1-7 0 0,-5 1 0 0,-7-5-3 0,0 5-1 16,-7-4-1-16,1-5-1 0,-7 5-2 0,0 0 1 15,0 0-7-15,-7-4-1 0,7 3-1 0,-6 5-6 0,6 3-2 16,-7-4-6-16,7 8-7 0,0 0-9 0,-6 3-6 15,13 4-5-15,-8 1-7 0,1 5-9 0,6 1-4 16,1 1-19-16,-7 3-3 0,7 0 5 0,-1 3 12 0</inkml:trace>
  <inkml:trace contextRef="#ctx0" brushRef="#br0" timeOffset="77260.98">16080 5319 416 0,'-7'0'27'0,"7"0"0"0,0 0-5 0,0 0 2 15,0 0-5-15,0 0-2 0,0 0-2 0,0 0-2 16,0 0-5-16,0 0 4 0,0 0-1 0,0 0-3 0,0 0 0 15,0 0 0-15,0 0 0 0,0 0 0 0,0 0 1 16,7 0-3-16,-7 0 5 0,6-3-5 0,1 3 5 0,-7-5-1 16,13 3 0-16,-7-3-1 0,0 2 5 0,8-1-2 15,-8 0 1-15,7 1 0 0,0-5 2 0,-6 5-4 0,5-1 5 16,2 1-2-16,-1-2-3 0,6 2 1 0,-6-4 1 16,7 7-3-16,6-4-2 0,-6 0-1 0,5 4 0 15,1-3-1-15,1 3-1 0,5-4-1 0,-6 4 0 0,7 0 0 16,-1-4-1-16,-5 1 0 0,5 3 0 0,1-4 0 15,-7 1-1-15,6-2 1 0,-5 2 1 0,-1 0 0 16,-1-5-2-16,1 8 0 0,0-3 0 0,1-1 2 0,-8 0-3 16,14 1 0-16,-7-1 0 0,-1-1 2 0,2 3 0 15,-1-2-2-15,6 0 2 0,1 4 0 0,-1-3-1 0,1 3 0 16,-1 0 0-16,8 0 0 0,-7 0-1 0,5 0 0 0,1 0 0 16,7 0-4-16,-7 0 5 0,0 0-3 0,7 0 2 15,-7 0-4-15,0 0 5 0,1 0-5 0,-2 0 1 16,1 0 0-16,0 0 2 0,1 0 2 0,-1 0 0 0,-1 0 0 15,1 0-1-15,-6 0 0 0,7 0 0 0,-8 0-2 16,7 0 2-16,-7 0 0 0,7 0 0 0,-6 0 0 0,6 0 0 16,0 0 0-16,-6 0-3 0,6 0 3 0,0 0 0 15,0 0-1-15,0 0 0 0,0 0-4 0,1 0 5 0,-2 3 0 16,1 1-4-16,0-4 4 0,-5 0 0 0,11 4-4 16,-7-2 4-16,2 3 0 0,-1-5-2 0,6 4 2 15,-5-1 0-15,5 1 0 0,-6 0-3 0,7-4 1 0,-1 7 2 16,1-3 0-16,-1-4 0 0,1 3-4 0,0-3 0 15,-8 3 4-15,8 2-2 0,0-2 2 0,-7-3-2 0,0 4-2 16,0-1 4-16,1-3-4 0,-1 4 5 0,-1 0 0 16,-5-1-1-16,6 1-2 0,-7 0-1 0,8-4 0 15,-1 3 0-15,0 1 2 0,-7-1 2 0,14 2-2 0,-7-5-2 16,0 7 2-16,7-7 2 0,-7 3-1 0,7 1-4 16,-1 0 3-16,0-4 0 0,8 3 2 0,-7 1-3 0,-1 0-1 15,7-1 4-15,-7-3-2 0,1 7 2 0,0-2-3 0,0-5-2 16,-1 3 5-16,1 1-3 0,-7 0 1 0,6-1-2 15,1 1 0-15,-7 3 2 0,7-3 2 0,-1-1 0 16,1 2-1-16,-1 1-4 0,8-2 4 0,-8 0 1 0,7-1-3 16,0 5 0-16,0-8 2 0,0 7-2 0,1-7 0 15,-2 4 0-15,2-1 2 0,-1 1-2 0,-7-4 1 0,7 4 1 16,-5-1 0-16,-2 1 0 0,0-4 0 0,1 7-3 16,-1-4 1-16,1 2 2 0,7-2-3 0,-8 1 3 15,1 3-2-15,-1-3 0 0,1-1 0 0,-1 2 0 0,0-2 0 16,8 0 0-16,-15 2 0 0,9-3 0 0,5 3 0 15,-13-2-1-15,13-3 2 0,-7 4 0 0,1-4 0 0,6 4 0 16,-6-4 2-16,5 0-3 0,2 3 0 0,-1 1 1 16,7-4 0-16,-8 4-1 0,8-4 3 0,0 0-2 15,-7 3-1-15,7 1 3 0,-8-4-3 0,2 3 0 0,-1-3 1 16,0 0 0-16,0 0 0 0,0 5 0 0,1-2 0 16,-2 1-1-16,1-4 0 0,1 0 1 0,-2 0 0 15,2 3 0-15,5-3 0 0,1 0 0 0,0 0-1 0,0 0 1 16,-1 0-1-16,-6-3 1 0,6 6 0 0,1-3-1 15,-6-3 1-15,-2 3 0 0,1-4-1 0,1 1 1 0,-8-2 0 16,1 2 0-16,-1-1-1 0,1 1 0 0,-1-1 0 16,1 0 0-16,0 1 0 0,-8-1 0 0,8 4 0 0,0-4 0 15,0 4 0-15,-1-3 0 0,-5-2 0 0,5 3 2 16,1-6-3-16,-7 5 2 0,-1-5-2 0,1 4 0 16,1-3-3-16,5 0 0 0,-12-1 1 0,6 1 0 0,0 0 4 15,0-1 0-15,-6 1 0 0,5 0 0 0,-5-1-1 0,7-3 0 16,-8 5 1-16,1-6-5 0,-1 1 3 0,-6 0-1 15,1 1 4-15,-2 2-5 0,-5-3 5 0,6 0 0 0,-6-1-4 16,-8 2 4-16,8-1-4 0,-7 0 4 0,0 4-4 16,0-4 5-16,0 0 0 0,-7 3-5 0,8-4 5 15,-8 6-3-15,8-5 3 0,-8 1-5 0,0 2 1 0,0 0 4 16,8-3-4-16,-8 4 2 0,1-1 2 0,-1 1 0 16,0 0-1-16,-6 0-4 0,8 3 5 0,-2-3-4 0,0 3 4 15,-6-4-1-15,6 5 0 0,-6-1-4 0,8 4 5 16,-8 0-5-16,0-3 5 0,0-1-1 0,0 0-4 15,0 4 5-15,0 0-3 0,0 0 3 0,0 0-1 0,0-3-2 16,0-1 2-16,0 4 0 0,0 0-4 0,0 0 4 16,0 0-4-16,0 0 5 0,0 0-1 0,0 0-4 0,0 0 5 15,0 0-5-15,0 0 5 0,0 0-1 0,0 0-4 16,0 0 5-16,0 0-1 0,0 0-4 0,0 0 5 0,0 0-3 16,0 0 2-16,0 0 0 0,0 0-2 0,0 0 2 15,0 0-3-15,0 0 0 0,0 0 4 0,0 0 0 16,0 0 0-16,0-4 0 0,0 4 0 0,0 0 0 0,0 0-1 15,0 0 1-15,0 0-1 0,0 0 0 0,0 0 0 16,0-3 0-16,0 6-4 0,0-6 4 0,0 3-2 0,0-5-2 16,0 5 4-16,0 0-3 0,0 0-1 0,0-2-2 15,0 4-2-15,-8-4-6 0,8 2-4 0,-6 0-7 0,0 0-11 16,0-5 0-16,-8 5-7 0,-5-3-9 0,-1 0-19 16,0-2-12-16,-6 2 7 0</inkml:trace>
  <inkml:trace contextRef="#ctx0" brushRef="#br0" timeOffset="83090.17">3393 8422 401 0,'0'0'6'0,"0"0"0"0,0 0 0 16,0 0 0-16,0 0 0 0,0 0-6 0,0 0 0 0,0 0 0 15,0 0 1-15,0 0-1 0,0 0 0 0,0 0 1 16,0 0 0-16,0 0-1 0,0 0 1 0,0 0 0 16,0 0-1-16,0 0 0 0,0 0 0 0,0 0 0 0,0 0 0 15,0 0 3-15,0 0-3 0,0 0 0 0,0 0 0 16,0 0 0-16,0 0 0 0,0 0 0 0,0 0 0 0,0 0-2 16,0 0 2-16,0 0 1 0,0 0 0 0,0 0-1 15,0 0 0-15,0 0 0 0,0 0 0 0,0 0 0 16,0 0 0-16,0 0 0 0,0 0 0 0,0 0 0 0,0 0 3 15,0 0-3-15,0 0 0 0,0 0 0 0,0 0 0 16,6 0 0-16,-6 0 0 0,0 0 0 0,7 0 0 0,-7 0 0 16,6 0 0-16,1 0 0 0,-1 0 0 0,0 0 0 15,2 0 0-15,-2 0 0 0,0 0 0 0,1 0 1 0,-1 0-1 16,1-4 0-16,6 4 0 0,0-3 0 0,-6-1 0 16,12 0 0-16,-6 1 0 0,0-1 1 0,7 1-3 15,0-1 2-15,-2 0 0 0,-4 4 1 0,5 0-3 16,7 0 2-16,-6-4 0 0,-1 8 0 0,1-4 1 0,6 0-1 0,-7 0 0 15,1 0-2-15,6 0 2 0,-6 0 1 0,-1 0-3 16,1 0 2-16,-1 0-2 0,1 0 3 0,0 0-2 16,-2 0 2-16,-4 0-1 0,5 0 1 0,1 0 0 0,-8 0-3 15,8 0 3-15,0 0 0 0,-1-4-1 0,-5 4 0 16,5-3 0-16,1 3 0 0,-8 0-2 0,8 0 2 0,-6 0 0 16,5-4 0-16,-6 4-2 0,0 0 2 0,-1 0 1 15,2 0-1-15,6 0-1 0,-14 0 1 0,13 0-1 0,-12 0 0 16,6 0 1-16,0 0-1 0,-6 0 0 0,5 4 2 15,-5-4-2-15,6 3-2 0,-6-3 0 0,5 4 0 16,-4-4 0-16,4 0 2 0,-5 0 1 0,6 4-1 0,-7-4-1 16,7 0-5-16,1 0 2 0</inkml:trace>
  <inkml:trace contextRef="#ctx0" brushRef="#br0" timeOffset="85127.79">9469 7272 405 0,'-19'44'9'16,"-7"7"4"-16,-1 0-1 0,7 5 1 0,-5 2-2 0,5 1-9 15,0 3 0-15,2 0 2 0,4-3 1 0,-5 3 0 16,12-4-2-16,0-3-1 0,1 0-2 0,6-3 4 0,0-5-2 16,6-3 0-16,8 0 0 0,-1-3 2 0,7-1-1 15,6-4 0-15,-7 1 0 0,13-4 0 0,1 0 0 16,-1-3 0-16,8 3 0 0,5-4-1 0,-6-4 2 0,13 1-2 15,-6-1 1-15,6-3 2 0,0 1-1 0,1-5-2 16,5 0 2-16,-6-3-5 0,13-1 2 0,-13-3 2 16,13-4 0-16,-6 5-2 0,0-9 1 0,6-3 0 0,-7 4 0 15,7-4-4-15,-6-4 4 0,6 1-4 0,-6-4 4 16,6-1 0-16,-6-3-3 0,-1 0 0 0,-5-3 4 0,5-1 0 16,-6 0 1-16,0-3-4 0,-7-1 3 0,1 5 1 15,0-8 0-15,-7 0 1 0,0 4 0 0,0-4 1 0,-7-5 2 16,1 2-4-16,-1 0 4 0,-5-4-4 0,-1 0-1 15,-6-1 4-15,-1 0-5 0,1 1 0 0,-1-3 4 0,-6-2-5 16,0 5 4-16,0-4-1 0,0 0 0 0,-7 3-3 16,1-2 2-16,0-5-1 0,-1 4 0 0,-6-4 0 0,0 1-5 15,0-1 5-15,0 0-5 0,-6 1 5 0,-1-4-4 16,0 3 4-16,-5-7-4 0,5 7 4 0,-6-3-4 0,0 3 4 16,0 4-1-16,0 1-4 0,0-2 1 0,-7 6-1 15,0-2 2-15,8 4-1 0,-8 4 0 0,-5 4 2 16,-1 0 2-16,6 2 0 0,-7-2-3 0,-5 4-2 0,-1 2 4 15,7-2 0-15,-6 3 0 0,-1 0 0 0,7 0-1 16,-7 1 0-16,1-1 0 0,-1 3 0 0,7-3 0 16,0 5 0-16,1-7-1 0,-1 6-3 0,-1-4 5 0,1 4-2 15,0 0-2-15,0 0 3 0,7-1-1 0,-7 1 0 16,0 0 0-16,6-5-1 0,-6 5 2 0,0 0 2 0,6 0-1 16,-6 3 0-16,7-3-2 0,-7 0 1 0,6-1-1 15,-6 3 2-15,7-1 0 0,-1 2 0 0,-6-3 0 0,7 7 0 16,-1-8-1-16,0 8-2 0,-6-2 1 0,7-3 2 15,-1 5 0-15,1 0 0 0,-7 0 0 0,12 0-3 16,-4 0-1-16,4 0 4 0,1 0-3 0,-7 0 1 0,14 0 1 16,-14 5-3-16,14-3-1 0,-7 3 1 0,0-2-4 0,0 4 0 15,-1 1-4-15,-4 2-4 0,4 2-2 0,-5-1-2 16,-1 0-7-16,0 3-2 0,1 1-4 0,-1-5-20 16</inkml:trace>
  <inkml:trace contextRef="#ctx0" brushRef="#br0" timeOffset="97696.37">2930 13023 401 0,'0'0'9'0,"0"0"3"0,-6 0-4 0,6 0 1 0,0 0 5 15,-6 0-7-15,6 0 0 0,0 0 0 0,0 0-1 16,0 0-1-16,6 0 3 0,-6 0 2 0,0 0-4 0,-6 0 2 16,6 0 1-16,0 0 0 0,0 0-3 0,0 0-2 15,0 0 0-15,0 0 4 0,0 0-5 0,0 0 4 16,0 0-3-16,0 0 0 0,0 0 1 0,0 0-2 0,0 0 0 15,0 0-2-15,0 0 1 0,0 0 1 0,6 0-3 16,-6 0 2-16,6 0 0 0,-6 0 0 0,6 4 0 0,2-4 0 16,-2 0 3-16,0 0-2 0,1 0-3 0,-1 0 2 15,1 3 1-15,0-3-1 0,-1 0 0 0,6 4 3 0,-4-4 2 16,4 0-3-16,-5 5 4 0,6-5-4 0,0 0 2 16,-7 0-1-16,8 0 0 0,-8 0 0 0,7 0-1 15,-6 0 0-15,6 0 0 0,-7 0 1 0,0 0-2 0,1 2 1 16,0-2-1-16,-1 0 0 0,8 0 2 0,-8 0 0 0,0 0 0 15,1 0-1-15,-1 0-3 0,7 0 4 0,-6 0-4 16,-1 0 4-16,8 0-5 0,-2 0 3 0,-5 0 2 0,6 0-4 16,0 0 3-16,0 0 1 0,0 0 0 0,0 0-1 15,0 0 0-15,0 0 0 0,0 0 1 0,6 0-1 16,-5 0 1-16,5 0-2 0,1-2 2 0,-8 2-2 0,8-5-1 16,0 5 1-16,-7-4 1 0,7 4-1 0,-1-3 0 15,0 3 0-15,1-4 0 0,7 4 0 0,-9-4 0 0,2 4 0 16,7 0 0-16,-9-3 0 0,2-1-1 0,7 1 0 15,-9 3-4-15,9-4 3 0,-1 4 2 0,-6-3-4 16,6-2 0-16,-7 2 1 0,7-1 0 0,0 4 2 0,-7 0-3 16,7-3 0-16,-6 3 1 0,7-4 0 0,-9 4 2 15,9 0-1-15,-7 0-2 0,-1 0 0 0,7-4 0 0,-6 4 0 16,-1 0 3-16,0 0-3 0,8 0 0 0,-8 0 1 16,0 0-9-16,-5-3 14 0,6 3-5 0,-1 0 4 0,1 3-5 15,-8-6 1-15,8 3 0 0,-1 0 3 0,1 0-4 16,-6 0 4-16,5 0-4 0,0 0 4 0,0 0-5 15,1 0 5-15,0 0-5 0,-1 0 4 0,1 0-2 0,6 0 2 16,-7 0-4-16,1 0 4 0,6 0-4 0,0 0 4 16,1 0 0-16,-2 0-1 0,1 0 0 0,0-4 0 15,0 4-4-15,1 0 4 0,-1 0-4 0,0 0 0 0,-1-4 4 16,1 4 0-16,1 0 0 0,-7 0 0 0,6 0-4 0,-1 0 0 16,1 0 4-16,0 0-2 0,1 0 2 0,-1 0-4 15,0 0 4-15,-1 0-3 0,9 0 0 0,-9 0 0 0,1 0 0 16,7 0 4-16,-7 0-4 0,6 0 1 0,-5 0 0 15,5 0 0-15,-6-3 4 0,7 3-1 0,-1 0 0 16,-6 0 0-16,7 0-2 0,-7-4 2 0,0 4-1 0,1 0-4 16,5 0 5-16,-7 0-1 0,-5 4-4 0,6-8 5 15,-7 4-1-15,7 0 0 0,-6 0 0 0,0 0 0 16,6 0 0-16,-7 0 0 0,1 0-4 0,-7 4 4 0,7-4 0 16,-1 0 0-16,-6 0-3 0,6 0-1 0,1 0 0 15,-6 3 3-15,5-3 2 0,-6 0-1 0,0 0 0 0,-1 0 0 16,8 0 0-16,-6 4 0 0,-1-8 0 0,-1 8 0 15,2 0-1-15,-2-4-4 0,-5 0 5 0,6 0-4 0,0 0 4 16,-7 3 0-16,8 1-4 0,-2-4 4 0,-4 0-2 16,4 0 0-16,-5 0 2 0,6 0-4 0,-7 4 4 15,1-4-4-15,5 0 5 0,-4 0 0 0,4 0-5 0,-5 0 5 16,-1 0 0-16,8 0-1 0,-8 0-4 0,0 3 4 16,1-6 0-16,0 3-3 0,5 3 0 0,-5-6 4 0,6 3-3 15,-6 0-1-15,-1 0 0 0,7 0 2 0,-6 0 2 0,5 0-4 16,-4 0 4-16,4 0 0 0,1 0 0 15,-6 0 0-15,6 0-1 0,-1 0 1 0,2 0-1 0,-1 0 0 16,0 0 0-16,0 0 0 0,0 0 0 0,0 0 0 0,0 0 0 16,0 0 0-16,0 0 0 0,0 0 0 0,6 0 0 15,-5 0 0-15,-2 0-2 0,2 0-2 0,-1 0 4 0,7 0 0 16,-8 3 0-16,1-3 0 0,0 0-2 0,6 0 1 16,-5 0-1-16,-1 4 1 0,6-4 0 0,-6 0-2 15,7 0 4-15,0 0 0 0,-8 3 0 0,8-3-1 0,-7 0 0 16,7 0-4-16,-1 0 1 0,-6 0 4 0,6 0 0 15,1 0-3-15,-6 5-2 0,5-5 1 0,1 0 0 0,-8 3 3 16,8-3-1-16,-1 0-2 0,-5 0 3 0,5 0 0 16,0 4 1-16,1-4 0 0,-1 0 0 0,1 3-3 0,0-3 2 15,-7 0-1-15,7 4 0 0,-2-1 0 0,2 1 0 16,7-4 0-16,-8 0 0 0,0 4-2 0,1-1 2 16,-1-3 2-16,7 4-2 0,-6-4 0 0,6 5 1 0,-7-5 0 15,1 2 0-15,6-2 0 0,-7 0 0 0,8 8-2 16,-8-8-2-16,8 4 2 0,-8-1 2 0,7 1 0 0,-6-4 0 15,0 4-2-15,5-4-2 0,-5 2 0 0,6 3 0 16,0-5 1-16,-7 4 0 0,7-4 0 0,-6 3 0 16,6-3 3-16,1 5 1 0,-2-5 0 0,-5 3-4 0,6 0 4 15,0-3-4-15,-7 4 4 0,7 0-3 0,0-4 3 0,-6 3-4 16,6-3 3-16,0 3-3 0,-6-3 0 16,6 5 4-16,-6-2 0 0,5-3-4 0,1 4 3 0,-6-4 0 15,6 4 0-15,-7-1 0 0,7-3 0 0,-6 4 0 0,6-4-1 16,-7 0 0-16,1 0 0 0,0 0 0 0,-1 0 0 15,1 4 0-15,-1-1-2 0,1-3 2 0,0 4 0 0,-1-4 0 16,-6 3 0-16,6 1 0 0,-5-4-4 0,5 3 5 16,-6 2-1-16,0-5 0 0,0 3 0 0,-6-3 0 15,5 4 0-15,-4-4 0 0,4 3 0 0,-5-3 0 0,-1 0 0 16,1 0-2-16,-1 0-1 0,1 0 0 0,-7 0 4 16,0 0 0-16,6 0 0 0,-6 0 0 0,0 0 0 0,0 0 0 15,0 4 0-15,0-4-1 0,0 0-3 0,-6 0 4 16,12 0 0-16,-6 0-2 0,0-4-2 0,0 4 1 15,0 0 2-15,0 0 2 0,0 0 0 0,0 0 0 0,-6 0 0 16,6 0-1-16,0 0 0 0,0 0 1 0,0 0-4 16,0 0 0-16,0 0 4 0,0 0 0 0,0 0-3 15,0 0 3-15,0 0-3 0,0 0 4 0,0 0-2 0,0 0 0 16,0 0 0-16,0 0 0 0,0 0 0 0,0 0 0 0,0 0 0 16,0 0 0-16,0 0-2 0,0 0 2 0,0 0 0 15,0 0 0-15,0 0-2 0,0 0 2 0,0 0 0 16,0 0 0-16,0 0 0 0,0 0 1 0,0 0 0 0,0 0-1 15,0 0 1-15,0 0 0 0,0 0-1 0,0 0 1 16,0 0 0-16,0 0 0 0,0 0-1 0,0 0 0 16,0 0 0-16,0 0 0 0,0 0 0 0,0 0 0 0,0 0 3 15,0 0 0-15,0 4-1 0,0-4 0 0,0 0-1 0,0 0 0 16,0 0 0-16,0 0 0 0,0 0 0 0,0 0-1 16,0 0-3-16,0 0 0 0,0 0 2 0,0 0 2 0,0 0 0 15,0 0-1-15,0 0 0 0,0 0 1 0,0 0-1 16,0 0 0-16,0 0 0 0,0 0-3 0,0 0 3 15,0 0 1-15,0 0-4 0,0 0 4 0,0 0 0 0,0 0 0 16,0 0-4-16,0 0 0 0,6 0 4 0,-6 0-4 16,0 4 5-16,0-4 0 0,0 0-4 0,0 0 4 0,6 0-4 15,-6 3 2-15,0-3 1 0,0 0-2 0,8 4 3 16,-8-4 0-16,0 0 0 0,6 0 0 0,-6 0 1 0,0 0-1 16,6 0 1-16,-6 0 1 0,0 4 0 0,0-8-1 15,7 4 0-15,-7 0 0 0,0 0-3 0,7 0 3 16,-7 0 0-16,6 0 0 0,-6 0-4 0,6 4 3 0,1-4-3 15,-1 0-1-15,1 0 1 0,-7 0 3 0,7 0-4 16,-1 3 1-16,0-3-1 0,1 0 4 0,0 0 0 16,-1 0-1-16,0 0 0 0,1 0 0 0,6 0 0 0,-6 0 0 15,5 5-4-15,-4-5 0 0,4 0 4 0,1 2-1 16,-6-2 0-16,6 0 0 0,-1 0 0 0,2 0 0 0,-2 0-2 16,2 0 2-16,-1 0 0 0,0 0-3 0,0 0 2 0,-1 0-1 15,2 0 2-15,-1 0-1 0,-7 0 1 0,8 0-1 16,-2 0 0-16,2 0 1 0,-2 0-1 0,2 0 0 15,-1 0 1-15,7 0 0 0,-8 0-1 0,1 0 0 0,7 0 0 16,0 0 0-16,-8 0 0 0,8 0 0 0,-7 0 0 16,7 0 0-16,-2 0 0 0,2 0 0 0,0 0 0 0,-1 0 0 15,1 0 0-15,0 0 0 0,-1 0 0 0,1 0 0 16,0 0-3-16,-1 0 3 0,0 0-3 0,0 5 4 0,1-5-1 16,0 3-3-16,-1-3 4 0,1 0-4 0,6 0 4 15,-7 0-1-15,1 4-3 0,0 0 4 0,-1-1 0 16,-6-3-3-16,6 4 0 0,1-4 3 0,0 4-3 0,-1-4 0 15,1 3 0-15,0-3 0 0,-1 0 1 0,1 0 0 16,0 0 0-16,-8 4 0 0,8-8 0 0,-1 8 0 16,-5-4 0-16,4 3 2 0,-4-3 2 0,5 0-1 0,-5 0 0 15,-2 5 0-15,8-5 0 0,-7 0 0 0,0 3-1 16,0-6 0-16,1 3 0 0,-2 0 0 0,1 0 0 0,0 0-4 16,0 0 0-16,1 0 4 0,-2 0 0 0,1 3-3 15,0-3 0-15,0 0 0 0,1 0 4 0,-2 0 0 0,-6 0-4 16,8 0 0-16,-1 0 0 0,-7 0 4 0,8 0-4 15,-2 0 1-15,2 0 0 0,-8 0 0 0,7 0 4 16,0 0-4-16,-6 0 3 0,5 0 0 0,2 0-3 0,-8 0 0 16,7 0 3-16,0 0 0 0,0 0-4 0,-6 0 1 0,6 0 0 15,-1 0 0-15,-4 0 4 0,4 0-4 0,1 0 3 16,0 0-3-16,0 0 0 0,-7 0 3 0,8 0-4 0,-1 0 4 16,0 0-4-16,0 0 1 0,0 0 4 0,0 0-4 15,0 0 0-15,0 0 0 0,6 0 0 0,-5 0 0 16,-2 0 0-16,2 0 1 0,5 0 3 0,-6 0-4 0,6 0 0 15,-5 0 0-15,6 0 1 0,-8 0 0 0,8 0 0 16,-1 0 2-16,1 0 1 0,-1 0-1 0,1 0 0 16,0 0 0-16,6 0 0 0,-7 0 0 0,7 0-1 0,-6 0 0 15,6 0-1-15,0 0-2 0,6 0 3 0,-6 0 0 16,7 0-3-16,-7 0 3 0,6 0-3 0,1 0 2 0,-1 0-2 16,1 0 0-16,-7 0 4 0,7 0-4 0,-7 0 4 15,6 0-2-15,1 0-2 0,-7 0 0 0,7 0 4 0,-7 0-1 16,6 0-1-16,-5 0 0 0,5 0 2 0,1 0 0 15,-7 0-1-15,6 0 0 0,-6 0-3 0,7 0 0 16,-1 0 4-16,-5 0-1 0,5 0 0 0,1 0-3 0,-1 0 3 16,7 0-3-16,-7 0 0 0,1 0 0 0,0 0 0 15,6 0 3-15,-6 0-2 0,-1 0 0 0,1 0 0 0,-1 0 0 16,1 0 0-16,-1 0 4 0,1 0-4 0,-1 0 3 16,1 0-12-16,-7 0 13 0,7 0-4 0,-1 0 4 15,-6 0-4-15,7 0 4 0,-1 0 0 0,-5 0-1 0,-1 0 0 16,6 0 0-16,1 0 0 0,-7 0-2 0,6 0 2 0,-5 0-1 15,5 0 0-15,1 0 0 0,-1 0-3 16,1 4 0-16,-1-4 3 0,1 7-3 0,-1-7 3 0,1 0-3 16,-1 3 0-16,1 1 2 0,-1 0-2 0,1-1 4 0,-7 1-4 15,6 0 1-15,-5 4 1 0,-1-8-1 0,0 3 0 16,0 0 2-16,-7-3 1 0,7 8 0 0,-6-8 0 16,6 3 0-16,-7 0-1 0,1 2 0 0,-1-2 0 0,1 1 0 15,0 1-4-15,-1-3 5 0,-5 5-4 0,4-3 4 16,-4 0-4-16,6-1 2 0,-7-3 2 0,-1 5-3 0,2-3 2 15,-2-2-2-15,-5 0 3 0,6 9 1 0,-6-9-2 16,-1 3-2-16,0-3 2 0,-6 0 0 0,7 4 1 0,-7-4-1 16,0 0 1-16,0 0 0 0,0 0-2 0,0 0 3 15,0-4-1-15,0 8-1 0,0-4 1 0,0 4 1 0,0-4-1 16,0 0 0-16,0 0 0 0,0 3-1 0,0-3 1 16,0 0 1-16,0 0-3 0,0 0 1 0,0 4-1 15,0-8 0-15,0 4 0 0,0 0-2 0,0 0-7 0,0 0-3 16,0 0-8-16,0 0-10 0,-7 0-6 0,7 0-13 15,-6 0-6-15,0 0-9 0,-1 0-13 0,1 0-12 0,-8-3 4 16,8 3 11-16</inkml:trace>
  <inkml:trace contextRef="#ctx0" brushRef="#br0" timeOffset="100113.74">23889 13522 403 0,'0'0'24'0,"0"0"-2"0,0 0-3 15,0 0 1-15,0 0 0 0,0 0-4 0,0 0-1 16,0 0 0-16,0 0-4 0,0 0 2 0,0 0 1 0,0 0-1 16,0 0-2-16,0 0 2 0,0 0-2 0,0 0 3 15,0 0-2-15,0 0 1 0,0 0-2 0,0 0 0 0,0 0 0 16,0 0-2-16,0 0 4 0,0 0-4 0,0 0 3 16,0 0-4-16,0 0 3 0,0 0-1 0,0 0 1 15,0 0-1-15,0 0 0 0,6 0-2 0,0 0 3 0,-6 0-5 16,7 0 4-16,0 0-1 0,6 0-1 0,-7 0 0 15,8 0 0-15,-2 0 0 0,-6 0 2 0,8 0 0 0,-1 0-3 16,7 0 1-16,-2 0-1 0,2 0 4 0,0 0-3 16,-1 0-2-16,7 0 2 0,7 0-1 0,-7 0 2 15,7 0-3-15,-1 0 0 0,1 0-1 0,-1 0-1 0,1 0 0 16,6 0-1-16,-6 0 1 0,6 0 0 0,-7 0-1 16,7 0 0-16,0 0 0 0,1 0-1 0,-2 0 0 0,1 0-2 15,1 0 1-15,-1 0 1 0,0 0-1 0,7 0 0 16,-1 0 1-16,1 0 0 0,-1 0-2 0,8 0 0 15,-2 0 0-15,1 0 0 0,1 0 2 0,-2 0-3 0,8 0 1 16,-13 0 0-16,6 0 0 0,0 0 0 0,-6 0 2 0,-1 0-2 16,-6 3 0-16,1 0 0 0,-1 2 2 0,-1-2-3 15,-5-3 1-15,-1 4 0 0,1 0 0 0,-1-1 2 0,2-3-1 16,-9 0 0-16,8 0-2 0,-1 0 0 0,2 0 0 16,-2 0 1-16,-7 0 2 0,9 0-3 0,-9 0 1 15,8 0-1-15,-7 0-1 0,0 0 2 0,0 0-1 0,-6 0 1 16,-1 0 0-16,1 0-1 0,0 0 1 0,-8 0-1 15,8 0 1-15,-7 0 0 0,-1 0-1 0,-4 0 1 16,4-3 0-16,-5-1 2 0,-1 0-3 0,1 4 1 0,6-3-1 16,-7-2-1-16,0 5 2 0,2 0 0 0,-2-6 0 15,0 6 0-15,1 0 0 0,6 0 0 0,-6 0 0 0,-1-4 0 16,0 4 0-16,1 0 0 0,-7-4 0 0,7 4-2 16,-1 0 2-16,-6-3 0 0,6 3 0 0,-6-3 0 15,0 3-1-15,0 0 1 0,0 0 0 0,0 0 0 0,0-5 0 16,0 5 0-16,7 0 0 0,-7 0 0 0,0 0 0 0,7 0 0 15,-1 0 0-15,1 0-1 0,-1 0-1 0,1 0 2 16,-1 0 0-16,7 0-2 0,-7 0 2 0,2 0 1 16,-2 0-3-16,7 0 2 0,-7 0 0 0,1-3 2 0,-1 3-2 15,1-4 1-15,-1 4-1 0,0-5 0 0,2 3 0 16,-2-2 1-16,0 0-1 0,-6 0 0 0,0 1 0 16,7 3 0-16,-7-3 0 0,0 3 0 0,0 0 0 0,7 0-2 15,-7-5 2-15,6 5 0 0,1 0-1 0,5 0 1 0,2 0 0 16,-2-2-1-16,2 2 1 0,-1-5 0 0,0 5 0 15,0 0-1-15,-1 0 1 0,8 0-2 0,-7 0 2 0,0 0 0 16,0 5 0-16,-7 2 0 0,8-4 0 0,-1 0 0 16,-6 5 0-16,-1-8 0 0,0 6 0 0,1-1 0 15,-7-1 0-15,0-1 0 0,6-3 0 0,-6 0 0 0,0 0 0 16,0 0 0-16,7 0 0 0,-7 0 0 0,0 0 0 16,0 0 0-16,7 0 0 0,-7 0 0 0,0 0 0 0,0 0 0 15,0 0 0-15,0 0 0 0,0 0 0 0,0 0 0 16,0 0-1-16,0 0 2 0,0 0-1 0,0 0 0 15,0 0 0-15,0 0-1 0,0 0 0 0,0 0-3 0,0 0 2 16,0 0-5-16,0 0-2 0,0 0-7 0,0 0-6 16,0 0-5-16,0-3-10 0,0-1-7 0,0-3-10 0,0 3-2 15,6 0-11-15,-6-3-14 0,6-1-1 0,-6 1 8 16</inkml:trace>
  <inkml:trace contextRef="#ctx0" brushRef="#br0" timeOffset="102765.54">19330 13789 406 0,'0'14'24'0,"6"-6"-4"0,0 3 2 0,1-7-2 16,6 3-1-16,0 0-6 0,1-7-2 0,5 4-1 15,-6-4 0-15,6 0 1 0,7 3-1 0,-6-3-1 0,-1-3-1 16,1-1-1-16,6 1-4 0,-7-1 4 0,7 0-2 16,-6 1-2-16,0-5 3 0,-1 1-2 0,-5-1 0 15,4 1 3-15,-4 0 1 0,-1 0 0 0,-7-1 1 0,1 0 4 16,0 1 0-16,-7 0 0 0,6 0-2 0,-6 1 4 15,-6-3-1-15,-1 6-3 0,0-5 1 0,1 1-5 0,-7 0 2 16,-1 4-2-16,2-5-3 0,-2 4 3 0,2 0-1 16,-8 1-1-16,7 3-1 0,-7-4-2 0,8 4-3 15,-2 0-3-15,-5 0-2 0,6 0-6 0,0 0-4 0,0 4-5 16,0-4-9-16,0 3-7 0,7-3-7 0,-8 4 0 16,8 0-12-16,0-1-10 0,6-3-5 0</inkml:trace>
  <inkml:trace contextRef="#ctx0" brushRef="#br0" timeOffset="103729.35">20892 13155 402 0,'0'0'17'0,"0"0"1"0,0 0-4 16,0 0 2-16,-6 0-2 0,0 0-6 0,-1 0 0 16,1 0-2-16,-8 0 1 0,-4 0-4 0,4 4 4 0,-12-1 1 15,7 1 0-15,-7 3-1 0,-7 1 1 0,7 0 1 16,-13 2-1-16,7 1 4 0,-8-3 1 0,1 2-2 0,-7 2 2 15,1-2 0-15,0 1-2 0,-8 0 1 0,1 0 4 16,-1 0-2-16,-4 0-1 0,4 0 3 0,-5 4 0 0,5-5-1 16,-6 2-3-16,8-1-1 0,-8 0 0 0,1 0-1 15,-1 0-1-15,6 4 0 0,-5-5 2 0,6 2-3 16,-6 2 2-16,-1-3 0 0,0 4-4 0,7 0 3 0,-7-4-3 16,8 3 1-16,-2 0 1 0,-5 2-1 0,5-2 0 15,2 0-1-15,-2-2 0 0,1 6 0 0,7-6 0 0,-8 2-2 16,8 1 0-16,-7-5-1 0,6 5 1 0,7 0-2 0,-6-4 0 15,5 3 0-15,1-3 0 0,0 0 0 0,7 4 0 16,-1-4 1-16,1-1-2 0,6-2 2 0,-7 3-2 16,7-3-1-16,0-1 0 0,0 1 3 0,-1-1-2 0,8-4-1 15,-7 1 2-15,0 0 2 0,7-4 0 0,-1 3 0 16,7-3 0-16,-6 4 0 0,5-4 0 0,8-4-1 0,-7 4 0 16,7 0 0-16,-1 4-1 0,7-8 0 0,0 4 0 15,-7 0 0-15,7 0-1 0,0 0 0 0,0 0 0 16,0 0 0-16,0 0 0 0,0 0-1 0,0 0 0 0,0 0-1 15,0 0-1-15,0 0-4 0,0 0-2 0,0 0-5 16,0 0-1-16,0 0-7 0,0 0-5 0,0 0-7 0,0 0-9 16,0 0-7-16,0 0-10 0,7 0-8 0,-7-3-15 15,7-1 1-15,-1 0 7 0</inkml:trace>
  <inkml:trace contextRef="#ctx0" brushRef="#br0" timeOffset="108208.29">9097 10737 419 0,'20'0'34'0,"7"0"-3"15,-8 4-1-15,7-4 0 0,6 8-3 0,-6-8-4 16,7 2-1-16,-1 6 0 0,8-4-4 0,-7 3-2 16,-1-3-1-16,1 3 0 0,6 1-2 0,-7-4-4 0,7-1-1 15,-7 1-3-15,2-1-4 0,-2 1 1 0,-6 0-6 16,6-4-3-16,-6 3-2 0,-6-3-5 0,0 0-8 0,-1 0-6 15,-5 0-9-15,-2 0-2 0,2 0-10 0,-14 0-15 16,6-7-2-16</inkml:trace>
  <inkml:trace contextRef="#ctx0" brushRef="#br0" timeOffset="108465.39">9592 10532 429 0,'-12'33'36'0,"-1"3"-1"0,0 9 1 0,-6-1-1 0,5 3-4 16,1 1-3-16,-6 4-7 0,6-2 2 0,-1-2-5 0,2-1 0 15,-8 2-4-15,14-9 0 0,-14 0-2 0,13-4-5 16,-5-2 2-16,-2-5-5 0,8-3 2 0,0-9-4 0,-1 2-4 15,0-4-1-15,7-5-6 0,-6 2-2 0,6-5-5 16,0-3-2-16,0-4-6 0,0 3-7 0,0-6-6 0,0-1-7 16,6-3-19-16,-6-1-8 0</inkml:trace>
  <inkml:trace contextRef="#ctx0" brushRef="#br0" timeOffset="108767.8">10375 10884 410 0,'-33'22'32'0,"1"0"-5"0,-8 3 3 0,1 9-4 0,0-9-2 16,0 5-8-16,-1-1-1 0,2 0-2 0,5 0-2 0,-6-3-1 15,7-5 0-15,6-2-5 0,-1 0-1 0,8-5-6 16,0 1-2-16,-1-5-8 0,13 2-2 0,1-5-8 0,0-3-5 16,6-4-5-16,0 3-7 0,6-6-15 0</inkml:trace>
  <inkml:trace contextRef="#ctx0" brushRef="#br0" timeOffset="108988.7">10062 10832 408 0,'6'15'31'16,"1"3"5"-16,-1 1-2 0,8 6 3 0,-2 5-2 15,2 6-3-15,-2 1-1 0,1 7-3 0,-6-4-2 0,6 1-5 16,1-2 1-16,-2 3-4 0,1-7-4 0,-6-1 1 15,6-1-4-15,-1-7-3 0,2-1-3 0,-8-7-7 16,7 5-6-16,-6-9-1 0,6 4-9 0,-7-6-3 0,1-1-6 16,0 0-6-16,-1-8-6 0,0 5-2 0,0-8-10 15,2 4-17-15,4-8-6 0</inkml:trace>
  <inkml:trace contextRef="#ctx0" brushRef="#br0" timeOffset="109342.98">11097 10532 431 0,'-6'7'43'0,"-7"8"5"0,-1 0 3 0,2 10 0 15,-8 1 1-15,1 7-7 0,-1 7 2 0,0 4-5 0,1 4-2 16,-7 4 0-16,6-2-3 0,-6 6-2 0,1-2-6 16,-1-3-3-16,-1-3-4 0,1 0-2 0,6 0-3 0,-6-8-2 15,7-4-3-15,-1 1-6 0,1-3-5 0,0-9-2 0,-1 0-6 16,7 1-8-16,-1-8-8 0,8 0-5 15,0-7-11-15,-1 0-4 0,1-3-8 0,6 0-7 0,0-8-7 16,6-5-8-16,1-1-16 0,5-2 0 0,2-6 12 16</inkml:trace>
  <inkml:trace contextRef="#ctx0" brushRef="#br0" timeOffset="109679.72">11293 10921 416 0,'-26'11'48'16,"0"3"0"-16,-1 4-2 0,1 5 2 0,0 2-1 15,1 8-3-15,-1-4-2 0,6 8 0 0,7-4-3 0,-1-1-5 16,8 2-2-16,6-1 0 0,0-8-2 0,13 1-3 16,0-4-1-16,7-4-4 0,6 1-3 0,6-8-2 0,2 0-1 15,4-4-3-15,7-3-1 0,-5-1-1 0,5-3-2 16,0-3-1-16,-5-5 0 0,5-2-2 0,-12-5 0 0,-1 1-1 15,1-9-1-15,-13 1 0 0,0-4-1 0,-1-3 0 16,-12 0 0-16,-1-5 0 0,1 2 2 0,-7-5 1 16,0 4 0-16,-7 1-4 0,-6 2-1 0,0 0 2 0,-1 9 1 15,-5-1-3-15,0 4 0 0,0 3-1 0,-8 4 0 16,1 3-1-16,0 8-1 0,0 0-1 0,-7 4-4 0,7 4-4 16,0 2-4-16,7 5-5 0,-7 0-10 0,13 3-7 15,-7 0-5-15,7 4-5 0,6-3-7 0,7 2-4 0,0 1-4 16,14 1-3-16,-8-2-11 0,14-2-11 0,5-1 6 15,2 0 9-15</inkml:trace>
  <inkml:trace contextRef="#ctx0" brushRef="#br0" timeOffset="110012.49">11977 10943 423 0,'-27'18'45'0,"1"3"2"0,0 5-3 0,-6 0 3 16,13 8-1-16,-1 1-7 0,0 2 2 0,7-1 0 16,7-2-4-16,0 3-1 0,12-8-3 0,0 0 0 0,14-3-6 15,-1-4 1-15,1-4-4 0,12-3-5 0,1-4-2 16,-1-4-2-16,7-4 1 0,1 5-2 0,-7-8-4 0,12 0-1 16,-13-3 2-16,1-5 0 0,-7-3-3 0,0 0 0 15,0-3-2-15,-7-5 0 0,-5 1 1 0,-8-4-2 0,0-8-1 16,1 4-2-16,-7-2 4 0,0-5-3 0,-7-1 0 15,1 5-1-15,0 0 0 0,-8 0 0 0,2 0-3 16,-1 3 3-16,6 7-5 0,-12 1-1 0,5 3-2 16,2 1-1-16,-8 7-2 0,7 3-8 0,0 0-6 0,0 8-7 15,-7 3-7-15,7 0-6 0,0 4-5 0,0 4-3 0,7 3-6 16,0 1-3-16,-2-1-5 0,8 4-15 0,0 0-5 16,8 0 7-16,-2-4 9 0</inkml:trace>
  <inkml:trace contextRef="#ctx0" brushRef="#br0" timeOffset="110324.29">12687 11031 424 0,'-27'14'46'0,"1"0"-4"0,7 1 3 0,-1 7-2 16,0 4 3-16,1 3-7 0,6 1-1 0,7-1 0 0,6 0-5 15,0-3 1-15,6 3-3 0,7-7-3 0,0 1-3 0,13-5-3 16,1-4-6-16,-1 1 0 0,6-8-2 0,1 0 0 16,6-3-2-16,-7-4-5 0,7 0 2 0,-7-4 0 15,-5-3-5-15,-1-4 2 0,-6-3-1 0,-1-5 1 0,-6 1-5 16,0-8 3-16,-7 0 0 0,1-6-1 0,-7 3-4 16,-7-8 3-16,1 0-5 0,-1 0 1 0,-5 1-2 0,-2 2-4 15,2 2 0-15,-2-1-1 0,-5 7-3 0,-1 1-7 16,0 5-4-16,8 6-7 0,-8 3-8 0,7 4-3 15,-7 3-5-15,8 4-4 0,-2 4-6 0,2 3 1 0,-1 1-13 16,6 7-10-16,0-5 5 0</inkml:trace>
  <inkml:trace contextRef="#ctx0" brushRef="#br0" timeOffset="111645.23">13201 10449 404 0,'-7'-5'35'15,"-12"-2"-5"-15,6-1-1 0,-6 1 0 0,-8-3 1 16,1 2-5-16,0 1-2 0,0-4-1 0,-13 0 5 0,6 4-2 16,1-5 0-16,-7-2-3 0,-1 3 3 0,-5-4-3 15,6 0-3-15,-7 4 2 0,1-3-4 0,-1 0-3 16,1-2 3-16,-7 2-4 0,-1 0-1 0,2-1-3 0,-8 0 3 15,0 3-5-15,-6-6 4 0,0 4-1 0,0 2-1 16,-1-5-2-16,-5 2 0 0,6 3 1 0,-6-5-2 0,-8 5 0 16,8-2-1-16,-2 3 0 0,2 1 0 0,-7-6-1 15,6 5 0-15,-5 4-2 0,-2-4 2 0,1 4-1 16,6-1-2-16,-6 1 2 0,0 0-1 0,0 0 0 0,6-1 0 16,-6 1 0-16,7 3 0 0,-8-3-2 0,8-1 1 15,-8 0 1-15,8 6-1 0,-8-3 1 0,8-2-1 0,0 4 0 16,-2-1 0-16,8 0 0 0,0 2 0 0,0 2 2 0,7 0-2 15,-7 0-1-15,12 0 0 0,-5-5 0 16,6 10 0-16,0-5 0 0,6 0 0 0,-6 0 1 0,6 0 1 16,1 0 0-16,6 2 0 0,-1-2-3 0,2 0 1 0,5 0-1 15,1 4 0-15,-1 0 1 0,1-4 0 0,5 0-1 16,1 0 0-16,0 3 0 0,0-3 1 0,1 4 2 16,5-1-2-16,-7 2 0 0,8-3 0 0,0-2-1 0,-8 8 0 15,8-8 1-15,0 8 0 0,-8-4 0 0,8 3 0 16,0-4-1-16,-8 4 1 0,7 1 0 0,-6 3 0 0,0 0 0 15,7 0 0-15,-7 4-2 0,0 3 2 0,6 1 0 16,-5 1 0-16,5 3 0 0,-6 3 0 0,6 3-2 16,1 8 2-16,-1-4 0 0,7 7-2 0,-7 3 2 0,8 6 0 15,-8-2 0-15,7 4 0 0,0 4 0 0,0 4 0 16,-1-1 1-16,8 9-1 0,-6-5 0 0,5 4 0 0,-6 0 1 16,6 0-3-16,1 0 2 0,0-1 0 0,-2-2 1 15,2-4 2-15,0-8-2 0,6 0-1 0,0-8 2 0,-7 2-1 16,7-9 5-16,0 1 0 0,0-8 0 0,0-3-5 15,7 0 1-15,-1-8 0 0,0 1 2 0,-6-5 0 16,8 1 0-16,-2-5-1 0,0-2-2 0,7 3 4 0,-6-7-1 16,6 3 0-16,-1-3 3 0,-4-4-3 0,4 0 1 15,8 0 0-15,-7 4 2 0,7-8 2 0,6 4-3 16,-1 0 0-16,1-4 0 0,7 1-1 0,7-1 0 0,-2 0 0 0,8 1-1 16,0 0 0-16,6-5-1 0,6 3 1 0,1 2-1 15,6-1-1-15,1 4 0 0,5-3 0 0,6 3 0 16,2 0 0-16,-1 0 0 0,0 0-3 0,7 3 2 0,0 1 0 15,-1 4-1-15,7-5 0 0,1 2 0 0,-1 1 0 16,0 2 0-16,6-1 0 0,1 4 0 0,1-7 0 16,-2 3 0-16,7 0 0 0,1-3 1 0,-1 3-2 0,-1 1 0 15,2-1 2-15,5-4-2 0,-5 5 0 0,5-1-1 16,-5 0 1-16,-1 4-1 0,0 0-2 0,0-3 0 0,0 3 2 16,-12-3 1-16,5 2-1 0,2 1 0 0,-9 0-3 15,-5 1-1-15,6-2 2 0,-12-3-2 0,-2 5-3 0,2-5 2 16,-14 4-3-16,6-4 0 0,-12 0 2 0,0 0 0 15,-1-2 0-15,-5-2 1 0,-8 4 1 0,-6-3 0 16,0-1 1-16,0 5 0 0,-6-8 1 0,-1 3 0 0,-6 4 0 16,1-7 1-16,-8 0 1 0,0 5 0 0,1-5 0 15,-7 0 0-15,1 0 1 0,-2 0 0 0,1 0 0 16,-6 0 0-16,6-5 1 0,-7 5-1 0,0 0 0 0,2-2-1 16,-2-3 3-16,0-1 2 0,0-2-2 0,1 0 1 15,0 2 2-15,-1-6 0 0,1-2 0 0,-1 3-3 0,0-4 0 16,2 0 4-16,-2-3 0 0,0 0-4 0,0-4 3 15,2 3 0-15,-2-6 0 0,0 3 0 0,1-4 1 0,-1 1-1 16,1-5 1-16,0 1-1 0,5 0 0 0,-6 3 1 16,2-6-3-16,-2 1 1 0,7 2 1 0,-6-4-1 0,6 1-2 15,-7 3 0-15,0-5 1 0,8 1-1 0,-8 4 0 16,7-4-1-16,0 4 0 0,-6-5 0 0,5 9 0 0,-4-4 0 16,-2 0 2-16,6-1-3 0,-4 8 1 0,-2-3-1 15,0 2-1-15,1 2 2 0,-1-1-1 0,-6 2 1 16,0 3-1-16,7 2 0 0,-7 0 0 0,0 1 1 0,0-1 0 15,-7 4 1-15,1 0 0 0,-1 1 0 0,-5 2 0 16,-2-3 2-16,2 4-1 0,-15-4-2 0,1 4 1 0,-6-1 1 16,-7 0-2-16,-7 1-1 0,1 0 1 0,-2 0-2 15,2-1-1-15,-7 5 0 0,7-5-7 0,-1 5-8 0,7 0-7 16,0-6-9-16,7 9-9 0,5-3-12 0,1 3-11 16,6 0-3-16,8 0-15 0,-2 0-10 0,14 0 8 15,0 0 10-15</inkml:trace>
  <inkml:trace contextRef="#ctx0" brushRef="#br0" timeOffset="111965.93">14751 11005 414 0,'-20'14'44'0,"-12"1"-5"0,5 4-2 15,-5-1 2-15,-1 0-1 0,1 0-6 0,-1 1-4 0,-5-1-3 16,5 0-3-16,1-4 2 0,-1-1-4 0,7 1-3 15,0-7-6-15,-1 4-4 0,9-7-10 0,-2 3-8 0,7 0-8 16,-1-3-9-16,2-4-8 0,5 4-8 0,0-4-10 16,7-4-13-16,-6 4-10 0</inkml:trace>
  <inkml:trace contextRef="#ctx0" brushRef="#br0" timeOffset="112157.7">14341 10719 419 0,'-7'14'52'0,"7"4"-5"0,-7 9-1 0,7-2 1 16,0 9-1-16,-6 3-3 0,6 3 1 0,0 3-3 0,6 1-5 15,-6 0-4-15,7 0-2 0,0-4-5 0,-1-3-3 0,7 0-4 16,1-8-8-16,-2 1-8 0,2-5-5 0,-2 0-13 16,8-3-7-16,-7-3-11 0,-1-1-13 0,8 0-15 15,-6 0-11-15,-1-3-19 0,-1 0 7 0,2-5 9 0</inkml:trace>
  <inkml:trace contextRef="#ctx0" brushRef="#br0" timeOffset="112676.78">15226 10638 419 0,'-19'19'65'0,"-1"2"0"16,-6 5-6-16,0 3-2 0,-7 5-2 0,1 6-10 16,-7 0-3-16,0 4-2 0,7 0-4 0,-8 3-4 0,1-5-4 15,7-2-3-15,-1-4-3 0,7-4-3 0,0-2-5 16,7-3 0-16,-1-10-5 0,14 2-3 0,-8-5-8 0,8-6-5 16,6 2-10-16,0-2-3 0,0-5-8 0,0 5-6 15,6-8-8-15,8 3-6 0,-2-3-9 0,2 0-6 16,5 0-10-16,1-3-13 0,12-5 5 0,-6 2 6 0</inkml:trace>
  <inkml:trace contextRef="#ctx0" brushRef="#br0" timeOffset="112975.72">15272 11019 438 0,'-13'12'62'0,"-6"5"-4"0,5 3 1 0,-5-3 0 0,6 9-4 15,-6 0-8-15,5 3-2 0,1 0-4 0,7 4-3 16,-1-8-1-16,7 5-5 0,0-8 0 0,7-1-4 15,6 2-3-15,-1-4-2 0,8-5-7 0,0 1-2 0,6-5 1 16,7-2-2-16,-1-1-4 0,1-3 3 0,-1 0-5 16,1-8 3-16,-7 4-1 0,7-7-1 0,-7-5-1 0,0 2-1 15,-7-5-3-15,1 1 1 0,-8-5-4 0,2 1 0 16,-1-4 4-16,-7 0 0 0,-6 0-5 0,0-4 4 0,0 5-1 16,-6-2 0-16,-1 1-1 0,-6 0 0 0,0 3-2 15,-7 2-2-15,8-2 4 0,-8 1-1 0,1 4-2 16,-7-2 0-16,-1 2 0 0,1 4-2 0,0-6-3 0,7 5-6 15,-7 4-2-15,6 4-7 0,1-2-8 0,-1 2-2 16,7 6-11-16,0-3-4 0,0 5-4 0,0 2-8 16,6 0-5-16,-5 4-3 0,12-4-15 0,-7 5-9 0,7-1 6 15,0 3 9-15</inkml:trace>
  <inkml:trace contextRef="#ctx0" brushRef="#br0" timeOffset="116413.48">1230 10221 422 0,'0'0'36'0,"0"0"-3"0,0 0 3 16,0 4-1-16,0-1 4 0,0 1-7 0,-6 3 4 0,6 4-2 15,-6 4 3-15,6 2-3 0,-7 6 0 0,0 3 0 16,1 6-4-16,0 2-1 0,-8 2 1 0,1 1-2 15,0 6-1-15,0-2-4 0,-7 4-2 0,8-1-1 0,-8 0-2 16,1-1-2-16,-1 1-2 0,0 0-1 0,8-4-2 0,-8 1-2 16,1-5-1-16,-1 1-1 0,7-8-1 0,0 1-1 15,0-5-2-15,7-3-6 0,-2-4-1 0,2-3-7 0,0-4-2 16,6-1-4-16,-7-5-6 0,7-2-6 0,0 1-6 16,7-4-7-16,-7 0-9 0,6-4-7 0,0 1-7 15,8-5-1-15,-8 1-13 0,7 0-9 0,0-5 7 0,6 2 10 16</inkml:trace>
  <inkml:trace contextRef="#ctx0" brushRef="#br0" timeOffset="116763.72">1725 10488 420 0,'-12'8'48'0,"-8"3"-3"15,0 3 4-15,1 4 0 0,-1 5 1 0,-6 2-6 0,7 8 3 16,-7-3-4-16,6 7 0 0,0-5-3 0,1 5-5 16,13-4-3-16,-8 3-3 0,8-7-2 0,0 1-3 0,12-5-1 15,-6 1 0-15,13-8-2 0,0-3-5 0,6-4-4 0,1 0-1 16,6-7-1-16,7-4-1 0,-1-4-1 16,-6 1-1-16,13-9 3 0,-6-2-1 0,-1-1-1 0,1-3-1 15,-7-4-1-15,0-4-1 0,0 0-4 0,-6 0-1 0,-7 1 2 16,-1 0 2-16,-4-2-1 0,-8 2-3 0,0 0 2 15,0 2 0-15,-8 2-3 0,2-2 0 0,0 6-1 16,-7 1 0-16,0 2-1 0,0 3-1 0,-7 4-4 0,7 0 3 16,-6 2-5-16,6 2-2 0,-7 3-6 0,6 3-5 15,-4 2-6-15,4 2-5 0,-5-4-7 0,13 8-7 0,-8 0-4 16,8 1-5-16,0 2-4 0,6 0-5 0,0 2-13 16,0 2-11-16,12-4 6 0,-6-3 13 0</inkml:trace>
  <inkml:trace contextRef="#ctx0" brushRef="#br0" timeOffset="117089.53">2234 10620 426 0,'-14'14'39'15,"8"5"1"-15,-8 3 1 0,8 4 0 0,0-3-1 16,6 2-2-16,0 0-1 0,6 1 0 0,0-4-2 0,8-1-4 15,6 1-3-15,-1-7-1 0,7 0-2 0,0-4-5 0,0-3-2 16,7-4-2-16,-1-1-1 0,1-6 1 0,-7 3-1 16,0-9 0-16,0-1-2 0,0 2 1 0,-13-3 3 15,6-4-1-15,-11 1 0 0,-2 0-1 0,0-1-1 0,-6-4 1 16,0 1-4-16,-6-4-2 0,0 0-1 0,-8 5-1 16,1-10-2-16,0 1-1 0,0 5 0 0,-7-5-6 0,1 1 3 15,-1 6-4-15,1-4-1 0,0 9-3 0,-1-1 0 16,0 5-6-16,7 5-2 0,1 2-6 0,-2 6-5 15,1 2-2-15,6 2-5 0,-6 7-9 0,7 1-2 0,6 0-5 16,0 7-3-16,0-4-5 0,0 4-7 0,6 0-18 16,1 0-4-16,-1 0 10 0</inkml:trace>
  <inkml:trace contextRef="#ctx0" brushRef="#br0" timeOffset="117443.28">2924 10606 409 0,'-20'6'37'0,"1"6"2"16,5-2-2-16,-5 6 5 0,6-2-1 0,7 9 0 0,-7-6-3 16,6 3 2-16,7-3-1 0,0 1 0 0,7 1-3 0,-1-4-5 15,7 3-3-15,7-4-2 0,-1 1-3 0,1-8-2 16,12 4 0-16,-6-4-5 0,1-3-2 0,5 1 1 15,1-5-4-15,-1 0 0 0,-6-9-3 0,7 2-1 0,-7-4 1 16,-7-4 1-16,7 1 0 0,-12-1 0 0,5-3-4 16,-6 0 3-16,-7 0 0 0,1-1 1 0,-7 1 0 0,6-1-2 15,-12 1 1-15,6 0-1 0,-7-1-3 0,1 5 1 16,-7-1-1-16,0 0 0 0,7 4-1 0,-8 0-1 16,1 8-2-16,-6-4-5 0,6 2 1 0,-7 2-5 0,7 3-8 15,0 0-6-15,0 3-7 0,0 5-8 0,0-1-4 16,0 1-10-16,6 3-7 0,-5 4-5 0,5-4-5 15,7 3-16-15,-6 1-10 0,6 3 8 0,6-4 10 0</inkml:trace>
  <inkml:trace contextRef="#ctx0" brushRef="#br0" timeOffset="117775.63">3705 10671 425 0,'-19'7'39'0,"-7"5"-2"0,6-1-3 0,7 3 4 16,-7 1 3-16,8 6-1 0,6-5 1 0,-8 6-1 0,8-4-5 15,6 3-3-15,6-2-2 0,0-1-5 0,2-3-2 16,4 4-2-16,1-9 0 0,7 5 0 0,6-4-3 0,-7-3-2 16,7-1-2-16,0-4-1 0,0 1-2 0,1-4-1 15,-9 0-1-15,9-7 0 0,-7 0-2 0,-1-1 1 16,0-3 0-16,1-4 3 0,-7 1 1 0,-7-5 0 0,2 5-3 15,-2-8 0-15,0 4 0 0,-6-1-1 0,0 1-1 16,-6 0-1-16,0 0 0 0,-2-1-2 0,2 1 0 16,-7-1-2-16,0 1-1 0,6 3-1 0,-5 1-3 0,-2 2-5 15,2 2-1-15,-1-2-7 0,6 6-6 0,-6-1-4 16,-1 7-4-16,8-5-7 0,-6 5-9 0,5 0-6 0,0 5-5 16,1-3-2-16,-1 3-5 0,7 1-12 0,-6 2-9 15,6 0 1-15,0-2 13 0</inkml:trace>
  <inkml:trace contextRef="#ctx0" brushRef="#br0" timeOffset="119715.89">1439 10071 401 0,'0'0'27'0,"-6"0"-2"0,6 0-3 15,-8-3-2-15,2 3-1 0,6-5-7 0,-6 1-1 16,0 1-2-16,-8-2 0 0,8 3-2 0,-7-2 0 16,-1-4-1-16,2 5 2 0,-2 0-3 0,-5-2-1 0,-1 5 0 15,1 0 2-15,-7-2-3 0,0 2 0 0,0 0 0 16,-7 0 0-16,7 0 0 0,-6 0 4 0,-1 2-4 16,1-2 4-16,-7 0 1 0,5 0 1 0,2 0 2 0,-1 5 3 15,8-2-4-15,-1 0 2 0,0 1-1 0,0 0 2 0,6 2 2 16,1-6-3-16,5 0 0 0,2 5 0 0,-2-2 0 15,8-3 0-15,-7 0 2 0,7 0-1 0,-8 0-5 0,8 0 4 16,0 4-6-16,6-4 2 0,-7 5 2 0,0-2-6 16,1 0 4-16,6 1-6 0,-7 0 5 0,7-1-6 15,-6 5 5-15,0-1-5 0,6 0 2 0,-8 4 3 0,2 3-3 16,0 1-1-16,0 7 3 0,-2 4 0 0,-4 7 3 16,12 4-4-16,-13-1 5 0,6 9-5 0,0 6 4 15,1 1-1-15,0 2 0 0,-8 0 0 0,14 6 0 0,-6-6 0 16,0 5 3-16,-1 0 0 0,0-5 0 0,1 2 0 15,6-2-2-15,-7-6 2 0,1-1-2 0,0-2 0 0,-2-6 0 16,2-2 3-16,0-3 0 0,0-9-4 0,6 0 5 16,-7-2-3-16,0-5 0 0,7 0-1 0,-6-4-3 0,6-1 2 15,0-6-1-15,0 4-1 0,0-4 0 0,0-3 0 16,0-1-1-16,0 1 0 0,0-4 0 0,0 3 0 0,0-3-2 16,0 0 4-16,0 0-5 0,0-3 5 0,6 3-6 15,1 0 5-15,0 0-5 0,5 0 0 0,8 0 1 16,-1 0-1-16,7-4 5 0,7 1-1 0,-1-1 0 15,14 4-3-15,-1-4-2 0,8 1 0 0,6-5 2 0,6 5 3 0,0-1-3 16,13 1-3-16,0-2 0 0,7 2 5 16,0 3 0-16,6-5-1 0,0 5-4 0,0 0 4 0,1 0-4 15,-1 0 5-15,0 0-5 0,0 5 4 0,-1-2-4 0,-5-3 5 16,7 5-5-16,-8-5 0 0,8 0 5 0,-7 0-5 16,6 0 0-16,-7 3 2 0,7-3 2 0,-6 0-4 0,6-3 0 15,-6-2 4-15,0 2 0 0,-1-2-1 0,1 2 0 16,-7 0 0-16,0-1-1 0,1 0 0 0,-14 1 0 15,-7-5 0-15,1 8 0 0,-8-4 0 0,-4 4 0 0,-15 0-3 16,1-3 1-16,-7 3 2 0,-7 0 0 0,-6 3-2 16,0-3 0-16,-7 0 3 0,-6 0 0 0,7 0-2 0,-7-3 2 15,0 3 0-15,0 0 0 0,-7 0 0 0,7 0 0 16,0 0 0-16,-6 0 0 0,6 0-1 0,-6-4-2 0,-1 1 1 16,7-1 0-16,-6-3 0 0,-1-1 2 0,7-3 0 15,-7 1-2-15,7-5 1 0,0 1 1 0,0-5 0 16,0 1 0-16,7-5 0 0,-7-3 0 0,7 1 0 0,6 0-3 15,-1-4 0-15,2-5 0 0,-2 2 0 0,2-2 3 16,5 2 1-16,1 2 0 0,0-3-5 0,-1 0 1 16,1 1 2-16,-2 2 2 0,2 0-1 0,0 1-1 0,-1 3-1 15,1-2-2-15,-7 2 5 0,7 3-2 0,-8 2-2 0,2 3 1 16,-8-1 0-16,0 4 0 0,8 5 0 16,-8-5 0-16,-6 5 0 0,7 1 0 0,-7-1-1 0,0 6 0 0,0-4 0 15,0 2 0-15,0-1 0 0,0-2-2 0,0 2 4 16,-7 3-2-16,7-3-2 0,-6 0 3 0,0 4 2 15,-8-5-3-15,1 1 1 0,0-1 0 0,-6 1 0 0,-1 0 2 16,-6 3-2-16,0-4 0 0,-7 1 3 0,1 0 0 16,-7 4-3-16,-7-5 1 0,1 1 0 0,-8 0 0 0,-6 2 0 15,1-2 0-15,-7 0 2 0,0 1-2 0,-7-3-2 16,-6 1 3-16,0 2-1 0,0 2 1 0,-6-3 0 0,-1 4 0 16,0-2-1-16,-6 2 0 0,-1-1 0 0,7 0 0 15,-6 4-1-15,7 0 0 0,-7-3-1 0,6 3 0 16,7 0-3-16,0-4-5 0,-1 4-6 0,14-4-2 0,-6 1-6 15,12-1-8-15,1 1-4 0,-1-1-6 0,6 1-9 16,8-2-8-16,7 1-5 0,5 1-9 0,-7-4-10 16,15 0-6-16,5 3 2 0,0-3 12 0</inkml:trace>
  <inkml:trace contextRef="#ctx0" brushRef="#br0" timeOffset="120242.59">1048 9107 428 0,'0'15'42'0,"0"3"4"0,6 8 0 0,-6 7 1 0,0 3 3 0,0 5-8 16,0 2 1-16,0 9-1 0,-6-5-8 0,0 4 0 15,-1 1-4-15,0-1-3 0,-5-6-5 0,5 1-1 16,-6-5-2-16,0-1-5 0,-1-3 1 0,2-7-2 0,5-1-2 15,1-4-1-15,-7 1-5 0,6-8-3 0,1 1 2 16,0-9-7-16,6 5-4 0,-8-7-7 0,8-1-9 16,0-3-4-16,0-1-9 0,0-3-12 0,0 0-6 0,8-3-8 15,-2-5-10-15,0 1-17 0,1-4 5 0,6 0 9 16</inkml:trace>
  <inkml:trace contextRef="#ctx0" brushRef="#br0" timeOffset="120784.62">1133 9114 403 0,'0'-11'32'0,"6"8"3"0,7-4-2 16,-6 2 2-16,6-1 0 0,-1 2-9 0,2-3 4 16,6 3-2-16,5-3-4 0,1 3-2 0,-6-3-2 0,6 3-2 15,1-3-2-15,-2 3 1 0,1-4-2 0,0 8-4 16,0-2-1-16,-6 2 1 0,-1 0-4 0,-5-5-1 0,-2 10 2 16,1-5-1-16,-6 2 1 0,0 2-3 0,-7 4 4 15,0-5 1-15,6 5 4 0,-12-1-4 0,6 4 4 16,-7 0 1-16,0 4 3 0,-6-1 0 0,1 4-1 0,-2-3-2 15,2 3-1-15,-8 0 2 0,1 1-1 0,-1 4-4 16,0-6 3-16,1 2 0 0,5-5-6 0,-4 0 2 0,4-2 0 16,8-5 1-16,-1 5-3 0,0-9 0 0,7 0-1 15,-6 2-1-15,6-5 0 0,6 0 0 0,1 0-1 0,0 2-1 16,5-2 2-16,8 0-1 0,0 5-2 0,-1-2-1 16,13 1 0-16,-5 3 0 0,12 1 2 0,-7 2-3 15,2 2 0-15,-9 2 0 0,7 1 0 0,-12-1 2 0,0 5-2 16,-1-1 0-16,-12 1 1 0,-7 3 1 0,0 0 0 15,-13-4 0-15,0 3 0 0,-7 2 0 0,0-2-1 0,-5 2 0 16,-7-1-5-16,-2 0 1 0,2-4 0 0,-1 0 0 16,-6 0 0-16,7-7 2 0,-1 5 2 0,1-6-3 0,-1 1 0 15,7-3-2-15,0-1-1 0,0 1-7 0,-1-1-7 16,8-4-1-16,0 5-12 0,0-5-7 0,5 4-6 0,1-3-6 16,0 0-1-16,0-1-8 0,7 5-4 0,-1-5-4 15,0 1-16-15,7-4-6 0,0 4 2 0,7-4 10 16</inkml:trace>
  <inkml:trace contextRef="#ctx0" brushRef="#br0" timeOffset="122348.24">13260 11884 402 0,'-20'-3'13'0,"-6"3"-1"16,0 0-1-16,0-5 2 0,0 1-1 0,-7 1-6 15,0 3 0-15,1 0-1 0,-7 0 0 0,0-3-3 0,0 3 1 16,-7-4-2-16,-6-3-5 0,0 3-1 0,-6-3-2 16,-1 3-6-16,-6-3-2 0,0-1-3 0,-7 1 1 0</inkml:trace>
  <inkml:trace contextRef="#ctx0" brushRef="#br0" timeOffset="123086.24">14784 11745 400 0,'-7'-4'36'0,"7"4"0"0,0-4-2 15,7 4 2-15,-1-3 0 0,7-1-4 0,0 4 0 0,7 4 2 16,-1-8-1-16,13-4 1 0,1 12-1 0,0-8-5 0,13 4 2 16,0-3-5-16,-1 3-3 0,0 3 0 0,7-3-1 15,-6 4-4-15,6 4-4 0,-6-1-2 0,-1-3 2 16,1-1-5-16,-7 5-4 0,0 0-2 0,1-5-8 0,-2 1-7 15,-5-4-10-15,-7 0-9 0,0 3-7 0,-1-3-11 16,-5 0-7-16,0 0-12 0,-1 0-14 0,-5-3-2 0,-2 3 5 16</inkml:trace>
  <inkml:trace contextRef="#ctx0" brushRef="#br0" timeOffset="124291.98">6708 10715 416 0,'-14'0'34'0,"2"9"-3"16,-1-3 0-16,6 1-3 0,0 0 3 0,1 5-10 16,0-1 3-16,6 3 2 0,0-2 0 0,0-2-3 0,6 1 0 15,7 0-2-15,0-4 3 0,6-2-2 0,1-2 2 16,6-3-1-16,-7 0-1 0,8-3 0 0,-1-2 2 0,0 1 0 15,-6-2-3-15,-8-2 5 0,8 1 0 0,-13 0-3 16,-1 0-1-16,-6-1 1 0,0 1-3 0,-6-4-2 16,-1 3-6-16,-6 0 2 0,0 1-4 0,0 0-2 0,-6 0-1 15,-1 3-1-15,-6 2-2 0,-1-3 0 0,8 5-6 16,-13 0 0-16,6 5-6 0,6-3-6 0,-6 5-5 0,7 1-11 16,5 2-11-16,-5 2-8 0,13-1-4 0,-1 4-8 15,0 3-4-15,14 0-11 0,-7 0-17 0,7 1 1 0,5-1 9 16,-5 3 10-16</inkml:trace>
  <inkml:trace contextRef="#ctx0" brushRef="#br0" timeOffset="124543.35">6753 11470 402 0,'6'8'31'0,"8"-2"7"0,-8-1 2 0,8-1 1 0,5-8 7 15,-6 4-7-15,0-5 3 0,0-1-3 0,-6-2 0 16,5-3-3-16,-12-1-5 0,7 2-3 0,-7-1-3 16,-7 0-1-16,1-4-5 0,-7 4-2 0,0-3-3 0,0 3-2 15,-7-4-4-15,-6 5 1 0,6-3-6 0,-5 7-1 16,5-2-3-16,-6 1-2 0,7 3-5 0,-1 0-5 0,0 1-10 16,8 3-4-16,-2 3-6 0,8 1-2 0,-1 4-9 15,1-1-1-15,6 0-8 0,6 9-2 0,-6-9-12 0,7 7-16 16,6 1-1-16,-6-1 9 0</inkml:trace>
  <inkml:trace contextRef="#ctx0" brushRef="#br0" timeOffset="126221.87">17844 11272 454 0,'-12'7'61'0,"-8"-3"-6"15,7 3-6-15,-13 4-4 0,0 0-5 0,-1 3-10 16,-5-1 0-16,-7 1-5 0,0 4-5 0,1-3 1 0,-15 3-3 15,1-3-5-15,-1-1-5 0,2 0-10 0,-2 1-6 16,1 1-11-16,-7-1-8 0,14-5-12 0,-7 5-6 16,7 0-9-16,-1-1-17 0,7-3-12 0,0 3 7 0</inkml:trace>
  <inkml:trace contextRef="#ctx0" brushRef="#br0" timeOffset="126941.23">19089 10715 421 0,'-7'0'65'0,"7"-3"-7"0,0 6-4 15,0-6-6-15,7 3-4 0,-1 0-8 0,7 3-5 0,7-3-1 16,-1 4-2-16,0 1-3 0,14 1-2 0,-1-3-3 16,8 5-3-16,-1-5-2 0,6 4-3 0,1 1 0 15,7 0-6-15,-2-1-5 0,8 0-7 0,-7 1-3 0,7 3-10 16,-7-4-7-16,0 0-8 0,0 1-6 0,-13 2-7 15,0-2-9-15,-6-5-6 0,0 1-15 0,-14 0-5 0,-6-1 11 16</inkml:trace>
  <inkml:trace contextRef="#ctx0" brushRef="#br0" timeOffset="127159.86">19590 10510 433 0,'-6'0'39'15,"-8"8"-7"-15,1-1 2 0,1 4 3 0,-2 3 1 16,-5 8-3-16,6 5 1 0,-6-2 1 0,5 8-3 0,-6 3-1 16,1 1-3-16,6 0-4 0,-6 3-1 0,5 0-4 15,2 0-2-15,-2 1-5 0,1-5-8 0,7-3-3 0,0 4-3 16,-1-3-7-16,0-6-8 0,7-2-3 0,0-1-6 16,0-6-6-16,7-1-7 0,0 1-6 0,-1-8-6 0,0 0-11 15,7 0-10-15,1-8-12 0,-8 1 10 0</inkml:trace>
  <inkml:trace contextRef="#ctx0" brushRef="#br0" timeOffset="127387.81">20261 10979 413 0,'-33'18'40'0,"-5"-3"-1"0,-2 4-4 0,1-2-2 16,0 6-3-16,-7-5-7 0,7 0-4 0,1 1-1 0,-2-5-3 16,1 1-2-16,6-4-3 0,7-1-1 0,-6 3-4 15,13-7-5-15,-1-2-3 0,0 3-7 0,7-7-5 16,0 4-3-16,6-4-4 0,1 4-8 0,6-8-2 0,-6 0-6 16,6 1-9-16,6-8-15 0</inkml:trace>
  <inkml:trace contextRef="#ctx0" brushRef="#br0" timeOffset="127574.33">19967 10763 405 0,'8'7'30'0,"-2"4"3"0,0 1 4 0,-6 6 0 16,7 3 2-16,6 5-6 0,-13 3-2 0,7 5-2 16,-1 2 0-16,0-3-2 0,-6 8-5 0,0-8-1 0,0-1-2 15,0 1-5-15,0 0-3 0,0-3-3 0,6-4-4 16,-6-1-3-16,0-3-8 0,8-4-7 0,-2 0-5 15,-6 1-10-15,6-5-8 0,1-2-8 0,0-1-5 0,-1 0-13 16,1-4-14-16,-1-4 6 0</inkml:trace>
  <inkml:trace contextRef="#ctx0" brushRef="#br0" timeOffset="127854.12">20821 10693 436 0,'-13'14'63'16,"-13"5"-2"-16,6-1-6 0,-12 8-2 0,5 4-4 0,-5 2-4 15,-1 5-5-15,1 3-4 0,-7-3-3 0,7 4-4 16,-1-2-4-16,1-6-2 0,5 4-4 0,-5-11-2 15,12 3-3-15,-6-4-7 0,7-6-4 0,5 4-7 0,2-9-5 16,5 1-7-16,0-5-11 0,1 5-8 0,6-8-8 16,6 4-9-16,1-4-10 0,0-3-7 0,5 0-15 0,8 0 1 15,-1-4 8-15</inkml:trace>
  <inkml:trace contextRef="#ctx0" brushRef="#br0" timeOffset="128157.81">20892 11144 405 0,'-19'7'53'16,"-7"0"-3"-16,6 8-3 0,1-4-1 0,-1 8 0 15,8-1-6-15,-2 0 2 0,8 0-4 0,6 1-3 0,0-5 0 16,6 5-4-16,8-8-2 0,5 0 1 0,1 0-3 16,6-4-2-16,6-3-2 0,1 0-5 0,-1-1 0 0,1-3-3 15,-1 0-1-15,1-3 1 0,-1-5-2 0,-12 1-4 16,6-1 0-16,-7 0-1 0,-5-2-1 0,-1-5-1 15,-7 1 0-15,0-5 0 0,1 1 0 0,-7 0-1 0,0-4-1 16,-7 4 0-16,1-1-1 0,0 1 0 0,-7 3-1 16,-1 1 0-16,2 3-2 0,-8-1 1 0,1 9 0 0,-1-1 0 15,-6 1-2-15,6 3-4 0,1 3-3 0,-7 1-2 16,6 3-7-16,1 4-7 0,-1-3-8 0,8 6-7 16,-8-7-7-16,13 8-8 0,1-1-7 0,6-1-7 0,0 1-3 15,6-3-15-15,13 3-2 0,-5-3 5 0,12 3 13 16</inkml:trace>
  <inkml:trace contextRef="#ctx0" brushRef="#br0" timeOffset="128413.23">21368 11346 434 0,'-6'7'43'0,"6"4"-4"0,0-4-3 15,0 0-1-15,0 4-5 0,6 0-3 0,7-4 0 16,0 5-2-16,0-5 3 0,7 0 1 0,-1 1 2 15,7-5-2-15,-6-3-1 0,-1 3-3 0,1-3-1 0,0-3 0 16,-8-4-2-16,2 0-2 0,-2-1-1 0,-5 1 2 16,-7-4-1-16,6 0-1 0,-6 0-3 0,-6 0 0 0,6-3-3 15,-13 3-1-15,7-4-1 0,-8 4-3 0,2 0-4 16,-2-1-2-16,1 2-3 0,-6 2-3 0,0 1-12 16,-1 0-6-16,0 7-14 0,1-3-12 0,-1 3-8 0,7 3-8 15,-6 0-10-15,6 5-14 0,6-1-8 0,0 4 9 16,1 0 8-16</inkml:trace>
  <inkml:trace contextRef="#ctx0" brushRef="#br0" timeOffset="128952.81">23453 10793 403 0,'0'0'47'0,"-8"0"3"0,2 7 4 0,0 0 3 0,-8 4 3 15,2 3-7-15,-8 5-1 0,1 4-4 0,-7 2-3 16,-1 4-3-16,-5 4-6 0,-1 3-4 0,-6 1-4 0,0 0-3 16,0 3-4-16,0 0-2 0,0-2-3 0,-1-2-1 0,2-4-1 15,-1 5-5-15,6-8-3 0,1 5-7 0,-1-9-4 16,7 5-6-16,0-9-9 0,6 2-7 0,7-1-13 0,0-4-8 15,6 0-7-15,1-7-8 0,6 4-10 0,0-4-18 16,13-8-2-16,-6 1 9 0,12 0 9 0</inkml:trace>
  <inkml:trace contextRef="#ctx0" brushRef="#br0" timeOffset="129262.26">23530 11290 408 0,'-20'19'52'0,"1"-5"-4"16,0 5-4-16,6-4-5 0,7 3-1 0,-8 0-3 15,8 1-1-15,6-1-3 0,0-1-4 0,6 3-1 0,8-6 1 16,-8-2-3-16,13-2-2 0,-6-3-2 0,6-3-3 16,1 0-1-16,6-1-2 0,-6 1-4 0,-1-8 1 15,1 1-2-15,-1-1-1 0,-5-7-1 0,5 4-1 0,-12-5 2 16,5 1-2-16,-5 0 0 0,0-4 2 0,-7-2-3 0,0 2 0 15,0-3 0-15,-7 3 2 0,0-3-1 0,-5 3 0 16,5 5-1-16,-6-6-5 0,-7 5 3 0,7 4-6 0,-6-4 1 16,6 7-4-16,-7 1-5 0,7-1-6 0,-6 4-7 15,6 4-6-15,-1-1-6 0,8 1-4 0,-7 3-3 16,13 1-4-16,-6 3-5 0,12-5-11 0,-6 7-11 0,7 1-8 16,5-3 9-16</inkml:trace>
  <inkml:trace contextRef="#ctx0" brushRef="#br0" timeOffset="129499">23739 11675 411 0,'6'12'36'15,"1"-6"-2"-15,-1 5-1 0,7 0-1 0,0 0-1 0,7 0-3 16,-7 0 0-16,13 0 5 0,-6 1 0 0,6-5 1 16,0-3 2-16,-1-1-2 0,-5 1 0 0,0-8-1 15,-1 1 0-15,1-1-2 0,-8-3-5 0,2-5 0 0,-1 4-2 16,-7-2 1-16,1 3-5 0,-7-5-3 0,7-2 1 15,-7 3-2-15,0 1-5 0,-7-2 0 0,-6 5-3 0,6-4-1 16,-5-3-6-16,-8 2 0 0,0 1-7 0,-6 5-7 16,1-7-8-16,-2 6-7 0,-5 0-9 0,-1 7-6 15,7-4-8-15,-6 1-9 0,-1 3-6 0,7 3-8 0,-7 1-15 16,7 0 1-16,0 3 4 0,0-4 13 0</inkml:trace>
  <inkml:trace contextRef="#ctx0" brushRef="#br0" timeOffset="129918.6">22983 10862 422 0,'-33'3'41'16,"1"8"3"-16,-1-3 0 0,-5 7-5 0,5-5 1 0,-7 2-6 16,-5 2-2-16,6 4-4 0,-7 1-1 0,1-4-2 15,-7-1-1-15,-1 1-5 0,8 0-2 0,-7-1-2 16,0 0-2-16,0-2-2 0,6-1-6 0,-6 0 0 0,13-1-8 16,0-2-5-16,6-4-11 0,1-1-6 0,12 1-9 15,1-4-13-15,-1 0-8 0,14 0-11 0,6-7-17 0,0-5 6 16,0 5 9-16</inkml:trace>
  <inkml:trace contextRef="#ctx0" brushRef="#br0" timeOffset="130103.45">22449 10918 406 0,'-12'46'44'0,"-8"2"-1"0,6 4 3 16,2-1-1-16,-8 3-2 0,7-2-11 0,0-5-5 15,0-3 0-15,7 1-3 0,-1-9-6 0,0-3-1 0,7-3-7 16,0-5-7-16,-6-3-5 0,6-4-8 0,0 1-7 16,6-1-13-16,-6-4-8 0,0-3-9 0,0 0-14 0,0 1-17 15,-6-4 5-15</inkml:trace>
  <inkml:trace contextRef="#ctx0" brushRef="#br0" timeOffset="132560.38">18874 11346 424 0,'6'0'34'0,"7"3"1"0,-6 1 6 0,6-4 0 15,0 0 1-15,0 0-2 0,7 0 2 0,-8 0-2 16,8 0 1-16,-1 0-2 0,7 0-3 0,1 0-4 0,-1 4-2 16,6-4 1-16,1 0-6 0,-1 0-1 0,7 3-2 15,1 1-2-15,-1 0-1 0,6-1-2 0,1 1-2 0,5 3-2 16,2 0 1-16,-1 1-2 0,7-1-3 0,0 1 0 15,-1 2-2-15,7-2 0 0,7 3-1 0,-1-1 1 16,1 1-3-16,6 5 0 0,7-1 1 0,0-1 0 0,-1 0-3 16,7 1 2-16,0 0-1 0,0 3-3 0,7 0 1 15,0 1 1-15,0-1-2 0,-1 1 0 0,1-1 2 0,7 4-3 16,-1-4 1-16,-7 0-1 0,7 4 1 0,1-4 0 16,-2 8 0-16,-5-8 0 0,1 8-1 0,-2-4 1 15,1-1-1-15,-7 2 1 0,0 3-1 0,-6-1 1 0,-7-3-1 16,0 0 0-16,0 4 0 0,-6-3 0 0,-1-6-1 0,-6 5-2 15,-6-3 4-15,6-1-3 0,-6 0 1 0,-7-4 0 16,7 5-1-16,-8-4-1 0,-5-5 0 0,6 6-2 16,-6-2 1-16,-7-7-1 0,0 4 2 0,0 0-1 0,-6-3 1 15,-1-1 1-15,-5 0 0 0,-8 1 2 0,7-1-2 16,-6-3 0-16,-1 2 1 0,-6-1 0 0,0-1 0 0,-7-1 1 16,1 0-1-16,0 1 1 0,-1-4 0 0,0 0-2 15,-6 0 2-15,0 0-1 0,0 0 1 0,0 0 0 0,0 0 0 16,0 4 0-16,0-8 2 0,0 4-3 0,0 0 0 15,0 0 2-15,0 0-5 0,0 0 4 0,0 0-1 16,0 4-2-16,0-4 4 0,0 0-4 0,0 0 4 0,0 0-3 16,0 0 4-16,0 0-4 0,0 3 4 0,0-3 1 15,0 0-1-15,0 0-1 0,0 0 1 0,0 0-3 0,0 0 4 16,0 0-4-16,7 0 4 0,0 0 0 0,-7-3-1 16,6-1-2-16,7-3 3 0,-6 0-3 0,6-1 2 15,-7-3 0-15,8 0 0 0,-2-3-4 0,1-1 4 0,7-3 0 16,-8 0-4-16,8-5 3 0,0 1 1 0,-1 0 0 15,1-3-4-15,0-4 1 0,6-1 4 0,-1-3-1 16,1 0-3-16,7 1 4 0,-7-10-4 0,7 7 2 0,-1-6-2 16,1 1 4-16,-1-4 0 0,1 7-4 0,-1-4 4 15,2 2-3-15,-9 1 3 0,7 2-1 0,-12 4 0 0,7 2 0 16,-8 5 0-16,-6-6-1 0,7 6 0 0,-7 3 1 16,-1 0 0-16,-5 1-1 0,0 3 0 0,-1-1 0 15,0 4 0-15,-6-3 1 0,0 3-1 0,8 0 0 0,-8 1 0 0,0-1 1 16,-8 5 0-16,2-5 0 0,6 4 2 0,-6 0-2 15,-1-1 0-15,0 1 2 0,1-3-3 0,-7 2 0 16,0 2 0-16,0 3 0 0,0-5 0 0,-6 2 0 0,-1 2 1 16,-7-6-1-16,2 2 0 0,-7 1 0 0,-2 0 0 15,2 0 0-15,-7-3 0 0,0-1 0 0,0 0-1 0,-7 1 1 16,1-4-1-16,-1 3 1 0,-6-2 0 0,0-2 0 16,0 0 0-16,-7 1 0 0,0-1 0 0,-6 1 0 15,0 0 0-15,-12 0 0 0,4-1 0 0,-4 0-1 0,-8-2 0 16,6 3 0-16,-5-1 0 0,-1 1-2 0,-6-4 2 15,6 0 2-15,0 3-2 0,1-2 0 0,-7-1 0 16,6 3 0-16,-6-3 2 0,0 1-2 0,6 2 0 0,-6-3 2 16,-7 5-2-16,7-6-1 0,0 4 3 0,-7 1-4 15,7 0 2-15,-7 0 2 0,1 3-2 0,-1 1-1 0,0-5 2 16,0 8 0-16,1-4 1 0,-1 1-1 0,1 3 1 16,6 0-4-16,-7 0 3 0,7 4-1 0,6-5 0 15,-6 5 2-15,12-4-3 0,1 4 4 0,6 0-1 0,1 2-3 16,6-2 3-16,6 0-3 0,7 0 4 0,0 3-4 0,6-3 3 15,7 3-3-15,-6 1 4 0,5-2-1 0,8 2 0 16,-1 3 0-16,1 0 0 0,-1 0-4 0,1-4 0 0,6 4 5 16,0 0-1-16,7 0 0 0,-8 4 0 0,8-8 0 15,6 8 0-15,-7-8 0 0,14 4 0 0,-8 0-1 0,8 0 0 16,-1 0 1-16,7 0-1 0,-6 0 0 0,6 0 0 16,0 0 0-16,0 0 0 0,0 0-1 0,0 0 2 15,0 0-1-15,0 0 1 0,-6 0-1 0,6 0 0 0,-7 0 0 16,0 0-3-16,1 0 0 0,-7 0 0 0,6 0 4 15,-6 0-3-15,7 0 2 0,-7 0 2 0,6 0-5 0,1 0 5 16,-8 0-4-16,8 0 4 0,0 4-4 0,-1-4 0 16,7 0 4-16,-6 0-4 0,6 0 2 0,0 3 0 15,0-3 2-15,0 5-4 0,0-5 2 0,0 3 2 0,0-3-4 16,0 4 2-16,-7-1 0 0,1 1 2 0,6 3-4 16,-7-3 2-16,1 8 2 0,-8-5-4 0,8 4 4 0,0 3 0 15,-7 1-4-15,0-1 4 0,6 8-2 0,-6-3-2 16,-6 6 2-16,5 0-2 0,-5 5 0 0,6 0 3 15,-6 3 2-15,-1-3-1 0,0 5-2 0,1-1 2 0,-1-2-4 16,1 1 2-16,-1 1 0 0,0 2 2 0,8-2-1 16,-8-6-1-16,7 1 1 0,0 1 1 0,0-1 0 0,-1-4 2 15,-4 1 1-15,4-4 1 0,1 1 0 0,7-1 1 16,-8-4-4-16,2 0 3 0,-1-3 0 0,0 0 0 0,6-1 1 16,1-3-1-16,-8 1 0 0,8-2 1 0,0-2-3 15,0-5 0-15,-2 5 0 0,2-8-1 0,6 3 0 16,-6 0-1-16,6-3-1 0,0 0 1 0,-7 0 0 15,7 0 0-15,0 0 2 0,7 0-1 0,-14 0 0 0,14 0 0 16,-7 0 0-16,0 0-1 0,0 0-2 0,0 0-1 0,0 0 0 16,0 0 4-16,0 0 0 0,0 0-1 0,0 0 0 15,0 0 0-15,0 0-1 0,0 0 0 0,0 0 0 0,0 0 0 16,0 0 0-16,0 0 0 0,0 0 0 0,0 0-1 16,0 0 0-16,0 0 0 0,0 0-2 0,0 0 1 15,0 0 1-15,0 0 0 0,0 0 0 0,0 0-3 0,0 0 2 16,0 0 2-16,0 0 0 0,0 0-3 0,0 0 1 15,0 0-1-15,0 0 1 0,0 0 2 0,0 0 0 0,0 0-1 16,0 0 1-16,0 0-1 0,0 0 0 0,0 0-2 16,-7 5-1-16,7-5 4 0,0 0 0 0,0 4-2 0,-6-4 2 15,6 3 0-15,0-3 0 0,0 3 0 0,0 1-1 16,-7 0 0-16,14-4 0 0,-14 0 1 0,7 3-1 0,0 1 0 16,0-4-1-16,0 0 1 0,0 4 0 0,0-4 0 15,-7 3 0-15,1 1 0 0,6-1 0 0,-6 1 1 16,0 0-3-16,6 0 1 0,-8 3 1 0,2-3 1 15,0-1 0-15,6 5-1 0,-7-5 0 0,0 1-2 0,7 3 1 16,0-3 2-16,0-1 0 0,0 1 0 0,-6-4-1 16,6 4 0-16,0-4-2 0,0 0 1 0,0 0 0 0,6 0 0 15,-12 0 0-15,6 0 1 0,6 3-1 0,-6-3-1 0,7 0 2 16,0 4 2-16,-1-4 0 0,0 0-1 0,8 3-1 16,-2 2-2-16,2-2-2 0,-1-3 1 0,-1 0-6 0,2 5-2 15,5-5-6-15,-6 3-8 0,0-3-9 0,1 3-14 16,-2-3-16-16,8-3-13 0,-7 3-23 0,0 0-8 15,0 0 9-15,-1 0 11 0,2 0 11 0</inkml:trace>
  <inkml:trace contextRef="#ctx0" brushRef="#br0" timeOffset="135606.41">6877 16349 402 0,'-13'-3'19'0,"7"3"1"0,-8-3 0 16,2 3-5-16,5 0 4 0,-6 0-10 0,0-4 1 0,7 8 0 15,-8-4 1-15,8-4-3 0,-8 8 0 0,2-4-1 16,-1 0 0-16,-1 0 2 0,2 0-1 0,-2 0-2 0,2 0-1 15,-1 0 4-15,-1 0-4 0,2 0 4 0,-2 0-4 16,2 0 4-16,-8 0-2 0,7 0 1 0,0 0-1 16,0 0-1-16,-7 0 2 0,1 0-2 0,6 0 3 0,-6 0-4 15,-1 0 4-15,0 0-5 0,-5 0 4 0,-2 0-3 0,1 0-3 16,0 0 0-16,0 0 0 0,-7 0 4 16,1-4-1-16,-1 4 0 0,-6-4 0 0,7 0-3 0,-8 4-2 15,8-2 3-15,-7-3-3 0,6 2 0 0,-5-6 0 0,-2 6 4 16,7 0 0-16,-6-1-1 0,1 0-2 0,-9 1 0 15,9-5 0-15,-7 8 0 0,-2-7 2 0,2 3-2 16,-1 1 0-16,1-1 1 0,-7 0-1 0,7 1 1 0,-8-1 0 16,1 1 0-16,7-1-2 0,-8 1 1 0,1-2 0 15,0 2 1-15,0-4 0 0,0 3 0 0,-1 0 2 0,2-3-2 16,-2 3 0-16,1 1 0 0,-6-4-1 0,6 2 2 16,-7 2-2-16,7-1 0 0,-7 0 0 0,0 1-1 0,8 3 0 15,-8-4-1-15,7 0-1 0,-7 4 0 0,8-3 0 16,-2 0 0-16,1 3 1 0,-1 0-2 0,2-4-3 15,5 4 3-15,1-8-4 0,6 8-1 0,-1-4-2 0,1 1-3 16,7 3-3-16,-1-4-5 0,7 1-1 0,6 3-4 16,1-4 1-16,-1 4-7 0,8 0 2 0,6 0-3 0,6 0 1 15,-8 0-2-15,16 0-6 0</inkml:trace>
  <inkml:trace contextRef="#ctx0" brushRef="#br0" timeOffset="139095.91">18620 16072 425 0,'0'0'32'0,"0"0"0"0,0 0 3 16,0 0-3-16,0 0-1 0,0 0-3 0,0 0-2 16,0 0-1-16,6 0-3 0,-6 0-1 0,7 0-2 0,-1 0-1 15,0 0-2-15,2 0 1 0,-2 0 1 0,0 0-2 16,7 0-1-16,-6 0-2 0,6 0 0 0,-7 0 1 0,1 0-3 15,6 0-2-15,-13 0-1 0,12 0 0 0,-4 0 0 16,-2 0 3-16,0 0-1 0,1 0-1 0,-1 0 0 16,1-4 0-16,0 4-1 0,-7 0 0 0,6-4-1 0,6 1 0 15,-4 3 1-15,-2-5 0 0,7 3-1 0,-6 2 0 16,-1-5-1-16,7 5 0 0,0-3-4 0,0 3 4 0,7 0-4 16,-7-4 4-16,7 4-4 0,-2-4 3 0,9 8-2 0,-7-8-3 15,12 4 4-15,-6 0-4 0,0-4 4 16,7 4-4-16,-1 0 3 0,1 0-4 0,-1 0 0 0,1 0 4 15,-1 0-4-15,1 0 4 0,-1 0-4 0,7 4 4 0,-6-4-4 16,-1 0 0-16,8 4 4 0,-7 0-2 0,-1-4-2 16,1 8 3-16,-1-6-4 0,1 3 4 0,-1-2-4 0,1 1 4 15,-7 0-4-15,6 3 2 0,-5-7 2 0,-1 7-4 16,0-3 4-16,-1-1 0 0,1 2-4 0,1-2 4 16,-1 0-4-16,0 1 4 0,0 0-2 0,-7 2 2 0,7 3-1 15,-6-6-2-15,-1 1 3 0,1 3-5 0,0-3 4 16,-1-1-3-16,1 4 3 0,-8-7-1 0,8 7-2 15,-7-7 4-15,7 5 0 0,-8-1-4 0,2-4 0 0,-1 0 4 16,0 3-4-16,0-3 4 0,0 3 0 0,0-3-4 16,7 4 2-16,-7 0-2 0,6-4 0 0,-6 3 4 0,7 1-2 15,-1 0-2-15,1-1 4 0,0-3-4 0,-1 5 4 16,0-5-2-16,1 2-2 0,-1-2 4 0,1 5-2 0,6-2-2 16,-7 1 4-16,1-4-4 0,0 4 4 0,-1 3-2 15,1-3-2-15,-1-1 4 0,1 1-4 0,0-1 4 0,-2 2-4 16,2-5 4-16,7 3-4 0,-7-3 4 0,5 4-4 15,-5-1 4-15,6 1 0 0,0-4-1 0,-7 3 0 16,7-3 0-16,7 0 0 0,-7 4-1 0,0 0 0 0,7-1-2 16,-7 1-1-16,6-4 2 0,-6 4 2 0,7-1 0 15,-1 2-1-15,1 1 0 0,-7-2 0 0,7 0 0 16,-1-1 0-16,-6 0 0 0,1 2 0 0,-2-1 0 0,7-1 0 0,-5 4 0 16,-1-3 0-16,0 0 0 0,-6 0 0 0,5 2 1 15,1-6-1-15,0 7 0 0,1-2 0 0,-1-5 0 16,0 4 0-16,-7-1-3 0,14 1 4 0,-14-4-4 0,8 4 4 15,5-4-3-15,-12 3 3 0,5 1-4 0,1-4 0 16,1 3 1-16,-1 1 0 0,-6-1 1 0,5 2 0 16,1-2 0-16,-6-3 3 0,6 4 0 0,-7-1 0 0,1 1 0 15,6-4 0-15,-7 0-3 0,1 4 3 0,0-4-4 16,-1 3 0-16,1-3 0 0,0 4 0 0,-1-4 1 0,1 0 4 16,-8 4-1-16,8-4 0 0,-7 3-4 0,0-3 4 15,0 0 0-15,0 4 0 0,6-8-4 0,-5 4 0 0,-1 4 0 16,6-4 0-16,-6 0 5 0,7 0-1 0,-7 0 0 15,6 3 0-15,1-3-1 0,-7 0 0 0,7 0-3 16,-8 0 0-16,8 5 4 0,-7-5-4 0,7 0 0 0,-8 0 0 16,2 0 4-16,5 0-4 0,-5-5 0 0,-2 5 1 15,1 5 3-15,0-5-3 0,6 0 3 0,-5 0-1 0,-1 0-1 16,0 0-2-16,0 0 0 0,0-5 1 0,6 5 4 0,-5 0-5 16,-2 0 5-16,2 0-5 0,-1 0 4 15,-1 0-4-15,8 0 5 0,-7 0-1 0,0 0 0 0,0 0 0 16,-7 0 0-16,8 0 0 0,-2 0-1 0,2 0 0 0,-8-3 0 15,7 3 0-15,-6-4 0 0,6 1 0 0,-7 3-4 16,0-4 0-16,8 0 1 0,-8 1 0 0,1-1 4 0,6 4 0 16,-6-4-1-16,-1 1 0 0,7-1 0 0,0 4 0 15,-7-3 0-15,8 3 0 0,-1 0 0 0,-1-5-1 16,-5 5 0-16,6 0-1 0,1-3 1 0,-8 3-3 0,7 3 0 16,0-3 4-16,0-3 0 0,-1 3 0 0,2 0 0 15,-1 0 0-15,0 0-4 0,6 0 0 0,-5 0 0 16,5 0 1-16,-6 0 0 0,6 3 2 0,-5-3 2 0,6 5 0 15,-1-2-1-15,0 1 0 0,0-4 0 0,-5 7 0 16,5-3-4-16,1-1 4 0,0 1 0 0,-1 0 0 0,0-1 0 16,-6 1-4-16,7-1 4 0,0 2 0 0,-1-2-2 15,1 1-2-15,-8 3 4 0,8-4-4 0,0 1 4 0,-1 0-1 16,1 0-2-16,-7-1 4 0,6 4-1 0,1-2-3 16,-1-2 3-16,1 4 0 0,0-3 0 0,-7 0 0 15,7-2 0-15,-2 3 0 0,2-1-1 0,-7-1 0 0,7-3-3 16,0 0 0-16,-8 5 0 0,1-5 4 0,7 0-3 15,-8 0 2-15,2 0 2 0,-1 0-4 0,0 0 4 16,0-5-4-16,7 10 4 0,-8-5 0 0,2 0-1 0,-1 0-3 16,-1 0 0-16,2 0 0 0,-2 0 0 0,2 0 4 15,-1 0 0-15,0-5-4 0,0 5 4 0,-1 0-4 0,2 0 0 16,-1 0 0-16,-7 0 3 0,14-3 0 0,-14-1-2 0,8-1-1 16,-2-1 5-16,2 2-1 0,-1 1 0 0,-1-4-4 15,2 0 0-15,-2 2 1 0,2-2 0 0,-1-1 0 16,0 5 0-16,-7-4 0 0,7 3 0 0,1-4 1 0,-2 5 0 15,1-1 2-15,-6 1 1 0,6-1-3 0,-1 4-1 16,2 0 0-16,-8-4 4 0,8 4-4 0,-2 0 4 0,1 0-4 16,1 0 0-16,-2 0 0 0,-5 4 4 0,6-8-2 15,0 4-3-15,0 0 5 0,0 0-5 0,-7 0 0 0,8 0 5 16,-1 0-4-16,0 0 3 0,-7 0-4 0,7 0 4 16,1 0 0-16,-2 0 0 0,-5 0 0 0,6 0-5 15,0 0 5-15,0 0 0 0,-6 0-1 0,5 0 0 0,2 0 0 16,-2 0 0-16,2 0-1 0,-1 0 0 0,7 0 1 15,-8 0-1-15,8 0 0 0,-7 0 0 0,-1 0 0 16,8 0 0-16,-6 0 0 0,5 0 0 0,-6 0 0 0,6 0 0 16,-5 0 0-16,-2 0 0 0,8 0 0 0,-7-3-3 15,1-1 0-15,4 4 0 0,-4-4 1 0,-1 1 0 0,7-1 0 16,-8 1 4-16,8 3 0 0,-7-5 0 0,7 2 0 16,-2 3 0-16,-4-4 0 0,5 4-4 0,1-3 0 0,0 3 4 15,-1-4-4-15,1 1 0 0,-1-5 5 0,0 8-4 16,8-7 0-16,-8 2 4 0,8 5-2 0,-2 0-3 0,-5-2 4 15,6-3-4-15,0 5 4 0,0 0-1 0,0 0 1 16,7 0-1-16,-8 0 1 0,2 0-1 0,-1-3-4 0,0 3 1 16,0 0 4-16,-7 0 0 0,7 0-1 0,0 0 0 15,-6 0 0-15,7-3 0 0,-9 3 0 0,2 0-4 0,-1 0 0 16,-5 0 1-16,6 0 0 0,-8 0 0 0,-5 0 0 16,6 0 0-16,-6 0 1 0,-1 0-1 0,0 0 4 0,-6 0 0 15,0 0-1-15,7 0 0 0,-7 0-1 0,0 0 0 16,0 0 0-16,0 0 0 0,0 0 0 0,0 0 0 15,-7 0 0-15,14 0 0 0,-7 0-4 0,0 0 2 0,-7 0 2 16,7 0-4-16,0 0 2 0,0 0 2 0,0 0 0 16,0 0-2-16,0 0 0 0,0 0 2 0,0 0-2 15,0 0 0-15,0 0 2 0,0 0-2 0,0 0 1 0,0 0-1 16,-6 0 3-16,6 0-2 0,0 0 0 0,0 0 0 16,0 0 0-16,0 0 0 0,0 0 2 0,0 0-2 0,0 0 2 15,-6 0-2-15,6 0 0 0,0 0 0 0,0 0 2 16,0 0-3-16,0 0 0 0,0 0-2 0,0 0-1 15,0 0-6-15,0 0-2 0,0 0-10 0,0 0-4 0,0 0-6 16,0 0-7-16,0 0-6 0,0-4-9 0,-7 4-1 16,7-4-10-16,-7 4-13 0,1-4-4 0,-1 2 11 15</inkml:trace>
  <inkml:trace contextRef="#ctx0" brushRef="#br0" timeOffset="143976.35">4643 17749 409 0,'0'-4'23'0,"0"4"-5"0,0 0 4 0,0 0-1 16,0 0-2-16,-6-3-4 0,6 3-2 0,0 0 3 15,0 0-4-15,0 0 2 0,0 0-1 0,0 0 0 0,0 0 1 16,0 0-1-16,0-4 0 0,6 4-2 0,-6-4-2 16,7 1 2-16,-7 3 1 0,6-4-3 0,0 0 1 0,2 1 0 15,4 3 0-15,1-3 0 0,0-2 3 0,0 2-2 16,13-1 0-16,-6 4 1 0,6-3-1 0,-1 3-1 0,2 0 0 15,5-4-1-15,8 0-2 0,-1-3 0 0,0 7 1 16,7-4-1-16,-1 4-5 0,1-3 2 0,5 3 2 0,-5-4-2 16,6 1-1-16,7 6 0 0,-7-3 1 0,7 0 0 15,-7 4 0-15,7-4-1 0,0 0 0 0,6 0 0 16,-8 0 0-16,9 0-4 0,-1 3 0 0,0-3 0 0,0 4 4 16,0-4 0-16,0 4 0 0,8-4-1 0,-8 3 0 15,0 1 0-15,0 0-1 0,0-1 0 0,0 1 0 0,6-1 0 16,-5 2 0-16,-1-2-1 0,0 4 0 0,0-3 0 15,-6 3 0-15,6 0-4 0,0-3 1 0,-6 3 3 16,-1-3-4-16,1 3 5 0,-8 1-1 0,8-4-2 0,-6 3 0 16,-1-4 0-16,7 5 0 0,-8-4 2 0,1-1-2 15,1 1 0-15,-2 0-1 0,-5-1 0 0,7 0 1 0,-8 2 0 16,7-2 1-16,-13 1-1 0,6-1 0 0,1 1 1 16,-7 0 0-16,7-1 0 0,-7 5 0 0,0-5 0 15,1 1 0-15,-8-1 0 0,7 2 0 0,-6-2 1 0,5 4 0 16,-5-3-2-16,6 0 2 0,-6-1 0 0,6 1 0 15,-7 3 0-15,1-2 0 0,-1-3 0 0,1 3 0 0,-1-2 0 16,7 0 0-16,-6 2 0 0,-7-2 0 0,7 1 0 16,-1 0 0-16,1-1 0 0,-1 0 0 0,2 1 1 0,-2-4-1 15,1 5 0-15,-1 1 0 0,1-6-1 0,-1 8 1 16,1-5 0-16,-1 1-1 0,1-4 0 0,-1 4 0 0,1-4 1 16,-1 3 0-16,1 1-1 0,-1-4 1 0,8 4 0 15,-8-4 0-15,1 0 0 0,-1 3 0 0,1 1-2 0,-1-4 0 16,1 0 2-16,-1 0 1 0,1 4 0 0,0-4-1 15,-1 0 0-15,1 3 0 0,-1-3 1 0,1 0-1 16,-1 0-2-16,1 4 3 0,-1 0-1 0,2-1 0 0,-2-3 0 16,1 0 0-16,-1 3-1 0,7-3 1 0,-7 0 0 15,1 0 0-15,6 5-1 0,-7-5 1 0,8 0 0 0,-7-5 0 16,-1 5 2-16,7 0-3 0,0 5 0 0,-7-5 0 16,8 0 1-16,-8 0-1 0,1 0 0 0,6 0 1 15,-7 0 0-15,1 0 0 0,-1 0 0 0,1 0 0 0,-7 3 0 16,7-3 0-16,-1 0-1 0,-6 4 1 0,7-1 0 15,-1-3 0-15,-6 4 0 0,1 0 0 0,5-4 0 16,-6 0 0-16,1 0 0 0,5 0 0 0,-6 0 0 0,0 0 0 16,0 0 0-16,0 0 0 0,6 0 0 0,-12 0 0 15,7 0 0-15,-2 0 0 0,1 3 0 0,-6-3 0 0,6 0 0 16,-7 0 0-16,1 0 1 0,0 0-2 0,-1 0 1 0,1 0 0 16,-8 0 0-16,2 0 0 0,-2 0 0 0,2 0 0 15,-1 0 2-15,-1 0-2 0,-5 0 0 0,6 4 0 16,-7-4 0-16,2 0 0 0,-2 0 0 0,0 4 0 0,-6-4 0 15,7 0 0-15,-7 0 0 0,0 0 0 0,0 0 0 16,0 0 0-16,0 0 0 0,0 0 0 0,0 0 0 0,0 0 0 16,0 0 0-16,0 0 0 0,0 0 0 0,0 0 0 15,0 0 0-15,0 0-2 0,0 0 2 0,0 3 0 0,0-3 0 16,0 0 1-16,0 0 0 0,0 0-1 0,0-3 1 16,0 3-3-16,0 0 2 0,0 0 0 0,0 0 0 15,0 0 1-15,0 0 0 0,0 0 0 0,0 0 1 0,0 0 0 16,0 0 0-16,0 0 0 0,0 0-1 0,0 0 0 15,0 0 0-15,0 0 2 0,0 0-2 0,0 0 0 16,0 0 0-16,0 0 0 0,0 0-1 0,0 0 0 0,0 0 2 16,0 0-1-16,0 0-1 0,0 0 0 0,0 0 0 15,0 0-2-15,0 0 2 0,0 0 2 0,0 0-2 0,0 0 0 16,0 0 0-16,0 0 0 0,0 0 0 0,0 0 0 16,0 0 0-16,0 0 0 0,0 0 0 0,0 0-1 0,0 0 2 15,0 0-1-15,0 0-1 0,0 0 2 0,0 0-2 0,0 0 1 16,0 0-1-16,0 0 2 0,0 0-1 0,0 0 0 15,0 0 0-15,0 0 0 0,0 0-1 0,0 0 3 16,0 0-2-16,0 0 0 0,0 0 0 0,0 0-1 0,0 0 3 16,0 0-2-16,0 0 0 0,0 0 0 0,0 0 0 15,0 0 0-15,0 0-1 0,0 0 0 0,0 0 1 0,0 0 0 16,0 0 0-16,0 0 0 0,0 0 0 0,0 0 2 16,0 0 0-16,0 0-2 0,0 0 0 0,0 0 0 15,0 0-1-15,0 0 3 0,0 0-2 0,0 0 0 0,0 0 0 16,0 0 0-16,0 0-1 0,0 0 3 0,0 0-2 15,0 0 0-15,0 0 2 0,0 0-4 0,0 0 4 0,0 3-2 16,0-3-2-16,0 0 4 0,0 0-4 0,0 0 4 16,0 0-4-16,0 0 2 0,0 0 2 0,0 0-2 0,0 0 2 15,0 0-4-15,0 0 0 0,0 0 4 0,0 0 0 16,0 0-2-16,0 0 2 0,0 0-3 0,0 0-1 16,0 0 4-16,0 0 0 0,0 0-4 0,0 0 3 0,0 0 1 15,0 0 0-15,0 0-4 0,0 0 0 0,0 0 1 16,0 0 2-16,0 0 1 0,0 0 0 0,0 0 0 15,0 0 1-15,0 0-1 0,0 0-4 0,0 0 5 0,0 0-2 16,0 0-1-16,0 0 0 0,0 0 2 0,0 0 0 16,0 0 2-16,0 0-2 0,0 0 1 0,0 0-1 0,0 0 0 15,0 0 0-15,0 0 0 0,0 0 0 0,0 0-1 0,0 0 0 16,0 0 0-16,0 0 0 0,0 0 0 0,0 0-1 16,0 0 0-16,0 0 1 0,0 0 0 0,0 0 0 15,0 0 0-15,0 0 0 0,0 0-1 0,0 0-2 0,0 0 2 16,0 0 1-16,0 0 0 0,0 0 0 0,0 0 0 15,0 0 0-15,0 0 0 0,0 0 3 0,0 0-2 16,0 0 0-16,0 0-1 0,0 0 0 0,0 0 1 0,0 0 4 16,0 0 0-16,0 0 0 0,0 0 0 0,0 0-2 15,0 0 1-15,0 0-3 0,0 0 2 0,0 0 0 0,0 0 1 16,0 0 2-16,0 0-3 0,0 0-1 0,0 0 1 16,0 0 4-16,0 0 0 0,0 0-5 0,0 0 2 0,0-3 2 15,0 3-2-15,0-4 0 0,0 0 0 0,0 1-1 16,0-1 2-16,0 0-2 0,0-3 3 0,0 4-2 15,0-2 0-15,0 2 2 0,0 3-1 0,0-3 0 0,0 3-1 16,0-4 0-16,0 4-4 0,0 0 3 0,0 0 0 16,0-4-4-16,0 4 0 0,0 0 4 0,0-3-4 0,0 3 0 15,0 0 4-15,0-4 0 0,0 4-5 0,0 0 0 16,0 0 5-16,0 0-1 0,0 0-4 0,0-4 4 16,0 8 0-16,0-8-5 0,0 4 5 0,0 4 0 0,0-4-3 15,0 0 1-15,0-4-3 0,0 4 4 0,0 0 0 0,0 0-5 16,0 0 4-16,0 0-5 0,0 0 1 15,0 0-2-15,0 0-1 0,0 0-6 0,0 0-4 0,0 0-12 16,0 0-7-16,0 0-6 0,0 0-9 0,0 0-7 0,0 0-8 16,0 0-10-16,0 0-22 0,0 0 4 0,0 0 9 15,6 0 9-15</inkml:trace>
  <inkml:trace contextRef="#ctx0" brushRef="#br0" timeOffset="147764.54">13715 17631 410 0,'-6'-2'32'0,"6"-3"0"0,0 5 6 0,-6 0 2 16,6 0 2-16,0-3-1 0,0 3-1 0,0 0 4 15,6 0 1-15,-6 0-4 0,0-4 0 0,0 4-6 0,-6 0 0 16,12-4-8-16,0 4 1 0,-6-3-7 0,14-1-3 15,-8 4-1-15,7 0 1 0,7-4-6 0,-1 4 1 16,8 0-4-16,-2 0 3 0,7 0-2 0,1 0-2 0,0 0-4 16,6 0 4-16,6 0-5 0,-5 0 1 0,5 0 2 15,8 0-5-15,-2 0 4 0,1 0-4 0,7 4 3 0,0 0 0 16,0-1-4-16,6 1 4 0,0 0-4 0,0-1 2 16,6 4 2-16,1-2-4 0,0 2 2 0,-1-3 2 15,1 3-3-15,0-3 2 0,6 3-3 0,-7 1-2 0,1-1 2 16,0 0 0-16,-1 0 0 0,1 4 2 0,0-4-5 0,-7 4 4 15,6 0-4-15,1 0 0 0,-6 0 1 0,-1-3 2 16,0 3 0-16,0 0-2 0,-7 0-1 0,1 0-2 16,0-1 2-16,-1-2-1 0,0-1 1 0,1 1-1 0,0-1 0 15,-1 0 1-15,1 0 0 0,-6 1 0 0,5-4 0 16,-13 3 0-16,8-3 1 0,-8 3-2 0,1-7 2 0,-1 0 1 16,-6 4-2-16,1-4 3 0,-1 0-2 0,-1 3 1 15,-5-6 0-15,-1 3 2 0,1 0-1 0,-7 0 1 16,7 0-1-16,-7 0 1 0,0 0-1 0,0-4 0 0,-6 4 1 15,5 0-1-15,1-4 1 0,-6 4-1 0,7 0 0 16,-8 0 0-16,0-3 2 0,1 3-2 0,-1-4 0 0,1 8-1 16,-7-8 0-16,7 4 1 0,-8 4 0 0,2-8 0 15,-2 4 0-15,2 0 0 0,-1 0 0 0,-1 0 0 0,-4 0 1 16,4 0-1-16,-6 0 1 0,2 0-1 0,-2 0 1 16,0 0-1-16,1 0 0 0,-1 0 0 0,1 4 0 15,0-4 0-15,-1 0 0 0,0 3 0 0,-6 1 0 0,6-4-1 16,-6 0 1-16,0 0 0 0,8 0 0 0,-8 4 0 15,0-4 0-15,0 0-1 0,0 0 1 0,0 0 0 16,0-4 0-16,6 4 0 0,0 0 0 0,1 0 0 0,-7 4 1 16,13-4-2-16,-6 0 2 0,5-4-2 0,-5 4 2 0,6 0-1 15,0 0 0-15,0 0-1 0,6 4-1 0,-5-1 2 16,5-3 0-16,1 0 0 0,0 0-1 0,-2 5 1 0,2-3-1 16,0 3 0-16,5-2 0 0,2 0 0 0,-1 2 1 15,0-5 0-15,0 3-1 0,0 1-4 0,7-4 4 16,-1 4-5-16,1-4 1 0,-1 0 3 0,1 0 1 0,6 0-3 15,-7 0 0-15,8 0 3 0,-1 0 0 0,-7 0 2 16,7 0 0-16,-6 0 0 0,7-4-3 0,-8 4 4 0,7-4-3 16,-7 1 0-16,1-2 4 0,-1 2-3 0,1-5 4 15,-7 1 0-15,7 4-2 0,-1-5 1 0,-6 1 0 0,7 3-1 16,-7-3 1-16,0 4-1 0,-1-5 0 0,9 1-1 16,-9 3 1-16,1-3-1 0,1 3 1 0,-1-3-2 15,0 3 0-15,0-4 1 0,-1 2-1 0,-5 2 0 0,6-3 2 16,-6-1 0-16,6 1-2 0,-7 0 0 0,1-1-1 15,-1 1 1-15,1-1 0 0,0 1 0 0,-7 0 1 0,7-1-1 16,-8-3 0-16,2 5 1 0,-2-2-1 0,1 1 1 16,1-4-1-16,-2 3 0 0,2 1 0 0,-8-1 1 15,7-2 2-15,0 2-3 0,-6 1 1 0,-1 0 1 0,0 2 0 16,8-5-3-16,-8 2 0 0,0 1 1 0,8 0 0 16,-1 3-1-16,-1 1 1 0,2-2-2 0,-2-1 1 0,2 2 0 15,5 0 1-15,1 1-2 0,0-1 1 0,5 0 0 16,1 4 0-16,0 0 0 0,7-7 0 0,-1 7-2 0,8 0 2 15,-1-4 0-15,0 4 1 0,7 0 0 0,-1 0-1 16,0 0 1-16,1 0-1 0,-1 0 0 0,1 0 1 0,7 0 2 16,-8 0-2-16,1 0 0 0,6 0 0 0,-6 0 1 15,-1 4-1-15,1-4 2 0,-7 0-1 0,6 0 1 0,-5 0-1 16,-2 0 1-16,1 4 2 0,1-1-1 0,-7-3-3 16,5 0 4-16,-5 4-4 0,-1 0 2 0,1 3 2 15,-7-3-1-15,0 2 0 0,7 2 0 0,-14-4-1 0,7-1 1 16,0 8-4-16,-6-3 4 0,-1-5-4 0,-6 4 1 15,0-2 3-15,1 2-4 0,-2-7 4 0,2 7-4 16,-8-7 4-16,1 8-4 0,-1-8 3 0,-6 3-3 0,0-3 4 16,6 0-1-16,-6 7-4 0,0-7 4 0,0 8-4 15,7-8 4-15,-7 4-4 0,7-4 4 0,-1 7-4 0,0-3 1 16,1-1 0-16,0 1 4 0,6-4-1 0,-1 7-4 16,8-7 4-16,-6 4-4 0,-2-1 1 0,1 2 3 0,7-2-4 15,0 0 4-15,-1 5-4 0,0-5 4 0,8 5-4 16,-8-5 4-16,0 8-4 0,8-3 4 0,-1-1-4 15,-7 1 4-15,7-1-4 0,0 4 0 0,0-4 4 0,1 4-2 0,-1-3-2 16,-1 2 4-16,1-2 0 0,0 3-4 16,1-4 4-16,-1 1 0 0,6-1-4 0,-5 4 0 0,5-4 4 15,-6 0 0-15,7 0-4 0,-7 1 4 0,6 3-4 0,-6-7 4 16,0 6-4-16,0-1 0 0,0-3 0 0,1-2 4 16,-9 0-2-16,2 3 1 0,0-3-1 0,-1-1-2 15,-5 1 4-15,5 0-4 0,-12-4 5 0,6 0 0 0,-7 0-4 16,0 3 5-16,8-3 0 0,-14 0-1 0,6-3-2 15,0 3-2-15,-6 0 2 0,8 0 2 0,-2 0-1 0,-6 0-2 16,6 0-2-16,-6 0 3 0,0 0 1 0,0 0 0 16,7 0 0-16,-7 0-2 0,0 0 0 0,0-4 2 15,0 4-2-15,0 0 0 0,0 0 0 0,0 0-2 0,6 0 3 16,-12 0 1-16,6 0 0 0,0 0-2 0,0 0-2 16,0 0 0-16,0 0 0 0,0 0 3 0,6 0-1 15,-6 0-2-15,0 0 3 0,0 0-1 0,0 0 1 0,0 0 2 16,0 0-2-16,0 0-1 0,0 0 1 0,0 0 0 15,0 0 0-15,0 0 0 0,0 0 0 0,0 0-1 0,0 0 1 16,0 0 1-16,7 0-1 0,-7 0-1 0,6 0 1 16,1-4 0-16,-1 1 0 0,0 3-1 0,2-4-2 0,4 0 3 15,-5 4-1-15,6-3-2 0,-7-1 3 0,7 0-1 16,1 4-2-16,-8-3 3 0,7 0-1 0,-6-2 1 0,5 5-1 16,1-4 1-16,-6 1-1 0,6 0 0 0,-7-1 1 0,8-3-1 15,-8 7 0-15,7-5 0 0,-6 5 0 16,6-3 0-16,-7 3 1 0,0-3-1 0,-6 3 1 0,8 0-1 15,-8 0 0-15,0 0 0 0,6 0-1 0,-6 0 1 0,0 0-1 16,0 0 0-16,-6 0 1 0,6-5 0 0,0 5-2 16,0-2-5-16,0 2 0 0,0 0-5 0,0 0 1 15,0-5-5-15,0 2-8 0,0-1-7 0,-8 0-7 0,8 1-12 16,-6-5-9-16,0 1-10 0,-1-4-13 0,1 4-17 16,-8-8 2-16,2 8 12 0,6-5 11 0</inkml:trace>
  <inkml:trace contextRef="#ctx0" brushRef="#br0" timeOffset="157373.73">30721 3063 407 0,'0'0'12'0,"0"0"3"0,0 0 0 0,0 0 0 15,0 0-2-15,0 0-1 0,0 0 0 0,0 0 0 16,0 0 0-16,0 0-2 0,0 0 0 0,0 0-2 15,0 0 1-15,0 0 3 0,0 0-4 0,0 0 4 0,0 0-2 16,0 0-2-16,0 0 3 0,0 0-1 0,0 0 5 16,0 0 0-16,0 0 0 0,0 0 0 0,0 0 1 0,6 0 0 15,-6 0-1-15,0-5-1 0,7 2-4 0,-1-4 2 0,0 3 2 16,1-7-2-16,6 4 1 0,-7-8-1 16,8 4-1-16,-1-7 0 0,-1 3-5 0,8-4-1 0,-6 2 4 15,-2-6-1-15,1 2-2 0,0-2-1 0,0-2-3 0,1-1 4 16,-2-3 0-16,1-1-3 0,0 2 0 0,0-6 2 15,1-2-1-15,-2 3 0 0,2-8-3 0,-1 5 0 0,-1-4-1 16,-5-1 1-16,6 4 2 0,1 1-1 0,-2-4-2 16,-5 3 0-16,6 4 0 0,0 0 2 0,-7-3-5 15,8 6 3-15,-8-3 0 0,0 0 0 0,7 4 0 0,-6-1 2 16,6-2 0-16,-7 6-2 0,8-3 2 0,-8-1-2 16,0 5-1-16,8-4 3 0,-8 3-2 0,0 0-1 0,1 0-2 15,-1 0 3-15,8 1 0 0,-8 3 2 0,0 0-3 16,8 0 1-16,-8 0 2 0,7 4-1 0,-6-1-2 0,6 1 0 15,-7-1 1-15,8 6 2 0,-2-3-1 0,-6 1 0 16,8-2 0-16,-1 2-2 0,-1 0 2 0,2 4 0 16,-8-3-2-16,8-1 0 0,-2 4 2 0,1-4-2 0,1 4 0 15,-2-3 2-15,-5 2-2 0,6-2 0 0,0 3 0 16,-6 0 0-16,6 0-2 0,-1 0 5 0,-4 0 0 0,4-1 0 16,1 2-3-16,-6 3 2 0,6-1 0 0,-1-2 0 15,-4 2-2-15,4-3 0 0,-6 4 2 0,2-1-2 16,4 1 2-16,-12 0 0 0,7 0-5 0,-1-1 1 0,-6 5 5 15,0-1-1-15,7 1-5 0,-7 3 5 0,0 0 0 16,0-5-1-16,0 5 0 0,0 0-1 0,0 5 1 0,0-5-5 16,-7 0 0-16,1 0 5 0,6 0 0 0,-7 0 0 15,-5 0 0-15,-2 0 0 0,2 3 0 0,-8-3 0 0,-7 7 0 16,9-3 0-16,-9 0 0 0,1 3 0 0,-6 0 0 16,-1 5 0-16,7-6-4 0,-7 2 0 0,1 3 1 0,-1-4 5 15,1 0-1-15,-1 5-5 0,7-9 6 0,0 5 0 16,0-1-6-16,6 0 1 0,-5 1 5 0,5-5 0 15,7 1-1-15,0 3 0 0,0-4-5 0,-1-3 3 0,8 5-4 16,0-5-2-16,6 0-4 0,-7 0 2 0,7 3-5 16,0-3-1-16,0-3-3 0,0 3-6 0,0 0-7 0,0 0 0 15,0 0-3-15,0 0-1 0,0 0-2 0,0-5-1 16,7 2-8-16,-7 0-17 0,6-5-4 0</inkml:trace>
  <inkml:trace contextRef="#ctx0" brushRef="#br0" timeOffset="157622.14">31769 1296 400 0,'13'23'27'0,"7"-5"1"0,-7 3-1 0,6 2-2 15,0-2-6-15,-5-2-6 0,-1 6 2 0,0-6-2 0,0 4-2 16,-7-2-1-16,8-3-1 0,-8 1-2 0,0-1-5 16,-6 1-2-16,0-6-1 0,7 3-6 0,-7-5-5 0,0 4-1 15,0-5-10-15,-7-2-4 0,7 3-1 0,-6-4-10 16,6-4-18-16</inkml:trace>
  <inkml:trace contextRef="#ctx0" brushRef="#br0" timeOffset="158678.14">31769 1282 403 0,'13'18'11'0,"-7"1"0"16,8 3 0-16,-1-5-1 0,-1 2 0 0,-5-1-5 15,6 4 0-15,1-3-5 0,-2-4 4 0,-5 3 0 0,6-4-5 16,-7 1 0-16,1 3 1 0,5-7 3 0,-4 0 0 16,-2 0-3-16,0-3 3 0,-6 2-1 0,7-2-2 15,-1 0-2-15,-6-2 4 0,0 1-1 0,0-2-1 0,0-2-5 16,7 5-5-16,-7-5-3 0,-7 1 1 0,7 0-3 15,-6-4-4-15</inkml:trace>
  <inkml:trace contextRef="#ctx0" brushRef="#br0" timeOffset="162560.95">29691 3171 409 0,'-12'8'19'0,"-2"4"0"0,2 2 3 0,-15 8 2 16,7 0 2-16,-12 7-7 0,6 8 0 0,-13 0 2 15,6 3-4-15,-5 4-1 0,-1 0-4 0,-7 3 3 16,7 2-2-16,6-2-5 0,-5-3-1 0,4-4 3 0,2 1-3 16,-1-5-3-16,7-3 3 0,1-4-1 0,5 1-5 15,0-5-2-15,7-6-5 0,1-1-2 0,-2 1-3 0,1-5-7 16,6-3-3-16,7-4-6 0,0 0-4 0,0 1-3 15,0-8-7-15,7 3-12 0</inkml:trace>
  <inkml:trace contextRef="#ctx0" brushRef="#br0" timeOffset="162803.9">29737 3557 404 0,'-19'33'15'0,"6"4"-1"0,-1-1 1 0,2 1-3 0,-8 0-1 16,7-1-5-16,0-2-1 0,-6-2-3 0,-1-3 1 0,6 4 1 16,-5-3-4-16,-1-4 3 0,2-1-3 0,-2-3 3 15,7-5-5-15,-1 0 2 0,2-3-5 0,4-7-1 0,2 0-3 16,6-3-3-16,-6-4-6 0,6 0-1 0,0-4 1 15</inkml:trace>
  <inkml:trace contextRef="#ctx0" brushRef="#br0" timeOffset="163031.68">29809 3439 412 0,'26'4'24'0,"0"-1"-4"0,-1 2-3 0,8 3 0 16,-7-1 1-16,7 3-11 0,-1 2 3 0,8 2-5 0,-14 1 1 16,7 0-6-16,-8-1-2 0,1 0-7 0,-6 2-3 15,0-2-8-15,-1 0-4 0,1 1-4 0</inkml:trace>
  <inkml:trace contextRef="#ctx0" brushRef="#br0" timeOffset="163680.13">30200 3312 405 0,'-7'0'20'0,"7"3"1"0,-7 1 1 16,1 0 4-16,0-1-3 0,-1 5-2 0,-6 3 0 0,-7 0 2 15,7 6 1-15,-13 2-2 0,0 3 3 0,1 0-3 0,-9 4 0 16,2 3-2-16,-7 0 0 0,6 1 1 0,-6-1-4 16,1 5 4-16,-2-6-4 0,1 1 0 0,7-3 0 15,-7-1-2-15,6 2 3 0,7-5-3 0,0-1 0 0,0-2-1 16,6-1-2-16,-5-4-1 0,11 1-1 0,1-4-2 15,0 0 0-15,6-3-1 0,1-1 0 0,0-3-1 0,-2-4-1 16,8 3 0-16,0-3 2 0,0 0-1 0,0 0 4 16,8 0-5-16,-8 0 4 0,6 0-3 0,0-3 2 15,1 6-5-15,0-3 1 0,6 0 2 0,-1 0-3 0,2 0 2 16,-2 0-1-16,2 0-2 0,-1 0-3 0,7 0 3 16,-8 4 1-16,2-4-3 0,5 4-2 0,-13 3 0 0,8-3 4 15,-2 4-3-15,2-2 2 0,-8 2-4 0,0 3 0 16,-6 0 0-16,7 3 0 0,-7 0 3 0,0 5 1 0,-7-1-3 15,1 1 4-15,-8 6 0 0,-4-3 0 0,-2 4 0 16,-7-5-3-16,1 5 5 0,1-3-1 0,-7 2 2 16,-1-3 2-16,-1-3 0 0,2-1-4 0,7 0 0 0,-8-2 0 15,7-6 3-15,6 5-2 0,0-8 1 0,1 0-1 16,-1-3-1-16,14 0-4 0,-6-1-2 0,4-3-6 0,2 0-1 16,0 0-6-16,6 0-3 0,0 0-5 0,0 0-4 15,-7 0-5-15,7 0-10 0,0-3-5 0,7 3-9 0,-7-4-1 16,6-3-7-16,0-2-15 0,2 3-9 0,4-1 8 15,-6-7 13-15</inkml:trace>
  <inkml:trace contextRef="#ctx0" brushRef="#br0" timeOffset="164131.28">30004 3414 401 0,'0'0'34'0,"0"0"2"0,0 0-1 16,6 0 3-16,1 5-2 0,0-3-6 0,5 6 1 16,2-1 1-16,5 8-2 0,1 0-3 0,6 3 0 0,6 4 1 15,1 4-1-15,-1 6-3 0,1-3-1 0,6 5-2 16,-13-1-1-16,6-1-2 0,-5 2-3 0,-7-1-1 0,-2-1-1 15,2-6-1-15,-7 3-4 0,-6-4 2 0,6-2-3 16,-13-1-1-16,6-4-2 0,-6-4-2 0,6 2-6 16,-6-2-2-16,-6-3-3 0,6 1-6 0,0-6-9 0,-6 2-6 15,0-2-6-15,-1-1-5 0,7-2-6 0,-7 2-5 16,1-5-4-16,-1 0-15 0,7 0-11 0,0-5 2 16</inkml:trace>
  <inkml:trace contextRef="#ctx0" brushRef="#br0" timeOffset="165863.41">30727 4326 403 0,'0'0'9'0,"0"0"1"16,0 0-3-16,0 0 1 0,0 0 1 0,0 0-6 16,0 0-2-16,0 0 0 0,0 0-1 0,0 0 0 0,0 0-2 15,0 0-3-15,0 0-8 0,0 0-4 0</inkml:trace>
  <inkml:trace contextRef="#ctx0" brushRef="#br0" timeOffset="166632.26">30557 5484 405 0,'0'0'37'0,"0"0"-2"0,7 0 3 0,-7 0-3 0,7 0-2 15,6 0-4-15,-7-4-5 0,8 1 2 0,-2-1 1 0,8 0-4 16,6 1 3-16,-7-4-3 0,14-1-2 0,-7-3 0 16,0 3 1-16,7-7-1 0,-1 5-2 0,7-1-6 0,1-7-1 15,-2 3-2-15,1-3-1 0,0-4-1 0,7 3 3 16,-1-6-5-16,1-1-1 0,7 1 3 0,-2-8-1 0,2 3 0 16,5-7-1-16,1 5-4 0,0-5 3 0,0 4-3 15,-8-4 0-15,1 4 3 0,1 0 2 0,-8 4-5 16,1 3 2-16,-14 0 0 0,1 8-1 0,-7 0 0 0,-7 4-1 15,1-1 0-15,-1 4 0 0,-5 0 0 0,-2 0 0 16,-5 3 0-16,6 1 0 0,-7 0 2 0,8-1-2 16,-8 5-1-16,1-5 3 0,-1 5 1 0,0-5 0 0,1 5-3 15,0-4 1-15,-7 3 6 0,0 0-2 0,0 4-1 16,0-3 0-16,0 3 4 0,0-4-1 0,-7 4-4 0,0 0 4 16,1-4-5-16,-7 4 0 0,0-3-1 0,0 0 0 15,-7-1-1-15,-6-1 4 0,1-2-5 0,-2 4 3 0,-5-5-1 16,-8 8-3-16,8-3 0 0,-7-1 0 0,6 4 4 15,1-4-5-15,-1 4-1 0,1 0-3 0,6 0-2 16,-1 0-7-16,1-3-6 0,14 3-4 0,-8 0-8 0,7 0-7 16,0 0-3-16,0 0 1 0,7 0-5 0,-1 0-2 0,7-5 2 15,0 5-3-15,0 0-1 0,0-2 3 0,7-3 0 16,5 2 6-16,2 3 2 0,-2-3 4 0,8 3 4 0,7-5 11 16</inkml:trace>
  <inkml:trace contextRef="#ctx0" brushRef="#br0" timeOffset="166773.42">31815 4604 403 0,'19'7'19'0,"-6"1"4"15,1 0 0-15,-2 3 5 0,-5-1 0 0,6 5-1 16,-7 0-1-16,-6 4 1 0,7-2-1 0,-1 3-4 0,-6-3 2 16,0 5-3-16,0 0-3 0,0 0-2 0,0 0-2 15,0 0-2-15,0 3-6 0,0-2 0 0,-6-1-7 16,6 0-3-16,0 0-7 0,-7 0-7 0,7-4-8 0,-6 1-9 16,-1-1-9-16,1-4-12 0,-1 1-18 0,1-4-1 15</inkml:trace>
  <inkml:trace contextRef="#ctx0" brushRef="#br0" timeOffset="167396.4">32616 4461 412 0,'-13'-21'32'0,"-7"-2"-7"16,0 2 1-16,-5-2-6 0,-1-2 2 0,-7 3-10 0,1 0 0 16,-8 0 2-16,-5-3 0 0,-8 3 0 0,1-4-1 15,1 3 3-15,-14 2-5 0,0-5 2 0,-8 8 1 0,-12-4-2 16,8 4 0-16,-14 0 1 0,-1 3-1 0,1 5 2 15,0 1 0-15,-7 1 0 0,1 5-1 0,-1 3 3 16,0 0-4-16,7 8 5 0,-7 7-3 0,7-1 0 0,7 9 2 16,-1-2-1-16,6 12-1 0,2 0-1 0,-2 11 0 15,14 0-1-15,6 7-1 0,1 1-3 0,-1 2-1 0,8 5 2 16,5 4 0-16,7-2-1 0,0 3 0 0,6-3-1 16,7 2 0-16,0-2 1 0,6 6 0 0,7-5-1 15,7 1-2-15,6-5-1 0,0 4 0 0,6-7 2 0,7 0 0 16,7 0 0-16,6-4-1 0,0-4-2 0,7 5-1 15,-1-8 4-15,7 4-3 0,6-8-1 0,8 4 1 16,-1-4-1-16,7-3-2 0,6-4 2 0,0 0-4 0,12-4 2 16,2-4-4-16,0-6 0 0,5-1 0 0,1-3-1 0,6-7-2 15,0-5 3-15,-6 1 0 0,6-8 1 0,-7 1 0 16,1-13 0-16,6 2 1 0,-6-4 1 0,-7-4 1 0,0-4 0 16,7-2 1-16,-13-6 5 0,6-6-3 0,-6-1 3 15,-1-2 2-15,-6-5 2 0,0 0 1 0,1-3 0 16,-8 0-5-16,0-4 2 0,1-3 1 0,-13-5-1 0,6 8 0 15,-13-4-2-15,-6 0-2 0,-1 9 0 0,-5-6-1 16,-15 5-3-16,2 7 2 0,-14 0 1 0,0 4-1 16,-8 3-5-16,-10 0 0 0,-2 5-1 0,0-5-7 0,-5 3-1 15,-8 2-3-15,0-1-4 0,-6 0-6 0,0 0-1 0,0 0-8 16,-7 3-5-16,7-2-4 0,-7 3-8 0,1-1-7 16,6 5-3-16,-7-1-6 0,7 0-9 0,0 5-8 15,0-2 9-15</inkml:trace>
  <inkml:trace contextRef="#ctx0" brushRef="#br0" timeOffset="172087.98">28292 5242 403 0,'0'-4'75'0,"0"8"-6"0,0-8-7 0,0 4-2 0,0 0-4 15,0-3-11-15,6 3-1 0,0 0-3 0,7 0-3 16,-6 0-1-16,6 3-3 0,0 1-3 0,0 0-4 0,7-1-3 16,-1 1-5-16,-6 3 1 0,0 0-7 0,7 5-1 15,-8-1-3-15,8 0-6 0,-7-1 0 0,7 2-7 0,-8-1-3 16,8 3-5-16,-7 1-7 0,7 0-6 0,-8-1-3 15,2 1-7-15,5 0-3 0,-5-1-6 0,-2 1-5 16,-6-5-8-16,8 6 1 0,-1-2-1 0,-6-2-12 0,-1-2-10 16,-6 1-1-16</inkml:trace>
  <inkml:trace contextRef="#ctx0" brushRef="#br0" timeOffset="172502.69">28851 5206 414 0,'0'0'23'0,"0"-4"1"0,0 0 2 16,0 1-1-16,0-1-1 0,0-3-7 0,0-1-2 15,7 1-1-15,-7-3 0 0,0-2-1 0,0 1-1 16,6 0-1-16,0 0-1 0,-6 0-1 0,0 0-1 0,0 0 1 16,8 0-2-16,-8 0-2 0,6 0 3 0,0-1-3 15,-6 2 4-15,0-1 0 0,0 0 0 0,0 4 2 0,7-4 2 16,-7 3 1-16,0 1 0 0,-7 3 1 0,14 1 3 16,-14-1-2-16,1 0 1 0,0 4-2 0,-2-3 4 15,-4 3 0-15,-1 0-2 0,-7 0 0 0,0 3 0 0,-6 1 2 16,1 3 1-16,-8 1 2 0,1 9-1 0,-8 2-1 15,1 6-4-15,1 2-1 0,-2 6-2 0,-5 3-1 0,-8 1-2 16,8 3-1-16,-1 0-5 0,-5 1 2 0,-2 3-6 16,7 0-7-16,1-8-4 0,0 4-7 0,5-3-9 15,1 0-9-15,7-4-13 0,5-4-9 0,1-3-12 0,7 0-9 16,6-5-15-16,6-2-2 0,1-1 11 0,6-3 13 16</inkml:trace>
  <inkml:trace contextRef="#ctx0" brushRef="#br0" timeOffset="173179.14">28350 5729 408 0,'0'0'38'0,"0"0"-4"0,-7 0-2 16,14 0 0-16,-7 0-4 0,0 0-3 0,0 0-1 16,0 0 2-16,0 0 1 0,0 0-2 0,0 0 2 15,0 0-5-15,0 0-2 0,0 0 1 0,7 0-2 0,-1 0-2 16,0 5-2-16,0-3-2 0,2 3-3 0,4-2 1 15,-5 5-2-15,6-5 0 0,6 5-3 0,-13-5-1 0,14 1 0 16,-6-1 0-16,-1 5-2 0,6-8-5 0,0 0-1 16,-5 0 2-16,5 0-2 0,1 0-1 0,0 0 1 0,-1 3-3 15,1-3 2-15,-8 0-3 0,8-3 0 0,-7 3 1 16,-6 0 4-16,6 0-3 0,-7 0 5 0,0 0-1 16,1-3 0-16,-7-2 1 0,0 2 2 0,0-4 0 15,0-1 2-15,-7 5 2 0,-5-5 0 0,5-2 0 0,-6 2 0 16,0 0 0-16,-1 5 0 0,-4-5 2 0,-2 5-2 0,1-1 2 15,-7 1-4-15,6 3 4 0,0-5-5 0,1 5 4 16,-1 0-4-16,7-3 2 0,-7 6 0 0,8-3-4 16,-2 0 2-16,8 0-1 0,-7 5-3 0,6-2 3 0,1 1-2 15,-1 3-3-15,7 0 0 0,0 1 1 0,0 2-6 16,0 1 0-16,0 1 0 0,0 2 0 0,0-6-1 16,7 3 1-16,-1 3 2 0,1-3-4 0,0 4 4 0,5-5-2 0,-6 5 4 15,8 0-4-15,6-1 5 0,-7-2-4 0,6-1 4 16,-6 3-3-16,7-6 4 0,-1 3-3 0,1-4 1 15,0 0 0-15,-1-3 1 0,1 0 0 0,-2-1 4 0,2-3 0 16,0 5 0-16,6-5 0 0,-7 0 0 0,1 0 0 16,6 0 0-16,-7-5-2 0,8 10 3 0,-8-5-1 15,8-5 0-15,-8 10 1 0,7-10 0 0,-6 2 1 0,-1-1 0 16,0-3 0-16,-6 0 1 0,7-1 2 0,-6 1 0 16,-2-4 0-16,1 0-1 0,0 0-2 0,-6 4 3 0,-1-5 0 15,-6 5 0-15,0 0 1 0,0-4 2 0,0 4-1 16,-6-4 0-16,-1 3 0 0,1 1-3 0,-7-4 4 0,0 7-2 15,-7-3 0-15,0 7 1 0,1-7-1 0,-7 7 1 16,0 0 2-16,7 0 0 0,-7 0-4 0,-1 3 3 16,8 5-4-16,0-1 1 0,-1 0 0 0,6 4-1 0,2 0 1 15,-1 4-4-15,6-1 4 0,0 9-2 0,1-1-3 16,6 0 3-16,0-4-3 0,6 4-3 0,-6 0 1 0,14 0-4 16,-8 0-5-16,7 0-3 0,0-4-3 0,-6 0-8 15,5-3-8-15,8 0-3 0,-7-1-7 0,7-3-8 16,-8 1-9-16,8-1-5 0,0-4-10 0,-7-5-11 0,7 6 3 15,-1-8 13-15</inkml:trace>
  <inkml:trace contextRef="#ctx0" brushRef="#br0" timeOffset="173697.53">30154 6063 430 0,'-7'0'57'0,"1"0"-9"0,-1 0-5 0,1 4-5 0,-7 2-5 15,-1 2-8-15,2 3-2 0,-8 0-2 0,1 8-2 0,-14-1 1 16,7 8 1-16,-6-1-2 0,-1 7 3 0,1-2-1 0,-8 3 1 15,7 0-1-15,-5 4 1 0,-1-4 2 0,0 0 2 16,5-1-3-16,-4 2 2 0,-1-5 0 0,6-4 1 16,1 1-6-16,-1-3-2 0,7-9 1 0,-6 4-6 0,5-7 3 15,7-7-2-15,-5 3-2 0,5-7-1 0,0 3-1 16,2-6-1-16,4 0-3 0,1-5 1 0,0-3-5 0,0-1 3 16,7-2-4-16,0 1-2 0,-2-6-4 0,-4 1 0 15,12-5-7-15,0 2-4 0,-7-1-8 0,7 0-7 16,0-1-10-16,0 4-6 0,7-1-8 0,-7-3-10 0,6 5-5 15,0 3-10-15,2 1-14 0,4-2-1 0,-6 6 14 16,8 2 10-16</inkml:trace>
  <inkml:trace contextRef="#ctx0" brushRef="#br0" timeOffset="173952.12">29456 6763 434 0,'0'0'39'0,"14"0"0"0,-1 0 0 0,7 0 1 15,0 0-5-15,-2 0-7 0,15 0-3 0,-1 0-2 0,8 0-3 16,-1 0-4-16,0 0-6 0,0 0-3 0,7 0-9 0,-7 0-5 15,7 0-10-15,-8 0-10 0,1-4-9 0,0 4-10 16,1 0-10-16,-8 0-18 0,1-4 0 0</inkml:trace>
  <inkml:trace contextRef="#ctx0" brushRef="#br0" timeOffset="175181.7">29190 6734 403 0,'0'0'15'0,"0"0"0"0,0 0-2 0,0 0 1 0,0 0-1 16,0 0-4-16,0 0-2 0,0 0 4 0,0 0-3 16,0 0 2-16,0 0-1 0,0 0 3 0,0 0-1 0,6 0 4 15,-6 0-2-15,7 0 2 0,-1 0 0 0,1 0-2 16,0 0 0-16,5 0-1 0,-4 0 1 0,4 0-1 15,1 0 0-15,0 0-2 0,0 0-1 0,7 0-1 0,-8 0-1 16,8 0-3-16,7 2 1 0,-9-2 0 0,9 5-1 16,-1-2-1-16,-6 1 2 0,6 0-1 0,-1 3 0 0,1-7-3 15,1 4 0-15,-7-1-1 0,-2 0-2 0,9 6 0 16,-14-2 3-16,6-4-1 0,1 1-4 0,-7 3-1 16,0-3 0-16,0 3-1 0,0-4 0 0,0 1-6 0,-7-4 0 15,1 0-1-15,0 5-5 0,-1-5-1 0,-6 0-4 16,0-5-5-16,7 5 0 0,-7 0-4 0,-7 0 1 0,7 0-3 15,0 0-5-15</inkml:trace>
  <inkml:trace contextRef="#ctx0" brushRef="#br0" timeOffset="176044.07">30115 6059 410 0,'-14'8'15'0,"2"-2"1"0,-8 9 3 0,1-4 0 16,-1 4 1-16,0 3-5 0,-5 0 2 0,-1-2-1 0,-1 4-2 16,1 3 0-16,-6-4 0 0,-1 6-1 0,1-3 0 15,-1 0-2-15,1 4 3 0,-7-5-3 0,5 6-2 16,2-1 1-16,-1-6 2 0,1 3 0 0,-1-2 3 0,1 2 0 15,-1-1-1-15,7-4 1 0,0 5-1 0,1-5 0 16,-1-4 1-16,-1 4 0 0,7 1-1 0,2-4-1 16,-2-1-1-16,7-3-2 0,-1 0-3 0,2 4 1 0,-2-8 0 15,2 1 1-15,5-1-2 0,0 0-1 0,1-7-1 16,-1 7-1-16,7-7 0 0,-6 0-1 0,6 4 0 0,0-4-1 16,0 0 1-16,0-4-1 0,0 8 0 0,0-4-1 15,0 0 0-15,0-4 2 0,0 4-2 0,0 0 1 16,0 4 1-16,0-8-2 0,0 4-1 0,0 0 1 0,0 0 0 15,0 0-1-15,0 0 0 0,0 0 1 0,0 0-1 16,0 0 1-16,0 0-1 0,0 0 0 0,0 0 0 0,0 0 0 16,0 4 2-16,0-4-2 0,0 0 0 0,0 0 0 15,0 0 3-15,0 0 0 0,0 0-3 0,0 4 3 16,0-4 2-16,0 0 1 0,0-4-1 0,0 4 1 0,0 0 1 16,0 0 0-16,0 0 4 0,0 0-3 0,0 0 2 15,0 0 2-15,0 0 1 0,0 0-3 0,0 0 3 0,0 0-2 16,0 0-1-16,0-4-3 0,0 1 3 0,0-5-2 15,6 5-1-15,-6-4-1 0,7-5 1 0,-1 2-1 0,-6-1-2 16,7-8-1-16,0 5-2 0,5 2 1 0,-4-5 1 16,-2-1-4-16,0-1 0 0,0 1 3 0,1-5-3 0,6 2 0 15,-6-1-3-15,-1 0 0 0,0-3-3 0,2 2-1 16,-2-3-3-16,6 4-1 0,-12-3-7 0,0 3-1 0,7-1-5 16,-7 5-3-16,0 0-8 0,0 3-4 0,0 4-2 15,0-3-9-15,0 6-6 0,0 5-7 0,0 0-9 16,0-2-12-16,0 5 1 0,0 0 12 0</inkml:trace>
  <inkml:trace contextRef="#ctx0" brushRef="#br0" timeOffset="176441.09">29177 6850 404 0,'0'0'35'0,"0"0"2"0,0 0 0 0,13 0-1 15,-7 0 2-15,7 0-6 0,7 0 2 0,0 4-4 16,6 1 0-16,7-3-2 0,5 6-3 0,1-5-2 0,7 4-1 16,-1 0-5-16,2 1-3 0,4 4-3 0,1-5-4 0,-7 3-6 15,8-2-3-15,-7 3-7 0,-7-4-6 0,6 1-4 16,-13-2-10-16,8 3-3 0,-14-6-7 0,7 1-10 15,-14-1-3-15,7-3-11 0,-6 0-11 0,-1 0 4 0</inkml:trace>
  <inkml:trace contextRef="#ctx0" brushRef="#br0" timeOffset="177041.07">30101 6850 412 0,'0'0'27'0,"0"0"0"16,-6 0 0-16,0 0 1 0,-7 0 2 0,6 0-8 0,-6 0-2 15,1 0 0-15,-2 0-1 0,-6 0-1 0,1 0-1 16,-1 0-2-16,-6 0 0 0,7 4-3 0,-7 1-1 16,-7-3 1-16,7-2-3 0,-6 4-3 0,-7-4 3 0,-1 4-5 15,8-4 2-15,-13 3 0 0,12-3-1 0,-13 0-2 0,7 0-4 16,7 0-1-16,-15-3-4 0,15 3-5 0,-1 0-4 16,-5 0-2-16,5 3-5 0,7-6-4 0,0 3 1 0,1-8-6 15,5 6 0-15,0-3-5 0,7 1-1 0,0 4 0 16,6-3-6-16</inkml:trace>
  <inkml:trace contextRef="#ctx0" brushRef="#br0" timeOffset="178046.39">27913 5063 416 0,'0'0'41'0,"0"0"0"15,0-4 2-15,0 4-2 0,0 0-1 0,0 0-4 0,0 0-3 16,7 0-3-16,0 0-2 0,-1 0 2 0,7 4-5 15,6 3 1-15,1-4-2 0,7 5 0 0,5-1-3 0,1 4 1 16,5 4-6-16,1-1-2 0,-6 1 2 0,7 3-6 16,-2 1-1-16,-5-4-1 0,-1 7 2 0,1-4-4 15,-1 0 0-15,-5 1-3 0,-1-1 0 0,-7 1-2 0,1-5-2 16,-1 1-4-16,0 0-1 0,-5-1-4 0,-1-3-4 0,0 0-8 16,-6-4-2-16,-1 4-10 0,6-4-7 0,-12-4-6 15,8 5-7-15,-2-8-7 0,-6 4-12 0,0-4-10 0,0 3 5 16,0-3 10-16</inkml:trace>
  <inkml:trace contextRef="#ctx0" brushRef="#br0" timeOffset="182451.73">30557 5461 402 0,'0'0'15'0,"0"0"0"0,0 0-2 0,0 0 0 16,0 0-2-16,0 0-3 0,0 0 0 0,0 0 1 0,0 0-3 0,0 0 0 15,0 0 1-15,0 0-1 0,0 0 0 16,0 0-1-16,0 0-1 0,0 0-2 0,0 0-3 0,0 0-2 15,0 0-1-15,0 0-6 0,0 0-2 0,0 0-7 0,0 0-6 16,0 0-3-16</inkml:trace>
  <inkml:trace contextRef="#ctx0" brushRef="#br0" timeOffset="187840.82">30512 5584 405 0,'0'0'20'0,"0"0"3"0,0 0-2 0,0 0 1 0,0 0 4 16,0 0-7-16,0 0 0 0,0 0 0 0,0 0 3 15,0 0-2-15,0 0-3 0,0 0 2 0,0 0-2 0,0 0 3 16,0 0-1-16,0 0-3 0,0 0-1 0,0 0-1 16,0 0 2-16,0 0-5 0,0 0 4 0,0 0-1 15,0 0 0-15,0 0-2 0,0 0-2 0,0 0 2 0,7 0 0 16,-7 0-1-16,6 0 0 0,-6 0 2 0,6 0-1 16,2-5 0-16,-2 5-2 0,6-4 0 0,2 1 0 0,-1-1-1 15,7 0 0-15,-8 1 0 0,14-5-1 0,-6 2-1 0,13-2 4 16,-7-3 0-16,-1 0-2 0,8 0 0 0,6-4-1 15,0 1-1-15,0-4 0 0,7-1-1 0,6-4-1 16,-6 2 0-16,6-5-1 0,6 1 0 0,-6-1-1 0,7 0 0 16,-7-3 0-16,7 0 3 0,-8 3-2 0,-4-3 1 15,-2 3-2-15,1-3-2 0,-7 3 2 0,-1 0-1 0,2 1 2 16,-7 0-3-16,-1 3 0 0,-6-1 2 0,0 5-3 16,0 0 0-16,0-1 2 0,0 5-3 0,0-1 0 15,-7 0 0-15,8 1 1 0,-7 3-2 0,-1-4 1 0,0 4-1 16,1 0 1-16,-7 0 0 0,7 3-2 0,-8 2 3 15,-4-2 2-15,4 1-3 0,-5 3 1 0,6-3 0 16,-7 2 0-16,1 3-1 0,-7-2 0 0,6 0 1 0,0 4 0 16,-6 0 0-16,0-3 0 0,0 3 0 0,0 0-1 15,8 0 1-15,-8 0 0 0,0 0 0 0,0 3 0 0,-8-6 0 16,16 3 0-16,-8 0-1 0,0 0 1 0,0 0 0 16,0 0 0-16,6 0 0 0,-6 0 0 0,6 0 0 0,-6 0 0 15,0 0 0-15,7 0 0 0,-7 0 0 0,0 0 0 16,0 0 0-16,0 0 0 0,0 0 0 0,0 0 0 15,0 0 2-15,0 0-2 0,0 0 0 0,0 0-2 0,0 0 2 16,0 0 0-16,0 0 0 0,0-4 0 0,0 4 0 16,0 0 0-16,0 0 0 0,0 0 0 0,6-4-2 0,-6 4 2 15,0 0 0-15,0 0 0 0,0-4 1 0,0 8-1 16,7-8 0-16,-7 8 0 0,0-8 0 0,0 4 0 0,-7 4 0 16,14-8 1-16,-14 4-1 0,7 0 0 0,0 0 0 15,0 0 1-15,0 0 0 0,0 0 0 0,0 0 0 0,0 0-1 16,0 0 1-16,0 0-1 0,0 0 0 0,0 0 0 15,0 0 0-15,0 0 0 0,0 0 1 0,0 0-1 16,0 0 1-16,0 0 0 0,0 0-1 0,0 0 0 0,0 0 1 16,0 0 0-16,0 0 0 0,0 0-1 0,0 0 0 15,0 0 0-15,0 0 0 0,0 0 0 0,0 0 0 0,0 0 1 16,0 0-1-16,0 0 0 0,0 0 0 0,0 0 0 16,0 0 0-16,0 0 2 0,0 0 0 0,0 0-3 0,0 0 3 15,0 0-3-15,0 0 0 0,0 0 1 0,0 0 0 16,0 0 0-16,0 0 0 0,0 0 0 0,0 0 0 15,0 0 1-15,0 0-1 0,0 0 0 0,0 0 1 0,0 0-2 16,0 0 3-16,0 0-3 0,0 0 4 0,0 0-4 16,0 0 3-16,0 0-4 0,0 0 5 0,0 0-3 0,0 0 1 15,0 0 0-15,0 0 0 0,0 0 0 0,0 0-3 16,0 0 5-16,0 0-5 0,0 0 5 0,0 0-3 0,0 0-1 16,0 0 4-16,0 0-1 0,0 0-4 0,0 0 4 15,0 0-4-15,0 0 4 0,0 0-2 0,0 0-2 16,0 0 4-16,0 0-4 0,0 0 5 0,0 0-5 0,0 0 4 15,0 0-4-15,0 0 4 0,0 0-4 0,0 0 4 16,0 0-2-16,0 0 2 0,0 0-2 0,0 0-2 0,0 0 4 16,0 0-2-16,0 0-2 0,0 0 4 0,0 0-4 15,0 0 4-15,0 0-4 0,0 0 4 0,0 0-2 0,0 0 0 16,0 0 0-16,0 0 0 0,0 0 0 0,0 0-2 16,0 0 4-16,0 0 0 0,0 0-4 0,0 0 1 0,0 0 4 15,0 0 0-15,0 0 0 0,0 0-1 0,0 0 0 16,0 0 0-16,0 0 0 0,0 0 1 0,0-2 0 0,0 2 0 15,0 0 0-15,0 0 0 0,0 0 3 0,0 0-2 16,0 0-1-16,0 0 0 0,0 0 0 0,0 0 0 16,0 0-1-16,0 0 0 0,0 0 0 0,0 0-1 0,0 0 0 15,0 0 0-15,0 0-3 0,0 0 2 0,0 0-1 16,0 0-1-16,0 0 1 0,0 0-1 0,0 0-1 0,0 0-3 16,0 0 0-16,0 0-3 0,0 0 2 0,0 0-1 15,0 0-4-15,0 0 0 0,0 0 4 0,0 0-1 16,0 0-1-16,0 0 1 0,0 0 0 0,0 0 0 0,0 0 3 15,0 0-2-15,0 0 1 0,0 0 1 0,0 0 0 16,0 0 1-16,0 0-2 0,0 0 3 0,0 0-1 16,0 0 2-16,0 0 3 0,0 0 0 0,0 0-1 0,0 0-1 15,0 0-4-15,0 0-1 0,0 0-2 0,0 0 1 16,0 0-5-16,0 0 1 0,0 0-1 0,0 0 2 0,0 0-2 16,0 0 0-16,0 0 2 0,0 0 0 0,0 0-2 0,0 0 1 15,-6 0 0-15,6-5 1 0,-7 5-2 16,7-3 0-16,0-1 4 0,-6 4-4 0,0-4-1 0,6 4-4 0,-8-4 0 15,8 1-4-15,-6 3-1 0,6 0-2 0,-6 0-2 16,6 0-2-16,-7-4-6 0,7 0-1 0,-6 4-3 16,-1-3-10-16,1 0-8 0</inkml:trace>
  <inkml:trace contextRef="#ctx0" brushRef="#br0" timeOffset="189083.26">32114 4813 402 0,'0'0'8'0,"0"0"3"15,0-3-2-15,0 6-2 0,0-3 5 0,0 0-5 0,0 0-1 16,0 0-1-16,0 0-2 0,0 0 2 0,0 0 0 16,0 0 0-16,0-3 0 0,0 3 0 0,0-4-2 15,0 4 1-15,0 0 1 0,0-3 2 0,0-2-4 0,0 5 5 16,0 0 0-16,0-3 0 0,0 3 0 0,0 0-2 16,0 0 0-16,0 0 1 0,0 0-1 0,0 0 1 0,0 0 1 15,0 0-2-15,0 0-2 0,0 0-10 0,0 0 11 0,0 0-1 16,0-3 3-16,0 3-1 0,0 0 0 15,0 0-1-15,0 0 0 0,-6 0-5 0,-1 0 4 0,1 3 0 16,-7 5-4-16,-1-5 5 0,2 4 0 0,-8 4-1 0,-6 0 1 16,0 4 0-16,-7 3 2 0,-6 0 5 0,0 5-1 15,0-1 1-15,-7 3 0 0,1 1 2 0,-7-1 0 0,-1 4-1 16,8-2 1-16,-7 2 2 0,7-4-1 0,-8 1-1 16,7 0-1-16,7-4-1 0,-6 4-4 0,6-8 4 15,0 0-1-15,0-4 0 0,0 1 1 0,7 0 0 0,-1-3-1 16,1-2-1-16,-2 1-3 0,2 0-2 0,6-4 4 15,0 1-1-15,6-1-2 0,0 0 0 0,1-3-1 16,0 0-2-16,0 3-1 0,-1-3 3 0,6-1 0 0,2 1-1 16,-1-4-1-16,-1 4 1 0,8-4-1 0,0 0 0 15,-1 0-1-15,7 0-1 0,-7 0 1 0,7 0 0 0,0 0 2 16,0 0-3-16,0 0 0 0,0 0 0 0,0 0 0 16,0 0 0-16,0 0 0 0,0 0-1 0,0 0 1 0,0 0-2 15,0 0 2-15,0 0-1 0,0 0-2 0,0 0-4 16,0 0-4-16,7 0-5 0,-7 0-4 0,0 0-4 15,7 0-4-15,-1-4-7 0,0 4-6 0,1-7-5 0,6 3-5 16,0-3-6-16,0-4-4 0,6 0-9 0,1-4-13 16,0 1 12-16</inkml:trace>
  <inkml:trace contextRef="#ctx0" brushRef="#br0" timeOffset="189617.29">32232 4692 406 0,'0'0'26'0,"-7"0"0"0,0-3 2 0,1 3-1 15,0 0-3-15,-2-4-6 0,-4 1-2 0,-8-1-1 16,7 0-1-16,-7 4 0 0,1-3-3 0,-7-5 5 16,0 8-1-16,0-3-1 0,-7 0 2 0,1-1-3 0,-7 4 0 15,6-5 2-15,-5 5 4 0,-2-3-4 0,1-1-1 16,0 1 2-16,-7-1-2 0,7 0-1 0,-7-3-2 15,1 3-5-15,6-4-1 0,-7 1 0 0,7 1-1 0,7-2-1 16,-7 0 0-16,7 2-2 0,5-3-2 0,1 6-7 16,6-4-4-16,1 3-5 0,6 1-9 0,6-1-7 0,1 0-6 15,0 4-8-15,12 0-3 0,-6 0-7 0,6 0-12 16,7 0-1-16</inkml:trace>
  <inkml:trace contextRef="#ctx0" brushRef="#br0" timeOffset="189912.13">32238 4766 404 0,'-6'22'21'0,"-1"11"4"16,0 3-2-16,-5 1 3 0,4 7 0 0,-4 0-7 16,5 0 3-16,-6 3-5 0,0 2 0 0,1-6 4 0,-2 1-4 15,1-4 0-15,0-3-2 0,0-4-3 0,1 1-2 16,4-9 1-16,-4 0-3 0,-2-3-2 0,2 1-2 0,-1-10-2 16,6 3-8-16,-6-2-7 0,7-2-8 15,-1-5-7-15,0 4-6 0,-5-8-6 0,12 1-10 0,-7 0-12 16,7-4-6-16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25:12.2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1257 1121 401 0,'-7'55'16'0,"0"0"-1"0,-6 0-6 0,7 0 5 0,0-1-5 16,-1 2-3-16,0-5 0 0,1-1 2 0,0-1-2 16,-2-5 0-16,2-4 0 0,0 0 1 0,-1-7-3 0,1 0-1 15,6-7 0-15,0-8 2 0,-7 0-4 0,7-7 0 16,0 1-2-16,0-9-4 0,0 1 2 0,0 0-5 15,0-4-2-15,0 0 0 0,0-4-6 0,0 0-2 0,0 4-2 16,0-8 0-16</inkml:trace>
  <inkml:trace contextRef="#ctx0" brushRef="#br0" timeOffset="1067.92">1302 1370 408 0,'0'47'10'0,"0"1"0"0,0-4 5 16,0-1-2-16,0-1 0 0,0-6-5 0,0 1-1 0,0-8 0 15,0 0 2-15,0-8-1 0,0-1 0 0,0-6-1 16,0 1 1-16,0-8-4 0,0 0 4 0,0-3 1 0,0 0 3 15,0-4 1-15,0 0-2 0,0 0 3 0,0 0-3 16,0 0 0-16,0-4-1 0,0 0-1 0,0-3 2 16,0 3-5-16,0-6 0 0,0-1 0 0,0 0-2 0,0-9 0 15,0-1-1-15,0-1 0 0,0 1-1 0,0-5 0 16,0 0-1-16,0-3 3 0,0 3-4 0,0-3 0 0,0 3-2 16,-7 0 2-16,7 1 0 0,0 0 0 0,0-2 0 15,0 5 0-15,0-3-1 0,0 3 0 0,0-5 0 0,0 2-3 16,0 3 4-16,0 0 2 0,0 1-3 0,0-2 0 15,0 2-2-15,0 5 5 0,0-2 0 0,0 4 0 16,0 2-1-16,0 2-5 0,0 3 4 0,0-1-5 0,0 8 4 16,0-3-4-16,0 3 0 0,0 3 5 0,0 5-4 15,0 3 5-15,-6 4-5 0,6 2 6 0,-6 6-1 16,6 2 0-16,0 8 0 0,-7 4-5 0,0 3 1 0,7 4 0 0,-6 3 1 16,6 5 5-16,-6-4-5 0,6 2 5 0,0-1-5 15,-7 2 5-15,7-7-5 0,0 0 5 0,0-4-5 16,0-7 4-16,0 0-4 0,0-10 6 0,0-5 1 0,0-4 1 15,0-7 0-15,0 1 6 0,0-5-2 0,0-6 0 16,0 0-2-16,0-5 0 0,0 1-1 0,0-4-1 0,0-5-1 16,0-5 0-16,0-5-1 0,0 0 0 0,0-10-1 15,0 3-3-15,0-8 3 0,0 1-1 0,0-4-2 16,0 1 0-16,0-2 2 0,0 2 0 0,0 2-3 0,0 1 3 16,0 3-1-16,0 1 1 0,0 6 0 0,0 1-1 15,0 7-3-15,0 4 3 0,0 3-1 0,0 0-1 16,0 12 0-16,0-4 0 0,0 7 0 0,0 7 0 0,0 0 0 15,0 7 0-15,0 1 1 0,0 7-1 0,0 4-2 16,0 3 3-16,0 4 2 0,0 4 0 0,0 4-2 0,-7 2-3 16,7 5 0-16,-6-1 3 0,-1 5-5 0,7-1 0 15,-6-4-1-15,0 5-2 0,-1-5-6 0,0 1-1 0,1-7-6 16,6-1-1-16,0 0-5 0,0-7-1 0,0-4-4 16,-6-3-2-16,6-4-6 0,0-4-14 0</inkml:trace>
  <inkml:trace contextRef="#ctx0" brushRef="#br0" timeOffset="3684.43">1133 2144 410 0,'0'0'24'0,"0"0"1"0,0 2 1 16,0-2-4-16,0-2 4 0,0 2-1 0,0 0-1 0,0 0 5 16,0 0 1-16,0 0-1 0,0-5 2 0,0 5-4 15,0-7-3-15,0 3-2 0,0-3-2 0,0-4-3 0,0-4-1 16,6-3-4-16,-6-1 1 0,7-10-1 0,-7 3 0 15,6-6 0-15,1-5 2 0,-7 1-1 0,6-1-2 16,1-4 0-16,-7-2 1 0,6 6-1 0,-6-4 0 0,0 5 1 16,0-1 1-16,0 5 0 0,0 2-2 0,0 1 0 15,0-1-4-15,0 8 2 0,0 1-1 0,0 3-3 0,0-1 0 16,0 5-1-16,0-2 2 0,0 5-2 0,0 1-1 16,0 2 0-16,0 0 0 0,0 5 0 0,0 3 0 0,0-3-1 15,0 3 0-15,0 0-3 0,0 0 2 0,0 0-2 16,0 0 2-16,0 0 0 0,0 0 0 0,0 0-1 0,0 0 2 15,0 0-2-15,6 0 2 0,-6 0-1 0,8 3 0 16,-2 0 0-16,7 5 0 0,0 0-2 0,0 2-3 16,7 5 1-16,-1 3 3 0,7 4 2 0,0 4-3 0,0 3 1 15,7 4 2-15,-7 1-5 0,6 6 0 0,-5 0 3 16,5 4 0-16,-6-4 0 0,7 4 0 0,-7-4 2 0,-7 1-2 16,7-4 0-16,-6-1 0 0,-1-3 0 0,-5-7 0 15,-2-1 1-15,8-6 0 0,-14-1 0 0,1-7 0 16,-1 0 1-16,1-4 0 0,-7-3 2 0,7 0 3 0,-7-4-1 15,0 3 2-15,6-3 1 0,-6 0 2 0,0-3-1 16,-6 3 0-16,6 0-5 0,0 0-1 0,6-4-1 0,-6 0 5 16,0-3-1-16,-6-4-3 0,6 0 1 0,0-7-1 15,0-1 0-15,0-6 0 0,0-8-1 0,0 0 0 0,0-4-3 16,0-3-2-16,0-4 2 0,6 0 1 0,-6-4 1 0,0 1-2 16,0-1 2-16,6 1 0 0,-6 2-5 15,6 2 1-15,-6 2 0 0,8 1 0 0,-2 3 0 0,-6 3 3 16,6 7-2-16,-6 4 0 0,0 1 4 0,0 4 0 0,0 3-1 15,0 4-3-15,0 4 0 0,0-1 0 0,0 8 0 16,0-3 0-16,0 3-1 0,7 0-1 0,-7 0 1 0,0 0-7 16,0 0-8-16,0 0-2 0,0 0-9 0,0 0-11 15,0 0-9-15,0 0-9 0,0-4-10 0,0 1-3 16,0 3-16-16,0-4-13 0,0-1 7 0,0 3 10 0,0-3 7 16</inkml:trace>
  <inkml:trace contextRef="#ctx0" brushRef="#br0" timeOffset="3958.5">2005 1069 418 0,'0'0'23'0,"0"0"2"15,0 0 1-15,7 0-4 0,0 0 6 0,-1 4-5 0,1-4-1 16,5 4-4-16,8-1-4 0,-7-3 4 0,7 4-2 0,6-4-2 16,0 4-2-16,-7-4-1 0,7 3-1 0,0-3-2 15,0 0-1-15,1 0-3 0,-1 0-3 0,-1-3 3 16,-5 3-6-16,0 0-1 0,6 0-8 0,-13 0 0 0,7 0-7 16,-8 0-2-16,2 0-5 0,-2-4-5 0,1 0-1 15,-6 1-3-15,0-1-16 0,-1-3-9 0</inkml:trace>
  <inkml:trace contextRef="#ctx0" brushRef="#br0" timeOffset="4406.24">2181 1267 415 0,'-6'48'40'0,"6"3"-5"16,0 0 2-16,6 5-4 0,-6-2-2 0,7-3-7 15,-7 1-3-15,6-5 3 0,-6-3-7 0,6 1-1 0,-6-5-2 16,8-7-1-16,-8-1 0 0,6-2 1 0,-6-8-1 16,0 0-2-16,0-4-1 0,0-4-2 0,0 1-1 15,0-7-1-15,0 3-1 0,0-3 0 0,0-6-1 0,0 3-3 16,0-5-3-16,0 3 0 0,0-3 1 0,0 0-1 0,0 0-3 16,0 0 2-16,0 0 0 0,0 0 1 15,0 0-3-15,0 0-4 0,0-3-2 0,0 3 2 0,-6-5-6 0,6-2 5 16,-8 0-2-16,2-4 1 0,0 0 0 0,-1-3 0 15,-6-5 2-15,7 1 1 0,-7-3-1 0,7-2 5 16,-8 2 3-16,8-2-3 0,-1 1 6 0,0 0 0 0,1 0 2 16,0 4 4-16,-1 0-2 0,7 7 5 0,0-3 0 15,0 2 4-15,0 4-4 0,0 1 4 0,0 0-2 0,0 4 1 16,7-2 0-16,-1 5-2 0,-6-3 5 0,6 3-2 16,1-4 0-16,6 1-1 0,1-1 1 0,-2 0-4 15,1 4 3-15,0-3-6 0,0-1-1 0,7 4 4 0,-7 0-2 16,0-4-1-16,6 4-1 0,1 0-1 0,-7 4-2 15,6-4-4-15,-6 0-1 0,1-4-8 0,-2 4-1 0,8 0-6 16,-7 0-1-16,0-3-7 0,0-1-1 0,1 1-9 16,-2-5-9-16,2 1-6 0,-2-4-5 0,1-5-14 15,1 3-15-15,-2-6 6 0</inkml:trace>
  <inkml:trace contextRef="#ctx0" brushRef="#br0" timeOffset="4651.31">2553 1121 410 0,'0'3'38'0,"6"-6"3"0,0 3 0 0,8 0 0 16,-2 0 0-16,2 0-3 0,5 0-3 0,1 0 0 16,-1 0-7-16,7 0-2 0,-6 0-3 0,6 0-3 15,0 0-2-15,-1 0 3 0,9-4-3 0,-2 4-7 0,-6 0-1 16,7-4 1-16,-8 4 0 0,8-3-7 0,-1 0-6 15,-5 3-3-15,-1-5-5 0,0 2-11 0,-6-1-1 16,-1 0-7-16,1 1-7 0,-8 3-5 0,2-8-3 0,-8 8-4 16,1-3 2-16,-7-1-8 0,0 0-12 0,0 1-2 0</inkml:trace>
  <inkml:trace contextRef="#ctx0" brushRef="#br0" timeOffset="4845.22">2885 1124 420 0,'-7'29'41'0,"0"8"-2"0,7 4-1 0,-6 2 2 0,6 2-7 16,0 2-7-16,0 4 0 0,0 1-3 0,0-5-2 15,0 1-4-15,-6 0 1 0,6-1-5 0,0-3-1 0,6-3-2 16,-6-2-1-16,-6-2-2 0,6-4-2 0,0-3-8 16,0-5-7-16,0-3-2 0,0-3-8 0,0-5-5 15,0-3-1-15,6 0-4 0,-6-7-4 0,0 3-6 0,0-7 1 16,0 0-10-16,0-7-11 0</inkml:trace>
  <inkml:trace contextRef="#ctx0" brushRef="#br0" timeOffset="5421.64">3243 2231 408 0,'-27'3'32'16,"-5"5"-1"-16,-1-5 0 0,1 1 4 0,-7-1-1 0,-6 2-3 15,-1 2 0-15,1-4 0 0,-8 1 2 0,1 3-3 16,-7 1-2-16,0-5 1 0,1 9-1 0,-7-6-1 15,0 2 0-15,0 0-6 0,0 2-1 0,0-2-2 0,-7 3 1 16,6-4 0-16,-5 4-2 0,0 0-1 0,6-4-4 16,-8 4-1-16,2 0-1 0,6-4-1 0,0 4-1 0,0 0-1 15,0 1-1-15,-1-5-1 0,8 4 2 0,0 0-5 16,-7 0 2-16,6 0 0 0,0 0-1 0,-6 0 0 16,6 0 0-16,1 0 0 0,5 0-1 0,1-4-2 0,7 0 3 15,-1-3-1-15,7 0 0 0,13-4 0 0,-1 3 0 16,2-3-1-16,12 0-2 0,0 0 2 0,-1 0 0 0,8-3 0 15,0 3 0-15,6 0 0 0,0 0-1 0,0 0 1 0,0 0-2 16,0 0-4-16,0 0-4 0,0 0-8 0,0 0-6 16,0 0-6-16,0 0-7 0,0 0-4 0,6-4-11 15,-6 0-9-15,6 2-5 0,2-3-12 0,4-2-16 0,1-1 7 16,1-3 12-16</inkml:trace>
  <inkml:trace contextRef="#ctx0" brushRef="#br0" timeOffset="9305.56">23889 4195 420 0,'0'0'34'0,"0"3"-1"0,0-3 4 15,0 0 0-15,0 0 1 0,0 0-6 0,0 0 0 16,0 0-1-16,0-3-5 0,0 3 0 0,0 0-1 16,0 0-1-16,0 0-2 0,0 0-4 0,0 0-3 0,0-4-2 15,0 4 1-15,0 0 0 0,0 0-4 0,0 0-1 16,0 0 2-16,6-5 1 0,-6 10 1 0,13-5 0 0,-6 0 2 16,6 0 1-16,7 0-1 0,-2-5-1 0,2 5 1 0,7 0 0 15,5 0-1-15,1 0-2 0,-1 0 0 0,7-2-1 16,0 2-5-16,7 0 3 0,-1 0-5 0,7 0 3 15,1 0-4-15,5 0 3 0,-6 0-1 0,13 0 0 0,-6 0-4 16,6 0 3-16,1 0-3 0,5 0 3 0,0 0-1 16,8 0 1-16,-2 0 1 0,8 2-2 0,0 3 0 0,7 2 0 15,-1-3 0-15,6 3-1 0,1-3 0 0,6 3 0 16,0 1 0-16,7-1-1 0,-7 4 1 0,7-8-2 16,-7 5 0-16,6-5 0 0,-5 4 0 0,-1 1 0 0,7-1-1 15,-13 4-2-15,6-3 2 0,0 0 0 0,-6-2 2 16,6 2-2-16,-7-1 0 0,2-1 0 0,-8-1 0 0,6 2 2 15,-13-3-4-15,8 0 4 0,-7-4-2 0,-1 3 1 16,-6-3-2-16,-6 0 3 0,0 0 0 0,-1 0-1 16,-12 0 2-16,-1 0 0 0,1 0 0 0,-13 0 0 0,-1 0-2 15,-6 0-1-15,1 0 1 0,-7 0 0 0,-7 0 1 16,-1 0-1-16,-5 0 1 0,-8 0-1 0,-4 0 2 0,-2 0 0 16,0 0 2-16,1 0-1 0,-7 0 4 0,0 0-4 15,0 0 4-15,0 0-5 0,-7 4 4 0,7-4-1 16,0 0-4-16,0 0 3 0,0 0 0 0,0 0-5 0,0 0 4 15,0 0-4-15,0 0 4 0,0 0-4 0,0 0 3 16,0 0-4-16,0 0 4 0,-6 0-5 0,6 0 3 0,-6 0-6 16,-2 0-5-16,2 0-4 0,-6 0-6 0,5 0-13 0,-13 0-11 15,8 0-14-15,-2-4-14 0,2 1-14 16,-8-1-24-16,0-3 7 0,-6 3 11 0,7-3 8 0,-8-4 12 16</inkml:trace>
  <inkml:trace contextRef="#ctx0" brushRef="#br0" timeOffset="17283.46">3210 6605 403 0,'0'0'11'0,"0"0"4"0,0 0-5 0,0 0 5 15,0 0-3-15,0 0-5 0,0 0-1 0,0 0-1 16,0 0 1-16,0 0 1 0,0 0-3 0,0 0 1 16,0 0-2-16,0 0 1 0,0 0-1 0,0 0 0 0,6 0 0 15,-6 0-1-15,0 0 1 0,0 0-1 0,0 0 0 16,0 0 2-16,0 0-3 0,0 0 1 0,0 0 1 0,0 0 0 15,0 0-2-15,8 0 2 0,-8 0-3 0,6 0 4 16,0 0-3-16,1 0 5 0,6 0-4 0,-7 0 3 0,7 4 1 16,1-4 0-16,-2 0 3 0,8 2 0 0,-7-2-1 0,7 0 1 15,0 0-2-15,-1 0-3 0,7 0 2 0,-6 0 0 16,-1 0-1-16,7 0 0 0,-6 0 0 0,6 0-1 16,-1 0-2-16,1 5 2 0,0-5-3 0,1 3 4 0,-7-3-3 15,12 0-2-15,-6 4 2 0,-1-4 2 0,8 0-2 16,-7 5 0-16,7-5-1 0,-1 0-2 0,1 0 3 0,-1 0-1 15,8 0 0-15,-7 0 0 0,5 0-1 0,1-5 1 16,1 5-1-16,-1-4 0 0,0 4 0 0,7-3 0 16,-8-2 0-16,1 3 1 0,7-2 0 0,0 1 0 0,-8-5-1 15,15 5 0-15,-7-4 0 0,-1 2-2 0,1 1 4 16,-1 1-2-16,1-1 0 0,-1 1 0 0,0-1 0 0,2 0 2 16,-2 1-2-16,1-1 0 0,-7 1 0 0,-1 3 0 15,2-5 0-15,5 5 2 0,-6-3-2 0,-5 3 0 16,4-4 0-16,1 4 0 0,-6 0 0 0,-1 0 0 0,7-3-2 15,-5 3 2-15,-2 0 0 0,1-4 0 0,5 4-2 16,-5 0 2-16,-1 0 0 0,-5-4 1 0,11 8-1 0,-5-8 2 16,-1 8-2-16,1-8 1 0,-1 4-1 0,8 4 0 0,-7-8 0 15,-1 4 0-15,7 0 0 0,-6 0 1 16,5 0-1-16,2 0 0 0,-7 0 0 0,6 0 0 0,-1 0 0 16,1 0 0-16,-5 0 1 0,4 0-1 0,1 0 0 0,7 0 0 15,-7 0 0-15,0 0 0 0,0 0 0 0,7 0 0 16,-1 0 0-16,-5 0 2 0,5 0-2 0,1-3-1 15,-7 3 1-15,6 0-1 0,-5 0 1 0,5-4-2 0,1 4 0 16,-7 0 3-16,6 0-1 0,1 0-2 0,-7 0 2 16,6 0 1-16,1 0 0 0,-1 0-3 0,1 4 2 0,-7-4 0 15,7 3 0-15,-1 1 2 0,1 0-2 0,-7-4-2 16,6 7 4-16,-5-4-2 0,-1 2 0 0,0-2-2 16,0 1 2-16,-6-4 0 0,6 0 0 0,-7 3 0 0,7 1 1 15,-6 0-1-15,-7-4 0 0,6 3 0 0,-5-3 1 16,5 4-3-16,-6-1 2 0,1 1 1 0,-1-4 0 0,-1 5 0 15,1-5-3-15,0 0 2 0,1 2 0 0,-1 3 0 16,0-2 0-16,-1 0 0 0,-5 2 1 0,6-5-3 16,1 7 2-16,-9-7 0 0,2 7 1 0,0-4-1 0,-1-3 1 15,1 0-1-15,-7 4 0 0,0 1 0 0,0-5 0 16,-7 0 0-16,1 0 1 0,-7 0 1 0,0 0 0 0,0 0 3 16,0 0 2-16,0 0 2 0,0 0 0 0,0 0 1 15,0 0-1-15,0 0 3 0,0 0-5 0,0 0 2 0,0 0 1 16,0 0-1-16,0 0-1 0,0 0-2 0,0 0 1 0,0 0-1 15,-7 0-6-15,7 0 2 0,-6 0-5 0,0 0-3 16,-1-5-2-16,1 1-5 0,-8 1-6 0,2-2 0 16,-2 3-6-16,2-5-3 0,-2 2-5 0,1-1-4 0,1 1-4 15,-2-2-13-15,-5 3-13 0</inkml:trace>
  <inkml:trace contextRef="#ctx0" brushRef="#br0" timeOffset="20668.9">6330 6825 407 0,'-7'0'26'0,"7"0"3"0,0 0-3 0,0 0 4 0,0 0-2 16,0 0-3-16,7-3-2 0,-14 3-6 0,7 0 2 16,0 0-1-16,0 0-3 0,0 0-1 0,7 0 0 0,-7 3-2 15,7 0 0-15,-7 5 0 0,6-2-1 0,-6 6-4 16,6-1 3-16,1 0-4 0,0 4 3 0,6 3-5 0,-7-4 3 15,0 1-5-15,1 4 4 0,0-1-5 0,-1-4 4 16,0 1-3-16,2 0-1 0,4 0-3 0,-5 0-1 16,-1-1-6-16,1-3-3 0,-1 0-8 0,1 0-8 0,-1 0-5 15,0-1-9-15,2 2-3 0,-2-1-15 0,0-4-11 16,1 0 0-16</inkml:trace>
  <inkml:trace contextRef="#ctx0" brushRef="#br0" timeOffset="21233.73">5966 7217 411 0,'0'0'36'0,"0"0"2"0,0 0-3 0,0 0 0 0,0 0 1 15,0 0-7-15,0 0-3 0,0 0-2 0,0 0-3 16,0 0-2-16,0 0-2 0,0 0-5 0,0 0-1 0,0 0-1 16,0-4-4-16,6 4 0 0,0-3-1 0,0-1 4 0,2 1-1 15,4-1-1-15,1-1-1 0,1-1 0 0,4 2-5 16,-4-3 3-16,6-1 0 0,5 0-1 0,-5 1 0 0,0-4 0 16,5 4-1-16,1 0 0 0,1-5 0 0,-1 5-1 15,6 0 0-15,1 0 0 0,-7-1 0 0,0 1 0 16,0 4 0-16,1-1-2 0,-2 0 2 0,-5 4 0 0,-8-3-1 15,8 3 0-15,-13 0 0 0,6 0 0 0,-7 3 1 16,-6 5-1-16,0-1 3 0,0 4-2 0,-6 0 1 0,-7 7-2 16,0 0 2-16,-1 8 0 0,-5-1 0 0,0 5 0 15,-8 3 1-15,1 3 1 0,1-2-3 0,-8 2 1 16,0 1 1-16,8-1-3 0,-8 2 0 0,1-6-1 0,5 1-1 16,1-4-1-16,0-3-6 0,6-4-5 0,1-3-2 15,6-1-7-15,0-8-6 0,7-1-4 0,-2-6-6 0,8-3-3 16,-6-3-4-16,6-6 1 0,6 2-8 0,2-7-2 15,-2 0 1-15</inkml:trace>
  <inkml:trace contextRef="#ctx0" brushRef="#br0" timeOffset="21362.12">6272 7371 408 0,'12'0'15'0,"1"3"1"0,7 5-2 0,-7-5-1 16,6 9-1-16,-5-2-6 0,5 5 0 15,1-5-1-15,0 5-1 0,-1 4 0 0,0-4-1 0,-6-1-1 16,1 1-1-16,5-1 0 0,-6-3-4 0,0-4-5 0,0 5-8 15,0-9-5-15,7 1-4 0</inkml:trace>
  <inkml:trace contextRef="#ctx0" brushRef="#br0" timeOffset="21553.62">6720 7107 422 0,'0'10'32'0,"0"2"-3"0,0 6-3 16,7 4-6-16,0 0-1 0,-1 7-4 0,1 4-3 0,-1-3 0 16,0-2-2-16,8 2-6 0,-8 0 1 0,1-9-5 15,0 5-1-15,-1-8-8 0,0 1-3 0,-6-8-8 0,7 4-6 16,-1-4-7-16,-6 0-4 0,0-4-17 0</inkml:trace>
  <inkml:trace contextRef="#ctx0" brushRef="#br0" timeOffset="21877.96">6759 7392 407 0,'0'-4'19'0,"8"1"-2"16,-2 0-1-16,7-1 0 0,-6-3-1 0,5 3-6 0,1-3-4 16,1 0 1-16,-2-5 0 0,2 5 0 0,-2-3-1 15,8-3 0-15,-7 3-5 0,1-5 4 0,-2 1-2 0,1-1 0 16,7-4-3-16,0 5 4 0,-8-4-1 0,8 0 2 15,-1-1 0-15,-5 1-3 0,-2-1 3 0,8 1 2 16,-7 7 1-16,-7-4 2 0,8 5 0 0,-8 2 0 0,-6 1-1 16,6 3-4-16,-6 1 5 0,0 3-1 0,0 3 4 15,0 5 2-15,0-1 0 0,0 7 1 0,0 1 5 0,0 7 0 16,0 0-3-16,0 8-1 0,0 3-1 0,0 4-1 16,0 2-3-16,0 2 0 0,0-1-2 0,0 0-1 15,0-3 1-15,0 3-4 0,0-7 0 0,0 0-3 0,0-1-4 16,-6-6 1-16,6 1-6 0,-6-6-4 0,6-2-6 15,0-1-11-15,0-7-4 0,-7 0-8 0,7-4-6 0,0-3-10 16,0-4-16-16,0-4-2 0</inkml:trace>
  <inkml:trace contextRef="#ctx0" brushRef="#br0" timeOffset="22253.43">7274 6913 432 0,'0'-7'43'0,"0"3"-4"15,-6-4-5-15,6 5-3 0,0-2-2 0,6 3-10 0,0 2-2 16,2 0-2-16,4 0-2 0,8 0-1 0,-7 0-1 15,7 0-2-15,6 0-3 0,-7 0 2 0,7 0-2 0,0 0 0 16,0 0-1-16,1 0 0 0,-2 2-1 0,1 3 0 16,0-2 0-16,-6 9-3 0,6-5 2 0,-7 0 0 15,1 4 0-15,0 0-2 0,-7 4 3 0,-1-5 0 0,2 5-1 16,-8-4 2-16,0 0-4 0,-6 4 3 0,7 0-3 16,-7 0 4-16,-7-1-3 0,1 1 2 0,0-1-3 0,0 1 1 15,-2 0-1-15,-4-1 1 0,-1 1-3 0,6 0 0 16,-6-4-4-16,7 3-6 0,-8-2-2 0,8-5-8 15,0 0-5-15,-8 4-7 0,8-4-5 0,-1-4-3 0,1 6-2 16,6-6-13-16,-6 0-12 0</inkml:trace>
  <inkml:trace contextRef="#ctx0" brushRef="#br0" timeOffset="23039.59">7118 7338 411 0,'-6'-8'29'16,"6"8"-5"-16,0-3 0 0,6 0 0 0,0-2-2 15,8 2-7-15,-2-5-1 0,8 4-4 0,-1 1 0 0,7-5 2 16,1 1 2-16,5 4-3 0,1-5-1 0,-1 0-1 16,1 5 0-16,-1-4-2 0,8 3 0 0,-1 1-2 0,0 0 0 15,-1-2 1-15,2 5-3 0,-1 0 0 0,0 0 1 16,-7 0-2-16,8 0 1 0,-7 0-1 0,-7 0 0 15,6 0 1-15,-13 0 0 0,7 0 0 0,-6 0-1 0,-7 0-2 16,1 0 1-16,-2 0 0 0,-6 0 4 0,-6 0 2 16,7 0 0-16,-7 5 1 0,0-2 5 0,0 0-1 15,-7 1 1-15,1 3 1 0,0 1-2 0,0-1 3 0,-2 4-1 0,2 0-1 16,-7 4 0-16,0-4 0 0,0 0-1 0,0 4-3 16,6-5 1-16,-5 1-1 0,-2 0-3 0,1 1 1 15,1-2-2-15,-2-3 3 0,8 1-1 0,-8-1-2 0,8 0-4 16,0 1 0-16,-1-5-3 0,1 5 0 0,-1-5-5 15,7 0-4-15,-7 2 0 0,7 3-5 0,0-8 0 0,0 4-4 16,0-4-2-16,0 0 0 0,0 0-2 0,0 0 2 16,0 0-1-16,0 3 2 0,-6-3-1 0,6 3 4 0,-6-3 1 15,0 4 2-15,-2 0 2 0,2-1 1 0,0 1 1 16,-7 0 2-16,6-4 2 0,-6 0 4 0,7 3 6 16,-8-3 2-16,8 0 4 0,0 0 3 0,-8 0 4 0,8 0 1 15,-1 0 6-15,7-3 0 0,0 6 4 0,-6-6-2 16,6 3-2-16,0 0 4 0,0-4-3 0,0 4-1 15,0-4-1-15,0 4-3 0,0-3 2 0,0 3-5 0,6-4 2 16,1 4-1-16,-7-7-4 0,13 7 1 0,-6-3-2 16,5-1-1-16,2-1-1 0,5 2-2 0,1 3 0 0,0-5-4 15,-2 10 2-15,2-2-5 0,-1 2 2 0,1 2 1 16,0 0-2-16,-1 4 0 0,1 0-2 0,-14-4-3 16,8 4 0-16,-2 0 0 0,-12-3 2 0,7-1-1 0,-7 0 0 15,0 0-1-15,0-3 1 0,0 0 0 0,0-1 3 0,0 0-2 16,0-3 2-16,-7 4-2 0,7 1-1 0,-6-5 3 15,0 3-1-15,-1-3 0 0,-6 3 0 0,0 2-1 0,0-2 0 16,0 0 1-16,-7 5 0 0,0-5 0 0,8 6 0 16,-8-2 0-16,1 0 0 0,-1 4 1 0,1-1-1 15,-1-1 3-15,7 1-2 0,0 1-1 0,0-4 4 0,0 4 0 16,6-4-1-16,7 1 1 0,-6-1 0 0,6 1-1 16,0 0 0-16,6-5 0 0,-6 4-2 0,7 0-2 0,6-3 4 15,0 4 0-15,0-5 0 0,0 4 0 0,7 1-1 16,-1-1-3-16,1-3-2 0,-1 2 0 0,7-1-1 15,0-1-1-15,-6-1-1 0,6-3-1 0,-7 0-7 0,1 0-1 16,0 0-5-16,-1 0-2 0,1-3-6 0,-8-6-4 16,8 3-5-16,-7-2-5 0,-7-3-5 0,8-3 0 15,-8-1-3-15,0-3-9 0,2-5-9 0,-8-2-9 0,6 0 3 16</inkml:trace>
  <inkml:trace contextRef="#ctx0" brushRef="#br0" timeOffset="23522.76">7919 6982 424 0,'0'0'36'16,"6"-3"-1"-16,2-1-6 0,4-4 3 0,1 4-6 16,7-2-4-16,0 6 0 0,-2-4-2 0,15 0-1 0,-7 4 0 15,7 0-5-15,-7 4 2 0,6 0-5 0,-5 6 2 16,-8-2-3-16,8 6 1 0,-8 1-2 0,-6 0-1 16,0 2-3-16,-7 3-2 0,0 2 0 0,-6 0 3 0,0 0-1 15,-6-4 0-15,-6 3-5 0,-2-2 0 0,1 0 1 16,-7-1-3-16,1 0-1 0,0 0-5 0,-8-4 0 0,8 2-2 15,-7-6-1-15,6-2 2 0,8 2-4 0,-8-5 0 16,7-2 4-16,6-3 2 0,1 5 1 0,-1-5-1 0,7 0-1 16,-6 0 3-16,6-5 3 0,0 5 1 0,0 0 1 15,0 0-3-15,0 0 5 0,0 0-1 0,6 0-1 16,-6 0 6-16,0 0 2 0,7 0 0 0,6 5 0 0,-6-5-1 16,5 6 0-16,2-2-1 0,5 3 0 0,1 1-1 0,-1 3-1 15,7 3-4-15,0-3 0 0,-6 4 0 0,6-4-5 16,-7 3-2-16,7 2-2 0,-6-6-5 0,-1-3-2 0,-5 4-5 15,5-2-1-15,-6-6-6 0,-7 0 1 0,8-3-4 16,-8-3-1-16,1 0 0 0,-7-9-3 0,6 1-7 16</inkml:trace>
  <inkml:trace contextRef="#ctx0" brushRef="#br0" timeOffset="23741.57">8355 6766 420 0,'7'3'28'0,"-7"6"1"0,-7 1-3 0,7 1 3 0,7 12 3 16,-7-3-6-16,0 10 0 0,0 7 2 0,7 3 1 15,-7 8-4-15,6 4-3 0,-6-1-2 0,6 3-2 16,1 2-2-16,0-2 2 0,-1 6-6 0,1-10 2 0,-1 5-4 16,0-3-3-16,1-5-1 0,-7 1 1 0,7 0-4 15,-1-4-3-15,-6-1-2 0,0-2-6 0,0-8-3 0,6 4-5 16,-6-9-8-16,0-2-6 0,0-3-6 0,0-2-4 0,0-6-4 15,-6-1-1-15,6-6-10 0,0-1-14 0</inkml:trace>
  <inkml:trace contextRef="#ctx0" brushRef="#br0" timeOffset="23954.48">8668 7363 407 0,'26'-3'15'0,"0"3"-1"0,-6 0-1 0,6 0-1 0,-1 0-2 16,-5 0-5-16,0 3-5 0,-1 1-5 0,1 0-3 15,-7-1-8-15,6 1-5 0</inkml:trace>
  <inkml:trace contextRef="#ctx0" brushRef="#br0" timeOffset="24753.11">8075 7367 406 0,'-12'25'13'15,"-8"1"3"-15,13 0 1 0,-13-4 2 0,14 0-3 0,-6-4-2 16,4-3 1-16,2-1-2 0,-7-7 4 0,13 1-4 16,-6-1 2-16,6-7-1 0,0 4 0 0,0-4-1 15,0 0-2-15,0 0 3 0,0-4 0 0,0 1-1 0,0 3-6 16,0-4 3-16,6-7-2 0,1 4-3 0,-1-4 3 0,0-4-1 15,2-3-1-15,4-1-1 0,2-3 0 16,-2 4-1-16,1-4 0 0,1 0-1 0,-2 4 0 0,8 0-1 0,-7 3-4 16,0 5 4-16,-6-6-1 0,-1 9 0 0,7-1-4 15,-6 5 0-15,-7-1 0 0,0 4 3 0,6 0-2 16,-6-3 0-16,0 3 2 0,0 0 2 0,0 3-4 0,-6 1 2 16,6-4 2-16,-7 3 0 0,0 1 0 0,1 3-1 15,0 0 0-15,-8 1 0 0,1 3-4 0,7 0 4 16,-8 1 0-16,2-2-1 0,-1 5-4 0,0-5-2 0,0 6-6 15,7-6-9-15,-8 5-6 0,2-3-6 0,4 2-8 16,-4-3-11-16,5 4-18 0,-6-4-1 0</inkml:trace>
  <inkml:trace contextRef="#ctx0" brushRef="#br0" timeOffset="25223.44">8101 7330 400 0,'0'4'25'0,"13"0"1"0,-6-1-1 0,6 1 1 16,0 4-3-16,6-1-2 0,1 0-4 0,-1 0-1 0,1 4-4 15,0 1 0-15,-1-2-2 0,7-3 0 0,-6 4-3 16,-7 0 0-16,7 0-1 0,-8 0-1 0,2-3 0 16,-2 4-1-16,-5-6-4 0,0-2-2 0,-1 3-2 0,-6 1-6 15,0-5-4-15,0-3-5 0,0 4-6 0,-6-1-2 0,-1-3-3 16,0 4-6-16,1-4-10 0</inkml:trace>
  <inkml:trace contextRef="#ctx0" brushRef="#br0" timeOffset="25836.65">8414 7422 406 0,'0'0'22'16,"6"0"-1"-16,-6 0-1 0,7-4-5 0,6 0-1 15,-7 1-5-15,14-1 3 0,-7 1-5 0,7-4 3 0,6 2-3 16,0-2-1-16,-1 4 1 0,2-1-2 0,5 4-1 16,1 0-2-16,-7-4 1 0,6 4 0 0,-5 0 1 0,-1 4-2 15,6-4-2-15,-12 4 2 0,-1-1 0 0,1-3-3 16,0 3 4-16,-8 1-2 0,1-4-3 0,-6 5 3 0,0-2-5 16,-1 1 0-16,-6-4-2 0,0 0-6 0,0 0-1 15,0 0-8-15,0 0-1 0,0 0-6 0,0 0-15 0</inkml:trace>
  <inkml:trace contextRef="#ctx0" brushRef="#br0" timeOffset="28128.05">9294 6813 415 0,'-20'26'26'0,"7"4"1"0,-7 3 2 15,8 0 2-15,4-1-4 0,-4 10-6 0,12-2-1 16,-7 3 1-16,1 1-2 0,6 4-2 0,0-1-2 0,6 5-1 16,-6-1-2-16,7 0-1 0,-1 5-2 0,0-5-1 15,2-4-2-15,-2 0-2 0,0-2 0 0,0-1-6 16,1-8 0-16,6 2-2 0,0-9-5 0,-6-4-5 0,0 0-7 15,5-6-5-15,-6-1-3 0,2-7-8 0,4-1-1 16,-5-2-7-16,-1-3-14 0</inkml:trace>
  <inkml:trace contextRef="#ctx0" brushRef="#br0" timeOffset="28875.01">9762 6872 405 0,'7'0'30'0,"-1"0"-3"0,7 0 3 0,-6-3-3 0,5 3 0 16,2 0-5-16,6-4-5 0,-8 4-1 0,8 0-3 16,-7 0 0-16,7 0-3 0,-1-4-1 0,1 4 0 15,6 0 0-15,-7-2-4 0,7 2-3 0,-6-5 0 0,6 1-6 16,0 1 1-16,-1 3-6 0,2-5-6 0,-7 2-6 15,6 0-2-15,-7-1-4 0,1 0-2 0,-8 4-7 0,2-3-3 16,-8 0-11-16</inkml:trace>
  <inkml:trace contextRef="#ctx0" brushRef="#br0" timeOffset="29043.88">9965 6886 414 0,'-14'12'26'15,"14"6"-1"-15,-6-3-3 0,-1 7-2 0,7 0 1 16,0 0-8-16,0 0-4 0,0 3 1 0,0-2-1 0,0-5-2 16,0 4-1-16,0-7-3 0,0-1-6 0,7 1-3 15,-7-5-5-15,0 3-7 0,6-7-8 0,0-2-4 0,2 0-12 16</inkml:trace>
  <inkml:trace contextRef="#ctx0" brushRef="#br0" timeOffset="29397.24">10127 7129 404 0,'-6'22'16'0,"-8"1"3"0,8-6-3 0,-7-2-2 0,6-1 3 15,-12-3-6-15,5 0 0 0,2-3-1 0,-2 3 0 16,2-8-1-16,-8 5 0 0,7-1-3 0,1-3 1 0,-2-1 0 15,1 1 3-15,0-4-1 0,0 0 2 0,7 0-1 16,-8 0-2-16,8 3 2 0,0-3-2 0,-1-3 2 0,7 3-2 16,0 0 5-16,-7 0 0 0,7 0-2 0,0 0 0 15,0 0 1-15,0 0 1 0,0 0-4 0,0 0 3 0,7 0-4 16,0-4 4-16,-1 1-5 0,-6-1 2 0,13 0 0 16,0-4-2-16,0 5 2 0,7 0-2 0,-8-5 0 15,8 2 0-15,0 1-2 0,-1 1 0 0,1 4-1 0,6-3 0 16,-7 3-2-16,1 0 0 0,0 0-5 0,-1-4 2 15,1 4-6-15,0 0-1 0,-2 4-7 0,-4-4-3 0,-1 0-6 16,-1 0-10-16,2-4-4 0,-8 8-3 0,7-4-3 16,-13 3-8-16,7 1-11 0,-7 1-6 0</inkml:trace>
  <inkml:trace contextRef="#ctx0" brushRef="#br0" timeOffset="29613.77">9730 7561 437 0,'0'0'40'0,"0"0"-4"0,-7 0-6 0,14-4-5 16,-7 4 2-16,12 0-11 0,-4-3 4 0,4-1-3 15,1 1 3-15,7-2-5 0,0 2 3 0,-1 3-1 0,0-4-6 16,8 4-1-16,-8-3-2 0,7 3 0 0,0 0 2 16,-6 3-5-16,6-3 2 0,-1 4-5 0,1-1-1 15,7 2-2-15,-7-2-2 0,0 1-7 0,7-1-5 0,-7-3-2 16,7 4-6-16,-7 0-8 0,0-4-2 0,0 3-7 15,-7-6-9-15,1-1-11 0,-1 0-10 0</inkml:trace>
  <inkml:trace contextRef="#ctx0" brushRef="#br0" timeOffset="30366.31">10608 6817 412 0,'0'0'27'16,"0"0"-2"-16,8-4-1 0,-8 4-3 0,6 0-1 16,0 0-3-16,8 0-5 0,-8 0 2 0,7 0-1 15,7 0-6-15,-8 4 3 0,8 1-3 0,-7-5-3 0,7 6 4 16,0-2-5-16,-1 3 0 0,-6 1-1 0,6 4 0 16,1-6 3-16,-7 5 0 0,0-1-5 0,0 2 0 0,0-1 3 15,0 0 0-15,-7 0-1 0,-6-4 0 0,7 4-4 16,-7 3 0-16,0-2 2 0,-7-5 2 0,7 4 0 15,-12 0-3-15,5 4 1 0,-6-8-2 0,0 3 4 0,7 3-3 16,-14-3 4-16,6 1-3 0,-5-3 3 0,0 2 2 16,0 2 1-16,5-5 1 0,-6 3 5 0,8-2-1 0,-1-4 0 15,-1 3-1-15,8-3 4 0,-7-1-5 0,6 1 4 16,7 0-3-16,-6-4-2 0,6 0 1 0,0 0-1 0,0 0-1 16,0 0-1-16,6 0 0 0,1 0-1 0,6 0 0 15,0 0-1-15,0 0-1 0,6 0 0 0,1 0 0 16,6 0-3-16,-6 0 2 0,5 3-1 0,2 2 2 0,-1-3-5 15,0 3 4-15,0 3 0 0,-7-2-4 0,1 5 3 0,0-3-4 16,-8 3 0-16,2-1 3 0,-1 1-2 0,-13 0 4 16,6 4-1-16,-6 0-3 0,0-1 3 0,-6 1 0 15,-1 3-3-15,-6-3 4 0,6 4-4 0,-5-5 4 0,-2 1-3 16,2 0 3-16,-2-5 1 0,1 1 1 0,-6 0 3 16,12-4 2-16,-5 1-3 0,5-5 2 0,0 5 1 0,-6-5 1 15,7-3 1-15,0 3 0 0,-1-3 0 0,0 5-4 16,7-2 0-16,-6-3 3 0,0 0-1 0,-2 5 1 15,8-5 0-15,-6 0 0 0,0 4 2 0,6-1 1 0,-7 0-2 16,7-3-1-16,0-3 0 0,0 3 1 0,0 3-5 16,0-3 1-16,0 0-1 0,0 0-1 0,7-3 0 0,-7 0-2 15,6 3 0-15,0-4 0 0,8-1-1 0,-1 2 0 16,0-5-2-16,6 5-3 0,-5 3 3 0,5-4-4 16,7 0-2-16,-6 4-1 0,0 0-5 0,-2 0-4 0,2 0-3 15,7 0-5-15,-9 4-4 0,2-4-3 0,0 0-6 16,-1 0 0-16,1 0-5 0,-1-4-6 0,1 4-3 0,-6-3-2 15,4 0-7-15,2-6-12 0,-1 2-7 0</inkml:trace>
  <inkml:trace contextRef="#ctx0" brushRef="#br0" timeOffset="30851.45">11312 6778 429 0,'-6'0'36'0,"-1"0"-4"0,7-5-1 0,0 5-5 0,7 0 0 15,-1 0-8-15,8-4 1 0,4 4-1 0,-4 4 5 16,5-4-3-16,7 5 3 0,0-5 1 0,7 7 0 16,-7-4-2-16,7 4-3 0,-7 1-1 0,0 2-2 0,0 2-1 15,-1 2 1-15,2-3-3 0,-7 4 0 0,-8-1 0 16,8 1-1-16,-7 4 0 0,0-4-2 0,-6 3 0 0,5-1-2 15,-5-1-1-15,-7-2 0 0,7 4-5 0,-7-3 3 16,6 0-4-16,-6 3 3 0,0-3-4 0,0-1-1 16,-6 1-1-16,6-1-2 0,-7 5-3 0,0-4-1 0,1-5 3 15,-7 6-4-15,7-2 2 0,-14 1 1 0,7-1 1 16,-6 1 0-16,-1-3 1 0,1 2 0 0,-1-3 0 0,0 0 2 16,1-4 0-16,-1 4 4 0,7-4-3 0,-6-4 5 15,6 5 2-15,-1-3-1 0,2-5 1 0,5 3 4 0,0-3 0 16,1 3 2-16,0-3 2 0,6 0 3 0,-7 0-3 15,7-3 4-15,0 3 0 0,0 3 0 0,0-6-3 16,0 3 0-16,0 0 2 0,0 0-2 0,0 0 0 0,0 0-1 16,0 0-1-16,7 0-1 0,-1 0-2 0,0 0-4 0,8 0-1 15,-2 0-1-15,8 0 3 0,-1 0-5 0,7 0 3 16,1 0-5-16,-1 0-1 0,0 0-2 0,0 0-7 0,0 3-3 16,7-3-10-16,-8 0-7 0,1 0-5 0,1 0-12 15,-8 0-7-15,8 4-12 0,-8-8-8 0,0 4-9 16,-6-3-17-16,1-5 6 0,-2-3 14 0,2 0 5 0</inkml:trace>
  <inkml:trace contextRef="#ctx0" brushRef="#br0" timeOffset="31393.66">11931 6773 447 0,'-7'-10'70'15,"7"2"-5"-15,-6 1-6 0,0 3-3 0,6-6-8 0,-7 10-7 16,7-5-5-16,0 2-2 0,0 3 1 0,7 0-1 15,-1 0-2-15,0 0-2 0,1 0-3 0,0 0-3 16,5 0 1-16,1 0-6 0,1 0 1 0,6 3-2 0,-2-3-3 16,2 5-5-16,-1 2-2 0,1 0-1 0,0 0-2 0,6 4 1 15,-7 1-2-15,7-2-3 0,-6 5 1 0,-7-5-1 16,7 5-3-16,-8-4 4 0,2-3-1 0,-1-1-1 16,-13 0 0-16,6 1-3 0,-6-5 0 0,0 4 0 0,-6 0 4 15,-7 1 0-15,-1-4 0 0,2 4 1 0,-8-1 0 16,7 0 1-16,-7 4 0 0,-6-4 3 0,7 4-2 0,-7-3-2 15,6 2 4-15,0-2-1 0,1 3 0 0,-1 0-1 16,8-4 0-16,-2 5 0 0,2 2-4 0,-2-3 0 0,8 1 4 16,-1 2-1-16,1-3 0 0,0 3-4 0,6 1 4 15,-7 0-1-15,7-1-4 0,0 1 1 0,0-5 2 16,0 6 1-16,0-5 0 0,0-5 0 0,0 6-1 0,7-5 0 16,-1 0 0-16,0 1-1 0,1-1-4 0,-1-4-3 15,8 1-4-15,-2 1-3 0,8-2-6 0,0-3-4 16,-7 0-6-16,13-8-7 0,-7 4-10 0,1-6-4 0,6-5-2 15,0 1-3-15,0-8 1 0,1-1 5 0,-2-2 2 16,-5-4 8-16,6-1 3 0,-7-6 9 0,1 2 8 0,0 6 9 16,-2-6 7-16,-4 9 10 0,-1-2 9 0,-7 2 11 15,1 6 5-15,0 2 1 0,-1 5 3 0,-6 5-2 0,6 4-1 16,-6-1-2-16,0 0 1 0,-6 4 0 0,6 4-2 16,0 3 1-16,0 0-2 0,0 5-2 0,0 2 0 0,-6 6-3 15,-1 0-2-15,0 7-3 0,7-2-2 0,-6 4-5 16,-1 4-2-16,1-4-4 0,0 5-6 0,-2-9-3 0,8 4-6 15,-6-3-8-15,6-3-12 0,0-5-14 0,0-1-12 16,0-1-9-16,0-6-7 0,6 1-15 0,2-7-17 0,-8-1 12 16,6-3 14-16,0 0 4 0</inkml:trace>
  <inkml:trace contextRef="#ctx0" brushRef="#br0" timeOffset="31662.58">12491 6946 418 0,'0'0'44'0,"0"0"-4"0,0 0-5 0,0 0-2 0,0-4-4 16,0 4-10-16,0 0-1 0,0 0-3 0,0 0-3 15,7-4 2-15,-1 8-1 0,0-8-1 0,1 1-1 0,6-1-1 16,0 1-1-16,7-2-1 0,-8-2-1 0,8 0-1 16,7 4-1-16,-9-5 1 0,2 4-2 0,0 4 1 15,-1-3 1-15,1 3-1 0,-7 0 5 0,0 3 4 0,0 1 1 16,-7 4 5-16,-6-1-3 0,7 3 0 0,-7 2 1 15,0-1-1-15,0 6-2 0,0 2-3 0,-7-1-2 0,1 4-2 16,0-3-3-16,-1 3-5 0,1 0-5 0,-8 3-9 0,8-6-14 16,-7-1-11-16,0 1-9 0,7 3-12 0,-7-7-10 15,-1-5-16-15,2 5-1 0,-8-8 8 0</inkml:trace>
  <inkml:trace contextRef="#ctx0" brushRef="#br0" timeOffset="31793.41">12360 7264 421 0,'-12'11'40'0,"-8"-3"-7"0,7 2-11 0,0 5-6 16,6 1-9-16,-5-2-11 0,6 4-5 0,6 0-1 15,-8 0-3-15,8 1-3 0,0-5-3 0,0 2-4 0,0-6-3 16</inkml:trace>
  <inkml:trace contextRef="#ctx0" brushRef="#br0" timeOffset="32096.63">12413 7330 433 0,'0'-6'42'0,"6"-2"-9"15,-6 0-3-15,6 1-5 0,8-1 1 0,-1 1-9 16,0 0 0-16,0 0-2 0,0 2-4 0,6 2 3 0,1 0-2 16,-1 3-1-16,1 0-2 0,-6 3 3 0,-2 5 0 15,1-1 0-15,1 4 0 0,-2 0 1 0,-6 4-2 16,2 3 5-16,-8 4 1 0,0 0-2 0,6 0 4 0,-12 3 2 15,6-3-1-15,-14 5 4 0,8-2 0 0,-7-3 0 0,0-4-1 16,0 0 2-16,-7 1-6 0,7-4 0 0,-6-1-2 16,-1-6 0-16,1 3-4 0,-1-7-1 0,7-1-4 15,-7 1 2-15,8-4-7 0,-2 3 1 0,2-6-5 16,-2 3-1-16,1 0-7 0,1 0-2 0,4-4-7 0,-4 1-4 16,-1-1-5-16,6-4-4 0,1 0-8 0,-7-6-8 0,13-1-1 15,-7-3-8-15,7-1 0 0,-7-6-9 0,14 3-7 16,0-4-14-16,-1-2 7 0</inkml:trace>
  <inkml:trace contextRef="#ctx0" brushRef="#br0" timeOffset="32302.88">13318 6839 420 0,'20'37'43'0,"-8"7"-2"15,8-1 0-15,-6 5-2 0,-2 4-3 0,-5 2-4 0,-1-2 0 16,-6 3-2-16,7-7-2 0,-14-1-3 0,1 1 0 0,-1-4-5 16,-5-8-3-16,-8 5-2 0,0-5-4 0,-6-3-8 15,1 1-6-15,-8-6-16 0,-7 2-11 0,1-1-20 0,1-3-12 16,-8-4-25-16,0 1 2 0,0-6 10 0</inkml:trace>
  <inkml:trace contextRef="#ctx0" brushRef="#br0" timeOffset="36121.3">19922 6539 401 0,'0'-4'29'0,"0"4"-3"0,0-3-1 0,0 3-4 16,7 0-4-16,-1 0-3 0,1 0-3 0,6 0 1 15,-1 0-2-15,2 0-3 0,12 0 2 0,-7 0-4 0,7 0 3 16,7 0-4-16,-1 0 0 0,7 0 3 0,-5 3 0 15,4-3-4-15,8 0 3 0,-7 4-4 0,7-1 2 16,-8-3-2-16,8 5 3 0,0-2 0 0,0 4-1 0,-1-7 0 16,7 0-2-16,-7 4 1 0,8-4-1 0,-7 4 1 15,5-8 0-15,8 8 2 0,-7-4-2 0,7-4 0 16,0 0 0-16,-8 4 0 0,14 0 1 0,-6 0 0 0,0-3 2 16,6 3-2-16,1-4-2 0,-9 1 5 0,9-2 0 15,-1 2-2-15,0 3-2 0,7 0 2 0,-7-4 0 0,0 1 0 16,0 3 1-16,7 0-2 0,-7-4-2 0,6 8 2 15,2-4-1-15,-2 0 1 0,0 0-1 0,2 0-2 0,4 0 1 16,-5 3 0-16,0 1 0 0,5-1-1 0,2 2 1 16,-8-5-1-16,8 3 0 0,-1 4 0 0,-6-3-1 15,6 0 0-15,0-1 0 0,-6 1 0 0,5-1-1 0,-5 1 4 0,6 3-2 16,1 1-1-16,-8 0 0 0,8-5 0 16,-8 1 1-16,0-2-1 0,8 10 0 0,-8-4 0 0,1-5 0 15,0 5 1-15,-7-5-3 0,0 5 2 0,0-1 2 0,0 0-1 16,0-3 0-16,-6 0-3 0,-1-1 4 0,1 4-2 15,0 0 0-15,-7-2 0 0,0-2-2 0,0 1 2 16,0-1 0-16,1 5 0 0,-2-8 0 0,-5 7 0 0,6 0 1 16,-6-7-1-16,6 0 0 0,-7 5 0 0,1-3 0 15,6-2 0-15,-6 5 0 0,5-2 2 0,-5 1-2 0,0-4 0 16,0 4 0-16,-1 3 0 0,1 0 0 0,-1-4 0 16,1 1 0-16,-7 1 0 0,6-2 0 0,-5 4 0 15,-1 0 0-15,-1-3 0 0,2 0 0 0,5-1 0 0,-6 1 0 16,1-1 0-16,-1 6-1 0,0-6 1 0,-1-3 0 15,9 3 0-15,-9 1 0 0,1-4 0 0,7 0 0 0,-7 0 0 16,0 0 0-16,1 0 0 0,5 0 0 0,-6 0 0 16,0 4 0-16,7-4 0 0,-8 3 0 0,8-3 0 15,-7 3 0-15,0 2 0 0,7-2 0 0,-7 1 0 0,1-4 0 16,5 5 0-16,-6-5 0 0,7 0 0 0,-1 0 2 16,-6 2-2-16,7-4 0 0,-1 4 0 0,-5-2-1 0,5 0 1 15,1 0 0-15,-1 0 0 0,8 0-2 0,-8 0 2 16,1 4 0-16,5-4 0 0,-5 0 0 0,7 0 0 15,-8-4 0-15,1 4 0 0,-1 0 0 0,1 0 2 0,-1 0-2 16,-6 0 0-16,7 0-1 0,-1 0 1 0,-5 0 0 16,-1 0 0-16,0 0 0 0,7 0 0 0,-7 0 2 0,-1 0-2 15,1 0 0-15,1 0-1 0,-1-2 1 0,6 2 0 16,-5-5 0-16,5 5 0 0,-6-4 0 0,7 4 0 0,-7-3 0 16,7-2 0-16,-8 2 0 0,8 0 0 0,-7 3 0 15,7-4 0-15,-8 4 0 0,2-4 0 0,-1 4 0 0,0 0 0 16,1 0 0-16,-2-3 0 0,-5 3 0 0,6 0 0 15,-7-3 0-15,7-2 2 0,-7 5 0 0,2 0-3 0,-1 0 1 16,5 0 1-16,-5-4-2 0,6 4 1 0,-7-3-1 16,8-1 1-16,-8 4-1 0,7-3 1 0,0-1 0 15,-6 0 0-15,5 4 0 0,2-3-1 0,-7-1 0 0,6 1 1 16,-1 3-1-16,-5-4 1 0,-1 4-2 0,8-3 1 16,-7 3 0-16,-1 0 1 0,1-5 0 0,-1 1-1 15,1 8 1-15,-1-4 0 0,-6-4 0 0,1 4-1 0,-1 0 1 16,6 0 0-16,-7 0 0 0,2 0-1 0,-7 0 1 15,6 0-1-15,0-3 1 0,-7 0-1 0,1 3 0 0,6 0 0 16,-7-4 1-16,1 4-1 0,-8 0 1 0,8-4-1 16,-6 1-1-16,5-1 2 0,-6 4 0 0,0 0-2 0,-7-4 2 15,8 1 0-15,-8-4-2 0,1 2 2 0,-1 2 0 16,0-1 1-16,-6 0-1 0,7 1 1 0,-7-5-1 0,0 1 0 16,0 4 0-16,0 3 0 0,0-8 0 0,0 4 0 15,0 1 0-15,7 3 0 0,-7-4 0 0,0 1 0 0,0 3-5 16,0 0 1-16,0-4-5 0,0 0-7 0,0 4-6 15,0 0-8-15,0 0-8 0,0-3-7 0,0 3-21 16,0-4-7-16</inkml:trace>
  <inkml:trace contextRef="#ctx0" brushRef="#br0" timeOffset="41802.18">3301 10206 404 0,'0'0'16'16,"0"0"1"-16,0 0-1 0,0 0 2 0,0 0 0 16,0 0-6-16,0 0 0 0,0 0-1 0,0 0-3 0,0 0 0 15,0 0 1-15,0 0 0 0,0 0-1 0,0 0 0 16,0 0 0-16,0 0-1 0,0 0-1 0,0 0-2 16,0 0 4-16,0 0-1 0,0 0-5 0,0-3 4 0,7 3-2 15,0 0-2-15,-1 0 0 0,0 0 4 0,7 0-5 16,1 0 3-16,-2 0 2 0,2-4-5 0,5 0 5 0,1 4-1 15,0-3 0-15,5-1-2 0,-5 0 0 0,6-4 1 16,-6 6 0-16,12-6 0 0,-5 0 0 0,-2 5 2 0,7-5-3 16,1 5-1-16,0-1 4 0,0-4-1 0,6 1-4 15,-7 4 0-15,7-4 4 0,-7-1-4 0,7 5 3 16,1-1-2-16,-7-3 2 0,5 2-4 0,-5 2 4 0,6 0-5 16,-7-1 1-16,8 4 0 0,-8 0 0 0,7 0 0 0,-6-4 0 15,6 1 0-15,-7 3 3 0,8-3 0 0,-1-2-1 16,0 1-2-16,0 1 4 0,0-4-2 0,6 3-2 0,-5-7 4 15,5 8-4-15,1-4 1 0,-1-2 0 0,8 2 1 16,-8 3-3-16,1-3 3 0,5 4-1 0,-4-4 1 16,5-1 0-16,-7 1-2 0,0 3 2 0,8 0 0 0,-7-3 0 15,5 3 0-15,2-3 0 0,-7 4 1 0,5-5-1 16,8 4 0-16,-7 1 0 0,7-4-1 0,0 3 0 16,-2 0 1-16,2 0-1 0,0 1 0 0,-1-2 0 0,7 3 2 15,0-3-3-15,1 2 0 0,-8-1 1 0,14 1-1 16,-6-1 1-16,-1-2 1 0,6 6 0 0,1-9-2 0,-1 6 1 15,1-2-1-15,0 2 0 0,-1 0 2 0,8-1-3 16,-8 4 1-16,1-4-1 0,-1 1 1 0,1 3 0 16,6-3 0-16,-6 3 0 0,0 0 0 0,-1-5 0 0,1 2 0 15,-1 3 0-15,8 0 0 0,-14-4 0 0,6 0 0 16,1 4 0-16,0 0 0 0,-1-3 0 0,1 3 0 0,0 0 2 16,-7 0-2-16,6-4-1 0,-6 4 0 0,7 0 1 15,-6-3 0-15,5 3 0 0,-6 0 0 0,6-4 0 0,-6 4 0 16,1 0 0-16,-1-4 0 0,0 4 2 0,-6 0-3 15,6 0 0-15,-6 0 1 0,6 0-1 0,0 0 1 0,-6 0 0 16,6 0 0-16,-7 0 2 0,1 0-3 0,6 0 1 16,-6 0-1-16,-1 0 1 0,7 0 0 0,-6 0 0 0,0 0 2 15,0 0-3-15,6 0 1 0,-7 0 0 0,0 0-2 16,1 0 2-16,6 0 2 0,-7 0-2 0,7 0 0 0,1 0-1 16,-7 0 1-16,6 0 2 0,0 0-3 0,0 0 1 15,7 0 2-15,-7 0-3 0,0 0 0 0,1 0 1 16,-1 0 2-16,6 0-3 0,-6 0 1 0,0 0-1 0,7 0 0 15,-7 0 1-15,0 0-1 0,0 0 1 0,0 0 0 16,0 0 0-16,0 0-1 0,-6 0 1 0,6 0 0 0,-6 0 0 16,-1 0 2-16,-5 0-3 0,6 0 1 0,-8 4-1 15,1 0 1-15,1-4 0 0,-8 3-1 0,7-3 1 16,-7 4 0-16,-5-4 0 0,5 3-1 0,-6-3 1 0,-6 0 0 16,6 4 0-16,-12-4 0 0,5 4 0 0,-7-4-1 15,-5 0 1-15,7 3 0 0,-15 2 0 0,8-5 1 0,-14 0-2 16,8 3 2-16,-8-3-1 0,1-3 0 0,-1 3 0 15,-6 3-1-15,0-6 1 0,0 3 0 0,0 0 1 16,0 0-1-16,0 0 0 0,0 0 0 0,0 0 0 0,0 0-2 16,0 0-1-16,0 0-4 0,0 0-1 0,0 0-3 0,-6 0-2 15,6 0-9-15,-7 0-5 0,7 0-4 0,-6 0-6 16,6 0-5-16,-7 0-20 0,0-5-14 0</inkml:trace>
  <inkml:trace contextRef="#ctx0" brushRef="#br0" timeOffset="43485.45">12660 10221 406 0,'0'0'18'0,"0"0"0"16,0 0-3-16,0 0 2 0,0-3 2 0,0 3-6 16,0 0-1-16,0 0-1 0,0 0-2 0,0 0-1 0,7 0 0 15,-7-5 0-15,7 5 0 0,-7 0-1 0,13 5 1 16,-7-10 0-16,0 5-1 0,8 0 0 0,-2 5-3 15,2-5 0-15,5 0 4 0,1 3-4 0,-8-3 2 0,8 0 0 16,0 4 2-16,5-4-2 0,-5 3-1 0,0-3 0 16,6 0 0-16,0 4-1 0,0-1 1 0,0-3 2 0,-6 4-1 15,12-4 0-15,-5 4-2 0,-2-1 0 0,8-3-2 16,-7 4 4-16,6-4-4 0,-6 7 0 0,7-7 3 0,-1 0 1 16,1 5-4-16,-1-5 2 0,2 0 1 0,-9 3-1 15,7-3-1-15,8 0-1 0,-7 3 0 0,6-3 1 16,-7 0 1-16,7 4-1 0,1-4-2 0,5 0 0 0,-6 0 2 15,7 0-2-15,-1 0-1 0,1 4 1 0,-1-4 0 0,1 0 0 16,7-4 0-16,-2 4 0 0,1 0 0 0,-6 0 0 16,6 0-3-16,0 0 3 0,0 0-2 0,-6 0 2 0,6 0-1 15,0 0 0-15,-6 0 1 0,5 0-1 0,-5 0 0 16,-1 0 1-16,8 0-1 0,-7 0 0 0,5 4 0 16,-5-4 0-16,6 0 0 0,0 0 1 0,-6 0 0 0,6 0 0 15,0 0-1-15,1 0 0 0,-2 0 0 0,1 0 0 16,1 0 0-16,-2 0 0 0,2 0 0 0,-1 0 0 15,7 0 0-15,-8 0 0 0,8 0 0 0,0-4 0 0,-7 0 0 16,7 4 0-16,-1-3 0 0,-6 0 0 0,7 3 0 16,-7-5 0-16,0 5 0 0,-6-3 0 0,6 3 0 0,-7 0 0 15,1 0 0-15,-7 3-1 0,7-3 1 0,-7 5-1 16,-7-2 1-16,7-3-1 0,0 3 1 0,-5 1 0 16,-2 0 0-16,-7-4 0 0,9 6 0 0,-2-6 0 0,-7 5 0 15,2-5 0-15,-1 0 0 0,-6 0 0 0,6 3 0 16,-7-3 0-16,1 0 0 0,0 0 0 0,-8 0 1 0,8 0-1 15,-7 4 0-15,-1-4 0 0,2-4 0 0,-8 8 0 16,1-4 1-16,-1 0 0 0,-6 0-1 0,7 0 1 0,-7 0 0 16,0 0 0-16,0 0 0 0,0 0 1 0,0 0-1 0,0 0 1 15,0 0 0-15,-7 0-1 0,14 0 2 0,-7 0-2 16,0 0 0-16,0 0 0 0,0 0 0 0,0 0-1 16,0 0 0-16,0 0 2 0,-7 0-3 0,7 0-1 15,0 0-1-15,0 0-3 0,0 0-6 0,0 0-5 0,0 0-5 16,0 0-5-16,-6 0-10 0,6-4-4 0,-7 1-1 0,1-2-15 15,0 2-12-15</inkml:trace>
  <inkml:trace contextRef="#ctx0" brushRef="#br0" timeOffset="48789.55">28610 9492 412 0,'0'-4'20'0,"0"4"-1"0,0 0-1 0,-6 0-3 16,6 0 1-16,-6-3-6 0,-2-1-1 0,2 4 0 16,0 0 0-16,0-5-4 0,-1 3 2 0,0 2 0 0,1 0 0 15,-1 0 0-15,-6-5-1 0,6 5 2 0,1 5-3 0,6-5 0 16,-6 0 2-16,-1-5-3 0,7 10 0 0,0-5 2 15,0 0 0-15,0-5 0 0,-7 5 0 0,14 0 0 16,-7 0-5-16,0 0 0 0,0 0 4 0,0 0 0 0,0 0-5 16,0 0 0-16,0 0 4 0,0 0 0 0,0 0-1 15,0 0 0-15,0 0 0 0,0 0-3 0,0 0-2 0,0 0 3 16,0 0-1-16,0 0 2 0,0 0 0 0,0 0-4 16,0 0 4-16,0 0-2 0,0 0 2 0,0 0 0 15,0-3-4-15,0 3 0 0,0 0 0 0,0 0 4 0,0 0 0 16,0 0 0-16,0 0-3 0,0 0-1 0,0 0 0 15,0 0 4-15,0 0 0 0,0 0 0 0,0 0 0 0,0 0-1 16,0 0-4-16,0 0 4 0,0 0-3 0,0 0 4 16,0 0-3-16,0 0 3 0,0 0-1 0,0 0 0 15,0 0 0-15,0 0 0 0,0 0 0 0,0 0-1 0,0 0 0 16,0 0 0-16,0 0 1 0,0 0-2 0,0 0-1 16,0 0-1-16,0 0 3 0,0 0-1 0,0 0 2 0,0 0 0 15,0 0 0-15,0 0 0 0,0 0-4 0,0 0 2 16,0 0 3-16,0 0-1 0,0 0-4 0,0 0 0 0,0 0 3 15,0 0 0-15,0 0 2 0,0 0-4 0,0 0 0 16,0 0 0-16,0 0 0 0,0 0 2 0,0 0-2 16,0 0 1-16,0 0 4 0,0 0-1 0,0 0-2 0,0 0-2 15,0 0 3-15,0 0 1 0,0 0 0 0,0 0 0 16,0 0 0-16,0 0-1 0,0 0 1 0,0 0-3 0,0 0 2 16,0 0 0-16,0 0 0 0,0 0-4 0,0 0 0 15,0 0 3-15,0 0 0 0,0 0 0 0,0 0 1 16,0 0-3-16,0 0 3 0,0 0 0 0,0 0-1 0,0 0-1 15,0 0 2-15,0 0-4 0,0 0 1 0,0 0 4 0,0 0-2 16,0 0 2-16,0 0-1 0,0 0 0 0,0 0-2 16,0 0 2-16,0 0 0 0,0 0 0 0,0 0 0 15,0 0-2-15,0 0 2 0,0 0 0 0,0 0 0 0,0 0-1 16,0 0-2-16,0 0 3 0,0 0-1 0,0 0-3 16,0 0 0-16,0 0 4 0,0 0 0 0,0 0-2 0,0 0 0 15,0 0 2-15,0 0-1 0,0 0 1 0,0 0 0 16,0 0 0-16,0 0 0 0,0 0 0 0,0 0 0 15,0 0 0-15,0 0-1 0,0 0 0 0,0 0 0 0,0 0-2 16,0 0-2-16,0 0 1 0,0 0-1 0,0 0 0 16,0 0-3-16,0 0-1 0,0 0-9 0,0 0-1 15,0 0-6-15,0 0-7 0,-7 0-7 0,7 0-25 0</inkml:trace>
  <inkml:trace contextRef="#ctx0" brushRef="#br0" timeOffset="51257.82">2683 8338 414 0,'-13'0'29'16,"-1"0"-1"-16,2 0-1 0,-8 0-5 0,1 0 2 0,-1 0-6 16,0 0-1-16,-6-4 2 0,1 4-2 0,-1 0-1 15,-1 0-6-15,1 0 4 0,-6 0-6 0,-1 0 4 0,1 0-6 16,-7 0 4-16,6 0-6 0,-6 0 4 0,0 0-5 15,-6 0 4-15,5 4-5 0,-12-4 4 0,6 4-5 0,1-1 4 16,-7 1-5-16,-1 3 0 0,2-3 4 0,-1-1-4 16,-1 5-1-16,8-1 6 0,-1-3-6 0,1 3 3 15,-1-3 2-15,7 3 0 0,0-3-1 0,-1-1 0 0,8 1 0 16,-1 0-6-16,7-1 5 0,1-3 0 0,-1 4-5 16,6-4 5-16,1 4-5 0,5-1 5 0,2-3-4 0,4 0 4 15,2 0-4-15,0 0 5 0,-1 0-5 0,7 3 4 16,0-3-5-16,0 0 5 0,0 5-5 0,0-5 6 0,0 7-1 15,0 0-5-15,0 0 5 0,0 4-2 0,-6 4-3 16,6 4 6-16,0 6-1 0,0 1 0 0,0-1 0 16,0 9-2-16,0-1 2 0,0 7 0 0,0 4 0 0,0 0-5 15,0 3 5-15,0 4 0 0,0 5 0 0,0 3-2 16,0 3 1-16,-7 3 1 0,7 5 0 0,-6 3 1 0,-1 1 0 16,1 2 1-16,0 5 4 0,-8 3 0 0,8 4 0 15,-7 1-2-15,0 2 0 0,0 4 0 0,-7 4 3 0,7-1-3 16,-6 9 2-16,-1 0 0 0,1 3-4 0,5 3 4 15,-5-4 0-15,-1 9-1 0,0 0-1 0,1-6 0 16,6 6 0-16,-6 0-5 0,5-5 0 0,-5 1 2 0,6-2 2 16,0-1-3-16,0-1 0 0,0-4 0 0,-1 0 2 15,2 0-1-15,-1-7 0 0,6 1-1 0,-6-2-4 0,7-2 2 16,-8-1 0-16,8 4 1 0,0-4 1 0,6-1 0 16,-6 6-2-16,6-5 0 0,-7 1 2 0,7-1-1 15,0 0 0-15,0-1 0 0,0 2-3 0,0-4 2 16,0 3 0-16,0-7-4 0,0-3 4 0,7-1-4 0,-7-4 0 15,0-7 5-15,6 1 0 0,-6-8-1 0,6-4 0 0,0 0 0 16,2-11 0-16,-2 1 0 0,0-5 0 0,1-2 0 16,-1-1 0-16,1-1 0 0,0-2 0 0,-1-1 0 0,-6 1 0 15,12-5 0-15,-12 5-4 0,8-2 5 0,-2-2-5 16,-6 4 5-16,0-1-4 0,6 1 1 0,-6-6 0 0,0 7 0 16,0-6 5-16,0 4-1 0,7-8 1 0,-7 2-1 15,0-5 0-15,0 1 0 0,0-5 0 0,0 1 0 0,0-8-2 16,0 1 0-16,0-1 2 0,0-3-1 0,0-1 1 15,-7-2 1-15,7-2 3 0,0 1-3 0,-6 0 1 16,6-4 5-16,-6 4-1 0,-2-3 1 0,8 3 0 0,0-3-2 16,0 2 0-16,0-2 0 0,-6-1 4 0,6 0-1 15,0-3-5-15,0-4-1 0,0 3 0 0,0 2 4 0,0-5-6 16,0 0 4-16,0 0-2 0,6 0-3 0,-6 0 4 16,8-5-5-16,-2 2 5 0,7 3-1 0,0-4-5 15,0-1 5-15,7 3-5 0,6-2 4 0,-7-3 0 0,13 3 0 16,-5-4-1-16,5 6-4 0,-6-3 4 0,13 2-2 15,-6 3 2-15,6-5-5 0,7 5 5 0,0 0-5 0,-1 0 5 16,1 0-1-16,5 0-4 0,8 0 4 0,-7 0-4 16,7 0 4-16,0 0-4 0,0 0 4 0,-1 0-2 15,0 0-2-15,8 0 4 0,-8 0-4 0,0 0 4 0,1 5-4 16,0-2 5-16,-7-3-5 0,1 5 5 0,-8-3-5 16,7 3 5-16,-13-2-1 0,0 1 0 0,1 3-4 0,-8-7 2 15,-7 4-2-15,2-4-1 0,-8 0-4 0,1 0 2 0,-7 0-3 16,0 0-5-16,-6 0-2 0,5 0-6 0,-12 0-5 15,0 0-7-15,7 0-5 0,-14-4-8 0,7 1-11 16,-12-1-14-16,5 0-20 0,-12-4 6 0,5-2 10 0</inkml:trace>
  <inkml:trace contextRef="#ctx0" brushRef="#br0" timeOffset="53904.38">1491 15712 400 0,'0'-3'12'0,"0"3"3"0,0 0 0 0,0-4 1 15,0 1-1-15,0 3 0 0,0-4 0 0,0 4-2 0,0 0 0 16,0-5 3-16,0 5-4 0,0 5 1 0,0-10 2 16,0 5 2-16,0 0-4 0,0 0 4 0,0 5-1 15,0-10-1-15,0 5-2 0,0 5-1 0,0-5-3 0,-7 7 0 16,7-3-1-16,-6 7-1 0,6-1 0 0,-6 9-1 15,-1 3 1-15,7 0 1 0,-7 8 1 0,1-1 1 0,-7 6 0 16,13 7-5-16,-6 2 2 0,-2 0 0 0,2 3 0 16,6 1 1-16,-6 2-1 0,6 2 0 0,0 3-1 15,-6 0 0-15,-2 4 1 0,8-5-1 0,0 5-2 0,0 4 0 16,0-5-2-16,0 1 1 0,0-1-1 0,0-2 1 0,-6-2-2 16,12-3 5-16,-6-3 0 0,0-7-2 0,0-1-2 15,0-3 5-15,0-8 0 0,0-4-3 0,0-3 1 0,-6 0-1 16,6-2 1-16,0-7-1 0,0 1 1 0,0-2 0 15,-6-1 2-15,6 0-1 0,0-3-3 0,-7-1 3 16,7 0-5-16,0 0 0 0,0-3 5 0,0 0-5 0,0-4 5 16,0 3 0-16,-6-3-6 0,12 0 5 0,-12 0 0 15,12 0-3-15,-12 0-2 0,6 0 3 0,0 0 0 0,0 0 0 16,0 0 0-16,0 0 0 0,0 0 0 0,0 0 0 16,0 0 0-16,0 0 0 0,0 0 1 0,0 0-1 15,0 0 3-15,0 0-4 0,0 0 4 0,0 0-1 0,0 0-2 16,0 0-2-16,0 0 4 0,0 0-5 0,0 0 4 15,0 0-5-15,0 0 1 0,0 0 4 0,0 0-1 0,0 0-4 16,0 0 4-16,0 0-5 0,0 0 0 0,0 0 2 16,0 0 2-16,0 0-2 0,0 0 0 0,6 0 0 0,-6 0-2 15,7 0 4-15,-1 0-5 0,0 0 2 0,2 0 2 16,4 0 0-16,8 0 0 0,-1 0 0 0,1 0-1 16,6-3-2-16,0 3 0 0,1-4 0 0,5 0-1 0,1 4 0 15,-1 0 0-15,1-3 1 0,-1 3-1 0,1 0 0 16,-1-4 1-16,7 4 0 0,-13 0 0 0,7 4 1 15,-1-4 0-15,-6 3 0 0,1-3 0 0,5 4 0 0,-12 0 1 16,5-4 0-16,1 3 0 0,-6 4-3 0,-1-2 5 0,1-5-3 16,-6 3 0-16,-2-3 1 0,8 0 0 0,-7 0-3 15,-1 0 3-15,-4 0 2 0,4 0 0 0,-5 0 0 0,0 0-3 16,-1 0 1-16,0 3 0 0,-6-3-1 0,7 4 1 16,-7-4 1-16,0 4-1 0,0-1 0 0,0 1 0 15,0 0 1-15,6-4-1 0,-6 3 1 0,0-3-1 16,0 4-2-16,7 1 3 0,-7-5 0 0,7 2 1 0,-7 2-1 15,6 0 0-15,0-4 0 0,-6 3 0 0,0 1 0 0,0 0-1 16,7-4 0-16,-7 0 1 0,0 0 1 0,0 0 0 16,0 0-3-16,0 0 2 0,-7 0 2 0,14 0-4 15,-7 0 4-15,0 0-2 0,0 0 0 0,0 0-2 0,0 0 4 16,0 0-2-16,0 0 0 0,-7 0 0 0,7 0-2 16,0 0 4-16,0 0-4 0,0 0 5 0,0 0-5 15,0 0 5-15,0 0-2 0,0 0 2 0,0 0 0 0,0 0-1 16,0 0-2-16,0 0 3 0,7 0 0 0,-7 0 1 15,0 0 3-15,0 0 1 0,0 0 0 0,0 0-2 0,0 0 2 16,0 0 0-16,0 0 1 0,0 0 2 0,0 0-1 16,0 0-2-16,0 0 0 0,0 0-1 0,0-4-1 0,0 4-1 15,-7-4-1-15,7 1 0 0,-6-5-1 0,0 6 0 16,-1-7-5-16,0-2 4 0,1 4 0 0,-7-8-5 0,7 5 5 16,-8-1-1-16,2-4-4 0,4 0 4 0,-4 1 0 15,-1-2-4-15,0-2 4 0,6 4 0 0,-5-4-3 0,4-1-2 16,-4 5 3-16,-2-8-3 0,8 7-3 0,0-3-2 15,-7-1-6-15,6 1-9 0,0-1-6 0,1 1-6 16,-7 0-12-16,6 4-8 0,7-5-5 0,-6 1-9 0,0-1-5 16,6 5-8-16,0-1-12 0,0 0 6 0,0 5 7 15,6 6 13-15</inkml:trace>
  <inkml:trace contextRef="#ctx0" brushRef="#br0" timeOffset="54219.56">2376 17523 402 0,'-6'14'29'0,"-14"4"2"0,8 0-6 0,-2 1 2 0,-5-1-1 0,-1 3-7 16,1-2-7-16,-1 4-1 0,1-2-2 0,-8 2-2 16,8-2 1-16,-7-3-7 0,6 1-4 0,-6-1-7 15,7-3-6-15,-1 0-4 0,1-5-6 0,0 1-7 0,-1-3-10 16,1-5-13-16</inkml:trace>
  <inkml:trace contextRef="#ctx0" brushRef="#br0" timeOffset="54836.63">2285 17302 403 0,'0'0'26'0,"0"0"0"15,0 0 1-15,0 0 2 0,0 0-2 0,0 0-4 16,0 0 2-16,0 7-3 0,0 1 1 0,0-1 1 0,0 8-5 16,0 2 2-16,-6 3-1 0,0 5 2 0,-1 4-3 15,-6 4 1-15,0 1-1 0,0-2-2 0,-6 5-2 0,-1-1-3 16,0 1-4-16,-5-3 2 0,5 2-7 0,-6-3-5 0,-1-4-9 16,1 1-12-16,1-5-8 0,-9 1-10 15,9-4-6-15,-1 0-8 0,-7-1-14 0,7-5-15 0,0-1 12 16</inkml:trace>
  <inkml:trace contextRef="#ctx0" brushRef="#br0" timeOffset="57098.37">4474 16680 404 0,'0'0'35'0,"0"0"2"0,0 0 3 0,0 0-3 0,0 0 1 16,-7 0-6-16,7 0-4 0,0 0-1 0,-6-4-4 0,6 1 2 15,-6 3-5-15,6 0-2 0,-8-5 2 0,2 5-2 16,6 0-2-16,-6-3-2 0,-1 3-2 0,1 3-1 16,-1 2-1-16,1-2-1 0,-7 1-1 0,-1 3-1 0,8 0-5 15,-14 8 4-15,7-4-5 0,-6 6 0 0,6 6 0 16,-7-4 2-16,7 2 2 0,-6 5-5 0,6 0 2 0,-1-1 2 15,2 4-5-15,5-4 5 0,-6 6-2 0,7-6 0 16,6 0 0-16,0 1-3 0,-7-3 2 0,14-1 2 16,-7-4-2-16,6 4 1 0,1-8-2 0,-1 1-2 0,7 0 4 15,1-3-4-15,-2-3 4 0,2-1 0 0,5 0-4 0,1-1 4 16,-1-3-1-16,0-1 1 0,-6-3-2 0,7 0 0 16,0-3 0-16,-1-6 1 0,1 7 0 0,0-6 0 0,-1-3 1 15,-6 0 1-15,0-1 3 0,0 2 1 0,0-5 1 16,-7 4 0-16,1 0 1 0,-7 0-1 0,7 0 1 15,-7-3 3-15,0 3 0 0,-7-1 2 0,0 2-2 0,1-1-2 16,0 0 0-16,-8-1 3 0,8 2-2 0,-7-5-1 16,-7 4-1-16,8 0-2 0,-2-3-1 0,-5 3-1 0,-1-4 0 15,8 1-2-15,-8-2-1 0,6 5-4 0,1 1-2 16,1-2-1-16,-8 2-4 0,14-1-5 0,-8 3-7 0,8-2-7 16,-7 2-5-16,13 1-6 0,-6 3-10 0,6-3-4 15,0-4-5-15,0 4 1 0,0-1-7 0,0 5-4 16,6-5-11-16,0 2 2 0,1 1 8 0</inkml:trace>
  <inkml:trace contextRef="#ctx0" brushRef="#br0" timeOffset="57947.18">4291 16877 416 0,'0'4'24'0,"0"-4"0"0,0 0 3 16,0 0-3-16,0 0 2 0,0 3-7 0,0-3 4 0,0 4 0 15,0-8-4-15,0 8 2 0,0-8 2 0,0 8 0 16,0-4-2-16,0 0 2 0,0 0-4 0,0 0 2 0,0 0 0 16,0 0 2-16,0 0 0 0,0 4-3 0,0-4 0 15,0 0 2-15,0 0-1 0,0 3 0 0,0-3-3 16,0 0 0-16,0 0-3 0,0 0 4 0,0 0-1 0,0 0 0 15,0 0-4-15,0 0 2 0,0-3-2 0,0 3-1 16,0 0 1-16,0-4 0 0,-6 0-2 0,6-3-1 0,-7 4-5 16,1-9 3-16,0-2-5 0,-8-1 3 0,2-3 0 15,-2 0-5-15,1-8 4 0,-6-3-5 0,0 4 0 16,-1-9 0-16,0 5 0 0,1-4 0 0,-1-1 3 0,0 2 0 16,-5-5 0-16,5 5-1 0,-6-2 0 0,0 1-4 15,7 0 3-15,-7 1 0 0,-1-1 0 0,1-1 0 16,0 5-1-16,-7-4-3 0,7 4 3 0,0 0 0 0,1-1 0 15,-1 5 0-15,-1-1-1 0,1 1-3 0,0 2 1 16,7 2 0-16,-7-2 0 0,6 6 0 0,0-2 3 0,1 4 1 16,-1 1 0-16,8-1 0 0,-2 5-1 0,1-2 0 15,0 1 0-15,7 3-1 0,-7 2 1 0,7-2 0 16,-2 1 0-16,2-1 0 0,0 5 0 0,6 3 0 0,0 0-3 16,-7-4 1-16,7 4 2 0,0 0 0 0,-6-4 0 0,6 4-1 15,0 4 0-15,0-4 0 0,0 4 0 0,-7-1 0 16,7 1 0-16,-6 3 0 0,-7 5 0 0,7-2 0 0,-8 5-4 15,1 3 1-15,0 3 4 0,0 6-4 0,0-2 4 16,-6 1-1-16,5 3-1 0,1 1 0 0,-6 0-1 0,6-5-1 16,-1 4-4-16,2-4-7 0,5-3-3 0,-6 1-4 15,7-5-7-15,-1-3-7 0,1-1-9 0,6-3-6 16,-6-4-6-16,6-2-3 0,6-2-2 0,-6-6 2 0,6-2 0 16,1 2-5-16,6-5-4 0,-7 1-3 0,1-4-4 15</inkml:trace>
  <inkml:trace contextRef="#ctx0" brushRef="#br0" timeOffset="58124.88">3347 15910 404 0,'0'-6'25'16,"0"1"-1"-16,0 2 0 0,0-6-3 0,7 6 1 16,-7 0-5-16,6-5-5 0,8 5 2 0,-8 0-5 15,7-2 3-15,6 2-5 0,0 3 2 0,1 0-4 0,0-4 2 16,6 4-5-16,0 0 0 0,0 0-1 0,0 0-6 0,6 0-5 15,-5 0-5-15,5 4-8 0,1-4-3 0,-7 0-9 16,6 0-12-16</inkml:trace>
  <inkml:trace contextRef="#ctx0" brushRef="#br0" timeOffset="59138.53">3035 14987 409 0,'0'7'26'0,"-7"1"0"15,0 2-3-15,1 5 3 0,6-4-6 0,-6 11-6 16,-2-7 3-16,2 7-3 0,0-4-1 0,0 4-2 0,6 0-1 15,-7 0-2-15,0-4-3 0,1 5-5 0,-1-2-6 0,1-2-6 16,6 3-7-16,-6-4-7 0,6 1-7 0,-8-5-3 16,8 0-19-16</inkml:trace>
  <inkml:trace contextRef="#ctx0" brushRef="#br0" timeOffset="59454.69">3607 14558 427 0,'-18'37'36'15,"-2"3"4"-15,-7 4 3 0,1 4-1 0,0 7-2 16,0 3-5-16,-7-2 0 0,1 2-3 0,-7 4-3 0,6 1-1 16,-5-1-3-16,-1-4-3 0,-1 5-7 0,1-4-2 15,7-5 0-15,-1-2-5 0,1 0-1 0,-1-5-8 16,7-7-4-16,6-4-6 0,1-2-5 0,6-5-8 0,0-7-8 16,7 0-10-16,-2-8-6 0,2-3-5 0,12 1-14 0,-6-9-14 15,0 0 9-15</inkml:trace>
  <inkml:trace contextRef="#ctx0" brushRef="#br0" timeOffset="59856.32">3764 14891 406 0,'-7'0'45'0,"7"5"-4"16,-6 6-3-16,0 0-4 0,-8 0 4 0,8 7-8 0,-7 3-1 15,0 5 2-15,6 7-1 0,-6 0-3 0,0 4-3 16,1 3-2-16,-8-3-3 0,7 3-2 0,-1 0-3 16,2-3-2-16,-2-1-3 0,2-5-6 0,5-3-2 0,0-2-10 15,1-1-8-15,6-6-7 0,-7-1-8 0,14-7-8 16,-1 0-6-16,1-3-5 0,0-4-8 0,-1-1-18 0,8-3 0 15</inkml:trace>
  <inkml:trace contextRef="#ctx0" brushRef="#br0" timeOffset="60100.15">3946 15452 410 0,'6'10'34'0,"2"2"1"0,-2-4-2 15,7-5 2-15,0 1 0 0,0 0-3 0,-1-4 0 16,-4 0-3-16,11-4 2 0,-12 0-1 0,6 1-3 0,-7-5-1 16,0 5-2-16,-6-6-1 0,7 3-2 0,-7-2 0 15,0-3-7-15,-7 4 0 0,7-4-4 0,-6 0-2 16,0 1-2-16,-1-2 1 0,1-2-6 0,-1 0-2 0,0 2-5 16,1 1-3-16,0 0-5 0,-2 3-5 0,2 4-7 0,6-2-8 15,-6 6-6-15,6-4-8 0,0 8-6 0,0-1-1 16,0 4-16-16,0 1-9 0,0 3 10 0</inkml:trace>
  <inkml:trace contextRef="#ctx0" brushRef="#br0" timeOffset="60577.33">4317 15204 427 0,'-12'-8'65'0,"5"3"-7"0,0-1-6 0,1 2-3 16,-1 4-7-16,1-4-9 0,6 4-5 0,0-3 0 0,0 6-6 16,0-3-2-16,0 0-3 0,0 0-2 0,0 0 2 15,0 0-2-15,0 0-2 0,6 0-1 0,-6 0-2 0,13 4-5 16,-6 3 0-16,6 1 1 0,7-5-3 0,-1 9-2 16,1-5-2-16,6 0 1 0,0 4-2 0,-7-4-4 15,7 1 2-15,0-1-3 0,1 0 0 0,-8-3 1 0,0 0 0 16,1-4 1-16,-7 4 0 0,1-4 1 0,-8 3 2 15,0-3 5-15,0 0 3 0,1 0 0 0,-7 0 2 0,0 4 1 16,-7-4-1-16,7 0 4 0,-6 3-3 0,0 1 0 16,0 0 0-16,6-1 0 0,-14 1 4 0,8 3 0 0,-1-4-2 15,-6 1 0-15,6 4 1 0,1 0-1 0,-7-2 2 16,0 2 1-16,0 4-5 0,6 2 2 0,-6 0-1 0,0 1-1 16,0 3 0-16,7 0-2 0,-8 4 2 0,2-2-4 15,5 0 1-15,1 3 0 0,-1-5-1 0,1 4 3 0,6-4-3 16,0-3-1-16,-7-4 0 0,7-1 0 0,0 3-1 15,7-6-1-15,-1-4 0 0,1 5 0 0,6-5-1 16,-7 1 0-16,8-4 0 0,-2 2-1 0,8-2-1 0,-7 5-1 16,7-5 1-16,-1 0-2 0,0 0-5 0,1-5 0 15,7 3-4-15,-2-2-9 0,1 1-3 0,-6-1-6 16,6-3-5-16,0-5-7 0,-1-2-6 0,2-1-4 0,-7 0-5 16,6-3-2-16,-7-1 0 0,1-2-7 0,0 3-7 15,-8-4-3-15,1-1 5 0</inkml:trace>
  <inkml:trace contextRef="#ctx0" brushRef="#br0" timeOffset="60717.49">4976 15386 423 0,'0'15'32'0,"6"3"-2"0,0 0-1 15,1 4 0-15,6 1-4 0,-6-6-4 0,5 6-4 0,2-2 0 16,-8-2-6-16,7-1-1 0,0-7-3 0,0 4-2 16,0-5-3-16,0-2-6 0,0-1-3 0,0-2-9 0,0-2-3 15,7-3-8-15,-8 0-3 0,8-3-4 0,-7-4-8 16,7-1-9-16</inkml:trace>
  <inkml:trace contextRef="#ctx0" brushRef="#br0" timeOffset="60881.68">5236 15419 419 0,'-13'26'28'0,"0"3"3"0,0 5 0 0,-1 1-3 15,8 2-1-15,-7 4-7 0,0 3 0 0,0 0-7 0,7-4-1 16,-1 8-2-16,0-8-2 0,1 0 0 0,0-3-7 15,-1-4-4-15,7 0-4 0,0-1-7 0,0-6-7 0,0 0-9 16,0-9-6-16,0 3-13 0,0-6-15 0</inkml:trace>
  <inkml:trace contextRef="#ctx0" brushRef="#br0" timeOffset="63487.78">5724 16167 402 0,'-13'-5'30'0,"0"-2"-2"0,1 4 4 16,-8-4-1-16,7 3 2 0,-7-3-8 0,0 0-1 0,1 3-3 16,-1-4 2-16,-6 1-5 0,-6 0 3 0,6-1-3 0,-7-4-1 15,1 6 0-15,-1-5-4 0,-6 1 1 0,0-2 0 16,-7 1 0-16,1-3 0 0,-1-1-1 0,1-4 0 0,-7 4-1 16,-1 1-2-16,2-4 0 0,-8 3-1 0,0-2 0 15,1-3-3-15,-1 6 1 0,-6-1 2 0,0 1-2 16,6-4 0-16,-6 6-1 0,0-2 2 0,-1-2 0 0,8 6 0 15,-8-5 0-15,9 5-5 0,-9-2 1 0,8 1 2 16,-8 4 0-16,7-4 0 0,-6 4-1 0,6-1 1 0,2 1-1 16,-2 0 0-16,0 4 0 0,7-2 2 0,0 2-3 15,0-1-1-15,6 4 4 0,1 0-4 0,5 0 5 16,8-5-5-16,-1 5 0 0,1 5 4 0,-1-5-5 0,14-5 0 16,-7 10 2-16,6-5 0 0,7-5 0 0,-6 5-1 15,12 0 0-15,-6 0 1 0,6 0-2 0,7 0 0 0,-6 0 1 16,6-2-2-16,0 2 0 0,0 0 0 0,0 0 1 15,0 0-2-15,0 0 2 0,0 0-4 0,0 0 0 16,0 0 0-16,0 0 4 0,0 0 0 0,0 0-4 0,0 0 4 16,0 0 0-16,0 0-5 0,0 0 5 0,0 0 0 15,0 0-5-15,0 0 1 0,0 0 0 0,0 0 4 0,-6 0 0 16,6 0-5-16,-7 0 5 0,0 0-5 0,1 0 5 16,0 0-5-16,-7 0 5 0,-1 0-4 0,2 2 4 15,-2-2-4-15,-5 5 4 0,6-5 0 0,-6 4 0 0,5-1-5 16,-5 2 5-16,-1-2 0 0,0 0-5 0,1 1 5 15,0 0-14-15,-1-1 13 0,1 0 2 0,5 2-5 0,-5-1 5 16,6-4-2-16,0 3-3 0,-1 1 4 0,2-4-2 0,-1 0-2 16,6 0 2-16,1 3 2 0,-1-3-4 0,1 0 0 15,6 0 3-15,-7 0-1 0,7 0 2 0,-7 0-4 16,7 0 5-16,0 0-1 0,0 4-4 0,0-4 4 0,0 0-4 16,0 0 2-16,0 0 2 0,0 0-3 0,0 0 0 15,-6 0 4-15,12 0 0 0,-12 0-1 0,6-4 0 0,0 1-2 16,0-1 2-16,-6-3-5 0,6-1 3 0,0-3-2 15,0-3 4-15,0-1-5 0,0-4 5 0,-6 1-5 16,12-4 4-16,-6 0-4 0,0-4 4 0,6-2-5 0,-6-2 4 16,6 1-4-16,-6-4 5 0,7-4-5 0,-7 0 1 15,7 0 0-15,-7 2 2 0,0-2 2 0,0-4 0 16,0 4 0-16,0 5 0 0,-7-1 0 0,0 0 0 0,1 3-1 16,6 1-3-16,-6 4 4 0,0 3-4 0,-8 0 0 15,8-1 4-15,-1 6-1 0,1-2 1 0,-1 4-4 0,0 5 2 16,1-5-1-16,0 4 4 0,0 0 0 0,-2 4-4 15,8-4 0-15,0 7 4 0,0-3 0 0,-6 0-4 0,6 2 0 16,-6 2 4-16,6-2 0 0,0 3-4 0,0-2 4 16,0 0-4-16,0 0 5 0,-7 4-5 0,7 0 5 15,0 0-2-15,0-3-2 0,-7-1 4 0,7 4-4 0,0-4 4 16,-6 2-4-16,6 2 4 0,0-5-4 0,0 1 4 16,-7 1-2-16,7-1-2 0,0 0 2 0,0 1 0 0,0 3 0 15,-6 0 2-15,6-4-5 0,0 4 5 0,0-4-5 0,0 4 2 16,0-6 3-16,0 6-5 0,0-5 4 0,0-2-4 15,6 4 5-15,-6-5-5 0,7 1 4 0,-1-4-2 16,8 4-2-16,-2-4 4 0,2 0-4 0,5 0 4 0,7-1 0 16,0 1-5-16,0 0 1 0,13 1 4 0,0-1-4 15,1 0 4-15,5 3-4 0,7-3 4 0,1 0-5 0,4 4 3 16,9 0 2-16,-8-1-4 0,8 1 2 0,5 0 0 16,-6 0 2-16,7 2-4 0,0 2 4 0,-7-5-4 15,6 6 4-15,-6 2 0 0,8 0-4 0,-2-5 3 0,0 2-1 16,2 3-2-16,-8 0 1 0,6 0 2 0,0 0-1 15,2 0 0-15,-8 0-1 0,6 0 0 0,-6 0-3 0,7 0 0 16,-7 0 0-16,0 0 0 0,-6 0 0 0,6 3 0 16,-6-3 0-16,-8 0 0 0,2 5 0 0,-1-3 0 0,-7 3 1 15,1-2 2-15,-1 5 0 0,-6-5-5 0,-5 5 0 16,-2-5 0-16,1 4 3 0,-1-2-2 0,-6-2 0 16,7 0 0-16,-14 5 2 0,7-8-2 0,-6 0 0 0,-1 3 0 15,1-3-2-15,0 0 3 0,-8 4 0 0,1-4 0 16,0 0 0-16,0 0 1 0,1 0 2 0,-8 4-1 15,7-1 0-15,-6-3-1 0,-1 0-2 0,0 0 4 0,1 4-4 16,6-1 0-16,-6 1 1 0,-1-4 4 0,8 0 0 16,-8 4-1-16,6-4 0 0,-5 4 0 0,6 3 0 0,-6-3 0 15,5-4 0-15,-4 6 0 0,4-6 0 0,-6 8-2 0,8-4 3 16,-8-1 0-16,7 5-2 0,-7-1 2 0,8-3 0 16,-8-1-4-16,8 4 4 0,-8 1-4 0,0-3 5 15,7 1-4-15,-6 2 4 0,6-5-4 0,-7 5 4 0,8-4-4 16,-8 3 4-16,7 0 0 0,-6 0-4 0,6 1 5 15,-7 2-4-15,0 1 3 0,2 0-3 0,4 0 4 0,-6 0-1 16,-6 8 0-16,7-5 0 0,-7 5 0 0,7-1 0 16,-7 0 0-16,0 5 0 0,0 2 0 0,0-3 0 15,0 8 0-15,0-5 0 0,0 4 0 0,0 0 0 0,0 5 0 16,0-5-1-16,0 4 1 0,0 0-1 0,0 0 1 16,0 0 0-16,0-4-1 0,0 4 1 0,0-4-5 15,0 0 1-15,0-2 1 0,0 2 4 0,0-7 0 0,0 3 0 16,0-3 0-16,-7 0 0 0,7 0-2 0,-7 0 1 15,7-7 2-15,-6 7-2 0,0-8 0 0,6 1 0 0,-6 3 1 16,-2-7 0-16,2 5 0 0,6-6 0 0,-6 5-1 16,6-8-1-16,0 5 1 0,-7-2-1 0,7 0 0 0,0 2 0 15,-6-5 2-15,6 4 0 0,-7 0 0 0,7-4 1 16,-7 4 0-16,1 0 2 0,6-3 0 0,0 0 0 16,0 2 0-16,-6-2 1 0,6-1-1 0,0 0 0 0,0 5-2 15,0-9 1-15,0 4-3 0,-7-3-1 0,14 0 3 0,-14-1 0 16,7 1-2-16,0-4 1 0,0 0-1 0,0 0 0 15,0 0 0-15,0 0 0 0,0 0-3 0,0 0 2 0,0 0 1 16,0 0 0-16,0 0 0 0,0 0 0 0,0 0 0 16,0 0 0-16,0 0 0 0,0 0 2 0,0 0-3 0,0 0 0 15,0 4 2-15,0-4-1 0,0 0-1 0,0 3 0 16,0 1 0-16,0-4 0 0,0 3 2 0,0 2-2 16,0 1 0-16,0-2 0 0,0-4 0 0,0 4 0 0,0-1 0 15,0 0-2-15,0 2 2 0,0-1 0 0,0-4 0 16,0 0 0-16,0 0 2 0,0-4-2 0,0 8 0 15,0-8 1-15,0 8 0 0,0-8-1 0,0 4 0 0,0 4 0 16,0-1 1-16,0 2-1 0,0 1 0 0,0 2 0 16,0-5 0-16,0 7 0 0,-7-1 0 0,7-2 1 0,0 4-1 15,0-4 2-15,0 1-2 0,0-1 0 0,0 0 0 16,0 0 0-16,0-3 0 0,0 0-1 0,0 3 1 16,0-7 0-16,0 3 0 0,0-3 0 0,-6 0 1 0,6 0-1 15,0 0-1-15,0 0 2 0,0 5-1 0,0-10 2 16,0 10-1-16,0-5 1 0,0 0-1 0,0 0 2 0,0 0-2 15,-6 0 4-15,6 3-4 0,-7-3 0 0,7 4 1 16,-7-1 4-16,1-6-5 0,-1 6 5 0,1-3-5 0,6 4 4 16,-6-4-2-16,-2 3 0 0,2 1 0 0,0-8-2 15,0 4 2-15,6 0-1 0,-14 4 2 0,8-8-3 0,-7 8 1 16,-1-4-1-16,2 4 0 0,-2-8 1 0,-5 4 0 16,-1 0-6-16,-6 4 0 0,0-4-2 0,1 0-5 15,-8 0-2-15,0-4-6 0,0 0-8 0,-5 1-9 0,5-1-9 16,-6-3-11-16,7-1-6 0,-1 5-10 0,1-4-21 15,-1-1 3-15,13-3 11 0,-6 11 10 0</inkml:trace>
  <inkml:trace contextRef="#ctx0" brushRef="#br0" timeOffset="64949.16">4422 17012 404 0,'13'-3'27'0,"-1"-1"-1"0,8-3-3 0,0 0 4 0,-1 0-1 16,7-1-11-16,7-3 2 0,-7 0-3 0,13-3-1 15,1 3-2-15,-2-4 0 0,15 0-2 0,-2 0-1 0,2 1-1 16,-1-4-1-16,13 3 0 0,-6-4-1 0,6 5 0 16,0 0-1-16,0-2-3 0,0-2 2 0,-6 4 0 0,6-1 0 15,-7 5-2-15,-5-2 1 0,-2 5-1 0,1-4 1 16,-5 4-1-16,-2 0 0 0,-7-1 0 0,2 4-2 0,-7-3 3 15,-1 3-1-15,-5 1-2 0,-9 3 2 0,9-4 0 16,-7 0 0-16,-8 1 1 0,2 3 0 0,-2-5 0 0,-5 5 0 16,6 0 0-16,-6 0 0 0,-1-2 1 0,0-3 0 15,0 5-2-15,-6 5 2 0,0-5 1 0,8 0 3 0,-8 0 4 16,0 0-2-16,0-5 3 0,0 5 2 0,0 0 3 16,0 0 2-16,0 0-1 0,0 0 3 0,0 0-4 15,0 0 2-15,0 0 2 0,0 0-1 0,0 0-4 0,0-3-3 16,0-1 2-16,0 0-1 0,-8-3-2 0,8 0-1 15,0 0-5-15,-6-5-1 0,0-2 4 0,0 3-1 0,-1-4-3 16,0 1 1-16,1-1-1 0,-7-3-4 0,7-1 0 16,-2 4 1-16,-4 1-3 0,6-1-2 0,-8-3-2 0,8 7-6 15,-7-4-7-15,6 5-7 0,0-1-3 0,-5 0-7 16,6 3-9-16,-2 1-6 0,-4-1-6 0,5 6-2 16,1-3-8-16,-1 5-13 0,0 0-3 0,1 5 12 0</inkml:trace>
  <inkml:trace contextRef="#ctx0" brushRef="#br0" timeOffset="66471.89">6239 16676 401 0,'-7'11'42'0,"-6"7"-2"0,-7 0-1 15,1 5 1-15,0 5-2 0,-1-2-8 0,-6 0-3 0,7 3-5 16,-8 0-3-16,7-2 0 0,2-2-2 0,-2-3-2 0,1 0-2 16,-1-4-5-16,0 1-9 0,7-1-8 0,0-7-9 15,6 4-13-15,1-4-8 0,0-4-9 0,0 0-14 0,6 0-15 16,6-2 6-16</inkml:trace>
  <inkml:trace contextRef="#ctx0" brushRef="#br0" timeOffset="66947.38">8225 16280 427 0,'0'4'38'0,"0"4"1"0,0 2 5 0,0 0 0 16,0 13 1-16,0-2-6 0,0 6 0 0,-6 6 0 15,6 3-1-15,-7 5-2 0,0 3 2 0,1 3-3 0,0 0-1 16,-7 2-5-16,6-2-4 0,-6-3-3 0,7 0-2 15,-1 0-3-15,0-4 0 0,1-3-3 0,0 0-1 0,6-8-7 16,0 0-2-16,-7-4-2 0,7-2-3 0,0-1-6 16,0-8-4-16,0 5-9 0,0-8-5 0,0-4-7 15,0 0-7-15,0-4-10 0,0 2-2 0,0-2-9 0,7-3-3 16,-7-3-9-16,0-5-15 0,0 1 6 0,0-4 5 16</inkml:trace>
  <inkml:trace contextRef="#ctx0" brushRef="#br0" timeOffset="68851.71">8258 17179 400 0,'0'0'20'0,"0"0"0"15,0 0 2-15,0 0-1 0,0 0-2 0,0 0-4 16,0 0 1-16,0 0-3 0,0 0-2 0,0 0-1 0,0 0 4 15,0 0-2-15,0 0 0 0,0 0-1 0,0 0-1 16,0 0-1-16,0 0 1 0,0 0 4 0,0 0-4 16,0 0 2-16,0 0 0 0,0 0-1 0,0 0 0 0,0 0-1 15,0 0 1-15,0 0-3 0,0 0-1 0,0 0-1 16,0 0-1-16,0 0 0 0,0 0-2 0,0 0-1 0,0 0-2 16,0 0-1-16,0 0-6 0,0 0-2 0,-7 0 1 15,7 0-4-15,-6 0 1 0,6 0-2 0,-6 0 0 0,-2-5 1 16,2 1-1-16,6 4 0 0,-6-3-2 0,-1-2-3 15,0 2 4-15,1 0-3 0,0-5 3 0,-1 5 2 16,7-5-2-16,-6 1 2 0,-1 3 1 0,0-3 2 0,1 3 2 16,0-3 0-16,6 3 0 0,-7 4 3 0,0-3-1 15,1 0 0-15,0 3 2 0,-1-5 2 0,7 5 1 0,-7-3-2 16,1 3 0-16,6 0 2 0,-7 0 5 0,7 0-4 16,0 0 3-16,0 0 1 0,0 0-1 0,0 0 1 15,0-4-1-15,0 8 2 0,0-8-1 0,0 4 4 0,0 0-1 16,0 0-3-16,0 0 4 0,0 0 2 0,0 0 0 0,0 0 0 15,0 0-3-15,0 0 5 0,0 0-2 0,0 0 0 16,0 0 4-16,0 0-3 0,0 0 3 0,0 4 1 16,0-4-1-16,0 3 2 0,0 2 1 0,0-2-2 0,0 0 4 15,0-3-1-15,0 4-3 0,0 0 1 0,0-4 0 16,0 0-3-16,0 3 1 0,0-3 2 0,0 0 0 0,0-3 0 16,0 3 2-16,0 0-3 0,0 0 2 0,0 0-3 15,0-4-3-15,0 0 0 0,0 1-1 0,7-8-1 0,-7 0-1 16,6 0 0-16,1-3-1 0,-7-5-1 0,7 1 0 15,-1-5-1-15,0-3-1 0,1-2 2 0,0-1-1 16,-1-1-4-16,0-3 4 0,8 0-3 0,-8-1 0 0,1 2 0 16,5-5-1-16,-5 1 0 0,6 3-1 0,1 0 1 15,-2 0-1-15,1 4 1 0,-6-1 0 0,6 5-1 0,-7-1 1 16,0 4 0-16,2 4-2 0,-2 3 4 0,-6 1 0 16,6 2 0-16,-6 2 0 0,0 2 0 0,0 1-1 15,7 2 0-15,-7-2-2 0,0 7-1 0,0-3 3 0,0 3 0 16,0-3-4-16,6 3 0 0,-6 0 4 0,0 0-2 15,7 3-2-15,-7 0 0 0,7 2 0 0,-7 2 3 16,6 0 1-16,7 4-1 0,-6 8 0 0,5 2 0 0,2 2 0 0,-1 9 0 16,6-2 0-16,0 6-1 0,1 4 0 0,0 4 0 15,-1-3 1-15,1-1 0 0,-1 1 0 0,1-1 0 16,0-3-1-16,-1-8 2 0,0 0 0 0,-6-4-2 0,1-2 1 16,5-9-1-16,-6 1 1 0,-7-5 2 0,8-2 0 15,-1-4 0-15,-7 0 0 0,0-4-4 0,2 3 3 16,-2-3-1-16,0-3 1 0,1-1-4 0,-1-3 4 0,7-4-4 15,-6 0 4-15,5-4-4 0,-4-7 4 0,4 0-1 16,2-3-4-16,-2-9 4 0,1 1-4 0,7-4 5 0,-7 1-1 16,0-1 0-16,0 1 0 0,7-1-1 0,-8 4 0 15,-4 0 0-15,4 5 0 0,1-2-1 0,0 4 0 0,-6 1-2 16,-1 2-2-16,8 5 0 0,-14 0-2 0,6 7-7 16,0-5-8-16,-6 9-5 0,6 4-10 0,-6 0-9 15,0-1-12-15,0 4-11 0,0 0-6 0,0 0-12 0,0 0-17 16,0 0 8-16,0 4 11 0,0-1 9 0</inkml:trace>
  <inkml:trace contextRef="#ctx0" brushRef="#br0" timeOffset="69484.08">9059 15965 405 0,'-19'-18'24'0,"-1"2"0"0,0 6 0 16,-6-5-2-16,1 5 2 0,-9-2-5 0,2 1-1 16,-1 5 0-16,-6-6 0 0,0 5 0 0,1 3-5 15,-9 1 3-15,2 6-6 0,-7 1 3 0,0 3-5 0,0 0 3 16,0 4-3-16,-7 8 0 0,7 3 0 0,0 0 0 16,-7 3 2-16,7 5 3 0,0 3-1 0,0 4 2 0,0 3-3 15,6 0 2-15,-6 4-2 0,13 4 3 0,-7-1-4 16,8 4 2-16,-2 1 1 0,7 2-1 0,1 5-3 15,6 4 0-15,7 2-1 0,-1 1 0 0,13 0-1 16,1 4-1-16,6-1 0 0,6-2-1 0,7 2 0 0,7-2 0 0,6-9-1 16,7 1 4-16,5-5-1 0,9-6 0 0,-2 0-5 15,7-5 4-15,7-6 0 0,6-3-1 0,0-5-1 16,6-4 0-16,1-3-2 0,6-7 1 0,1-4-1 0,5-8 0 16,1-3-2-16,-1-3-2 0,1-8-1 0,7-4 0 15,-8-3-1-15,0-5 0 0,1-2-2 0,-13-1 3 0,0-7 1 16,-1 1 1-16,-12-1-2 0,0-8 1 0,-1 1 0 15,-12-4 2-15,-8 0 0 0,2-4 1 0,-7-2 1 0,-7-10 3 16,-7 2 1-16,1-4-1 0,-14-4 2 0,-6 4 4 16,0-5 2-16,-6 2-1 0,-8-1 1 0,-5 0 2 15,-7 3-4-15,0 5 3 0,-7-1-5 0,-6 5-1 0,-7 2 3 16,-5 4-1-16,-1 4-2 0,-1 4-1 0,-6 4-1 16,1 6-1-16,-1 5-5 0,1 6-1 0,0 1-4 0,-1 6-6 15,6 5-8-15,8 7-10 0,-1 4-15 0,1-1-15 16,13 9-11-16,-1-1-10 0,7 7-26 0,12 0 6 15,8 4 16-15,6 1 7 0</inkml:trace>
  <inkml:trace contextRef="#ctx0" brushRef="#br0" timeOffset="70889.23">11885 16112 414 0,'0'0'34'0,"0"0"-2"0,0 0-1 16,0 3 4-16,0 0 0 0,-6 2-3 0,6 2 0 0,-6 0-3 16,-1 4-1-16,0 0 1 0,-5 4-2 0,4 3 3 15,-4 1-3-15,-1-1-2 0,0 4-2 0,0 0 3 0,-7 3-5 16,7-2 3-16,-6 2-3 0,-1 1-2 0,7 0 0 15,-13-1 2-15,13-3-6 0,-7 4-1 0,-6-4 3 16,7 3-2-16,-1-3-1 0,0 0 0 0,1-4 1 0,0 4-4 16,-1-3-2-16,1 3 3 0,5-7-2 0,-5 3-1 15,-1-4-1-15,8 1-1 0,-2 0-3 0,2-4 1 16,-2 0 0-16,1 1-3 0,1 2-1 0,4-8 0 0,-4 6 2 16,-1-5 1-16,6 0 0 0,-6 1-1 0,7-1-1 15,-1-4 0-15,0 2-3 0,1 2 0 0,0-7-2 0,0 3-1 16,6 1-6-16,-8-4-1 0,8 0-8 0,-6 4-8 15,6-4-12-15,0 3-9 0,-6-3-11 0,6 4-7 0,0-4-9 16,0 4-5-16,0-4-19 0,0 0 7 0,6 0 7 16,0-4 14-16</inkml:trace>
  <inkml:trace contextRef="#ctx0" brushRef="#br0" timeOffset="72542.81">12400 16306 425 0,'-13'-4'33'0,"0"0"0"16,-1 4 0-16,-4-3-5 0,-2 3 1 0,0 3-6 16,1-3-2-16,-7 8 0 0,-1-5-2 0,1 9 3 15,0-2-1-15,1 5-2 0,-8 4 0 0,7-1-3 0,-6 7 4 16,5 4 0-16,1 1-3 0,0-1-3 0,0 8 1 15,7-1-1-15,-1-3-1 0,7 4-2 0,0 4 2 0,6-9 0 16,1 2-1-16,0-1-1 0,12-1 0 0,0-6-2 16,1-1 1-16,6-6-1 0,6 4 0 0,1-9 0 15,-1-3-1-15,7-9-1 0,0 7 4 0,1-6-4 0,5-6 0 16,-6-1 3-16,7-1-1 0,-7-5 3 0,7 0 1 16,-13-6 0-16,5 2 0 0,-5 0-2 0,6-5 0 0,-14-6 2 15,2 2-1-15,-8-3-1 0,1 1-1 0,-1-4-1 0,-6 3-1 16,0 0-5-16,-6-3 0 0,6 0 1 0,-13 3-2 15,6 1 0-15,-6 3 1 0,7 3-3 0,-8 1-2 16,2 4-6-16,-8 2-3 0,7 5-6 0,-7 3-8 0,1 4-9 16,-1 0-11-16,8 8-7 0,-8 0-10 0,7-1-3 15,0 7-3-15,6 1-19 0,1 3-10 0,6-3 6 0,0 3 12 16</inkml:trace>
  <inkml:trace contextRef="#ctx0" brushRef="#br0" timeOffset="73024">12569 16437 443 0,'0'-3'54'0,"0"-4"-6"0,0-1-4 0,6 1-6 16,2 7 2-16,4-4-7 0,1 4-4 0,-6-3-3 16,6 6-3-16,7 1-2 0,-8 0-3 0,8 3-2 0,-7 0-2 15,7 0-1-15,-8 5-1 0,8 2-2 0,-7-3-2 0,0 8 0 16,0-6-1-16,1 4-1 0,-8 0-1 0,0-2 1 16,-6 3 0-16,7-4-1 0,-7 1-2 0,0-4 4 15,-7 0 1-15,7 1 0 0,-6-5-1 0,0 4 0 0,-2-7 0 16,2 3 2-16,0 1-1 0,-8-5 4 0,8 1-1 15,-7-4 2-15,0 3-1 0,0 1 4 0,0-4 2 0,0 3 1 16,-6-3-4-16,5 4 0 0,2-4-5 0,-2 0-1 16,2 4 2-16,5-1-4 0,-6 1 2 0,6-4-1 15,1 0-4-15,0 7 3 0,6-7-4 0,0 5-1 0,0 1 4 16,-8-2-5-16,8 0 4 0,8-1-4 0,-8 0 3 16,0 6-4-16,0 1 0 0,0-3 4 0,6 4-4 0,0-4 3 15,1 9-2-15,6-9-2 0,0 4 0 0,-1 4 0 16,2-4-3-16,6 0-5 0,-1-1-2 0,1-2-6 15,-1 3-3-15,1 0-8 0,6-8-7 0,0 6-8 0,-7-2-9 16,7 0-7-16,-6-4-5 0,6-3-5 0,-7 0-6 16,7 0-18-16,-6-3 6 0,6-1 9 0,-7-4 7 0</inkml:trace>
  <inkml:trace contextRef="#ctx0" brushRef="#br0" timeOffset="73383.97">13350 16709 404 0,'-6'0'58'0,"6"0"-4"15,-6 0-3-15,-1 0-5 0,1 3-1 0,6 2-3 0,-7 1 2 16,0-2-2-16,7 3-2 0,-6 1-4 0,6 6-3 16,0-2-4-16,0 1 0 0,0 6-7 0,6-8 1 15,1 8-7-15,0-8 2 0,6 7-6 0,-1-7-5 0,2 3-3 16,6-3-7-16,-1 0-4 0,1 1-6 0,-2-5-9 16,9-1-6-16,-7-1-5 0,-1-1-2 0,0-4-8 0,1 0 2 15,-1 0-3-15,1-4-3 0,0-3 4 0,-7 3 2 16,7-7 4-16,-8 1 4 0,2 1 2 0,-2-5 4 15,-5 0 6-15,6-9 5 0,-6 5 7 0,5-4 3 0,-12-1 5 16,7 2 7-16,0-2 4 0,-7 6 10 0,0-5 5 16,0 7 3-16,-7 5 1 0,7-2 3 0,-7 5-3 0,1 0 3 15,-7 3-2-15,0 8-4 0,0-1 1 0,-7 5-3 16,1 2 3-16,-1 5-1 0,0 7-5 0,-6 4 1 16,1-1-5-16,-8 9-1 0,7 2-3 0,-6 5 0 0,6-2-3 15,-7 3-2-15,7 1-5 0,6 1-4 0,-6-4-2 16,7 0-3-16,5-3-9 0,2-1-3 0,-1-2-7 0,-1-1-4 15,8-8-4-15,0 4-11 0,-8-7-4 0,8 1-6 0,6-5-9 16,-6 0-15-16,-1-3 1 0,0-4 5 16</inkml:trace>
  <inkml:trace contextRef="#ctx0" brushRef="#br0" timeOffset="73997.72">12257 15793 414 0,'-53'33'39'0,"-5"8"3"15,-1 6-2-15,-6 4-1 0,-7 1 2 0,1 3-5 16,-1 3-6-16,-6-3 1 0,7 0-3 0,-1 0-3 0,0-4-3 16,1-4-3-16,5-3-2 0,1-2-2 0,6-3-2 15,8-2-2-15,5-8-3 0,7 0-2 0,0 1-7 0,13-5-4 16,0-3-8-16,-1-3-8 0,15 3-11 0,-2-4-5 15,2 1-8-15,-2-6-5 0,8 3-7 0,-1-5-16 16,1-4-6-16</inkml:trace>
  <inkml:trace contextRef="#ctx0" brushRef="#br0" timeOffset="74329.63">10850 15730 410 0,'0'16'31'0,"-7"1"4"0,7 6-2 16,-6 6 2-16,0 8-1 0,-2 7-9 0,-4 0-1 16,-1 7 0-16,0 4-1 0,0-3-3 0,-7 2-2 15,7 0-2-15,-6-2-3 0,6-4-1 0,-1-5-3 0,8 1-6 16,-7-10-6-16,6-2-2 0,1-5-5 0,6-2-11 16,-6-3-5-16,6-4-5 0,0-3-10 0,0-1-2 0,0 2-18 15,0-6-14-15</inkml:trace>
  <inkml:trace contextRef="#ctx0" brushRef="#br0" timeOffset="75302.82">10251 17162 401 0,'6'0'27'0,"0"0"1"0,1 0 0 0,0 0 0 15,12 0 2-15,-5 0-5 0,4 5-3 0,9-2-3 16,5-3 2-16,8 4 0 0,-1 1-1 0,6 1-3 0,7-3 2 16,13 5-3-16,0-5 0 0,8 2-1 0,4 2 0 15,8 0 2-15,13 0-5 0,-1 1 4 0,14-1-2 0,-1 4-5 16,2 0 3-16,11 4 0 0,1 0-2 0,0 2-2 15,6-2 2-15,0 7-3 0,1-3-1 0,-1 6-1 0,0-3 0 16,0 3-1-16,1 1-1 0,-7 0 0 0,6-1 1 16,-7 1-2-16,-5 4 0 0,-2-5 0 0,2 4 0 15,-7-3-1-15,-14 0 1 0,7-4-1 0,-5 3 0 0,-8-3 0 16,-13 0 2-16,0-3-3 0,-7 3 1 0,-6-4-1 16,-12-3 1-16,-8-1-1 0,1 1 1 0,-13-4-1 0,-7 0 0 15,-7-4 0-15,1-2 1 0,-14 2-1 0,8-7 1 16,-14 3 0-16,6-3 1 0,-6 3 0 0,0-3 1 15,-6 0-1-15,6-3-2 0,-8 3-1 0,2 0 0 0,-7 0 0 16,0 0-2-16,6 0-4 0,-13 0-4 0,8 0-1 16,-8 0-6-16,1 0-5 0,-1 0-1 0,0 0-9 0,-5 0-3 15,5 0-5-15,-6 0-3 0,0 0 0 0,7 0-1 0,-7 0-6 16,6 0-7-16,-6 0-5 0</inkml:trace>
  <inkml:trace contextRef="#ctx0" brushRef="#br0" timeOffset="80301.1">2891 8400 402 0,'0'0'12'0,"0"0"0"0,0-3 0 16,0 3-1-16,0 0-4 0,0 0-5 0,0 0 0 0,-6 0 5 15,6 0-2-15,0 0-1 0,0 0 0 0,0 0 1 16,0 0 0-16,0 0-1 0,0 0 1 0,0 0 1 0,0 0 2 16,0 0-2-16,0 3-2 0,0-3 0 0,0 0 2 15,0 0 0-15,0 0 0 0,0 0 0 0,0 0 0 16,0 0-1-16,0 0 0 0,0 0 0 0,0 0-1 0,0 0 1 15,0 0-1-15,0 0 0 0,0 0 0 0,0 0 0 16,0 0 0-16,0 0 0 0,0 0-1 0,0 0 3 16,0 0-2-16,0 0-2 0,0 0 0 0,0 0 5 0,0 0 1 15,0 0-2-15,0 0 1 0,0 0 0 0,0 0 1 16,0 0-3-16,-7 0 4 0,7 0 0 0,-7 0-4 0,7 0 4 16,0 0 0-16,-6 0-1 0,0 0-3 0,-1 0 1 0,0 0-1 15,-5 0 0-15,5 0 0 0,-6 0 1 0,0 0 0 16,-1 0 0-16,2 0 1 0,-1 0 1 0,0 0-4 15,-6 0 4-15,-1 0-6 0,0 4 1 0,-6-4 4 0,1 3-5 16,-2 5 5-16,-5-5-2 0,-1 1 0 0,-6 3 0 16,6 1 0-16,-6-1-3 0,0-4 3 0,1 1-1 0,-2 3 1 15,1-2-3-15,0-5 4 0,-1 3-2 0,2 0 2 16,-1-3-4-16,0 5 1 0,-1-5-1 0,8 0 0 0,-7 0 0 16,0 2 0-16,6-2-2 0,-6 0 4 0,6 0 0 15,1 5-5-15,-1-10 4 0,7 10-2 0,-7-5 0 16,8 0 0-16,-1 0 0 0,0-5-3 0,0 5 5 0,-1 0-5 15,9-2 5-15,-2-3-3 0,0 2 2 0,1 3 0 16,-1-3-2-16,0-2-2 0,7 5 0 0,-7-3 0 16,8-1 0-16,-2 4 1 0,2 4 0 0,-1-8 4 0,-1 4 0 15,2 0-5-15,-2-4 5 0,2 4-5 0,-2 0 4 16,1 0-4-16,1-3 4 0,5 3-4 0,-6 0 2 0,0 0 2 16,6 0-3-16,-6 0 1 0,1 0 2 0,-2 0-3 15,2 0 1-15,-2 0 0 0,1 0 0 0,0 3 0 16,0-3-1-16,1 4 1 0,-2-4 0 0,8 0 0 0,-7 0-3 0,6 0 5 15,-6 0-2-15,7 4 0 0,-1-4 0 0,-6 0-1 16,7 0 3-16,-1 0-5 0,0 0 5 0,1 0-3 16,-7 0-2-16,7 0 5 0,6 3-4 0,-7-3 4 0,0 0-2 15,7 0 0-15,-6 5 0 0,6-5-2 0,0 0 4 16,0 0-2-16,0 0 0 0,0 0-2 0,0 0 2 16,0 0 2-16,0 0-2 0,0 0 0 0,0 0-1 0,0 0 1 15,0 0 0-15,0 0-3 0,0 0 3 0,0 0-1 16,0 0 3-16,0 0-2 0,0 0-1 0,0 0 0 0,0 0-2 15,0 0 2-15,0 0 0 0,0 0 1 0,0 0 0 16,0 0 0-16,0 0 2 0,0 0-3 0,0 0 0 16,0 0 0-16,6 0 1 0,-6 0 0 0,-6 0-1 0,12 0 1 15,-6 0 0-15,0 0 0 0,0 0 0 0,0 0 0 16,0 3 0-16,0-3 0 0,0 0 0 0,0 0-1 0,0 0 0 16,0 0 1-16,0 0 0 0,0 0 0 0,0 0 0 15,0 0 0-15,0 0 0 0,0 0-3 0,0 0 3 0,0 3-2 16,0-3 2-16,0 0 0 0,0 0 0 0,0 0 0 15,0 0 0-15,0 0 0 0,0 0 0 0,0 0-1 16,0 0 0-16,0 0 0 0,0 0-3 0,0 0-4 0,0 0-3 16,0 0-2-16,0 0-6 0,0 0-5 0,0 0-8 0,0 0 0 15,0 0-9-15,0 0-1 0,0 5-2 0,-6-5-8 16,6 7-13-16,0-4-7 0</inkml:trace>
  <inkml:trace contextRef="#ctx0" brushRef="#br0" timeOffset="82653.71">3431 9767 406 0,'8'0'15'0,"4"0"0"0,-5 3 0 0,6-3-3 16,0 4 1-16,0-4-4 0,0 4 0 0,0-1-1 0,0-3-3 16,0 0 0-16,0 4 2 0,6-1-1 0,-5-3 0 15,5 0 0-15,-6 0-4 0,0 0 2 0,7 0 2 0,-1 0 0 16,1 0 0-16,-7 0-2 0,0 0 0 0,7 5 0 16,-1-5 0-16,1 3-2 0,-2-3 3 0,2 4-1 0,-6-1-2 15,5 1 2-15,1 0-1 0,-1-1 0 0,7 1 1 16,-6-1-1-16,0 1-1 0,5 0 5 0,1-1 1 15,0 5 1-15,1-5-2 0,5 1 0 0,-6 3-2 0,7-4 0 16,6 5-1-16,-7-4 0 0,8 1-1 0,-1 1 0 16,-7-2 0-16,7-1 0 0,0 1-1 0,7 4 0 0,-7-6 0 15,0 6 0-15,7-8-1 0,-8 8 0 0,1-4 0 16,1-1 0-16,5 4 0 0,-6-3-1 0,7 4 0 16,-7-5 0-16,0 4 1 0,1 1 0 0,-2-5-1 0,1 5 0 15,7-1 0-15,-7-4 0 0,0 2 0 0,1-2 1 0,5 1-1 16,-6 3 0-16,7-7-2 0,-1 7 2 0,1-3 0 15,-1-1 0-15,1 1 1 0,-1 3-1 0,1-2 0 0,-1-2 1 16,2 4-1-16,-2 1 0 0,1-1 0 0,-1-4 0 16,-6 6 0-16,7-3 0 0,-1 2 0 0,-5-5 0 15,-1 5 1-15,-1-1-1 0,1 0 0 0,1 1 0 0,-1-1 0 16,0 3 0-16,-1-2 0 0,2-1 0 0,-7 4-1 16,12-3 1-16,-13 0 0 0,8-1 0 0,-7 0-2 0,5-3 2 15,1 3 1-15,0-3-1 0,-6 2-2 0,6-2 3 16,-6 1-1-16,6-2 0 0,-7 4 0 0,1-3 1 15,-1-1 0-15,1 1 0 0,-1 0 0 0,1-1-1 0,-7 1 0 16,6 0 0-16,1-1 0 0,-1 5 0 0,1-5-1 16,-7 1 1-16,14 0 0 0,-15 2 0 0,9-1 0 0,5-2 0 15,-7 1 0-15,1 1 0 0,5-3 0 0,-5 5 0 16,6-7 0-16,-6 8 0 0,6-5 0 0,0 2 0 16,0-3-2-16,0-2 2 0,0 5 0 0,-6-5-2 0,5 3 3 15,1-3-1-15,1 4 0 0,-1-4 0 0,-7 4 0 16,7 0 1-16,1-1-1 0,-7 1 0 0,5-1 1 0,1 1-1 15,-6 4 0-15,6-5 0 0,0 1 0 0,0-1 0 0,-6 1 0 16,5 0 0-16,2 3 0 0,-1-3 0 0,0-1 0 16,0 1 0-16,0-1-2 0,0 2 2 0,0-2 0 15,1 1 0-15,-1-1 0 0,-7-3 0 0,7 4 0 0,0-4 0 16,-7 3 0-16,8 1 0 0,-7-4 0 0,5 4 0 16,-5-4 1-16,-1 3-1 0,1 1 0 0,-1-4-2 15,-5 5 2-15,5 2 0 0,1-7 0 0,-1 3 0 0,1 0 0 16,-7-3 0-16,6 4 2 0,-5-4-2 0,5 4 0 15,1-4 0-15,-7 0 0 0,0 4 0 0,7-4 0 0,-7 0 0 16,6 0-1-16,-6 0 1 0,1 2-1 0,5-4 1 16,-7 2 0-16,2 2 0 0,-1-2 0 0,-6 0 2 0,6 0-2 15,-7 0-1-15,7 5 1 0,-6-10 2 0,6 5-2 16,-7 5-1-16,1-5 0 0,0 0 1 0,-1 0 0 0,7 0 0 16,-6 0 0-16,-1 0 0 0,1 0-2 0,6 0 2 15,-7 0 0-15,1 0 0 0,0 0 0 0,6 0 0 16,-7 0 0-16,7 0 0 0,-6 0 0 0,5 0 0 0,1 0 0 15,-6 0-2-15,6-5 2 0,1 5 0 0,-2-2 0 0,-5-2 0 16,6 4 0-16,0-4 0 0,-7 0-2 0,7 1 2 16,0 3 0-16,-6-3 0 0,6 3 0 0,-7 0 0 15,8 0 0-15,-1-5 1 0,0 5-1 0,-7 0 0 0,7-2 0 16,0 2 1-16,1-5-1 0,-8 5 0 0,7-4 0 16,0 1 0-16,0 3 0 0,0 0 0 0,0 0 0 0,1-4 0 15,-1 4 0-15,-1 0 2 0,1-4-2 0,0 4 0 16,-6 0 2-16,7-3-2 0,-2 3 0 0,1-4 0 15,0 4 0-15,0 0 0 0,1 0 0 0,-1 0 0 0,-1 0-1 16,1-3 1-16,0 6 0 0,-6-6-12 0,7 3 13 16,-2 3 2-16,-5-6-3 0,6 3 1 0,-6 0 0 0,5 0 0 15,-5 0-2-15,0 0 2 0,-1 0-1 0,7 0 2 16,-6 0-2-16,-8 0 0 0,8 0 0 0,-1 0 0 16,-5 0 0-16,6 0 0 0,-8 0 0 0,1 0 0 0,0 0 0 15,0 0 1-15,-7 0-1 0,2 0 0 0,-2 0 0 16,0 0 0-16,-6 0 0 0,0 0 0 0,7 3 0 0,-7-3 0 15,0 0 0-15,-7 0-1 0,7 0 0 0,0 4-2 0,0-4 0 16,0 0-4-16,0 0-3 0,0 0-4 0,0 0-7 16,0 0-3-16,0 0-7 0,0 0-1 0,0 0-5 15,0 0-17-15</inkml:trace>
  <inkml:trace contextRef="#ctx0" brushRef="#br0" timeOffset="84871.38">13019 10051 401 0,'0'5'13'0,"6"-2"1"15,7-3 0-15,-6 4 0 0,-1 1 1 0,7-2-7 16,7 0-1-16,-14-3 1 0,14 0 0 0,6 0 0 0,-13 0-4 16,7 0 3-16,5 4-4 0,-5-4 3 0,6 0-4 15,0 0 1-15,1 0 2 0,5 4 0 0,-7-4 0 16,9 6-1-16,-2-9 0 0,1 6-1 0,6 2 0 0,-1 2-4 15,1-3 5-15,1-1-2 0,5-3 1 0,1 0 0 16,-1 4 0-16,8-4-1 0,-1 4 0 0,0-4 0 0,6 0 0 16,1 0-2-16,0 3-2 0,-1 1 0 0,1 3 0 15,6-4 1-15,0 5 0 0,-6-4 4 0,6-1-1 0,0 1 0 16,-6 0 0-16,6-4-1 0,6 0-1 0,-12 3 0 16,13 1 1-16,-7 0 0 0,0-1 0 0,6 2 0 15,-6 2-2-15,0 0 1 0,1 0 1 0,-1 1 0 0,0-2-4 16,-6-2 4-16,6 4-4 0,0-4 1 0,-6-1 2 15,6 4-1-15,-6-3-1 0,-1 0 4 0,7 3-2 0,-6-3 2 16,0-1-1-16,-1 5 0 0,-6-1 0 0,7-3 0 16,-7 2 0-16,0 2-1 0,-7 1-1 0,8-3-2 15,-8-3 0-15,1 5 4 0,-7 0-4 0,6-1 3 0,-5 0 1 16,5-3-3-16,-13 3 3 0,8-3-1 0,-1 3-2 0,0-4 4 16,-7 5-4-16,1-4 4 0,-1-1-5 0,1 1 5 15,-1 0-4-15,-5 3 3 0,5-7 0 0,-6 4 1 16,1-1-2-16,-1 1 1 0,-7-1 0 0,7 2-2 0,-6 2 0 15,0-7-2-15,-1 7 3 0,0-4-2 0,0 5 0 16,-5-5 0-16,6 1 4 0,-1 1-4 0,-6 2 4 0,6-7-4 16,-5 3 4-16,-2 0-4 0,8 1 0 0,-7 0 1 15,1-4 0-15,-2 4 0 0,1-4 0 0,0 0 0 0,6 2 0 16,-5 3 3-16,-1-5 1 0,0 0 0 0,0 3-2 16,0-3 1-16,0 0 0 0,0 0 0 0,0 0 0 15,0 0-4-15,0 0 4 0,6 4-2 0,-5-8 1 0,-2 4 0 16,2 4-3-16,5-4 0 0,1 0 0 0,0 0 0 15,-1 0 2-15,1 0 2 0,-2 0-4 0,2 0 2 0,7 0-1 16,-8 0 3-16,7 0-4 0,0 0 4 0,0 0-2 16,7 0-1-16,-7 0 3 0,0 0-2 0,7 0 0 15,-7 0-2-15,0 0 4 0,6-4-4 0,-6 4 4 0,7 0-4 16,0 0 2-16,-1 0 2 0,-7 0-4 0,9 0 4 16,-2 0-4-16,1-3 4 0,-1 3 0 0,1 0 0 0,6 0-1 15,-7 0 0-15,1-5 0 0,-1 5 0 0,7-2-4 16,-5 2 4-16,4 0 0 0,-5 0-3 0,-1-4 3 15,7 0-3-15,-6 4 3 0,-1-4 0 0,1 4-4 0,-1-3 4 16,8 0-3-16,-7-2 2 0,-1 3 2 0,1 2-1 16,-7 0-3-16,6 0 4 0,1-5-4 0,-1 5 2 0,1-4 0 15,-1 4 2-15,1 0-1 0,-1 0-3 0,1 0 0 0,-1 0 4 16,7 0 0-16,-5 0 0 0,4 0-4 0,-5 0 0 16,6 0 4-16,-7 0-2 0,7 0 0 0,1 0 0 15,-1 0 0-15,-1 0 0 0,2 0-2 0,-1 0 2 0,0 0 2 16,0 0-4-16,1 0 4 0,-2 0 0 0,1 0-4 15,0 0 4-15,1 0-4 0,-1 4 4 0,-1 1-2 0,8-5-2 16,-7 2 4-16,0 3-4 0,1-2 4 0,-1 0 0 16,6 5-4-16,-5-4 3 0,5-2-1 0,0 6-2 15,1-4 4-15,-1 1-4 0,1-2 1 0,-1 0 3 0,-5 5-4 16,5-5 2-16,1 0 1 0,-7 2 0 0,6-2-3 16,-5 1 4-16,-1-1-4 0,6 1 0 0,-5 0 4 0,-1-1-4 15,-1 1 4-15,1 0-2 0,1-1-2 0,-1 1 4 16,0-1-2-16,0 2-2 0,-6-2 4 0,6 1-4 15,0-4 4-15,-7 3-4 0,7 1 2 0,1 0 2 0,-8-4-2 16,7 0 2-16,-7 0-4 0,1 0-8 0,6 3 13 16,-6-3 0-16,0-3-1 0,-1 3-2 0,1 0 2 0,-1 0-2 15,1 0 2-15,-1 0-2 0,1 0 2 0,-1 0-4 16,1 0 2-16,-1 0 0 0,7 0 0 0,-6 0 2 0,-1 0-2 16,2 0-2-16,5 0 3 0,-7 0 1 0,1 0-2 15,5 0 0-15,-5 0 3 0,7 0-1 0,-8 0 0 16,7 0-2-16,0 0 0 0,0 0 0 0,0 0 1 0,0 0-1 15,0 0 1-15,0 0-1 0,7 0-1 0,-7 0 2 0,7 0 0 16,-1 0 0-16,1 0 0 0,-1 0 1 0,1 0-2 16,-1 0 1-16,8 0 0 0,-8 0 0 0,7 0 0 15,-7 0-2-15,8 0 2 0,-1 0 2 0,-7 0 0 0,8 0-3 16,-1 0 0-16,0 0 1 0,0 0-1 0,0 0 0 16,0 0 1-16,0 0-1 0,1-4 0 0,5 4 1 0,-6-4-1 15,6 1 0-15,1-1 1 0,0 1-1 0,-7-2 2 16,13 2 0-16,-6-1-2 0,0-3 0 0,6 7 0 15,-7-7 0-15,1 3 2 0,0 0-2 0,-1-3-1 0,0 4 1 16,1-2 0-16,0-1 0 0,-7 2 0 0,1-3 0 16,-2-1 0-16,-5 4 2 0,-1 1-1 0,1-4-2 0,-7 3-1 15,0-4 2-15,1 5 2 0,-8-5 0 0,-7 6 0 16,2-3 0-16,-7 1 0 0,-1 1-3 0,-6-1 4 16,0 0-3-16,-6 1 4 0,-1 3 0 0,1 0 0 0,-1-4 0 15,-6 4-1-15,0 0 0 0,0 0-1 0,0 0 0 16,0-3-3-16,0-1 0 0,-6 4-4 0,6-3-2 0,-7-2-9 15,1 2-4-15,-1-4-4 0,0 3-6 0,-5 0-9 16,-2-3-21-16</inkml:trace>
  <inkml:trace contextRef="#ctx0" brushRef="#br0" timeOffset="87675.07">3354 13489 408 0,'0'0'17'0,"0"0"0"0,0 0 3 16,0 0 2-16,0 0 2 0,6 0-8 0,0 0 3 0,2 0 0 15,4 0 0-15,-5 0-3 0,6 0 2 0,0 0 0 16,7 0-4-16,-8 0 0 0,8 0-1 0,-1 0-2 0,-5 0 0 16,12 0-1-16,-7 0-1 0,1 0-1 0,6 0 0 15,-7 0-1-15,7 0 0 0,0 0 0 0,7 0 0 16,-7 0-3-16,6 0 4 0,1 0-4 0,-1 0 3 0,7 0 0 16,-6 0-1-16,7 0-5 0,-2 0 1 0,7 0-1 15,-5 0 2-15,-1 0 2 0,0-4-5 0,1 4 0 16,5-4 0-16,-6 0 4 0,0 1-4 0,0 0 4 0,0-2-2 15,7 5-1-15,-7-7-2 0,0 7 4 0,7-7 0 16,-7 3-4-16,-1 0 3 0,9 1 0 0,-9 3-4 0,7-4 4 16,-5 4-3-16,-1-3 3 0,6 3 0 0,-12 0 0 15,13-4-1-15,-14 4 0 0,7 0 0 0,1 4-4 0,-8-4 4 16,7-4-4-16,-6 4 1 0,6-3 4 0,-7 3-2 16,7 0 3-16,-6 0 1 0,6-5 0 0,0 5 0 15,0-3 0-15,7 3-1 0,-7-4-1 0,7 8 2 0,-1-8-2 16,1 4 0-16,5 0-1 0,-4 0 0 0,-2 0 0 15,1 0 0-15,5 0 0 0,-5 4 0 0,-1-4 0 0,2 0 0 16,-2 3 0-16,1 2 0 0,5-2 0 0,-5 1-1 16,-1-4 0-16,8 3 0 0,-1 1 2 0,1-1-4 0,-2 5 4 15,1-8-1-15,7 3-1 0,0 1 0 0,0 1 0 16,-8-3 0-16,14 6 0 0,-6-8 0 0,-1 3 0 0,1-3 0 16,0 4 0-16,6 0 0 0,-6 0 0 0,6-2 0 15,-7-2 0-15,1 5 0 0,6-5 0 0,0 7 0 16,-6-2-1-16,6-5 1 0,-7 3 2 0,1 0-2 0,0 1-1 15,0 0 1-15,-1 2 0 0,-6-1 0 0,0-2 0 16,-6 1 0-16,6 0 0 0,-6 3 0 0,5-4 0 0,-5 1 0 16,-1-4-1-16,2 0 0 0,-2 7 1 0,1-7-2 15,6 4 2-15,-13-4 0 0,6 3 0 0,1 2 0 0,-7-5 2 16,0 3-2-16,1 1 0 0,-2-1 0 0,-5-3 0 16,-1 4 0-16,1 0-1 0,-1-1 1 0,1 1 0 15,-7 0 0-15,0-1-1 0,1-3 1 0,-9 5 0 0,2-3 0 16,7 3 0-16,-15-5 0 0,8 3 0 0,-7 1 2 15,7-4-3-15,-8 4 1 0,2-4-1 0,-8 3 1 0,7-3 0 16,-6 4 0-16,6-4-1 0,-7 0 1 0,-6 0 0 16,6 0 0-16,-6 0 0 0,0 0 0 0,8 0 0 15,-8 0 0-15,0 0 0 0,0 0 0 0,-8 0-1 0,8 0-1 16,0 4 2-16,0-4 0 0,0 0 0 0,0 0 1 0,0 0-1 16,0 0 0-16,0 0 0 0,0 0 0 0,0 0 0 15,0 0 0-15,0 0 0 0,0 0 0 0,0 0 0 0,8 0 0 16,-8 0 0-16,0 0 0 0,6 0 0 0,0 0 1 15,0 0-1-15,1 0 0 0,0 0 0 0,-1 0 0 16,7 0 0-16,-6 0 0 0,6 0 0 0,-1 0-2 0,8 0 2 16,0-4 0-16,-1 0 0 0,1 4 0 0,6-3 0 15,0-1 0-15,0-3 0 0,7 2 0 0,0 3-2 0,-8-6 2 16,7 4 0-16,8 0 0 0,-7 1 0 0,-1-1 0 16,7 4 2-16,0-7-2 0,-7 7 0 0,8-4 0 15,-1 4 1-15,0-3-1 0,1 3 0 0,-8-5 0 0,7 2 0 16,6 3 0-16,-5-4 0 0,5 1-2 0,-6-5 2 15,7 8 0-15,-1-7 0 0,1 7 0 0,-1-7 0 0,1 7 0 16,-1-7 2-16,-5-1-2 0,5 5 0 0,0-1 0 16,-5 0 0-16,5 1-2 0,-6 0 2 0,1-5 0 15,-1 8 0-15,0-4 1 0,0 4 0 0,0 0-1 0,-6-5 0 16,5 10 1-16,-5-5-1 0,6-5 0 0,-6 5 0 16,6 5-2-16,-6-5 2 0,-1 0 0 0,1 0 2 0,-1-5-2 15,1 3 0-15,-1 2 0 0,-6 0 0 0,1 0 0 16,5 0 0-16,-12-4 0 0,5 0 0 0,1 4 0 0,1 0 0 15,-8 0 0-15,8 0 0 0,-8 0 0 0,0-4-2 16,0 4 3-16,1 0-1 0,-6 0-1 0,5 0 2 0,-6 0-1 16,6 0 1-16,-5 0-1 0,-1 0 2 0,6 0-1 15,-6 0 0-15,1 0 0 0,5 0-1 0,-6 0 0 16,0 0 0-16,7 0 0 0,-1 0 0 0,-6 0 0 0,6 0 0 16,1 0 0-16,-7 0-2 0,6 0 4 0,1 0-2 15,-1 0 1-15,1 0-1 0,6 0 0 0,-7 0 0 0,7 0 0 16,-6 0 0-16,7 0 0 0,-8 0 0 0,7 0 0 15,0 0 0-15,0 0 0 0,0 0 0 0,1 0 2 0,-2 0-2 16,1 0 0-16,0-3-1 0,0 3 0 0,7 0 1 16,-7 0 2-16,0 0-3 0,0 0 1 0,0 0 0 0,6-3-1 15,-6 3 1-15,7 0 0 0,-7 0 0 0,0 0 2 16,1 0-2-16,5-5 0 0,-6 5 0 0,0 0-2 16,7 0 2-16,-7 0 0 0,-1 0 0 0,2 0 0 0,5 0 0 15,-6 0 0-15,0 0 0 0,7 0 1 0,-7 0-1 16,7 0 2-16,-1 0-1 0,-6 0 1 0,7 0-2 15,-1 0 0-15,1 0 0 0,-1 0 2 0,1 0 0 0,-1 0-3 16,1 0 0-16,-1 0 1 0,1 0 1 0,7 0-1 16,-8 0 0-16,1 0 0 0,-1 0 0 0,7 0 2 0,-6 0-3 15,5 0-1-15,2 0 2 0,-1 0 2 0,-6 0-3 16,13 0-1-16,-8 0 2 0,1 0 2 0,7 0 0 16,-7 0 0-16,6 0-1 0,1 0-2 0,0 0 1 0,0 8 1 15,-1-5 0-15,1 1 0 0,5 0 0 0,-5 2 0 0,-1-1-3 16,2 2 1-16,-2 1 2 0,7-5-2 15,-7 1-1-15,1 0 2 0,-1 2-1 0,8-1-1 0,-7 2 0 16,-1 0 2-16,7 0 2 0,-6-3-1 0,6 3 0 0,-7 5-2 16,8-5-2-16,-7 0 3 0,-1 0 1 0,1 1-2 15,-1 0 0-15,1-1 1 0,-7 0 1 0,6 0-4 0,-5 1 2 16,-1-2 0-16,-1 3 0 0,-5-6 3 0,-1 4-2 16,1-3 0-16,-7 3 0 0,0-3 0 0,1-1 0 0,-1 1 0 15,-7 0 0-15,1-1 1 0,-1-3-1 0,-6 5 0 16,0-5 0-16,0 0 0 0,0 0 0 0,-7 0 0 15,-6 0 0-15,7 0-1 0,-7 0 0 0,0 0 3 0,0 3-2 16,0-3 1-16,0 0-1 0,0 0 3 0,0 0 0 16,0 0 0-16,0 0-2 0,0 0 2 0,0 0 0 15,0 0-1-15,-7 0 0 0,7 0 0 0,-6 0 0 0,6 0 0 16,-6-3 0-16,-1 3 0 0,1 0 0 0,6-5 0 16,-7 5-1-16,7-3 0 0,0 3 0 0,-7-4-3 0,7 4 0 15,0 0 2-15,0 0 2 0,0-4-1 0,0 4 1 16,-6 0-1-16,6 0 0 0,0 0 0 0,0 4 0 0,0-8-4 15,0 4 1-15,0 0-1 0,0 0 1 0,0 0 0 16,0 0 0-16,0 0 0 0,0 0 0 0,0 0-1 16,0 0 1-16,0 0-4 0,0 0-3 0,0 0-7 0,0 0-9 15,0 0-10-15,0 0-8 0,0 0-11 0,0 0-11 16,0 0-24-16,0 0 10 0,0-3 10 0</inkml:trace>
  <inkml:trace contextRef="#ctx0" brushRef="#br0" timeOffset="89057.25">20378 13910 424 0,'7'-4'29'0,"-7"0"3"0,6 1-2 0,0 0 2 0,2-4 0 16,-8 2-5-16,6 1-3 0,7 4 3 0,-7-3-3 0,-6-1-1 15,7 0-2-15,-1 4 2 0,1-3-6 0,-1-1-1 16,0 4 1-16,2 0 1 0,-2 0-4 0,7-4-1 0,-7 4-1 16,7 0-3-16,-6 0 1 0,13 0-1 0,-8 0-1 15,2 0-2-15,5 0 1 0,1 0-1 0,0 0 2 0,-2-3-2 16,9 3-3-16,-1 3 4 0,0-3-4 0,0 0 0 16,7 0 2-16,-1 4 1 0,1-4 0 0,-1 4-1 15,7-1 0-15,0 5 0 0,-7-5 0 0,15 6-2 0,-9-7 0 16,1 6 2-16,1-1-2 0,5-3 0 0,1 2 1 15,-1-1 0-15,8 2 0 0,-8-2-1 0,7 1 0 0,1-2 0 16,5-4-1-16,0 7 1 0,1-7 1 0,-1 3 0 16,1-3-2-16,0 0 0 0,6 5 0 0,-6-5 0 15,6 0 1-15,-7 0 0 0,7 0-2 0,-6 0 1 0,6-5 1 16,0 5-2-16,-6 0 2 0,6 0-4 0,-6 0 1 16,6 0 3-16,-7 5-4 0,7-5 1 0,-12 0 3 0,5 3-4 15,1-3 1-15,-6 4 0 0,4 0 0 0,-4-1-1 16,-1 1 1-16,0-4 0 0,-6 3 3 0,0-3 0 15,5 4-3-15,-5-4-1 0,-1 0 4 0,1 0-1 0,0 0-3 16,0 0 3-16,-1 0-3 0,-6 0 3 0,7 0-4 16,-1 0 4-16,1 0-3 0,-7 0 3 0,7 0 0 0,-1 0 0 15,-6 0-1-15,1 0 0 0,-2 0 0 0,1 0 0 0,-6 0 0 16,-1 0 0-16,1 0 0 0,-7 0-1 16,0 0 0-16,0 0 0 0,1 0-3 0,-9 0 4 0,9 4 0 15,-7-4-4-15,6 3 0 0,-7-3 4 0,7 4 0 0,-6-1-3 16,-1-3 0-16,7 5 4 0,-6-2-3 0,0-3-1 15,-1 0 4-15,-6 0-3 0,6 0-1 0,-5 4 4 0,-2-4-4 16,1 0 0-16,0-4 0 0,-6 8 4 0,-1-8 0 16,-6 4-4-16,6 4 4 0,-6-4-4 0,0 0 4 15,0 0-2-15,0 0 2 0,0 0-4 0,0 0 4 0,0 0-4 16,0 0 4-16,0 0 0 0,0 0-3 0,0 0 3 16,0 0-4-16,0 0 5 0,0 0-4 0,0 0 4 0,0 0-4 15,0 0 4-15,0 0-2 0,0 0-2 0,0 0 4 16,0 0-4-16,0 0 4 0,0 0-4 0,0 0 2 15,0 0 2-15,0 0-4 0,0 0 3 0,0 0-2 0,0 0-2 16,0 0 3-16,0 0-5 0,0 0-1 0,0 0-6 16,0 0-2-16,0 0-7 0,0 0-7 0,0 0-7 0,0 0-5 15,0 0-9-15,0-4-3 0,8 4-3 0,-8-3 1 16,12-2-2-16,-5 5-3 0,6-3-8 0,0-1-1 16,0 4-3-16</inkml:trace>
  <inkml:trace contextRef="#ctx0" brushRef="#br0" timeOffset="89935.77">25888 14159 410 0,'0'0'28'0,"0"-4"-2"0,0 4 1 0,7 0-3 15,-1 0-3-15,7 0-4 0,0 0 0 0,13-3 2 16,1 3-3-16,5 0 2 0,1-5 1 0,18 10 0 0,-5-5-3 16,13 3 2-16,0 6-1 0,6-3-1 0,6 5-2 15,0-1 0-15,8 6 2 0,6-2-2 0,-1 5-1 16,1-1 2-16,12 4-1 0,-6 0-1 0,8 3-1 0,5-3-2 16,-7 4-1-16,7 0-1 0,1 3-1 0,-8-3 0 15,7 3-1-15,-5-3-1 0,-2-1-1 0,-6 1 0 0,7-1-1 16,-7 4 0-16,7-6 0 0,-7 3 0 0,0-1-1 15,0-3 0-15,-6 0 0 0,6 0 0 0,-7 1-1 16,-5-5-2-16,6 0 2 0,-7 0 1 0,-7 1-2 0,-5-5 1 16,-1-3 0-16,-6 0 0 0,-1 0 0 0,-6 0 1 15,-14-8-1-15,2 2 1 0,-7-2 1 0,-1-3-1 0,-13 3 4 16,1-6 1-16,0 3 1 0,-7-3 1 0,-7 3 0 0,1-5-1 16,0 2 1-16,-1 0 3 0,-6-2-2 0,0 2-1 15,6 0 0-15,-6-2-1 0,0 5 1 0,0-3-2 16,0-1-2-16,0 1 2 0,0-1-1 0,-6 0-1 0,6-3 0 15,0 3-1-15,-6 1 1 0,-1-4-3 0,0-1 1 16,1 4-1-16,-1 1 2 0,1-5-4 0,-8 5 0 0,8-5 0 16,-6 5-2-16,4-1-7 0,-4 1-1 0,-1-1-8 15,-1 0-7-15,2 1-8 0,-8-1-8 0,7 4-10 16,-7 0-11-16,0 0-7 0,2-4-16 0,-2 4-9 0,-7 0 8 16,9 0 7-16</inkml:trace>
  <inkml:trace contextRef="#ctx0" brushRef="#br0" timeOffset="91965.94">3165 14804 403 0,'0'0'28'0,"-6"0"2"16,6 0-1-16,0 0-2 0,0-4-1 0,0 4-3 16,0-3-1-16,0 3-1 0,0 0-2 0,0 0-3 15,0-4-1-15,0 4-1 0,0 0-1 0,0 0-2 0,0 0 0 16,0 0-2-16,0 0 0 0,0 0-1 0,0 0 1 16,6 0 0-16,-6 0 0 0,13 0-2 0,-7 0-3 0,7 0 0 15,6 0 4-15,1-4-2 0,0 4 1 0,13 0-1 16,-1 0-1-16,1 0 0 0,6 0-1 0,-1-3 0 0,2 3-1 15,5-4 0-15,8 1-1 0,-8 3-2 0,7-5-2 16,7 2 0-16,-7-2 1 0,7 3 0 0,-1-6 4 16,8 4-4-16,-9-3 0 0,9 3 0 0,-8 2 0 0,1-3 1 15,7 1-1-15,-15 1 0 0,8 3 1 0,-13 0 0 0,6-4 0 16,-6 4 2-16,-8 0 1 0,1 0-2 0,-6 0-2 16,-1 0 4-16,-6 4-1 0,-6-8 0 0,0 4 0 15,-1 0 0-15,-5 0-1 0,-8 0 0 0,0 0 0 0,-6 0-3 16,0 0 0-16,7 0 5 0,-7 0-1 0,0 0 1 15,-7 0 0-15,7 0 0 0,0 0 1 0,0 0 2 0,0 0 1 16,0 4-3-16,-6-4-2 0,6 0 0 0,-6 0 0 16,-2 0 0-16,2 0 0 0,6 0 4 0,-6 0-5 15,0 3 0-15,-1-6 4 0,0 3-1 0,1 3-4 0,-1-6 3 16,1 3-2-16,-1 3-4 0,0 1-6 0,1-4-2 16,0 5-4-16,-8-3-7 0,8-2-7 0,0 4-7 0,-1 3-6 15,-6-3-9-15,6 0-4 0,1 0-13 0,0-2-7 16,6 3 5-16</inkml:trace>
  <inkml:trace contextRef="#ctx0" brushRef="#br0" timeOffset="99538.18">14126 6660 405 0,'0'0'18'0,"0"0"2"0,0 0-4 0,0 0 3 16,0 0-4-16,0 0-4 0,0 0 0 0,6 0-1 15,-6 0 0-15,0 0-2 0,7 0 1 0,-7 0-1 0,6 0 0 16,1 0 1-16,-7 0 0 0,7 4-1 0,-1-4-3 16,0 0 4-16,1 0 1 0,0 3-2 0,5-3 0 15,-5 0-1-15,6 4 0 0,0-4 0 0,0 0 2 0,0 0-1 16,7 4-4-16,-7-4 4 0,7 0-4 0,5 0 3 15,-5 0-3-15,6 0 2 0,0 0 0 0,0 3-5 0,7 1 0 16,-1-4 4-16,-5 0-2 0,11 0-3 0,-5 0 4 16,6 0-4-16,-1 0 0 0,2 0 3 0,-1 3 0 0,0-3 0 15,1-3-1-15,5 6 0 0,0-3-4 0,1 0 4 16,-1-3 0-16,1 3 0 0,-1 0 0 0,1 0-1 0,7 0 0 16,-8 0 0-16,7 0 0 0,-7 0 1 0,8 0-3 15,-1 0 4-15,0 0 1 0,6 3 3 0,-5 1-1 0,6-4 1 16,-1 8-5-16,1-8 0 0,6 3 0 0,0 1 3 15,-6 3-1-15,6 0 0 0,0 1 0 0,-7-5-1 16,7 4 0-16,-6 1-4 0,6 0 3 0,0-1-3 0,0 3 0 16,-6-1 3-16,6-2 0 0,-6 0-3 0,6 4 3 15,0-4-4-15,-7 5 4 0,7-6 0 0,0 2 0 0,-6 3-4 16,0-4 0-16,6 4 4 0,1-4-2 0,-8 5 0 16,0-5 0-16,7 4-2 0,-6-4 3 0,0 0 0 15,-1 5-3-15,-5-5 3 0,6 4-3 0,-8-4 3 0,1-3-1 16,1 6 0-16,-1-5 1 0,0 2-2 0,0 0 2 15,-7 0-2-15,8-3-1 0,-7-1 3 0,5 6-1 0,-5-7-2 16,-1 3 3-16,1-2-3 0,0-3 1 0,0 7 1 16,-1-3-1-16,-6-4 0 0,7 4-2 0,-8-2 2 15,1 3 0-15,-6-2 2 0,7 6 0 0,-2-6 0 0,-5 0 0 16,-1 1 0-16,1 0-3 0,-7-1 1 0,7 1 0 16,-7-4 0-16,0 4 0 0,0-1 0 0,-1-3-1 0,-5 4-1 15,7-4 2-15,-8 3 0 0,-6-3-1 0,7 0 2 16,-7 4-1-16,0-4 1 0,0 0 0 0,-1 0-1 15,2 0 1-15,-8 0 0 0,7 0-1 0,-6 4 1 0,-1-8-1 16,1 4 1-16,-7 0 0 0,6 0 0 0,0 0 0 0,-6 0 0 16,0 0 0-16,8 0 0 0,-8 0-2 0,0 0 2 15,0 0 0-15,0 0 0 0,0 0 0 0,6 0 1 0,-6-4-1 16,0 4 0-16,0 0 0 0,0-3 0 0,0-1 1 16,0 1-2-16,0 3 1 0,0-4 0 0,0 0 0 15,0 1-2-15,0-1 2 0,6-3 2 0,-6 7-2 0,7-7 0 16,-7 2 2-16,7 2-3 0,-1-2 1 0,0-1 0 15,1 2 0-15,6-3-1 0,-6-1 1 0,5 6 0 0,2-7 0 16,-2 2 0-16,1-4 0 0,1 1 0 0,-2-2 0 16,8 1 0-16,0 0 0 0,-7-4 0 0,7 1 0 15,-1-1 0-15,0 0 0 0,1 1 0 0,-1-4 0 0,1 3 0 16,-1-4 0-16,1 5 0 0,0-4 0 0,-1 0 0 16,1 3 0-16,0-4 1 0,-8 5 0 0,8-1-1 0,-1 0 0 15,1 1 1-15,0 3-1 0,-1-4 0 0,-6 1 1 16,6 2-2-16,1 2 1 0,-7 3 0 0,0-4 1 15,0 4 0-15,1-2-1 0,-2 2 0 0,-6 4 0 0,8-5 0 16,-8 5 0-16,1 3 2 0,-1-4-2 0,1 1 0 16,-7 3 0-16,0-5 0 0,0 5 2 0,7 0-2 0,-7 0 0 15,0 0 0-15,0 0 2 0,0 0-2 0,0-3 0 0,-7 6 0 16,7-3 2-16,7 0-2 0,-7 0 0 16,0 0 0-16,0 0 0 0,0 0-1 0,0 0 1 0,6 0 0 15,-6 0-1-15,0 0 0 0,0 0 2 0,6 0-1 0,-6 0 0 16,6 0 0-16,2 0-2 0,-8 0 2 0,0 0-1 15,6 5 3-15,0-5-2 0,1 0 0 0,6 3 0 0,-6 1 0 16,5-4-2-16,2 3 1 0,-2-3 1 0,8 0-1 16,-7 4 0-16,7-4 1 0,-1 4 0 0,7-1-1 15,-6 1 1-15,0-4-1 0,-1 0 0 0,0 3 0 0,-6 1 0 16,7 1 0-16,-7-3 1 0,0-2-1 0,0 5 1 16,-7-5-1-16,8-5 0 0,-8 10 1 0,0-5-1 0,1 0 1 15,0 0 0-15,-7 0 0 0,0 0 1 0,0 0-2 16,0 0 1-16,0 0 0 0,0 0 0 0,0 0 0 15,0 0 0-15,0 0-1 0,0 0 2 0,0 0-1 0,0-5-1 16,0 5 0-16,0 0 0 0,0 0-3 0,0-2-4 16,0 2-8-16,0 0-6 0,-7-5-4 0,7 1-8 0,-7 1-10 15,1 3-13-15,0-7-14 0,-1 7-3 0</inkml:trace>
  <inkml:trace contextRef="#ctx0" brushRef="#br0" timeOffset="-164672.91">6623 14503 402 0,'26'33'9'15,"0"0"5"-15,1 0-4 0,-2 8 4 0,-5-1 0 16,6 0-6-16,0 8 0 0,0-1 0 0,-7 12-1 16,7 0 2-16,-6 2-2 0,7 6-3 0,-9 6 1 0,9 1-1 15,-7 2 0-15,-2 5 4 0,2 3-1 0,0 1-5 16,-1 2 0-16,-5 1 0 0,-2 4-1 0,1 3 4 0,-6-3-5 15,0-2 1-15,-7 6 4 0,6 0-5 0,-12-4 0 16,6 2 0-16,-7 2 5 0,0-4-4 0,1-5 4 16,-1 5 2-16,-5-4 3 0,-2 0 0 0,2-4 1 0,-2 0 0 15,-5 4 0-15,-1-7 4 0,0 3-4 0,1 1 1 16,-1-1 3-16,-6-3-1 0,7 0 2 0,-1-5-1 0,1 0 0 16,0 2-6-16,-1-8 2 0,1-5-1 0,-1-3 0 15,6-3-2-15,-5 0 1 0,6-4-4 0,-6-4 2 16,5 0-1-16,2 1 0 0,-8-5-1 0,7-3-1 0,0-4 0 15,-6-3-1-15,5-1 0 0,1-6 0 0,1-5-1 16,-2-3 0-16,8 1 0 0,-7-12 0 0,6 3-1 0,7-6 0 16,-6-5 0-16,6 1 0 0,0 0 0 0,0-4-2 0,-7 0-5 15,7 0-2-15,0 0 0 0,7 0-5 0,-7-4-5 16,-7 0-5-16,7 1-7 0,0-1-1 0,0 0-4 16,0-3-4-16,0 0-2 0,0-4-1 0,0 0-12 0,0-1-9 15</inkml:trace>
  <inkml:trace contextRef="#ctx0" brushRef="#br0" timeOffset="-163740.04">4441 17159 414 0,'0'33'34'0,"0"8"-2"0,0-1 1 0,6 0-2 0,2 3-2 16,-8-1-7-16,6-3-6 0,0 3 3 0,1-7-3 16,-1-1-2-16,-6-5 1 0,7 0-2 0,-1-4-1 15,1-6-4-15,-7 4-1 0,6-5 1 0,-6-7-1 0,7 4-2 16,-7-5-7-16,7 5-3 0,-1-8-7 0,-6 4-1 0,6 0-8 15,-6 4-2-15,7-4-8 0,-7 0-2 0,7 4-3 16,-1-1-3-16,-6-3-14 0,6 8-10 0</inkml:trace>
  <inkml:trace contextRef="#ctx0" brushRef="#br0" timeOffset="-162998.97">4662 18006 410 0,'0'0'15'0,"0"0"0"0,0 0-3 0,0 0 0 16,0 0-2-16,-6 0-5 0,12 0 0 0,-6 0 0 16,0 0 0-16,0 0 1 0,0 0-1 0,0 0 1 15,0 0 0-15,0 0-1 0,0 0-2 0,0 0 4 0,0 0 0 16,0 0 0-16,0-4 1 0,0 4-2 0,0 0 0 15,0 0 0-15,0 0 0 0,0 0 0 0,0 0-1 0,0 0-1 16,0 0-1-16,0 0-1 0,0 0 1 0,0 0-3 16,0 0 2-16,0 0 0 0,0 0 0 0,0 0 2 15,0 0-3-15,0 0 0 0,0 0 0 0,0 0 0 0,0 0 0 16,0 0 1-16,0 0 2 0,0 0-4 0,0 0 6 16,0 0 0-16,0 0 1 0,0 0-1 0,0 0 0 0,0 0 1 15,0 0 0-15,0 0 3 0,0 0 0 0,0 0-1 16,0 0 0-16,0 0-2 0,0 0 2 0,0 0-1 15,0 0 0-15,0 0 0 0,0 0-2 0,0 0 1 0,0 0 4 16,0 0 0-16,0 0-5 0,0 0 4 0,0 0-2 16,0 0-1-16,0 0-1 0,0 0-1 0,0 0 0 0,0 0-1 15,0 0-1-15,0 0-2 0,0 0 2 0,0 0 0 16,0 0-1-16,0 0 0 0,0 0 0 0,0 0 0 16,0 0 0-16,0 0-1 0,0 0 0 0,0 0 1 0,0 0-1 15,0 0 1-15,0 0 3 0,0 0-1 0,0 0 1 0,0 0 2 16,0 0 2-16,0 0 4 0,0 0 1 0,0-4-5 15,0 4 2-15,0-3 0 0,0-1-2 0,8-3-1 0,-2-1-4 16,0-3 2-16,0-3 0 0,8-4-1 0,-1-4-1 16,7-4 0-16,-8 0-1 0,8-3-2 0,-1-4 2 15,1 0-1-15,0-4 0 0,-8 4 2 0,8-3-2 0,-7 2-1 16,1 2-3-16,-2 2 3 0,1 5 1 0,-6-1-2 16,6 1 1-16,-7 6-1 0,0 1-2 0,-6 3-5 0,8 0 0 15,-2 4 0-15,-6 1-7 0,0 2-4 0,0 5-6 16,0-1-6-16,0 0-6 0,0 8-5 0,-6-4-4 15,-2 4-4-15,8-1-1 0,-6 5-5 0,0-1-16 0,-1 4-5 16,1 0 3-16</inkml:trace>
  <inkml:trace contextRef="#ctx0" brushRef="#br0" timeOffset="-162724.77">4676 18017 410 0,'-20'0'37'0,"7"0"-2"0,0 3-4 16,-6-3-1-16,5 0 2 0,-5 0-7 0,6 0-3 0,0 0-5 15,-7 0-4-15,1 0 1 0,6 0-2 0,-7-3-2 16,1 3-1-16,-1 0-1 0,1-5-1 0,-7 2-4 0,6 0-3 15,0-1 1-15,7 0-5 0,-6 1-5 0,6-1-3 16,0 4-7-16,6-4-8 0,1 4-1 0,-1-3-5 16,7 3-5-16,-6 0-12 0,6 0-14 0</inkml:trace>
  <inkml:trace contextRef="#ctx0" brushRef="#br0" timeOffset="-161503.52">3940 17379 427 0,'-20'26'33'0,"-6"-1"0"0,7 5-3 15,-1-4 3-15,1-1-4 0,-1 1-4 0,0-1-3 0,1 5 4 16,-1-5-4-16,8 1-1 0,-8-1-3 0,7-2-1 0,0 3-2 15,0-1-1-15,6-3-2 0,-6 3-2 0,1-2-3 16,4-2 2-16,-4 1-2 0,-1 4 0 0,6-3-1 16,-6 2-1-16,1-3-1 0,4 0 0 0,-4 3 2 0,-2 1-5 15,1-4 2-15,1 4-1 0,5-5 1 0,-6 2 0 16,0-2-1-16,0-2 0 0,6 4 0 0,-6-6 0 0,0-2-1 16,-7 3-3-16,8-4 3 0,-8 5 0 0,7-4 0 15,-7 0 0-15,1 3-1 0,-1-4 0 0,1 1 0 0,0 0 0 16,5-1 1-16,-5 1 0 0,-1 0 1 0,8-5 0 15,-8 5 0-15,7-4 0 0,6-3 0 0,-6 2 3 16,7-2 1-16,0-5 0 0,-2 5-2 0,8-5 0 0,-6-3 0 16,6 5 1-16,0-5 0 0,0 0-1 0,0 0 0 15,0 0 0-15,0 0 3 0,0 0 0 0,0 0 0 16,0 0-1-16,0 0 0 0,0 0 0 0,0 0 0 0,0 0-4 16,0 0 5-16,0 0-2 0,0 0 1 0,0 0 0 15,0 0 4-15,0 0 0 0,0 0-4 0,6 0 4 0,-6-5-2 16,8 2 0-16,-8-1-1 0,6-3 1 0,0-1-2 15,1 1 1-15,6-4-1 0,-7-3 0 0,1-1-2 0,5-7-2 16,2 3 2-16,-8-3 2 0,8 1-1 0,-8-8-3 0,7 3 0 16,0-3 0-16,-6-4-1 0,-1-1 0 15,7 1-1-15,-13-3 1 0,7 3 0 0,-1-4-1 0,0 1 1 16,-6 3-1-16,0 0 0 0,7 0 0 0,-7 4-2 0,0 3-1 16,-7 3-1-16,7 6-6 0,0 2-2 0,-6 0-6 15,6 8-7-15,0-1-5 0,0 6-8 0,0-3-6 0,0 5-4 16,0 0-3-16,0 0-4 0,0 5 4 0,0-3 1 15,6 6-10-15,-6-1-5 0,7 1-9 0,-1 2 7 16</inkml:trace>
  <inkml:trace contextRef="#ctx0" brushRef="#br0" timeOffset="-149986.46">17414 15881 402 0,'27'29'8'16,"-8"1"4"-16,-6 7 0 0,1 3-4 0,-8-1 4 16,-6 6-9-16,0-1 4 0,-6-1 0 0,-8 2-1 15,1-5-1-15,-6 4 0 0,0-5-3 0,-1-2-2 0,0-3 2 16,1-2 2-16,-1-2-1 0,1-4 0 0,-1-1-3 15,7-6 2-15,0-1-2 0,0 1-7 0,0-5 0 0,0-3-6 16,0-3-1-16,0-1-5 0,7 0 0 0,-8-3-2 16</inkml:trace>
  <inkml:trace contextRef="#ctx0" brushRef="#br0" timeOffset="-149712.39">16894 16171 400 0,'25'6'15'0,"8"5"-3"0,-7-3 1 16,7 0-5-16,-1 2-1 0,-6 1-3 0,1 0 2 16,5 4-2-16,-6-4-3 0,0 0-5 0,-7 3-1 0,8 1-7 15,-8-5-2-15,1 7-5 0</inkml:trace>
  <inkml:trace contextRef="#ctx0" brushRef="#br0" timeOffset="-149486.45">16601 16496 411 0,'12'4'27'0,"8"7"-2"16,0-4 2-16,-1 1-6 0,7 3 3 0,7 3-9 15,-7 1 0-15,6-1-5 0,1 2 3 0,-1-2-6 0,1 0 3 16,7 1-1-16,-8 0-1 0,1-1-5 0,-1-2 3 15,1-2-3-15,6 1-6 0,-7 0-2 0,1-6-9 16,-7 1-5-16,6-6-7 0,-6 4-2 0,1-8-4 0,-8 1-24 16</inkml:trace>
  <inkml:trace contextRef="#ctx0" brushRef="#br0" timeOffset="-149232.12">17180 15690 403 0,'27'8'13'0,"-1"3"-5"0,-1 0-1 0,1-4 0 16,0 3 3-16,1-1-10 0,-1-3-2 0,0 2-6 0,-1-5-1 16,2 5-7-16</inkml:trace>
  <inkml:trace contextRef="#ctx0" brushRef="#br0" timeOffset="-148730.77">17740 16090 405 0,'27'3'16'0,"-1"5"-3"16,6-1-1-16,-6 3 1 0,0 2-1 0,0-1-4 15,-6 3-2-15,6 2 4 0,-7 1-2 0,-5 1 1 0,-2 5 0 16,2-1-1-16,-14 3-2 0,6-3-2 0,-6 4 3 16,-6-1-1-16,-2 5 0 0,-4-4 0 0,-1-1-1 0,0 1 1 15,-6-1-2-15,-1 0 1 0,7-2-2 0,-7-4 0 16,0 2-1-16,8-3 1 0,-2-3 1 0,2 0-3 0,-1-1-1 15,-1-2-5-15,8-1-3 0,-7-4 0 0,13 5-7 16,-13-5-2-16,7-4-1 0,6 1-4 0,-7-1-1 0,7-3-1 16,0 4-13-16</inkml:trace>
  <inkml:trace contextRef="#ctx0" brushRef="#br0" timeOffset="-148532.3">18496 16559 409 0,'-32'47'13'16,"-2"1"-3"-16,2-4 0 0,7 0-3 0,-9-5 2 0,9 3-11 15,-1-6-3-15,-1 0-7 0,8-2-5 0,0-5-2 16</inkml:trace>
  <inkml:trace contextRef="#ctx0" brushRef="#br0" timeOffset="-147866.35">19271 17687 403 0,'0'-14'26'0,"0"2"-3"16,0-6-2-16,0-1-1 0,6 1-2 0,1-1-4 0,-1-2-4 15,1-1 0-15,6-4-2 0,0 0-1 0,0-3-3 16,6 0 2-16,-5-4-1 0,6 0-1 0,5-4 0 0,1-2 0 16,0-5-1-16,0 0 0 0,7-8 0 0,-1 1-1 15,7-4 0-15,-6-4-1 0,7-3 0 0,-2-1 0 0,7 1 0 16,-5-4 0-16,-1 5 2 0,0-6-3 0,0 9 0 16,1-1 0-16,-8 4 0 0,1 0 1 0,-1 5 0 0,-6 1 0 15,0 2 0-15,-7-1 0 0,1 4-1 0,-1 1 1 16,-5 1-1-16,-2 3 1 0,8 5 0 0,-13-2-1 15,6 10 2-15,-7-3 0 0,1 7 3 0,5 0-3 0,-12 7 5 16,8 0-2-16,-8 5 2 0,0 2-2 0,6 1-1 16,-6 3 0-16,0 1-1 0,-6-2 0 0,-2 5 0 0,2 0 0 15,0 0-1-15,-7 5 0 0,-7-2 0 0,0 5 0 16,-6-1-1-16,-6 4 3 0,-1 0-3 0,-6 0-2 0,1 4 0 16,-1 3 2-16,-7-1 0 0,7 2 0 0,0-4 0 15,5 4-1-15,2-1-5 0,-1-3 1 0,8-1-6 16,5 4-3-16,0-6-5 0,8-2-4 0,-2 1-1 0,8-3-2 15,0-5 2-15,6 2 0 0,6-3 2 0,0-2 0 16,-6-2-2-16,14-6 2 0,-2-4 2 0</inkml:trace>
  <inkml:trace contextRef="#ctx0" brushRef="#br0" timeOffset="-147736.18">20170 15924 401 0,'12'27'10'0,"2"-1"1"0,-1-1-1 0,0 0-2 15,0 4-1-15,-7-4-6 0,8 2-1 0,-2-1-2 16,-5-1 0-16,0 1-7 0,5-5-1 0,-5 6-6 16</inkml:trace>
  <inkml:trace contextRef="#ctx0" brushRef="#br0" timeOffset="-147265.53">19030 17306 414 0,'-14'23'24'0,"8"-2"1"0,0 5 1 16,0 3-2-16,-1 0 1 0,0 0-8 0,1 5 0 0,6-2-1 15,0 1 2-15,0-3-5 0,0 2 5 0,0 2-3 16,6-5 0-16,1-4 4 0,0-3 0 0,-1 0-2 0,6-3 1 16,-4-1-2-16,4-7-1 0,8 0 3 0,-7-8-2 15,7 2-4-15,-1-2 1 0,7-6 0 0,0-2-2 16,0 2 0-16,0-4-6 0,7-4 0 0,-7 0 3 0,7-4-2 16,-7 4-2-16,6 0-3 0,1-4-6 0,-7 1-6 15,-1 3-1-15,9 0-7 0,-9-4-4 0,8 5-8 16,-1 2-9-16,-6 1-8 0,7-1-3 0,-1 1-18 0,8-5-10 15,-7 5 5-15</inkml:trace>
  <inkml:trace contextRef="#ctx0" brushRef="#br0" timeOffset="-146747.65">22228 16171 423 0,'13'-4'33'0,"-7"4"-4"0,8-5-1 15,-2 10-3-15,8-1-4 0,-7 2-5 0,0 2-4 16,0-1-5-16,0 0-3 0,6 5-3 0,-5-5-7 15,5 4-3-15,-6 0-6 0,0-3-5 0,1 2-5 0,-2 1-7 16,1 0-7-16</inkml:trace>
  <inkml:trace contextRef="#ctx0" brushRef="#br0" timeOffset="-146347.6">21993 16504 411 0,'0'-4'39'0,"0"0"-1"0,0 4-2 0,0 0-1 0,6-3-3 16,8 3-6-16,-8 0-3 0,7 0 1 0,7 0-2 16,0 0-3-16,-1 0-2 0,7 0-2 0,6 0-2 15,-5 0-5-15,5 0-2 0,1 3-1 0,-1 1 0 0,-6 0-1 16,7-2 0-16,-7 3 3 0,0 2-1 0,0 1-2 16,1-5-3-16,-8 5-1 0,-6-2-2 0,0-1-1 0,-1-2 0 15,-4-3 1-15,-2 4 0 0,-6-4 0 0,6 0 2 16,-12 0-2-16,0 0 0 0,-2-4 0 0,-4 1 2 0,-1-2-2 15,-7 2-2-15,-6 0 3 0,6-5 0 0,-12 2 1 16,-1-2-1-16,-6-1 1 0,7 3 0 0,-7 2 2 16,-1 1-1-16,8-1 0 0,-7 1 1 0,0-2 1 0,7 5 2 15,-1 0-3-15,1 5 5 0,-1-2-4 0,13 1 2 16,-6-1 1-16,7 5-1 0,-1-6 0 0,7 7 0 0,0-1 1 16,7-2 3-16,6 5-4 0,-7-3 6 0,14 3-3 15,-1-1 2-15,7 1-1 0,0 1-1 0,0 2 0 16,7 1-2-16,6 0-1 0,0-1 0 0,7 4-1 0,-1-3-2 15,7 0-5-15,-7 4-2 0,7-5-7 0,1-3-4 0,-8 3-7 16,7 1-7-16,-6 0-6 0,-1-8-7 0,1 4-7 16,-7 0-13-16,7-3-17 0,-14-1 3 0,0-4 8 15</inkml:trace>
  <inkml:trace contextRef="#ctx0" brushRef="#br0" timeOffset="-146156.39">21804 16800 428 0,'-12'-7'43'0,"5"0"-6"0,0 2-1 16,7 3-1-16,-6 2-1 0,6-5-5 0,0 5-1 16,6 0-3-16,1 0-1 0,0 5-2 0,5-3 0 0,8 3-2 15,-1-1-5-15,7-1 0 0,7 1 0 0,6 3-3 16,1-3-7-16,5 3-5 0,1 1-6 0,5-1-6 0,-5 0-7 16,7 0-5-16,-8-3-8 0,7 0-6 0,-13 3-5 15,6-4-2-15,-11 2-5 0,4-5-7 0,-11 3-9 16</inkml:trace>
  <inkml:trace contextRef="#ctx0" brushRef="#br0" timeOffset="-146015.29">22384 16958 412 0,'-20'15'33'0,"1"3"2"15,-7 3-1-15,0 2-1 0,0 6-2 0,0-3-9 0,-7 7-2 16,7-4-2-16,0 0-3 0,0 5-2 0,0-9-1 16,6 4-2-16,8-3-1 0,-2-8-2 0,2 0-1 0,-2-3-5 15,14 0-5-15,-6-8-7 0,6 4-1 0,0-7-8 16,6 0-8-16,1-4-6 0,6-4-6 0,-1 0-18 0,2-7-13 15</inkml:trace>
  <inkml:trace contextRef="#ctx0" brushRef="#br0" timeOffset="-145834.06">22782 16533 404 0,'12'0'36'0,"8"-4"-2"0,-1 4-3 0,1 4 0 15,0 0-5-15,-1-1-5 0,1 5-2 0,0-5-4 16,5 5-4-16,-5-5-1 0,0 4-3 0,6 1-7 0,-7-5-2 16,7 4-4-16,0-2-7 0,-6-1-4 0,5-1-9 15,-5-3-6-15,0 3-6 0,-1-3-23 0</inkml:trace>
  <inkml:trace contextRef="#ctx0" brushRef="#br0" timeOffset="-145476.23">22885 16687 417 0,'-26'22'27'0,"0"0"-1"0,7-4-2 16,-1 1 3-16,8-1-2 0,4 0-4 0,8-4 0 0,0-2-1 16,8-1-5-16,4 0 3 0,2-4-6 0,11 1 1 15,-5-5 0-15,6 1-3 0,0-1-2 0,1 1 1 16,5-1-1-16,-7-3-3 0,-5 4-3 0,6-4 2 0,-13 4 1 15,1-1-1-15,-8 1 0 0,0-4-3 0,-6 5-2 16,0 2 3-16,-12-7 1 0,5 0 0 0,-13 3 0 0,8-3-1 16,-8 0-4-16,-6 0 5 0,6 0-3 0,-5 0 6 15,5-3 0-15,-7-2 0 0,8 3 4 0,6 2 2 16,0 0-1-16,0-5 4 0,6 5-4 0,1 0 2 0,6-4-4 16,0 4 1-16,6 0-1 0,1 0 0 0,6 0-2 15,0 0 0-15,0 0-1 0,6 4-1 0,8 1-3 0,-1-3 4 16,6 3-3-16,1-2-2 0,-1 4-6 0,1 1-7 15,-7-1-3-15,7 5-7 0,-7-6-6 0,0 2-5 16,-7-2-7-16,-6 2-6 0,6-4-4 0,-11 3-2 0,-2 0-9 16,0-3-9-16,-6 3 2 0</inkml:trace>
  <inkml:trace contextRef="#ctx0" brushRef="#br0" timeOffset="-145064.14">22820 17012 400 0,'-6'15'25'0,"-7"4"-3"16,6-4-1-16,7-4-3 0,-6 3 0 0,6 1-5 0,0-4-1 16,6 3-1-16,1-6 0 0,0 6-2 0,5-3 1 15,1-3-3-15,7-1-1 0,-7 0-1 0,0 0 0 0,0 1-1 16,0-5 0-16,-6 4-1 0,5-2-1 0,-12 2 2 15,8-3-3-15,-16 3 1 0,8 0-1 0,-12-3 1 16,-1 4-1-16,-1-1 1 0,-5-4 1 0,0 5-4 0,-8-1 2 16,1-3 0-16,0-1 0 0,0-3-1 0,-7 4 3 15,8-4-2-15,-7 0 2 0,5-4 1 0,-5 1 0 0,-1-1 1 16,0 0-3-16,0 1 4 0,1-1 4 0,-1 0-3 16,7 1 1-16,1-1 3 0,-1 4 0 0,0-3-3 15,6 3 1-15,7 0-1 0,-7-5-1 0,14 5 0 0,0 5 2 16,6-2-3-16,0 4 1 0,0-7 1 0,12 8 2 15,-6-1 1-15,8 4-2 0,12 0-1 0,0-4-2 0,0 4 2 16,13 0-2-16,0-4 0 0,6 4-3 0,8-3-2 16,-1-2-1-16,1-1-8 0,4-1-7 0,2 3-4 15,-7-3-7-15,7-1-12 0,-6 1-8 0,-2 0-16 0,-5-1-19 16,-1 0 5-16</inkml:trace>
  <inkml:trace contextRef="#ctx0" brushRef="#br0" timeOffset="-144734.93">24266 16826 409 0,'33'36'21'0,"-7"1"-1"0,0 7-1 0,0-3-13 15,-13-1 13-15,7 0-6 0,-7-3-1 0,-7-1-3 16,-6-3-1-16,0 1 1 0,0-5-3 0,-13-4-1 15,7 1 1-15,-8-4-4 0,-5-4-2 0,0 0-3 0,-1-4-2 16,-7-2-8-16,2-1-5 0,-1-3-10 0,0-5 0 16,-7 0-23-16</inkml:trace>
  <inkml:trace contextRef="#ctx0" brushRef="#br0" timeOffset="-144568.02">23940 17159 412 0,'14'8'29'0,"-2"-1"0"0,2 0-3 16,-1 4-3-16,7 1-2 0,-8-1-11 0,2 3 0 15,5 0-3-15,-6-2-5 0,0-1-2 0,7 3-8 0,-8-2-9 16,1-2-9-16,1 1-8 0,-8 0-27 0</inkml:trace>
  <inkml:trace contextRef="#ctx0" brushRef="#br0" timeOffset="-144354.89">23700 17408 417 0,'-7'-7'46'0,"0"4"0"0,1-2-4 0,6 2-1 0,-6 3 0 16,6-3-1-16,0 3 1 0,0 3-1 0,0-3 1 0,6 0-2 16,0 0-4-16,1 0 1 0,0 0-4 0,6 0-7 15,-1 3 0-15,8 5-7 0,6-4 1 0,1 3-8 0,-1-3-3 16,6 7-3-16,1-4-20 0,-1 1 6 0,1 2-3 15,-7 1-7-15,7-3-6 0,-1 0-7 0,-6-6-9 0,7 6-5 16,-8-5-5-16,1 2-8 0,0-5 1 0,-6 0-11 16,7 0-8-16,-9-5 4 0</inkml:trace>
  <inkml:trace contextRef="#ctx0" brushRef="#br0" timeOffset="-144147.21">24650 17329 406 0,'26'2'34'15,"-6"6"0"-15,0-1 1 0,-1 3 0 0,-5 2-2 0,-2-1-4 16,-5 3-2-16,-1-2-1 0,-6 2-2 0,0-3-1 16,-13 1-3-16,7-2 3 0,-8 1-6 0,2 0 1 0,-8 1-2 15,1-1-2-15,-1-4-1 0,-13 3-2 0,7-1-2 16,-6-3-2-16,-1 2-5 0,1-1-3 0,-1 0-5 16,1-7-4-16,-1 4-6 0,7-4-2 0,0 4-5 0,6-4-6 15,1-4-5-15,13 0-7 0,-2 1 2 0,8-5-2 16,0 1-8-16,14 0-6 0,-1-5-6 0</inkml:trace>
  <inkml:trace contextRef="#ctx0" brushRef="#br0" timeOffset="-143990.58">25426 17376 404 0,'-20'43'34'0,"-6"1"-6"0,0 1-3 16,-7-2-3-16,1 1-1 0,-1 0-6 0,-6 0 0 15,1-4-2-15,-2 4-8 0,1-3-7 0,0-1-5 0,-1 0-7 16,8 1-10-16,7-1-4 0,-2-3-21 0</inkml:trace>
  <inkml:trace contextRef="#ctx0" brushRef="#br0" timeOffset="-143522.78">26155 17551 412 0,'-59'78'35'0,"8"-2"-1"0,-2 0 2 0,7-2-1 0,1-4 5 0,12-4-3 15,1-8 0-15,6-6 2 0,0-5-1 0,13-3 1 16,-7-7-5-16,7-4-2 0,7 0 0 0,-7-4-4 0,6 1-2 15,1-5-3-15,-1 1-1 0,0-4-2 0,1 3-4 16,-7-3-2-16,13 1-4 0,-7-5 0 0,-5 0 2 16,12 1-3-16,-7-4-4 0,1-5 3 0,6 1-2 0,-7-4-3 15,7-3 3-15,0 1-2 0,0-3-1 0,0-2-2 0,0 0-1 16,0 0-2-16,0 0-7 0,0 0-5 0,0-2-4 16,0-10-9-16,0 4-5 0,0-3-11 0,0-7-3 15,7 4-6-15,-7-4-7 0,6-5-2 0,-6 2-11 0,0-2-7 16,0 1-4-16,0 4 10 0</inkml:trace>
  <inkml:trace contextRef="#ctx0" brushRef="#br0" timeOffset="-143200.11">25542 18317 409 0,'-12'-7'46'0,"5"-1"-3"0,1 1-2 0,-1-4 2 0,1 4-4 15,-1-1-7-15,1 1 1 0,-1 0 0 0,0 0 0 16,1 2-5-16,0-1 1 0,6 2-3 0,0 0-2 0,0 1-2 16,0 3-3-16,-7 0-2 0,7 0-2 0,0 0-2 15,0 0-1-15,7 3 2 0,-7 1-5 0,0 3 4 16,0 4-5-16,6 0 5 0,0 0-5 0,8 3 2 0,-8 9 0 16,7-4-2-16,7 2 0 0,0 5 0 0,-1-4-1 15,7 0 0-15,-6 3 2 0,6-3-3 0,-1 0-2 0,1-3-1 16,-6-1-1-16,6 0 0 0,-7-4 1 0,1-2-2 15,0-5-2-15,-1-3 1 0,1-1-7 0,-7-3 0 16,0-3-6-16,-7-5-2 0,1-3-5 0,-1 1-7 0,1-9-10 16,0 1-7-16,-7 0-5 0,0-5-4 0,0 1-3 15,0-3 2-15,-7 3-8 0,0-4-13 0,1 5-5 0,6-1 3 16</inkml:trace>
  <inkml:trace contextRef="#ctx0" brushRef="#br0" timeOffset="-142878.98">25940 17306 425 0,'13'-11'33'0,"6"0"-4"0,1 0-2 0,6 0-3 0,7 0-2 15,-1 0-7-15,1 4-2 0,12-4-1 0,1 0-1 0,-1 4-1 16,1-5 0-16,-1 5-1 0,8 3 1 0,-7 4-3 16,-1 0-3-16,-6 7 2 0,1 1-2 0,-15 2 0 15,1 9-1-15,-6 7 0 0,-7 0-2 0,-6 6 0 0,-7 1-4 16,-7 8-7-16,0 3-4 0,-13 3-6 0,8 2-6 15,-8 1-6-15,1 6-3 0,-7-5-18 0,6 3-11 0</inkml:trace>
  <inkml:trace contextRef="#ctx0" brushRef="#br0" timeOffset="-138113.33">15715 16837 403 0,'46'11'22'0,"-1"0"-5"0,7 0 3 0,7 3-6 0,6-3-1 15,0 8-5-15,14-4 3 0,-8 7-6 0,7 0 4 16,6-4-1-16,1 8-1 0,7-5-1 0,-1 5-1 0,6 0 0 16,-5-1-1-16,5 5-1 0,-6-5 0 0,7 1 0 15,-1 0 0-15,-5 3-1 0,6-3 0 0,-7-5 0 16,1 5-5-16,-9 0 5 0,2-8-4 0,0 7 4 0,-7-6-4 16,1 3 4-16,-8-4 0 0,1 1-5 0,-7-1 5 15,-6 1-4-15,6-4 4 0,-14-1-4 0,2 4 0 0,-7-7 4 16,-1 4 0-16,-6-4-4 0,1 3 4 0,-2-3 0 15,-5-4 0-15,-7 5-1 0,0-1 0 0,-1-4-2 16,-5 0 3-16,0 0-4 0,-7 1 5 0,-1-1 0 0,2 1 0 16,-1-5-2-16,-6 5 0 0,-1-1 0 0,-6-4 1 15,7 2 0-15,-7-5 1 0,0 0 1 0,0 3-2 0,0-3 5 16,0 0 0-16,0 0-4 0,0 0 0 0,0 0 3 16,0 0 1-16,0 0-4 0,0 0-1 0,0 0 0 15,0 0 0-15,0 0-1 0,-7 0 0 0,7 0 0 0,-6 0 0 16,6 0 0-16,-7 0-1 0,0 3 3 0,1-3-1 0,0 0-1 15,-8 4-4-15,8 0-5 0,0-1-4 0,-1 1-8 16,0 0-5-16,-6-1-11 0,7 1-7 0,0 1-20 0</inkml:trace>
  <inkml:trace contextRef="#ctx0" brushRef="#br0" timeOffset="185114.65">19121 14891 403 0,'0'0'30'0,"0"0"-2"16,0 0-1-16,0 0-5 0,0 0-2 0,0 0-6 0,0 0 3 15,0 0-5-15,0 0 1 0,0 0 0 0,0 0-1 16,7 0-1-16,-7 0-1 0,6 0 0 0,1 0 2 16,-1 0-3-16,7 0 3 0,1 0-1 0,5-3-4 0,0 3 2 15,0-4 0-15,8 1 0 0,-1-1 2 0,0-3-4 16,6 3 4-16,7-3-1 0,1-5 0 0,5 2 0 0,-6 2-1 16,13-6-3-16,1 3 1 0,6-4-1 0,-1-3 0 15,7 3-3-15,0-7 3 0,0 4-1 0,7-5 0 16,0 2 0-16,6-5-1 0,0-4 0 0,0 5 1 0,7-4 1 15,0-4 0-15,6-3-2 0,0-1-2 0,0-4 4 16,7 1-1-16,-1-4 0 0,7 0-4 0,1-3 4 0,5-2-1 16,1 2 0-16,7-4 0 0,5-1-3 0,-6-2-1 15,14 3 0-15,-1-5 0 0,6-2 4 0,2 0-2 16,4-1 1-16,2-3 0 0,6-4 1 0,0 3 0 0,0-3-1 16,-1 4 2-16,8-4 1 0,-7 4-2 0,-1 0-1 0,-6-1-2 15,7 1 4-15,-6 3-3 0,-2 0 2 0,2-3-1 16,-8 4-2-16,8-4 1 0,-14 3-2 0,7 0-1 15,-7-3 1-15,7 7-1 0,-6 0-2 0,-8 1 1 0,1 2-2 16,6 5 4-16,-6-1-1 0,0 1-4 0,6 3 4 16,-7-1-5-16,7 1 4 0,-6 0 0 0,7 0 0 0,-7 0 0 15,0 0-3-15,6 1 0 0,-7-1 0 0,1 0 1 16,0-1 3-16,-7 1-4 0,0 4 4 0,0 0-2 0,-6 3 0 16,-1 1 0-16,-5-1 0 0,-1 4 0 0,-6-1 0 15,0 6-2-15,-7-5 3 0,-1 4 0 0,-5-2 0 16,0-1-2-16,0 3 2 0,-1 0 0 0,-12-1 0 0,6 0 1 15,1-2 0-15,-8 3 2 0,8-1-2 0,-8 1 0 16,0 4 0-16,2-9 0 0,4 9-2 0,-4-4 3 16,4 4-1-16,2-2 0 0,-8 10-2 0,8-6 0 0,-8 0 3 15,0 2-2-15,-6 3 2 0,8-1 0 0,-15 0 2 16,0 5-2-16,-6 1 2 0,-5-4-2 0,-9 3 0 0,1-1 2 16,-6 1-2-16,-7 3 0 0,0-4 0 0,-6 5 0 15,-7-1 1-15,-1 3 0 0,2-2-1 0,-8 5 1 0,0-2-1 16,1 0 0-16,-7 3 0 0,7-3 0 0,-7 7 2 0,0 0-2 15,0-4 0-15,0 4 0 0,0 0 0 16,0 0 0-16,0 0 0 0,0 0 0 0,0 0 0 0,0 0 0 16,0 0 0-16,0 0 0 0,0 0-2 0,0 0 2 0,0 0 0 15,0 0 0-15,0 0 0 0,0 0 0 0,0 0 0 16,0-3 0-16,0 3 0 0,0 0 2 0,0 0-2 16,0 0-1-16,0 0 1 0,0 0-2 0,0 0-2 0,0 0-5 15,0-5-2-15,0 10-5 0,0-5-3 0,0 0-7 16,0 0-2-16,0 0-5 0,-7 0-3 0,7 0-10 15,0 0-5-15,0 0-16 0,-7 0-6 0</inkml:trace>
  <inkml:trace contextRef="#ctx0" brushRef="#br0" timeOffset="185760.28">30024 10393 402 0,'0'0'33'0,"0"-4"-2"0,0 4-1 0,6 0-1 15,-6 0-2-15,0 4-6 0,0-4-1 0,0 0-2 0,-6 0 1 16,6 0-2-16,0-4-1 0,0 4-1 0,6 0-2 16,-6 0 0-16,14 0-1 0,-8 0 1 0,13 0 0 0,1 0-1 15,12 0-4-15,1 0 3 0,-1 4-2 0,14-4 0 16,-1 4-1-16,8-1 0 0,-8 4 0 0,1-2-2 0,5 2 4 16,-11 3-4-16,-1 1 2 0,0 0 1 0,-7 0-1 15,1 3-1-15,-13 3-1 0,0-3 0 0,-8 4-2 0,2 4-1 16,-14 0-1-16,0 8-5 0,-7-5-6 0,-6 8-3 15,-7 3-8-15,-6 4-9 0,1 5-10 0,-9 2-8 16,2 4-10-16,-7 5-20 0,0-1-8 0,0 0 9 0</inkml:trace>
  <inkml:trace contextRef="#ctx0" brushRef="#br0" timeOffset="187499.25">29060 9038 403 0,'-59'65'23'0,"1"1"2"16,-1 8-1-16,7-4-1 0,-1 3-3 0,8 0-1 16,6-4-2-16,7-3-2 0,-1 0-1 0,7-7-1 0,6-4-1 15,8-8-1-15,-2 1-2 0,1-4 0 0,7 0-1 16,-1-7-2-16,7 0 0 0,-7 0-3 0,1-9 1 16,6 1 0-16,-6-3-1 0,-1-3-1 0,0-5 0 0,1-4 0 15,0-7-2-15,-1 5-5 0,1-9-2 0,-1 1-1 16,-6-4-5-16,7-4-1 0,-8-3-6 0,8-1-4 0,-7-2 1 15,6-1-5-15,1-5-2 0,6-5-4 0,0 3-10 16</inkml:trace>
  <inkml:trace contextRef="#ctx0" brushRef="#br0" timeOffset="189594.45">31431 8474 401 0,'91'-5'8'0,"-13"10"0"0,7-5-1 16,-14 2 0-16,0 3 2 0,1-2-5 0,-13 5-1 16,0-5 0-16,0 5 0 0,-8-5-1 0,1 4-2 15,-6-2 0-15,0 2 0 0,-8-4 0 0,1 1 0 0,-6 0 0 16,7-4 0-16,-14 7 2 0,6-3-2 0,-6-1 0 16,-7 1 2-16,8 4 0 0,-7-5-2 0,-2 4 2 0,2-3-2 15,-7 7 2-15,1 1-2 0,-8-2 0 0,6 1 2 16,-4 4 0-16,-2-1 0 0,-6 5 1 0,6-1-2 0,-6 0-2 15,-6 8 1-15,0-5 1 0,-2 9 4 0,2-4 0 16,-6 7 3-16,-8 3-2 0,0 1 3 0,-5 3-2 16,-2 8-1-16,-5 0 5 0,6 6-3 0,-13 5-1 0,-1 3 1 15,1 4-1-15,-6 0-1 0,5 4 0 0,-5-4 0 16,5 4 2-16,2-8-3 0,-1 0 0 0,6-4 1 0,1-2 0 16,6-5-2-16,-1-3-2 0,1-4 4 0,14-5-5 15,-8 3 5-15,7-10 0 0,-1-3-5 0,8-3 1 16,0-5 3-16,-1-2 0 0,7-8 0 0,-6 1 1 0,6-2 0 15,0-6-1-15,0 0 4 0,0-1-5 0,0-3 1 16,0 0 0-16,0 0 4 0,0 0-1 0,0 0-2 0,-7 0-3 16,7 0 1-16,-6-3 0 0,-1 3-1 0,1 0 2 15,-8-4 0-15,8 0-3 0,-14-4 0 0,1 6 1 0,-1-6 0 16,1 0-1-16,-7 1 0 0,-6 0 0 0,6-5-5 16,-7 5 1-16,-7 0 4 0,1 0 0 0,-6 0 0 0,-1-1 0 15,-5 0-1-15,-8 2 0 0,7-2 0 0,-13 2-4 16,-7-3 4-16,6 1 0 0,-5 2-4 0,-7-5 2 15,6 3 2-15,-6 1-4 0,0 0 4 0,0 3 1 0,0-3-1 16,0 0 0-16,-7 3 0 0,6 1-4 0,2-2 4 16,-2 5 0-16,2-3-4 0,-8 3 4 0,6 0-4 0,-5 0 4 15,-1 3 0-15,7-3 0 0,-6 8 0 0,-1-4-4 16,0-1 4-16,7 1-4 0,0 3 4 0,6 0-4 16,0-3 5-16,7 3-4 0,6-2 4 0,8-2-4 0,-2-3 4 15,7 3-1-15,1-3 0 0,13 4-4 0,-1-4 5 16,7 0-5-16,0 0 3 0,7 0-2 0,-1 0 4 0,6-4-4 15,2 4 4-15,-1 0 0 0,6 0-1 0,-6 0 1 16,7 0-1-16,0 0 0 0,6 0-2 0,-8 0-1 16,8 0-1-16,0 0 1 0,0 0 0 0,0 0 2 0,0 0 2 15,0 0 0-15,0 0 0 0,0-3-1 0,0 3-2 16,0 0 1-16,0 0 1 0,0 0 0 0,-6-3 0 0,6 3-2 16,0 0-2-16,0 0 5 0,0 0-1 0,0 0-2 0,0 0-2 15,0 0 1-15,0 0 2 0,-6 0 0 0,6 0-2 16,-6-5 0-16,-1 5 0 0,0 0 3 0,1 0 1 0,-1-2-2 15,-6 2 1-15,6-5 1 0,1 1 0 0,-7 1 0 16,6 3-1-16,-5-4-2 0,5 4-1 0,1 0 0 16,-8 0 0-16,8 0 0 0,0-4 1 0,-2 4 0 0,2 0 3 15,0 0 0-15,0 0-2 0,6-3-1 0,0 3 0 16,-7 0 0-16,7 0 0 0,0-4 0 0,0 8 3 16,0-8 1-16,0 4-2 0,0 0 1 0,0 0 1 0,0 0-2 15,0 0 1-15,0 0 2 0,0 0-2 0,0 0 0 16,0-3 0-16,0 6 0 0,0-6 0 0,0 3 0 0,0 0 1 15,0-4-1-15,0 1 0 0,0-2-1 0,0 2 0 16,0-4 1-16,0 3-1 0,0-3 0 0,7-1 2 0,-7 1-2 16,6-4 0-16,0 0 0 0,-6 0 0 0,6-1 0 15,8-2-1-15,-8 1 1 0,8-4-1 0,-8 3 0 16,7-8 0-16,0 4 0 0,0 0 2 0,0-4 0 0,0 0-3 16,7-4 1-16,-7 1 2 0,7-2-4 0,-8-1 4 15,8-1-3-15,-1-5 0 0,-5 1 3 0,5-3-3 16,1 2 0-16,-8-6 3 0,8 4-1 0,-7-1-2 0,0-3 0 15,0 3 0-15,0 1 0 0,0 3 0 0,-7-3 1 16,8 6-1-16,-8 0 1 0,1 1 0 0,-1 4-1 0,1 3 1 16,-1 0 0-16,-6-1 0 0,7 5 0 0,-1 0 0 0,0-1 0 15,2 1 1-15,-2-1-1 0,0 1-1 0,1 4 0 16,0-4 0-16,-1-1 0 0,7 1 0 0,-7 0 0 16,8 3 0-16,-8-3 0 0,7-1 0 0,0 1 1 0,-7-1 0 15,7 1 0-15,-6 0-1 0,6 0-2 0,-7 0 3 16,2-1 0-16,-2 2 0 0,7-6 0 0,-7 4 0 0,1 1 0 15,-1 0 0-15,-6 0 0 0,7 3 0 0,-1-4-1 16,0 1 1-16,2 4-1 0,-8-1 1 0,6 0 0 16,0 1-2-16,1 3 0 0,-7-3 0 0,6 2 2 0,1 5 0 15,-7-4 2-15,6 4-2 0,-6 2 0 0,0-2-2 16,7 4 2-16,-7 3 0 0,0-4 1 0,0 4-1 0,0 0 0 16,0 0 0-16,0 0 0 0,0 0-2 0,0 0 2 15,0 0 1-15,0 0-1 0,0 0 0 0,0 0 0 0,0 0 0 16,0 0 0-16,0 0 0 0,0 0 0 0,0 0 0 15,0 0 0-15,0 0 0 0,0 0 0 0,0 0 0 16,0 0 0-16,0 0 0 0,0 0 0 0,0 0 0 0,0 0 0 16,0 0 0-16,0 0 0 0,0 0 0 0,0 0 0 15,0 0 2-15,0 0-3 0,0 0 1 0,0 0 0 0,0 0 0 16,0 0 0-16,0 0 0 0,0 0 0 0,0 0 0 16,0 0 0-16,0 0 0 0,6 0 0 0,1 0-2 0,0 0 2 15,-1 0 0-15,0 0 0 0,8 0 0 0,-2 0-2 16,8 0 2-16,-1 4 0 0,7-4 1 0,1 3-1 0,5 2 0 15,1-3 0-15,5 3 0 0,9-2 0 0,-2 5 0 16,7-8 0-16,1 7 0 0,-2-3 0 0,8 3 1 16,-1-7-1-16,1 3 0 0,0 2 0 0,6-2 0 0,-6 0 0 15,6 5 0-15,-7-1 1 0,7-3-1 0,-6 3 0 16,6 0 0-16,-6 1 0 0,6 3 0 0,-7-5 0 0,1 3 0 16,6 1-12-16,-12-3 14 0,5 4 0 0,1-4-1 15,0 5 0-15,-2-1 0 0,2 0 0 0,0-3 0 16,-7 2 0-16,7 1-2 0,0-3 1 0,-1 2-1 0,-6 1 2 15,0-3 0-15,7 3 0 0,-14-4 0 0,7 4-1 16,-5-3 0-16,-2 3-2 0,1-4 2 0,-1 0 1 0,0 4-1 16,-5-3 0-16,5 3 0 0,-5-4 0 0,-2 0 0 15,1 4 0-15,-6-4 0 0,6 0-2 0,-7 1 2 0,2-1 0 16,-9 1 1-16,7-5 0 0,-5 5-1 0,-8-5 2 16,8 4-2-16,-8-2 0 0,-6-2 0 0,0 1 0 15,7 0 0-15,-8-1 0 0,-5-3 0 0,6 4 0 0,-7-4 0 16,1 4 0-16,0-4 0 0,-1 0 0 0,1 3 0 15,-1-3 0-15,-6-3 0 0,0 6 0 0,0-3 0 0,0 0-2 16,0 0 3-16,0 0-1 0,0 0 0 0,0 0 1 0,0 0-1 16,0 0 0-16,0 0 0 0,0 0 1 15,0 0-1-15,0 0 0 0,0 0 0 0,0 0 0 0,0 0 0 16,0 0 0-16,0 0 1 0,0 0-1 0,0 0 1 0,0 0-1 16,0 0 0-16,0 0 0 0,0 0 0 0,0 0 0 15,0 0 0-15,0 0 0 0,0 0 0 0,0 0 0 0,0 0 0 16,0 0 0-16,0 0 0 0,0 0 0 0,0 0 0 15,0 0 0-15,0 0 0 0,0 0 0 0,0 0 0 16,0 0-1-16,0 0 1 0,0 0 0 0,0 0-1 0,0 0 1 16,0 0 0-16,0 0-3 0,0 0 3 0,0 0 0 15,0 0-3-15,0 0 0 0,0 0 0 0,0 0 0 16,0 0 0-16,0 0-1 0,0 0 4 0,0 0-3 0,0 0-4 16,0 0-1-16,0 0-5 0,0 0-5 0,0 0-4 15,0 0-5-15,0 0 0 0,0 4-6 0,0-1-4 0,0 5-19 16,0-1-14-16</inkml:trace>
  <inkml:trace contextRef="#ctx0" brushRef="#br0" timeOffset="191343.21">29438 8646 402 0,'-65'29'8'16,"0"0"4"-16,6-3-5 0,-6 3 4 0,6-3-5 15,0-1-1-15,7-3-1 0,0 0 0 0,6 0-1 0,8-7 0 16,-2 3 0-16,7-3-5 0,7-4 3 0,1 0 1 16,-1-4-3-16,12 4-1 0,-5-7-1 0,6 3-5 0,0-3-2 15,7 4-1-15,-2-5-4 0,8 0 2 0</inkml:trace>
  <inkml:trace contextRef="#ctx0" brushRef="#br0" timeOffset="191603.9">29900 8913 406 0,'-98'30'14'0,"7"-5"1"16,-6 4-3-16,6-7-1 0,-1 4-3 0,7-4-2 15,0-1-5-15,14 2-1 0,-1-2-2 0,14-2-10 0,6-4 7 16,6 3-6-16,20-3-2 0,0-1-5 0</inkml:trace>
  <inkml:trace contextRef="#ctx0" brushRef="#br0" timeOffset="191854.18">30981 8818 401 0,'-79'18'22'0,"2"3"-1"15,-14 5-5-15,-13 0 3 0,-1-4-5 0,-5 8-6 0,-1-4 3 16,0-1-5-16,-6 1-1 0,6 3-1 0,0-3-1 16,7-1 4-16,7 1-2 0,5-1-2 0,14 1-3 15,6 0-7-15,7-4 1 0,13 0-5 0,13-5-8 0,7 2 0 16,12-4-1-16,13 0 0 0,7-4-5 0</inkml:trace>
  <inkml:trace contextRef="#ctx0" brushRef="#br0" timeOffset="192108.62">31723 8888 402 0,'-71'21'28'0,"-8"1"-3"0,-12 4-1 0,-6-1 2 0,-1 1-5 15,-13 4-3-15,1-5-6 0,-8 5 1 0,1-1 0 0,7 0-1 16,-1 1-2-16,0-1-3 0,7 4-2 0,6-4-4 16,1 0 3-16,18 1-5 0,2-1-2 0,11-3-1 15,7-5-5-15,14 4-2 0,6-6-4 0,13-4-7 0,0 0-1 16,13-4 1-16,13-4-3 0,6 0 1 0,7-3-7 15</inkml:trace>
  <inkml:trace contextRef="#ctx0" brushRef="#br0" timeOffset="192323.75">31782 9045 412 0,'-85'22'17'0,"-6"4"3"0,-7-1-2 0,-5 4-5 0,-2 0-1 15,-5 5-6-15,-1-1-1 0,7-4 1 0,6 7 0 16,0-6-5-16,6 3-1 0,15 0-6 0,6-5-5 0,12 3-4 16,6-6-5-16,15 0 1 0,11-2-3 0</inkml:trace>
  <inkml:trace contextRef="#ctx0" brushRef="#br0" timeOffset="193606.9">26846 6989 410 0,'-14'11'25'0,"-5"8"-2"0,-1 3 3 0,-12 7 0 16,-1 4-5-16,-13 4-2 0,-5 7-3 0,-8 3 0 0,-6 5-2 16,-7 3 1-16,0 4-4 0,-5 2 0 0,4 2 0 15,2 2-3-15,0-2-1 0,5-5 1 0,7-2-2 0,1-9-1 16,12 0-1-16,7-10-1 0,7-3-1 0,-1-5-2 16,14-11-2-16,-1 0 0 0,7-7-5 0,7 1-3 15,-1-6-5-15,0-2 0 0,7 0-4 0,0-4-15 0,0 3 10 16,7-3-2-16,0-3-3 0,5-1-7 0,2 0-10 15</inkml:trace>
  <inkml:trace contextRef="#ctx0" brushRef="#br0" timeOffset="193885.92">26682 7700 401 0,'-12'59'15'0,"-15"0"-1"0,7-1-1 0,-5-6-5 16,-1-1 2-16,0-8-8 0,-7-2 2 0,7-8 0 16,-6-7-3-16,12-1 4 0,-7-6-4 0,2-5 4 15,5-6-2-15,0-1 1 0,8-3-2 0,6-8-3 0,-1 0 3 16,0 1-5-16,1-5-1 0,6 2 0 0,0-7-1 15,0-1-2-15,0 3 1 0,6-7-2 0,-6 0-3 0,0-1-1 16,0-3 2-16,0 1-1 0,0-6 2 0</inkml:trace>
  <inkml:trace contextRef="#ctx0" brushRef="#br0" timeOffset="194666.58">26949 7177 414 0,'0'0'28'0,"-6"3"-1"0,0 1 4 0,-8 3-1 0,2 5 2 15,-8-2-5-15,-6 8-1 0,-13 1 1 0,0 6-2 16,-7 8-3-16,-6 4-2 0,0 3-2 0,0 4-2 15,-7 1-1-15,7 2-1 0,0 0 1 0,6 1-4 0,13-1-1 16,1-3 2-16,7-2-2 0,5-6 0 0,14-3-1 16,-2-4 0-16,16 0-1 0,-2-6-1 0,6-2-4 0,8 2 3 15,0-6-4-15,-1 2-1 0,7-1 1 0,-6 1-1 16,5-2 4-16,-5-1-5 0,-6 2 1 0,-1 0 3 0,-7 0 0 16,0 1 0-16,-12-1-1 0,0 3 0 0,-14 2-2 15,-7-1 1-15,2 0 0 0,-15 3 0 0,2 1-1 16,-7 0-2-16,-2 0 2 0,2-1-1 0,6 1-5 0,0-4 3 15,6-4-5-15,7 1-1 0,7-9-4 0,5 2-3 16,2-6-1-16,6-1-4 0,-2-3-1 0,16-2-4 16,-8 0-3-16,0 0 0 0,6-2-4 0,-6-3 0 0,6 2-4 15,0-5 2-15,1 1-5 0,0-3-10 0,-1-5-13 0</inkml:trace>
  <inkml:trace contextRef="#ctx0" brushRef="#br0" timeOffset="194911.84">26728 7418 421 0,'33'4'25'0,"-1"3"-3"0,1 5-1 0,6 2-2 0,-7 0-2 15,8 1-6-15,-8 4-1 0,1-1-2 0,-1 0-3 16,1 0 2-16,-7 1-3 0,0-1-5 0,7 1 1 16,-14-1-6-16,7 0-7 0,0-4-1 0,-6 5-7 0,5-1-2 15,-5-3-10-15,0 3-12 0</inkml:trace>
  <inkml:trace contextRef="#ctx0" brushRef="#br0" timeOffset="195664.82">28135 7297 418 0,'0'0'27'0,"0"7"3"0,-7 0-6 0,7 1 1 0,-6 3-3 16,-1 4-4-16,1 0-1 0,0 3-2 0,-8 1 0 0,2 2-4 15,-2 5-1-15,1-4-1 0,0 4-1 0,0 3 1 16,-7-3-4-16,8 3-3 0,-2 0-1 0,1 1-7 0,1 3-6 16,-8-4-3-16,7-4-7 0,0 5-2 0,0-4-6 15,0-1-6-15,0 0-20 0,-7-3-9 0</inkml:trace>
  <inkml:trace contextRef="#ctx0" brushRef="#br0" timeOffset="196013.15">27341 7628 405 0,'0'0'22'0,"0"3"-5"0,6 1 0 0,-6-1 3 0,6 4-2 16,8 1-2-16,-8-1 0 0,7 5-5 15,0 2 0-15,6 0-1 0,1 4 0 0,0 0-1 0,5 1 3 16,-5 0-2-16,0 3-2 0,-1 0-1 0,-6-4 2 0,0 0-3 16,-7 0 0-16,2-4-1 0,-8 6 2 0,-8-6-3 15,-4 1 0-15,-1-1-3 0,-13 1 1 0,-7 3-1 0,-6-3-5 16,-6-1 2-16,-2 5-6 0,2 0-4 0,-7-5-3 15,7 1-4-15,5 0-4 0,8-5-3 0,6 1-4 16,6-3 4-16,8-5-3 0,12 1-1 0,0-4-7 0</inkml:trace>
  <inkml:trace contextRef="#ctx0" brushRef="#br0" timeOffset="196120.87">27607 8122 401 0,'14'14'9'15,"-2"4"-4"-15,2 2-2 0,-2 1-7 0,2 1-3 0</inkml:trace>
  <inkml:trace contextRef="#ctx0" brushRef="#br0" timeOffset="196537.81">27301 8140 421 0,'-25'7'26'0,"-2"4"-1"16,-5 5-1-16,-1 1-2 0,1 5-1 0,-8 3-7 15,1 1-2-15,0 0-1 0,7 3-3 0,-1-6-3 16,1 3 3-16,6-5-1 0,6-3-4 0,7 1 1 0,-7-4-2 16,8-5 0-16,-8 2 0 0,0-6-1 0,1-1 4 15,-1 2-2-15,1-4 1 0,-1-3-3 0,-6-3 1 0,0 3 3 16,7-7 2-16,-1 2 4 0,0-1 2 0,1-2-1 15,-1-3 1-15,8 4 2 0,-2-4 0 0,1 0 0 0,0 3-1 16,7-2 1-16,-7 2-1 0,6 1-2 0,7 3 0 16,-7 0 2-16,7 4-1 0,-6-3-2 0,6 3-1 15,0-3-2-15,0 3-2 0,0 0-2 0,6 3 5 0,1 4-4 16,6-3 3-16,-6 3-1 0,6 1 2 0,6-1-5 16,1 4 2-16,-1 3 1 0,13 4-2 0,-5 1-1 0,-1-4-3 15,6 3 1-15,-5 1-2 0,5-1-1 0,1 0 0 16,-1 0-5-16,-6 1-2 0,7-1 0 0,-1-1-3 15,1-1-6-15,-7-1-2 0,0 3 0 0,7-4-4 0,-7 1 2 16,0 0-3-16,-7 3-4 0,7-4-1 0,-6 2-2 16,-7-2 2-16,7 1 2 0,-14-1-3 0,0-3 0 0,2 4 2 15,-16 0-3-15,2 0-5 0,-7-1-6 0</inkml:trace>
  <inkml:trace contextRef="#ctx0" brushRef="#br0" timeOffset="197220.45">26376 9276 411 0,'-65'-19'17'0,"0"0"-1"0,-6-1-1 0,-1-3-1 16,6-3 2-16,-5 1-5 0,-7-5 0 0,12 1 0 16,-5-5 0-16,6 2 0 0,-6 0 2 0,12-5-3 0,-6 0 3 15,6 0-5-15,7-3 3 0,-1-3-2 0,8-1 1 16,7-1-3-16,-9-2-3 0,15-5 2 0,6 1 0 0,-1 0-1 16,9-5 1-16,-2 6-3 0,7-5-2 0,7 3 1 15,-2 5 0-15,2-1-2 0,6-4 2 0,6 9 1 0,2-6-2 16,4 5-2-16,1 1 4 0,7-1-5 0,0 0 2 15,5-4 2-15,9 1 0 0,4-1-1 0,1 1-2 16,0-1-2-16,13 1 4 0,7 3-4 0,0 0 5 0,6-1-1 16,6 1-4-16,1 4 4 0,0 4-2 0,13-1 2 15,-1 3 0-15,0 2 0 0,8 0-4 0,-1-2 0 0,6 1 1 16,-5 4 0-16,5 0 4 0,2 0-3 0,-8 2 4 16,6 2-4-16,-5 0 4 0,-1 2-5 0,0 5 5 0,-7 0-2 15,7 3 0-15,0 3 2 0,1 5-2 0,-1 0 1 16,0 7-2-16,0 0 0 0,7 4 2 0,-7 4-2 15,0 2 0-15,0 2 1 0,1 5 0 0,-1-2 0 0,0 7-2 16,-6 0 2-16,0 5 0 0,-7 0 1 0,0 4-1 16,-6-2 0-16,-7 0 1 0,-7 5-1 0,-5 1-2 0,-8 2 3 15,-6 4 0-15,-7 3 1 0,-12 3-1 0,-6 4 4 16,-8 4 0-16,-6 8-4 0,-14 2 1 0,-12 6 3 0,1 2-1 16,-15 4 1-16,-11-1-1 0,-2 5 1 0,-18 3 0 15,-1-3-1-15,-6 3 1 0,-7 0-2 0,0 1 4 16,-6-4 0-16,0-1 0 0,0-8 0 0,7 2 1 0,-1-7-2 15,0-5 3-15,7-8 0 0,0-6-3 0,6-4 4 16,7-3-3-16,6-8-2 0,1 0 0 0,5-4 1 0,1 0-1 16,7-3-1-16,-1-4 0 0,1 0-3 0,6 0 0 15,-7-4 0-15,7 0 1 0,6-4 1 0,-5 1-2 0,-2 1-4 16,7-5-3-16,-6-1-3 0,7 1-5 0,-1-3-2 16,-5-1-7-16,5-4-4 0,1 9-5 0,-1-9-1 0,0 5-6 15,7-8 0-15,0 3-7 0,0 1-6 0,6-4-14 16,1 0-8-16</inkml:trace>
  <inkml:trace contextRef="#ctx0" brushRef="#br0" timeOffset="-194233.89">29580 707 408 0,'8'-15'22'0,"-8"8"0"0,6-1-2 0,-6 5-2 0,6 3-2 16,-6 3-6-16,6 8-1 0,-6 3-2 0,0 9-3 15,8 3 5-15,-8 6-1 0,0 5-2 0,0 7 0 16,0 8 0-16,-8-1 0 0,2 1 0 0,0 2 0 0,0-3 2 15,-8 1-3-15,1-5 2 0,7-3-3 0,-8 0-2 16,2-7 4-16,6-4-4 0,-8 0 4 0,8-8-1 0,-1-2-2 16,1-5 2-16,-1-4-1 0,7-3 0 0,-7 0 5 15,7-7 6-15,0 0 1 0,0-4 4 0,0-4-3 16,0 0-2-16,0-3-2 0,0-8-1 0,0 1-2 0,0-4-1 16,7-8-1-16,0 1-1 0,-1-5 0 0,1-3-2 0,-1-4-1 15,8 0 0-15,-2-6 0 0,8 2 1 0,-1-3-3 16,1 0 0-16,0 5 2 0,-1-5 0 0,7 2-1 15,-6 3-3-15,-1 6-2 0,7 4 4 0,-6-1-5 0,-1 8 5 16,1 7-5-16,-1 4 4 0,0 8-5 0,1 3 5 16,-7 7-5-16,0 4 5 0,0 8 0 0,1 2 0 0,-8 2 0 15,7 9 0-15,-13 2 0 0,6-2 0 0,-6 5 0 16,0 3-1-16,0-3 1 0,-6 2 0 0,6-2-5 0,-7 0 5 16,1-7-5-16,0-1 5 0,-2 0 0 0,2-7-5 15,0-3 6-15,-1-1 0 0,7-8-1 0,-6-2 1 16,6-4 2-16,0 0 6 0,0-1-1 0,0-3-2 0,0-3 0 15,6-1-1-15,1-8-3 0,-1 2-1 0,0-5 2 16,8 1 2-16,5-9-6 0,1 1 0 0,0-3-1 0,12-8 5 16,-6 4 0-16,13-5-1 0,-6 5 0 0,6 0-1 15,0 3 0-15,0 1-1 0,0 2 0 0,-7 9-3 16,1 7-2-16,-1-1 0 0,-5 8 0 0,-1 8 5 0,-6-1-4 16,-8 7 4-16,1 5-2 0,1 4 0 0,-14-2-2 15,6 2 4-15,-6 2 0 0,0 1 0 0,0-1-3 0,-6 0 2 16,-1 1-4-16,0 0-2 0,1-4-5 0,-1 0-9 15,1 0-1-15,0-4-6 0,6 1-9 0,-8-5-6 16,8 1-8-16,0-5-3 0,8-1-27 0,-2-3 1 0,7-2 12 16</inkml:trace>
  <inkml:trace contextRef="#ctx0" brushRef="#br0" timeOffset="-194067.22">30994 677 405 0,'20'15'17'15,"-1"0"-2"-15,8 3-3 0,-2 3-1 0,-5-2-7 16,12 4-10-16,-12-5-7 0,13 3-7 0</inkml:trace>
  <inkml:trace contextRef="#ctx0" brushRef="#br0" timeOffset="-193888.03">30929 1176 414 0,'-33'32'20'0,"1"5"3"0,-1 4-7 16,7-6 3-16,-7 2-6 0,7 4-3 0,7-4-3 15,-1-4-5-15,0 0-3 0,8 0-6 0,6-7-2 16,-1-1-5-16,0-3 1 0,7-7-3 0,7 0-5 0,-7-8-1 15</inkml:trace>
  <inkml:trace contextRef="#ctx0" brushRef="#br0" timeOffset="-193556.7">31105 1296 411 0,'-13'23'19'0,"-7"2"3"0,0 1 0 15,1-1 2-15,0 1-1 0,-1-1-7 0,1 2-5 16,-1-6 5-16,0 1-2 0,1 0-4 0,5-3 0 0,2-5 1 16,-1 4-3-16,0-11 0 0,6 5-1 0,1-5 2 15,6-7 0-15,-6 4 5 0,6 0 0 0,0-8-2 0,0 0 0 16,6 1-1-16,0-5-2 0,1 0 0 0,-1-2-1 0,7-1-1 16,0-3-1-16,7-1-1 0,6-4 0 15,7 1 0-15,-1 0-1 0,7 0 0 0,7-1-2 0,-1 1 5 16,8-1 0-16,-8 4-5 0,1 5 0 0,-1-1 4 15,-13 7-5-15,7 1 5 0,-13-1-6 0,1 8 4 0,-14-1-5 16,0 4 5-16,-7 4-3 0,1 1-3 0,-7 2 0 0,0 1 1 16,-7 0-1-16,-5 3-2 0,5 4-4 0,-13 0-2 15,0 0-3-15,8 4-4 0,-8-4-3 0,1 7-5 16,-1-3-7-16,0-1-5 0,8 0-3 0,-8 1-1 0,7 0-13 16,7-4-13-16</inkml:trace>
  <inkml:trace contextRef="#ctx0" brushRef="#br0" timeOffset="-193216.48">31593 1780 417 0,'19'0'36'15,"7"0"-2"-15,-6 0 0 0,7 0 2 0,-9 0-2 0,9 0-5 16,-1 0-2-16,-6 0-3 0,6-3-2 0,-7 3-3 16,7-4-2-16,0-3-2 0,-6 3-4 0,5 0-4 15,-5 1 2-15,7-6 1 0,-8-1-1 0,0-1-1 0,1 0-3 16,-1 0-3-16,-5-4 0 0,-2 1 4 0,2-1-1 15,-8-3-1-15,1-4 0 0,-1-1-1 0,-6 5 0 0,7-3 0 16,-7-1-5-16,0 3 1 0,-7-3 0 0,1 4 3 16,-1 4 0-16,-5-2 2 0,-2 2-2 0,1 7 0 0,-6-1 0 15,-1 5 1-15,-6 3 1 0,7 3-1 0,-14 5 5 16,0 3-1-16,1-1 1 0,-1 9 1 0,-6-1-1 0,6 4-8 16,1 4 14-16,-1 4-1 0,1-2-2 0,5 6-1 15,9-1 0-15,-2-1-2 0,7 1-1 0,-1 1 0 0,8-1-1 16,6-4-3-16,0 0 2 0,6-6-2 0,1-2 1 15,6 2-4-15,0-2-8 0,1-3-3 0,4-3-6 16,2 0-8-16,0-1-5 0,-1-7-8 0,7 4-8 0,1-6-6 16,-1-3 0-16,6 3-10 0,1-5-13 0,-1-7-8 15,7-1 13-15</inkml:trace>
  <inkml:trace contextRef="#ctx0" brushRef="#br0" timeOffset="-192874.83">32583 1583 414 0,'6'-5'28'0,"-6"10"-1"0,0 1 4 0,-6 1 4 16,0 5-1-16,0 3-5 0,-2 3 2 0,2 4-4 16,-7 0 0-16,0 3 0 0,-6 5-1 0,-1 3-2 15,0 0-3-15,1 0-3 0,-7-1-1 0,0 2-2 0,6-1-3 16,1-4 1-16,-1 0-2 0,1-4-1 0,5-2 2 0,-5-1-3 16,12-7-1-16,1-1 3 0,0-2-4 0,-1-6 5 15,7 2-1-15,0-5 1 0,0-3-1 0,0 4 4 0,0-4 1 16,0 0-1-16,0 0 0 0,0 0 3 0,0 0 0 15,0-4-1-15,0 4-2 0,0 0-1 0,0 0-2 16,0 0 1-16,0 0-6 0,7 0 4 0,-7 0-4 0,12-3-1 16,2-1 2-16,-2 0-4 0,8 1 0 0,7 0-2 15,-2-5 1-15,15 1 0 0,-8-1 2 0,7 1-1 0,7 0 0 16,-13 0-3-16,5-1 2 0,1 4-3 0,-6-3-1 16,-1 7-1-16,1-4-1 0,-13 1-2 0,6 3-6 15,-7 0-2-15,-6 0-11 0,0 3-6 0,-7 1-14 0,8 0 4 16,-14 3-5-16,6-4-9 0,-6 5-6 0,0 3-8 15,-6 0-9-15,-1 0-22 0,0 0 9 0,1 0 10 0</inkml:trace>
  <inkml:trace contextRef="#ctx0" brushRef="#br0" timeOffset="-190967.89">29671 2839 410 0,'0'0'25'0,"0"0"-1"0,0 0 0 16,0 0 2-16,0 0-1 0,0 0-8 0,0 0 0 15,0 0-2-15,0 0 0 0,0 0 1 0,0 0-1 0,0 0-5 16,0 0 3-16,0 0-5 0,0 0 3 0,0 0 0 15,0 0-1-15,0 0-1 0,0 0-5 0,0 0 0 16,0 0 3-16,0 0 0 0,0 0-5 0,0 0 0 0,0 0-1 16,0 0 0-16,0 0 0 0,0 0 0 0,0 0 4 15,0 0-1-15,0 0-1 0,0 0-2 0,0 0 2 0,0 0 0 16,0 0-5-16,0 0 2 0,0 0 3 0,0 0-1 16,0 0 0-16,0 0 0 0,0 0 0 0,0 0-1 0,0 0 0 15,0 0-2-15,0 0-1 0,0 0 3 0,0 0 1 16,0 0 1-16,0 0 0 0,0 0 5 0,0 0 1 0,0 0-1 15,0 0 0-15,0 0 0 0,0 0 5 0,0 0 0 16,0 0 0-16,0 0-2 0,0 0 2 0,0 0-2 16,0 0 2-16,0 0-1 0,0 0-1 0,0 0-5 0,0 0-1 15,0 0 3-15,0 0 1 0,0 0 0 0,0 0-1 0,0 0-2 16,0 0 1-16,0 0-2 0,0 0-1 0,0 0 0 16,0 0 1-16,0-4-2 0,0 4 0 0,-6 0-1 15,6-3 1-15,0-2-3 0,-6 5 2 0,6-3 0 0,0 0 1 16,-6 3-1-16,6-4 1 0,0 4-1 0,0 0 1 15,0-4 0-15,0 4 2 0,0 0 0 0,0 0 0 16,0 0 0-16,0 0 0 0,0 0 0 0,0-3 0 0,0 6 0 16,0-3-3-16,0 0 2 0,0 0 0 0,0 0 1 15,0 0 0-15,0 0 2 0,0 0-3 0,0 0 0 0,0 0 1 16,0 0-3-16,0 0 0 0,0 0-1 0,0 0 1 16,0 0-1-16,0 0 0 0,-7 4 0 0,0 0 0 15,1 7 0-15,-7-1 0 0,-1 5 1 0,-4 7 0 0,-2 0-1 16,-7 4 5-16,1 4-4 0,1 2 0 0,-1 0 3 15,-7 2 0-15,7-1 0 0,0 0 0 0,0 0 1 0,6-3-2 16,1-1 0-16,5 0 0 0,2-4 0 0,-1-3-1 0,-1-7 0 16,14 0 1-16,-6-5-1 0,6 2-2 0,0-8 2 15,0-1 2-15,6-3-3 0,8 0 2 0,-1-3 0 16,13-4-2-16,0-5-2 0,0 1-1 0,13-3 1 0,0-5 0 16,13 4 0-16,-7-7 2 0,8-3 1 0,-8 3 0 15,7 0 0-15,-13 0-1 0,1 3 0 0,-8 5 0 0,1 0 0 16,-14-1-1-16,1 7-2 0,-8 1-2 0,-4 0 0 15,-8 7 0-15,6-4 2 0,-6 4 0 0,0 0 0 16,0 0 0-16,-6 4 0 0,6-1 0 0,-8 5 0 0,-4 3 0 16,5-1 1-16,-6 5 0 0,-6 0-1 0,5 7 1 15,-5 0 0-15,-7 4 0 0,6 3-1 0,8-3 0 0,-8-1-1 16,7 5-1-16,0-4-1 0,0-1-10 0,7-3-2 16,-2 0-4-16,8 0-6 0,0-5-4 0,8-1-2 15,-2-5-1-15,7-4-4 0,7-3-5 0,-1 0 0 0,0-4-4 16,14-8-1-16,-1-3 1 0,1-4 0 0,7-3 6 15,-2-4 6-15,8 0 2 0,-7-7 4 0,0 4 6 0,0-4 4 16,-6-2-1-16,-7 5 4 0,0 1 3 0,-13 3 5 16,0 5 4-16,-7-2 0 0,1 7 3 0,-7 1-3 15,0 4 1-15,0 3 3 0,0 4 2 0,0 0 1 0,0 9 3 16,0 1 4-16,0 5 0 0,0 4 1 0,0-2-1 16,0 9 6-16,0 0-2 0,-7 3 1 0,1 0-1 0,0 1 5 15,-8-2-1-15,2-2 3 0,-2 0 0 0,-5-5-3 0,-1 2-2 16,0-4 0-16,1-5-2 0,-7 1-4 0,6-5 1 15,1-2-2-15,0-1-3 0,6 1-3 0,-1-5-3 16,8-3-7-16,-7 0-9 0,6 4-11 0,7-8-10 0,0 1-5 16,0-5-2-16,0-2-8 0,0-2-7 0,7-2-9 15</inkml:trace>
  <inkml:trace contextRef="#ctx0" brushRef="#br0" timeOffset="-190464.16">30460 3509 420 0,'32'11'28'0,"1"1"3"0,-7-5-5 16,7 4 0-16,-7-4-2 0,-6 0-6 0,5 0-2 16,-5-2-3-16,6-5 1 0,-6 3-2 0,-1-3 2 15,1-3-5-15,-1-2 3 0,-6-2-3 0,6-4 1 0,-5 0 0 16,6 1-2-16,-14-5 1 0,7-4 1 0,-7 1 4 16,1 0-1-16,-7-1 2 0,0 1 4 0,0 3-1 0,-7 1-3 15,1 0 0-15,-1 5-1 0,1-1-2 0,0 6 0 16,-14 1-1-16,6 3 3 0,-11 0 1 0,5 10-1 0,-6 1 0 15,0 0 3-15,-1 8 0 0,-5 3-1 0,-1 0-2 0,1 7-1 16,6 4-4-16,1 0 2 0,5 0-1 0,-7 1-2 16,15-2 0-16,-8-3-1 0,14 4-1 0,-1-6-1 15,0-2-2-15,1-4 1 0,12 1-1 0,-6-3-6 0,7-5 3 16,6-3-3-16,-1 0-1 0,8 0-2 0,0-8-3 16,7 2 0-16,5-2 4 0,7-3-3 0,0 0 3 15,7-8 1-15,-1 5-2 0,1-4-1 0,-1 0 1 0,1-5 6 16,-7 5-4-16,-7 0 1 0,1 0 0 0,-7-1 6 15,-7 5 0-15,-5 0-2 0,-8 3 1 0,0-5 1 0,-6 5 3 16,0 5 1-16,0-2-2 0,-6 0 5 0,0 1-2 16,-1 3 0-16,0 4 0 0,1-4 0 0,0 5 3 15,-7 2 1-15,6 2-1 0,-6-2-2 0,7-3 0 0,-1 3 0 16,0-3 0-16,7 0-1 0,-6-3 0 0,6-4-1 16,6-1 1-16,1 4-3 0,0-7 0 0,5 0 1 15,2 0-3-15,5 0 0 0,-6 0 1 0,6 0-2 0,8 0-3 16,-1 0 2-16,0 0 1 0,-7 0-5 0,7 4-5 0,-6-1-3 15,6 1-6-15,-7 0-6 0,7 3-6 0,0 0-10 16,-6 4-5-16,7 0-7 0,-2 0-7 0,7 4 1 16,-6 0-2-16,7-1-3 0,0 5-11 0,0-4-13 0,-8 3 6 15,8-1 9-15</inkml:trace>
  <inkml:trace contextRef="#ctx0" brushRef="#br0" timeOffset="-186067.86">32811 2883 410 0,'-7'-4'22'16,"1"-4"-5"-16,0 1 2 0,-1 0 1 0,-6 0-2 0,0-1-6 15,6 1-1-15,-6-1-3 0,1-2 1 0,-2 3 0 16,-5-4-1-16,6 3 0 0,-6 1-1 0,-1-4-1 0,0 4-1 16,1-5 0-16,-1 2-1 0,0-2 2 0,-5 1-3 15,-1 0 0-15,0 1 1 0,-1-1-2 0,1-4 4 16,-6 0-5-16,5 1 0 0,-11-1 5 0,5 1-1 0,1-6-2 16,-7 6 1-16,5-8-4 0,-4 4 2 0,-1 0 2 0,0 0-4 15,-7 0 4-15,7-5 0 0,-7 4-4 0,1-2 2 16,0 3-2-16,-1-4 2 0,0 0 0 0,-6 3 0 15,6-2 2-15,-5 2-5 0,-2 1 2 0,-6-4 2 0,1 3-2 16,-1-3 0-16,-6 4 2 0,6 0 0 0,-6 0 0 16,0-5-3-16,0 1 0 0,0 5 0 0,-7-6 1 0,7 5 0 15,0-4 0-15,-6 4 0 0,6-5 0 0,0 2 1 16,0 2 0-16,-2-3 0 0,10 4 0 0,-2 0 0 0,0 0-1 16,7 0 0-16,0 2 2 0,0-2-2 0,0 3 0 15,7-3 1-15,-1 4-2 0,0 3 0 0,7-4 0 16,-7-1 0-16,14 3 0 0,-8-1 0 0,1-2 0 0,7 1 0 15,6 4 0-15,-7 1 0 0,7-1 0 0,1 0 0 16,-1-1 0-16,-1 2 0 0,7 2 0 0,2 1 0 0,-2 0 0 16,0 0 0-16,1 2 0 0,5-1 0 0,2 1 1 15,5 2-1-15,-6 3 0 0,6-4 0 0,1 4 0 16,6-4 0-16,-6 4 2 0,6 0-2 0,0 0 1 0,0 0 0 16,0 4 0-16,0-8 0 0,0 4 1 0,0 0 2 15,0 0-1-15,0 0 0 0,0 0-4 0,0 0 4 16,0 0 0-16,0 0 0 0,0 0-1 0,0 0 0 0,0 0-4 15,0 0 4-15,0 0 0 0,0 0 0 0,0 0-5 16,0 0 1-16,0 0 0 0,0 0 0 0,0 0 4 0,0 0 0 16,0 0 0-16,0 0 0 0,0 0-5 0,0 0 3 0,0 0 2 15,0 0-4-15,0 0 0 0,0 0 5 0,0 0-1 16,0 0 0-16,0 0 0 0,0 0-1 0,0 0 0 16,0 0 0-16,0 0 0 0,0 0 0 0,0 0 0 0,0 0 0 15,0 0-1-15,0 0 1 0,0 0-5 0,0 0 5 16,0 0 0-16,0 0 0 0,0 0 0 0,0 0 0 15,0 0-1-15,0 0 0 0,0 0 0 0,0 0 0 0,0 0-5 16,0 0 1-16,0 0-1 0,0 0-1 0,0 0 0 16,0 0-5-16,0 0-2 0,0 0-7 0,0 0 1 0,0-3 1 15,-8 0-4-15,8 3 0 0,0-4-4 0,-6-1 0 16,6 2-5-16,-6 0 0 0,0-1-16 0</inkml:trace>
  <inkml:trace contextRef="#ctx0" brushRef="#br0" timeOffset="-182935.42">31502 4576 412 0,'6'0'30'0,"1"3"2"16,0-3 0-16,-1 3-3 0,1 1 2 0,-1-4-6 0,0 0-1 15,2 0 2-15,-2 4-2 0,0-4-4 0,-6 0-3 0,0 0 2 16,6 0-2-16,-6 0 3 0,0 0-1 0,0 0 1 16,0 0-1-16,0 0 0 0,0 0 3 0,-6 0-1 15,0 0 1-15,0-4-5 0,-2 0-2 0,2 1-2 0,-13 0 0 16,5-6-1-16,-5-1-1 0,-7 3 4 0,0-4-2 15,0-4-1-15,-7 0-1 0,-5 1-4 0,5-1 2 0,-13 1-3 16,1-5-1-16,-1 4 1 0,-7-7-4 0,2 4 1 16,-8-4 1-16,-6 4 0 0,0-8-1 0,-1 4-2 15,1-4-2-15,-6-3 4 0,0 0-2 0,6 4 2 0,-8-5 0 16,8 1-3-16,0 0 0 0,0 0 2 0,6-1-1 16,-6 0-2-16,7 1-2 0,-7 4 0 0,6-5 4 0,0 5-4 15,-6-5 0-15,7 5 0 0,-1-5 1 0,-6 4 3 16,6 1-4-16,-6 0 3 0,6-2-3 0,1 2-3 15,-7-1 1-15,6 4 0 0,-6-3-2 0,-6 3-4 0,6 3-3 16,0 1-1-16,-1 0 5 0,1-1-3 0,0 5-2 16,6-1-3-16,0 5 2 0,0-2-2 0,8 2-5 0,12-2 0 15,-1 1-3-15,8 0-5 0,-1 4-6 0,7 3-6 16,7-3-5-16,6 3-9 0,6 1-12 0,1 3-8 16,0-5 6-16</inkml:trace>
  <inkml:trace contextRef="#ctx0" brushRef="#br0" timeOffset="-181319.52">31111 5103 432 0,'-6'-7'51'0,"6"7"-6"0,0-4-3 0,0 0 1 0,0 4-1 16,0 4-8-16,6-8-2 0,-6 8-2 0,6-4-4 15,2 4 3-15,4 3-5 0,1-3-2 0,0 6-3 0,0 1-2 16,13 0-4-16,-6 9 1 0,-1-6-3 0,7 8-8 16,0-4-3-16,1 0-6 0,-1 4-6 0,-7 0-9 15,7 0-11-15,-6-3-8 0,0-1-11 0,-1 1-7 0,-6-5-15 16,-6-3-16-16,5 0 13 0</inkml:trace>
  <inkml:trace contextRef="#ctx0" brushRef="#br0" timeOffset="-180978.33">31652 5151 409 0,'0'0'27'0,"0"0"0"0,0 0-3 0,0 0 2 15,0-4-6-15,6 0-2 0,-6 0-6 0,0-7 3 16,7 0-5-16,-1 1 2 0,-6-9 0 0,7 1 0 15,0-4 5-15,-1-3 0 0,6 3 0 0,-4-4 4 0,-2 4 1 16,0 0 0-16,-6 0 6 0,7 4-3 0,-1-1 4 16,-6 8 3-16,7 0-2 0,-7 0-2 0,0 4-3 15,0 3-1-15,-7 0-1 0,1 4-1 0,-1 0-2 0,-5 4-1 16,-14 3-2-16,6 8-3 0,-13 0-1 0,1 6-4 16,-13 6 1-16,-2 2-1 0,2 7-2 0,-13 9-1 0,5-2-4 15,-6 5 2-15,7 3-5 0,1 1-3 0,-2-5-6 16,8 0-4-16,-1 1-6 0,14-7-7 0,-1-1-7 15,0-3-11-15,7-4-1 0,6-4-4 0,8 0-5 0,-1-7-2 16,6-1-2-16,1-1-2 0,6-6-2 0,6 1 1 16,1-4 2-16,-1 0 5 0</inkml:trace>
  <inkml:trace contextRef="#ctx0" brushRef="#br0" timeOffset="-180214.71">30987 5697 404 0,'0'0'26'0,"0"3"3"0,0 1-3 0,0-1 4 16,0 5 2-16,7-5-5 0,-7 8 2 0,7-4-5 15,-1 4 3-15,1 1-4 0,-1-1 0 0,0 0-1 0,8-4-3 16,-2 4 2-16,2-4-1 0,5 1-1 0,1-1-3 16,0-3-2-16,5-1-1 0,-5-3-2 0,6 4-1 15,0-8-1-15,7 4-1 0,-7-3-3 0,0-5 1 0,-1 5-1 16,1-5 1-16,-6-3-2 0,-1 4 0 0,-5-3-1 16,-2 2 0-16,2-3 0 0,-14 4 0 0,6-1 0 0,-6-2 0 15,-6-2 1-15,0 5-1 0,-8-1 3 0,2 1 0 16,-2-1 1-16,-5 1-3 0,-1 0 2 0,0 3 0 0,1 1 0 15,-1-1-1-15,1 4-1 0,0 0 0 0,-1 4-1 16,7 3 0-16,0-3-1 0,0 3 1 0,0 1-1 16,6 2-1-16,1 1-1 0,-1 0-1 0,7 4-1 0,0-4-1 15,0 4-3-15,7-1 0 0,-1 1-3 0,1 0 3 16,6 3 0-16,0 0 0 0,6 0 0 0,1-2-2 16,-1 2 1-16,7-4 0 0,1 1 2 0,-1-4-1 0,6 0 1 15,-5 0 0-15,-1-3 0 0,6-2 1 0,-6-2 0 16,-7 0 1-16,8-4 0 0,-1 0 1 0,-7 3 0 0,1-3 1 15,0-3 0-15,-2-1 0 0,-4 0-2 0,-1 1 2 0,0 0 2 16,0-2-1-16,-7 2 2 0,0-1-3 0,2-3 4 16,-8 0 1-16,6 7-4 0,-6-4 5 0,0 0-2 0,0 1-2 15,0-1 3-15,0 1 0 0,0-2 1 0,0 2-1 16,0-1 0-16,0 4 0 0,0-7-1 0,0 3-2 16,0 1 2-16,0-5 1 0,0 5-1 0,0-2-1 0,0-2-1 15,0 4 0-15,0-5 0 0,0 5 0 0,0-1 0 16,0 0 0-16,0 4 0 0,0 0 0 0,0-3-1 15,0 3 0-15,6 0 2 0,-6 0-3 0,0 0 0 0,0 0 0 16,0 0 0-16,0 0 1 0,0 0-2 0,0 0 2 16,0 0-2-16,0 0 1 0,0 3-1 0,0 1 3 0,7 0 0 15,-7-1-1-15,-7 1-2 0,7 0 1 0,7-1 2 16,-7 4 0-16,0 1-2 0,6 0 2 0,-6-1-2 0,0-3 0 16,7 3 2-16,-7 1-3 0,7-5-2 0,5 4 1 15,-5 1 0-15,0-5 0 0,5 1 4 0,-5-4-1 16,6 3 0-16,0-3 0 0,0 0 0 0,0-3 1 0,1-1 0 15,-2 1-2-15,-5-5-2 0,-1 5 1 0,1-4 0 16,-1-1 5-16,-6-3-1 0,0 4 1 0,0-4 1 16,-6-1-2-16,-1 1 4 0,-6 4-2 0,7-4-1 0,-8 3 1 15,2-2 0-15,-8 6 0 0,1 1 3 0,5-1-1 16,-5 4 0-16,-7 0 0 0,6 4 2 0,0-1-2 0,-5 5 0 16,5 3 2-16,-6 3-5 0,6 1 3 0,1 3 0 0,-1 1 0 15,-6 3-1-15,7 3 0 0,6-3-3 0,-6 5-2 16,5-2-1-16,2-3 2 0,5 0-2 0,0 3-2 15,1-6-1-15,6 2-1 0,0-5-5 0,6 2-2 0,1-4-7 16,0 1-5-16,5-4-6 0,2 3-8 0,-2-3-6 16,8-3-5-16,-1 3-6 0,1-5-11 0,6-1-12 0,-7-2-5 15,7 1 10-15</inkml:trace>
  <inkml:trace contextRef="#ctx0" brushRef="#br0" timeOffset="-179813.74">32589 6011 421 0,'-6'19'46'0,"0"3"1"0,-8 7 5 0,2 0-2 16,-8 8 2-16,1 0-9 0,-7-1 1 0,-7 5-4 0,1 2-2 15,-1-3 1-15,1-3-6 0,-8 4 2 0,7-2-4 16,1-2-4-16,-1-3-2 0,1-5-3 0,6 1-3 0,-1-2-2 16,2-5 0-16,5-5-1 0,0-3-2 0,8-5-2 15,-2 2-1-15,-5-9-1 0,6 1-3 0,6-4-1 16,-5-7-2-16,-2-1 1 0,2-6 1 0,5 3-1 0,-6-8-2 15,0 2-1-15,-1-9 0 0,8-1-1 0,-7 6-1 16,7-9 0-16,-1 4-2 0,7 1-1 0,0-1-8 0,0 1-7 16,0 3-8-16,0 0-9 0,7 4-10 0,-1 2-7 15,-6 6-4-15,7-1-5 0,-1 7-4 0,0 4 2 16,8 0-7-16,-8 4-7 0,-6 3-6 0,7 4 5 0</inkml:trace>
  <inkml:trace contextRef="#ctx0" brushRef="#br0" timeOffset="-179645.3">31951 6715 422 0,'0'-4'40'0,"0"4"1"0,7 0-3 15,0 0 2-15,-1 0-3 0,7 0-19 0,13 0 12 0,-6 0-5 16,6 0-3-16,13 0-3 0,-1-4-3 0,2 1-4 16,5-1-2-16,1 1-7 0,-1-2-4 0,2-2-9 0,-2 4-8 15,-6-4-8-15,0-1-7 0,0-3-13 0,-6 3-10 16,-1-2-21-16,1 0 6 0</inkml:trace>
  <inkml:trace contextRef="#ctx0" brushRef="#br0" timeOffset="-175543.08">31703 2780 420 0,'0'4'34'0,"8"0"-1"0,-8-1 2 0,6 5-2 16,0-5-2-16,-6 5-6 0,13-1-2 0,-6 3 0 16,0 2-2-16,-1-5-3 0,0 4-2 0,1-4-2 0,0 5-2 15,5-1-2-15,-5 0-4 0,0-1-4 0,6 2-3 16,-7-5-6-16,7 4-9 0,-6-4-4 0,5 5-10 0,-4-6-5 16,4 2-9-16,1-5-9 0,-6 5-19 0,6-5 1 15</inkml:trace>
  <inkml:trace contextRef="#ctx0" brushRef="#br0" timeOffset="-175366.79">31593 3063 417 0,'-20'14'33'0,"-12"7"-6"15,6 2 2-15,-7 0-3 0,1 2-3 0,-1 0-12 0,1 1-2 16,-1 3 2-16,1-3-6 0,5 0-4 0,1-1-2 15,0-3-7-15,7-4-6 0,6 4-3 0,0-8-5 0,7 3-2 16,6-7-7-16,0-3-10 0</inkml:trace>
  <inkml:trace contextRef="#ctx0" brushRef="#br0" timeOffset="-175081.54">31685 3252 421 0,'-27'26'24'15,"7"5"-1"-15,2-2-3 0,4 6-2 0,8 6-2 0,-1-4-6 16,7 0-2-16,0-2 0 0,0 2 0 0,0-4-3 16,0 1-1-16,-6-9 1 0,-1 0-1 0,-6-2 1 15,-7-6 0-15,1 3 2 0,-1-9 2 0,-6-5 2 0,0 3-1 16,-7-6 3-16,7-3 1 0,-6 0-1 0,7-3-1 15,-2-6-5-15,7 3 0 0,1-5-2 0,0 3 3 0,5-4-2 16,1 2-3-16,7 3-5 0,0-4-2 0,-1-1-6 16,0 2-4-16,7 3-10 0,0-1-2 0,0 1-8 15,7 0-8-15,0-1-18 0,-7-3-12 0</inkml:trace>
  <inkml:trace contextRef="#ctx0" brushRef="#br0" timeOffset="-174413.85">31646 3560 433 0,'-8'4'38'0,"16"3"0"0,-2 1-2 0,-6 0-3 0,6 1 2 15,1 4-7-15,-1-3-4 0,1 1-3 0,6 0 0 0,-1 0-2 16,-4 0-4-16,4 0-2 0,8-3 0 0,-7 2-3 16,7-2-1-16,-1-1 0 0,1 0-2 0,6-4-1 15,-6 1 0-15,5-4 0 0,1 0-2 0,0 0 0 0,1-4-1 16,-1 1-1-16,-7 0-1 0,7-5-1 0,-6 1 0 15,0 0 0-15,-8 0 0 0,1-5 1 0,0 2 0 16,-6-2-4-16,-1 2 7 0,0 2 0 0,-6-3 4 0,0 5-2 16,0-6 3-16,-6 4 4 0,0 2 3 0,-7 1 0 15,0-1 4-15,-6 1 0 0,-1 5 0 0,0-4 0 0,-13 4 3 16,1 4 0-16,-1 4-1 0,1 0-2 0,-1-2-2 16,-6 10-5-16,0-2-3 0,6 1 1 0,7 3-2 0,-7 3 1 15,8 2-3-15,5-6 0 0,0 6 0 0,8-4-3 16,-2 2-1-16,8-3 0 0,0-3-1 0,6 0 0 15,0-1-7-15,6-2-2 0,0-2 0 0,8-3-8 0,-2 1-6 16,2-3-6-16,5-5-10 0,7 0-6 0,-6 0-7 16,13-5-4-16,-1-3-2 0,1 1-1 0,5-7 2 0,2 3 6 15,-1-4 7-15,0 1 1 0,0-5 7 0,0 1 5 16,0 4 5-16,-6-2 5 0,-7-1 3 0,6 2 8 16,-13 4 5-16,1 0 2 0,-6-1 6 0,-2 5 2 0,-5 4 6 15,-7-1-1-15,6 1 2 0,-6 3 7 0,0 0 5 16,-6 3 5-16,-1 4 2 0,1 0 4 0,-7 5 4 0,0-1 0 15,-7 6-5-15,1 0 1 0,-1 3-2 0,-12 3 0 0,6-2-6 16,-7 2 1-16,7 2-2 0,-7-3-3 0,7-3-3 16,0-1-3-16,1 0 0 0,5-7-4 0,7 0-2 15,0 1-2-15,6-9-1 0,1 4-1 0,6-7-1 0,0 0-1 16,6 0-1-16,1-3-1 0,-1-1 0 0,7-3-1 16,6-1 0-16,1-3-1 0,7-3 0 0,-1 3 0 0,6-4-1 15,1-3 0-15,-1 3 0 0,7 0 0 0,-6 1-1 16,5-1 0-16,-4 8 0 0,-9-1 2 0,8 1-2 0,-7 3-1 15,-6 4 1-15,0 0-1 0,-2 4 0 0,-4 3 0 16,-8 1 0-16,1 3 3 0,-1 3-3 0,-6 1 1 16,0-1-1-16,-6 6 0 0,-1 1 2 0,-6 2-4 0,0-3-1 15,1 3 0-15,-8-2-6 0,7 5-2 0,-7-3-8 16,0-5-8-16,8 1-5 0,-2-2-12 0,1-2-7 0,7-4-9 16,0 0-8-16,6-7-9 0,6-1-18 0,0 0 0 15,1-6 7-15,6 3 14 0</inkml:trace>
  <inkml:trace contextRef="#ctx0" brushRef="#br0" timeOffset="-174106.69">32622 3784 444 0,'0'4'49'0,"0"-1"-3"0,0-3-6 0,0 7-4 15,0 5-4-15,0-5-8 0,6 4-3 0,-6 0 0 16,8 4-5-16,-2-1-4 0,0 2 1 0,0-2-9 0,2 1-4 15,4 0-6-15,1-5-9 0,1 0-9 0,-2-1-9 16,2-2-8-16,5 0-14 0,-6-4-21 0,0-6 1 0</inkml:trace>
  <inkml:trace contextRef="#ctx0" brushRef="#br0" timeOffset="-173885.12">32746 3810 401 0,'-39'32'50'0,"-6"2"3"0,-1 6 3 0,1 1 2 0,5 6-1 16,-5-3-1-16,6 0-2 0,5 0-6 0,9-1-5 0,-1-2-4 15,0-1-6-15,13-4-1 0,6 2-6 0,0-5-3 16,7-4-1-16,0-4-4 0,7-3-3 0,6-4-3 0,0-2 0 16,7-2-6-16,-1-7-3 0,7 1-11 0,0-5-3 15,0 1-13-15,7-4-6 0,-1-4-13 0,1 1-11 16,-1-5-14-16,1-2-11 0,-1-1-20 0,1-5 5 0,7-2 6 15,-15-4 12-15</inkml:trace>
  <inkml:trace contextRef="#ctx0" brushRef="#br0" timeOffset="-173735.29">33084 3957 438 0,'0'0'51'0,"0"0"-5"0,0-4-5 16,0 4-4-16,0 0-4 0,0 0-9 0,0 0-3 0,0 0-4 15,0 0-11-15,7 4-7 0,-7-4-11 0,7 3-9 0,-1 4-15 16,1-3-18-16,6-1-19 0,0 1-1 0</inkml:trace>
  <inkml:trace contextRef="#ctx0" brushRef="#br0" timeOffset="-173568.51">33000 4162 430 0,'-26'11'53'0,"-6"2"-3"15,6 3-1-15,-7-2-6 0,0 8-3 0,7 0-8 16,-6 0-4-16,6 0-4 0,-1 4-3 0,7-4-4 16,-5-1-6-16,5 2-3 0,8-5-8 0,-8 0-6 0,14-3-7 15,-8-1-9-15,8 2-8 0,-1-5-6 0,7-4-8 16,0 1-10-16,-6-2-14 0,12-2-8 0</inkml:trace>
  <inkml:trace contextRef="#ctx0" brushRef="#br0" timeOffset="-173089.3">32837 4454 428 0,'-19'19'53'0,"-1"3"2"0,0 0-1 0,1 3 3 16,-1 0 0-16,0 1-4 0,2-3-3 0,4-1-6 16,1 0-4-16,7-4-4 0,0-4-5 0,6 1-3 15,0-4-3-15,0-3-3 0,6 0-2 0,0-6-3 0,7-2-1 16,1 0-2-16,-2 0 0 0,8-7-1 0,-1 4-4 15,1-5-1-15,0 1-2 0,-1-1 0 0,-6-3-1 16,6 4-1-16,-5-4-1 0,-2 4-1 0,2 0 1 0,-1 0-3 0,-7 2-3 16,1 2-2-16,-7-1 4 0,0 4-5 0,7-3 0 15,-7 3 0-15,0 0 1 0,0 0 1 0,0 3 0 16,0 1 0-16,0-1 1 0,6 2 0 0,-6-1 0 0,6 2 1 16,8-2 0-16,-8 3 0 0,0-3 0 0,7 0 0 15,1-4 0-15,-2 3 3 0,2-3-3 0,5 0 3 0,-6 0-1 16,6-3-2-16,-5 3 1 0,-2-8 2 0,8 5 0 15,-7-1 0-15,0-3-2 0,0 0 0 0,1-1 1 16,-8 1 0-16,7-4 0 0,-7 3 0 0,7-2-2 0,-13 2 2 16,7-3 1-16,-1 3 0 0,-6 2 1 0,6-3 0 15,-6 3 0-15,0-2-1 0,-6 5 0 0,0-1 0 0,-1 4 0 16,-6-4 0-16,-6 8 0 0,-1 0 1 0,-6-1 2 16,7 1 0-16,-7 3-4 0,-7 5 5 0,7-2-2 15,0 5-2-15,0 0 0 0,-1 3 5 0,9 1-5 0,-2-1 4 16,1 0-5-16,5 0 4 0,8 1-6 0,-1-1 1 15,0-3-3-15,7 3-7 0,0-3-3 0,14-1-6 0,-8-3-14 16,8 4-10-16,5-5-6 0,7-2-14 0,-6-1-11 16,5-3-14-16,1 0-10 0,7-4 7 0,-1 0 14 15,-6-4 5-15</inkml:trace>
  <inkml:trace contextRef="#ctx0" brushRef="#br0" timeOffset="-172387.55">33306 5023 415 0,'13'-8'38'0,"-7"-3"-2"0,8-1 2 0,-1 2-3 16,-1-8 4-16,2 3-8 0,5 0-1 0,1-3 1 0,0 0-2 16,-1-1-4-16,7 5-3 0,-6-4 1 0,6 3 3 15,-1-4-1-15,1 4-2 0,0 1 2 0,-6 3-1 0,7-3-1 16,-1 3-2-16,-7-1-1 0,1 5 2 0,-2-4-3 15,2 4-4-15,0-1 2 0,-1 5-1 0,-5-5-1 0,-2 1-2 16,2 4-1-16,-8-1-1 0,7 4-2 0,-7-4 0 16,-6 4 1-16,0 0-1 0,0 0-3 0,0 0 2 0,-6 0-3 15,0 0-1-15,-1 0-1 0,-6-3 0 0,0-1-1 16,-7 0 0-16,-6 1-1 0,1-4 0 0,-8 2 0 16,7-5-1-16,-6 2 0 0,5-3-1 0,1-4-5 0,0 4-1 15,6 0-6-15,1-4-4 0,6 1-5 0,0 0-4 16,7-1-2-16,6 0-2 0,0 1 0 0,0-1 3 15,6 1 3-15,-6-1 2 0,6 0 3 0,8 5 2 0,-8-2 2 16,7 5 2-16,-7 3 2 0,8 0 2 0,-2 1 4 16,8 3-2-16,0 3 7 0,-1 5 0 0,7-5 3 0,-6 8-3 15,13 0 3-15,-7 8 0 0,-7-4 2 0,7 3-3 0,0 7 2 16,-6 1-6-16,-1 0 2 0,-5 3-2 0,-8 4-4 16,-6 1-4-16,0-2-6 0,0 1-4 0,0 4-10 15,0-4-7-15,-6-1-6 0,-2 1-7 0,2-4-8 0,0-2-12 16,-1-6-7-16</inkml:trace>
  <inkml:trace contextRef="#ctx0" brushRef="#br0" timeOffset="-166948.34">28643 9972 403 0,'0'0'12'0,"0"0"0"0,0 0-1 0,0 0-2 0,0 0-2 16,0 0-1-16,0 0-2 0,0 0 1 0,0 0 0 16,0 0-4-16,0 0-1 0,0-4 1 0,6 4-1 0,0 0 0 15,2 0 0-15,4 0 1 0,2 4-1 0,-1-1 0 16,6 1 0-16,7-1 1 0,0 5 2 0,6-4 1 0,1 3-4 16,-1 0-1-16,8 4 0 0,-1-4 0 0,6 1 0 15,-5-1 0-15,5 1 4 0,1-1-4 0,6 0 4 16,-6 1 0-16,6-1-4 0,-7 0 4 0,8 1-4 0,-2-1 4 15,1 0-1-15,-5 1 0 0,4 2 0 0,-5-3-1 16,5 1 0-16,-4 3-4 0,-2 0 1 0,1 1 4 0,-1-2-2 16,1 1-3-16,-1 0 4 0,1 1-2 0,-1 2-2 15,1-3 0-15,-7 0 4 0,7 0-1 0,-1 0-4 16,2-5 4-16,-2 6-2 0,-7-1 2 0,9-4 0 0,-9 0 1 16,7 5 0-16,-5-5-4 0,5-3 1 0,-6 3 3 15,1 0 0-15,5 0-4 0,-5 1 4 0,-1-4-4 0,-7 3 4 16,7 0-4-16,-13 1 4 0,0-1-3 0,1 1-1 15,-2-1 2-15,1 0 0 0,-12 0 2 0,5 0 0 16,-6-3 0-16,6 3-2 0,-5-2 2 0,-8-2-3 0,14 0 0 16,-14-3 0-16,7 0 1 0,0 4 0 0,0-4 0 15,7 0 0-15,-7 0 0 0,0 0 0 0,0-4 1 16,0 4-1-16,0 0 1 0,0 0 0 0,-6 0 0 0,-1 0 0 0,0 0 0 16,1 0 0-16,-7 0-2 0,0 0 4 0,6 0-4 15,-6-3 2-15,0 3 0 0,-6 0 0 0,6 3-2 16,0-3 4-16,0 0-4 0,0-3 4 0,0 3-4 0,0 0 2 15,0 0 2-15,0 0-2 0,6 0 0 0,-6 0 0 16,0 0-1-16,7 0 1 0,0 0 2 0,-1 0-2 0,0 0 1 16,1 0-1-16,6 0 0 0,-7 0 0 0,8 0-2 15,-8 0 2-15,1 0 0 0,5 0 2 0,-4 0-2 16,-2 0 0-16,0 0 0 0,0 0 0 0,1 0 0 0,0 0 0 16,-1 0 0-16,1 0-1 0,-1 0 0 0,0 0 0 15,8 0 2-15,-2 0 0 0,2 0-2 0,-1 0 0 0,0 0 0 16,0 0 0-16,0 0 0 0,6 0 0 0,-5 0 0 15,-1 0-2-15,-1 0 3 0,2 0-1 0,-2 0 1 16,-5 0-1-16,0 0 0 0,-1 0 0 0,1 0 0 0,-1 0 0 16,0 0 2-16,-6 0-2 0,8 3 1 0,-8-3-1 15,6 0 0-15,0 0 1 0,-6 4 0 0,0-4-1 0,6 4 1 16,-6-4 0-16,8 4 0 0,-2-2 0 0,-6-2 0 16,6 0 0-16,1 5 0 0,-7-5 0 0,6 0 0 15,1 3 0-15,0-3 0 0,-7 0 0 0,0 0 2 0,6 0-2 16,-6 0 0-16,0 0 0 0,0 4 0 0,0-4 0 15,0 0 0-15,0-4 1 0,0 4-1 0,6 4 1 16,-6-4 2-16,0 0-1 0,0-4-2 0,0 4 1 0,0 0 0 16,-6 0 0-16,6 0 0 0,0 0 0 0,0 0 1 0,0 0-2 15,0 0 2-15,0 0-1 0,0 0 4 0,0 0-4 16,0 0 5-16,0 0-5 0,0 0 5 0,0 0-1 0,0 0-2 16,6 0-3-16,-6 0 2 0,0 0-2 0,0 0 2 15,0 0 0-15,0-3-2 0,6-2 4 0,-6 3-1 0,0-2-2 16,0 0 0-16,0-3 0 0,0 4 0 0,0-4 2 15,0 2-2-15,8 1 0 0,-8 1 0 0,6 3 0 16,-6-4 0-16,6 4 0 0,1-4 0 0,-7 1 0 0,6 3 0 16,1-4 0-16,-7 1-2 0,7 3 0 0,-1-7 3 15,0 2 0-15,1-2-1 0,0 4 0 0,-1-1 0 0,0 4-2 16,-6-4 2-16,7 1 0 0,0-1 0 0,-1 0 0 16,1 4 0-16,-1-3 0 0,-6 3 0 0,0 0 0 15,6 0 0-15,-6-4-1 0,0 4 0 0,0 0 1 0,0 0-1 16,0-3 1-16,0 3-1 0,7-5 0 0,-7 5 0 15,0-3 1-15,0 3 0 0,7-4 0 0,-7 4 0 0,0-3 0 16,0-1 0-16,0 1 0 0,6-1 0 0,-6 0-10 16,0 0 11-16,6 1-1 0,-6-4 0 0,8-1 2 15,-2 0-2-15,0 1 0 0,-6 0 0 0,13-5 2 0,-6 6-3 16,-1-5 0-16,1 0 2 0,-1 0-2 0,0 0 0 16,8-3 0-16,-8-1 0 0,7-4 0 0,1 4 0 15,-8-3 0-15,7-1 0 0,0 2 2 0,0-2 0 0,0-3-3 0,-6-1 1 16,5 6 2-16,8-5-3 0,-6 0 0 0,-2 0 1 15,1 0-1-15,7-3 1 0,0-2 2 0,-8 7-3 16,8-7 3-16,-7 1-3 0,7 5 0 0,-1-5 1 0,0 1 0 16,1-2-2-16,-7 2 4 0,7-1 0 0,-1 1-3 15,-6-1 1-15,6 5-1 0,-5-6 3 0,-2 5-3 0,2 0 3 16,-1 4-1-16,-1 0 0 0,-4 0-2 0,4-1 0 16,-5 8 2-16,0-4 0 0,-1 1-2 0,0 3 0 15,1-4 2-15,-1 4-2 0,1 1 1 0,0-2 1 0,-1 1-2 16,-6-3 1-16,13 2 2 0,-13-2-1 0,7 3-2 15,-1-4 0-15,7 4 0 0,-6-3 0 0,-1-2 2 0,1 2-2 16,-1 0 0-16,0-1 0 0,8 1 0 0,-8-1 1 16,7 0-1-16,-6 1 0 0,-1-5 1 0,7 4 0 0,-7 0-1 15,2 1 1-15,-2 3 0 0,6-3 0 0,-4-1 0 16,-2 5 0-16,-6-6 0 0,6 5 0 0,1 1 0 16,-7-2 2-16,0 1-2 0,6 0 0 0,-6 4 0 0,0-4 2 15,0 4-2-15,7-4-1 0,-7 3 1 0,7 0-1 16,-7-2 0-16,6-1 0 0,0 3 0 0,0-2 3 15,2-1-2-15,4 0-1 0,-5 0 3 0,-1-4-3 0,8 4 0 16,-14 1 1-16,12-2 0 0,-5-2 0 0,0 3 0 16,-7 4 2-16,0-5-2 0,6 5 0 0,-6-1 0 0,0 5 0 15,0-1 0-15,0 1 0 0,0 3-1 0,0 0 1 0,0-5-1 16,0 10 0-16,0-5 0 0,0 0 1 16,0 0 0-16,0 0-1 0,0 0 1 0,0 0-1 0,0 0 1 15,0 0 0-15,0 0 0 0,0 0 0 0,0 0 0 0,0 0 0 16,0 0 0-16,0 0-2 0,0 0 2 0,0 0 0 15,-6 0 0-15,-1 0 0 0,7 0 0 0,-13 0 0 0,7 0 0 16,-8 0 0-16,-5 0 0 0,5 0 0 0,-4 0 0 16,-2 0 0-16,1 0 0 0,-7 0-2 0,-1 0 0 15,1 0 2-15,0 0 0 0,0-5 0 0,0 5 0 0,-7-3 0 16,1-1 0-16,5 4 0 0,-5-3 0 0,-1-5 0 16,1 5 0-16,-1-1 0 0,-6-3 0 0,7 3 0 0,-7-4 0 15,7 5 0-15,-8-4 0 0,1 3-2 0,0-3 2 16,0 3 0-16,-7 1 2 0,7-6-2 0,1 7 0 0,-8-6 0 15,7 1 0-15,-7 3 0 0,7-2 0 0,0 1 0 16,-1 2-1-16,-5-1 1 0,6-4-2 0,0 5 2 16,0-1 0-16,0 0 0 0,6 1 0 0,-5 0 0 0,-2-2-1 15,1 2 0-15,0-1 0 0,-7 1 0 0,7-1 2 16,-6-3-2-16,-7 3 2 0,6-3-2 0,-6-5 0 0,6 5 0 16,-5-4 0-16,5 4 2 0,0-5-4 0,7 2 2 15,0-1 1-15,0 0 0 0,-1-1-1 0,15 2 0 16,-15 3 1-16,15-4 0 0,-9 0-1 0,2 0 1 0,-1 3 0 15,1-3 2-15,-1 4-3 0,1 0-2 0,6 0 3 0,-7-1 0 16,1 0 0-16,-1 1-3 0,1 0 3 0,-1 0-4 16,1-4 4-16,-1 4-1 0,1-1 1 0,-1 1-1 15,-6-1 1-15,6 1-4 0,0 0 4 0,1 0 0 0,-1-1 0 16,7-3 0-16,-6 4 0 0,13 0 0 0,-7-2 0 16,6 7-4-16,1-6 3 0,5 1 2 0,2 3 0 0,-2-2 0 15,1 1-1-15,1 2 0 0,4 3 0 0,2-5 0 16,-6 5 0-16,4 0 0 0,2-3 0 0,0 3 0 15,-1 0-3-15,1 0 4 0,-1 0-2 0,-6 3-2 0,7-3 4 16,0 0-4-16,-2-3 1 0,2 3 4 0,0 0-4 16,-1 0 4-16,-6 0-5 0,13 0 5 0,-7 0-4 0,7 0 4 15,-6 0-4-15,6 0 4 0,-6 0-4 0,6 0 4 16,0 0-4-16,0 0 2 0,0 0 2 0,0 0-4 16,0 0 4-16,-8 0-4 0,8 0 4 0,0 0-2 0,0 0-2 15,0 0 4-15,-6 0-4 0,6 0 4 0,-6 0-4 16,0 0 4-16,-1 0-2 0,0 0-2 0,1 0 4 15,-7 0-4-15,-1 0 2 0,8 3 0 0,-6-3-2 0,-2 5 2 16,1-2 2-16,0-3-2 0,6 5-2 0,-5-5 4 0,-2 2 0 16,8 2-4-16,-7-4 1 0,0 0 0 0,6 0 4 15,-5 0-4-15,6 0 4 0,-2 0-2 0,-4 0-2 16,5 0 4-16,-6 0-2 0,6 0-2 0,1 0 4 0,-7 0-2 16,6 0-2-16,1 0 2 0,0 0-3 0,6 0 5 15,-7 0-2-15,7 0-3 0,-7 0 4 0,7 0-2 0,-6 4-2 16,6-4 2-16,0 0 1 0,0 0 1 0,0 0-2 0,0 0-2 15,0 0 2-15,0 0 2 0,0 0-2 0,0 4 0 16,0-8 0-16,0 8 0 0,0-4-1 0,-7 3 2 16,7 1 0-16,0 0 1 0,-6-2-3 0,-1 7 3 0,1-2 0 15,-1 0 0-15,1 4 0 0,-8 1 1 0,8 2 2 16,-7 0-3-16,0 1-1 0,7 7 3 0,-13 0 2 0,5 4-4 16,1-1 5-16,-7 8-4 0,8 0 3 0,-8 0 1 15,0 4-2-15,1-1 1 0,-1 6-1 0,0-3 1 16,1 1 1-16,-7 1-2 0,6-1 4 0,1 4-4 0,-7-4 1 15,0 5 2-15,6-2 0 0,-5 5 0 0,-1-3 1 16,0 2 2-16,-1 0-5 0,1 4 0 0,0 1 0 16,0-1 0-16,0 1 0 0,7-1 2 0,-8 0 0 0,1-3-2 15,7-1-3-15,-1-3 0 0,-6-3 0 0,7-1 0 16,-7-4 2-16,6 1 0 0,0-7 0 0,1-1 0 0,-1 0-2 16,8-4 2-16,-8 0 0 0,7-2-1 0,0-2 0 15,0 2-2-15,0-1 4 0,-6 0-2 0,5-3 0 0,1 2-1 16,7-3 2-16,-7 1-3 0,0-1 2 0,-1 1 0 15,8-1-3-15,0-3 2 0,-1-1-3 0,1 1 3 0,-1-4-3 16,0 0 3-16,7-3-3 0,0-1 2 0,0 0-2 16,0-3 2-16,0-1-4 0,-6 1 4 0,12 0 0 0,-6-4-4 15,0 0 3-15,0 0 1 0,0 0-1 0,0 0 0 16,0 0-3-16,0 0 0 0,0 0 2 0,0 0 2 0,0 0 0 16,0 0-4-16,0 0 1 0,0 3-1 0,0-3 1 15,0 0 0-15,0 0 1 0,0 0 0 0,0 0 3 16,0 0 0-16,0 0 0 0,0 0-3 0,7 0-1 0,-7 0 0 15,0 0 0-15,0 0 0 0,0 0 0 0,0 0 1 16,0 0 3-16,0 0 0 0,7 0-1 0,-7-3 0 0,0 3 0 16,0 0 0-16,0-4 0 0,0 4-1 0,0-4 0 15,6 4 0-15,-6-3 0 0,7-1 0 0,-7 0-1 16,6 1-2-16,0-2 2 0,8-2 0 0,-8 4-4 0,8-5 1 16,-2 5 4-16,1-5 0 0,7 5 0 0,-7-4 0 15,6-1-4-15,1 1 0 0,-1 3 0 0,1-3 4 16,6 0-3-16,-7-1 0 0,1 5 0 0,6-5 4 0,-6 8 0 15,5-7-1-15,-5 7 0 0,7 0 0 0,-9-7-2 16,9 7-2-16,-1-3 1 0,0 3 3 0,0-5-3 0,1 1 3 16,-1 1-3-16,-1 3 3 0,7-5 0 0,-5 3-3 15,5 2 3-15,1 0-3 0,-1-4 3 0,2 4-1 0,4 0 0 16,-5 0 0-16,6 0 0 0,0 0 0 0,0 0-2 0,7 0 3 16,-8 4-2-16,8-2-2 0,0-2 2 0,0 5 2 15,-1-2-2-15,1 1 0 0,6 1 0 0,-7-2-1 16,0 4 0-16,8-3-2 0,-7 2 2 0,5-6-1 0,-4 8 1 15,-2-4 0-15,1 0 0 0,-1-1 0 0,1-3 1 16,-1 4 0-16,1 0 0 0,6-4 2 0,-6 3-2 16,-1-3 0-16,1 4 2 0,6-4-2 0,-7 3 0 0,8 1 1 15,-8-1-1-15,7 2 1 0,-7 2-1 0,8 0 1 16,-7-3-1-16,5 3 1 0,2 0-1 0,-1 0 1 0,0 1 1 16,0 0-2-16,-7-5 0 0,8 5-1 0,-1-2 0 15,0 3 2-15,-6-2-2 0,0-4-3 0,-1 4 0 0,0-3 0 16,1 0 1-16,-7-1-1 0,0 1 1 0,-6-4 1 15,0 0 0-15,-8 0 1 0,1 4-1 0,0-1 0 16,-12-3 0-16,5 0 1 0,-6 0-1 0,0 5 1 0,-7-5-1 16,8 3 1-16,-8 0 0 0,0-3 0 0,1 0 0 15,-7 0-2-15,7 4 3 0,-1-4 0 0,-6 0 0 0,0 0 0 16,0 0 0-16,0 0 1 0,0 0 0 0,0 0 0 16,0 0 1-16,0 0 0 0,0 0-1 0,0 0-2 15,0 0 3-15,0 0-1 0,0 0 1 0,0 0 2 0,0-4-3 16,0 4 0-16,0 0 1 0,0 0-1 0,0 0 1 15,0-3-1-15,0 3 0 0,0 0 0 0,0 0 0 0,0 0 0 16,0 0 2-16,0 0-2 0,0 0 0 0,0 0 0 0,0 0 0 16,0 0-1-16,0 0-2 0,0 0 3 0,0 0 0 15,0 0-1-15,0 0 1 0,0 0-1 0,0 0 0 16,0 0 0-16,0 0 1 0,0 0 0 0,0 0-1 0,0 0 1 16,0 0-1-16,0 0 1 0,7 0-1 0,-7 0 1 15,6 0-1-15,-6 0 0 0,6 0 2 0,-6 0-2 0,14 0 0 16,-8 0 0-16,0 0 0 0,1 0 2 0,6 0-3 15,-6 3 0-15,5-3-2 0,2 4 3 0,-2 0-4 16,2-1 3-16,-1 0-4 0,7 2 0 0,-8-2 0 0,2 6-1 16,-2-7 1-16,8-2-6 0,-7 0 1 0,0 4-4 15,-6-4 2-15,5 3-5 0,2-3-5 0,-1 0-3 0,-1 0-4 16,2-3-13-16</inkml:trace>
  <inkml:trace contextRef="#ctx0" brushRef="#br0" timeOffset="-151188.18">27698 9093 404 0,'-6'0'16'0,"6"3"1"15,-6 1 1-15,-1-4-4 0,-6 7 4 0,0-3-10 16,-1 3 3-16,2-3-4 0,-8 3 3 0,1 4-2 15,-7-4-1-15,6 4 0 0,-6-3 0 0,0 2-1 0,0-2-1 16,0 3 2-16,-6 0 0 0,5 1 0 0,1-6-2 16,0 5 1-16,-7 0 4 0,7-7-2 0,-6 7 0 0,7-7 0 15,-9 3-2-15,9 0 2 0,-8-4 0 0,1 2 0 0,-2-2 1 16,2 1-1-16,-1-4-2 0,-6 0 2 0,7 3-2 16,-7-3 1-16,-1 0-1 0,2-3 0 0,-1 3-1 15,0-4-1-15,-1 1 0 0,1-2 0 0,0-1-4 0,1 2 3 16,-2 0 0-16,1-3 0 0,0 0-4 0,-1-4 2 15,2 3 2-15,-1-3-3 0,0 5 2 0,-1-6 0 0,1 1 1 16,1 0-1-16,5-4 0 0,-6 4 0 0,-1-3 1 16,8 2 0-16,-7-2 0 0,7-1 1 0,-1 0 2 0,1 1-4 15,-1 0 4-15,1-1-1 0,-1-4-1 0,1 1 0 16,5 3 0-16,-5-3-1 0,-1 0 0 0,1 4 0 16,-2-9-3-16,9 4-1 0,-7 1 0 0,-1 1 0 0,7-6 4 15,-7 1 0-15,7 0 0 0,0 1 0 0,0-6 0 16,0 6-1-16,7-5 1 0,-7 0 0 0,6 1 0 15,1-4 0-15,-1 4-1 0,0-2-1 0,1-2-1 0,-1-1 2 16,8 1 0-16,-2 0-2 0,1 0 0 0,-7-4 2 16,14 3-2-16,-8 1-2 0,2 0 3 0,6-1 1 0,-8 5-2 15,8-4 1-15,-1 3 0 0,1 0 0 0,0 0 1 16,-2 5 0-16,2-1 0 0,6-4 1 0,-6 3 0 0,6 2 0 16,0-5-1-16,0 4 3 0,0-3 0 0,0 3-4 15,0 0 3-15,6-5 0 0,-6 6-4 0,6-1 3 16,2-3-4-16,-8 3 4 0,6 0-4 0,7-3 4 0,-7 2-4 15,1 1 3-15,0 0 0 0,5 0-4 0,-6-3 4 0,2 3-1 16,4 0-2-16,-5-1 3 0,6-3-3 0,-6 5 3 16,5 3-3-16,2-4 3 0,-2 2 0 0,8 3 0 15,-1-2-4-15,1 1 4 0,0 3-4 0,6-3 0 0,-1 4 4 16,2-1 0-16,5 0-1 0,1 4 0 0,-1-4 0 16,8 1-3-16,-1 3-1 0,0-4 5 0,-1 1-1 0,2-1 0 15,5 4 0-15,-5-3-2 0,5-2-1 0,0 2 4 16,-5 0 0-16,5-1 0 0,-6 4-1 0,7 0 0 0,-1-4 0 15,-5 8 0-15,5-4 0 0,1 3 0 0,-1 1 0 16,2 4 0-16,4-1-1 0,1 0-3 0,1 1 4 16,5-1-4-16,-6 4 2 0,7-4-2 0,6 4 1 0,0-3 4 15,1 3 0-15,-9-3 0 0,9-1 0 0,-8-1-1 16,8 2 0-16,-7-2 0 0,-1 3 0 0,0 2-4 0,1-4 5 16,0 4-5-16,-7 0 5 0,-1-4-2 0,8 4-2 15,-6 0 2-15,-1 0 2 0,-1 4 0 0,2 0 0 16,-1-4-1-16,1 2 0 0,-2 3 0 0,-5 3 0 0,6-1 0 15,0 0-4-15,-6 0 0 0,6 1 4 0,0 2 0 16,-7-2-4-16,7 3 5 0,1-1-5 0,-8-2 5 0,7 3-2 16,1 0 0-16,-8-4 1 0,7 5-2 0,1-1-2 15,-8 0 5-15,1 0-1 0,-1 0 0 0,0-1-3 16,1 1 0-16,-7 0 0 0,1 0 4 0,-1 0-5 0,-1 4 5 16,-5-4-4-16,0 3 4 0,-1 6-4 0,-6-6 0 0,7 1 4 15,-7 3 0-15,0-1-5 0,-7 2 5 0,7 3-1 16,-6-4 0-16,0 4 0 0,-1 1-1 0,1-2 0 15,-8 1 0-15,2 0 0 0,-1 3 0 0,0 1 0 0,-6 1 0 16,-1-2 0-16,0 1 0 0,-6-1-4 0,0 0 4 16,6 5 0-16,-12-4-4 0,6 4 5 0,-6-2-4 0,0 2 0 15,-1-1 0-15,0 0 5 0,-6 5-4 0,7-5 2 16,-8 0 2-16,2 0-4 0,6 0 4 0,-8 5 0 0,1-5-4 16,7 0 0-16,-8 1 4 0,2 3 0 0,-2-1 0 15,-5 1-1-15,6 1 0 0,-6-2 0 0,5 5-3 16,-5-1 0-16,-1 1 2 0,-6 0 2 0,0-4 0 0,0 0-1 15,1 0 0-15,-9 0 1 0,-5-4-1 0,7-4 0 16,-7 1 0-16,-7-3 1 0,7-1 0 0,-6-1-5 0,5-2 5 16,-5 3-2-16,-1-8-2 0,7 4 0 0,-6-2 3 15,-1 2 1-15,1-4-3 0,-1 1 0 0,1 0 0 16,-2-1 0-16,2-3 0 0,-1 4 1 0,1-4 2 0,-1 4 0 16,-5-5 0-16,-2-2-1 0,7 3 1 0,-5 0 1 15,-2-4 0-15,1 1-2 0,0 3 0 0,0-5 0 0,0 2 0 16,-7-1 0-16,7 1 0 0,0-1-1 0,0 4 0 15,-7-3 1-15,8 2-1 0,-2 1 0 0,-6 0 1 16,7-4-1-16,-6 5 1 0,0-1-1 0,5-4 0 0,-6 5 0 16,1-6 0-16,-1 2 0 0,8-5 0 0,-8 0 2 0,7-3-1 15,-1 5-2-15,2-5 2 0,5-5 0 0,-7 2 1 16,8 0 0-16,-1-5 0 0,-5 2 0 0,4-2 0 0,2-1-1 16,-7 0 0-16,7-2 0 0,-1 4 0 0,1-5 0 15,-2-3 0-15,2 5-1 0,-7-2 0 0,7-2 2 16,5 3-2-16,-5-1 0 0,-1-5 0 0,7 2 0 0,-6-3 0 15,-1-1 0-15,7 1 1 0,0-4-1 0,-1 4-1 16,2-5 0-16,-1-2 0 0,6 3 3 0,-7-3 2 0,8-1-1 16,-1 4 0-16,7-3 0 0,-6-1 0 0,7 0 0 15,-2 0-1-15,7-3 0 0,0 3-4 0,2 1 1 16,-2-5 2-16,7 1-2 0,-1 0 0 0,8 0 1 0,-6-5 0 16,4 1 0-16,2 4 4 0,6-4 0 0,-6 0-1 15,6 1 0-15,0-2 0 0,0 1 0 0,6 0 0 0,0 4-4 16,2-5 4-16,-2 5-2 0,6 0-2 0,2-4 2 15,-1 4-3-15,0-1 3 0,6-2 1 0,1 2 0 16,-1-2-2-16,1-2 1 0,0 5 0 0,6-3-1 0,-1-2 0 16,1 1 0-16,1-4 0 0,5 5 0 0,-6-5 0 15,13 4 0-15,-13-1-1 0,7-1 1 0,6 5 0 0,-6-3-3 16,0 0 1-16,5 4 2 0,1 4 0 0,-6-5-3 16,6 8 4-16,0-4-1 0,-6 4 0 0,6-3 0 15,0 3 1-15,0 0-1 0,-6 0 0 0,6 4 0 0,-1-4 0 16,1 7 0-16,1-4 0 0,5 1 0 0,-6 4-2 0,1-1 2 15,5 4 0-15,1-4 0 0,-1 5-4 0,8-3 0 16,-8 7 4-16,7-5 0 0,7 3-4 0,-7-3 1 0,7 4 1 16,-1 0 2-16,8 0 0 0,-9-5 0 0,2 5-2 15,0 0 0-15,6 0 1 0,-7-1-1 0,-5 5 3 16,6-4 0-16,-7 2-1 0,-1 2-2 0,2-1 1 0,-8 4-1 16,1 0-1-16,-1 0 2 0,1 4 2 0,-1-1-2 15,2 5 0-15,-9-1-1 0,8 4 0 0,0-3 0 0,-8 2 0 16,8 2 0-16,7 2 0 0,-8 2-1 0,0-3 0 15,1 1 0-15,7 3 1 0,-2-3-4 0,1-3 4 16,1 3-2-16,6 4-1 0,-8-3 4 0,1 0-4 0,7-1 5 16,-7 1 0-16,0 0-1 0,0 0 1 0,1-1 0 15,-8 1 0-15,1-1 0 0,-1 1-1 0,-6 0 0 0,-7-1-3 16,8 4 0-16,-7-3 4 0,-7 4-4 0,-1-1 4 16,1 4-2-16,1-3 3 0,-1 6-4 0,-6-3 2 0,-1 3 2 15,0 1-1-15,1 3 0 0,-1 1-1 0,1-2-2 16,-7 6 4-16,0-5-1 0,6 4-3 0,-5 0 0 15,-2 0 3-15,2 1 1 0,-8 1 0 0,7-5 0 0,-7 3 0 16,2-3 0-16,-2 2 0 0,-6 2-1 0,6-5 0 16,-6 3-2-16,0-2-1 0,-6 3 4 0,0-4-2 15,-2 4 0-15,-4 0-1 0,-1 0 4 0,-1 0-4 0,2 0 4 16,-8 3-4-16,-6 1 4 0,0 0 0 0,0 0 0 0,0 0 0 16,-6-5 0-16,-1 5 0 0,1-1 0 0,-2-2 0 15,-5-1 0-15,0-4-2 0,1 0-2 0,-2-3 1 0,-5 3 0 16,6-3 0-16,-1-4 5 0,-5 0-5 0,-1 0 5 15,7-1-3-15,-6-2 1 0,-1 3-1 0,1-4 0 16,-8-3-2-16,8 3 3 0,-1 0 1 0,-6-3-1 0,0 4-1 16,0-5 0-16,0 1 1 0,0 0 0 0,0-1 0 15,-7 0-1-15,0-2 1 0,7 2 0 0,-7-3 0 0,1 1-1 16,0-2 0-16,-7 1 1 0,6-3-1 0,0 0 0 16,-6 2 0-16,7-6 0 0,-1 3 0 0,-6-1 0 15,6 3 0-15,0-9 0 0,-6 3-1 0,7 2 0 0,-1-10 2 16,0 5-1-16,1 0-1 0,6-3 0 0,-7-1 0 15,7-1 0-15,0-1 0 0,0-1 0 0,0 0 3 0,-1 0-2 16,1-1-1-16,7-3 1 0,-8 0 0 0,8-1-2 16,-7 2 1-16,7-5 0 0,-1 1 0 0,-7-1 3 15,14 0-4-15,-6 1 3 0,-1-1-3 0,1-3 1 0,5 3 2 16,-5-4 0-16,6 1 0 0,7 0-3 0,-8 0 1 16,8-1 2-16,-1 1-1 0,-6-4 0 0,13 0-2 0,-6 4 2 15,5-4-2-15,1-4 3 0,1 4-3 0,-1 0 2 0,6-3-2 16,-6-1 0-16,13 0 1 0,-7 1 0 0,1-1 0 15,6-4 0-15,0 1 2 0,-1 0-2 0,2 0-2 16,-2 0 2-16,8-5 2 0,-7 5-2 0,7-3-2 0,-1 2 4 16,0-3-2-16,7 3 0 0,-6 2 0 0,6-2-1 15,0 4 3-15,0-4 0 0,0 5 0 0,0 0 0 0,6-1 0 16,1 0-1-16,0 0 0 0,-1 0 0 0,7 1 0 16,1 0-2-16,-2-1 2 0,2 1 0 0,5-1-2 15,1 0-2-15,-2 0 1 0,2 1 0 0,7-4 0 0,-8 4 0 16,0-6 1-16,8 2 3 0,-1 3 0 0,0-2 0 15,0-2-3-15,-1 4-1 0,2-3 0 0,-1 0 1 16,0 3 0-16,0 0 4 0,0 4 0 0,0-3-1 0,0 3-3 16,0 0 4-16,0 4 0 0,0-1-1 0,1 2 0 0,5-3 0 15,1 6 0-15,-1-4 0 0,1 3-1 0,-1 0 0 16,1 1-2-16,5-1 2 0,2 5-4 0,5-5 2 16,-6 4 2-16,7 0 0 0,-1-4-4 0,2 4 3 0,-2 0-2 15,1-1 3-15,-1 5-3 0,7-3 3 0,-7-2-4 16,-5 5 1-16,12-4 0 0,-13 4 0 0,7 0 1 15,-8 0 0-15,8-1 0 0,-7 3 0 0,0-1 2 0,1 2 2 0,5-3 0 16,-6 4-5-16,1-2 1 0,-2 5 0 16,8-2 0-16,-7 2 0 0,6 0 0 0,2 0 4 0,-9-5-4 15,15 5 4-15,-8 0-5 0,1 5 5 0,-1-5-1 0,7 0 0 16,0 2 0-16,0-2-1 0,1 5-2 0,-2-2-1 16,2-3 4-16,-1 3-4 0,0 1 4 0,0 0 0 15,-6 0 0-15,-1-2-4 0,1 3-9 0,-1-2 13 0,-6 2 0 16,1 2-4-16,-8-4 4 0,1 5-4 0,-7-5 4 15,7 5-4-15,-7-1 4 0,-1 4-4 0,1-4 4 0,0 4-4 16,1 0 3-16,5 0-2 0,-6 0 2 0,1 1 0 16,-1-2 0-16,6 5-1 0,-7-5 0 0,9 2 0 15,-2-1 0-15,-6 3-2 0,0-3-1 0,6 0 3 0,-5 0-1 16,-1 4 2-16,0-4-4 0,0 0 4 0,-7-1-3 16,7 3 4-16,-6 1-4 0,-7-3 4 0,7 0-4 0,0 3 2 15,-8 0 1-15,8 2-2 0,-14 2 2 0,13-4-2 16,-5 5 1-16,-1 4 0 0,0-6-1 0,-7 5 1 0,7 0-3 15,1 4 5-15,-2-5-2 0,-5 6-1 0,6-2 3 16,-7 0-3-16,1 1-1 0,-1 0 2 0,8 3 2 16,-8-3 0-16,-6 0-1 0,6 0-1 0,-6-1 2 0,8 0 0 15,-8 2-1-15,0-2 0 0,-8 0 0 0,2 5 0 16,0-5 0-16,-1 1-1 0,0 0-3 0,-6 3 4 16,1-3-2-16,-2 3 0 0,2-3 2 0,-2 3-4 0,-5-3 4 0,6 3-2 15,-6 0-2-15,-8-3 4 0,8 3-4 0,0 0 3 16,-1 1 2-16,0-5-4 0,1 4 4 0,-7 0-4 15,6-2 4-15,-6 2 0 0,7-4-3 0,-8 1 1 0,1 0 2 16,0 0-1-16,0-1 0 0,0 1 0 0,0-5 0 16,-6 5-4-16,-2-3 4 0,9-1 0 0,-7 3-2 15,-1-7-2-15,0 4 2 0,0 1 2 0,-6-1 0 0,7-4-3 16,-1 4-1-16,-5-4 2 0,-2 0 2 0,7 0-4 16,-6 1 2-16,1-4 2 0,-1 3-2 0,-1-3 0 0,1-1-1 15,0-3 4-15,1 0-2 0,-2 4 0 0,-5-8 0 16,6 4 0-16,-1-4-2 0,-5 5 1 0,5-5 0 15,1 4 2-15,-6-4 2 0,5 0-1 0,-5 0-1 0,6 1-3 16,-7 0 4-16,8-1-3 0,-9-5 3 0,9 3-4 16,-7 2 1-16,5-7 3 0,-5 5 0 0,0-2-4 0,-2 0 2 15,2-3 2-15,-1 0-3 0,1 0 3 0,-1 0-3 16,1 0 3-16,-1 0 0 0,-7 0 0 0,8 0 0 0,0-3 0 16,-1 0 0-16,1-2-4 0,-1 2 0 0,1-1 0 15,5-1 1-15,-5-1 3 0,6 3-3 0,-1-5 4 16,1 5-4-16,1-4 4 0,-1-1 0 0,-1 4-1 0,1-3 0 15,0-1 1-15,7 5 0 0,-8-4-1 0,7-1 0 0,-5 4 1 16,5-3 0-16,1 0 1 0,5 3 2 0,1-3 2 16,0 3 1-16,1-4-1 0,5 5 0 0,-6 0 0 0,13-5 0 15,-7 5 3-15,0-5 0 0,8 1-2 0,-1 2-2 16,-7-1 1-16,7-1-1 0,0 3 0 0,0-4 0 16,0 1-1-16,0 4 0 0,0-5-2 0,6 1 1 0,-13 3-1 15,8 0 0-15,-1-2-1 0,6-2-1 0,-6 4 1 16,1 0-1-16,-2-3 0 0,1 4 0 0,7-1 0 15,-1 0-1-15,1 1 0 0,-1-1 0 0,7 4 0 0,-6 0 0 16,6-3-1-16,-7 3 1 0,7 0-3 0,0 0-5 16,0 0-1-16,0 0-3 0,7 0-10 0,-14 0-4 0,7 0-11 15,0 0-15-15,0 0-10 0,-7 0-19 0,1-5-17 16,0 2-7-16,-1-1 8 0,0 1 11 0,1-5 12 0</inkml:trace>
  <inkml:trace contextRef="#ctx0" brushRef="#br0" timeOffset="-76561.86">25120 14690 420 0,'-20'55'27'0,"0"4"2"0,-5 7 0 0,5 0-2 16,-6 3 3-16,-1 1-6 0,-5 7-7 0,-1-4 3 15,7-3-7-15,0 3 1 0,-6-4-1 0,5-2 0 0,2-9-3 16,-1-4 1-16,0 3-4 0,0-10 0 0,6-7 1 15,1 0-1-15,-1-7-1 0,1-4-3 0,-1-4 0 0,6-2-1 16,2-4-1-16,-1-5 1 0,6-3-2 0,1-7-4 0,-1-1-5 16,1 1-3-16,6-4-3 0,-6-4-9 0,-2 1 1 15,8-4-4-15,-6-4-2 0,0 0-1 0,-1 0 1 16,1-1-3-16,-1-2 2 0,1-5-4 0,6 5-7 0</inkml:trace>
  <inkml:trace contextRef="#ctx0" brushRef="#br0" timeOffset="-76157.93">25321 14555 408 0,'-6'29'14'15,"-7"-4"1"-15,-7 5 0 0,8-4 3 0,-8-1 0 16,0-3-9-16,1 0 3 0,-1-4-1 0,0-4 0 0,1-1-1 16,-1-3-1-16,-6 1 0 0,7-3 0 0,-1-5-1 15,0 1-3-15,2-1-1 0,-2 1-1 0,-7-4-1 0,9 4-4 16,-2-4 0-16,-7 0-2 0,8 0-3 0,6 0-3 16,-7 3-4-16,1-3-1 0,6 4-4 0,0 0-1 15,-1-1-3-15,2 4-1 0,5 1 0 0</inkml:trace>
  <inkml:trace contextRef="#ctx0" brushRef="#br0" timeOffset="-75603.94">25250 15159 400 0,'-33'29'27'0,"1"5"-1"15,6-2-3-15,-1 1 3 0,1 4-1 0,7-3-7 16,6-2-2-16,6 1-1 0,1 0-4 0,0-4-3 15,12 1 1-15,0-2 1 0,7-2-1 0,1-4-3 0,4 3-1 16,2-5 1-16,0-2 0 0,7-4-1 0,-2-3-1 16,7 0 0-16,-6-3 0 0,7-4-1 0,-7-4-2 0,0-4-2 15,-6-1 1-15,6-1 2 0,-7-5 1 0,1-4 0 16,-7 1 3-16,-7-4-2 0,1 2 3 0,0-6 0 0,-7 0-1 16,6 1-1-16,-6-1-1 0,-6-5 0 0,6 2-1 15,-7-1 0-15,0 1-5 0,1 0 4 0,0-1-3 16,6 3-4-16,-7-2 2 0,1 3 0 0,-8 0-2 0,14 4-3 15,-6-1-3-15,0 5-7 0,6 3-4 0,-7 4-3 0,7 0-4 16,0 2-1-16,0 5-2 0,0 0 0 0,0 5 0 16,0 2-15-16</inkml:trace>
  <inkml:trace contextRef="#ctx0" brushRef="#br0" timeOffset="-75043.44">26025 14730 404 0,'-7'30'32'0,"1"7"3"15,-1 6-1-15,-6 8 2 0,7 8 1 0,-8 3-5 16,2 5 0-16,-8 6 1 0,7-3-2 0,-7 3-1 0,1 0-2 15,-1-4-3-15,1 2 1 0,0-6-1 0,-1-7-2 16,7 1-2-16,0 0 0 0,0-8-2 0,7-3-2 0,-2-4-2 16,8 0-2-16,-6-7-2 0,6-5-2 0,6-3-3 15,-6-7 4-15,8-3-2 0,-8-4 4 0,6-4 3 0,-6-8-4 16,6-3-1-16,1-3-1 0,-1-8 0 0,7-7-4 16,0-5-1-16,1-6-1 0,5-4-1 0,7-7 0 15,0-3 0-15,0-6 0 0,0-2 0 0,7-1-1 0,-1-2 0 16,1-1 1-16,-1-1-1 0,1 2 0 0,-7 0 0 0,0 2 0 15,1 0 0-15,-2 4 0 0,-5 8-2 0,-8 1 1 16,2 9 0-16,-8 8-3 0,0 3 2 0,-6 12 1 16,0 7 0-16,0 7 0 0,-6 7 1 0,-6 13 0 0,-2 3 3 15,1 6 0-15,-7 4-3 0,8 8 5 0,-8 3-4 16,0 0 0-16,-5 4 0 0,11 3 4 0,-5-2-2 0,-1 3-2 16,8-1 2-16,-2-3-1 0,8 0 2 0,0-4-4 15,12 1 4-15,-6-8-3 0,12-5 1 0,-4-5 1 16,4-9 0-16,1-3 1 0,1-11 2 0,5-4-1 0,0-7-1 15,8-10-4-15,-1-5 1 0,6-11 2 0,-5-3 0 16,11-8-1-16,1-7-2 0,0 1 0 0,7-9-1 0,-1 1 0 16,1-4-2-16,7-1-1 0,-15 2-1 0,8 0-6 15,0 2-3-15,-7 4-4 0,7 1-6 0,-14 6-2 16,1 1-11-16,-1 7-5 0,-13 3-6 0,1 8-11 0,0 4-9 16,-8 7-4-16,-5 8-12 0,6 6-11 0,-6 1 8 15,-7 7 8-15</inkml:trace>
  <inkml:trace contextRef="#ctx0" brushRef="#br0" timeOffset="-74695.71">28148 15390 444 0,'-26'37'54'15,"0"7"3"-15,-13 3 1 0,0 4 1 0,-7 4 0 16,1 8-5-16,-1-1-4 0,-6 0-6 0,0 0-5 0,-7 5-4 16,7-5-4-16,0 4-4 0,0-4-3 0,6-4-3 15,1 2-2-15,-2-6-2 0,9-7-1 0,5 5-4 0,1-11-1 16,-1-4 0-16,7-1-4 0,0-3-3 0,7-8-6 15,-1-2-3-15,0-2-4 0,7-2-4 0,1-8-2 16,5 0-5-16,0-1-4 0,1-5-1 0,0-5-7 0,6 0-7 16,-7-5-7-16,14-2-5 0,-1 0-2 0,0-8-4 15,8 0 2-15,-2-7-1 0,1 0 0 0,7-3-4 0,6-4-9 16,0-1 3-16</inkml:trace>
  <inkml:trace contextRef="#ctx0" brushRef="#br0" timeOffset="-74433.63">28460 15321 400 0,'27'25'23'15,"-1"1"2"-15,-7 7 1 0,1-4 2 0,-7 3 0 0,-6-2-3 16,-1 3 1-16,-12-4-2 0,-1 0 4 0,-6-3-2 15,-7-3 3-15,1-3-1 0,-14 0-2 0,7-6-2 16,-6 1-1-16,-7-8-3 0,-1 1-3 0,1-5-2 0,-6 1-2 16,5-4-3-16,1 0-4 0,-6 0-5 0,6 0-4 15,0 0-10-15,0 0-8 0,-1-4-11 0,8 4-9 0,-1 4-6 16,8-1-10-16,-9 1-22 0,9-1 0 0,5 6 5 16</inkml:trace>
  <inkml:trace contextRef="#ctx0" brushRef="#br0" timeOffset="-74059.9">27698 16437 412 0,'-25'26'38'0,"-1"0"1"0,0 3-2 0,6-4-3 0,1 5-2 16,-1-1-4-16,13 0-4 0,-6 1 0 0,7-4-5 15,-1-1 0-15,7 0 0 0,0-2-2 0,0-2-4 0,7 2-1 16,-1-4 0-16,7-5-1 0,-6 4-1 0,5-6 1 16,2-2 0-16,5 1-1 0,-5-4-3 0,4-3 2 15,2 1-1-15,0-5 0 0,-1 0 0 0,1-5-1 0,0-6 1 16,-7 0 3-16,6 1 1 0,-6-9 2 0,1 1-3 15,-8 3 3-15,0-7 0 0,1 3 0 0,-1 1-1 0,-6-1-2 16,-6 2-6-16,-1 2-2 0,1-3 0 0,-8 7-2 16,2 0-2-16,-2 4-6 0,2-1-3 0,-1 1-9 15,-7 7-6-15,0-4-3 0,8 8-8 0,-1 0-7 0,-1 3-5 16,8 4-5-16,0 0-15 0,6 3-20 0,0 1 7 16,6-3 9-16</inkml:trace>
  <inkml:trace contextRef="#ctx0" brushRef="#br0" timeOffset="-73500.85">29795 16489 433 0,'14'-15'40'0,"-8"0"-2"0,8 5-6 0,-2-2-5 0,1 5 2 16,0-4-12-16,0 4 0 0,1-4-4 0,5 0-2 0,-6-3 1 15,0 3 1-15,0-5-4 0,0-2-1 0,-13-1-1 16,6-6 1-16,-6 3-2 0,-6-7-4 0,-7-1 0 16,-7-2 0-16,-6-5 0 0,-6 1 2 0,-7-4 1 0,-7 3 1 15,1 0 2-15,-8 4 3 0,1 0-1 0,1 8 1 16,-2-1 1-16,8 8 0 0,-1 3-2 0,1 4 5 0,5 8-2 16,7 3-1-16,-5 7 0 0,5 4 1 0,1 7 0 15,5 0 0-15,-5 11-4 0,6 8 0 0,6 3 3 16,1 8-3-16,-1 2-1 0,7 10 0 0,7 3-1 15,-1-2 0-15,1 5-1 0,6 4 0 0,0 0-1 0,6-4 0 16,1 7 1-16,-1-3 2 0,1-1 1 0,5-3-4 0,-4-4 3 16,-2 1 1-16,0-9 4 0,1-2-4 0,-7-8 4 0,0-4 1 15,-7-8 3-15,1-6-2 0,-8-3-3 0,-5-9-2 16,-7-6-3-16,-6-1 4 0,-7-7-2 0,-7-7-1 16,1 3-5-16,-8-7 3 0,1-3-1 0,0 2-4 0,0-1-6 15,0-4-7-15,7 3-7 0,-2 0-13 0,9 6-11 16,-1-3-13-16,-1 8-9 0,7-1-11 0,1 4-19 0,-1-4-9 15,7 4 9-15,1 0 9 0,5 0 13 0</inkml:trace>
  <inkml:trace contextRef="#ctx0" brushRef="#br0" timeOffset="-72036.23">30831 13719 415 0,'20'11'16'0,"-1"4"-2"0,1 4-2 16,-8-5-5-16,2 4 1 0,5 1-12 0,-6-1-2 0,0 1-3 15,1-2-9-15,-8 3-2 0</inkml:trace>
  <inkml:trace contextRef="#ctx0" brushRef="#br0" timeOffset="-71646.23">30512 14093 401 0,'13'0'19'0,"7"0"3"0,-1 0-6 15,1 4 3-15,6-4-5 0,0 0-7 0,7 3 4 16,-7 1-6-16,0 3 3 0,-1-3-5 0,1 3 4 0,1 1-5 16,-8 3 3-16,0-5-2 0,1 2-1 0,-7 1-3 15,0-3-2-15,0 1 3 0,-7-3 0 0,-6-1 0 0,8-3 0 16,-8 5 0-16,0-5 0 0,0 0 1 0,-8 0 1 16,2-5-2-16,-7 2 0 0,7-1 0 0,-14 4 0 0,0-4 1 15,1 1 0-15,-7-1 2 0,0 2 1 0,6-7-4 16,-5 6 3-16,-1-2 0 0,6 5-1 0,0 0 3 0,7-3 0 15,1 6 0-15,-2-3 3 0,8 8-2 0,0-4-1 16,-2 3 5-16,2 0-4 0,0 4 4 0,-1 1-2 16,7-1-1-16,-6 0 0 0,6 4 0 0,0-5-1 0,0 5 0 15,-7-1-1-15,7-3 0 0,7 8 0 0,-7-5-1 16,6 1 0-16,7 0 0 0,-7 0-2 0,8 2 2 0,6-2-4 16,-8 4-2-16,8-1 0 0,-1 0-6 0,1-2-3 15,0 2-5-15,-1-1-3 0,-6-2-6 0,0 4-4 16,0-1-2-16,-6 0-11 0,-1-3-20 0</inkml:trace>
  <inkml:trace contextRef="#ctx0" brushRef="#br0" timeOffset="-71224.44">29919 14459 416 0,'-6'-11'40'15,"6"8"-1"-15,-7 3-3 0,7-4-1 0,0 4-2 0,0 0-9 16,0 0-1-16,0 0-3 0,0 0 0 0,7 0 0 16,-7 4-6-16,6-1 3 0,1 1-6 0,6 0 2 0,0 4-5 15,6 2-2-15,1 1-1 0,6 3 1 0,1 1-1 16,5 0-5-16,-7 3-2 0,8 1-1 0,0-1-3 0,0 4-3 16,-1-4-6-16,1 1-4 0,-7-1-3 0,-1 0-2 15,1 0-4-15,1-3 2 0,-7 0-4 0,-2-1-1 16,-4-3-1-16,-1 1 2 0,-7-5 4 0,1 1 6 0,0-1 2 15,-7-4 3-15,-7-3-1 0,7 0 8 0,-7 0 2 16,-6 0 3-16,7-3 3 0,-8-1 4 0,2 1 2 0,6-5 3 16,-8 8-2-16,1-7 5 0,0 7-2 0,0-4 0 15,1 4 3-15,-8 0 1 0,0 0 0 0,1 0-2 16,-1 4-3-16,-6 3 2 0,7 1-1 0,-14-1-1 0,7 4-1 16,0-4-4-16,0 4 2 0,6 0-2 0,1 0-3 15,-1-1-1-15,7 2 2 0,0-5-6 0,7 4 1 16,-1 0-1-16,7-3-1 0,7 3-2 0,-7 0 3 0,6-5-5 15,0 3 4-15,1 1-1 0,0-3-4 0,-1 4 0 0,0-4-3 16,-6 1 3-16,0 3-2 0,0-1-2 0,-12 2-2 16,5 2-3-16,-12 1-1 0</inkml:trace>
  <inkml:trace contextRef="#ctx0" brushRef="#br0" timeOffset="-70749.9">29541 14779 420 0,'-26'0'24'0,"1"3"-1"0,-9 4 0 0,-11 4 3 15,-7-3-1-15,-7 2-8 0,-6 5 0 0,-6-4-2 0,-8 4 0 16,-5-1 0-16,-1 1-5 0,7-1 3 0,0-3-4 0,0 5 1 16,0-6-4-16,13 5 1 0,0-8-3 0,13 4-2 15,5 0-5-15,9 0-1 0,5-3-4 0,7-1-6 0,13 0 0 16,0 0-2-16,6 1-5 0,1-1 0 0,6 1-4 15,-6-5-1-15,12 5-1 0,-6-1-2 0,6-3-7 16</inkml:trace>
  <inkml:trace contextRef="#ctx0" brushRef="#br0" timeOffset="-70420.61">29450 14837 414 0,'26'25'19'0,"-6"4"-4"16,7 1-1-16,-9 3 1 0,9 0-3 0,-7 0-6 15,-2 4 3-15,2-1-4 0,0 1-1 0,-1 3-1 0,-5-3-2 16,-2 4-2-16,2-5-1 0,-1-4-6 0,-7 1-1 16,0 1-6-16,-6-9-1 0,0 1-5 0,0-4-2 15</inkml:trace>
  <inkml:trace contextRef="#ctx0" brushRef="#br0" timeOffset="-69325.89">29405 14929 402 0,'-20'7'14'16,"8"0"-4"-16,-8 4 4 0,0-4 0 0,1 0-2 0,-1 5-4 15,-6-5 0-15,7 0-2 0,-1 1 4 0,0-5-4 16,1 4 1-16,-1-3-2 0,1 3 0 0,-7 1 3 16,6-1-2-16,-6 1 2 0,7 0 0 0,-7 2 0 0,0 1 0 15,6 4-1-15,-13-1 0 0,14 0-1 0,-7 5-2 16,0-4 4-16,6 3-3 0,-6-3-2 0,7 4 4 16,-1-5-3-16,0 1 2 0,1 0-1 0,-1-1-5 0,8 1 5 15,-8-1-5-15,7-3 4 0,-7-1 0 0,8 5 0 16,-8-4-1-16,7 0 0 0,-7 4 0 0,8-4-1 0,-8 4-4 15,0 0 0-15,1-4 1 0,-1 3 4 0,0 1-4 16,1-4 0-16,-1 4 4 0,8-4-4 0,-8 3 4 16,7-2-4-16,0-2 4 0,6 1-2 0,-5-3 0 0,4-2 1 15,2 3 0-15,6-6 0 0,0-3 1 0,-6 3 0 16,6-3 1-16,0 0 1 0,0 4 3 0,0-4-4 0,6 0 4 16,-6-4-1-16,0 4 3 0,-6 0-1 0,6 0 5 15,0 0 0-15,0 0-1 0,0 0 0 0,0 0-1 0,0 0 0 16,0 0 3-16,0 0-1 0,0 0-3 0,-6-3-1 15,6 0-1-15,-7-1 0 0,7-1-1 0,-7-1 1 0,7-2-3 16,-6 1 1-16,-1 0-1 0,1 0 0 0,6-2-1 16,-7 3-1-16,7 2 0 0,-7-3 0 0,7-1-1 0,-6 5 0 15,6-6 1-15,-6 6 0 0,6-4-3 0,-6 0 0 16,-2 3 0-16,8-3 0 0,-12 0 0 0,5-4 1 0,1 3-2 16,-1-7 2-16,0 5-2 0,1-5 0 0,-6 1 0 15,4-5 2-15,-4-4-3 0,5 6 0 0,0-5 0 16,1-3-1-16,-1 2 1 0,7 2-6 0,-6-2-1 0,6 1 0 15,0 0-1-15,0 3-2 0,0 2-1 0,0 2-5 16,0 0-2-16,6 1 0 0,-6 3-2 0,7-1-4 0,-1 1-4 16,1 0 1-16,6 1-4 0,1 2 1 0,-2-3 0 15,8 0-4-15,-7 4 2 0,7 0-4 0,-2-1-6 16,-4 1-17-16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4:27:03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3067 6528 403 0,'0'-4'16'16,"0"4"-1"-16,0 4-1 0,0-4 0 0,0 0-1 15,0 0-4-15,0 0 2 0,0 0-2 0,7-4 2 0,-1 4-1 16,7 0-2-16,0 0 3 0,0-3 2 0,7 3-1 16,6-4-5-16,0 0 4 0,-1 1-5 0,15-4-1 0,-7 2 4 15,12 2-5-15,-5-4 4 0,5 3-1 0,7-3-1 16,0 3 0-16,6 0-6 0,1 1 5 0,0-4-5 0,6 2 0 16,-7 5 4-16,7-3 0 0,0 3-1 0,0-4 0 15,1 4-5-15,-1 0 4 0,0 0-4 0,0 0 4 16,7 0-4-16,-7 0 4 0,0 0-2 0,1 0-2 0,-1-3 0 15,0 3 4-15,6 0-3 0,-6-4 2 0,0 4-4 16,0 0 2-16,-6-4 0 0,0 4 0 0,-1-2 1 16,-5 2-2-16,-1 0 1 0,-7 0 1 0,1 0-2 0,-7 0 0 15,0 0 2-15,0 0 0 0,-7 0-2 0,1 0 1 16,-7 2 0-16,0-2-1 0,0 0 1 0,-6 0 1 0,-1 4 0 16,-5-4-1-16,-2 0 0 0,2 0 2 0,-8 0-1 0,1 0-1 15,-1 0 1-15,-6 0 0 0,6 0 2 0,-6 0-3 16,0 4 3-16,0-4-3 0,0 3 5 0,0-3-4 0,-6 0 4 15,6 0-4-15,-6 4 4 0,-1-4-1 0,7 0 0 16,-6 0-1-16,-1 0 0 0,0 0-2 0,1 0-2 16,-6 0 4-16,4 3 0 0,2-3-1 0,-7-3-2 0,6 6-5 15,1-3-2-15,-1 5-8 0,1-5-7 0,0 0-7 16,-1 2-11-16,-6-2-19 0,7 0-7 0</inkml:trace>
  <inkml:trace contextRef="#ctx0" brushRef="#br0" timeOffset="6424.71">3334 8206 405 0,'0'0'26'16,"0"0"-1"-16,0 0-2 0,0 0 5 0,0 0-6 0,0 0-3 16,0 0 1-16,0 0 1 0,0 0 0 0,0 0-4 0,0 0 3 15,0 0 2-15,0 0-1 0,0 0-1 0,0 0 1 16,0 0-2-16,0 0 3 0,0 0 0 0,-7 0 2 16,7 0-6-16,0 0 5 0,0 0-4 0,0 0 0 0,0 0-1 15,0 0-2-15,0 0-1 0,0 0-2 0,0 0 0 16,7 0 2-16,-1 0 0 0,8-5 0 0,6 3-1 15,-1-2-1-15,7 0-3 0,6-3-1 0,7-1 0 0,7 1-2 16,13-4 2-16,0 0 1 0,6 0-1 0,6 0-5 16,0 0 3-16,14 4-1 0,-6-4-1 0,5 3 0 0,1 5-1 15,-7-4 0-15,6-1-1 0,1 8 0 0,-6-3-1 16,-2 3 0-16,2 0 0 0,-8 0 0 0,-6 3-1 16,8-3 0-16,-8 4-4 0,-7 3 0 0,1-3 0 0,-8-1 1 15,-5 2 0-15,0 2 0 0,0 0 2 0,-8-3-2 16,1-1 4-16,-6 1 0 0,-1 0 0 0,1-4 0 0,-7 3-5 15,0-3 5-15,-6 0-3 0,6 0-2 0,-13 0 5 16,7 0 0-16,-8 0-1 0,-5 0 0 0,-1 0 1 16,1 0 0-16,-7 0-4 0,0 0 5 0,0 0-4 0,0 0 1 15,0 0 0-15,0 0 0 0,0 0 0 0,0 0 0 16,0 0 0-16,0 0-1 0,-7 0-1 0,7 0-2 0,-6 0-1 16,-1 0-7-16,1 0-8 0,0 0-7 0,-8 4-7 0,8-4-9 15,-7 0-8-15,0 3-10 0,6 1-4 16,-6 0-10-16,0-1-21 0,7 1 7 0,-8 3 9 0,8 0 9 0</inkml:trace>
  <inkml:trace contextRef="#ctx0" brushRef="#br0" timeOffset="8514.95">10348 8199 406 0,'0'0'16'0,"0"0"1"0,0 0 2 0,0 0 0 0,0 0-3 16,0 0-2-16,0 0-3 0,0 0 0 0,0 0-1 0,0 0-1 16,0 0 0-16,0 0-1 0,0 0 2 0,0 0-3 15,0 0 1-15,0 0-3 0,0 0 0 0,0 0 2 0,0 2-1 16,0-2 1-16,0 5-1 0,0-5 1 0,7 0-2 15,-7 0-2-15,0 4 3 0,0-1 3 0,6-3 0 0,-6 0 1 16,0 4-3-16,7-8 3 0,0 8 0 0,-1-4 1 16,0 7 1-16,0-7 0 0,2 4-1 0,4 0-1 0,2-4-4 15,-1 3 2-15,-1-3-3 0,8 0 2 0,0 3 1 16,6-3-4-16,-7-3 2 0,7 3 1 0,7 0-3 0,-7 0 1 16,7 0-1-16,-1 0 0 0,7 0-1 0,1 0 0 15,-8 0 0-15,13 0 0 0,-6 0-1 0,7 0 0 16,-1 0 0-16,1 0-1 0,-1 0 0 0,8 0 0 0,-1 0 0 15,0 0 0-15,0 0-1 0,7 0 1 0,-7 3-1 16,7 2 1-16,-1-5-1 0,0 0 1 0,-5 0-1 16,6 4 0-16,-1-1-1 0,1-3 3 0,0 0 2 0,6 0 6 15,-7 0-1-15,14-3-3 0,-7-1 0 0,13 4 2 16,-6-8-1-16,13 5-1 0,-8-1-1 0,14 0-3 0,-6 1 2 16,7-1-1-16,-8 4 0 0,8-4-1 0,-1 4 0 15,-7 0 0-15,7 4 0 0,-6-4 0 0,0 0-3 16,0 0 2-16,-1 0 1 0,-6 0-1 0,0 0 0 0,1 0 0 15,-2 0 0-15,-5 0 0 0,6 0-2 0,-6 4 1 16,0-4 1-16,-1 0-2 0,1 0 1 0,0 3 0 0,-7-3 0 16,0 0 1-16,0 4-1 0,0-4 1 0,1 4 1 0,-9-4-2 15,2 3 0-15,0-3 0 0,-7 3 0 0,1-3 0 16,-8 5 0-16,1-5 0 0,-1 0 0 0,-12 4 0 0,5-4 0 16,-5-4 1-16,-1 4-1 0,-5 4 0 0,-8-4 0 15,8 0 0-15,-15-4 0 0,8 4 0 0,-7 0-2 16,0 0 2-16,-6 4 0 0,5-4 0 0,-4 3 0 0,-2-3 1 15,-6 0 0-15,6 0-1 0,0 3 0 0,-6-3 1 16,0 0 0-16,0 0-1 0,7 0 0 0,-7 0 0 0,0 0 0 16,0 0 0-16,0 0 0 0,0 0 0 0,0 0 0 15,0 0 1-15,0 0-3 0,0 0 4 0,0 0-2 16,0 0 0-16,0 0 0 0,0 0 1 0,0 0-1 0,0 0 1 16,0 0 2-16,0 0-2 0,0 0 0 0,0 0 0 15,0 0-1-15,0 0 0 0,0 0 2 0,0 0-2 0,0 0 1 16,0 0-1-16,0 0 0 0,0 0 0 0,0 0 0 15,0 0 0-15,0 0 0 0,0 0 2 0,0 0-2 16,0 0 0-16,0 0-1 0,0 0 0 0,0 0 3 0,0 0-2 16,0 0 0-16,0 0 0 0,0 0-1 0,0 0-2 15,0 0 1-15,0 0-8 0,0 0-2 0,0 0-12 0,0 0-9 16,0 0-7-16,0 0-9 0,-7 0-13 0,7 0-25 16,-6 0 0-16,6 0 5 0,-6-3 13 0</inkml:trace>
  <inkml:trace contextRef="#ctx0" brushRef="#br0" timeOffset="12163.7">5743 6488 405 0,'0'0'14'0,"0"0"0"0,0 0-1 15,0 0 0-15,0 0-1 0,0 0-6 16,-6 0 0-16,6 0-1 0,-6 0 0 0,-1 0 0 0,7 0-1 15,-13 0 0-15,6 0-1 0,-5 0 0 0,-2 0-1 0,2 0 0 16,-8 3 0-16,1-3 0 0,-7 4 0 0,-1-1-1 16,1 2 0-16,-6 2 0 0,-7 0 0 0,6-3 0 0,-13 7 0 15,8-4 0-15,-8 4-1 0,0-4 1 0,-6 4-1 16,0-4 0-16,0 4 0 0,0-3 0 0,0 0 1 16,-6 1 0-16,5-1 0 0,1-4-1 0,-7 1 0 0,8 1 0 15,-2-6 0-15,8 4-2 0,-7 0 2 0,-1-4 0 16,8 0 3-16,-1 0-3 0,1 3 0 0,-1-3 0 0,1 0 0 15,-1 0 0-15,0 0 0 0,8-3 0 0,-8-1 0 16,7 4 0-16,0-4 2 0,-1 1-2 0,8 0 0 16,-1-2 0-16,7 1 0 0,-7-4 0 0,7 6-1 0,1-2 0 15,-1 4 0-15,6-3-1 0,-6 3 0 0,7 0-2 16,-1-5 2-16,-6 5-4 0,6 0 4 0,1 0 0 0,-7 0-4 16,6 0 0-16,1 0-2 0,-7 0-1 0,6 5 1 15,1-5-1-15,-7 3-3 0,6 1-1 0,-6-2 1 0,7 3 0 16,-1 2-3-16</inkml:trace>
  <inkml:trace contextRef="#ctx0" brushRef="#br0" timeOffset="14433.83">17219 8626 407 0,'0'-2'17'0,"0"2"4"0,0 0-5 0,0 0 4 0,0 0-1 15,0 0-8-15,7 0 0 0,-7 0 1 0,7 0-3 0,-1 0 0 16,0 0-1-16,1 0 0 0,6 0-1 0,0 0-1 16,0 0-1-16,6 2-2 0,-5-2 1 0,5 0 0 15,1 5 1-15,-1-1 0 0,1-4-1 0,6 0 0 0,-6 3-1 16,5 1 0-16,1-4-2 0,0 4 0 0,1-4 1 16,-1 3-2-16,0-3 1 0,-1 4 0 0,1-4 1 0,1 0-2 15,-1 0 0-15,0 0 0 0,0 4 0 0,-7-4 0 16,-5 3 0-16,5-6-1 0,-6 3 1 0,0 0 0 0,-7 3-1 15,1 0 1-15,-7 2 1 0,0-5-1 0,0 3 4 16,0 1-1-16,-7-1-2 0,-5 5 5 0,-8-1-2 0,1 0 1 16,-1 0 0-16,-6 5-1 0,-7 2 0 0,1-3 0 15,-7 4 0-15,0 4-1 0,-7-4 0 0,1 2-2 16,-1 2 2-16,1-1-1 0,-2 1 0 0,2-2 0 0,-1 1-1 16,1 1 0-16,5-1-3 0,-5-3-4 0,13 0-1 15,-1-1-2-15,1-3-6 0,6-3-2 0,-1-1-6 0,15-3-1 16,-2 0-3-16,8-1-2 0,0-6-2 0,6-1 2 15,6-4-7-15,0 1 2 0</inkml:trace>
  <inkml:trace contextRef="#ctx0" brushRef="#br0" timeOffset="14563.49">17187 8854 405 0,'12'8'16'0,"2"-1"1"16,-1 7-2-16,0-3 0 0,0 8-3 0,7-4-4 15,-8 7-2-15,2-1 0 0,5 1 0 0,-6 1 0 16,6-1-3-16,-5 3-2 0,5 0-2 0,1-2-6 0,-8 3-4 15,8-5-8-15,0 2-3 0,-7-3-7 0</inkml:trace>
  <inkml:trace contextRef="#ctx0" brushRef="#br0" timeOffset="14770.26">17538 8924 410 0,'0'-4'33'0,"7"4"-4"0,-7-3-1 16,13 6-6-16,-7-3 0 0,8 8-7 0,-2-5-2 15,8 1 0-15,-7 4-6 0,13-5 1 0,-6 1-4 0,-1-1-4 16,7 1-2-16,-6-4-6 0,-1 4-7 0,1-4-2 16,0-4-3-16,-1 4-6 0,1-4 0 0,-1-3-3 15,-6 4-2-15</inkml:trace>
  <inkml:trace contextRef="#ctx0" brushRef="#br0" timeOffset="15238.94">18066 8744 410 0,'0'-3'19'0,"-7"3"-1"0,7 0 2 15,-6 3-4-15,-7 4 3 0,7 1-4 0,-8 7 0 16,2 4 2-16,-14-2 0 0,6 9-2 0,-7 0 4 0,2 6-2 16,-1 5-4-16,0-4 3 0,0 4-2 0,-1 3-5 15,1-3 1-15,0-1 0 0,7-3-1 0,-1 4-4 16,8-3 3-16,-2-6-5 0,1 2 4 0,1-1-1 0,-2-3-1 15,8-4-3-15,0 0-4 0,-2-1 3 0,8-5-1 16,0-2-4-16,-6 0 0 0,6-5 0 0,0-3 0 0,0 2 1 16,0-5 0-16,0-3-1 0,0 3 2 0,0-3 0 15,0-3 1-15,0 0 0 0,-6-1 1 0,6 0 0 0,-7 0 2 16,-6-3 2-16,6 3 0 0,-5-4 1 0,-2 5 1 16,2-4-2-16,-8 3 3 0,1 4-1 0,-1 0 1 15,-6 0 3-15,7 4 1 0,-7 0-1 0,-1 7-1 0,7-4 2 16,-6 4-2-16,7 8 1 0,-1-8 3 0,1 7-1 15,0 0 1-15,5 0-3 0,8 0 0 0,-1-3-1 0,7 3 0 16,0-2-1-16,7 2 0 0,-1-4-1 0,1 1-1 16,6 0 2-16,7-4 0 0,-1 0-1 0,-6-1-5 15,14-3 3-15,-9 1-3 0,2-8 3 0,-1 4-4 0,1-4 3 16,0 0-4-16,-1-4 4 0,-5-4-5 0,-2 1 2 0,2 0 2 16,-8-4-4-16,0-3 4 0,1 3-4 0,-7-8 4 15,6 5-1-15,-6-4 0 0,0 2 0 0,-6-2-4 0,6 0 3 16,-7 0-3-16,1 3-2 0,0-3-1 0,6 0-1 15,-7 2-5-15,-6 2-5 0,7-1 0 0,-1 1-5 16,0 0-2-16,-6 2-1 0,7-2-5 0,0 3-2 0,-8-1-2 16,8 5 1-16,0-4-3 0,-2 0 0 0,-4 1-2 15,12-1 2-15,-7-1-2 0,7 5-4 0,0-5-5 0,0 2-7 16</inkml:trace>
  <inkml:trace contextRef="#ctx0" brushRef="#br0" timeOffset="15602.74">18203 8741 421 0,'20'3'24'0,"6"4"-4"0,6-2 0 16,1 6-2-16,-1-4-2 0,1 7-6 0,-7 1-1 0,-1 0-1 16,2-1 0-16,-8 5-1 0,1-1 2 0,-13 1 0 15,-1 2 0-15,0 1-1 0,-6 0-2 0,0 0 2 0,-6 0-1 16,-7 0-4-16,0 0-1 0,-6 0 0 0,-1 3 2 15,-6-2-3-15,-7-2 3 0,1 2-1 0,-1-2-4 0,-6-2-3 16,7 4-2-16,-8-6-5 0,1-2-6 0,7 3-2 16,-1-7-2-16,7 0-5 0,0 0-1 0,0-4-1 15,13-2 0-15,-1-2-4 0</inkml:trace>
  <inkml:trace contextRef="#ctx0" brushRef="#br0" timeOffset="15720.54">18268 9301 404 0,'13'23'14'0,"0"-2"-5"0,7-3-2 0,-8 1 0 16,8 3-4-16,-7-4-7 0,7 0-6 0,-1-3-1 0,1-1-5 15</inkml:trace>
  <inkml:trace contextRef="#ctx0" brushRef="#br0" timeOffset="15900.72">18841 9243 409 0,'-26'36'20'15,"-6"4"2"-15,5 4-2 0,-5-3-5 0,6 4-2 0,-1-6-5 16,1-2 2-16,7 3-2 0,-1-6-3 0,8-2-5 16,-2-3-2-16,2 1-6 0,5-5-6 0,0-3-7 15,1 0-6-15,6-7-6 0</inkml:trace>
  <inkml:trace contextRef="#ctx0" brushRef="#br0" timeOffset="16470.08">16919 8125 408 0,'0'4'20'15,"8"-4"4"-15,-8 3 0 0,12 1 1 0,-5 0-5 16,13-1-6-16,-2 5 3 0,2-5-6 0,13 4 1 16,-1 1 1-16,8-1-5 0,-1 1 3 0,12-1-2 0,2 1-4 15,5-1 1-15,7 0 1 0,1-3-3 0,6 3 2 16,5 1-5-16,2-2 4 0,12-1-1 0,-7 2-5 0,15 0 4 15,-2-3-4-15,7 3 3 0,1 0 0 0,-1 0-5 16,7 1 2-16,-1-1 2 0,1 1-4 0,-1 3 3 0,1-1-1 16,-7 2 1-16,1 3 0 0,-1-5-2 0,-7 5 0 15,-5 0 0-15,-1 3 2 0,0-3-3 0,-12 0 1 16,-2-1 0-16,-12 5 0 0,0-9 0 0,-6 5 0 0,-7-1 0 16,1-2 1-16,-8-5 1 0,-6 4 1 0,-7-4 0 0,-6 0 0 15,1-2 0-15,-1-2-3 0,-6 4 1 0,-8-7 0 16,2 4 0-16,-2-4 1 0,-5 0 1 0,-1 3 0 15,1-3 0-15,-7 0-1 0,0 0 0 0,0 0-4 0,0-3-1 16,0 6-5-16,-7-6-6 0,1-1-2 0,-1 4-6 16,1-4-2-16,0 1-2 0,-8-5-9 0,2 5-14 0</inkml:trace>
  <inkml:trace contextRef="#ctx0" brushRef="#br0" timeOffset="19817.33">3275 13221 404 0,'0'0'20'0,"0"0"-3"0,0 0 3 15,0 0 0-15,0 0-2 0,0 0-5 0,0 0 2 16,0 0-4-16,0 0 3 0,0 0 0 0,0 0-1 0,0 0-2 16,0 0-1-16,-6 0-1 0,6 0-1 0,0 0-1 15,0 0 0-15,0 0-1 0,0 0 0 0,0 0 0 16,0 0 0-16,0 0-3 0,0 0 2 0,0 0-2 0,0 0 1 16,0 0 0-16,0 0 0 0,0 0 3 0,0 0-2 15,0 0-2-15,0 0 4 0,0 0-1 0,0 0 0 0,0 0-1 16,0 0 0-16,0 0-1 0,0 0 0 0,0 0-5 15,0 0 2-15,0 0-2 0,0 0 5 0,0 0 0 16,0-3-1-16,0 3 0 0,6 0 0 0,-6-4 0 0,7 4-3 16,0 0-2-16,-1-4 1 0,0 1 4 0,1-1 0 15,6 0-2-15,0 1 2 0,7-4-1 0,-8 2-2 0,2 2 2 16,5-1 0-16,-6 0-2 0,6 1-1 0,-5 3-2 16,5-4 5-16,1 4-1 0,0 0 1 0,-1-4-1 15,7 4-4-15,-6 0 4 0,6 0 0 0,0 4-4 0,-7-8 0 16,7 4 1-16,7 0 4 0,-7 0-5 0,6 0 3 0,-5 0-2 15,5 0 4-15,1 0-4 0,-7 0 4 0,6 0 0 16,7 4-5-16,-6-4 1 0,-1 4 0 0,1-1 0 0,6-3 3 16,-6 4 2-16,6-4-5 0,0 4 5 0,7-4-5 15,-8 3 4-15,8-3-4 0,6 0 5 0,0 0-5 16,0 0 1-16,0 0-1 0,7-3 5 0,0 3-5 0,-1 0 4 16,1 0 0-16,0 0 0 0,0 0 0 0,-2 0-1 15,2 0 0-15,0 0-4 0,-1 0 0 0,-5 3 5 0,5-3-1 16,-6 0 0-16,0 0-1 0,1 5-2 0,5-5 0 15,-6 0 4-15,0 0-5 0,1 0 5 0,-1 0 0 16,-1 0-2-16,8 0-3 0,-6 0 5 0,-1 0 0 0,-1 0-3 16,2 0 3-16,6 0-5 0,-7-5 5 0,-7 5 0 15,7 0-5-15,0 0 1 0,0-3 4 0,1 3-4 16,-8-4 2-16,7 0 2 0,-7 4 0 0,8-3-1 0,-7 3 0 16,-1-4 0-16,1 4 0 0,-1-4 0 0,0 4-2 15,1 0-2-15,0-3 4 0,0 3-1 0,-8 0 1 0,9-4 0 16,-2 4 0-16,1-3 0 0,-1-2 0 0,1 5 0 15,-1-3-1-15,1-1-2 0,-1 4-1 0,8 0 0 0,-8 0 1 16,1 0-1-16,5 0 1 0,-5 0 0 0,0 0 0 16,6 0 1-16,-6-3 4 0,-1 3-5 0,0-4 5 15,1 4-3-15,0 0 1 0,0-3 1 0,-1 3 0 0,1 0 0 16,-1 0-1-16,1 0 0 0,-1 0 0 0,1 0 0 16,-1 0-2-16,2 0-2 0,-2 0 0 0,7 0 1 15,-7 0 4-15,8 0 0 0,-1 0 0 0,-1 0-5 0,8 0 5 16,-7 0-4-16,7 0 0 0,-6 0 2 0,5 0 2 0,0 0 0 15,1 0-4-15,-1 0 2 0,-5 0 2 0,6 0-4 16,-1 0 0-16,1 0 0 0,0 0 0 0,-2 3 0 0,-4-3 0 16,6 4 1-16,-7-4 4 0,7 3-5 0,-14-3 5 15,7 0-2-15,1 4-1 0,-8-4 1 0,1 0 1 16,-1 0-4-16,0 0 1 0,1 0 2 0,-7 0 1 0,7 0 0 16,-7 0 0-16,0 0 0 0,1 3-2 0,-2 2-2 15,-5-5 0-15,6 3 0 0,-7-3 1 0,1 0 0 0,-1 4 2 16,-6-1 0-16,7-3 1 0,-7 4 0 0,0-4 1 15,-6 0 0-15,5 0-2 0,-5-4 2 0,0 4 0 0,-7 0 3 16,-1 0-2-16,2 0 4 0,-8 0-1 0,8 0 1 16,-8 0 0-16,1 0 1 0,-7 0-1 0,6 4 5 15,-6-4-2-15,0 0 2 0,0 0-2 0,0 0 0 0,0 0 2 16,0 0-5-16,0 0 1 0,0 0 3 0,0 0-1 16,0 0-1-16,0 0-1 0,0 0-2 0,0 0 1 0,0 0-2 15,0 0 0-15,0 0-2 0,0 0 0 0,0 0 0 16,0 0-1-16,0 0 0 0,0 0 1 0,0 0 0 0,0 0-3 15,0 0-2-15,0 0 3 0,-6 0-1 0,6 0 0 16,-7 0 0-16,7 0 0 0,-6 0 0 0,6 0 0 16,-7 0-1-16,7 0 1 0,0 0-1 0,0 0 0 0,0 0 0 15,0 0 0-15,0 0 0 0,0 0-2 0,0 0 0 0,0 0 3 16,0 0-1-16,0 0-2 0,0 0 0 16,0 0 2-16,0 0 0 0,0 0 1 0,0 0-1 0,0 0 0 15,0 0 0-15,0 0-6 0,0 0-3 0,0 0-2 0,0 0-6 16,0 0-7-16,0 0-7 0,0 0-8 0,-7 0-11 15,7 0-7-15,-6 0-16 0,6 0-19 0,-6 0 6 0,-8 0 8 16</inkml:trace>
  <inkml:trace contextRef="#ctx0" brushRef="#br0" timeOffset="25670.8">10036 13334 401 0,'0'0'14'16,"0"0"0"-16,0 0-4 0,0 0 2 0,0 0 0 0,0 0-4 15,0 0-2-15,0 0 0 0,0 0 0 0,0 0-1 16,0 0 1-16,0 0-2 0,0 0 0 0,0 0 2 0,0 0 2 15,0 0-2-15,0 0-2 0,0 0 5 0,0 0-5 16,0 0 3-16,0 0 1 0,0 0 1 0,0 0-2 0,0 0 0 16,0 0 2-16,0 0-1 0,0 0-4 0,0 0 4 15,0 0-5-15,0 0 4 0,0 0-4 0,0 0 3 16,0 0 0-16,6 0 0 0,-6 0 1 0,6 0 2 0,2 0-2 16,-2 0 2-16,0 0 0 0,7 0-4 0,1 0 5 15,-8 0 0-15,14 0-3 0,-8 0 0 0,1 5-1 0,7-5-1 16,0 0 0-16,-1 0-1 0,1 0 0 0,6 0 0 0,-7 0-1 15,7 0 1-15,0 0-2 0,0 0-2 0,1 0 2 16,-1 0 0-16,0 0 0 0,6 0 0 0,-6 0 0 16,0 0-1-16,6 0 0 0,-5 0 0 0,5 2 0 0,-6-2 0 15,7 5 0-15,-7-5 0 0,0 4 0 0,7-4-1 16,-1 3 0-16,-6 1 0 0,7 0-1 0,-7-1 2 16,7-3-1-16,-7 4 0 0,6-4 1 0,-5 7-1 0,-2-7 0 15,7 0 1-15,-6 3-1 0,1-3 0 0,-1 0 0 16,6 0 0-16,-5 0 0 0,-1 0 1 0,0 0 0 0,-1-3-1 15,1 3 0-15,7-4 0 0,-7 4 0 0,0 0 1 16,7 0-1-16,-7-3 0 0,0 3 0 0,0 0 0 0,7-4 0 16,-8 4 0-16,1 4 0 0,1-4 0 0,-1 0 0 15,0 0 0-15,-6-4 0 0,5 4-2 0,-5 0 2 16,6-3 0-16,-7 3 1 0,1 0-1 0,0-4-2 0,-1 0 3 16,1 4-1-16,0-3 0 0,-1-1 0 0,0 4-2 15,-6-5 3-15,7 5-1 0,-7 0 1 0,6-2-1 16,1-3 0-16,-7 2 0 0,7 3 0 0,-8-4 0 0,8 0 1 15,-1 1 0-15,1-1 4 0,0 2-3 0,-1-3 4 16,1 1-4-16,0 1 4 0,-1-2-5 0,1-1 4 0,6 2 0 16,0 0 0-16,-1 1-4 0,1 0 3 0,7-2 0 15,-1 2 1-15,1 3-1 0,-1 0 0 0,8-4 0 16,-7 4 1-16,6 0-2 0,-1 0-1 0,2 0 0 0,-7 0 0 16,6 0 0-16,-7 4-1 0,1-4 0 0,-1 0 2 0,1 0-2 15,-1 0-1-15,1 0 3 0,-7 0-3 0,6 0 0 16,-6 0 0-16,1 0 0 0,-1 0 1 0,6 0 0 0,-5 0-1 15,-2 0 1-15,1-4-1 0,0 4 1 0,0-4 0 16,-6 1 0-16,7-1 0 0,-2 4-1 0,1-4 0 16,0 1 0-16,0-4 1 0,1 7-1 0,-1 0 0 0,-1-4 2 15,1 4 0-15,0 0 0 0,1 0-1 0,-8 0 0 16,7 0 0-16,-6 0 0 0,6 0-2 0,-6 0 0 0,5 0 0 16,-5 0 0-16,0 0 1 0,6 0-1 0,-7 0 3 15,1 0-2-15,-1 0 0 0,1 0-1 0,-1 0 1 0,0 0 0 16,-5 0 0-16,5 0 0 0,-6 0-1 0,6 0 0 15,-5 0 1-15,5 0 2 0,-6 0-2 0,0 0 0 16,1 0 0-16,5 0-1 0,-6 0-8 0,0 0 10 0,0 0 2 16,0 0-2-16,-7 0 1 0,8 0 0 0,-8 0-3 15,7 0 1-15,0 0 2 0,-6 0-2 0,5 0 2 16,-4 4-3-16,4-4 1 0,1-4 0 0,0 4 0 0,-6 0 2 16,6 0-3-16,0 0-1 0,0 4 2 0,0-4 0 15,0 0 0-15,0 0 2 0,0 0-3 0,0 3 1 0,0-3-2 16,0 4 4-16,0-4 0 0,0 3-3 0,1 1 3 15,-2-4-1-15,1 4 0 0,0-1 0 0,-6-3 0 0,13 0 0 16,-8 0 0-16,2 0 0 0,-2 0 0 0,1 0-3 0,7 0 1 16,-8 0 2-16,8 0-2 0,-6 4-2 0,5-4 4 15,1 0-2-15,-1 4 0 0,1-1 2 0,0-3-1 16,-2 5-1-16,2-2 0 0,0-3 1 0,-1 0 2 0,1 0-2 16,-1 0 0-16,1 3 0 0,6-3-1 0,-6 4 0 15,-1-4 3-15,1 0-2 0,0 0 1 0,-1 0-2 0,0 0 2 16,0 4-3-16,1-8 0 0,-7 8 4 0,7-4-1 15,0 0-3-15,-8 0 2 0,8 3 0 0,-7-3 2 16,7 3-3-16,0-3 3 0,-1 0-4 0,0 5 2 0,0-2 1 16,1-3-3-16,6 4 4 0,-7-4-3 0,1 0 2 15,6 5 0-15,-6-5 0 0,6 0 0 0,-7 2 0 0,8-2 0 16,-1 0 0-16,-7 4 0 0,7-4-1 0,0 3 1 16,0 1-3-16,-6-4 3 0,5 4-4 0,2-4 4 15,-1 0-4-15,0 3 4 0,0 2-2 0,1-3 0 0,-1 3-2 16,-1-1 3-16,1-1-2 0,7 1 2 0,-13 0 2 15,6 3-2-15,0-4-2 0,-1 4 2 0,1 1 0 0,1-4 2 16,-1 3-3-16,0-3 1 0,0-1 2 0,0 5-4 16,0-5 2-16,0 1 2 0,0-1-4 0,-6 2 0 15,6 2 2-15,-1-7 2 0,-5 3 0 0,6 1 0 0,-7-4-1 16,1 3 0-16,0 1 0 0,6-4 0 0,-7 4 0 16,1-4 0-16,0 3 0 0,5 1-3 0,-5 1 1 0,6-3-2 15,-7 3 2-15,1-2 2 0,6 0-2 0,-6 1 0 16,-1-4-1-16,7 4 4 0,-6 0-2 0,-1-4 1 0,7 2-1 15,-6-2 1-15,-1 5-2 0,1-5-1 0,0 4 1 16,-1-4 3-16,1 3-2 0,0 2 1 0,-1-2-3 0,1-3 2 16,-8 0 2-16,8 3-1 0,0-3 0 0,-7 0 0 15,6 0-2-15,0 0-1 0,-5 0 2 0,-1 0 2 0,0-3-1 16,0 6-4-16,-1-3 4 0,2 0-3 0,-1 0 0 16,0 0 2-16,0 0 2 0,-1 0-3 0,2 0-1 15,-1 4 2-15,-6-4 2 0,6 0-4 0,-1 4 2 0,2-4 2 16,-8 0-4-16,7 3 2 0,-6-3 2 0,6 0-3 15,-7 3-1-15,7-3 2 0,-6 0 2 0,5 5-2 16,-4-5 2-16,-2 0 0 0,0 0-3 0,1 0 3 0,-1 0-1 16,1 0 0-16,-7 0 0 0,6 0 0 0,-6 0 0 15,0 0 0-15,7 0 0 0,-7 0 0 0,6 0 0 0,-6 0 0 16,6 0-1-16,2 0 0 0,-8 0 1 0,6 0-1 16,0 0 1-16,1 0-4 0,0 0 4 0,-1 0 0 0,0 0-2 15,1 0 1-15,6 0 1 0,-13 0-1 0,13 0 0 16,-7 0 0-16,1 0 0 0,0 0 0 0,-1 0 0 15,0 0 0-15,1 0 1 0,0 0-1 0,-1 0 1 0,1 0-3 16,-1 0-1-16,0 0 1 0,2 0 2 0,4 0 1 0,-6 0 0 16,8 0 0-16,-1 0 0 0,-7 0 0 0,8 0-4 15,-2 0 1-15,2 0 0 0,-2 0 0 0,-5 0 0 0,6 0 1 16,0 0 0-16,0 0 0 0,0 0 0 0,0 0 0 16,0 0 0-16,0 0 0 0,1 0 0 0,-8 0 1 15,6 0 0-15,2 0 3 0,-1 0 1 0,-1 0 0 0,2 0-4 16,-8 0 1-16,8 0 0 0,-2-5 2 0,1 5 2 15,1-3-2-15,-2 0-1 0,2 3 0 0,5-4 2 0,-6 0-2 16,0 4-1-16,7 0 0 0,-8-3 0 0,8 3-2 16,-1 0 4-16,1 0-4 0,0 0 2 0,-7 0 2 15,7 0-3-15,-2 0 1 0,2 0 0 0,0 0 1 0,-1 0-2 16,-5 0 0-16,5 0 0 0,1 0 1 0,-8 0-1 16,2 0 1-16,5-3 1 0,-6 3-1 0,7 0 1 0,-7-5 2 15,7 5-2-15,-8 0-2 0,1-3 3 0,7 3 1 16,-8-4-2-16,8-1 2 0,-6 3 0 0,5-2 0 0,-6 0 0 15,6 4-5-15,1-4 1 0,-7 1-1 0,7 3 4 16,0-3 0-16,-1-2 0 0,0 3 0 0,0-3-1 16,-5 5 0-16,6-4 0 0,-1-3-1 0,1 3 0 0,-1 1 0 15,-6-4 0-15,6 0 0 0,1 2 0 0,0-2 0 0,-1 4 0 16,-6-5-4-16,6 1 0 0,1 3 5 16,0-3-1-16,-1-1 0 0,1 1 0 0,-8 4 0 0,8-4 0 15,0 3 0-15,-1-3 0 0,1 3-1 0,-7-1 1 0,7 3-1 16,-1-3 0-16,0 2 0 0,1-1 0 0,0 4-3 15,-1-4 4-15,1 4-4 0,-1-3 4 0,1 3-2 0,0 0 2 16,6-4-4-16,-7 4 4 0,1 0-4 0,-1 0 4 16,7 0-4-16,-6 0 5 0,0 0-4 0,5 0 0 15,-5 0 0-15,0 0 0 0,6 0 1 0,-7 0 2 0,1 0 1 16,-1 0-2-16,0 0 2 0,1 0 0 0,-1 0-4 16,1 0 0-16,0 0 0 0,-1 0 4 0,1 0 0 0,-7 0 0 15,6 0 0-15,1 0-1 0,-1 0 0 0,-5-2 0 16,5 2-4-16,-6 0 4 0,6 0 0 0,1-5-3 15,0 5 0-15,-1 0 2 0,1-4 2 0,-1 4-1 0,1-3 0 16,0 3-3-16,-2 0-1 0,2 0 5 0,7-5-4 16,-9 5 0-16,2 0 0 0,7 0 0 0,-7 0 4 0,-2 0 0 15,9 0-4-15,-7 0 4 0,-2 0-4 0,2 0 0 16,7-3 3-16,-9 3-3 0,-4 0 4 0,6 0-3 0,-1 3 3 16,1-6 0-16,-1 3-2 0,-6 0 2 0,6 0 0 15,-5 0-1-15,6 0 0 0,-8 0 0 0,8 0 0 16,-7 0 0-16,7 0 0 0,-8 0 0 0,8 0-1 0,-1 0-2 15,-5 0 1-15,5 0 2 0,1 0 0 0,-1 0 0 0,0 0-1 16,1 0 0-16,-7 0 1 0,7 0-1 0,0 0 0 16,-1 0 0-16,0 0-3 0,1 0 4 0,-1 0 0 0,1 0-4 15,-1 0 4-15,1 0 0 0,0 0-4 16,-1 0 2-16,1 0 2 0,0 0 0 0,-2 3-3 0,9-3-1 16,-7 0 0-16,-2 0 3 0,2 0 2 0,7 5 0 0,-7-5-2 15,-2 3 1-15,9 1-4 0,-7 1 5 0,5-5-4 16,-5 2 0-16,0-2 0 0,6 7 0 0,-7-3 0 0,7 0 5 15,-6-4-1-15,6 0 0 0,-7 0 0 0,7 3-4 16,0-3 0-16,-7 0 4 0,7 5 0 0,1-5-1 16,-1 0 0-16,0 2 0 0,0 3 0 0,0-1 0 0,0-1 0 15,0 5 0-15,0-8-1 0,0 3 1 0,0 4 0 16,7-7-1-16,-7 4-2 0,0-1 3 0,0 2 0 16,6-2-3-16,-6 1-1 0,0-1 4 0,7 1 0 0,-7 0 0 15,0-1-4-15,7 5 0 0,-7-5 1 0,7 1 4 16,-7 4-2-16,6-5 1 0,-5 1-3 0,5 3 4 0,1-4-1 15,-1 5 0-15,-6-5 0 0,7 1 0 0,-1 1 0 16,1 2 0-16,-1-7 0 0,1 3-2 0,-1 0 2 0,1 5-1 16,-1-4 0-16,-5-4 1 0,5 7-1 0,1-7 0 15,-1 7 0-15,-6-2 0 0,7-2 0 0,-7 0 0 16,6-3-3-16,-5 4 4 0,-1 0 0 0,-1-4-1 0,9 0-1 16,-9 3-2-16,1-3 4 0,0 3-4 0,7-3 4 0,-7 0-4 15,0 5 5-15,0-5-1 0,7 3-2 16,-7 1-1-16,-1-4 0 0,8 4 0 0,-7-1 0 0,0-3 0 15,0 4 4-15,1-1 0 0,-1 1 0 0,0-4 0 0,-1 0-1 16,-5 0 0-16,6 4-2 0,-7-1 0 0,7-3 2 16,-6 4-3-16,0-4 3 0,-1 0 0 0,1 3 0 0,-1-3 0 15,1 5 0-15,0-2 0 0,-1-3 0 0,1 0-4 16,-1 0 0-16,-6 4 4 0,1-4 0 0,-2 0 0 16,8 0 0-16,-14 0 0 0,7 0-2 0,1-4 0 0,-8 4 2 15,7 4 0-15,-7-4-4 0,1 0 1 0,-1 0 3 16,1 0 0-16,6 0-4 0,-6 0 1 0,-1-4 4 0,0 4-1 15,1 0 0-15,0 0 0 0,5 0 0 0,-5 0 0 16,6 0 0-16,0 0 0 0,-7 0-4 0,8 0 2 16,-2-3 0-16,2-2-2 0,-1 5 5 0,-7-3-1 0,8 3-4 15,-2-4 5-15,1 1-3 0,0-1 2 0,0 4-3 16,1-4 2-16,5 4-2 0,-6-3 4 0,6-1-4 0,1 1 0 16,0 3 0-16,-1-4 4 0,1 4 0 0,6-4 0 15,-7-4-3-15,-6 8 1 0,6 0 1 0,1-3 0 0,-6 0 0 16,-2 3 0-16,8-4-4 0,-7 0 1 0,-7 1 0 15,8 0 0-15,-2-2 0 0,-5 2 1 0,6-1 0 16,-6-1 2-16,-1 3 2 0,7 2-1 0,-6-4 0 0,-1 0 0 16,0 4-1-16,1-7 0 0,0 7 0 0,-7-3-2 15,6-2-1-15,1 3 0 0,-1-3 0 0,-6 5 2 16,6 0 2-16,-6-4 0 0,8 4 0 0,-8 0-1 0,0 0 0 0,0 0 0 16,0 0 0-16,0-3 0 0,0 3 0 0,0-4-1 15,0 4 0-15,0 0 1 0,0 0-1 0,0 0 1 16,0-4-1-16,0 4 0 0,0 0 0 0,0 0 0 0,0 4 0 15,0-4 0-15,0-4 1 0,0 4-1 0,0 0 0 16,0 0 0-16,0 0 0 0,0 0 0 0,0 0 0 16,0 0 0-16,0 0-3 0,6 0 0 0,-6 0 4 0,0 0 0 15,0 0 0-15,6 0-2 0,-6 0-2 0,6 0 4 16,2 0 0-16,-2 0-4 0,0 0 1 0,1 0 0 0,-1 0 0 16,8 0 4-16,-8 0 0 0,0-3-4 0,8 3 0 15,-8 0 4-15,7-4 0 0,-7 4-4 0,1 0 0 0,0-3 4 16,-1 3 0-16,0 0-4 0,8 0 4 0,-8-4 0 15,0 1-3-15,8 3-1 0,-1 0 4 0,-7-5-4 16,7 5 0-16,0 0 4 0,1-7 0 0,-2 7-1 0,1-3-3 16,0 3 0-16,0 0 4 0,1-4 0 0,-2 4-4 15,1 0 0-15,7-4 0 0,-8 4 4 0,2 0-2 0,-1 4 2 16,0-8-2-16,0 4-2 0,0 0 4 0,0 0-4 16,0 0 4-16,0 0-1 0,-6 0-1 0,6 0-2 15,-7 0 4-15,1 0-2 0,-1 0 0 0,0 0-2 0,-6 0 4 16,0 0-4-16,8 0 4 0,-8 0-4 0,0 0 4 0,0 0-4 15,0 0 4-15,0 0-4 0,-8 0 2 0,8 0 2 16,0 0-5-16,0 0 3 0,0 0-2 0,0 0 4 0,0 0-4 16,0 0 4-16,0 0-4 0,0 0 4 0,0 0-4 15,0 0 4-15,0 0-4 0,0 0 4 0,0 0-4 16,0 0 4-16,0 0-4 0,0 0 3 0,0 0-4 0,0 0 1 16,0 0-3-16,0 0-6 0,0 0-6 0,0 0-12 15,0 0-7-15,0 0-8 0,-6 0-10 0,6 0-7 0,-6 0-23 16,-1 0-2-16,1 0 9 0,-1 0 8 0</inkml:trace>
  <inkml:trace contextRef="#ctx0" brushRef="#br0" timeOffset="28126.73">25197 13066 411 0,'-18'9'23'0,"-2"2"1"0,-7 3-3 16,-5 1 1-16,-7 3-2 0,-1 8-2 0,-11-1-4 16,5 9 2-16,-6-2 0 0,-6 5-1 0,5 3 0 0,1-3-3 15,0 3-1-15,0 0 1 0,6 1 2 0,1-4-1 16,6-1 6-16,6-7-1 0,1 0 0 0,6-2 0 16,0-9 2-16,6 0-4 0,1-3 2 0,-1-4 0 0,7-4-3 15,6 0 1-15,-6 1 1 0,1-8-1 0,4 3-5 0,2-3 1 16,0 0-1-16,0 0-3 0,-2 0 2 0,8 0-4 15,-6 0 2-15,6 0-4 0,0 0 3 0,0 0-5 0,0 0 3 16,0 0-4-16,0 0 2 0,0 0-6 0,0 0-2 16,0 0-8-16,0 0-6 0,0 0-4 0,0 0-10 15,0 0-5-15,0 0-2 0,6 0-6 0,2 0-4 0,-2 0-9 16,0-3-22-16,8 3 0 0,-2-5 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15:20.6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2976 6579 417 0,'0'0'28'0,"0"5"2"0,0-5 0 0,0 0 0 0,0 0 1 15,0 0-6-15,0 0-3 0,0 0-1 0,0 0-1 16,0 0-3-16,0 0 2 0,0 0-1 0,0 0-1 16,-7 0-1-16,7 0-3 0,0 0 0 0,0 0-1 0,0 0-1 15,0 0 0-15,0 0 3 0,0 0 0 0,-6 0-1 16,6 0-2-16,0 0 1 0,0 0 0 0,6 0-1 0,-6 0 2 15,-6 0 0-15,6 0 0 0,0 0-1 0,0 0-2 16,0 0-1-16,0 0 0 0,0 0 0 0,0 0 0 16,0 0-3-16,6 0 2 0,-6 0 1 0,0 0-3 0,7 0-2 15,0 0 0-15,-7 0 0 0,12 0-1 0,-6 0 0 16,8 0 0-16,-1 0-1 0,0 0 4 0,6 0-1 0,-5 0 0 16,12 0-5-16,-7 0 4 0,7 0-4 0,0-5 4 15,0 5-1-15,7-4-1 0,-1 4 1 0,1-3-3 0,6 3 2 16,-7-4 0-16,8 1 0 0,5 3-5 0,-6-4 4 15,7 4-4-15,-1 0 4 0,1-4 0 0,-1 4 0 0,2 0 0 16,4 0-4-16,-5 0 0 0,6 4 5 0,0-4-1 16,0 0 0-16,1 0 0 0,-2 4-5 0,-5-4 5 0,7 3 0 15,-2 1-1-15,-5-1-1 0,-1-3 0 0,8 4-2 16,-8 1 2-16,1-5 0 0,-1 7 2 0,1-4-2 16,-7-3-2-16,7 3 1 0,-7 2 3 0,0-2-2 15,7 1 0-15,-7-2 0 0,-7-2 0 0,7 5 0 0,0-2 1 16,-13 1-1-16,6-4 0 0,1 5 0 0,-7-2 0 0,0 0 0 15,1-3-2-15,-8 8 4 0,7-5-2 0,-6-3-2 16,-8 3 2-16,8 2 0 0,-6-2 0 0,-2 1 0 16,1 0 0-16,-6-4 0 0,6 3 0 0,-7-3 1 0,0 4 0 15,2 0-2-15,-2-4 2 0,0 0-1 0,1 7 0 16,-1-7-1-16,1 3 1 0,-1-3 0 0,1 0 0 0,-1 4-3 16,1-1 3-16,6-3 2 0,-7 5-5 0,1-5 4 15,6 3-3-15,-6-3 0 0,5 0 4 0,-5 4-4 16,6-1 0-16,-7-3 4 0,8 0-4 0,-8 4 5 0,7-4-1 15,-6 0-4-15,-1 4 4 0,1-4-4 0,-1 3 1 0,0-3 4 16,-6 0 0-16,0 0 0 0,8 0-2 0,-8 0 1 16,6 0-1-16,-6 0-1 0,6 0 2 0,-6 0 1 0,0 0-1 15,0 0 1-15,7 0-1 0,-7 0 1 0,0 0 0 16,6 0 0-16,-6 0 0 0,0 0 0 0,0 0 1 16,0 0 0-16,0 0 1 0,0 0-2 0,0 0 1 0,0 0 4 15,0 0 0-15,0 0-2 0,0 0 0 0,0 0 2 16,0 0-3-16,0 0 1 0,0 0-10 0,0 0 10 15,0 0-1-15,0 0 0 0,0 0 2 0,0 0-3 0,0 0 1 16,0 0 2-16,0 0-2 0,0 0 2 0,0 0-4 16,0 0 0-16,0 0 1 0,0 0-1 0,0 0 1 0,0 0 0 15,0 0-1-15,0 4 0 0,0-4 0 0,0 0 4 16,0-4-3-16,0 4-2 0,0 4 0 0,0-4 0 0,0 0 0 16,0 0 2-16,0 0 1 0,0 0-4 0,0 0 0 15,0 0 0-15,0 0 0 0,0 0-1 0,0 0 0 0,0 0 4 16,0 0-1-16,0 0-2 0,0 0-4 0,0 0-2 15,0 0-2-15,0 0-6 0,0 0-4 0,0 0-10 16,0-4-7-16,-6 1-11 0,-1-1-12 0,7 0-11 0,-6-3-14 16,0-4-13-16,-2 0 1 0,2-3 11 0,-7-2 7 0</inkml:trace>
  <inkml:trace contextRef="#ctx0" brushRef="#br0" timeOffset="2261.14">1895 6769 409 0,'6'0'35'0,"1"-3"1"0,-7 3-2 15,12 0 3-15,-4 3-1 0,4-6-4 0,8 0-3 16,-1 3-5-16,1 0-5 0,0-4 0 0,5 4-2 15,1 0-2-15,7 0-3 0,-7 0-2 0,7 0-6 0,-1 4-1 16,1 2-3-16,-1-6-8 0,1 0-2 0,-1 4-8 16,2-4-6-16,-2 5-5 0,-7-2-6 0,2-3-3 0,-1 0-5 15,-6 0-8-15,-1 0-14 0</inkml:trace>
  <inkml:trace contextRef="#ctx0" brushRef="#br0" timeOffset="2533.98">2383 6859 405 0,'0'32'17'0,"7"0"-2"0,-7 8 0 0,6 1-2 16,1 4-1-16,-7-2-5 0,6 1-1 0,0-3-1 0,2-1 0 15,-8-4 3-15,6-3 0 0,-6-3 2 0,0-5-1 16,0-6 2-16,0-1 4 0,-6-4-4 0,-2-2 3 15,2-5 3-15,0 0-1 0,-7 0-4 0,-1-3 4 0,2-4-2 16,-2 3-4-16,-12-6 2 0,7 3-6 0,-1-4 3 16,-6 1-5-16,7 3-2 0,-7-8 3 0,0 5-6 0,0-4-3 15,-1 0-5-15,1-2-7 0,7 6-2 0,-7-4-6 16,6 3-3-16,1 1-10 0,-1-1-4 0,8 4-4 16,-2-4-13-16</inkml:trace>
  <inkml:trace contextRef="#ctx0" brushRef="#br0" timeOffset="3148.54">2786 7210 414 0,'-18'18'25'0,"4"-4"0"16,-5 8 1-16,5-3-5 0,2-1-1 0,-1 5-5 0,6-9-3 15,-6 4-2-15,13-3 3 0,0-4-5 0,0-1 3 16,0 2-5-16,7-5 3 0,-1-4-3 0,1 1-3 0,6-4 0 16,-1 4-1-16,2-4 4 0,5-4-5 0,-5 0 5 0,4 1-1 15,2-8 0-15,0 3 1 0,-7-6-1 0,7 3-1 16,-1-3 0-16,1-1 2 0,-7 1 1 0,-6-2 3 16,5 5-1-16,-6 0 1 0,2 4 5 0,-2 0 2 0,-6 2-1 15,0 2 2-15,6 3-2 0,-6 0-1 0,-6 0-1 16,6 0-2-16,0 0-5 0,0 3-1 0,0-3-1 15,0 8 3-15,6-4 0 0,-6 7-1 0,0 0-1 0,7 4-5 16,-1-1 3-16,1 1-6 0,0 3 0 0,-1 1-5 16,0 3 0-16,0-8-5 0,8 4-8 0,-8 1-8 0,1-5-4 15,0 1-6-15,-1-4-6 0,1 4-5 0,5-4-6 16,-5 0-7-16,0-4-9 0</inkml:trace>
  <inkml:trace contextRef="#ctx0" brushRef="#br0" timeOffset="3443.77">3301 7199 403 0,'0'0'37'0,"-6"0"-3"0,12 4-4 16,-6 3 0-16,0 0-4 0,0 4-7 0,0-1-1 16,7 9-2-16,-7-1-3 0,7 4 1 0,-1 0 2 0,0 4-4 15,1 0-1-15,6 0 0 0,-6-1-1 0,5 0 0 16,-4-6 0-16,-2 3-1 0,7-4 5 0,-7-3-1 0,7-1 2 15,-6-2-1-15,5-5 2 0,-4 0 2 0,-2-3 1 16,7-1-2-16,-7-3 2 0,1-3 2 0,-1-1-2 16,1 0-3-16,6-6 4 0,-6-2-6 0,-1-2 4 0,0-1-4 15,1-3 0-15,0-4-4 0,5 0-4 0,-5 0 3 16,-1 4-2-16,1-4-6 0,0 0-4 0,-7 7-5 0,6 0-8 16,0 1-3-16,-6 6-13 0,0 1-6 0,8 3-10 15,-8-3-6-15,0 7-9 0,6-4-8 0,-6 4-11 16,6 0-5-16,0 0 11 0</inkml:trace>
  <inkml:trace contextRef="#ctx0" brushRef="#br0" timeOffset="3827.58">3894 7356 408 0,'-19'18'35'16,"5"-4"-5"-16,2 2-2 0,-1 2-4 0,6-8 0 15,7 2-12-15,0-1-1 0,7-5 1 0,-1 2 0 16,1-3-3-16,5-1 0 0,8-4 1 0,-7-4-3 0,7-1-3 15,0-6 2-15,-8 4 0 0,8-3 0 0,-1-6 1 16,1 2 2-16,-8-5-3 0,2 5 2 0,-8-4 6 0,8 3 3 16,-14 4 6-16,6 1 2 0,-6-3-1 0,0 6 2 15,0 4-2-15,0-1-2 0,0 4-3 0,0 0-7 0,0 0-3 16,0 0-2-16,0 4-2 0,0 3-2 0,7 4-3 16,-7 0-6-16,6 8-2 0,0-1-7 0,1 0-3 15,6 8-10-15,0-1-6 0,0 5-6 0,0-1-3 0,7-3-10 16,-8 0-10-16,8-1-10 0,0-3-3 0</inkml:trace>
  <inkml:trace contextRef="#ctx0" brushRef="#br0" timeOffset="4846.78">4083 7293 403 0,'-7'0'19'0,"7"-3"2"0,-6-4-4 16,0 7 3-16,-7-4 1 0,6 4-7 0,-6 0 0 0,-1 0-1 15,2 0 0-15,-1 0-1 0,-7 0-2 0,8 4-2 16,-2-1-4-16,-6 1-2 0,8-1-4 0,-8 5-5 15,7-1-2-15,0-4-8 0,0 5-6 0,7 0-5 0,-1-1-4 16,1 0-13-16</inkml:trace>
  <inkml:trace contextRef="#ctx0" brushRef="#br0" timeOffset="6286.51">2995 7356 400 0,'0'0'19'0,"0"0"2"0,0 0-3 0,0 0-4 0,0 0 4 16,0 0-11-16,0 0 3 0,0 0-5 0,0 0 3 16,0 0-4-16,0 0 4 0,0 0-6 0,0-3 1 15,0 3 3-15,0-4 0 0,0 0-5 0,0 0 4 0,0-3 0 16,0 3 0-16,0-2 0 0,0-2-3 0,0-4 1 16,-6 5 0-16,0 0 1 0,6-4-2 0,-7-1 0 0,0 2 0 15,1 0 0-15,-1-2 0 0,-5-3 0 0,4 5 0 16,2-6 0-16,0 2 0 0,0 3 1 0,-1 1 1 0,0-2 1 15,1 1 4-15,-1 0 0 0,1 3-2 0,-1 5 0 16,0-1 0-16,1 1-1 0,-7-1-3 0,6 4 2 0,-5 0-2 16,-1 0 0-16,-1 0-1 0,2 4 0 0,-2-1-7 15,-5 1-1-15,-1 4-6 0,0-5-1 0,2 4-2 0,4 1-6 16,-5 3-2-16,5-3-5 0,2 2-6 0,6-2-5 16,-8-1-11-16</inkml:trace>
  <inkml:trace contextRef="#ctx0" brushRef="#br0" timeOffset="10465.53">7248 6664 413 0,'0'0'22'0,"0"0"-1"16,0 0-4-16,0 0 2 0,0 0 0 0,7 0-6 0,-14 0 2 15,7 0-1-15,0 0-1 0,0 0-3 0,0 0 0 16,0 0 1-16,0 3 0 0,0-3 2 0,0 0 1 0,0 0 1 15,0 0 0-15,0 0-1 0,0-3-1 0,0 3 0 0,0 3 3 16,7-3-4-16,-7 0 1 0,0 0 1 0,7 0-2 16,-7 0 1-16,0 0 0 0,6 0-1 0,-6 4-1 15,6-4 0-15,-6-4-4 0,0 4 1 0,6 0 1 0,-6 0-4 16,8 0 4-16,-2 0-1 0,0 0 0 0,1 0-2 16,-1 0-1-16,1 0 1 0,6 0-1 0,0 0 0 0,0 0-1 15,0 0 1-15,0 0-1 0,6 0 0 0,1 0-1 16,0 0 0-16,6 0 0 0,-1 0 0 0,8 0-2 15,-7-3 1-15,7 3 1 0,-1 0-3 0,1 0 0 0,6 0 0 16,-6-4 1-16,6 0-2 0,-7 4 1 0,7-3 0 16,1-2 0-16,-1 5 0 0,-1-3-1 0,1 3 0 0,1-3 1 15,-1 3-2-15,0 0 0 0,7 0 2 0,-7 0-4 16,7 0 4-16,-7-4 0 0,-1 8-1 0,8-4 1 16,0 0 2-16,-8 0-3 0,8 0 1 0,0 0 1 0,0 0-1 15,-1 0 1-15,1 0-3 0,-1 0-2 0,1 3 0 16,-1-3 4-16,1 0-4 0,-1 3 3 0,2 2-4 15,-9-2 4-15,7-3-3 0,2 8 4 0,-9-8-3 0,8 3 1 0,-7 5 2 16,6-5-3-16,-5 1 4 0,5-1-4 0,-6-3 1 16,1 4 3-16,-1 4 0 0,0-5 0 0,-1 4-4 15,2-3 1-15,-1 0 0 0,-7 3 0 0,7-3 0 0,-6 4 0 16,7-1 2-16,-8-7-1 0,7 3 2 0,-7 5-3 16,1-8 3-16,-1 7-1 0,1-3-1 0,-1-1-1 0,1 0 0 15,-7 1-2-15,13 4 3 0,-13-1 0 0,7 0-1 16,-1-3 0-16,1 7 1 0,-1-8 0 0,1 6-2 15,0-9 2-15,0 3 0 0,-8 4-2 0,7-3 2 0,2-1 1 16,5 5-1-16,-7-5 0 0,1 6 0 0,-1-7 0 16,7 6-1-16,-6-1 1 0,-1 3 0 0,1-5 1 0,6 2 0 15,-6 1-5-15,-1-1 5 0,7-4-5 0,0 4 5 16,-6 1-4-16,6-4 4 0,0-1-3 0,0 5 0 16,0-8 4-16,1 3 0 0,-2 1 0 0,9 0 0 0,-9-1 0 15,7 4-1-15,-5-7 0 0,5 5 1 0,0-2 0 16,-5 1-1-16,5 3 0 0,1 0 0 0,0-3 0 0,-8-1 0 15,9 1-4-15,-2 3 4 0,1 1-1 0,-7-8-3 16,7 7 3-16,5-3-2 0,-5 0-2 0,-1-2 4 16,8-2-2-16,-8 0-1 0,7 5 1 0,-6-2 2 0,6 2 0 15,-6-1-2-15,6-4 1 0,-7 3 0 0,0 0 0 16,8 1-1-16,-7 3 1 0,-1-3-1 0,1 0 0 0,-1-1 1 16,1-3 0-16,0 7 0 0,0 1 1 0,-1-4-1 0,0-1 1 15,1 1 0-15,-7-1 0 0,7 1 0 0,-1-1 0 16,1 2 0-16,-1-2 1 0,1 1-1 0,-1-1-2 15,2 1 2-15,-2 0-1 0,1-1 1 0,-1-3-2 0,1 4 3 16,-7-4 0-16,6 0-1 0,1 4 0 0,-7-4-1 16,7 0 0-16,-7 3-3 0,6-3 4 0,-5 7-4 0,5-2 4 15,-6 3-3-15,7-5 3 0,-8 4-1 0,9 0 0 16,-9 1-2-16,1-4 4 0,0-1-2 0,1 1 2 16,-8-1-2-16,7 1 2 0,-6-1-2 0,-1 1 2 0,1 0-1 15,-1-1-1-15,-6 4 1 0,7-3 2 0,-1 1-2 16,1-5 0-16,-7 3-2 0,7 0 2 0,-1 1 0 0,-6 0 0 15,7-1 2-15,-1 0-1 0,-5 2 0 0,5-2-1 16,1 1 0-16,-1 3 1 0,1-3-2 0,-7 3 0 16,6-3 1-16,1-1 0 0,-1 1 1 0,1-1 0 0,-1 5 0 15,1-3 0-15,-1-2 0 0,1 4 0 0,-1-3 0 16,2 3-2-16,5-3 3 0,-7 0-1 0,7 3-2 0,-7 0 2 16,7-7 0-16,-5 4 0 0,5-1 0 0,-1 1 0 15,1 3-2-15,7-4 2 0,-1-3 2 0,2 9-2 16,-2-6 0-16,1-3 0 0,-1 7 2 0,7 0 0 0,1-3-2 15,-2 3 0-15,2-3 0 0,-1 3-2 0,-1 1 3 0,2-5-1 16,5 5-2-16,-5 3 1 0,6-3-2 16,-2-1 1-16,-4-4-4 0,5 5 3 0,1-1-2 0,0-3-3 0,0-1 0 15,-1 1-1-15,1-4 1 0,0 3 1 0,-2 1 0 16,-4 3-4-16,-1-7 4 0,0 4-1 0,6 0 0 16,-12-1 1-16,7 1 1 0,-8-1 0 0,1 2 2 15,-1-5 2-15,0 0-1 0,1 3-1 0,-7 1 4 0,0-1-3 16,7-3 4-16,-7 0 0 0,1 0-3 0,-1 4 4 15,-1-4 1-15,1 7 0 0,7-7-3 0,-7 0 1 0,0 0 2 16,7 0-3-16,-7 0-1 0,7 0 2 0,-1 4 0 16,-6-8-1-16,7 4-2 0,-1 0 4 0,-5 0-1 0,5 0 0 15,0 0-4-15,1 0 4 0,-7 0-4 0,7-3 4 16,-7-1-3-16,6-3 0 0,-5 3 3 0,5-4-3 0,-6 5 1 16,1-4 3-16,-8-1-4 0,7 5 4 0,0-1 0 15,-7 0 0-15,1 4-2 0,7 0 1 0,-8 0 0 16,1-3 1-16,-1-1-2 0,-6 1 1 0,7 3-1 0,-1-8 1 15,1 5 0-15,-1-1 0 0,1-3 0 0,-1 0-1 16,1-1 0-16,-1 3 1 0,7 2-1 0,-5-4-1 16,4 3 0-16,1-2-1 0,-6-3 0 0,6 2 0 0,-7 0 4 15,8 3-1-15,-8-3-1 0,1 0-3 0,-1 4 4 16,-5 3-1-16,5-5 0 0,-6 5-2 0,-1 0 0 0,2 0 1 16,-1 0 3-16,0-4-4 0,0 1 3 0,-6 6-1 15,5-6-2-15,-5 0 1 0,7-1 2 0,-9 0 0 0,9 1 0 16,-7 3-1-16,-1-4 1 0,0 4-1 0,1 0 1 15,-1 0 2-15,-5 0-2 0,-2-4 1 0,2 8 0 0,-1-4 0 16,-7 0 0-16,7 0 1 0,-13 0 1 0,7 0 1 16,-7 0-2-16,0 0 0 0,0 0 2 0,0 0 3 0,0 0-2 15,0 0 1-15,0 0-1 0,0 0 1 0,0 0 0 16,0 0-2-16,0 0 0 0,0 0-1 0,0 0 2 0,0 0-2 16,0 0-2-16,0 0 1 0,0 0-1 0,0 0 1 15,0 0-1-15,0 0 0 0,0 0-4 0,0 0-1 16,0 0-6-16,0 0-3 0,0 0-8 0,0 0-7 0,0 0-7 15,0 0-11-15,0 0-20 0,-7 0-4 0</inkml:trace>
  <inkml:trace contextRef="#ctx0" brushRef="#br0" timeOffset="17255.7">3523 10232 402 0,'0'-4'27'0,"0"4"0"0,0 0 0 16,0-3-3-16,0 3 1 0,0 0-11 0,0-4 3 0,0 4-2 16,0-3 0-16,0 3-1 0,0 0-1 0,0 0 0 15,0-5-4-15,0 5 4 0,0 0-3 0,0 0-3 0,0 0 4 16,0 0-1-16,0-4-2 0,0 8 0 0,0-8 0 0,0 4-1 15,0 0 0-15,7-3 1 0,-7 0 1 0,6 3-2 16,0-4-1-16,-6 0 4 0,7 4-2 0,-1 0 1 16,1 0-5-16,0-3 3 0,-7-1 0 0,6 0-1 0,0 4-1 15,-6-3-4-15,8 3 3 0,-2-5 0 0,6 3 0 16,-5-3-1-16,0 5-4 0,6 0 3 0,-7 0 1 0,8 0-2 16,-2 0-1-16,1 0 2 0,0-3 0 0,0 3 0 15,1 0-1-15,4 0 1 0,-4 0 0 0,5-4 0 16,1 4 0-16,0 0-1 0,-1 0 1 0,7 0-1 0,-13 0 1 15,13 0-1-15,-6 0-1 0,0 0 1 0,-2 0 1 16,2 0 1-16,7 0 1 0,-9 0 4 0,9 0-2 0,-1 0 0 16,0 0-1-16,7 0 1 0,-7 0-2 0,6 0 0 15,1-4-1-15,-1 4 0 0,1 0 1 0,-1-3-2 0,7 3 0 16,-5 0-1-16,4-4 1 0,-5 0 1 0,6 4-3 16,0-3 1-16,-7 3-1 0,8 0 1 0,-1 0-1 15,-1 0-2-15,2-4 0 0,-1 8 3 0,0-4 1 0,0 0 0 16,1 0 0-16,5 0-2 0,-7 0-1 0,2-4 2 15,-1 4 0-15,6 0 0 0,-5-3 0 0,-1 3 0 16,0-5-1-16,-1 5 1 0,2 0 0 0,-1 0-1 0,0-3 0 0,1 3 0 16,-2 0 0-16,1 0-2 0,0 0-1 15,-6 0 2-15,6 0 2 0,0 0-3 0,-6 0-1 0,5 0 0 16,1 3 0-16,-5-3 0 0,-2 5 1 0,1-2 4 0,-1-3-1 16,7 0 0-16,-6 4 0 0,-1-1 0 0,-6 1 0 15,7-4-1-15,-1 4-4 0,-5-4 1 0,5 0 4 16,1 3 0-16,-7-3 0 0,6 4 0 0,-6-4 0 0,7 4-1 15,-7-4 0-15,7 3 0 0,-7-3 0 0,6 0 0 16,1 7 0-16,-7-7 0 0,7 0 0 0,-1 5 0 0,1-5 0 16,5 0-1-16,-5 3 0 0,6-3-4 0,-7 4 5 15,1-4-2-15,7 0 1 0,-2 0 0 0,1 4-1 16,1-4 1-16,-7 0-2 0,5 3 1 0,-5-3 0 0,6 0 0 16,-7-3 1-16,7 3-2 0,-6 0 1 0,0 3 3 15,-1-6-2-15,1 3-2 0,0 0 2 0,-1 0 0 16,7 0 0-16,-7 0 2 0,1 0-2 0,-1 0 0 0,8 0 0 15,-7 0 0-15,-1 0 2 0,7 0-1 0,-7 0-1 16,1 0 2-16,6 0-1 0,-7-4-1 0,8 4 0 0,-7 0 1 16,5 0-1-16,-5 0 1 0,-1 0-1 0,7-4 0 15,-6 4 1-15,-1 0 0 0,2 0 0 0,-2 4-1 16,-7-8 1-16,8 4 0 0,-7 0 0 0,7 0-2 0,-7 0 1 16,0 0-2-16,0 0 2 0,1 0 0 0,5 0 0 0,-6 0 0 15,0 0-2-15,0 0 2 0,6 0 0 0,-6 0 0 16,1 0 0-16,5 0 0 0,-6 0-1 0,0 0 2 0,1 0-2 15,5 0 2-15,-6 0-1 0,0 0 1 0,0 0-1 16,0 0 0-16,0 0 1 0,0 0-1 0,1 0 1 0,-1 0-1 16,-1 0 1-16,-5 0-3 0,6 0 4 0,-7 0-3 15,1 0-1-15,6 0 2 0,-6 0 2 0,-1 0-1 16,1 0 1-16,0 0-3 0,-1 0-1 0,1 0 0 0,-2 0 3 16,2 0 0-16,7 0 0 0,-8 0 0 0,7 0-1 15,-6-3 0-15,6 3-3 0,0 0 4 0,-7-5 0 0,7 3-1 16,0-3-3-16,1 5 4 0,-1-3-4 0,-7-1 4 15,7 4-1-15,0 0-1 0,-6-4 2 0,-1 1-3 16,1 3 4-16,0 0 0 0,-1 0-2 0,-6 0-2 0,0 0 4 16,-1 0-4-16,2 0 4 0,-8-4 0 0,-6 4-1 15,7 0 1-15,-7 0 0 0,7 0-3 0,-7 0 1 0,0-4 0 16,0 4 3-16,0 0 1 0,-7-3 0 0,7 3 0 16,0 0 0-16,0 0-1 0,0 0-1 0,0 0-1 0,0 0 0 15,0-4 4-15,0 4-2 0,0 0 0 0,0 4 0 16,0-4-1-16,0-4 0 0,0 4 2 0,0 0-3 15,0 0 0-15,0 0 0 0,0 0-1 0,0 0-4 0,0 0-3 16,0 0-5-16,0 0-4 0,0 0-6 0,0 0-7 0,0 0-6 16,0 0-7-16,0 0-8 0,0 0-5 0,0 0-12 15,0-3-3-15</inkml:trace>
  <inkml:trace contextRef="#ctx0" brushRef="#br0" timeOffset="26484.82">9469 10147 407 0,'0'0'16'16,"0"0"0"-16,0 0 0 0,0 0 0 0,0 0 0 16,0 0-8-16,0 0-2 0,0 0 3 0,0 0-2 0,0 0 0 15,0 0-3-15,0 0 4 0,0 0-4 0,0 0 0 16,0 0 3-16,0 0-1 0,0 0 1 0,0 0 0 0,0 0-1 15,0 0 4-15,0 0-4 0,0 0 1 0,0 0 3 16,0 0-2-16,0 0 1 0,7 0-1 0,-7 0-1 0,0 0 1 16,6 0 2-16,-6 0-4 0,7 0 3 0,-7 0-4 15,6 0 1-15,1 0 3 0,-7 0-1 0,6 0-2 0,1 0-2 16,-7 0 3-16,0 0 0 0,6 0 1 0,-6 0 0 16,6 0-1-16,-6 0-2 0,0 0 4 0,8 0-1 0,-8 0 0 15,0 0-1-15,6 0 0 0,0 0-1 0,-6 0 0 16,7 0-1-16,-7 0 0 0,6 0-1 0,1 0 0 15,-7 0-1-15,0 0 0 0,0 0 0 0,6 0-2 0,-6 0-1 16,7 4 2-16,-7-4 0 0,6 0 2 0,0 0-1 16,2 4 0-16,-2-1 0 0,7-3 1 0,-6 0 1 15,5 0-2-15,-5 4 2 0,6-8 0 0,-6 12 0 0,5-8 0 16,8 0-3-16,-7 0 0 0,7 0 4 0,-8 0-2 16,8 3 0-16,6-3 0 0,-7 0-1 0,8 0 2 0,-1 0-1 15,6 0 0-15,-6 5-2 0,7-3-1 0,-1 3 2 16,1-2-1-16,-1 1 0 0,8 3-2 0,-7-3 0 0,6 3 2 15,-7-4-3-15,7 1 2 0,0-4-2 0,1 5 1 16,-2-2-1-16,1 1-2 0,1 3 0 0,-8-4 1 16,7-3 3-16,0 4-1 0,0 3-3 0,1-3 5 0,-1 0-1 15,-1-4-4-15,1 3 1 0,-5-3 0 0,4 0 0 16,1 0 0-16,0 5 4 0,7-10-1 0,-7 10 0 0,0-2 0 16,7-3-1-16,-7 3 0 0,0 5 0 0,0-8 0 0,6 0 0 15,-6 0 0-15,1 6 0 0,-7-6-3 0,5 5-1 16,1-2 0-16,-6 1 2 0,-1 1 2 0,1-3-2 15,-1 5-2-15,2 1 3 0,-9-5 1 0,7-3 0 0,-5 7-3 16,-1-2 1-16,0 2 0 0,7-7 1 0,-14 8-1 16,14-5 1-16,-14 1 0 0,7-1 0 0,0 4 0 0,0 1 0 15,1-8 0-15,-8 0 1 0,7 4 0 0,-6 3-1 16,6-7 2-16,-7 4-1 0,7-1-1 0,0 1 2 16,-6 0-1-16,6-1-1 0,-7 4 0 0,7-2 0 0,1-5 0 15,-7 3 0-15,5 4 0 0,1-7-1 0,-6 0 0 16,6 4 0-16,0-4 1 0,-1 0 0 0,2 3 0 0,-7 5 0 15,6-5 1-15,0-3 0 0,-1 4-1 0,-5-4 1 16,6 7 0-16,0-7-1 0,1 0 0 0,-2 5 1 16,1-5 0-16,-6 0-1 0,6 0 1 0,0 3 0 0,-7-6 0 15,8 6 0-15,-8-3 0 0,0 3 0 0,1 1 0 16,-7-4 0-16,7 0 0 0,-8 4 1 0,2-8-1 0,-8 8 0 16,1-4 0-16,-1 0 1 0,1 0-1 0,-7-4 1 15,6 4 0-15,-6 0 1 0,0 0 1 0,0 0 1 0,0 0-1 16,0 0-3-16,0 0 4 0,0 0-3 0,0 0 3 15,0 0-3-15,0 0 3 0,0 0-3 0,0 0 3 0,0 0 0 16,0 0-4-16,0 0 4 0,0 0 0 0,0 0-4 16,0 0 3-16,0 0 0 0,0 0-1 0,0 0-4 0,0 0 4 15,0 0-4-15,0 0 3 0,0 0-2 0,0 0-2 16,0 0 2-16,0 0-3 0,0 0 1 0,7 0-1 16,-7 0 0-16,6 0 2 0,1 0-2 0,0 0 0 0,-1 0 0 15,0 0 1-15,1 0 0 0,6 0-2 0,-7 0-2 16,1 0 4-16,-7 0-2 0,6 0 4 0,1 0-3 0,0 0 4 15,-7 0-4-15,0 0 2 0,0 0 1 0,0 0 2 16,0 0-3-16,0 0 3 0,6 0-3 0,-12 0 3 0,6 0-1 16,0 0 1-16,0 0-1 0,0 0-2 0,0 0 2 15,0 0 2-15,0 0 0 0,0 0 0 0,0 0 0 16,0 0-2-16,0 0 0 0,0 0 1 0,0 0-1 16,0 0 1-16,0 0-1 0,6 0-1 0,-6 0 1 0,0 0 0 15,6 0-2-15,-6 0 2 0,0 0 0 0,8 0 0 0,-8 0 0 16,6 0 0-16,0 0 0 0,0 0 0 0,1 0 2 15,0 0-1-15,-1 0 0 0,1 0-2 0,-1 0-2 16,-6 0 3-16,6 0 1 0,2 0 0 0,-8 0 0 0,0 0-2 16,0 0-2-16,0 0 3 0,6 0 0 0,-6 0-2 15,0 0 0-15,0 0 3 0,0 0 1 0,0 0 0 0,6 0-2 16,-6 0 0-16,7 0 0 0,-7 0 1 0,0 0-1 16,-7 0 1-16,14 0 0 0,-7 0 0 0,0 0 0 0,6 0 0 15,-12 0 0-15,6 0 0 0,0 0 1 0,0 0 0 16,6 0 0-16,-6 0 0 0,0 0 0 0,-6 0-1 0,6 0 1 15,0 0 0-15,0 0-1 0,0 0 0 0,0 0 0 16,0 0 0-16,0 0 0 0,0 0-1 0,0 0 0 16,0 0 0-16,0 0-1 0,0 0 0 0,0 0 0 0,0 0 0 15,0 0 0-15,6 0-1 0,1 0 0 0,-7 0 1 16,0 0 2-16,0 0-2 0,0 0 0 0,6 0 1 0,1 0-1 16,-7 0 0-16,6 0 1 0,-6 0 0 0,-6 0 0 15,12 0 0-15,-6 0 0 0,0 0 0 0,0 0 0 16,0 0-1-16,0 0 0 0,0 0-1 0,0 0-3 0,0 0 1 15,0 0-8-15,0 0-3 0,0 0-6 0,0 0-10 16,0-4-14-16,-6 1-9 0,-1 0-15 0,1-4-15 0,-1-2 9 16</inkml:trace>
  <inkml:trace contextRef="#ctx0" brushRef="#br0" timeOffset="33232.86">13839 10158 401 0,'0'0'23'0,"0"0"2"0,0 0 1 15,0 0-2-15,0 0 2 0,0 0-7 0,0 0 1 0,0 0 2 16,0 0-1-16,0 0-5 0,0 0 1 0,0 0-1 16,0 0-1-16,0 0 0 0,0 0-2 0,0 0 0 0,0 0 2 15,0 0 1-15,0 0-1 0,0 0-1 0,0 0 0 16,0 0 3-16,0 0-3 0,-6 0 2 0,6 0 1 15,-7 0-1-15,7 0-1 0,0 0-4 0,0 0 0 0,0 0 3 16,0 0-5-16,0 4 3 0,0-4-3 0,0 0-2 16,0 0 0-16,0 0 1 0,0 0-1 0,0 0 0 0,0 4 1 15,0-4 0-15,0 0 0 0,7-4 0 0,-7 4-1 16,6 0-1-16,1 0-4 0,-1 0 2 0,7 0-2 0,-7 0 3 16,8 0-4-16,-1 0 3 0,-7 0-3 0,7 0 3 15,-6 4-4-15,6-1 0 0,-6 2 3 0,5-5 0 0,-5 2-4 16,6-2 1-16,0 8 3 0,0-8-4 0,-6 8 4 15,5-8-2-15,8 0-2 0,-7 0 3 0,0 0-1 16,6 3-3-16,1-3 4 0,0 8-3 0,6-12 3 0,-7 8-3 16,7-4 4-16,1 0 1 0,-1 3-1 0,0 0 2 15,7 6 0-15,-1-9 0 0,1 7 0 0,-1-4-1 16,1 1 0-16,5 3-1 0,-5 0-1 0,-1 1 0 0,7 0-1 16,-5-5 1-16,-2 4-1 0,1-3 0 0,-1 2-1 15,1 2 1-15,6-4-1 0,-7 3 0 0,1 0-1 16,-7-3 1-16,13 0-1 0,-13 4 0 0,6-8-1 0,1 2 1 0,-1 3 0 15,-5 2 1-15,5-7-2 0,1 8 0 0,-1-5 1 16,1 4-2-16,-1 0 2 0,1-2 0 0,0 2 1 16,0-4 0-16,-1 5 0 0,1-5-4 0,-1 5 4 0,1-5-4 15,-1 4 4-15,1-7-4 0,-7 5 4 0,6 2-1 16,1-7-3-16,-7 3 0 0,7 1 2 0,-7-1 0 0,-1 1-1 16,8-4 1-16,-7 4 2 0,0-1-3 0,0 1 1 15,0-4 0-15,0 7 0 0,1-2 0 0,-2-5 0 16,8 0 0-16,-7-5 1 0,0 10 0 0,0-2 0 0,0 0 0 15,7-3 0-15,-7 4 0 0,0-4 0 0,-1 8 1 16,2-8-1-16,5 2 2 0,-6-2 1 0,-6 5-2 0,13-5-1 16,-7 0 0-16,-7 0-1 0,7 3 1 0,0 1 0 15,0-4 0-15,-6 5 0 0,6-5 0 0,0 6-1 0,0-6 0 16,-6 0 1-16,6 4-1 0,-1-4 0 0,1 0 0 16,1 0 0-16,5 4 0 0,1-4 2 0,-7 0-2 15,6 0-2-15,-5 0 4 0,5 3 0 0,-6-3 0 0,7 0-3 16,-7 3 3-16,0-6 0 0,-1 3 0 0,9 0 0 15,-9 3-1-15,1-6-2 0,-6 3 2 0,6 0 0 0,1 0 0 16,-8 0 0-16,7 0 2 0,0 3-4 0,-6 2 3 16,5-2-3-16,1-3 0 0,-6 0 0 0,6 0 3 15,1 4 0-15,-9-4 0 0,9 0-1 0,-1 3 0 0,0-6 0 16,-7 3 0-16,7 0-2 0,0 0 1 0,-6 0 1 0,7 0-3 16,-2 0 4-16,-5 0-3 0,6 0 3 0,-6 0-3 15,-1 0 3-15,1 0 1 0,-2 0-1 0,2 0 1 16,0 0-4-16,-1 0 3 0,-5 0 1 0,5 0 0 0,-6 0 0 15,6 0 0-15,-5 0 0 0,5 0 0 0,-6 0 0 16,7 0 0-16,-7 0 0 0,-1-4 0 0,8 1-1 0,-7-2 1 16,1 2-1-16,4 0 0 0,-4-5 0 0,6 8 0 15,-1-6 0-15,1 6-2 0,-1-9 2 0,1 6 0 16,-1-2 0-16,0 3-4 0,1-2 5 0,6 0-1 0,-7-3-1 16,8 4 0-16,-8-4-2 0,1 2 2 0,6 1 0 15,-7 1-1-15,1 3 0 0,-1 0 2 0,1-4 2 16,0 4-1-16,-1 0 0 0,1 0 0 0,0 0 0 0,-1 4 0 15,1-4-2-15,-1-4-1 0,0 4 0 0,1 0 2 16,7 0 2-16,-9 0-1 0,9 0 0 0,-7 0 0 0,5 0 0 16,1 0-2-16,0 0 1 0,-6-4 1 0,6 1-2 15,7-1 1-15,-7 4 1 0,-1 0 0 0,1-3 0 0,1 3-2 16,-7 0-1-16,6 0 3 0,-7 0-3 0,7 0 3 16,-6 0 0-16,-1 0-3 0,1 0 1 0,-1 0 2 15,0 0 0-15,1 0-1 0,0 0-2 0,-7 0 3 0,7 0-3 16,-8 0 4-16,8 0-2 0,-7 0 0 0,7 0 2 0,-8 0-1 15,8 0 1-15,-1 0-1 0,-5 0 0 0,5 0 0 16,0-4-1-16,-6 1 1 0,7 3 0 0,-6 0 0 0,-2-5-1 16,8 5 1-16,-7 0-1 0,-1 0 1 0,2-3-1 15,-8 3 1-15,8 3 0 0,-8-3 0 0,7 0 0 0,-7 0 0 16,8 0-3-16,-8 0 3 0,7 0 0 0,0 0-3 16,-7 0 2-16,14 0-2 0,-7 0 2 0,1 0 1 15,-2 0-3-15,8 0 0 0,-7 0 0 0,-1 0 1 0,8 0 3 16,-7 0-4-16,7 0 4 0,-7 0-4 0,0 0 4 15,7 0-3-15,-8 0 2 0,8 0 1 0,-7 0-4 0,-1 0 4 16,8 0-2-16,-6 0-2 0,5 0 4 0,-5 0-4 16,-2 0 4-16,8 0-4 0,-7 0 4 0,0 0-3 15,6 0 3-15,1 0-4 0,-7 0 4 0,7 0-3 0,-2 0 4 16,-4 0-1-16,6 0 0 0,-1 0-3 0,1 0 0 16,6 0 1-16,-7 0 3 0,1 0-2 0,0 0 1 15,5 0-1-15,-5 0 1 0,6 0-2 0,-6 0 2 0,5 0-4 16,-5 0 4-16,6 0-4 0,0 0 3 0,1 0-3 15,-8 0 4-15,7 0-4 0,0 0 2 0,6 0 2 0,-5 0-2 16,-1 0-2-16,-1 0 2 0,1 0 0 0,0 0 2 0,1-3-4 16,5 3 0-16,-6-4 2 0,1 4 2 0,-1 0 0 15,-1-3-4-15,1 3 4 0,0-4 0 0,1 4-1 0,-1-4 0 16,-7 4-3-16,7 0 3 0,0-3-3 0,-6 3 3 16,6 0-3-16,-1 0 2 0,-5 0-2 0,7 0 0 15,-1-4 0-15,-7 4 4 0,7-4-4 0,0 1 4 0,0 3-2 16,-6 0 2-16,5-4-4 0,2 1 3 0,-1 3-3 15,-6-5 4-15,6 10-1 0,-1-10-1 0,1 5-2 16,1 0 4-16,-1 0-4 0,0-7 2 0,0 4 2 0,0 3-2 16,0 0 1-16,0 0-3 0,0-4 3 0,-6 4-2 15,6-3 2-15,-1 6-4 0,1-6 4 0,1 6 0 0,-1-3-2 16,-6 0-2-16,5 0 4 0,-5 0 0 0,6 0-4 16,-6 0 4-16,5 0-1 0,-5 0-2 0,0 0 3 0,-1 0 0 15,1 0-3-15,0 0 3 0,-1 0-3 0,-6 0 0 16,6 0 0-16,1 0 1 0,0 0 0 0,-1 0 0 15,1 0 0-15,-1 0 2 0,-6 4 1 0,6-1 0 0,7-3-2 16,-6 0-2-16,0 4 1 0,-1-1 0 0,7-3 0 16,-6 5 0-16,-1-5 3 0,7 3-1 0,-6-3-2 0,6-3 3 15,-7 6-1-15,8 1-2 0,-8-4 3 0,8 3-4 16,-8-3 4-16,7 4-4 0,0-4 4 0,0 0-2 16,0 4-2-16,1-4 0 0,-2 0 1 0,1-4 3 0,6 8-4 15,-5 3 4-15,5-3-4 0,-6-1 4 0,7 1-4 16,-1-1 4-16,1 2-4 0,-1-2 4 0,1 4-3 0,-1 0 0 15,8-3 0-15,-7 0 0 0,-1-4 3 0,7 7-3 16,0-2 0-16,1 5 1 0,-1-7 0 0,-7 5 2 16,7-4-1-16,0-2-1 0,0 6 0 0,7-4 0 0,-8 7 3 15,2-7-3-15,5 0 3 0,-6 2-4 0,1-1 2 0,5 2 2 16,1 0-2-16,-1-3-2 0,-6 3 2 0,7 0 1 16,-1 0 0-16,1 1 0 0,7-1-3 0,-8 1 3 0,7-1-3 15,-7 5 1-15,2-5 2 0,4-1-2 16,-5 2-2-16,-1 0 4 0,1-2-2 0,-1 3-2 0,-5-6 2 15,-1 4 2-15,0 0-4 0,0 1 1 0,-7-1 1 0,8-4 0 16,-8 6 2-16,1-3-4 0,-1-6 2 0,1 8-2 16,-7-2 0-16,7-1 0 0,-1 2 0 0,-6-2 1 0,1 1 0 15,-2-3 0-15,1 5 0 0,0-8 0 0,0 8 3 16,-6-8-1-16,-1 0 0 0,1 2-1 0,-1-2 0 16,1 0 1-16,-6-2-1 0,-2 2 1 0,1 0-1 0,0 0-2 15,-6 0 0-15,-1 0 0 0,-6 2 1 0,6-2 0 16,-6 0 5-16,0 0-4 0,0 0 2 0,0 0 2 15,0 0-1-15,0 0-1 0,0 5 1 0,0-5-1 0,0-5-2 16,0 5 2-16,0 0 0 0,0 0 0 0,0 0 0 16,0 0 1-16,0 0-1 0,0-2 1 0,0 2 1 0,0-8-3 15,0 8 1-15,0-4 1 0,0 0-3 0,0 1 1 16,0 3-1-16,0-4 1 0,0 4-1 0,0 0-1 0,0 0 2 16,0 0-1-16,0 0 1 0,0 0-1 0,0 0 1 15,0 0 1-15,0 0-2 0,0 0 1 0,0 0-1 16,0 0 0-16,0 0 0 0,0 0 1 0,0 0-1 0,0 0 0 15,0 0 1-15,0 0 0 0,0 0-2 0,0 0 1 0,0 0-1 16,0 0 1-16,0 0 0 0,0 0 0 0,0 0 1 16,0 0-2-16,0 0 1 0,0 0-1 0,0 0 1 0,0 0 0 15,0 0 0-15,0 0 0 0,0 0 0 0,0 0 0 16,0 0 0-16,0 0 0 0,0 0 2 0,0 0 0 16,0 0-1-16,0 0 0 0,0 0-2 0,0 0 3 0,0 0-1 15,0 0-2-15,0 0 1 0,0 0 2 0,0 0-1 16,0 0 0-16,0 0 0 0,0 0 0 0,0-7-2 15,0 3 0-15,8 1 0 0,-8-5 1 0,6 5-1 0,0-5 1 16,0 2-1-16,2-3 1 0,-2-1 1 0,0 2-2 16,1 5 2-16,-1-4-2 0,1 0 1 0,6-2-1 0,-7 6 1 15,0-8 1-15,2 3-2 0,-2 2 2 0,7-1-2 16,-7-5 1-16,1 8 1 0,0-3-2 0,-1 0 1 0,-6 0 2 16,6 2-1-16,-6 5-2 0,0-3 2 0,0 3-1 15,0-4 0-15,0 4 0 0,0 0 2 0,0 4 0 16,0-4-3-16,0 0-1 0,0 0 1 0,0 0 2 0,0-4 1 15,0 4 0-15,0 0 0 0,0 0 0 0,0 0-1 16,0-3 0-16,0 3 0 0,7 0 0 0,-7 0 0 0,-7 0-2 16,7 0 2-16,0 0-3 0,0 0 2 0,0 0 2 15,0 0-1-15,0 0 0 0,0 0 0 0,0 0 0 16,0 0 0-16,0 0-1 0,0 0 0 0,0 0 0 0,0 0 0 16,0 0-1-16,0 0-2 0,0 0 1 0,7 0-1 0,-7 0 0 15,7-4 0-15,-1 4 1 0,0 0-1 0,-6-4 1 16,14 1 1-16,-8-1 0 0,1 0-1 0,5 1 0 15,-5-1 0-15,0 1 0 0,-1 3 0 0,0-5 1 0,1 2 0 16,-7 3 0-16,7-3 1 0,-1 3 0 0,1 0-1 16,-1-4 1-16,1 0 0 0,-7-2 1 0,6 1-2 0,7-2 1 15,-7 0-1-15,2 3 1 0,-2-4-1 0,0 5 1 16,1 0 0-16,-1 3 0 0,1-5 1 0,-1 5-1 0,-6 0 0 16,7 0 0-16,-7 0 0 0,0 0 1 0,6 0-1 15,-6-2 1-15,0-3-1 0,6 5 0 0,2-4 0 16,-8 1 1-16,6 3-1 0,-6-4 1 0,0 4 0 0,6 0 0 15,-6 0 2-15,0-4 0 0,0 4-2 0,0 0 0 16,0 0 0-16,0 4-2 0,-6-4 4 0,6 0-4 0,6-4 4 16,-6 4-2-16,0 0-2 0,0 0 4 0,0 0-2 15,0 0-2-15,-6 0 0 0,6 0 4 0,0 0-2 16,0 0-2-16,0 0 4 0,0 0-4 0,0 0 4 0,0 0 0 16,0 0-1-16,0 0-3 0,0 0 3 0,0 0 0 15,0 0-4-15,0 0 1 0,0 0 3 0,0 0 0 16,0 0-4-16,0 0 4 0,0 0-4 0,0 0 1 0,0 0 3 15,0 0 0-15,0 0 0 0,0 0-4 0,0 0 4 16,0 0 0-16,0 0 0 0,0 0 0 0,0 0-4 0,0 0 1 16,0 0 0-16,0 0 1 0,0 0 2 0,0 0 1 0,0 0 0 15,0 0-2-15,0 0 0 0,0 0 1 0,0 0 0 16,0 0 0-16,0 0-1 0,0 0-2 0,0 0 1 16,0 0 1-16,0 0 0 0,0 0-2 0,0 0 1 0,0 0 1 15,0 0 0-15,0 0 0 0,0 0 0 0,0 0-1 16,0 0 0-16,0 0 0 0,0 0 0 0,0 0 0 0,0 0-3 15,0 0 3-15,0 0 0 0,0 0 0 0,6 0 0 16,-6 0-4-16,0 0 4 0,7 0 0 0,0 0-3 0,-7 0 4 16,0 0-4-16,0 0 3 0,6 0-3 0,-6 0 0 15,0 0 2-15,0 0 2 0,0 0-4 0,7 0 1 16,-7 0 3-16,0 0-3 0,6 0 3 0,0 0-3 0,-6 0 3 16,7 0 0-16,-7 0-3 0,0 0 4 0,0 0-1 15,0 0-3-15,7 0 0 0,-7 0 4 0,0 0-4 0,-7 0 0 16,14 0 4-16,-7 0-4 0,0 0 0 0,0 0 4 15,0 0 0-15,0 0-3 0,0 0 0 0,0 0 3 0,0 0-4 16,0 0 4-16,0 0 0 0,0 0-4 0,0 0 4 16,0 0-4-16,0 0 4 0,0 0 0 0,0 0 0 15,0 0 0-15,0 0-1 0,6 0 0 0,-6 0-2 0,0 0 2 16,-6 0 0-16,6 0-4 0,0 0 3 0,0 0-2 16,0 0-2-16,0 0 2 0,0 0-2 0,0 0-1 15,0 0-1-15,0 0-2 0,0 0 3 0,0 0-3 0,0 0-2 16,0 0 0-16,0 0-7 0,0 0 0 0,0 0-8 0,0 0-5 15,0 0-7-15,0 0-9 0,0 0-5 0,0 0-12 16,0 0-12-16,0 0-14 0,0 0 9 0,0 0 10 0</inkml:trace>
  <inkml:trace contextRef="#ctx0" brushRef="#br0" timeOffset="39551.29">3224 13378 407 0,'0'0'15'0,"0"0"-1"0,0 0 2 0,0 0 0 16,0 0 3-16,0 0-6 0,0 0 1 0,0 0 3 0,0 0 1 15,0 0 0-15,0 0-1 0,0 0 1 0,0 0 3 16,0 0 1-16,0 0-1 0,0 0 2 0,0 0 0 0,0 0 4 16,0 0-2-16,0 0 2 0,0 0-1 0,0 0 0 15,0 0-3-15,0 0-2 0,0 0 3 0,0 0-5 16,0 0 2-16,0 0-2 0,0 0 1 0,0 0-4 0,0 0 0 15,0 0 3-15,0 0-1 0,0 0-3 0,0 0 0 16,0 0-2-16,0 0-1 0,0 0-4 0,0 0 1 16,0 0 0-16,0 0-1 0,0 0-2 0,0 0 0 0,-8 0-1 15,8 0-1-15,0 0 1 0,0 0-2 0,0 0 0 0,0 0 0 16,0 0 0-16,0 0 0 0,0 0 0 0,8 0-1 16,-8 0 0-16,6-3-1 0,0 3 0 0,1 0 1 15,0 0 0-15,5 0-1 0,1 0-1 0,1 0 1 0,5 0-1 16,0 0 1-16,1 0-1 0,-1 3 0 0,1-3 0 0,0 0 0 15,5 0 0-15,2 0 0 0,-1 8 2 0,0-8-3 16,6 4 1-16,-5-4-1 0,5 7 0 0,1-7 1 16,-1 7-1-16,1 1 0 0,-1-5 1 0,7 1 0 0,1-4 1 15,-1 3 1-15,-1 2-2 0,9-2 0 0,-9 1 0 16,15-1-1-16,-8-3 0 0,7 4 0 0,1-1 0 16,-2 1 1-16,8 3 0 0,-1-3 0 0,8-4 0 0,-8 7-1 15,14-2 1-15,-6-5 0 0,-1 3 0 0,6 0 0 0,0 1-1 16,2 4 1-16,-2-6-1 0,0-2 0 0,1 5-1 15,6-1 1-15,-7-1 1 0,8 5 0 0,-8-1 0 16,8-3-1-16,-8-1 0 0,8 0-4 0,-8 5 1 0,0 0 3 16,8-1 1-16,-8 0-1 0,2-3-3 0,-2-1 3 15,0 1-3-15,2-1 3 0,-2 2-3 0,-6-5 3 16,6 3-3-16,-6-3 3 0,8 0-3 0,-8 0 3 0,0 0-4 16,0 0 2-16,0 0 0 0,0 0 0 0,-7 0 1 15,1 0 2-15,0 0-3 0,0 0 0 0,-7 4 1 16,-1-4 0-16,2 0 1 0,-1 3-1 0,-7-3 2 0,8 4 1 15,-8-4-2-15,1 0 0 0,-1 4-1 0,1-4 2 0,-1 0-1 16,-5 0 1-16,5 0-1 0,-6 0 0 0,1 0 0 16,-8 0 0-16,7 0 1 0,-6 0 1 0,-1 0-2 0,1 0 0 15,-7 0 1-15,6 0-1 0,-5 0 0 0,-1 0-1 16,-7 0 2-16,7 0 0 0,-6 3 0 0,-1 1 0 0,1 0 0 16,-1-4 0-16,-6 0 0 0,1 0 0 0,5 3 1 15,-6-6-1-15,-6 6 0 0,5-3 0 0,2 5 0 16,-2-10 0-16,-5 2 2 0,6 3-2 0,-6 3 0 0,-1-3 0 15,7 0 0-15,-6 0 0 0,5 0 0 0,-5 0-2 16,0 0 2-16,-1-3 0 0,-6 3 0 0,13 0 0 0,-7 0 0 16,1 0 0-16,0 0 1 0,-1 0-1 0,0 0 1 15,8 3-1-15,-8-3 1 0,7 5-1 0,0-5 0 16,0 0 1-16,7 2-1 0,-7 3 1 0,6-5-1 0,-6 7 1 16,7-7-1-16,0 4 1 0,-1-4-1 0,7 0 0 15,-6 7 1-15,6-3-2 0,-7 2 2 0,7-2 1 0,0 1 0 16,1-2-3-16,-1 1 4 0,-1-1-2 0,8 1 0 15,-7-1-1-15,6 1 1 0,1-4-2 0,7 4 1 16,-8-4 2-16,1 0-1 0,5 3-2 0,8 5 1 0,-7-5-1 16,6 2 1-16,2-2-1 0,-2 4-2 0,7 0 3 15,-7-4 1-15,8 2-2 0,-1-2 0 0,7-3 0 0,-8 4-1 16,2-4 0-16,-1 0 1 0,7 5 0 0,-8-3 0 16,1 2 1-16,1-1-1 0,6 5 0 0,-8-5 1 15,-5 4-1-15,7-7 1 0,-2 5 0 0,-5 2 0 0,-1-7 0 16,-6 4 1-16,1-4-1 0,-1 3 2 0,-7 1-1 0,-6-4 4 15,0 0 0-15,1 4-2 0,-8-1 3 0,-6-3 0 16,6 4 1-16,-13-8-1 0,8 8-1 0,-8-4 0 0,-6-4-1 16,0 4-1-16,7 4-1 0,-7-8-1 0,0 4-1 15,0 0-5-15,0 0-2 0,-7 0-4 0,7 0-5 16,0 0-9-16,0 0-10 0,7 4-11 0,-7-4-15 0,0 0-11 16,-7 0-15-16,1 0-15 0,0 0 5 0,-2 3 11 15,2-3 8-15</inkml:trace>
  <inkml:trace contextRef="#ctx0" brushRef="#br0" timeOffset="41942.26">23725 13702 407 0,'8'0'17'16,"-8"0"2"-16,6 0 5 0,7-5 4 0,-7 5 0 15,7 0-2-15,0 0 1 0,1 0 3 0,5 0-1 0,0 0 1 16,1 0 1-16,-1 0 1 0,7 0 3 0,1 0 1 16,5 0 4-16,1 0 0 0,-1 0-2 0,7 0-5 15,1 0-3-15,5 0-4 0,1 0-3 0,-1 0-3 0,8 0-3 16,-2 0-1-16,1 5-3 0,7-2-4 0,0 0 0 15,6-3-1-15,-7 4-1 0,8 3-3 0,-1 1-1 0,-7-1-1 16,7 0 2-16,0 0-5 0,-6 1 3 0,0 0-4 0,-1 2 3 16,-5 1-1-16,-2 0-3 0,-5-4 1 15,-1 1-2-15,-5 3 1 0,-7-4 1 0,-1 4-1 0,1-4 0 16,-14 1-1-16,7-1 3 0,-6-3 1 0,-8-1 0 0,2 1 1 16,-1 0 0-16,-7-4 3 0,-6 0-1 0,7 0 2 15,-7 0 1-15,0 0 0 0,0 0-1 0,0-4 0 0,0 8 0 16,0-4-1-16,-7 0-9 0,14 0 12 0,-7 0-2 15,0 0 0-15,0 0-2 0,0 0 0 0,0 0-1 16,0 0 0-16,0 0 0 0,0 0 2 0,0 0-2 0,0 0 0 16,-7 0 0-16,7 0-2 0,0 0 0 0,0 0 0 15,0 0 0-15,-6 0 1 0,6 0 0 0,0 0-1 0,0 0 0 16,0 0-1-16,0 0-4 0,0 0-1 0,0 0-6 16,0 0-9-16,0 0-13 0,0 0-13 0,0 0-17 15,0 0-18-15,0 0-23 0,0 0-4 0,0 0 12 0,6-4 11 16,1 0 7-16</inkml:trace>
  <inkml:trace contextRef="#ctx0" brushRef="#br0" timeOffset="43029.68">26846 13939 402 0,'6'-11'15'0,"-6"7"-1"0,6-4-1 0,-6 6 1 0,7-6-1 16,-7 1-5-16,0-1 0 0,0 1-2 0,-7 3 4 15,7-3-1-15,0 0-2 0,0 3 0 0,0 0-3 0,0 1 3 16,0 3-2-16,0-3-12 0,0 3 10 0,0-8 0 15,0 8 0-15,0-4-1 0,-6 1 1 0,0-1-1 0,6 0 1 16,-8 1 2-16,2-1 1 0,-7 4 0 0,7-4 0 16,-7 4 0-16,0-3 4 0,-1-1-2 0,2 1 2 15,-1-2 2-15,0 5 3 0,-7-7 0 0,7 0 0 0,-7 3 0 16,1-3 4-16,-1 0-1 0,-6 2 1 0,0 3 1 16,7-6-2-16,-7 4 4 0,-7-7-3 0,7 4 0 0,0 0 2 15,-7-4-2-15,1 3-1 0,-1-3-2 0,-5 0 0 16,-1-3-3-16,-7 3 2 0,7-4-4 0,-7 1 3 15,1 3-5-15,-2-8 3 0,2 4-5 0,-7 0 2 0,0-3-1 16,6 0-1-16,-6 4-5 0,7 0 2 0,-1-3-5 16,-6 3-3-16,13-4-7 0,-7 7-5 0,0-3-7 0,8-1-8 15,-1 4-8-15,6 0-8 0,-6 0-7 0,13 0-8 16,-6 4-9-16,6 0-14 0,-1-1 3 0,7 1 8 16</inkml:trace>
  <inkml:trace contextRef="#ctx0" brushRef="#br0" timeOffset="44051.01">26025 13606 405 0,'-13'0'33'15,"-1"-4"-2"-15,8 0-3 0,-6 1-3 0,-2 3-2 16,1 0-8-16,0 0-1 0,0 0 0 0,-7 3 0 16,1-3 2-16,-1 0-3 0,-6-3 5 0,0-1 1 0,0 4-2 15,-7 0 3-15,1-4 2 0,-1 4-2 0,1-3 2 16,-1-1-1-16,-6-4-1 0,1 1 2 0,5 7-4 0,-7 0 3 16,2-7-4-16,5 0 0 0,-6 3-2 0,7-7-1 15,-1 8-1-15,-7-2-1 0,14-1-3 0,-6 2-1 0,7 0-1 16,-2 1-1-16,1 3-1 0,6-3-1 0,-6 3 1 15,7 0-2-15,-1-5 1 0,0 2-2 0,8-1 0 16,-8-1 1-16,7-1-2 0,1 2 1 0,-2-3-2 0,1 4 0 16,7-2-2-16,-8 3-2 0,14 2 2 0,-6-5-4 15,6 5-2-15,0 0-3 0,0 5-4 0,0-5-6 0,0 0-7 16,0 0-5-16,0 0-5 0,0 0-3 0,0 0-5 16,0 0-5-16,0 0-7 0,6 0-9 0,1 0-12 15,0 0 3-15</inkml:trace>
  <inkml:trace contextRef="#ctx0" brushRef="#br0" timeOffset="46343.28">25289 13591 404 0,'-7'0'14'16,"1"0"-1"-16,0 0-2 0,-8 0 0 0,2 0 1 0,4 0-7 15,-4 0-2-15,-1 0 3 0,-1 0-1 0,2 0 2 16,-2 0-1-16,2 0 0 0,-2-4 2 0,-5 4-2 16,5 0 2-16,2 0 0 0,-8-3 0 0,7 3-1 0,1-4 1 15,-2 1 0-15,-6 3 2 0,8-5 0 0,-8 2 0 16,7-1 0-16,1 1-3 0,-2-1 1 0,-5 0 0 16,5 4 0-16,2 0 1 0,-8-3-1 0,7-1 1 0,0 4-1 15,0 0 0-15,-7 0-1 0,8-3 0 0,-2 3-1 0,1 0-4 16,7-8 0-16,-7 5 0 0,0 3 2 0,7 0 1 15,-8-5-4-15,8 5 0 0,-1 0 3 0,1 0-3 0,-1 0 3 16,1-3-4-16,-1 6 2 0,1-3 2 0,6 0-4 16,-7 0 4-16,0 0-2 0,1 0-2 0,6 0 4 15,0 0-4-15,-6 0 4 0,-1 0-4 0,7 0 4 0,0 0 0 16,-13-3-1-16,13 0 0 0,0 3 1 0,0 0-2 16,-7-4 2-16,1 4-1 0,6 0 1 0,0-4-1 0,-6 4 0 15,-1 0 1-15,7 0-3 0,0 4 0 0,-7-4 1 16,1 0 0-16,6-4 2 0,-6 4-1 0,-2 0 0 15,2 0 0-15,6 0-1 0,-6 0-2 0,6 0-1 0,-7 0 2 16,1 0-1-16,6 0-1 0,-7 0 1 0,1 0 0 16,6 0 0-16,0 0 1 0,-7-3 3 0,1 3-3 0,6 0 0 15,-6-3 4-15,-2 3-3 0,8 0 3 0,-12 0-1 16,12-5 0-16,0 5 0 0,-7 0 0 0,7 0-1 0,-6 0 1 16,6 0-2-16,0 0 1 0,-7 0-1 0,7 0 0 15,-6 0 0-15,-1 0-1 0,1 0 1 0,0 0 0 16,6 0 1-16,-8 0 1 0,2 0 0 0,6 0-1 0,-6 0 0 15,6 0 0-15,0 0 0 0,-7 0 0 0,7 0 1 16,-7 0-4-16,7 0 5 0,0 0-4 0,-6 0 5 16,0 0-2-16,6 0 1 0,0 0-1 0,0 0 0 0,-7 0 0 15,7 0 1-15,-6 0 1 0,6 0 0 0,-7 0 0 16,7 0 0-16,0 0-4 0,0 0 0 0,0 0 3 0,-7 0-1 16,7 0-3-16,0 0 4 0,0 0-2 0,0 0-3 0,7 0 4 15,-7 0-4-15,-7 0 3 0,7 0-3 16,0 0 3-16,0 0-3 0,0 0 3 0,0 0 0 0,0 0-4 15,0 0 3-15,0 0 1 0,0 0-2 0,0 0-2 0,0 0 4 16,0 0 0-16,0 0-1 0,0 0-1 0,0 0-1 16,0 0 2-16,0 0-1 0,0 0 0 0,0 0 0 0,0 0 1 15,0 0-2-15,-6 0 1 0,6 0 0 0,0 0 1 16,0 0-2-16,0 0 0 0,0 0 1 0,-6 0-1 0,6 0 0 16,0 0 0-16,0 0 1 0,6 0-1 0,-6 0 0 15,0 0 0-15,-6 0 1 0,6 0-1 0,0 0-1 16,0 0 1-16,0 0 2 0,0 0 1 0,0 0 1 0,0 0 0 15,0 0-2-15,0 0 4 0,0 0-3 0,0 0 3 16,0 0 1-16,0 0 1 0,0 0-2 0,0 0 2 16,0 0-2-16,0 0 3 0,0 0 0 0,0 0 0 0,0 0 0 15,0 0-3-15,0 0 1 0,0 0-1 0,0 0 0 16,0 0-1-16,0 0-1 0,0 0 0 0,0 0-1 0,0 0 0 16,0 0 0-16,0 0-1 0,0 0 0 0,0 0 0 15,0 0-1-15,0 0 1 0,0 0-1 0,0 0 2 0,0 0-3 16,0 0 2-16,0 0-2 0,0 0 1 0,0 0 0 15,0 0-1-15,0 0 2 0,0 0-2 0,0 0 1 0,0 0 0 16,0 0 0-16,0 0-1 0,0 0 0 0,0 0 0 16,0 0 0-16,-7 0 0 0,7 0 0 0,-7 5 0 15,1-5 0-15,0 3 0 0,-1-3 0 0,0 3 2 0,-6 1-3 16,7 0 1-16,0-1 0 0,-8 0 0 0,8 2 0 0,0 2 0 16,-8 0 0-16,8-7 0 0,-7 4 0 0,-1 3 0 15,8 0 0-15,-6-3 0 0,-2 4-2 0,1-1 3 16,7-4-1-16,-8 5 1 0,8-8-1 0,0 7 0 0,-1-3 1 15,7-1-1-15,-7-3 0 0,7 5 1 0,0-5-1 16,-6 0 0-16,6 0 0 0,0 0 0 0,0 2 0 0,0-2 0 16,0 0 2-16,-6 0-2 0,6 0 1 0,0 0-1 15,0 0 0-15,0 0 0 0,-7 5 1 0,14-5 0 16,-7-5-1-16,-7 5 0 0,7 0 0 0,7 0 0 0,-14 0-1 16,7 0 0-16,0 0-2 0,0 0-3 0,0 0-2 15,0 0-5-15,0 0-2 0,0 0-8 0,0 0-9 0,0 0-9 16,0 0-10-16,0 0-9 0,0 0-17 0,0 5-14 15,0-5-14-15,0 0 10 0,0 0 14 0,0 0 8 16</inkml:trace>
  <inkml:trace contextRef="#ctx0" brushRef="#br0" timeOffset="47800.98">24572 13614 403 0,'0'0'14'0,"0"0"-3"0,0 0 2 0,0 0 0 0,0 0 1 15,0 0-3-15,0 0 0 0,0 0 1 0,0 0 0 16,0 0-2-16,0 0 4 0,0 0 1 0,0 0-2 0,0 0 2 16,0 0 0-16,0 0 0 0,0 0 2 0,0 0-4 15,0 0 2-15,0 0-1 0,0 0 1 0,0 0 1 0,0 0-3 16,0 0 1-16,0 0 1 0,0 0 0 0,0 0 1 15,-6 0-2-15,-1 0 3 0,1 0-2 0,-1 0-3 16,-5 0 1-16,-2 0-1 0,1 0-3 0,-6 0-1 0,6 0-1 16,-7 0-3-16,0 0 1 0,1 0-6 0,-1 0-2 15,1 0-7-15,-7 0-6 0,6 0-5 0,-6 0-6 16,0 0-10-16,1 0-7 0,-1-5-10 0,-1 5-9 0,1 0-14 16,6 0-2-16</inkml:trace>
  <inkml:trace contextRef="#ctx0" brushRef="#br0" timeOffset="54594.1">11403 13712 407 0,'0'0'22'0,"0"0"-2"16,0 0 1-16,0 0 0 0,0 0-1 0,0 0-7 0,0 0 4 16,0 0 1-16,0 0 1 0,0 0 3 0,0 0 0 15,0 0 2-15,0 0 1 0,0 0-1 0,0 0 2 16,0 0-2-16,0 0-2 0,0 0 2 0,0 0 0 0,0 0-4 15,0 0 1-15,0 0 0 0,0 0 0 0,0 0-3 16,0 0 0-16,0 0 2 0,0 0-3 0,0 0-1 0,0 0 0 16,0 0 1-16,0 0-4 0,0 0 2 0,0 0-2 15,0 0-3-15,0 0 4 0,0 0-1 0,0 0-4 16,0 0 1-16,0 0-2 0,0 0 0 0,0 0-2 0,0 0-2 16,0 0 2-16,0 0 0 0,6 4-2 0,-6-1 1 15,8-3-2-15,4 3 0 0,-5-3 1 0,0 5-1 0,6-5 0 16,-1 3 0-16,2 1-1 0,5-4 0 0,-6 5-2 0,6-5 1 15,1 0 0-15,0 0 0 0,6 6 0 0,-1-10 0 16,2 8 0-16,-1-4-1 0,6 3 1 0,1 1-1 16,7-4 1-16,-8 4-1 0,1-1-2 0,5 2 3 0,1-5-1 15,0 0 1-15,1 2-1 0,5-2 0 0,-6 0 0 16,1 0 0-16,5-2-2 0,-5 2 0 0,-2 0 2 0,1 0-1 16,0 2-2-16,1-2 4 0,5 0-3 0,-6 0-2 15,0 0 3-15,7 5-4 0,-8-5 3 0,2 0 0 16,5 3-3-16,1-3 1 0,0-3 2 0,6 6 1 0,-7-3 1 15,7 0 1-15,7 0 3 0,-6-3 0 0,12 3-2 16,-7 3 1-16,7 1-3 0,7-4-3 0,-7 4 2 0,6-1-4 16,-5 1-1-16,5 3-1 0,-6-3-1 0,7 4 3 15,0-1 1-15,-7-4 0 0,-6 5 1 0,6-5 1 0,0 1-2 16,-7 0-11-16,1-1 13 0,0 1 1 0,-8-4 0 16,2 3-1-16,-1-3 1 0,-1 5-3 0,2-5 4 15,-1 0 0-15,-7 3-4 0,8 4 0 0,-8-7 1 0,7 0 3 16,-6 4 0-16,0-4-4 0,0 3 1 0,-8-3 2 15,8 0 1-15,-7 0-1 0,-6 0-2 0,6 0 4 16,-7 0-4-16,-6 0 4 0,1 0-3 0,-8 4 0 0,0-4 4 0,0 0-3 16,-11 0 3-16,4-4-3 0,-5 4 4 15,0 0 0-15,-7 0-4 0,6 4 4 0,-6-4 0 0,0 4 0 16,0-4-1-16,-6 0-4 0,6 0 4 0,0 0-4 0,0 0 4 16,0 0-4-16,0 0 3 0,0 0-3 0,0 0 3 15,0 0 0-15,0 0-3 0,0 0 4 0,0 0-4 16,0 0 4-16,0 0 0 0,0 0-4 0,0 0 2 0,0 0 2 15,0 0-5-15,0 0 4 0,0 0-4 0,0 0 3 16,0 0-4-16,6 0 1 0,0 0 3 0,1 0-2 0,-1 0 2 16,1 0-2-16,6 0-2 0,0 3 4 0,6-3-2 15,1 0 0-15,-1 0-2 0,1 0 1 0,6-3-1 16,-7 3 1-16,7 0 0 0,-6 0 0 0,7 0 0 0,-1 0 0 16,0 0 0-16,-1 0 2 0,-5 0-1 0,6 0-1 15,1 0 0-15,-1 0 1 0,-1 0 0 0,1 0 0 0,0 0 0 16,1 0 0-16,-1 0-1 0,0 0 0 0,-1 0 0 15,1 0 0-15,1 0-2 0,5 0 2 0,-6 0-1 16,0 0 0-16,1 0 0 0,-1 0 0 0,-1 0 0 0,1 0 2 16,-6 0-1-16,6 0 0 0,-7 0 0 0,1 0 0 15,0 0 1-15,-1 0-1 0,1 0 2 0,-7 0-1 0,6 0 0 16,-6 0 0-16,1 0 1 0,-2 0 1 0,2 0-1 16,-2 0 1-16,-5 0-1 0,0 0 1 0,6 0-1 15,-7 0 0-15,-6 0 0 0,6 0 2 0,-6 0 2 0,0 0-2 0,0 0 2 16,0 0 0-16,0 0 0 0,0 0 0 15,0 0 1-15,0 0-4 0,0 0 4 0,0 0-3 0,0 0 4 16,0 0-4-16,0 0 4 0,0 0-4 0,0 0 1 0,0 0 1 16,0 0 0-16,0 0-1 0,0 0 1 0,0 0 1 15,0 0 0-15,0 0 0 0,0 0 1 0,0 0-1 0,0 0 2 16,0 0 0-16,0 0-3 0,0 0 3 0,0 0-4 16,0 0 3-16,0 0-4 0,0 0 3 0,0 0-4 15,0 0-1-15,0 0-2 0,0 0-6 0,0 0-5 0,0 0-5 16,0 0-10-16,0 0-16 0,0 0-15 0,0-8-14 15,0 5-21-15,0-1 0 0,-6 0 10 0,6-2 10 0</inkml:trace>
  <inkml:trace contextRef="#ctx0" brushRef="#br0" timeOffset="55510.08">12640 14039 414 0,'0'0'37'0,"0"0"3"0,0 0 1 15,0 0 0-15,-6 0 1 0,0 0-3 0,0 0 0 16,-1-5 2-16,-6 5 1 0,0 5-1 0,-7-3 0 16,0-2-2-16,1 5-5 0,-7-2-3 0,6 0-4 0,1 5-3 15,-7 0-3-15,6-2-2 0,8 6-3 0,-8-5-1 16,7 0-3-16,7 4-1 0,6-3 0 0,-8 6-2 15,8-3-1-15,0 0-2 0,8 4 0 0,4-1 0 0,1 1-1 16,1 0-2-16,4-1 2 0,-4 5-2 0,6-4 1 16,5 3-2-16,1-4 0 0,-6 6 0 0,6-10-1 0,-7 7 1 15,-5-5-2-15,5 3 1 0,-5-5-1 0,-8 5-2 16,0-7 2-16,0 3 1 0,-6-8 0 0,-6 4 1 0,0 1-1 16,-7-4-2-16,0-4 2 0,-6 3 1 0,-8-3-3 15,-5 0 2-15,6 4-1 0,-13-4 1 0,-1-4-1 16,-5 4 1-16,6-3-1 0,-1-1-1 0,-5 1 1 0,13-2-4 15,-8 2-4-15,8-1-2 0,-1 1-7 0,7 3-6 16,7-4-7-16,-1 0-6 0,7 4-9 0,7 0-8 0,-1 0-5 16,0 0-7-16,7 0-8 0,-6 8-6 0,12-8-7 15,1 3 3-15,6 1 5 0</inkml:trace>
  <inkml:trace contextRef="#ctx0" brushRef="#br0" timeOffset="56053.41">13116 14155 461 0,'-6'15'73'16,"-7"4"-9"-16,0 2-7 0,7 2-8 0,-8-2-6 0,8 8-9 16,-1 2-3-16,1-4-2 0,6 0-5 0,0 2-2 15,0-4 0-15,6-2 0 0,1-2-1 0,-1 2 0 0,8-4 2 16,-8-5-4-16,7-3 1 0,0 3-1 0,-7-6-2 15,7 3-1-15,1-8-3 0,-2 0 0 0,2 2-2 0,-2-5-2 16,1 0 0-16,1-5 0 0,6-1-1 0,-8-2-1 0,8-3-1 16,-1 0-1-16,-5 0-1 0,4-3 2 0,2-1 0 15,-7-4-1-15,7 6-3 0,-8-3 1 0,2 5 0 16,-1 1 0-16,0-2-2 0,0 5 1 0,-7 3-2 0,8 4 2 16,-8-3-2-16,0 6 2 0,1 1-2 0,0 7 2 15,6 0-2-15,-7 4-1 0,0 4 2 0,1-1 1 16,6 3-2-16,0 1 2 0,0 0 0 0,0 0 0 0,1-4 0 15,-2 4 0-15,8-7 0 0,-1-4 0 0,1 0 0 16,0-7 0-16,-1 4-1 0,1-8 0 0,6 0 0 0,-7-4-4 16,1-4 0-16,-1 1 3 0,0-8-3 0,1 0 2 15,6 1-2-15,-7-4-4 0,-5-1-6 0,5-3-7 0,-6 0-8 16,7-3-9-16,-13 2-12 0,5-2-9 0,-5 3-12 16,0-4-15-16,-1 5-10 0,-6 2-10 0,0-3 14 15,6 7 10-15,-6-3 9 0</inkml:trace>
  <inkml:trace contextRef="#ctx0" brushRef="#br0" timeOffset="56869.6">17617 14166 445 0,'6'-2'63'0,"0"2"-11"0,2 0-11 0,4-5-11 16,8 5-5-16,-1 0-10 0,7 0-14 0,7 0 7 15,-1-4-3-15,14 8-1 0,-1-8-4 0,8 4-2 0,-1 0-2 16,0 0 0-16,6 0 0 0,1 0 0 0,0 0-1 16,-1 0 4-16,1 0 0 0,0 0-1 0,6 4 4 15,0 1 1-15,0-3 2 0,0 2 3 0,0 3 3 0,7 0 2 16,0 0 3-16,-1 1-4 0,8 3 1 0,-2 4-1 15,8-4 0-15,0 0-2 0,6 0-1 0,0 3-1 0,1-3-3 16,5 4 1-16,1 1 1 0,5-3-2 0,2 1 0 16,-1-2-1-16,7 3 2 0,-7 3-3 0,7-3 1 0,-7-1-2 15,1 1 1-15,-1 3-1 0,-1-2-1 0,-4 2 0 16,-1-4 0-16,-7 4 0 0,0-3 0 0,-7-4 0 16,1 4 0-16,-7-1 0 0,0-3 1 0,-6 0-1 0,-7 0 1 15,0-4-2-15,-6 5 2 0,0-4 0 0,-8-5-1 16,-5 4 0-16,-1-7-2 0,-6 4 0 0,-5-4-1 0,-2 3 0 15,1-3-3-15,-7 0-5 0,-7-3-3 0,1 3-9 16,-8 3-5-16,2-6-9 0,-8 3-8 0,1-4-10 16,-7 0-12-16,0 1-15 0,-7-5 5 0</inkml:trace>
  <inkml:trace contextRef="#ctx0" brushRef="#br0" timeOffset="57943.83">19258 14441 418 0,'-19'23'24'0,"5"2"-2"0,-5 0-2 15,-1 4 2-15,0 5-2 0,1-2-3 0,0-2 0 16,-1-1 4-16,7 0 1 0,-7-3 0 0,1-4 4 0,6 4-1 16,0-8 3-16,-1 1-1 0,8-1-2 0,-6-7 0 15,12 4-4-15,-7-8-2 0,0 0 0 0,7-3-5 16,0-1-1-16,-6 1-2 0,6-4 0 0,6 0-1 0,-6 0 0 15,0 0-2-15,-6 0-3 0,6 0 1 0,6-4-2 16,-12 1 3-16,6-1-4 0,0-3 3 0,6 3-4 0,-6-4 4 16,7 1-4-16,0 0 3 0,-7-4 0 0,6 4-1 15,0 0 0-15,0-1-1 0,8 5-3 0,-8-5 0 16,1 1 3-16,0 4-4 0,-1-5 4 0,7 3-1 0,0-1-4 16,-6 2 4-16,12-3 0 0,-6 7-4 0,7-8 4 15,-1 8-4-15,1-7 4 0,6 7-4 0,-7 0 4 0,7-4-1 16,0 4 0-16,1 0 0 0,-1 0-1 0,-7 0 0 15,7 0-2-15,-6 0 1 0,-1 4-1 0,-6 1 1 16,0-3 2-16,1 6-3 0,-2-1 0 0,-12 3 0 0,7 3 1 16,-7 1 0-16,0 1 0 0,0 3-1 0,-7-4 0 15,1 5 2-15,0-1-3 0,-2-4-1 0,2 5 0 0,-7-5 0 16,7-2-3-16,-7 2-4 0,6-3-5 0,-5-4-4 0,4 5-5 16,2-9-3-16,0-3-5 0,-8 4-5 0,8-4-5 15,-1 4-4-15,7-4-5 0,-6 0-6 0,6 0-1 16,-6-8-7-16</inkml:trace>
  <inkml:trace contextRef="#ctx0" brushRef="#br0" timeOffset="58459.8">19902 14697 401 0,'7'5'32'16,"-14"1"-3"-16,1 5-3 0,0 0-5 0,0 0 0 0,-2 8-3 15,2-5 1-15,-7 9-1 0,7-5 4 0,-8 4 5 16,8 0 1-16,0-4 4 0,-2 1-1 0,2-2 0 15,6-1 2-15,0-2-3 0,-6 1 1 0,6-1-6 0,0-3-1 16,0-3-2-16,0 3-2 0,0-4-5 0,6-4 2 16,0 1-2-16,-6 0-2 0,8-4 0 0,4 3-3 15,2-6 0-15,-8-1-2 0,13 0-1 0,1-3 0 0,0-4 1 16,-1 4-2-16,1-8 2 0,0 1-1 0,5-1 0 0,-5-4-1 16,6 5 4-16,-6 0-2 0,-1-1 0 0,1 4 0 15,-1-4 3-15,-6 4-4 0,0 7-1 0,0 1 2 0,-6-1-2 16,-1 4-1-16,-6 0 0 0,6 0 0 0,-6 7-3 15,0 5 3-15,-6 2-3 0,6 4 2 0,-6 0 1 16,-1 4 0-16,7 8-1 0,-7-4 0 0,7 6 0 0,0-6-1 16,-6 4 0-16,6-5 0 0,0 0 0 0,6-2-4 15,1-2 0-15,0-6 0 0,-1-1 1 0,0-1 3 0,8-3-4 16,-8-2 3-16,14-5 0 0,-7 1-4 0,7-8 3 16,-1 1-2-16,0-5-1 0,1-2-4 0,-1-6-6 0,1 2-8 15,6-8-10-15,1 3-11 0,-8-6-13 0,7 0-15 16,-6-1-17-16,-1-4-14 0,0 5-8 0,1-1 12 15,-7-3 8-15,0 6 13 0</inkml:trace>
  <inkml:trace contextRef="#ctx0" brushRef="#br0" timeOffset="61677.65">15018 14551 405 0,'7'0'25'0,"-1"0"-1"0,0 0-4 0,2 0 0 16,-2 0-2-16,7 0-7 0,-7 4-1 0,1-4 0 15,6 3-4-15,-7 1 1 0,0 0-1 0,8-1 0 0,-1 5-3 16,0-5 1-16,0 4 0 0,-1 1-1 0,2-5 0 15,6 5-1-15,-8-5 1 0,8 4 0 0,-1 1-1 16,1-8 0-16,0 8 0 0,5-5-1 0,1 1 0 0,-6 3 2 16,7-7-2-16,-1 8 1 0,6-4 0 0,-7-1-2 15,9 1 1-15,-9 3-1 0,8-3 1 0,-1-1-1 16,-6 5 1-16,7-5-1 0,-1 4 0 0,1-2 0 0,0 1 0 16,0-2 0-16,-1 0 0 0,1 3-2 0,-1-3 2 15,1 3-2-15,-1 0 2 0,1-3 0 0,0 3 0 0,-7-7 0 16,6 8 1-16,1-4 0 0,-1 3 0 0,1-4-1 15,-1 2 0-15,1-2 0 0,6 4-1 0,-6-3-1 16,0 0 1-16,5 3-1 0,-5-3 0 0,6 3 0 0,0-4 1 16,-7 1-4-16,8 3 4 0,-8-3-1 0,7 3-2 0,-6-3 1 15,-1 4 3-15,-6-5 0 0,7 4-3 0,-1 1 4 16,-5-1 0-16,-1 0 0 0,0 0 0 0,0-2 0 0,-1 1 0 16,-5 2 0-16,7 0 0 0,-9-5-4 0,2 0-9 15,0 2 12-15,6-1 0 0,-7-4 4 0,-5 0-4 16,5 0 3-16,-6 0-1 0,0 0-1 0,7 0 2 0,-14 0 0 15,7 3-2-15,0-6 2 0,-6 3 0 0,-1 0 2 16,0 0 3-16,-6 0 0 0,8 0 1 0,-8 0 3 0,0 0 2 16,0 0 0-16,0 0 1 0,0 0 0 0,0 0 4 15,0 0-2-15,0 0 2 0,0 0-3 0,0 0 3 0,0 0-2 16,0 0-2-16,0 0 0 0,0 0-2 0,0 0 0 16,0 0-2-16,0 0-1 0,0 0-1 0,0-4-1 15,0 4 0-15,0-5-1 0,0 2-1 0,0 0 0 0,0-2-1 16,0-1 4-16,0-2 0 0,0 0 0 0,0 5 1 15,0-4 4-15,0-1 0 0,0 1 1 0,-8 0-2 0,8 0 0 16,0-1 2-16,-6-3-1 0,0 4 0 0,6-4-1 16,-7 0-2-16,1-4-2 0,6 5-1 0,-7-3-3 15,7 3-4-15,-6-5-4 0,6 4-5 0,0-3-4 0,0 3-7 16,0-1-7-16,6 2-10 0,-6-1-9 0,0 0-10 16,-6 4-12-16,6-1-12 0,0 5-15 0,0-1-2 15,0 4 12-15,0-4 11 0</inkml:trace>
  <inkml:trace contextRef="#ctx0" brushRef="#br0" timeOffset="62366.82">17226 14983 411 0,'-13'11'21'0,"-1"-3"-1"0,-5 2 0 0,0-2-1 16,6 3-3-16,-7-1-5 0,7-2-3 0,-6 3-2 0,-1-3-1 15,7-1-1-15,-7 1-1 0,1-5-5 0,6 4-5 16,-6-3-3-16,5 0-5 0,2-4-3 0,-2 0-5 0,1 3-2 16,1-3-1-16</inkml:trace>
  <inkml:trace contextRef="#ctx0" brushRef="#br0" timeOffset="63427.48">17304 14888 413 0,'0'0'24'0,"0"0"-2"0,0 0 0 0,0 0 2 15,0 0 0-15,0 0-8 0,0 0 1 0,0 0 1 0,0 0 2 16,-6 0-4-16,-1 0 2 0,0 3-1 0,1 2-2 16,-7-2 1-16,0 5-5 0,-6-2-1 0,-1 2 0 15,-6 4-2-15,6-2-4 0,-5 1-2 0,-2 3-2 0,1-2-3 16,-6-1-6-16,-1 0-2 0,7 3-6 0,-6-3-3 16,-1 0-5-16,7-3-6 0,0 0-5 0,-1-2-11 15,8-2-8-15,0 0-11 0</inkml:trace>
  <inkml:trace contextRef="#ctx0" brushRef="#br0" timeOffset="64896.44">17272 14881 432 0,'-7'-4'49'0,"0"0"-2"16,1-3-2-16,-7 0 2 0,7 0-3 0,-1-5-3 15,0-2-4-15,1-4-3 0,-8-1-2 0,8-4-5 16,0 2-4-16,-7-1-4 0,0-4-5 0,6-3-8 0,-5 0-10 16,4-1-5-16,2-2-10 0,-7-5-9 0,7 5-10 15,-1-5-7-15,1 0-12 0,-1 0-11 0,1-3-12 0,-1-1 3 16,0 5 8-16</inkml:trace>
  <inkml:trace contextRef="#ctx0" brushRef="#br0" timeOffset="66165.32">17278 14972 402 0,'0'-4'32'0,"0"4"-3"0,0 0 1 16,0-3 0-16,0 3-1 0,0 3-8 0,-6-6-5 0,-1 3-1 16,0 0-1-16,-6 0-4 0,1 0 0 0,-8 0-2 15,0 3 0-15,1 1 0 0,-7 4 0 0,0-5 1 0,0 5 0 16,-1-2 1-16,-5 2-1 0,-1 3 1 0,-5 0 0 15,5-4 1-15,-6 0 4 0,7 1 2 0,-2 0 0 0,2-1 2 16,-1 0-3-16,1-3-3 0,5 0-2 0,2-4-4 16,-1 4-3-16,6-4-1 0,0 0-5 0,8 0-3 15,-1 0-8-15,-1 0-3 0,2 0-6 0,-2 0-3 0,14 0-4 16,-6 0-2-16,0 0-5 0,6 0-6 0,0 0-3 0,0 0-6 16,-7 0-8-16,14 0-7 0</inkml:trace>
  <inkml:trace contextRef="#ctx0" brushRef="#br0" timeOffset="69022.19">16347 13844 417 0,'0'0'26'0,"0"0"-1"0,0 0 1 0,0 0-1 15,0 0-1-15,0 0-7 0,0 0 0 0,0 0-1 16,0 0 1-16,0 0 0 0,0 0-1 0,0 0 0 16,0 0-1-16,0 0 2 0,0 0 2 0,0 0 3 0,0 0 1 15,0 0-3-15,0 0 3 0,0 0-1 0,0 0 1 16,0 0 0-16,0 0 1 0,6 3-4 0,-6-3 1 0,6 5-2 15,1-2 0-15,0 0-3 0,6 1-1 0,-7 0-2 16,8 3 0-16,-2-7 0 0,8 7-3 0,-7-3-1 0,7 1-2 16,-8-3 0-16,8-2-1 0,-1 5 0 0,1-2 0 15,6 0-3-15,-6 1 1 0,5 4-2 0,-5-6 1 0,6 3 1 16,1 2-3-16,-1 1 0 0,6-1 0 0,-6-3 0 16,0-1-1-16,6 5 1 0,-6-5 1 0,7 5-2 0,-7-1 0 15,7-4-1-15,-1 5 0 0,1-1-2 0,-1 4 3 16,1-4-1-16,0 1 0 0,0 3-5 0,5-3 4 15,-5 2-4-15,-1 1 3 0,1 0-2 0,-1-4 1 0,1 4-2 16,-1-3 0-16,-5 3 3 0,5 0-1 0,-6-4-1 16,7 0 2-16,-7 4-1 0,0-8 0 0,1 9 1 0,-2-7 0 15,1 1 0-15,0 1 1 0,-6 0 1 0,6 0 0 16,-7-2-1-16,1 2 0 0,-1-3 0 0,1-1-2 16,0 5 3-16,-8-5-4 0,2 1 1 0,5-1 3 0,-6 2-1 15,-6-5-3-15,5 0 1 0,-5 3 0 0,6-3 0 16,-6 7 0-16,-7-7 3 0,0 0-2 0,6 0 1 0,-6 4 0 15,0-4 0-15,0 0 4 0,0 4 0 0,0-4-3 16,0 0 1-16,0 0 3 0,0 0 0 0,0 0 0 16,0 0 2-16,0 0-1 0,0 0 1 0,0 0-1 0,0 0 1 15,0 3 2-15,0-3-1 0,0 4-3 0,0-4 4 16,0 0-2-16,0 0 0 0,0 0-3 0,0 4 4 16,0-4-1-16,0 0-1 0,0 0-3 0,0-4 1 0,0 4 2 0,0 0-4 15,0 0 3-15,0 0-3 0,0 0 3 0,0 0 0 16,0 0-4-16,0 0 4 0,0 0-4 0,0 0 3 15,0 0-3-15,0 0 1 0,0 0 2 0,0 0-4 0,0 0 2 16,0 0-1-16,0 0-5 0,0 0-3 0,0 0-1 16,0 0-10-16,0 0-4 0,0 0-12 0,0 0-11 0,0 0-16 15,0 0-19-15,0 0-18 0,0-4 6 0,0 1 11 16,0-5 7-16</inkml:trace>
  <inkml:trace contextRef="#ctx0" brushRef="#br0" timeOffset="70900.08">23244 14609 404 0,'0'0'65'0,"0"0"-9"16,0 0-12-16,0 0-6 0,0 0-5 0,0 0-13 15,0 0-2-15,0 0 0 0,0 0-3 0,0 0-4 16,0 0 2-16,-6 0-2 0,-2 0-4 0,8 0 3 0,-6 0-1 15,0-3-1-15,-1-1-2 0,-6 0 1 0,7 1-1 16,-7-1 1-16,6 0-1 0,0 1 0 0,-5-1-1 16,5 1 1-16,-6-2-1 0,7 5-1 0,-7 0-1 0,-1-3 2 15,2 0 0-15,-8-1-2 0,0 0 5 0,7-3 0 16,-7 3-2-16,-6-3 2 0,7 0-1 0,-7-1 1 0,0 1 0 16,0 3 3-16,0 1-4 0,0-5 1 0,0 4 2 15,0-2-1-15,0-2 1 0,-7 0-1 0,1 2-1 0,-1-1 0 16,7-5-1-16,-7-3 1 0,1 5-2 0,-7-2-1 15,7-2 1-15,-8 3-1 0,1-4-3 0,7 4 0 16,-7-4 1-16,6 1-3 0,-7 3-2 0,2 1-1 0,-1-6-6 16,6 5-4-16,1 1-7 0,-1-2-8 0,1 1-8 15,-1 4-10-15,7-4-10 0,0 3-10 0,0 1-11 0,6 0-12 16,7 0 4-16,1-1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16:42.2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3184 6495 402 0,'7'0'18'0,"-7"0"-3"15,6-4 1-15,1 4 4 0,-1 0 0 0,8-3-8 16,-8-1 0-16,7 1 0 0,0 3 0 0,-7-4-1 0,7 4 1 16,1-4 0-16,-2 4-5 0,2 0 4 0,-2 0-5 15,1 0 4-15,1 0-2 0,6 0-2 0,-1 0 2 0,-6 0 0 16,6 0 0-16,1 0 0 0,6 0 0 0,-7-4 0 16,7 4-3-16,0-3 4 0,1-2-5 0,-1 3 4 15,6-6-1-15,1 4-5 0,-7 1 4 0,7-1-5 0,-1-2 4 16,1 1-5-16,-1 1 5 0,1 4-5 0,-7 0 2 15,6-3-2-15,1 3 4 0,-7 0-1 0,7 0-4 0,-7 0 4 16,0 0-4-16,6 0 0 0,-6 0 1 0,0 0 4 16,0 0-4-16,0 0 5 0,-6 0-5 0,5 0 4 0,2 0-1 15,-1 0 0-15,0 0 0 0,0 0-1 0,0 0 1 16,7 0-1-16,-7 0 0 0,7-5-1 0,-1 2 1 16,1 0 0-16,5-1-1 0,-5 0 0 0,6 1 0 15,1 0 0-15,-8-5 0 0,7 4-1 0,0 0 1 0,-1 1-1 0,-4 3 0 16,5 0 1-16,0-4 0 0,-1 4 3 0,2 0-3 15,-1 0-1-15,0 0-2 0,0 0 2 0,0 0 1 16,0 0 0-16,0 0-1 0,7 0 0 0,-7 0 0 0,6 0 1 16,-5 0-1-16,5 0 1 0,1 0-1 0,-1-3 0 15,1-1 0-15,6 4 0 0,-6-4 1 0,5 1-1 0,-5-1 0 16,7 1 0-16,-8-6 0 0,1 6 0 0,-1 3 0 16,1-3 0-16,-1 3 0 0,1 0 0 0,-7-4 1 0,6 4-2 15,-5 0 1-15,-1 0 0 0,0 0-1 0,0 4 1 16,0-4 0-16,0 0 0 0,-6-4 0 0,6 4 0 15,0 0 0-15,0 4 0 0,-6-4 0 0,5 3 0 0,-5-3 1 16,6 3 1-16,-7-3-3 0,2 4 0 0,-2-4 1 16,1 0 0-16,-1 5 0 0,1-5 0 0,-1 0 0 0,1 0 1 15,-1 3-1-15,1-3 0 0,-7 4 0 0,7-4 0 16,-1 7 1-16,-6-7-1 0,7 7 0 0,-7-3 0 16,7-1 0-16,-1 1 0 0,1-4 0 0,-1 4 2 0,1-1-3 15,-1 2 1-15,1-5-1 0,5 3 0 0,-5-3 1 16,7 3-1-16,-8-3 1 0,7 4 0 0,0-4-2 15,1 4 3-15,-8-4-1 0,7 3 0 0,0 0 0 0,0 2 0 0,0-2 0 16,-6 1 1-16,6 1-2 0,-1-3 1 0,-5 2 0 16,7 0 0-16,-1-1 0 0,-7 1-2 0,7-1 2 15,1 2 0-15,-1-3 2 0,-1 3-3 0,1-2 1 0,1 1-2 16,-1 0 3-16,0 0-1 0,7-4 1 0,-8 0-1 16,1 3 0-16,0-3 0 0,1 0 0 0,-1 0 0 0,0 4 1 15,-1-4 0-15,2 0-1 0,-1-4 0 0,0 8 0 16,1-4 0-16,-8 3 0 0,7-6 0 0,0 6 0 15,-1-3 0-15,2 4 0 0,-1-1 0 0,6 2 1 0,-5-5-1 16,5 0 1-16,1 3-2 0,-7-3 1 0,6 0 0 16,1 0 0-16,-1 0 0 0,-5 0 0 0,5 0 0 15,-6 0 0-15,1 0-2 0,-8 0 2 0,1 4 0 0,-1-4 1 16,1 3 2-16,-7-3-2 0,-7 4 1 0,7-4 2 16,-6 0 1-16,-7 0-3 0,0 4 5 0,0-4-1 0,1-4 0 15,-8 4 1-15,0 0-2 0,0 0 1 0,-6 0-2 16,7 0 1-16,-7 0 0 0,0 0-3 0,0 0 0 0,0 0-3 15,0 0 0-15,0 0-7 0,0 0-1 0,0 0-7 16,0 0-4-16,0 0-11 0,-7 0-5 0,1 0-9 16,6 0-7-16,-6 0-11 0,-8 0-12 0,2 0 1 0</inkml:trace>
  <inkml:trace contextRef="#ctx0" brushRef="#br0" timeOffset="1376.13">3380 8429 404 0,'6'-3'26'0,"1"3"0"0,-1-4 1 16,7 4-3-16,-6-4 1 0,-1 1-5 0,0-1-2 15,8 0 0-15,-8-3 0 0,1 7-1 0,6-7-1 16,-7 3-6-16,7 4 0 0,-6-4 3 0,0 4-4 0,5-3 1 16,2-1-1-16,-8 4 0 0,7 0 1 0,-7 0 1 15,8 0 1-15,-2-4-5 0,-4 4 5 0,4 0-2 0,1 0 0 16,0 0 0-16,0 0-1 0,1 0 2 0,-2 0-1 0,1 0-2 15,7-3 2-15,-7 3-4 0,0 0 3 16,7 0 1-16,-1 0-2 0,-6 0-1 0,6 0 2 0,1 0-3 0,6 0 1 16,0 3-2-16,-7 1 0 0,8-4 1 0,-1 0 0 15,0 4-2-15,7-4 0 0,-7 3 0 0,6 1 2 16,1-4-2-16,-1 4 0 0,1 0 1 0,6-4-1 0,-7 3-2 16,8-3-2-16,-8 0 3 0,7 4 0 0,0 3-4 15,7-7 0-15,-7 0 4 0,6 4-2 0,1-4 0 16,-1 3-2-16,1 5 4 0,-1-8-4 0,2 3 3 0,4 0-4 15,1 2 4-15,-5 2-1 0,4-4-3 0,1 1 4 16,-7 0-4-16,8-4 0 0,-1 0 4 0,-7 3 0 0,8-3-3 16,-1 5 1-16,0-5 0 0,6 0 0 0,-5 0 0 15,5-5-1-15,1 2 0 0,0 3 1 0,6-4-1 16,-6 0 0-16,6 1 0 0,0 3 0 0,0-3 0 0,-7-1-1 16,7-4-1-16,0 8 3 0,0 0-1 0,0 0 1 15,1-3 0-15,-1 3-2 0,0 0 1 0,0 0-1 0,7 0 0 16,-7 0 0-16,7 0 0 0,-7 0-1 0,6 0 3 15,-6 0-1-15,8 0 0 0,-8 3 0 0,0-3-4 0,6 3 3 16,-6 2-2-16,0-5 4 0,7 4 1 0,-7-1-5 16,0 0 5-16,0 1-4 0,0 3 0 0,-6-2 3 15,6-2-2-15,-6 0 4 0,-7 2 0 0,0 2-4 0,0 0 3 16,-6-3 0-16,-1-1 0 0,-6 1 0 0,7 0 0 0,-7-1 1 16,-6-3-1-16,5 7 0 0,-11-7 0 0,5 5-2 15,-6-2 3-15,1 1-1 0,-1-4 0 0,0 0 0 0,-7 3 0 16,-6 1-1-16,0 0 0 0,7-4-1 0,-7 3 1 15,-7-3-3-15,1 0-5 0,-1 4-3 0,-6-4-8 16,7 0-5-16,-7 4-6 0,0-4-8 0,0 3-8 0,0 1-12 16,-7-4-13-16,1 3-14 0,-1-3 8 0</inkml:trace>
  <inkml:trace contextRef="#ctx0" brushRef="#br0" timeOffset="3243.24">3439 9800 409 0,'19'3'20'0,"7"1"5"0,0 0 0 16,0-1 1-16,7 1-1 0,-7-1-7 0,6 1-1 15,1 0-4-15,-7 4 1 0,7-5-2 0,-1 4 0 0,1-3 2 16,-1-1-1-16,7 0-4 0,-7 5 3 0,1-4-2 16,-1 1 1-16,8 1 0 0,-7-2-3 0,6 3 0 0,-1 1 0 15,1-1 0-15,1-4 2 0,-1 5-3 0,7-4 2 16,-7-1-1-16,6 1 0 0,1 3-1 0,-1-4 0 15,1-3-5-15,6 0 0 0,-6 5 4 0,6-2-4 0,-1-3 3 0,2 0-4 16,-1 0 4-16,-7 0 0 0,8 0-3 0,-2 4 2 16,2-1-5-16,-7-3 1 0,5 4 0 0,-5-4 0 15,-1 4 0-15,8 3 4 0,-14-3-4 0,7-1 4 0,-1 1-4 16,1-1 4-16,-1 2-4 0,1-2 4 0,-1 1-2 16,1-1-2-16,-1 4 2 0,-6-3-1 0,7 0 2 0,-1-1 0 15,2 1 1-15,-9 1-1 0,9-3 1 0,-9 6 0 16,1-5 1-16,0 5 0 0,1-4 0 0,-1-2-1 15,-1 3-3-15,1-2 0 0,1 6 4 0,-8-6 0 0,7 4-1 16,0-3 0-16,1 2 0 0,-1-1-1 0,0-2 0 16,-1 5 0-16,-5-5 0 0,7 5-1 0,-2-5 0 15,1 4 0-15,1-3 0 0,-7-1-2 0,5 2 2 0,-5-2-2 16,6 1 1-16,-7-1 0 0,1-3 0 0,7 4 0 16,-8 0 0-16,1-1 1 0,-1 1-1 0,-6 0-2 0,7-1 2 15,-1 4 0-15,-6-2 0 0,7-2-1 0,-8 1 1 16,9 0-1-16,-2-1 1 0,1-3 0 0,-1 4-1 0,1-4 0 15,-1 4 0-15,1-4 0 0,-1 0 0 0,1 0 1 16,-1 0-1-16,7 0 0 0,-6 0 0 0,-1 0 0 16,8 0 0-16,-8 0 2 0,1 0-2 0,6 0 0 0,-7 0 0 15,1 0 0-15,-1 0-2 0,1 0 2 0,-1 0 1 0,1 0-2 16,-1 3 1-16,2-3-1 0,-2 3-1 0,1-3 2 16,-1 4 2-16,-6-4-3 0,7 5-1 0,-1-5 2 0,1 0 0 15,0 0 0-15,-1 0 2 0,1 3-2 0,-1-6 0 16,1 3 0-16,-1 0 1 0,7 0-1 0,-7 3 0 15,1-3 0-15,-1 0 1 0,8 0 1 0,-7 0-2 0,5 4 0 16,-5-1 0-16,6-3 0 0,-7 4 0 0,2-1-2 16,5-3 3-16,-7 4-1 0,7 0 0 0,-7-1 0 0,7-3 0 15,-5 0 0-15,-2 4 1 0,7-4-1 0,-6 4 0 16,5-4 0-16,1 0 0 0,-6 3 0 0,7-3 0 16,-2 5 0-16,-5-5 0 0,6 0 0 0,0 0 0 0,-6 3 0 15,6-6 0-15,-7 3 0 0,1 0-2 0,-1 0 2 16,1 0 0-16,-7 0 1 0,7 0-1 0,-7 0-2 15,0 0 2-15,-7 0 0 0,1 0 0 0,6 0 0 0,-6 0 0 16,-1 0 0-16,-6 0 1 0,6 0-1 0,1 0 0 16,-7 0 2-16,0 0-2 0,6 0 0 0,-5 0 0 0,-2 0 0 15,2 0 0-15,-1 0 0 0,-1 0 0 0,2 0 0 16,6 0 0-16,-8 0 0 0,1 0 0 0,1 0 0 0,-2 0 0 16,8 0 0-16,-1 0 1 0,1 0-1 0,-6 0 0 0,4 0 0 15,2 3 0-15,-1-3 0 0,1 0 2 0,6 7-4 16,-6-3 3-16,-1-1-1 0,7 5 0 0,-6-5-2 15,5 6 3-15,2-3-1 0,-1-3 0 0,0 5 0 0,0 0 0 16,0-6 1-16,7 3 0 0,-1 2-3 0,1-3 2 16,0 0 0-16,-1-1 0 0,7 4 0 0,1-3 1 0,-2 4-1 15,1-5 0-15,7 1-2 0,-1 3 2 0,8-7 1 16,-8 4-1-16,7 3 0 0,1-7 0 0,6 0 0 16,-2 0-1-16,2 4 0 0,0-4 1 0,-1 3-2 0,1 1 3 15,-7-1-1-15,13 2 1 0,-6 2 0 0,0-4-1 16,0 1 0-16,-2 3 0 0,2-7 0 0,0 4 0 0,-1-4 0 15,1 0-1-15,0 0 0 0,6 0 0 0,-6 0 1 16,-1 0-4-16,1 0 0 0,6 0 3 0,-6 0 2 16,-1 0-1-16,1 0 0 0,0 0 0 0,-1 0 0 0,-6 0-1 15,7 0 2-15,-1 0 0 0,1 0 0 0,-6 0-1 16,4 0 1-16,-4 0 0 0,5 0-1 0,-5 0 0 16,-2 0-3-16,8 0 4 0,-7 7-4 0,-7-7 0 0,8 5 1 15,-7-3 2-15,5-2 2 0,-4 5-4 0,-2-2 0 16,1-3 0-16,-1 3 3 0,7-3-1 0,-7 0 2 0,1 4 0 15,7-4-1-15,-8-4-1 0,7 8 2 0,-6 0-2 0,6 0 1 16,0-4 0-16,-7 2-3 0,8 6 2 0,-8-4 0 16,1 1-2-16,-1 1 0 0,1 2 0 0,-1-8 1 0,-6 3 2 15,7 0-1-15,-7 2 2 0,0 2-2 0,7-4 2 16,-7 1-1-16,1 0 0 0,-2 3 0 0,1-3 0 16,0 3-1-16,-6 4 0 0,6-7 0 0,-6-1 0 0,6 5 0 15,-7-1 0-15,1-3 0 0,-1-1 2 0,-6-3-2 16,7 7-2-16,-7-2 3 0,-6-2-5 0,5 0 3 0,-5 5-5 15,6-4-2-15,-13 0-8 0,7-4-7 0,-8 3-10 16,2 0-10-16,-8-3-12 0,1 4-17 0,-1-4-17 16,-6 0 8-16,7 0 9 0</inkml:trace>
  <inkml:trace contextRef="#ctx0" brushRef="#br0" timeOffset="4709.6">3301 11906 423 0,'0'0'33'0,"0"0"-2"16,0 0-1-16,0 0-3 0,0 0-1 0,0 0-2 0,0 0-5 15,0 0 1-15,7 0-5 0,-7 0-2 0,7 0 1 16,-1 0-2-16,0 0-1 0,1 0-1 0,6 3-1 0,-6-3-2 16,13 0 0-16,-8 0-1 0,8 0-1 0,-7 0 2 0,7 5-2 15,5-5-2-15,-5 0 0 0,6 2 0 16,0-2 0-16,7 0 0 0,-7 5 0 0,6-2 1 0,7-3 3 15,0 0-1-15,1 4-1 0,-1-4-4 0,6 7 0 0,1-7 4 16,-1 4-1-16,1 0-1 0,5-1 0 0,2 1-1 16,-1-1-4-16,1 2 4 0,-2-2-2 0,1 4-2 15,7-3 4-15,-6 0-4 0,4-1 4 0,2-3-4 0,0 4 1 16,-1-4 0-16,1 4 4 0,0-4-1 0,6 0 0 16,0 0 0-16,-6 0-1 0,6 0-4 0,0 0 2 0,0 0 2 15,7-4-2-15,-1 0 0 0,-6 4 0 0,8-3-1 16,4-1 1-16,-5-3-1 0,6 3 0 0,0 1 2 0,0-5-1 15,1 1 2-15,-1 3-2 0,0-3 0 0,6 3 0 16,-5-3 0-16,-2 2-1 0,2 3 0 0,0-3 3 0,5 2-2 16,-6 0-1-16,-7 3 0 0,8-5-1 0,-8 5 3 15,1 0-3-15,0 0 1 0,-7 0 2 0,6 0-2 16,-6 0-2-16,-6 0 3 0,6 0-1 0,-6 0 1 0,0 0 1 16,-1 0 0-16,1 0-2 0,0 0 3 0,-8 0 0 15,1 5-1-15,1-2 1 0,-2 0-1 0,-5 2 0 16,0-5 0-16,-7 2 1 0,0-2-1 0,0 5-1 0,1-2 3 15,-8-3 0-15,1 8-1 0,-1-8 1 0,-6 0 0 16,0 0 2-16,0 3-2 0,-6-3-1 0,0-3 3 0,-8 6 0 16,1-3 1-16,1 0-4 0,-8 0 2 0,0 0 2 0,-6 0 2 15,6 0 3-15,-6 0 1 0,0 0 0 0,0 0-1 16,-6 0-2-16,6 0 1 0,0 0-1 0,0 0-2 16,0 0-1-16,0 0-1 0,0 0 0 0,0 0-3 0,0 0-7 15,0 0-3-15,0 0-11 0,0 0-5 0,0 4-12 16,0 0-11-16,0-1-12 0,0-3-14 0,-6 4-12 15,0-1 9-15</inkml:trace>
  <inkml:trace contextRef="#ctx0" brushRef="#br0" timeOffset="5879.04">3139 13551 403 0,'12'0'26'0,"2"3"3"0,-1-3 0 15,6 4 0-15,-6-4-3 0,7 0-6 0,-7 4-3 0,6-1 3 16,8-3-5-16,-8 0 3 0,0 4-1 0,1-4-1 16,7 8-1-16,-8-8-4 0,7 0 1 0,0 7 2 0,0-7-3 15,0 0 2-15,7 7-4 0,-1-3 0 0,1-4 2 16,-1 3-1-16,1 1-1 0,6 0 0 0,-7-1 0 15,7 2 0-15,1-3-1 0,5 3 0 0,-6-2 0 0,1 1 1 16,5 0-5-16,-7-4 0 0,9 7-1 0,-9-7 4 16,8 0-5-16,0 0 4 0,0 0-4 0,-1 0 4 0,1 0 0 15,5 0-2-15,-5 0 0 0,6 0 2 0,0 0-1 16,7 0-1-16,0 0-1 0,-1 0 0 0,1-4-1 16,0 1-4-16,6-1 4 0,-6 0 0 0,-1 1-1 0,7-2-2 15,-6 5-2-15,0-2 2 0,-2-3 2 0,2 2-1 0,0 3-3 16,0 0 0-16,-1 0 4 0,1 0 0 0,-7 0 0 15,7 0-1-15,-8-4 0 0,2 4 0 0,-8 0 0 16,7 0 0-16,-5 0 0 0,-9 0-3 0,1 0 0 0,0 0 1 16,-7-4 3-16,2 4 1 0,-2-3 0 0,-6 3 0 15,0 0-4-15,-6-4 0 0,0 4 1 0,-8 0 0 0,1-4 0 16,0 4 0-16,0-3 1 0,-7 6 0 0,2-6 3 16,-8 6 0-16,6-6 0 0,-6 3 0 0,0 0 1 15,0 0 1-15,0 0 0 0,0 0 1 0,0 0-3 0,0 0-1 16,0-4-4-16,0 4 1 0,0 4-5 0,0-4 1 15,0 0-4-15,0 0-3 0,0 0-5 0,0 0-6 0,0 0-4 16,0 0-4-16,0 0-5 0,0 0-7 0,0 0-5 16,0 0-6-16,0 0-10 0,0 0-10 0,0 0 4 15</inkml:trace>
  <inkml:trace contextRef="#ctx0" brushRef="#br0" timeOffset="6417.06">6818 13536 408 0,'20'0'18'0,"0"0"-1"16,-1 0-1-16,1 0 0 0,6 0 5 0,0 4-7 15,-1-4 0-15,9 0 0 0,5 0 3 0,-1 0-1 0,1 0-2 16,7 0-1-16,-1 0 0 0,8 4 1 0,-1-4-2 0,0-4 1 16,6 4-5-16,1 0 4 0,0 0-1 0,-1 4-2 15,1-1 0-15,0 1-5 0,0 3 3 0,-1-3 0 16,1-1-1-16,-8 4 0 0,8-2-1 0,-6 2-2 0,-8 0-1 16,7-3 3-16,-7-4-1 0,1 3 3 0,-1 1-1 15,-5-4 2-15,-1 0 0 0,-6 4 0 0,5-4 0 16,-11 0-4-16,-1 0 2 0,0 8 0 0,0-6 0 0,-7-4-1 15,-5 9 0-15,5-7-1 0,-12 0 0 0,5 0 2 0,-5 0-2 16,-7 3 0-16,6-3-1 0,-6 0 1 0,0 0 1 16,0 0-3-16,0-3 1 0,0 3-1 0,-6 7 0 0,6-7-2 15,0 0-2-15,6 0-2 0,-6 0-7 0,0 0-9 16,0 0-20-16,-6 0 2 0,-1 0-13 0,7 4-21 16,-12-8-17-16,5 4 10 0</inkml:trace>
  <inkml:trace contextRef="#ctx0" brushRef="#br0" timeOffset="10795.22">18457 7913 420 0,'0'0'28'0,"0"4"-3"0,0-4 3 15,0-4-2-15,0 4-1 0,0 0-5 0,0 0-3 16,0 0 3-16,0 0-5 0,0 0 1 0,0 0-1 0,0 0 0 16,0 0-4-16,0 0-1 0,0 0-1 0,-7 0-1 15,7 0-1-15,-6 0-1 0,0 0 0 0,-8 0 0 16,8 0-1-16,-7 0-1 0,0 4 1 0,-6-1-1 0,-1 1 0 15,0 3 0-15,1 0 0 0,-1 4-1 0,0 4-1 16,1 0 0-16,-1-1 2 0,8 4-2 0,-8 1 0 0,7 0 0 16,0-1 1-16,6-4-1 0,1 5 0 0,6-1 2 15,0-4 0-15,6 1 1 0,1-1-3 0,6-1 5 0,0-3-2 16,7 1 2-16,-1 0-3 0,-6-4 0 0,13-3-2 16,-7 0 2-16,1-4 0 0,-1 3 1 0,1-6 3 0,-6-1-2 15,-2-3 4-15,1 3 4 0,-6-7 1 0,-1 0 2 16,-6 3 3-16,7-7-1 0,-14 5 0 0,7-5-1 0,-6 1-3 15,-1-5-2-15,1 4-1 0,-7-3 1 0,7-1-4 16,-8 1-1-16,-6 4-2 0,7-4-1 0,1 3-5 0,-2 1 2 16,-5-1-6-16,6 4-6 0,6 0-3 0,-5 0-4 15,5 7-7-15,0-3-9 0,1 3-3 0,0 1-11 16,6 0-3-16,0 3-6 0,0 0-1 0,0 0-6 0,0 3-7 16,0 0-8-16,0 1 4 0</inkml:trace>
  <inkml:trace contextRef="#ctx0" brushRef="#br0" timeOffset="11036.03">18809 7832 404 0,'-8'4'37'0,"8"3"-1"15,-6 4 0-15,0 0-3 0,-7 4-2 0,6 4-7 0,-6-1-3 16,1 3-2-16,4 1-2 0,-4 0-3 0,-1 0-3 16,6 0 0-16,1-4-3 0,-1 1-5 0,1-1 0 0,-1 1-6 15,7-5-6-15,0 1-5 0,-7-1-7 0,7 1-8 16,0-4-5-16,0 0-6 0,0 0-8 0,0-3-12 0</inkml:trace>
  <inkml:trace contextRef="#ctx0" brushRef="#br0" timeOffset="11481.97">18430 8235 402 0,'-6'0'44'0,"6"-3"-5"0,0 6-3 0,0-3-3 15,6-3-4-15,-12 3-7 0,12 0-2 0,-12 0-3 0,6 0 0 16,0 0 0-16,0 0-3 0,6 3 3 0,2 0-2 15,-2 2 0-15,0 2-2 0,1 0-5 0,6 0-1 0,0 1-1 16,0 2 2-16,6 5-6 0,1-4 2 0,-1 0-4 16,-5 1-2-16,6-1-3 0,-2 0 0 0,-4 4 1 15,5-5-2-15,-13 1-1 0,2-7 0 0,-2 3 0 0,0 0-1 16,-6 1 3-16,0-1-1 0,0-7 3 0,-6 4 0 0,0-1-1 16,-2-3 2-16,2 3 1 0,-7 6 0 15,0-6 0-15,0 0 1 0,-7 1-1 0,1 0 3 0,-1 4 0 0,1-2 0 16,0-1-2-16,5 2 4 0,-5-4 1 0,-1 1 0 15,8 0-1-15,-8 3 0 0,7-3-2 0,6-1-1 16,-6 4 2-16,1-2 1 0,4 2 0 0,-4-4 0 0,12 5 1 16,-7-5 3-16,7-3 0 0,0 4 1 0,-7-4 0 15,7 0 4-15,0 0 0 0,7 7 5 0,0-3-2 16,-1-1 0-16,0 2 1 0,8 1-1 0,-1 2-1 0,0 3-2 16,6-4-2-16,1 4-3 0,6 0 0 0,-7-7 0 15,7 2-6-15,-6 3-2 0,6-6 1 0,1 1-7 0,-2-4 0 16,1 4-6-16,0-4-3 0,-6 0-9 0,-1 0-2 15,7 0-11-15,-6 0-7 0,-1 0-7 0,1-4-8 0,0 0-7 16,-1-3-15-16,1 0 2 0</inkml:trace>
  <inkml:trace contextRef="#ctx0" brushRef="#br0" timeOffset="11681.19">19082 8056 424 0,'0'-7'52'0,"0"7"-4"0,0-5-5 16,0 5-9-16,0-3-3 0,0 3-5 0,0 3-3 0,0-3-3 16,0 7-1-16,0 1-5 0,0 0-3 0,0-1 0 15,0 4-2-15,0 4 0 0,0 3-4 0,0 0-6 16,0-3-4-16,0 3-7 0,0 1-6 0,0-1-6 0,0 0-6 16,0 1-4-16,0-5-6 0,0-3-5 0,0 3-12 15,0-6-12-15</inkml:trace>
  <inkml:trace contextRef="#ctx0" brushRef="#br0" timeOffset="12059.72">19408 7949 422 0,'0'0'50'16,"0"-3"-9"-16,0 3-1 0,0-3-7 0,0 6 0 15,0 4-9-15,0 0-3 0,0 5 0 0,0 2-2 0,0 1 0 16,0 6-4-16,-7 1-1 0,7 4-2 0,0 4-2 15,0-1-1-15,-6 0-1 0,6 1-1 0,-6-1-3 0,6-3 2 16,0 3-1-16,-8-4-1 0,8 2-2 0,-6-9-5 16,0 3 2-16,-1-2-3 0,0-4-2 0,1-5-1 0,-1 1-1 15,-5-3 0-15,-8-5-2 0,7 0 1 0,0-3 1 16,-6-3 1-16,-1 0 2 0,6-1 1 0,-5-7 4 16,0 0 3-16,6 0 1 0,-7 0 5 0,7 1 2 0,0-5-1 15,-6 0 3-15,12 3 2 0,-6-2 0 0,0-1 1 0,6 5 3 16,1-2-3-16,-7-2 5 0,13 3 0 0,-6 4-4 15,6-4 2-15,0 3-1 0,0 1-2 0,0 3-1 16,0 1-2-16,0 3-6 0,0-4 2 0,0 4-3 0,0 0-4 16,0 0 2-16,0 0-3 0,0 0-2 0,6 4-2 15,1-8-1-15,5 4-4 0,-5 0-7 0,6 0-1 0,0 0-6 16,7 4-7-16,-7-1-1 0,6 1-7 0,1 0-4 16,-1-1-5-16,-6 1-4 0,6 0-2 0,1-1-8 0,0-3-5 15,-7 3-11-15,7-3 7 0</inkml:trace>
  <inkml:trace contextRef="#ctx0" brushRef="#br0" timeOffset="12265.39">19760 7861 430 0,'-8'4'58'0,"8"0"-6"0,-6 3-9 0,-6 3-1 16,5 7-8-16,0 0-5 0,1 6-7 0,-7 2 1 0,-1 4-3 15,8 7-2-15,-6 1-6 0,4 0-1 0,2 3-2 0,0-3-3 16,-7 0-5-16,6 3-5 0,0-7-8 0,7-1-6 16,-6-2-6-16,6-1-7 0,0-3-6 0,-6 0-6 15,6-5-9-15,0-3-9 0,-6-2-10 0</inkml:trace>
  <inkml:trace contextRef="#ctx0" brushRef="#br0" timeOffset="12438.05">19616 8279 446 0,'0'-4'61'0,"0"1"-8"0,0-1-6 16,0 4-5-16,0 0-7 0,0 0-9 0,0 0-1 16,0-4-3-16,0 8-4 0,0 3 1 0,0 0-2 0,6 1-3 15,1 3-2-15,0 0-3 0,-1 3-5 0,7 2-6 16,-7 2-3-16,8 0-3 0,-2-3-7 0,2 3-1 16,5-3-8-16,1-4-6 0,-8 3-6 0,2 1-8 0,5-5-4 15,-5-2-9-15,-2 3-9 0,-6-7-8 0</inkml:trace>
  <inkml:trace contextRef="#ctx0" brushRef="#br0" timeOffset="12628.87">19310 8518 420 0,'-20'14'40'0,"7"4"-3"0,1 0-3 0,-2 1-2 0,8 3-3 15,0-5-6-15,6 6 0 0,6-4-2 0,-6 2-2 16,13-3-5-16,0-3 2 0,6 0-5 0,-5-1 2 15,12-2-5-15,-7-1 2 0,7-4-4 0,0-3-5 0,0-1-4 16,7-3-5-16,-7 5-8 0,7-5-9 0,-1 0-9 16,-6-5-10-16,7 2-15 0,-7-4-16 0,-1-1 4 0</inkml:trace>
  <inkml:trace contextRef="#ctx0" brushRef="#br0" timeOffset="13233.68">21127 8253 444 0,'-6'0'71'0,"-1"-3"-6"0,0 0-6 16,-5 3-5-16,-1 3-6 0,6 0-10 0,-6 5-7 0,-1 10-3 16,2 0-2-16,-1 9-3 0,0 2 3 0,-6 3 0 15,-1 9-1-15,0 2-5 0,1 1 3 0,-1 5-3 16,0-2-2-16,-5 1-4 0,5-5 0 0,0 1-1 0,8-3-2 16,-8-1-1-16,7-3-4 0,-7-5 2 0,8 2-6 15,-2-5-2-15,8 1-3 0,-7-9-2 0,-1 1-4 0,8-3-5 16,0-5-8-16,0-3-6 0,-2-3-6 0,8-5-11 15,0 0-7-15,-6-3-5 0,6-3-5 0,6-4-7 0,2 0-4 16,-2-4-11-16,6-4 5 0,8-4 7 0</inkml:trace>
  <inkml:trace contextRef="#ctx0" brushRef="#br0" timeOffset="13608.78">21212 8324 417 0,'19'-8'41'0,"1"8"-1"15,-8-4 2-15,8 0-1 0,-6 4-3 0,5 0-4 0,-6 0-2 16,0 4-2-16,0 3-4 0,-6 0-1 0,-1 1-2 15,1 3-2-15,-1 4-1 0,-6 3-4 0,0 4 0 0,0 0-2 16,0 7-1-16,0-6-2 0,0 2-1 0,-6 4-3 16,-1-7-2-16,1 0 2 0,-8 0 0 0,2-3 0 15,-2-6-1-15,-5 3-1 0,-1-9 0 0,-6 1-1 0,0-5 0 16,1-3-4-16,-2 3 4 0,8-6-2 0,-8 0-3 0,1-8 4 16,1 3-1-16,5-4-1 0,-6-1-2 0,6 1-4 15,7-2-4-15,-7-5 1 0,8 1-4 0,-2 4-2 16,8-4-6-16,6 3-2 0,-6 4-7 0,6-5-2 0,0 6-3 15,0-1-3-15,0 3-4 0,6 5-3 0,8 0-4 16,-8 3-5-16,0-4-8 0,8 4-5 0</inkml:trace>
  <inkml:trace contextRef="#ctx0" brushRef="#br0" timeOffset="14211.87">21817 8356 438 0,'7'0'59'0,"-14"0"-10"0,7-3-2 15,0 10-8-15,-6 1-4 0,-1 2-5 0,1 5-3 0,0 3-3 16,-8 3-2-16,8 2-4 0,-14 6-1 0,7 0 0 15,-7 1-1-15,2-1 1 0,4 0 0 0,1-4-3 0,0 2 1 16,0-9 0-16,7 0 1 0,-8 0-2 0,8-3 1 0,0-4-1 16,6-3-4-16,0 0 3 0,-7-6 0 0,7-2 1 15,0 5 3-15,0-5-3 0,0 0 2 0,0 0-2 16,0-5-1-16,0 5-1 0,0 0-2 0,0-2-1 0,0-3-1 16,0-2 0-16,7 0-2 0,-7-4 0 0,6-1-1 15,0-2 0-15,2-1-1 0,4 0 0 0,-6-2-1 0,8 6 0 16,-1-4 1-16,7 4-3 0,-8 1 1 0,1 2-2 15,7-4 1-15,0 9-1 0,-8-1 1 0,8 4-3 0,-1 0 2 16,7-4 0-16,-6 4-1 0,0 0 0 0,5 0 0 16,-5 4 0-16,0-4-1 0,-1 0 1 0,7 0 0 15,-6 7-2-15,-7-3 4 0,7 4-4 0,-8 0 4 0,2 2-4 16,-2 1 4-16,-5 4-3 0,6-1 4 0,-6-3-2 16,5 7 0-16,-5-3 2 0,6-1-3 0,-7 1 2 0,8 4 2 15,-1-4-2-15,-1-1 0 0,8 1 0 0,0-4 0 16,-1 0-1-16,7 0 0 0,0-4 0 0,1-3 0 15,-1-1 0-15,0 1-2 0,-1 0 2 0,1-8 2 0,1 0-2 16,-1 1-2-16,-6-5 2 0,-8-3 0 0,8 0 1 16,-7 0 2-16,-7 1-3 0,1-5-1 0,-7-4 2 0,7 5-1 15,-14-1 1-15,7-3-1 0,-13 3 0 0,0 4 0 16,0-3 0-16,0 3-1 0,-1 0 0 0,-5 0-4 16,0 7-1-16,0 0-3 0,-1 1-8 0,0-1-7 0,1 4-9 15,-1 4-5-15,0-1-7 0,1 7-6 0,6 2-9 0,-6-1-3 16,5 0-4-16,2 4-6 0,5-1-11 0,0 4-3 15,1 5 9-15</inkml:trace>
  <inkml:trace contextRef="#ctx0" brushRef="#br0" timeOffset="14826.01">22774 8854 415 0,'-25'3'41'0,"5"6"-3"0,0-3-1 0,1 2-1 15,6 3-5-15,0-1-4 0,7 2-7 0,0-1 2 16,-2-4-3-16,8 5-2 0,0-2-2 0,8-2-2 16,4 2-2-16,1-2-5 0,0-5 0 0,6 2-2 0,1-5-2 15,6 3-1-15,1-3-1 0,-1 0-2 0,6 0 4 16,-6-8-3-16,7 1 2 0,0 0 0 0,-8 0-1 15,1-4 4-15,0 4 3 0,0-8 2 0,-6 4 2 0,-1-5 5 16,-5 6 1-16,-2-1 5 0,2 3 0 0,-8 2-1 16,1 2 0-16,-1-1 1 0,-6 2-3 0,0 3 0 0,0 0 0 15,0 0-4-15,0 0 0 0,0 3-2 0,0 6-1 0,-6 1 4 16,-1 2-4-16,7 1 0 0,-6 10-1 0,-1 3-1 16,0 3 0-16,-5 8-2 0,-2 3-1 0,8 0-1 15,-7 1-1-15,0 6 0 0,6-3-1 0,-5 0 0 0,4 0-1 16,-4 0 0-16,6-4-1 0,-8 4 0 0,8-7 0 15,-1-5-1-15,-6-2-3 0,6-4-3 0,1-1 1 0,-6-7-2 16,4 1 0-16,-4-7-5 0,5-6 0 0,-6-2-1 16,6 0-4-16,-5-1 1 0,-8-6-3 0,7-5 0 0,-7-3-2 15,-6-1 0-15,6-2 1 0,-5-8 4 0,-1 8 4 16,0-8 3-16,-1-4 6 0,1 1 3 0,0 3 2 16,1-4 3-16,-1 3 2 0,6 6 1 0,0-5 5 0,7 7 0 15,-7 0 2-15,14 1 3 0,-7 3 0 0,13 4-2 16,-6 0-1-16,6-1-1 0,-7 5-2 0,7-2-2 0,7 2-3 15,-7 3 3-15,0 0-3 0,13 0-2 0,-7 0 0 16,8 0-1-16,-2 0 1 0,8 3 0 0,-1-6-2 16,7 3-3-16,0 0 1 0,1 3 0 0,5 2 2 0,-6 1-3 15,7-1 0-15,-7 5-1 0,7 1 0 0,-1-3-2 16,-6 2-4-16,7 2-3 0,-7 2-2 0,-1-3-6 0,1 1-4 16,1-6-9-16,-1 2-3 0,-6-2-10 0,-1 2-6 15,1-4-11-15,-2 1-4 0,-4-3-10 0,6-2-7 16,-7 0-8-16,-7 0 1 0,7 0 13 0</inkml:trace>
  <inkml:trace contextRef="#ctx0" brushRef="#br0" timeOffset="15975.6">23472 8987 434 0,'0'0'64'0,"0"0"-2"16,0 3-9-16,0-3 0 0,0 0-6 0,-7 0-7 16,7 7-4-16,0 0 0 0,7 5-3 0,-14-2-1 0,1 9-2 15,0-1-3-15,-2 1-3 0,2 6-5 0,-7 0-2 16,6 1-2-16,-5 0 2 0,-1 0-5 0,-1-1 2 0,8-6-5 16,-7-1 3-16,13 4-5 0,-7-8 0 0,1-3 1 15,6-6-1-15,-6 2 0 0,6-4 1 0,0-3-1 16,0 0 0-16,0 0-1 0,0 0 0 0,0 0 0 0,0-3 0 15,0 3 1-15,0 0-2 0,0 0-2 0,0-7 3 16,6-1-4-16,0 0 3 0,1-6-4 0,0 2 3 0,-1-2 0 16,7 0-4-16,0-2 3 0,6-1-1 0,-5 2 0 15,6 8-2-15,-1-8 0 0,-6 5 1 0,6 5 0 16,-5-2-3-16,5 3 1 0,-6 4-1 0,6 0 0 0,1-3 1 16,-7 6-3-16,6-3-2 0,1 8 2 0,-1 0-2 0,-5-1-1 15,12 0-2-15,-7 0 1 0,1 4-4 0,6 1-1 16,-1 2 3-16,2-8-2 0,-8 10 1 0,8-5 0 0,-1 0 2 15,0 0-2-15,-7-4 4 0,7 4-2 0,-6-3 5 16,-1-2-3-16,1-1 3 0,0 2 1 0,-8-4 1 16,-5-3 2-16,6 4 2 0,0-4 2 0,-7 0 2 0,0 0-2 15,-6-4 2-15,8 4 3 0,-8 4 2 0,0-8-4 16,0 4 4-16,0 0-4 0,0 0 2 0,-8 0-2 0,2 0-1 16,0 0-1-16,0 0-2 0,-1 0 3 0,-6 4-2 15,0 0 1-15,-1 3-1 0,-4 0 0 0,-2 0-1 16,7 1 1-16,-7 3-1 0,8 0-1 0,-2 3 1 0,8-3-1 15,-7 3 1-15,6-2-1 0,0-1 0 0,7 0-1 16,0-1 0-16,-6 2 0 0,6-4 0 0,6-1 0 0,-6 3 0 16,7-5 1-16,6 2 0 0,-6-4-1 0,-1-3-2 15,8 4 0-15,-2-4 2 0,1 0 0 0,7 0-1 16,0-4 0-16,-2 1 0 0,2-4 0 0,0-1 0 0,-1 1-1 16,-5 0 1-16,5-4 0 0,1 0 0 0,-8 0-1 15,2-3 2-15,-2 5 0 0,-5-2 0 0,-7 8 1 0,7-1 1 16,-7 0-1-16,0 4-2 0,0 0 0 0,0 0 2 0,0 0-3 15,0 0-1-15,0 0 2 0,0 0-1 16,-7 0 0-16,7 4 1 0,-7 0 0 0,1 2 1 0,0 6-1 16,-8-1 0-16,8 3 0 0,-7 2 0 0,0 2 0 0,6 0 0 15,1 0 2-15,0 0-2 0,6 1 0 0,-8-1 0 16,8-3-1-16,0 0 0 0,0-4 0 0,0 0-1 0,0-4-1 16,8 3 1-16,-16-5-2 0,16-2-4 0,-2 1-1 15,0-4-2-15,1 0 0 0,6 0-2 0,0 0-1 16,7 0-3-16,-1 0 3 0,-6-7-2 0,14 2-2 0,-9 2 3 15,2-4 3-15,0 0 1 0,-1-4 1 0,-5 0 2 16,5-1 1-16,-6 1 3 0,0-3 2 0,7 3 1 0,-14 0 6 16,7 0 2-16,-6 7 6 0,-1-3 2 0,-6 3 2 15,7 4 0-15,-7-3-1 0,0 3-1 0,0 0-2 16,0 0 0-16,0 0-4 0,0 0-1 0,0 3-1 0,0-6 0 16,-7 6 0-16,7 5-2 0,0-1 0 0,-6 1-1 15,-1 6 0-15,0-3 0 0,1 8-2 0,0-5 0 0,-1 4 1 16,0 4-1-16,1-3 0 0,6-5 1 0,-6 0-1 15,6 1-1-15,0 0 1 0,0-3-1 0,0-2 1 0,0-2-1 16,0-5 1-16,0 1 1 0,0 0 0 0,0-4 0 16,0 3-3-16,0-3 3 0,6 0-3 0,-6-3 3 15,6 3-3-15,8-4 3 0,-8 0-2 0,14 1-2 0,-7-5 2 16,6 0 0-16,0-2 0 0,1-1-1 0,0 0-1 16,-7-1 0-16,7 2 3 0,-8-1-3 0,1 4 3 0,0 3 0 15,-6-3-4-15,-7 7 3 0,6-5-2 0,-6 5-2 16,0 0 2-16,0 0-1 0,0 0 1 0,0 5 0 0,0 2 1 15,0 0 1-15,0 1 0 0,-6 2 0 0,6 5-2 16,0 0 3-16,0-4 0 0,0 7-2 0,-7-3-1 0,7-1 3 16,0-2-3-16,0-1 4 0,0-1-4 0,0-2 3 15,0-8-3-15,0 3 3 0,0 2-3 0,0-5 0 16,0 3 3-16,0-3-3 0,7 0 1 0,-7-3 2 0,0 3 0 16,0 0-2-16,0 0-1 0,0 0-2 0,0 0 1 15,0 3 0-15,0 0-1 0,6-3-5 0,-6 4-5 0,6 0-8 16,2 2-11-16,-2-1-17 0,0 2-15 0,1 0-15 15,6 1-21-15,-7-5-11 0,7-3 10 0,-6 4 12 0,0-1 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17:14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 1985 401 0,'0'0'23'0,"0"0"-5"0,0 0 6 0,0 0-3 16,0 0 1-16,0 0-7 0,0 0 4 0,0 0-2 0,0 0 0 16,0 0 3-16,0 0-5 0,0 0 6 0,0 0 0 15,0 0-2-15,0 0 2 0,0 0-1 0,0 0-3 16,0 0 2-16,0 0-3 0,0 0-1 0,0 0 2 0,0 0-1 15,0 0-2-15,0 0-1 0,0 0-1 0,0 0-3 16,0 0 1-16,0 0-5 0,0 0 4 0,0 0-2 0,0 0-3 16,0 0 1-16,0 0 1 0,0 0 0 0,0 0 0 0,6 0 2 15,0 0-2-15,-6 0 2 0,8 0-1 16,4 0 0-16,-6 0-1 0,8 0 0 0,-1 0 0 0,-1 0-5 16,2 0 4-16,6 0 0 0,-1 0-3 0,1 0-2 0,-2 0 3 15,2 0 1-15,7-3 0 0,-7-2-1 0,5 2-2 16,1 3 2-16,0-3-3 0,0-1-2 0,1 0 3 0,-1-3 2 15,-1 3-3-15,7 1-2 0,-5 3 0 0,-1-4 3 16,0 4-1-16,7-4 0 0,-7 1 0 0,0 3 3 0,0 0-5 16,-1 0 5-16,2 0-2 0,-1-4 2 0,-6 4-3 15,6 0-2-15,0 0 2 0,-7 0 0 0,7 0 2 16,0 0-2-16,1 0-2 0,-8 0 4 0,7 0-2 0,0 0 2 16,0 0-5-16,0 0 5 0,-7 0-4 0,7 0-1 15,1 0 1-15,-1 0 3 0,0 0 2 0,-7 0-1 16,1 0 0-16,6 0-3 0,-7 0 3 0,1 0 0 0,0 0-2 15,-1 0 1-15,1 0 0 0,-8 0 0 0,8 0 0 16,0 0-4-16,-1 0-1 0,1 0 6 0,6 0 0 0,-7 0-5 16,7 0 4-16,0 0 0 0,1 0-4 0,-1 0 2 15,6 0 2-15,1 0-4 0,-7 0 0 0,7 0 5 0,5 0-1 16,-11 0-4-16,5 0 5 0,1 0-5 0,-1-4 5 16,-6 4-2-16,0 0 1 0,1 0 0 0,-1 0-4 15,-1 0 5-15,-5 0-1 0,0-3 0 0,5 3 0 0,-5-4-3 16,-6 4-1-16,4 0 0 0,2-4 0 0,-7 4 3 15,7 0 2-15,-7-3 0 0,0 0 0 0,0 3-5 0,0 0 1 16,0 0 0-16,0 0 0 0,-6 0 5 0,5 0-1 16,1 0-4-16,-6 0 4 0,6 0-4 0,-7 0 0 0,2 0 0 15,-2 0 0-15,0 0 0 0,0 0 1 0,1 0 0 16,-7 0 5-16,0 0 0 0,7 0-2 0,-7 0 0 0,0 0 0 16,0 0 1-16,0 0 0 0,0 0 0 0,0 0 0 15,-7 0 1-15,14 0 2 0,-7 0 0 0,0 0 0 16,0 0 0-16,0 0-2 0,0 0-2 0,0 0 4 0,0 0-2 15,-7 0-2-15,7 0 2 0,0 0 0 0,0 0 0 16,0 0 0-16,0 0 0 0,0 0 0 0,0 0 0 0,0 0 1 16,0 0-1-16,0 0 0 0,0 0 3 0,0 0 0 15,0 0-5-15,0 0 3 0,0 0-2 0,0 0 0 16,0 0 5-16,0 0-3 0,0 0 2 0,0 0-1 0,0 0-2 16,0 0 0-16,0 0-1 0,0 0 0 0,0 0-1 15,0 0 0-15,0 0 0 0,0 0 0 0,0 0 0 0,0 0 0 16,0 0-1-16,0 0 0 0,0 0-1 0,0 0 2 15,0 0-5-15,0 0 4 0,0-5-6 0,0 5 4 0,0 0-2 16,0 0-5-16,0 0-1 0,0 0-6 0,0 0-1 16,0 0-6-16,0-3-5 0,0 3 0 0,0-4-7 15,0-3-5-15,0 3-5 0,0-3-5 0,0-5-4 0,0 5-4 16,0-4-5-16,0-3-14 0,0 2-14 0,-7-2 9 0,1-1 13 16</inkml:trace>
  <inkml:trace contextRef="#ctx0" brushRef="#br0" timeOffset="5533.24">18034 1890 408 0,'0'-3'22'15,"0"3"-3"-15,0 0 4 0,0 0 1 0,0 0-3 16,0 0-2-16,0 0 0 0,0 0-1 0,0 0-1 16,0-4-2-16,0 4-3 0,0 0 3 0,0 0-1 0,0 0-1 15,6 0-1-15,1 0-3 0,-1 0 1 0,7 0-1 16,-6 0 0-16,12 0-1 0,-6 0 1 0,13 0-1 0,-7 0-1 16,8 0 1-16,-1 0-1 0,0 0-2 0,6 0 3 15,1 0-4-15,6 0 3 0,-7 0-4 0,8 0 3 16,-1 0 0-16,6 0-1 0,1 0-1 0,-1 0 0 0,1 0 0 15,-1 4-1-15,2-1 0 0,4-3 1 0,-5 4 1 16,-1 0-2-16,8-1 4 0,-1 4 2 0,-7-2 1 0,8 1 0 16,-1-2-3-16,7 0 1 0,-2 3 0 0,2 0-2 15,6-3-1-15,1 3-1 0,-1 1 1 0,6 3-1 16,1-5-1-16,6 2-1 0,0 3 0 0,1-4-1 0,-1 1-1 16,0 2 2-16,7-2-1 0,-8 3 1 0,2 0-2 15,-8-4-1-15,2 5 1 0,-2-5 1 0,-6 4 2 0,-6-4-3 16,-1 5 1-16,1-6-1 0,-8 2 2 0,-4-1-3 15,-9 0 0-15,1 2 2 0,-6-7-1 0,-7 2 0 0,-6 3 1 16,0-7 0-16,-1 4 0 0,-6-4 1 0,-6 0 2 16,-1 0 3-16,-6 0 2 0,0 0 0 0,6 0 2 0,-6 0 1 15,0 0-5-15,-6 0 0 0,6 0 2 0,0 0-5 16,0 0-1-16,0 0 1 0,0 0-4 0,0 0-2 0,0 0-8 16,0 0-7-16,0 0-8 0,0 0-9 0,-6 0-15 15,-1 0-12-15,0 0-14 0,-6 0-20 0,1 0 2 16,-8 0 14-16,0 0 7 0</inkml:trace>
  <inkml:trace contextRef="#ctx0" brushRef="#br0" timeOffset="7389.48">8603 1633 404 0,'-27'8'17'0,"2"-4"0"0,-1 3 1 0,-7-3 1 16,-6 3 1-16,6 0-7 0,-6 0 0 0,1-2 1 0,-1-2 1 16,-1 0 0-16,1-3-3 0,0 4 1 0,-7-4 0 15,7 4-1-15,1-4 4 0,5-4-5 0,-7 0 0 16,1 1 1-16,7 0 1 0,-7-2-5 0,7 2 3 0,-1-4-1 16,-7-1-5-16,8 1 2 0,7-4-1 0,-8 0 1 15,0 4-1-15,7-4-1 0,0-5 1 0,0 6-2 0,0-1-1 16,6 0 0-16,1-1-1 0,-1-2 0 0,1 3 0 15,-1-3 1-15,7-1-1 0,0 5 1 0,-7-2-2 0,14-2 1 16,-7 3-1-16,7-1 1 0,-1-2-1 0,0 3 0 16,1-1-1-16,6-2 0 0,0 3 0 0,0-3-1 0,0 3-2 15,0-4 4-15,0-1-2 0,6 6 0 0,-6-5 2 16,7-3-3-16,0 3-2 0,-1 1 1 0,1-4 2 16,5 0 2-16,-5-1 0 0,6 1 0 0,0 0 0 0,0-1 0 15,0-3-1-15,7 4 0 0,-8-4-4 0,8 0 5 16,0 4-2-16,5-5-3 0,-5 1 4 0,6 4-4 0,1-4 4 15,-1 0-4-15,0 0 4 0,7 4-4 0,-8-3 2 16,7 1 2-16,-5 3 0 0,5-2 0 0,1 1-4 16,0 6 3-16,0-2 1 0,5 0 0 0,-5 3 0 0,6 0-1 15,-1 3-2-15,2 2 0 0,5-2 0 0,1 4-1 16,0 4 2-16,0-5-2 0,5 2 0 0,2 3 2 0,-1 3-5 16,-1-3 5-16,-5 9 0 0,7-6 0 0,-8 4-4 15,1-3 5-15,-7 4-4 0,-7-2 4 0,7 6-2 16,-13-1-1-16,1 3 3 0,-1-2-2 0,-7 2 3 0,-6 4 0 15,0 1 1-15,-7-1 1 0,-6 4-1 0,0 4 4 0,0 7 0 16,-12-4-1-16,5 4 1 0,-13 0 2 0,1 3-5 16,0 2 5-16,-8-1-1 0,-5 2-2 0,-1 1-3 0,1-3 3 15,-7-1-5-15,-7 1 3 0,7-4-5 0,-7 3-4 16,1-2-4-16,-7-5-7 0,6 0-1 0,0-3-5 16,8 0-6-16,-9-5-9 0,15 1-6 0,-7-3-11 0,7-4-12 15</inkml:trace>
  <inkml:trace contextRef="#ctx0" brushRef="#br0" timeOffset="9631.7">24005 1938 401 0,'-6'14'36'0,"0"8"2"0,-7 4-3 16,6 7 2-16,-6 4 4 0,1 6-4 0,-2 5 1 16,1 7-3-16,-7 7 3 0,8 8 0 0,-8-1 1 0,0 9 0 15,1 2-3-15,-1 4-1 0,0 5-3 0,-5 2-5 16,5 1-1-16,-6-2-2 0,0-1-3 0,0 3-1 0,7-8-2 16,-8-4-5-16,8 0 0 0,-7-6-2 0,6-7-2 0,1-6 0 15,0-2 1-15,-1-7-1 0,7-4-2 0,0-9 0 16,0-1-4-16,-1-6 1 0,2-3 0 0,5-3 1 15,0-5 0-15,7-2-1 0,-6-4 0 0,6-3-1 0,0-9 0 16,0 0-1-16,0 1 0 0,0-4 0 0,0 4 0 16,0-4 0-16,0-4-1 0,0 4 0 0,0 0-3 0,0 0 0 15,0 0 1-15,0 0 0 0,0 0 3 0,0 0-1 16,0 0-3-16,0 0 1 0,0 0 3 0,0 0 0 16,0 0-2-16,0 0 2 0,0 0-2 0,0 0-2 0,0 0 1 15,0 0 3-15,0 0 0 0,0 0-1 0,0 0-3 16,0 0 0-16,0 0 2 0,0 0-1 0,0 0 3 0,0 0-1 15,0 0-3-15,0 0 4 0,0 0 0 0,0 0-2 16,0 0-2-16,0 0 4 0,0 0-1 0,0 0-1 16,0 0-2-16,0 0 0 0,0 0 4 0,0 0-1 0,0 0-3 15,0 0 4-15,0 0-4 0,0 0 4 0,0 0 0 16,0 0-2-16,0 0 2 0,0 0-4 0,0 0 1 0,0 0 3 16,0 0-1-16,0 0-1 0,0 0-2 0,0 0 4 15,0 0-4-15,0 0 4 0,0 0-4 0,0 0 4 16,0 0-1-16,0 0-4 0,0 0 5 0,0 0-4 0,0 0 3 15,0 0 0-15,0 0-1 0,0 0-2 0,0 0 1 0,0 0-1 16,0 0 3-16,0 0 0 0,0 0-3 0,0 0 1 16,0 0 1-16,0 0-1 0,0 0-4 0,0 0 0 15,0 0-6-15,0 0-7 0,0 0-9 0,0-4-10 0,0 1-15 16,0 0-16-16,6-6-15 0,-6-2-17 0,7 0-11 16,6-4 15-16,-7 1 8 0,8-4 11 0</inkml:trace>
  <inkml:trace contextRef="#ctx0" brushRef="#br0" timeOffset="10844.22">25986 2282 426 0,'-6'25'31'0,"-8"9"0"0,1 6 2 15,0 7-1-15,-6 1-1 0,-1 11-5 0,-6 0 2 0,0 3-2 16,-1 3-2-16,-5 9-1 0,-1-5-1 0,1 5 1 15,-1 3-1-15,-5 3-2 0,-1-4 1 0,-1 5-1 16,1-4-1-16,0 1-1 0,0-1-3 0,7-8 0 0,-8 1-2 16,8-4-1-16,-1-7-1 0,7-5 0 0,1-2 1 0,-1-8-2 15,6 0 1-15,0-8-4 0,7 1 2 0,1-8-2 16,-2-3 0-16,1-1-3 0,6-3 2 0,1-3 0 0,6-4-1 16,-7 2-1-16,7-6 0 0,0 1 0 0,0-1-1 15,-6-8 0-15,12 5 0 0,-6-5-1 0,-6 4 0 16,6-7 0-16,0 5 0 0,0-5-3 0,0 0-1 0,0 0 4 15,0 0 0-15,0 0 0 0,0 0-3 0,0 0 0 16,0 0 4-16,0 0-4 0,0 0 5 0,0 0-4 0,0 0 3 16,0 0-1-16,0 0-2 0,0 0 1 0,0 0 0 15,0 0 2-15,0 0-3 0,0 0 1 0,0 0 3 16,0 0-1-16,0 0-1 0,0 0 4 0,0 0 0 0,0 0 2 16,0 0 0-16,0 0 0 0,0 0 0 0,0 0 1 15,0 0 1-15,-6 0-1 0,6 0-1 0,-8-5-3 0,2 2 0 16,6-1 1-16,-6-3-2 0,0 0 1 0,-8 7-3 15,8-7 1-15,-1-2 0 0,1-1 0 0,-8-1 0 0,8 5-1 16,-6-2 0-16,4-1-2 0,-4-1 1 0,-1 3 1 16,6-8 0-16,-12 8 0 0,5-4-1 0,2-3 0 15,-8 2 0-15,1 1-4 0,-1 0 4 0,0-4-3 0,-5 1 1 16,-1 0 3-16,-1-2-2 0,-5 2-2 0,6 0 4 0,-7-1 0 16,7 4-4-16,-7-4 0 0,1 4 4 0,-1-3-1 15,1 2 1-15,6 1-1 0,-7 0 0 0,1 0 0 0,-1 0-3 16,7 4 1-16,-6-4 0 0,5 4 1 0,-5-5 1 15,6 5 0-15,-1-4 0 0,1 4-2 0,1 0-1 16,-1-5 1-16,0 6 2 0,-1-2 0 0,1 2 0 0,0-2-3 16,1-1 1-16,5 3 0 0,-6 2 2 0,-1-3-2 15,9-1 0-15,-2 1 1 0,0 4 0 0,-6-2 0 16,13-2-2-16,-7 4 3 0,1-1-1 0,6 1-2 0,-6-1 4 16,5 0-2-16,1 4 0 0,0-4 0 0,0 1 0 15,1 3-2-15,-2 0 4 0,1 0-1 0,7-4 0 0,-8 4 0 16,8 0-1-16,0-3 1 0,-8 3-2 0,8 0 0 15,0 0 0-15,-8-4 2 0,8 4 0 0,-1-4-3 16,1 8 0-16,-7-8 3 0,6 4-1 0,-5 0 0 0,5 0 0 16,0 0-2-16,1-3 4 0,-1 3-3 0,1-4 3 15,-1 4-1-15,7 0-3 0,0 0 1 0,-6 0 3 0,6 0-4 16,0 0 1-16,0 0 3 0,0 0-4 0,0 0 2 16,6 0 2-16,-12 0-1 0,6 0-1 0,0 0-2 0,0 0 1 15,0 0 2-15,0 0-2 0,0 0 0 0,0-4 0 16,0 4 0-16,0 0 1 0,0 0-2 0,0 0 0 15,0-3-3-15,0 3-1 0,0 0-5 0,0 0-7 0,0 0-8 16,0 0-9-16,0 0-8 0,0 0-14 0,0 0-14 0,0 0-11 16,0 0-21-16,0 0 0 0,0 0 13 0,6-3 11 15,-6-1 9-15</inkml:trace>
  <inkml:trace contextRef="#ctx0" brushRef="#br0" timeOffset="12121.49">23778 2876 404 0,'6'3'26'0,"0"1"0"0,8 0 1 0,-8-1-5 15,8 5 0-15,-2-2-5 0,1 3 1 0,1-2 0 16,5 0 1-16,-6 4-4 0,7-4 2 0,-1 5-5 16,1-6 3-16,-1 5-1 0,7 0-3 0,-6 0-2 0,6 4 1 15,7-5-1-15,-7 2-1 0,6 3 0 0,1 0-1 16,-1-1-1-16,1 1 0 0,6 3-1 0,-1-3-1 0,2 4-2 16,-1-1 1-16,0-1 0 0,7-2-1 0,-7 4 1 15,0 3 1-15,-1-5-1 0,2 2-2 0,-1-1 0 16,0 5 0-16,1-6 1 0,-2 2 0 0,-5-1-3 0,-1 4 1 15,1-3 1-15,-7-5-1 0,7 4 1 0,-7-3-1 16,-7 0-1-16,1 0 0 0,0-4 0 0,-2 3 1 0,-4-6-3 16,-1 2-3-16,0 2 2 0,-6-5-4 0,-1 0-2 15,0-3-5-15,-6-1-1 0,6-3-5 0,-6 4-3 0,0-4-3 16,0 0-7-16,0 0-6 0,0 0-7 0,-6-4-14 16</inkml:trace>
  <inkml:trace contextRef="#ctx0" brushRef="#br0" timeOffset="12822.34">24031 2355 415 0,'20'11'25'0,"0"0"0"0,5 4 0 15,2-5-4-15,-1 5 3 0,0 4-8 0,7-4 0 0,-1-4-1 16,7 7 0-16,-7 0-1 0,15-3 1 0,-9-1-5 15,8 5 2-15,6 4 1 0,-6-6-2 0,-1 1-1 16,7 5-1-16,1-2-1 0,-8 1-5 0,7 0 4 0,-6 0-5 16,6 4 4-16,-6-3-1 0,-1-2-5 0,8 1 4 15,-8-1-2-15,1-2-2 0,-1-1 3 0,1 5-4 0,-1-9 4 16,1 5-2-16,-7-5 0 0,0 0-3 0,-7-2 4 16,7 2-4-16,-13-3 0 0,1-2 4 0,-1 1 0 15,-6-3-1-15,-8 1-4 0,1-1 3 0,0-4-2 0,-6 1 1 16,-7-4-1-16,6 4 0 0,-6-4-2 0,0 0-2 15,-6 4-5-15,-1-4-3 0,1 0-8 0,-1 0-7 0,-6 0-5 16,7 0-5-16,-8 0-13 0,2 0-11 0</inkml:trace>
  <inkml:trace contextRef="#ctx0" brushRef="#br0" timeOffset="13501.25">24481 3341 410 0,'0'0'27'0,"0"0"3"0,0 4-2 0,-6-4 0 16,6 7 1-16,-6-3-9 0,-2 3 3 0,2 0-2 16,0 0 1-16,-8 1-2 0,2 3 2 0,5 0-1 0,-6-4-1 15,0 4-1-15,0 0 0 0,6-4 3 0,-5 4-2 16,-2-3-3-16,1 3 0 0,1 0 0 0,4 0 1 0,-4 0-1 15,-1 0-1-15,6-1-1 0,-6-2-2 0,1 3-2 16,12-4-1-16,0 0-2 0,-8 0-4 0,2-3 2 16,6 4-2-16,0-8-6 0,0 0-4 0,0 3-4 0,6-3-3 15,-6 0-8-15,0 0-7 0,0 0-7 0,-6 0-7 0,6 0-12 16,0 0-13-16,0 0-16 0,0 0-1 0,0-3 6 16</inkml:trace>
  <inkml:trace contextRef="#ctx0" brushRef="#br0" timeOffset="14620.08">24650 2773 401 0,'0'0'27'0,"0"0"-3"0,0 0-1 0,0 0-2 0,0 0-4 15,0 0-4-15,0 0 2 0,0 0-5 0,7 0 0 16,0 4 2-16,-1-4 0 0,0 3-1 0,1 1-1 0,6 0-1 16,-6-1-3-16,6 5 0 0,0-5 1 0,-1 5-1 15,2-1 0-15,-8 0-1 0,7-4-1 0,-6 5 0 16,-1 3 0-16,1-4-3 0,-7 4 1 0,6-4 0 0,-6 5 0 15,0-1 0-15,0 3 1 0,-6-2-1 0,-1 2 1 16,1 0 0-16,-1 1 1 0,1-4-2 0,-7 4 1 0,7-4 1 16,-8 4 4-16,1-4 2 0,0-4 1 0,0 4 3 15,0-3-2-15,0-2 3 0,7-1 4 0,-8-2-1 0,1-3-1 16,1 4-1-16,-2-4 0 0,2 0 0 0,-2 0 0 16,1-4 0-16,0 4-2 0,0-3 0 0,1-2 2 15,4 5 0-15,-4-3 0 0,5 0-3 0,-6-1 1 0,7 4-1 16,-1 0 1-16,1-4 0 0,6 1-4 0,0 3-1 15,-6 0-3-15,6-4 0 0,0 8-2 0,0-4-1 16,0 0-1-16,0 0 2 0,0-4-2 0,6 8-3 0,-6-4 4 16,6-4-2-16,1 8 0 0,-1-1-2 0,7 1-1 0,0 0 2 15,7 2 0-15,-1 2-3 0,1-1 3 0,6 4-4 16,-6 0 3-16,-1 1 0 0,7-2 0 0,-6 1-4 0,6 0 4 16,-7 1 0-16,1-6-2 0,-7 6 1 0,6-5 2 15,-6 1-3-15,1-1 2 0,-8-4-1 0,0 5 1 16,1-8-1-16,0 3 2 0,-7-3 1 0,0 4-1 0,0-4 2 15,0 0 0-15,0 0 0 0,0-4 0 0,0 8-4 16,0-8 1-16,0 4-1 0,0 0 0 0,0 0 1 0,0 0-3 16,0 0-3-16,0 0-3 0,0 0-8 0,0 0-3 15,0 0-10-15,0 0-12 0,0 0-13 0,0 0-14 16,0 0-15-16,0 0-14 0,-7 0 10 0,7 0 14 0</inkml:trace>
  <inkml:trace contextRef="#ctx0" brushRef="#br0" timeOffset="16284.39">26266 3278 401 0,'0'0'32'0,"0"0"3"0,0 0-1 16,0 0 2-16,0 0-1 0,0 0-5 0,0 0-5 0,0 0 0 15,0 0-3-15,0 0-2 0,0 0-2 16,6 0-1-16,0 0-3 0,2 0-1 0,4 0-1 0,1 0-2 0,1 4 0 16,4 0-1-16,9-1-1 0,-1 2-1 0,6 2-2 15,-5 1 0-15,-1 2-1 0,6-3 0 0,-6 5 0 16,1 2 0-16,5-7 1 0,-7 4-3 0,2 1 0 0,-7-2-1 16,-1 0 0-16,0-2 0 0,1 3 0 0,-7 0 1 15,0-4 0-15,-6 0 1 0,5 1-1 0,-12-3 1 16,8-5 0-16,-8 3-1 0,0-3 0 0,0 4 1 0,6-4 0 15,-6 0 1-15,-6-4 4 0,6 4 0 0,0 0 0 16,0 0 0-16,0 0 0 0,0 0 4 0,0 0-1 0,0 0 1 16,0 0 3-16,0 0 0 0,0 0 0 0,0 0-1 15,0 0 0-15,0 0 4 0,0 0 0 0,0 0-3 0,0 0-1 16,0 0-1-16,0 0-1 0,0 0 2 0,0 0-5 16,0 0 3-16,0 0-5 0,0 0 3 0,0 0-4 15,0 0 2-15,0 0-2 0,0 0-3 0,0 0 4 0,0 0-5 16,0 0 4-16,0 0-5 0,0 0 0 0,0 0 4 15,0 0-2-15,0 0-2 0,0-3 3 0,0-2-4 16,0-3 4-16,0 1-4 0,0 0 3 0,0-4-4 0,0 0 4 16,0-3-4-16,0 0 4 0,0-2-5 0,0 2 4 15,0 0 0-15,0-1-1 0,0 4-5 0,0 0 1 0,0-4-1 16,0 4-6-16,0 0-2 0,0 4-6 0,0-5-8 0,0 9-7 16,0-4-9-16,0-1-8 0,0 1-9 0,0 3-11 15,0 1-6-15,0 3-18 0,-8-4-7 0,2 0 13 16,6 1 7-16</inkml:trace>
  <inkml:trace contextRef="#ctx0" brushRef="#br0" timeOffset="16694.88">26748 3557 404 0,'-7'7'37'0,"-6"0"-1"0,7 1 3 16,-8 0-2-16,2-2 3 0,-2 2-7 0,2-5 0 16,-1 2-2-16,-1 2-6 0,2-4-4 0,-2 1-2 15,1 0-2-15,0-4-2 0,0 3 1 0,1-3-6 0,4 0-3 16,2 0-5-16,0 0-2 0,6 0-11 0,-7 0-5 15,7 0-13-15,0 0-8 0,0 0-9 0,7-3-7 16,-1-1-16-16,0 0-11 0,2 1 7 0</inkml:trace>
  <inkml:trace contextRef="#ctx0" brushRef="#br0" timeOffset="17145.13">27614 3176 407 0,'-20'15'37'0,"-6"-1"2"0,0 4 5 0,-13 8 1 16,7-4 3-16,-7 8-4 0,-7-2 3 0,1 6 4 15,-8-1-2-15,1 0-5 0,0 0-2 0,0 0-6 0,-1-1-4 16,2-2-4-16,5 0-3 0,1-4-3 0,-1-1-3 16,13-3-3-16,1-5-2 0,6 2-2 0,7-4-2 0,-1-5-5 15,13 3-7-15,-6-7-10 0,7-3-6 0,6 2-4 16,0-5-7-16,0 0-4 0,13 0-9 0,-7-5-6 16,7 2-4-16,1-3-6 0,5-7-7 0,0 6-11 0,8-7-11 15,-1-1 7-15,6-3 6 0</inkml:trace>
  <inkml:trace contextRef="#ctx0" brushRef="#br0" timeOffset="17364.56">27555 3323 422 0,'0'11'35'0,"-6"3"4"0,-1 4 0 0,1 4 1 15,-1 4 1-15,1 3-1 0,-1 1 3 0,-6 6-2 0,0-6-3 16,0 2 0-16,0 1-3 0,0-3-1 0,-6-1-6 15,5 0-4-15,2-7-3 0,5 4-5 0,-6-3-2 0,0-6-2 16,7 5-4-16,-8-7-8 0,8 3-7 0,6-3-8 16,-6-4-4-16,-1-1-6 0,7 3-6 0,0-6-6 15,0-4-6-15,0 1-6 0,0-1-9 0,0-3-7 0,-7 0-13 16,7-3-5-16,0-1 12 0</inkml:trace>
  <inkml:trace contextRef="#ctx0" brushRef="#br0" timeOffset="17575">26891 3506 419 0,'-7'-4'59'0,"7"0"-7"0,0 1-6 0,0 3-1 0,0-4-4 16,7 4-9-16,-1 0-4 0,1 4-3 0,0-4-3 0,5-4-3 15,2 8-2-15,-2-4-3 0,1 3-2 16,1 1-3-16,-2 3-4 0,8 1-4 0,-7-2-3 0,0 6-7 15,6-1-8-15,-5 0-7 0,-2-1-8 0,2 2-5 0,5-1-5 16,-5 0-4-16,-2 1-7 0,2-6-8 0,-2 2-9 16</inkml:trace>
  <inkml:trace contextRef="#ctx0" brushRef="#br0" timeOffset="18020.72">28044 3282 433 0,'-14'19'50'0,"-4"-1"2"0,4 8 2 0,-6-1 1 15,-5 7 3-15,-1 2-7 0,-7-1 0 0,7 0-3 16,0 4-4-16,-7-5-7 0,7-2-6 0,-6 3 0 0,-1-4-5 15,7-3-3-15,-7-1-3 0,1 1-4 0,6-3 0 16,-1-2 0-16,2-3-2 0,-1-3-4 0,6 0 0 16,0-1-3-16,1-3 0 0,6 0-3 0,0-3-5 0,7 0 0 15,-2-5-6-15,2-3-7 0,6 4-4 0,-6-4-8 16,6 0-7-16,6 0-6 0,-6-4-7 0,6 1-8 0,2-2-5 16,4 2-3-16,2-2-3 0,-8-2-7 0,7 4-7 15,7-4-5-15,-8-5 13 0</inkml:trace>
  <inkml:trace contextRef="#ctx0" brushRef="#br0" timeOffset="18418.3">28148 3338 414 0,'20'3'23'0,"-1"4"1"0,7 1-1 15,-6 6 0-15,-1-2 1 0,-6 5-4 0,0-2-2 16,-7 7 3-16,2 4-3 0,-2 0 4 0,-6-1 0 0,-6 1 5 16,-2-1 3-16,-4 1 1 0,-8 0 2 0,-5-4 1 15,-2 3 5-15,-5-3 1 0,-1-4-2 0,-6-4-4 0,0 6-5 16,0-9-2-16,-7 0-4 0,1 0 1 0,6-8-3 15,-1 1-2-15,-5-1-2 0,12-3-2 0,7 4-2 16,-6-4-2-16,6 0-4 0,6-4-1 0,1 4 3 0,-1-3-1 16,7-1-5-16,-7 4-1 0,8-3 4 0,-2-4-4 15,-5 3 1-15,6-4-2 0,0 0 2 0,-1 2-1 16,2-2-3-16,-8 5-1 0,14-6-1 0,-7 3-6 0,-1 2-7 16,8 0-4-16,0 1-7 0,-2 3-12 0,2 0-7 15,6-4-6-15,0 4-5 0,6 0-3 0,2 0-5 0,4 0-8 16,2 4-12-16,-1-4-3 0,6 0 7 0,-6-4 12 0</inkml:trace>
  <inkml:trace contextRef="#ctx0" brushRef="#br0" timeOffset="18734.31">28584 3587 409 0,'-19'14'50'0,"-1"1"2"0,-6 7 3 0,0 3 4 0,-7 1 1 16,1 2-1-16,-1 3-5 0,-5 1-5 0,5-2-6 15,-13 2-4-15,7-3-3 0,-7 1-4 0,1 0-4 0,0-1-3 16,5 0-4-16,-5-3-2 0,5-3-2 0,8-2-2 15,-1 1-2-15,1 0-2 0,13-4-4 0,-8-7-3 16,14-1-1-16,0 2-9 0,7-7-9 0,0-2-9 0,6 0-13 16,-8-3-10-16,8 0-5 0,8 0-12 0,-2-6-9 15,0-7-10-15,7 6-11 0,7-4 4 0,-8-3 9 0,8-1 7 16</inkml:trace>
  <inkml:trace contextRef="#ctx0" brushRef="#br0" timeOffset="19045.88">28499 3630 421 0,'14'-7'33'0,"5"3"-3"0,-6 4-1 0,7 0-1 0,5 0-3 16,-5 8-1-16,7-1-2 0,-9 4-2 0,9 7 0 16,-7 1 1-16,-1 2-4 0,0 5-1 0,1 4 2 15,-7 2-1-15,-7 1-2 0,1 4 5 0,0 0-3 0,-7-4 2 16,-7 3 4-16,0 1 1 0,-5-3 3 0,-8-2 5 15,1 1 1-15,-7-4 0 0,-7-2-5 0,1-7-5 0,-7 3 1 16,-1-5-2-16,1-3-6 0,0-8 1 0,-7 0-5 16,14-3 2-16,-7-8-5 0,6 4 2 0,1-7-3 15,6 0-1-15,-1-5-3 0,1 2 1 0,7-1-4 0,6-5-3 16,-6 3-2-16,5-1-6 0,2-6-1 0,-2 2-4 16,1 4-4-16,1-5-7 0,-2 4-1 0,8 5-2 15,-8-1-7-15,8 0-2 0,0 8-8 0,-1-1-6 0,1-1-11 16,6 2-8-16,-7 6-16 0,7 2-5 0,0 2 14 15,7 0 7-15</inkml:trace>
  <inkml:trace contextRef="#ctx0" brushRef="#br0" timeOffset="20094.66">29229 4407 414 0,'0'-4'73'0,"-6"0"-1"0,6 1-6 0,0 3-5 16,-7 0-5-16,7 0-12 0,0-4-3 0,0 8-3 15,0-8-5-15,7 8-6 0,-7-4-3 0,6 0-3 0,-6 0-3 16,6 3-3-16,8 1-3 0,-8 3-1 0,7 0-8 15,0 2-2-15,0 1-8 0,1 1-4 0,4 3-8 16,-4-2-7-16,-1 3-9 0,-7-5-5 0,8 1-6 0,-14 0-9 16,6-3-7-16,-6 3-8 0,-6-4-11 0,-1 0-1 0,-6 1 11 15</inkml:trace>
  <inkml:trace contextRef="#ctx0" brushRef="#br0" timeOffset="20269.43">28969 4567 408 0,'-7'-3'78'0,"-6"3"-1"0,7-3-4 15,-1-1-6-15,7 4-5 0,0-4-10 0,-7 4-6 16,7-3-6-16,0 3-1 0,0 0-7 0,0 0-2 16,0 0-5-16,0 3-4 0,7-3 0 0,-7 0-5 0,7 0-3 15,-1 4-3-15,0 0-6 0,1-1-2 0,6 0-6 16,0 9-13-16,0-5-10 0,6 5-8 0,1-1-15 0,-7-1-10 16,7 5-14-16,0-4-14 0,-8 4-13 0,8-1 11 15,-1-3 7-15,-5 1 13 0</inkml:trace>
  <inkml:trace contextRef="#ctx0" brushRef="#br0" timeOffset="21571.7">30427 4928 419 0,'0'0'39'0,"0"0"-6"16,0 0 2-16,0 0-3 0,0 0-1 0,0 0-5 16,0 0-4-16,0 0 0 0,0 0 2 0,0 0 0 15,7 0-2-15,-1 0 3 0,1 0-3 0,0 0-2 0,-1 0 0 16,6 0-4-16,-4 0-1 0,11 0 0 0,-6 3-4 16,0 0 3-16,1 1-5 0,-2 0 2 0,1 3-3 0,-6 4 2 15,6-4-5-15,-1 8 3 0,-4-5 0 0,-2 5-1 16,0 4-1-16,0-4-1 0,-6 3 0 0,8 4-1 15,-8-4 0-15,0 5 0 0,-8-6 0 0,2 3 0 0,0-3-3 16,0 2-1-16,-8-5 5 0,1 0-1 0,0-2 1 16,0-1 1-16,-7-4 3 0,8 4 0 0,-1-8 1 0,-7 2 2 15,6-2 0-15,-4-3 4 0,4 0 0 0,1 4-4 16,1-8 3-16,4 1-1 0,-4-2-5 0,6 2 3 0,-1-1-5 16,0 1 3-16,1-1-2 0,-1 0 1 0,7-3-1 15,0 7-1-15,0-4-1 0,0 1-1 0,0-1-2 0,0 4-3 16,7 0 4-16,-1 0-1 0,1 0-4 0,6 0 3 15,-7 0 0-15,8 4-1 0,5 3 0 0,1 4-1 0,-2 3 0 16,2 1 0-16,0 4-4 0,7 3 4 0,-9 0-2 16,-4 3 0-16,5 1 1 0,-5 0 0 0,-2-5 0 15,-6 2-1-15,2-5 1 0,-8 1 2 0,-8-9 0 0,2 1 0 16,0 0 1-16,-8-7-1 0,2-1-2 0,-8 2 1 16,1-5 2-16,-1 0-4 0,1-5 1 0,-1-2 1 15,0 4-1-15,1-5 0 0,-1-3-2 0,0 4-2 0,8-4-9 16,6 0-7-16,-8-4-8 0,8 5-11 0,-1-1-7 15,1-1-9-15,-1 1-8 0,7 0-6 0,0-3-7 0,0 6-12 16,-7-3-6-16,7 0 11 0,0 4 10 0</inkml:trace>
  <inkml:trace contextRef="#ctx0" brushRef="#br0" timeOffset="22044.96">30225 4426 421 0,'-6'0'32'16,"-1"3"1"-16,1 4-1 0,-7 4 4 0,0 3 3 0,-7 5-6 15,1 4 0-15,-7 2 5 0,0 0 3 0,-7 8 1 0,1 0 0 16,-7 5 1-16,-1-6-3 0,1 5-5 16,0-2-4-16,1-1-3 0,-2 3-4 0,7-4-2 0,-5 0-4 15,5 0-2-15,1-4-2 0,-1-3-3 0,7-1-3 0,0 0-1 16,-7-2-4-16,13-1-7 0,-5-7-2 0,5-1-6 16,0-2-8-16,1 2-6 0,6-7-5 0,0 1-4 0,-1 0-5 15,8-6-6-15,0 2-9 0,0-4-5 0,6 4-5 16,0-8-7-16,6 0-10 0,0-3 3 0,0 0 9 15</inkml:trace>
  <inkml:trace contextRef="#ctx0" brushRef="#br0" timeOffset="22778.13">30324 4619 408 0,'25'19'24'0,"8"0"-6"15,0 2 3-15,-1 1-4 0,1 0-3 0,6 4-2 16,-1-1-1-16,1 0-3 0,7 5 0 0,-7-1 0 15,14 0 0-15,-8 5 1 0,1-5 2 0,-1 0-3 0,1 4 3 16,-1-3 1-16,1-1 0 0,-1 0-1 0,1 0-1 16,0 2 2-16,-7-4-5 0,6 0 1 0,-6 2-2 15,1-4 3-15,-1 1-1 0,-7 4-5 0,1-8 3 0,-1 3-4 16,-5 1 4-16,-1-8 0 0,0 4 0 0,-7 1-1 16,-5-5-1-16,4 0 7 0,-11-3 2 0,0-1 0 0,-1 1 4 15,-6-1 0-15,0 1 4 0,0 1 1 0,-6-2 0 16,-1-1-2-16,0 3-1 0,1-1 1 0,-6 3-1 0,4 0-2 15,-4 1-1-15,-1 2-1 0,-1 2-2 0,2-1 0 16,-2-1-2-16,8 5-1 0,-7 0-3 0,-7-1 2 16,8 0 1-16,-2 2-2 0,-6-2 3 0,8 1-4 0,-8-1 3 15,7 1-4-15,-7 0 3 0,1 0 0 0,-1-5-3 16,1 5 0-16,0-4-1 0,-1 1 0 0,1-2 0 0,-7 2-1 16,6-6 0-16,0 5 0 0,7-3-1 0,-7-5-1 15,1 1 0-15,6-1 0 0,7-2-1 0,-7-1 0 16,7-4 1-16,-8 0-4 0,14 0 3 0,-6-2 0 0,6-2-1 15,0-3-4-15,-7 4 0 0,7-4 1 0,0 0 0 16,0 0 1-16,0 0 0 0,0 0 0 0,0 0 1 0,0 0 0 16,-7 0 0-16,1 0 4 0,6 0-4 0,-6 0 0 15,-7 0 0-15,6 0 0 0,-6 0 1 0,0-4 4 0,6 1-1 16,-12-2-4-16,6-2 3 0,0 0 0 0,-7 0 1 16,1-4-2-16,-1-1 1 0,-6-2 0 0,6-4-1 0,-5 3 0 15,-1-7 0-15,0 4 1 0,-1-8-1 0,1 1 0 16,-6-5 0-16,-1-3 0 0,1-3 1 0,-1-5-1 0,-6-3 2 15,-1 0 0-15,2-3 0 0,-1-2-1 0,-7-1 2 16,1 2-2-16,0 1-1 0,-2 3 0 0,9 0 0 16,-8-1 2-16,7 9 1 0,0-1-1 0,-1 5-2 0,8 2-1 15,-1 1-1-15,1 7-3 0,-1-3 1 0,7 2-7 16,1 9-1-16,5-5-8 0,0 4-5 0,1 5-6 0,5-2-9 16,2 5-8-16,-2 0-10 0,2 3-7 0,5 0-4 15,7 8-11-15,-6-4-11 0,6 4 0 0,0 3 8 0,0 0 8 16</inkml:trace>
  <inkml:trace contextRef="#ctx0" brushRef="#br0" timeOffset="23776.91">31405 3737 417 0,'-27'3'28'0,"1"5"3"0,0-2 0 0,0 3-2 16,-7 1 0-16,-6 5-1 0,7-1-3 0,-7-3 1 16,-1 4 2-16,2-1 2 0,-8-2-1 0,7 2-2 15,0 2 0-15,-6-2 3 0,-1 4 3 0,7-3-2 0,-7-1 0 16,1 5 1-16,6-5-2 0,-1 4-4 0,-5 1-3 16,6 0-3-16,-7 2-2 0,7-3-3 0,0 1 0 0,-1 6-3 15,-5-3-1-15,7 1 0 0,-2-1-2 0,1-1-1 16,-6 6 0-16,5-6 0 0,1 1-2 0,-6 4-1 0,5-4 0 15,2-4-1-15,5 4 0 0,-6 0-1 0,7-4-1 16,-1 0 1-16,1 1-1 0,5 0-1 0,1-1 0 0,0-4 2 16,6 4-2-16,-5-3 0 0,5 3 0 0,6-3 0 15,-4 0 0-15,-2 3 0 0,7-4 0 0,-7 5 0 16,8-4-1-16,-8 0 2 0,7-1 0 0,-7 1-4 0,8 3 2 16,-8-7 0-16,7 4 0 0,-1-5 1 0,-6 5-1 15,8-5 1-15,-1 2 1 0,0-1-2 0,0 0 1 0,-1 0-1 16,2-4 1-16,-1 4 1 0,0-3 0 0,6-1 0 15,-6 1-2-15,6-1-2 0,-5-4 0 0,6 5 4 16,-2-1-2-16,2 0 2 0,0 0-2 0,-1-2 1 0,1-2-2 16,-1 5 2-16,0-5-2 0,7 1-1 0,-6 0 1 15,6-4 0-15,-6 3 0 0,6 1 0 0,-6-1-2 0,6-3-1 16,-8 5-4-16,8-2-7 0,0-3-8 0,-6 0-12 16,6 3-9-16,0-3-16 0,6 4-10 0,2-4-12 0,-2-4-18 15,6 1-2-15,8-5 8 0,7 5 11 0,-2-4 13 16</inkml:trace>
  <inkml:trace contextRef="#ctx0" brushRef="#br0" timeOffset="25421.79">32563 4657 405 0,'-19'6'32'0,"-7"5"-4"0,0 4 3 16,0-1-1-16,0 5 0 0,-7-1-3 0,-6 1 0 0,7 3 2 15,-7 0-2-15,-1-1-1 0,1 5-1 0,0 0-6 16,1 3 3-16,-8-3-2 0,7 3-3 0,-7 0-4 16,7 5 1-16,-6-2-1 0,-1 1-1 0,7 1 0 0,-7-2 3 15,1 5 0-15,6-8 1 0,-7 8-1 0,7-4 0 16,0-7 3-16,-1 3-5 0,1 0 2 0,7 0 1 0,-7-3 0 15,7-4 1-15,-1 4-5 0,1-5 4 0,-1 2-3 16,7-5-3-16,-7 0 0 0,7 0-1 0,0 5-1 16,0-5-1-16,6-3 0 0,1 2-1 0,-7 2 1 0,6-1-3 15,7-3-2-15,-7 3 3 0,1-2-4 0,6-3 3 0,0 6 0 16,0-4-2-16,-6 3 1 0,5-3 0 0,1-1 0 16,7 0-2-16,-7 1 1 0,0-4 0 0,-1 5 0 0,2-6 1 15,-1 1 0-15,6-3 0 0,-6 2-1 0,7-2 1 16,0-4-1-16,-2 3 0 0,2-3-1 0,0-1 0 15,6 1 0-15,0-1 0 0,-7 1-1 0,7-4 1 0,0 0 0 16,0 4-1-16,0-4 0 0,0 0 0 0,0 0 1 16,0 0-1-16,0 0 1 0,0-4 1 0,0 4-2 15,0 0 1-15,0 0 1 0,0 4-1 0,-7-4 1 0,7 0-2 16,-6 0 1-16,6 0 1 0,-6 0-3 0,6 3-1 16,-7-3 2-16,7 0 0 0,-6 5 0 0,6-10 0 0,-7 10 2 15,7-5-3-15,0 3 1 0,-7-3-1 0,7 7 1 16,0-3-1-16,-6-4 1 0,6 3 2 0,0 1 0 0,-6-4-2 15,-1 4 0-15,0-1 2 0,7 1 0 0,-6 1 0 16,6-5 0-16,0 0 0 0,-6 0-1 0,-1 0-2 16,7 0 1-16,0 0-1 0,0 2 1 0,-6-2-1 0,12-2 0 15,-12 4 0-15,6-2 1 0,0 0 1 0,0 0-2 16,0 0 0-16,0 4 2 0,0-4-3 0,0-4 1 16,0 4-1-16,0 4 0 0,0-4 0 0,0-4-1 0,0 8 2 0,-7-4 0 15,7 0 1-15,-7 0 0 0,7 4 1 0,-6-4-1 16,6 0 1-16,-6 3 2 0,6-3 0 0,-8 0-3 15,2 0 1-15,6 0 2 0,0 0-1 0,0 0 0 0,0 0 0 16,0 0-3-16,-6 0 1 0,6 0 1 0,0-3-1 16,0-1-3-16,0 0 1 0,-6 2-2 0,6-3 1 15,0-2 1-15,-7 3-1 0,0-7 1 0,7 4-3 0,-13-8 4 16,7 4-4-16,0-3 4 0,-8-1-3 0,8-3 0 16,-8 2 5-16,2-5-2 0,-8 3 1 0,7-4 0 0,1 3 1 15,-8 1-1-15,7-4 3 0,-7 0-3 0,0 4-2 16,1-1 3-16,6-3-1 0,-6 4 1 0,-1-4-1 0,0 4 1 15,7 0-1-15,-7-5 0 0,2 1 0 0,-2 5 1 16,0-6 0-16,-5 2-3 0,5-5 2 0,-7 0 0 16,8 0-1-16,-7 1 3 0,0-1 0 0,0-3-1 0,0 0 1 15,6-1 1-15,-5-3 0 0,-9 3 1 0,9 2 0 16,-1-2-4-16,6 1 2 0,-6 0 1 0,-1 3 0 0,8 0-4 16,0 5 3-16,-8-2-3 0,15 4-9 0,-8 2 14 15,7 2-4-15,0 0 3 0,0 1-2 0,0 6-1 0,0-2 1 16,7 2 1-16,-7-3-2 0,6 3-2 0,-6 1 1 15,7 4 3-15,-8-5-2 0,8 5 2 0,0-1-3 16,-8-3 1-16,8 3 2 0,-1-4-2 0,1 5-1 0,0-1 2 16,-2 1 1-16,-4-5-2 0,6 5 0 0,6 3 2 0,-8-4-4 15,2 4 2-15,6 0 2 0,0 0-2 0,0-4 0 16,0 4 1-16,-6 4-2 0,6-4 1 16,0 0 1-16,0-4-2 0,6 4-1 0,-6 0 4 0,0 0-3 15,-6 0 1-15,6-3 1 0,0 3 0 0,0 0 0 0,0 0 0 16,0 0 0-16,0 0-3 0,0 0-1 0,0 0 3 0,0 0 1 15,0 0-2-15,0 0-1 0,0 0 2 0,0 0 0 16,0 0 1-16,0 0-2 0,0 0 1 0,0 0-1 16,0 0 1-16,0 0 1 0,0 0 0 0,0 0-2 0,0 0 1 15,0 0 1-15,0 0-2 0,0 0-1 0,0 0 2 16,0 0 2-16,0 0-3 0,0 0 1 0,0 0 1 0,0 0 0 16,0 0 0-16,0 0 0 0,0 0-2 0,0 0 0 15,0 0 2-15,0 0-2 0,0 0 1 0,0 0 1 16,0 0 0-16,0 0-2 0,0 0 0 0,0 0 2 0,0 0-2 15,0 0 1-15,0 0 1 0,0 0 0 0,0 0-2 16,0 0 1-16,0 0 1 0,0 0-2 0,0 0 1 0,0 0 1 16,0 0-2-16,0 0 1 0,0 0-1 0,0 0 0 15,0 0 1-15,0 0 0 0,0 0 1 0,0 0-2 16,0 0 1-16,0 0-2 0,0 0 0 0,0 0-1 0,0 0-3 16,0 0 2-16,0 0-5 0,0 0-2 0,0 0-8 0,0 0-7 15,0 0-12-15,0 0-10 0,0 0-13 0,0 0-19 16,6-4-20-16,-6 1-18 0,0 3 24 0,0-8 8 0,6 5 12 15</inkml:trace>
  <inkml:trace contextRef="#ctx0" brushRef="#br0" timeOffset="30280.37">722 3414 408 0,'0'0'28'0,"0"0"3"0,0 0 0 0,0 0-2 16,0 0 2-16,0 0-9 0,0 0 2 0,0 0 2 15,7 0-4-15,-7 0 3 0,7 0-1 0,-7 0 7 16,6 0 0-16,6 0-6 0,-4 0 3 0,4 5-1 0,-5-5-1 15,13 2 1-15,-8 2-2 0,2 0-2 0,5-4-4 0,1 3 0 16,-1 1-1-16,8-1-2 0,-8 1 2 0,7-4-1 16,-6 3-2-16,6 2-1 0,-1-5 0 0,1 3-2 0,7-3-3 15,-7 8 2-15,7-8 2 0,-7 4-4 0,6-1 2 16,7 1-4-16,-6-1 2 0,6 1-3 0,0 0 1 16,6 3-3-16,-5-3 2 0,12 3-1 0,-6-3-3 0,-1 3 0 15,7-3 0-15,1 2 2 0,-2-2-1 0,1-4 0 16,1 5 0-16,-1-5-1 0,0 0 0 0,-6 3-3 0,-1 1 1 15,-6-4 2-15,0 0 0 0,-6 0 0 0,-1 0-1 16,-13 0 0-16,8 0 0 0,-14 3 0 0,6-3 0 16,-12 0 0-16,6-3 0 0,-7 6 0 0,-6-3 0 0,7 0 0 15,-7 0-4-15,0 0 0 0,0 0 5 0,0 0-2 16,0 0 2-16,0 0 0 0,0 0-5 0,0 0 0 0,0 0 1 16,0 0 0-16,0 0 5 0,0 0-1 0,0 4 0 15,0-4-4-15,0 0 4 0,0 0-4 0,0 0 4 16,0 4-2-16,0-4-2 0,0-4 0 0,0 8 5 0,0-4-1 15,0-4 0-15,0 4-4 0,0 0 4 0,0 0-4 16,0 0 4-16,0 0-4 0,0 0 0 0,0 0 3 0,0 0 1 16,0 0 0-16,0 0 0 0,0 0-5 0,0 0 5 0,0 0-5 15,0 0 5-15,0 0-4 0,0 0 4 0,0 0 0 16,0 0 0-16,0 0-3 0,0 0-2 0,0 0 1 16,0 0 4-16,0 0-4 0,0 0 4 0,0 0-4 0,0 0 4 15,0 0-4-15,0 0 4 0,0 0-4 0,0 0 2 16,0 0-2-16,0 0 5 0,0 0-1 0,0 0 0 0,0 0 0 15,0 0-4-15,0 0 4 0,0 0-5 0,0 0 5 16,0 0-2-16,0 0 2 0,0 0 0 0,0 0-1 16,0 0 0-16,0 0-5 0,0 0 5 0,0 0-4 0,0 0 4 15,0 0-4-15,0 0 3 0,0 0-2 0,0 0-3 16,0 0 0-16,0 0-7 0,0 0-9 0,0 0-3 0,0 0-11 16,0 0-8-16,0 0-14 0,0 0-11 0,0 0-14 15,0 0-16-15,0 0-11 0,-7-4 17 0,7 1 10 16,-6-1 5-16</inkml:trace>
  <inkml:trace contextRef="#ctx0" brushRef="#br0" timeOffset="32329.68">7262 3356 410 0,'0'0'28'0,"0"-4"3"16,0 4-3-16,0 4 1 0,0-8 5 0,0 4-7 15,0 0-2-15,0 0 4 0,0 0-4 0,0 0 2 0,0-4-1 16,0 4-3-16,0 0 1 0,0-3 0 0,0 6-1 16,0-3-2-16,0 0 1 0,0-3-3 0,0 3 0 0,0 0 0 15,0 0-3-15,0 0 3 0,0 0-1 0,6 0-3 16,-6 0 0-16,0 0-2 0,0 0 2 0,6 0-2 16,-6 0-3-16,6 0 0 0,8 0-1 0,-8 0 2 0,7 0-5 15,1 0 4-15,-2 0-5 0,8 0 0 0,-7 0-1 16,7 0 4-16,-1 0-1 0,7-4-1 0,0 4 0 0,0-3-1 15,0 3 0-15,0-4-1 0,7 4 0 0,-7-5 0 16,7 5-1-16,-1 0 0 0,1-3-1 0,-1 6 0 16,7-3 0-16,-6 0 0 0,6 0-5 0,0-3 5 0,0 6-1 15,0-3 0-15,1 0 0 0,5 0 0 0,-7 0 0 16,9 5-1-16,-9-5-3 0,8 4 3 0,0-1 1 0,0 1-1 16,-1-4 0-16,1 7 0 0,-1-3 0 0,7-4-2 15,-6 7-1-15,6-4 4 0,-7 1-3 0,7-1-1 0,1 6 4 16,-2-6-4-16,2 0 4 0,-1 5 0 0,1-5-4 15,-2 0 4-15,1 2 0 0,1 2-4 0,-2-2 1 0,2 1 0 16,5-2 3-16,-5-4 0 0,4 3 1 0,2 1-1 16,0-1 0-16,0-3-1 0,-7 4-3 0,7-1 4 0,-1 2-4 15,-6-2 4-15,0 2-2 0,1-2 2 0,-8 4-4 16,7-3 4-16,-7-1-4 0,1 5 4 0,-1-8 0 16,2 4 0-16,-9-4 0 0,9 3 0 0,-2 1 0 0,-7-1 0 15,9-3 0-15,-9 4-5 0,1 0 1 0,1-4 0 16,-1 3 3-16,0 1 2 0,-7-4 0 0,1 0 0 0,-1 0-1 15,1 0-1-15,-7 0 1 0,0 0-3 0,0 0 0 16,-6 0 0-16,5 0 4 0,-11 0-4 0,6 0 5 16,-8 0 0-16,1 0 1 0,-6 0-2 0,6 0 0 0,-7 0 1 15,-6 0 1-15,7 0 2 0,-7 0 2 0,0 0-1 16,0 0 0-16,0 0 0 0,0 0-1 0,0 4 0 0,0-8-3 16,0 4-3-16,0 0 4 0,0 0 0 0,0 0 0 15,0 0-1-15,0 0-1 0,0 0 0 0,0 0-1 16,0 0-1-16,0 0-4 0,0 0-3 0,0 0-5 0,0 0-2 15,0 0-12-15,0 0-10 0,0 0-10 0,0 0-15 0,0 0-29 16,-7 0-27-16,1-4 7 0,-7 1 11 0,-7-5 11 16,1 5 11-16</inkml:trace>
  <inkml:trace contextRef="#ctx0" brushRef="#br0" timeOffset="34425.12">748 5018 431 0,'0'0'35'0,"0"0"0"0,0 0 3 0,0 0-1 16,0 0-3-16,0 0-4 0,0 0 1 0,0 0-2 0,0 0-6 15,0 0-1-15,0 0 3 0,0 0-4 0,0 0 0 16,0 0-2-16,0 0 2 0,0 0-6 0,0 0 5 0,0 0-3 15,0 0-1-15,0 0 1 0,0 0-3 0,0 0 4 16,0 0-4-16,0 0 2 0,0 0 0 0,0 0-3 16,0 0 5-16,0 0-3 0,0 0-1 0,0 5 0 0,0-5 0 15,0 0 2-15,0 0-6 0,0 0 4 0,0 0-2 16,0 0-5-16,0 0 3 0,-6 0-5 0,6 3 0 0,0-6-1 16,0 3 4-16,0 0-1 0,0 0-6 0,0 0 5 15,0 0-1-15,0 0-2 0,0 0 1 0,0 0 0 16,0 0-3-16,0 0 2 0,6 0-4 0,-6 0 4 0,6 0-5 15,2 0 5-15,-8 0-5 0,6 0 1 0,7 0 4 16,-13 0-5-16,13 0 5 0,-6 0-5 0,-1-5 5 0,0 2-1 16,8-1-4-16,-8 4 0 0,7-4 1 0,-6 1 0 15,6 0 4-15,6-1 0 0,-6-1-1 0,7 2 0 16,6 0 0-16,-1-1-1 0,2 0-1 0,5-3 2 0,1 3-1 16,13-3 0-16,-7 3 0 0,7 1-1 0,-1-1 1 15,7 0-1-15,1 4 0 0,-2-3-4 0,1 3 5 0,1-4-1 16,-2 0 1-16,8 4 0 0,-7 0-1 0,7 0 0 0,-8-3 0 15,8 0 0-15,0 3 0 0,-7-5-3 0,7 5-1 16,-7 0 1-16,0-3 0 0,-6 3 0 0,-1-4 5 16,1 1 0-16,-7 3 0 0,0 0 0 0,-7-4-1 0,-6 4 0 15,7-4 0-15,-13-3 0 0,0 7 0 0,-1-4 0 16,-6 1 0-16,0 3 0 0,-7-5 0 0,1 3 0 0,-7 2 0 16,7 0-4-16,-7 0 5 0,0 0-4 0,0 0 4 15,0 0-4-15,0 2 0 0,0-4 0 0,0 2 0 16,0 0 0-16,0 0 1 0,0 0 0 0,0 0 0 0,0 0 5 15,0 0-1-15,0 0-4 0,0 0 0 0,0 0 5 16,0 0-5-16,0 0 0 0,0 0 5 0,0 0-1 0,0 0-4 16,0 0 4-16,0 0-1 0,0 0-2 0,0 0 2 15,0 0 0-15,0 0-1 0,0 0 0 0,0 0 0 0,0 0-3 16,0 0 2-16,0 0 0 0,0 0 0 0,0 0-1 16,0 0-1-16,0 0-4 0,0 0-7 0,0 0-1 15,0 0-10-15,0 0-9 0,0 0-14 0,0 0-12 0,0 0-14 16,0 0-15-16,0 2-25 0,-7-2 4 0,7 5 13 15,-13-5 13-15,7 0 11 0</inkml:trace>
  <inkml:trace contextRef="#ctx0" brushRef="#br0" timeOffset="37302.92">677 6414 416 0,'0'0'23'0,"0"0"0"0,0 0 0 16,0 0-2-16,0 0 5 0,0 0-8 0,0 0-1 0,0 0 2 16,0 0 0-16,0 0-5 0,0 0 3 0,0 0 1 15,0 0-1-15,0 0 5 0,6 0 0 0,0 0-2 16,8 0-2-16,-1 0 5 0,0 0-3 0,6 0-1 0,7 0-1 16,1 0-2-16,5 0-1 0,7 0 3 0,1 0-6 15,5 0 3-15,1 0-3 0,12 0 1 0,-6 0-6 0,7 0 4 16,6 0-3-16,-7 0 1 0,1 0-3 0,6 0-1 15,-6 0 1-15,0-3-5 0,-1 3 3 0,1 0 0 0,0 0 0 16,-8 0-1-16,2 0 0 0,-8 0 0 0,1 0 1 16,-1 0 2-16,-5 0-3 0,-8 0 1 0,1 0-1 15,-7 0-2-15,-1 0 3 0,1 0 1 0,-6 0-1 0,-7 0 0 16,0 0-3-16,-6 0 0 0,5 0 1 0,-4 0-1 16,-2 0-3-16,-6 0-1 0,0 0 0 0,0 0-3 15,6 0-4-15,-6 0-5 0,0 0-8 0,0 0-12 0,-6 0-7 16,6-4-9-16,-6 4-10 0,-2 0-10 0,2 0-14 15,0 0-3-15,-1 0 6 0,1 4 13 0</inkml:trace>
  <inkml:trace contextRef="#ctx0" brushRef="#br0" timeOffset="38012.05">638 8004 407 0,'6'0'26'16,"7"0"0"-16,1 0 0 0,4 0 0 0,-4 3-6 16,12-3-1-16,-1 0-3 0,2 0-1 0,-1 0-1 0,13 0-2 15,-6 0-1-15,12 0 3 0,-6 0-3 0,7 0-1 16,6 0-4-16,0 0 5 0,-6 0-1 0,13 0 0 16,-8 0-5-16,2 0 5 0,5 0-3 0,-5 0 1 0,5 0-1 15,0 0 0-15,1 0 1 0,-7 4 0 0,7-4-1 16,0 5-3-16,-8-2 5 0,8 0-1 0,0 1-3 0,-7 0-3 15,0-1 1-15,-6 2 2 0,0-5 2 0,-8 3-5 16,1 0 5-16,0-3-3 0,-13 5 0 0,7-5-1 0,-7 0 0 16,-6 0-1-16,-1 0-2 0,-6 0 2 0,6 0 1 15,-11 0-6-15,4 0 4 0,-5 0-5 0,0 0-1 0,-1 0-4 16,0 0-7-16,-6 0-5 0,0 0-6 0,0 0-7 16,0 0-10-16,0 0-11 0,0 0-15 0,-6 0-8 15</inkml:trace>
  <inkml:trace contextRef="#ctx0" brushRef="#br0" timeOffset="38646.08">859 9518 400 0,'53'0'22'15,"-2"0"-4"-15,8-5 1 0,0 5-5 0,6 0 1 16,0 0-3-16,0 0-5 0,1 0 5 0,5 0-1 0,0-3-3 15,-6 6 0-15,8-3 0 0,-8 5-1 0,6-5 0 16,-6 3 0-16,0 1 0 0,0 3-1 0,-6-3-1 0,-1-1 0 16,-5 5 2-16,-1-5-3 0,-7 4 1 0,-6-2 0 15,1-2-1-15,-8-3-3 0,1 4 0 0,-7-4-1 16,-7 3-1-16,1-3-1 0,-7 0-1 0,6 0-4 0,-12-3-1 16,-1 3-4-16,1 0 2 0,-7 0-7 0,7 0-7 0,-7 0-6 15,0 0-6-15,-7 0-11 0</inkml:trace>
  <inkml:trace contextRef="#ctx0" brushRef="#br0" timeOffset="39752.44">3960 9554 403 0,'12'15'14'16,"8"6"-1"-16,-1 1-3 0,1 4 4 0,6-1-5 15,-7 9-3-15,7 2 2 0,-6 5-2 0,6 3-1 16,1 0 0-16,-2 7 2 0,1 0-2 0,-6 4-1 0,6 4 0 16,0 3 0-16,-7 1 2 0,7 2-4 0,-6 5 1 15,-1-1-1-15,-5 5 3 0,5 2-4 0,-6 1 0 0,0 4 5 16,-7 4 1-16,8 2-4 0,-14 1 0 0,6 1 3 16,-6 5 0-16,0 5 0 0,0 1-1 0,-6 2 1 15,0-3 2-15,-2 7 0 0,-4 1 0 0,-1-2 0 16,0 2-4-16,0 3 2 0,-7-4 2 0,0 4 0 0,-5 0 0 15,5-1 1-15,-6 4 3 0,0 2-1 0,-7-2 3 0,1 1 1 16,-1 3-1-16,1-3 3 0,-7 6 0 0,0-6-2 0,-7 3 4 16,7 1-5-16,-7-5-1 0,-6 5 2 0,0-9-1 15,0 5 0-15,0 0-3 0,0-4 4 0,-1-5-1 16,1 6-1-16,-6-9 1 0,0 1 3 0,5-4 1 0,1-4-2 16,-13 0 0-16,12-4-1 0,-4 1-1 0,-9-3 4 15,8-5-2-15,-1 0-5 0,1-8 3 0,-1 2-3 0,0-9-2 16,7-3-3-16,0-4 3 0,6-6-6 0,1-6 4 15,5-1-1-15,1-10-6 0,7-2 0 0,-1-3 3 16,1-6-1-16,6-2-3 0,-1-3-2 0,1-2 0 0,7-6-2 16,-1 0 1-16,1-5-5 0,6 1-4 0,0-7-4 15,0 0-7-15,6-1-5 0,1-3-11 0,6-7-10 0,0 0-7 16,0-1-10-16,0-6-8 0,6-4-19 0,1-1 1 16,6-3 15-16,-6-3 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17:58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 1927 408 0,'0'0'14'0,"0"0"2"15,0 0 0-15,0 0 2 0,0 0-5 0,0 0 0 16,0 0 1-16,0 0-3 0,0 0 0 0,7 0 0 16,-7 0 3-16,7 0-5 0,-1 0 0 0,0 0 4 0,1-4 1 15,0 4 4-15,5 0 0 0,-5-4-3 0,6 1-2 0,0 0 6 16,7-2-6-16,-8-2 4 0,15 0-6 0,-7 0 5 15,6-1-4-15,-1-2 0 0,7 2-1 0,-5-3-1 0,13 0-2 16,-2-1 0-16,1 2-1 0,0-1-1 0,7 0-1 16,-1 4 0-16,8-4-1 0,-1 0 0 0,-1 3-1 15,2 1 0-15,-1 0-1 0,0 3 2 0,0-3-2 0,0 3-1 16,1 4 0-16,-2-4-1 0,-5 4 0 0,-1-4 2 16,2 4-2-16,-15 0-2 0,7 0 2 0,0 4 0 15,-13-4 0-15,6-4-2 0,-5 4 0 0,-7 0 0 0,5 0 1 16,-5 0 2-16,-7 0 0 0,6 4 1 0,-5-4-1 15,-2 0-2-15,1 0 1 0,1 0 2 0,-8 0 0 0,6 0 2 16,-4 0-2-16,-2 0 0 0,-6 0 4 0,6-4 2 16,-6 4-1-16,0 0 1 0,7 0 5 0,-7-2 2 0,-7 2-2 15,7 0 1-15,0 0 2 0,0 0 0 0,0-5-1 16,0 10-2-16,0-5-1 0,0 0-1 0,0 0 2 16,0 0-2-16,0 0-1 0,0 0 0 0,-6 0 1 0,6 0-1 15,0 0-1-15,0 0-1 0,0 0-1 0,0 0-1 16,0 0-1-16,-6 0-1 0,6 0-1 0,0 0-3 0,0 0-2 15,0 0-1-15,0 0-5 0,0 0 0 0,0 0-6 0,0 0-2 16,0 0-4-16,0 0-7 0,0 2-11 0,0-4-9 16,0 2-9-16,0 0-8 0,0 0-5 0,0 0-18 15,0 2-3-15,6-2 5 0,-6 0 14 0</inkml:trace>
  <inkml:trace contextRef="#ctx0" brushRef="#br0" timeOffset="2159.9">19271 2571 415 0,'0'0'25'0,"-6"0"-3"0,-1 8 0 0,7-1 2 0,-7 8-3 15,-5 3-3-15,4 8 2 0,-4 3-2 0,-1 11 4 16,0 4-2-16,0 11 3 0,-7 3-4 0,1 5 3 16,6 7 1-16,-14 3 1 0,8 7-1 0,0 5-2 0,-8 2 3 15,1 3-4-15,0 0 2 0,1 5-1 0,-8-3-1 16,0 3-1-16,7-2 0 0,-6-6-2 0,6 1 3 0,-7-8-3 16,7 1-1-16,0-8 1 0,0 1-4 0,-1-9 3 15,1 1-1-15,7-7-5 0,-1 0-1 0,2-8-1 16,-9-4-1-16,14 0 4 0,-6-2-1 0,-1-4-5 0,7-2 2 15,0-2-1-15,-6-4 1 0,5 0-1 0,8-4-1 0,-8-3 0 16,8-4-1-16,0 0 0 0,-1-3 0 0,7-4-2 16,-6-5 2-16,6-3-1 0,0-3 1 0,0 0-2 15,0-4 2-15,0 4 1 0,0-4 0 0,0 0-1 0,0-4 0 16,0 4 0-16,0 0-2 0,0 0 0 0,0 0-2 16,0 0 3-16,0 0-1 0,0 0 0 0,0 0-1 0,0 0-1 15,0 0 1-15,0 0-3 0,0 0 2 0,6 0-2 16,1 4 2-16,-1-1 1 0,8 2 0 0,-2-3-3 0,8 6 2 15,6-4 1-15,0 7 0 0,6-4-1 0,8 4 0 16,-1-4 1-16,-1 4-2 0,9 0-1 0,4 0 1 0,-5 0-1 16,6 0 1-16,0 0-3 0,7 0 2 0,-7 0 0 15,0 3 1-15,7-2-1 0,-7 3 0 0,0 0-1 16,0-5-8-16,-7 5 3 0,8-4-1 0,-2 0-1 0,8 3 4 16,-7-3-2-16,7 4 4 0,-6-4-2 0,5-1 3 15,-6 6-4-15,6-5 4 0,1-1-4 0,-6 2 5 16,-8-1-4-16,7 0 0 0,-13-1 0 0,0 1 4 0,0-3 0 15,-6 3 1-15,-1-4 0 0,-5 0-3 0,-8 1 0 16,0-4 3-16,-6 3 1 0,1-3 1 0,-2-2-3 0,-5 3 0 16,-7-5 3-16,7 0-2 0,-7 4 3 0,0-4 0 15,0 0 1-15,0 0 0 0,0-4 1 0,-7 4 2 16,7 0 0-16,0 0-3 0,7 0-1 0,-7 0 2 0,0 0 2 16,0 0-4-16,0 0 4 0,-7 0-4 0,7 0 0 0,0-5 4 15,7-1-5-15,-7-1 4 0,6-7-4 0,7-6-1 16,-7-2 0-16,8-7 0 0,6-4 2 0,-8-7 0 0,14-8 2 15,1 1-4-15,-8-8 3 0,13-4-4 0,-6-3 4 16,7 0-4-16,7-9 4 0,-8 6-2 0,1-4 1 16,5 2 0-16,-5-2-2 0,6-5-3 0,1 5 1 0,-8-4 3 15,1 3-1-15,5 0 1 0,-5-4 0 0,-1 9 0 16,-5-4 0-16,5 3-1 0,-6 3 0 0,0 1 1 0,0 4-4 16,0 3 4-16,0-1 0 0,-6 5 0 0,6 0 0 15,-7-4 0-15,1 8-3 0,6-9 3 0,-7 1-1 16,1 4 2-16,0-4 0 0,-7 7-4 0,-1-2 5 0,2 5-2 15,-2 5 1-15,-4 4-1 0,4 3 0 0,-5 8 0 16,-7 6-1-16,0 4 0 0,6 0 2 0,-6 8-2 0,0 0-3 16,0 3-1-16,0 4-1 0,0 0-2 0,0 0-6 15,-6 0-2-15,6-4-8 0,0 4-6 0,0 4-9 16,0-4-8-16,0 0-16 0,0 0-13 0,-7 0-12 0,1 0-18 16,-8 4 14-16,2-1 11 0,-2 1 6 0</inkml:trace>
  <inkml:trace contextRef="#ctx0" brushRef="#br0" timeOffset="2984.19">18821 4645 403 0,'20'0'18'0,"6"3"-2"0,0 2 1 0,0-1-2 0,6 2 3 16,-5-2-9-16,5 3 1 0,1 1 1 0,-1 2-1 15,1-2-1-15,6 3-1 0,0-4 0 0,0 4-1 0,7 0-2 16,-1 4 1-16,1 0 1 0,6-1-3 0,0 5-2 15,7-1 2-15,0 0-1 0,-1 4 1 0,7-4-2 0,0 5-2 16,0-2 2-16,0-2-1 0,0 3 1 0,-6 0-1 0,6-1 0 16,-6-2-1-16,0 3 0 0,-1-4 0 0,1 1 0 15,-7-1 0-15,0 1-2 0,-6-5 2 0,-7-3 0 0,0 3 0 16,0-2 0-16,-12-1 0 0,5-4-2 0,-13 0 2 16,1-3 0-16,-8 0 1 0,2-1-1 0,-8-3 1 15,1 0 1-15,-7 0 1 0,0 0-1 0,0 0 4 0,0 0 1 16,0-3-1-16,0 6 0 0,0-3-2 0,-7 0-1 15,7 0-1-15,-6 0-4 0,-1 0-4 0,0 0-3 0,1 0-2 16,-6 0-6-16,4 0-3 0,-4 0-3 0,-8 0-9 16,7-3-3-16,1-1-14 0</inkml:trace>
  <inkml:trace contextRef="#ctx0" brushRef="#br0" timeOffset="3650.12">19024 3810 404 0,'12'0'24'0,"8"3"0"16,-1 1 2-16,7 3-1 0,7 1-4 0,-1-1-2 16,8 0-3-16,-1 4-1 0,13 3-3 0,0 2 0 15,0-2-1-15,13 1-1 0,0 7-1 0,0 0-1 0,8 3-1 16,-2 1-1-16,6 4 0 0,-4 2-2 0,-2 2 0 16,0 1-1-16,-5 2-2 0,-8 0 3 0,8 0-2 0,-7-4 1 15,-8 0-1-15,8-4 0 0,-7 1 0 0,-6-1-1 16,6-4 1-16,-7-3-2 0,1-3 0 0,-1-4 1 15,-5 3-1-15,-1-4 0 0,0-2 0 0,-7-5 0 0,1 4 0 16,-7-8 0-16,-6 5 1 0,-1-5-1 0,1-3 1 16,-8 3-1-16,-4-3 1 0,-2 0-1 0,-6 0 0 0,6 0-1 15,-12 0-4-15,0 0-1 0,-2 0-4 0,2 0-7 16,-7-3-5-16,-7 3-4 0,2 0-11 0,-2 0-6 16,-7 0-17-16</inkml:trace>
  <inkml:trace contextRef="#ctx0" brushRef="#br0" timeOffset="4242.38">19323 3095 414 0,'32'3'27'0,"14"1"0"0,-7 4-5 15,13 3 3-15,7 3-6 0,0 2-3 0,6 2-5 16,6 7 2-16,0-3-2 0,2 7-5 0,4 1 3 16,-4 4-5-16,4 2 0 0,2-4 3 0,-8 5-4 0,1 0 3 15,0 3-2-15,-1-4-3 0,1 1-1 0,-6-5 0 16,-1 6 0-16,-7-5 2 0,0-8 1 0,-6 4-1 0,1-2-3 15,-8-5-2-15,-5-1 0 0,-1-5-1 0,-13-2 0 16,0-3-3-16,-7-1-3 0,1-2 0 0,-14-1-3 16,7-7-1-16,-13 4-8 0,0-4-3 0,0-4-7 0,-13 1-11 15</inkml:trace>
  <inkml:trace contextRef="#ctx0" brushRef="#br0" timeOffset="5209.24">20124 3429 403 0,'-7'0'15'0,"7"0"-5"0,0 0 1 0,0 0 0 16,0 0-1-16,0 0-2 0,0 0 0 0,0 0-3 15,0 0 1-15,0 0-1 0,0 0 2 0,0 0 2 0,0 0-2 16,0 0-1-16,0 0 4 0,0 0-2 0,0 0 1 15,0 0-1-15,0 0 1 0,0 0-1 0,0 0 0 0,0 0-2 16,0 0 4-16,0 0-1 0,0 0 1 0,0 0-1 0,0 0-1 16,0 0-1-16,0 0 2 0,0 0-2 15,0 0 1-15,0 0 5 0,0 0-2 0,0 0 1 0,0 0 3 16,0 0-3-16,0 0 0 0,0 0 2 0,0 0-2 0,0 3 0 16,0 1-1-16,0-1-1 0,-6 4 2 0,0-2 0 15,-1 6 0-15,0 0-1 0,-5 4 0 0,5-1-2 16,-13 4 0-16,8 1 0 0,-2 2 3 0,-5 1-3 0,-1 5 4 15,0 2-2-15,8-4 1 0,-8 4 0 0,1-4 2 16,-1 6 0-16,8-6 0 0,-8 0-3 0,7 1 0 0,-7-4 0 16,6-4-1-16,2 2-1 0,6-6-3 0,-8 1 1 15,8-5-1-15,-1-2 2 0,1-1-3 0,0 0 0 16,6-4-1-16,-8 2-1 0,2-5-1 0,6 0 0 0,0 4-4 16,0-4 3-16,0 0-2 0,0 0-5 0,0 0-2 15,0-4-5-15,0 4-1 0,0 0-8 0,0 0-6 0,0 0-7 16,0 0-4-16,0 0-7 0,6 0-6 0,-6 0-5 15,8 0-13-15,-2 0-16 0,0 0 2 0,1 0 6 0</inkml:trace>
  <inkml:trace contextRef="#ctx0" brushRef="#br0" timeOffset="6052.68">19480 4260 409 0,'12'-11'25'0,"-5"4"-3"0,6 7 0 0,-6-7-3 16,12 7 1-16,-6-3-9 0,6-1 0 0,1 4-2 0,6 0 0 15,-6 0-2-15,-1 4 2 0,1 2-2 0,-8 2 0 16,8 3-3-16,-7-4 3 0,7 4-4 0,-8 0 3 15,-4 4-2-15,-2 3 0 0,0-1-2 0,-6-1 3 0,7 2-4 16,-14-3 1-16,7-1 2 0,-6 1-4 0,-8 0 5 16,2-1 0-16,-1 2 1 0,0-9-1 0,0 4 2 0,-1-4 0 15,-4 4 5-15,-2-8 1 0,7-3 4 0,-7 5 0 16,8-2 4-16,-8-3 1 0,6 0 1 0,-5 0 3 16,6-3 1-16,6 3-2 0,-5 0 2 0,-2 0-2 0,8 0-1 15,-1 0-1-15,7 0-2 0,-6 0-6 0,6 0-1 16,0 0-3-16,0 0-2 0,0 0-1 0,6 0 0 0,1 0-1 15,-1 3-2-15,1 0 1 0,6 1-1 0,0 0 0 0,0 3-1 16,13 1-1-16,-7-1 0 0,1 4-1 0,6 0 0 16,-7-5 0-16,7 6 0 0,-6-1-1 0,0 0-1 15,-1-1 0-15,1-2-2 0,-1 3-6 0,-5-3-5 0,-2 2-2 16,2-1-5-16,-8-3-5 0,7-6-8 0,-13 8-6 16,7-1-4-16,-1-3-6 0,-6 3-5 0,0-4-7 15,0 5-12-15,0-1-13 0,0 0 6 0,0 1 6 0</inkml:trace>
  <inkml:trace contextRef="#ctx0" brushRef="#br0" timeOffset="6599.92">19219 4879 414 0,'0'5'25'0,"0"-3"-3"0,0-4-1 16,0 2-2-16,0 0 0 0,0 0-6 0,0 0-2 0,0 0 3 15,0 0-4-15,0 0 3 0,6 0-5 0,0 0 3 16,2 0-4-16,-2 0 2 0,7 0 0 0,-6 0-5 15,5 0 3-15,1 0-2 0,1 0-3 0,-2 2 3 0,2 3-4 16,-8-2 1-16,0 1 0 0,7 0 2 0,-6 3-2 16,-7 0-2-16,7 0 2 0,-7-7 0 0,6 11 2 0,-6-7-1 15,-6 3 0-15,-1 1 1 0,0-1 5 0,1-3-3 16,-7 3 3-16,7 0 1 0,-8 4 3 0,-5 1-1 16,-1-6 5-16,1 2 5 0,6-5 5 0,-7 2 1 0,7-2 1 15,-6 0-4-15,6-3 1 0,-1 5-3 0,8-10-2 16,6 5-5-16,-6 0-5 0,6 0 2 0,0 0-2 0,0 0-5 15,6 5 0-15,0 2 3 0,2-4-5 0,4 1-1 16,-5 3 0-16,6 4 3 0,0-4-4 0,-1 5 0 16,2-1-1-16,-1 3 0 0,0-2 4 0,0-2-4 0,-13 1 0 15,6 0 5-15,1 0-4 0,-7 0 4 0,0-1-4 16,-7-1 2-16,-6 2 1 0,7 0-1 0,-7-5 2 0,-6 2 1 16,5-1 0-16,1 1-5 0,-6-5 4 0,0 1-3 15,-1-4-2-15,7 0 0 0,-7 0 0 0,7 4-2 0,0-8-2 16,7 4-1-16,-8 0-8 0,8 0-6 0,6 0-9 15,-6 0-10-15,6 0-9 0,-7 0-10 0,1 0-7 16,6 0-9-16,-7 0-13 0,0 0-12 0,1 0 14 0,0 0 6 16</inkml:trace>
  <inkml:trace contextRef="#ctx0" brushRef="#br0" timeOffset="8168.37">19174 3107 402 0,'6'0'17'0,"-6"0"2"0,6 0-3 16,1 0 4-16,6 0-5 0,-7 3-4 0,13 1-3 0,-5 3 4 15,6-3-3-15,5 3-1 0,-5 0 0 0,6 5-5 16,0-1-1-16,7-2-1 0,-7 4-1 0,7-3 0 16,-7 5-4-16,-1-4-1 0,8 0-7 0,-7 0-9 0,0-1-6 15,-6 2-14-15</inkml:trace>
  <inkml:trace contextRef="#ctx0" brushRef="#br0" timeOffset="9695.27">21824 4417 409 0,'0'0'20'0,"0"0"1"0,7 0 0 15,-7 0-1-15,6 0-1 0,0 0-2 0,8 4-1 16,-2 1-3-16,8-2-2 0,-1 4 1 0,7 4-2 0,1 1 1 16,5-2-1-16,-6 5-2 0,7 4 1 0,-1-2-4 15,1 2 2-15,-1-1 0 0,7 1-1 0,-5-2 0 0,-2 6-1 16,1-9 1-16,-1 9-1 0,1-9 1 0,-1 1-2 0,1 0 4 16,-7-5-4-16,0 1 4 0,-1-3 1 0,2-5-2 15,-8 4 1-15,-6-7 2 0,7 0 4 0,-7 4 1 16,-6-8 4-16,-1 2-1 0,0-6 1 0,1-4 2 0,-7 1 0 15,0-7-2-15,0 0-1 0,0-4 3 0,0-7-4 16,-7-5-1-16,1-2 3 0,6-4 0 0,-6-5-1 0,-8-2 0 16,8 3-4-16,0-3 4 0,-8 2-4 0,1 2-1 15,-6 3-1-15,6 4-1 0,-1 2-2 0,2 8-1 16,-8 0-2-16,7 8-1 0,1 4-2 0,4 2-6 0,-4 1-2 16,5 8-12-16,7-1-6 0,-7 0-9 0,7 4-5 15,0 4-5-15,0 3 0 0,0 1-6 0,0 7-4 0,0-1-4 16,7 12-3-16,0-4-5 0,-1 3-8 0,0 6-12 15,2 1 12-15</inkml:trace>
  <inkml:trace contextRef="#ctx0" brushRef="#br0" timeOffset="9907.45">22332 4718 415 0,'-33'16'33'0,"1"-6"-2"16,-1 1 0-16,1 0-3 0,-1-4-1 0,7 1-11 15,-6-1-1-15,12 0-2 0,-7-4-4 0,9-3-4 16,-2 5-4-16,7-5-6 0,7 0-7 0,-2 0-8 0,2 0-11 16,6 0-13-16,-6 0-23 0</inkml:trace>
  <inkml:trace contextRef="#ctx0" brushRef="#br0" timeOffset="10485.54">23342 4356 404 0,'-27'17'46'0,"-5"17"3"0,6-5-1 0,-7 8 2 16,1 3-2-16,-1 4-5 0,1 0 3 0,-1 3-4 16,1 2-1-16,-7-2 0 0,5 1-7 0,-5 2 0 0,1-1-3 15,5-6-5-15,-6 5-2 0,0-7-4 0,0 2-5 16,6-6-3-16,1-1 1 0,-1-2-6 0,7-1-6 0,0-8-6 15,0-3-4-15,7-3-12 0,-1-1-5 0,7-7-10 16,6-3-9-16,1-6-6 0,6 3-10 0,0-2-7 0,0-6-11 16,13-2-9-16,0-5 7 0,0-1 10 0</inkml:trace>
  <inkml:trace contextRef="#ctx0" brushRef="#br0" timeOffset="10939.73">23498 4311 402 0,'20'-2'23'0,"-1"-6"-5"0,7 3 2 16,0 5-1-16,0 0-5 0,-7 5-3 0,7 3 0 0,-6-2-1 15,0 5 2-15,-7 4-1 0,7 0 4 0,-8-1-1 16,-5 5 1-16,-1 6 3 0,-6-3 1 0,0 1-1 15,-6 2 1-15,-1 0-2 0,-5-2 3 0,-2 2 0 0,-5-3 3 16,-1 0 0-16,0-4-3 0,-6 1 3 0,1-9-1 16,-1 5 0-16,-1-7-3 0,-5-1 1 0,6-3-1 0,-7-1 0 15,7 1-6-15,0-8 2 0,7 1-4 0,-7-1 0 16,6 0-3-16,0-3-6 0,7 0-2 0,1 0-8 16,-2-1-4-16,2-3-6 0,5 4-11 0,0-1-3 0,-6 0-10 15,7-2-5-15,0 2-6 0,-2 5-5 0,2-5-10 16,0 5-8-16,-1 0-4 0,0-1 9 0</inkml:trace>
  <inkml:trace contextRef="#ctx0" brushRef="#br0" timeOffset="11427.31">23634 4777 405 0,'-13'21'21'0,"1"9"-1"15,5-4-4-15,0-4 2 0,7 4-2 0,0 0-8 16,0-1 3-16,14-3-2 0,-2 0 0 0,1-4-1 0,7 1-1 16,0-5-1-16,-1-3 0 0,7 3-3 0,0-6-2 15,0-1 4-15,7-3 0 0,-7 0-3 0,0-4 0 16,7-8 2-16,-7 5 0 0,-1-9-3 0,1 2 1 0,-6-5 0 15,7 1 0-15,-9-2 0 0,-4-1 1 0,5-6-1 16,-5-2-1-16,-8 3 3 0,6-4 2 0,-4-3 0 0,-8 3 0 16,6 0-4-16,-6-3 0 0,-6 0 0 0,-2 3 0 15,2 0 4-15,-6 4-5 0,-2 1 4 0,1 3-2 16,1 3-3-16,-2 0 0 0,-6 8 1 0,8 0 0 0,-1 2-5 16,-1 2-6-16,2 0-2 0,-2 6-4 0,8 0-4 0,0 2-4 15,-1 2-6-15,7 7-2 0,-6-3-8 0,6 5-14 16</inkml:trace>
  <inkml:trace contextRef="#ctx0" brushRef="#br0" timeOffset="11989.41">24611 4784 410 0,'-6'11'38'0,"-8"7"-1"0,-5 1 4 0,0 6 2 0,0 4 0 16,-1 5-5-16,-13-1 2 0,7 6-2 0,-13 5 0 15,7 1-2-15,-8 2 0 0,-5 5-2 0,0-1 2 16,5 0 0-16,-5-3-4 0,-1 3-1 0,1-3-3 0,-2-4-7 16,2 0 1-16,7-4-2 0,-2-3-3 0,7-4-6 15,1 0 3-15,6-8-3 0,-1 1-4 0,2-1-2 0,12-9-5 16,0 2-5-16,-1-7-3 0,8 0-9 0,0-4-7 15,6-3-7-15,0-1-3 0,0-3-6 0,0 0-4 16,6-3-7-16,8-5-6 0,-8-3-4 0,13-3-11 0,-6-1-11 16,0-4-3-16,7-6 5 0,6-1 13 0</inkml:trace>
  <inkml:trace contextRef="#ctx0" brushRef="#br0" timeOffset="12384.85">24852 4674 411 0,'27'0'20'0,"-8"4"-1"0,0 0 2 0,-5 6 1 15,5-2 2-15,-13 6-6 0,8 1 3 0,-8 7-1 0,-6 0 3 16,0-3-1-16,-6 10 2 0,0-3-1 0,-8 3 1 16,1 0 0-16,0 4 1 0,-6 0 0 0,-1-3-2 15,-6-5 5-15,0 1-3 0,-1 0 2 0,2-8-1 0,-7 0-1 16,-1-4 2-16,0-3-4 0,0-3 1 0,1-4 0 15,-1-1-3-15,7-3-2 0,1 5-2 0,-2-10-3 0,8 2-4 16,0-5-4-16,-1 4-1 0,13-3-7 0,-6 0-5 16,7-1-10-16,6 1-10 0,-7 0-14 0,7-4-12 0,7 0-10 15,-7 0-13-15,6-4-18 0,0 4-6 0,1 1 14 16,6-1 6-16</inkml:trace>
  <inkml:trace contextRef="#ctx0" brushRef="#br0" timeOffset="13340.37">25757 5660 402 0,'-6'-4'24'0,"6"4"-2"0,-6 0-4 15,6 0-8-15,6 0-7 0,-6 0-12 0,6 0-4 16,-6 0-5-16,8 4-10 0</inkml:trace>
  <inkml:trace contextRef="#ctx0" brushRef="#br0" timeOffset="13501.31">25536 5967 411 0,'0'0'28'16,"-6"0"-5"-16,6 0-3 0,0 0-6 0,0 0-3 16,0 0-7-16,0 0-5 0,0 0-5 0,0 0-6 0,6 0-5 15,0 0-6-15,2 0-9 0</inkml:trace>
  <inkml:trace contextRef="#ctx0" brushRef="#br0" timeOffset="14310.05">27516 5972 411 0,'-13'17'35'0,"0"3"3"0,-6 5-1 0,-8 4 0 0,1 4-1 16,-6 3-6-16,5 1-1 0,-11 3 1 0,5 1-2 15,-6 2-4-15,1-6-4 0,-2 4 0 0,1-5-4 0,6 1-3 16,-5-4-2-16,5-4-2 0,1 0-1 0,-2-3-4 16,9-3-6-16,-1-2-4 0,6-3-3 0,7-7-6 0,0 3-7 15,0-6-8-15,7 0-9 0,-2-5-7 0,8 1-13 16,0-8-14-16,0-3-5 0</inkml:trace>
  <inkml:trace contextRef="#ctx0" brushRef="#br0" timeOffset="14674.56">26408 5763 421 0,'-57'43'43'0,"4"1"-1"0,1 0-3 0,1 0-1 0,4-4-2 15,2-3-9-15,-1 0-4 0,7-4-3 0,7-4-4 16,-1 0-7-16,13-6-4 0,1-3-5 0,6 0-10 16,7-6-4-16,-1 1-6 0,7-8-7 0,0 1-9 0,7-5-9 15,5-3-13-15,2-3-13 0</inkml:trace>
  <inkml:trace contextRef="#ctx0" brushRef="#br0" timeOffset="15955.81">26761 5414 415 0,'12'0'34'16,"-4"0"-2"-16,11 3 1 0,0 2-2 0,0 2-5 0,15 0-3 15,5 5-5-15,-1-1 0 0,1 3-2 0,14 8-1 16,-1-4-2-16,13 8 0 0,0-1-2 0,0 1-1 16,6 7-2-16,8 0 0 0,-8 0-1 0,8 4-1 0,-1 0 0 15,0 3 0-15,0-1-1 0,0 3 2 0,0-3-2 16,1 2-1-16,-8-5 2 0,8 5-1 0,-8-4-2 0,1 2-2 15,0-6 4-15,-14 1-3 0,7-1-2 0,-6-4 4 16,-8 0 0-16,-4 0-3 0,-2-3 0 0,1-3-2 16,-14-2 4-16,7 2-4 0,-6-3 3 0,-7-1-3 0,6-1 4 15,-12-3-4-15,6 0 4 0,-7-1 1 0,-5 1 0 0,-1-4 0 16,0 0 3-16,-7 1 1 0,1-2 6 0,-7-2 2 16,0 2 5-16,-7 1 4 0,1 5 1 0,-14-2 0 0,0 1-5 15,1 7 3-15,-7 0-5 0,-6 3 1 0,5 9-2 16,-11-5 0-16,5 7 0 0,-7 1-2 0,2-1-1 15,-1 5-2-15,0-1-2 0,-1 0-5 0,1 1 3 0,1-1 0 16,-2 0-4-16,1-3-1 0,0 0 3 0,0-1-1 16,-1-3-5-16,8-4 0 0,-1 1 4 0,1-5-4 0,-1 1 3 15,7-5-4-15,-6 2 4 0,6-5-4 0,0 0 3 16,6 1-4-16,-6-1 4 0,6-3-4 0,1-1 3 16,-1 1-1-16,8-1 0 0,-8-2-2 0,7-1 3 0,0-4 0 15,0 0-4-15,0 0 4 0,0 1-4 0,0 0 1 16,6-5 3-16,-6 0-2 0,1-3 2 0,-2 5-4 0,2-5 4 15,-2 0-4-15,-5 0 4 0,6 0-4 0,0 0 3 16,-7 0-3-16,7 0 3 0,-6 0-2 0,-1 0 0 16,-6-5 0-16,0-1-3 0,0-5 0 0,0-1 0 0,-7-6-5 15,1-1 3-15,-7 1-3 0,-1-7 2 0,1-5 0 16,-6 2 0-16,-1-2 3 0,-6-3 3 0,0 0 0 16,0-4 1-16,0 1 0 0,-6-5 0 0,5 1-3 0,1-4 5 0,0 0-3 15,0-3 3-15,0 2 2 0,-1-3 0 0,2-2 4 16,5-2 0-16,1 4-4 0,-1 1 0 0,0-1 4 15,0 5-1-15,8 2-4 0,-1 4 3 0,-1 5-1 0,7 2 0 16,8 5-5-16,-1 3 4 0,0 3-4 0,6 4 2 16,1 1-1-16,5 3 1 0,2 4-2 0,-2-1 3 0,8 1 0 15,0 3-4-15,-8-2 2 0,8 6 1 0,-1 0-4 16,7 0 4-16,0-5 0 0,-6 5-4 0,0 0 3 16,6 0-3-16,0 5 3 0,0-10-4 0,0 10 0 0,0-10 0 15,0 5 4-15,-7 0-1 0,7 0 0 0,0 0-1 16,7 0-2-16,-7 0-2 0,-7 0 3 0,7 0-1 15,0 0 0-15,0 0 0 0,0 0 2 0,0 0 0 0,0 0-1 16,0 0 1-16,0 0 1 0,0 0 2 0,0 0 0 16,0 0-3-16,0 0-1 0,0 0 3 0,0 0 1 0,0 0 0 15,0 0-1-15,0 0-2 0,0 0 2 0,0 0 0 16,0 0-2-16,0 0 0 0,0 0 0 0,0 0 1 0,0 0 1 16,0 0 0-16,0 0 0 0,0 0 0 0,0 0-3 15,0 0 2-15,0 0 1 0,0 0-2 0,-7 0 1 16,7 0 1-16,-6-3 0 0,0 3 0 0,-1 0 0 0,0 0 0 15,7 0 0-15,-6-4-4 0,-1 4 1 0,7 0 0 16,-6-4 0-16,6 8 2 0,0-4-1 0,0 0 0 0,0-4 0 16,0 4 0-16,-6 0 2 0,6 0 0 0,0 0-2 15,6 0 1-15,-6 0 2 0,0 0-2 0,0-3 1 0,-6 3 0 16,6-4-1-16,0 1 0 0,0-1-1 0,0 0 1 16,0 1 0-16,0-4-1 0,0-2 1 0,0 3 0 0,0-2-1 15,6 1 3-15,0-5-2 0,-6 2-1 0,13-1 0 16,-6-4 0-16,6-3 0 0,0 0 0 0,6-1 1 0,8 2-2 15,-1-6 1-15,0 2-1 0,-1-2 1 0,9-3-1 16,-2 4 2-16,1-3-1 0,6-2 0 0,-7 2 1 16,7 0-2-16,-7-5 2 0,8 5 0 0,-7-4-1 0,5 3 0 15,-5-3 0-15,0-1 1 0,5 1 0 0,-5 4-1 16,7-4 0-16,-8-1 0 0,7 4 1 0,0-4-1 16,-7 5 0-16,7-4 0 0,-5 7 0 0,-2 0 1 0,1 0 0 15,-7 4 0-15,-1 3-1 0,-5 0 0 0,-7 8 0 16,0 0 0-16,0 0 2 0,-13 2-2 0,6 5 1 0,-6-3 0 15,7 3 0-15,-7 0 0 0,0 0-3 0,0 0 2 16,0 0 3-16,-7 0-2 0,7 0-1 0,0 0 0 0,0 0 1 16,0 0 0-16,0 0 0 0,0 0 1 0,0 0 0 15,0 0-3-15,0 0 2 0,0 0 1 0,0 0-1 16,0 0 2-16,0 0-2 0,0 0-1 0,0 0 0 0,0 0-2 16,0 0-5-16,0 0-5 0,-6 0-2 0,6 3-1 0,-7 2-7 15,7-3-5-15,-6-2-4 0,0 8-4 0,-1-4-6 16,7 0-8-16,-7 3-6 0,7-3-6 0,-6-1-10 0,0 4-17 15,-1-7-1-15,0 5 10 0,7-5 12 0</inkml:trace>
  <inkml:trace contextRef="#ctx0" brushRef="#br0" timeOffset="17476.3">27321 4564 402 0,'-13'22'25'0,"-1"-4"0"16,2 8-1-16,-8-3 3 0,1-2-1 0,5 5-5 15,2-8 3-15,-8 4-1 0,7-7 2 0,0 3-1 0,0-7 3 16,7 0-1-16,-1-3 2 0,0-1 1 0,7-4 0 16,-6-3-5-16,6 0 1 0,0 0-2 0,0 0-3 0,0 0-4 15,6 0-2-15,1-3-2 0,6-1-3 0,6 4-3 16,7-3-2-16,7-5-2 0,13-3-5 0,6 0-6 0,13-1-4 15,7-1-11-15,6-1-4 0,12-6-9 0,9 6-9 16,-2 3-7-16,7-4-17 0,1 8-16 0,-7-3 3 16,-1 6 14-16</inkml:trace>
  <inkml:trace contextRef="#ctx0" brushRef="#br0" timeOffset="21211.82">7196 4232 405 0,'-13'46'14'0,"0"2"0"0,7 4 1 0,-8-1 3 16,8 0 1-16,0 1-7 0,-1 2 1 0,0 1 1 15,1 1-1-15,6-2 0 0,-6 1 3 0,6 0-1 0,0-3-5 16,0-5 1-16,0-6 1 0,6-6-3 0,0-1-1 16,8-5-1-16,-8-3-2 0,7-4 1 0,0-8 0 15,0-2 1-15,7-5-3 0,0-3 0 0,-1-4 0 0,1 0 2 16,6-8-2-16,-7-3-1 0,7-7 4 0,0-7-4 15,-6-1 4-15,5-7-4 0,-11-4 4 0,5-3-3 0,-12-1 2 16,6 1 3-16,-7-4 0 0,-6 4 3 0,0 3 3 16,-6 4 8-16,-1 4 5 0,1 7 2 0,-8 0-4 0,2 7 1 15,5 5-1-15,-12 5-2 0,6 2-3 0,-7 3 0 16,7 3-4-16,-6 2-3 0,5 5-2 0,-5 1-2 16,-1 0-3-16,8 4-2 0,-2 3-1 0,-5 4-6 0,13 4 1 15,-8 0-4-15,8 3-6 0,-1-3-8 0,7 3-5 0,-7 0-4 16,7 0-6-16,7-3-6 0,0 0-5 0,-1-5-5 15,8-5-8-15,5-5-7 0,-6-4-15 0,0-7-3 16,7-7 6-16</inkml:trace>
  <inkml:trace contextRef="#ctx0" brushRef="#br0" timeOffset="22640.59">168 3249 413 0,'0'0'24'0,"0"0"-2"16,0 0-1-16,0 0-1 0,0 0-1 0,0 0-4 15,0 0-3-15,0 0 2 0,8 0 1 0,-2 0-1 16,0 0 3-16,8-4 1 0,-2 1-5 0,15-1 3 0,-1-3 1 15,6 3-2-15,1-3-3 0,12-4 4 0,1 4-1 16,-1-4-7-16,14 4 0 0,0-6-1 0,-1 7 4 0,14-2-6 16,-7 2 4-16,7-1-2 0,-1-2 1 0,8 6-1 15,-8-1-6-15,7 1 5 0,-6 3 0 0,6-4-1 16,-13 4-1-16,7 0 0 0,-7 0 0 0,0 0-5 0,0 0 4 16,-6 0 1-16,-7 0 2 0,7 0-1 0,-8 0 1 15,-5 0 3-15,0 0 1 0,0 0-1 0,-7 0-1 0,-7 0 0 16,1 0-1-16,-7 0-1 0,0 0 0 0,-13 0-1 15,6 0-1-15,-6 0-1 0,1 0 1 0,-8 0-2 16,-6 0 0-16,6 0-1 0,-6 0-1 0,0 0 0 0,0 0-6 16,0 0-2-16,0 0-8 0,0 0-3 0,0 0-8 15,0 0-10-15,0 0-6 0,0 0-12 0,0 0-10 16,-6 0-20-16,0 4 6 0,6-4 9 0</inkml:trace>
  <inkml:trace contextRef="#ctx0" brushRef="#br0" timeOffset="23432.37">612 4066 400 0,'12'0'28'0,"8"0"0"0,0 0 1 0,-1 0 1 16,14 0-1-16,5 0-6 0,9 0 5 0,-2 0 0 0,7 0-6 15,7 0 4-15,6 0-4 0,0 0-1 0,7 0 0 16,-1 0-3-16,7 0-4 0,-6 0-1 0,6 0 3 0,-6 0-2 16,6 4-6-16,-13-4 4 0,7 3-6 0,0 2 3 15,-7-5-1-15,0 0-2 0,-7 3-1 0,1 1-1 16,-7-1-2-16,0 1 0 0,-6-1-4 0,-7 1 0 0,-7-4-7 16,1 0-2-16,-7 4-6 0,0 0-7 0,-6-1-3 15,-7 1-10-15,-7 3-1 0,8 0-5 0,-14 1-10 0,6-5-15 16,-6 9-6-16</inkml:trace>
  <inkml:trace contextRef="#ctx0" brushRef="#br0" timeOffset="25487.69">12510 3198 401 0,'7'0'22'0,"0"4"-4"16,6-8 2-16,-1 8 1 0,8-4 0 0,0 3-2 15,6-3-1-15,7 0 0 0,6 0-1 0,-1 4 1 0,8 0-1 16,13-1-1-16,-1-3-2 0,8 4-4 0,-1-1 2 16,13 5-5-16,-6-1-1 0,12 0 3 0,-6 5-1 15,7-5-5-15,-7 4 3 0,7-4 0 0,-8 7-5 0,-4-1 3 16,4-7-4-16,-4 5 3 0,-8-3-2 0,0-1 0 15,0 4-1-15,-7-7-1 0,-5 3-3 0,-2 3-4 16,-5-6-2-16,-1 1-7 0,-12 1-3 0,-1-2-7 0,-5 0-6 16,-7-1-9-16,-8 0-12 0,-6-3-15 0</inkml:trace>
  <inkml:trace contextRef="#ctx0" brushRef="#br0" timeOffset="26471.77">4605 3319 403 0,'25'4'23'0,"-5"-4"2"16,6 0 0-16,6 0 1 0,1 0-4 0,-1 0-2 16,7 0-1-16,7 0-2 0,-1 0-2 0,8 0 0 0,-1 0 3 15,7 0-5-15,-1 0 2 0,8 0-1 0,-1 3-1 16,6-3-1-16,8 3 0 0,-2-3 1 0,2 5-4 16,5-5-1-16,1 4 0 0,0-4 0 0,0 0-4 0,-2 3 1 15,9-3-2-15,-7 0-1 0,-1 0-1 0,1-3-3 16,-1 6 1-16,-5-3-5 0,6-3 0 0,-8 3-4 0,-5 0-2 15,6-4-7-15,-6 4-1 0,-7-5-7 0,-7 5-1 16,1 0-8-16,0 0-6 0,-13-3-19 0,-1 6-13 16</inkml:trace>
  <inkml:trace contextRef="#ctx0" brushRef="#br0" timeOffset="28476.9">5353 4469 402 0,'19'0'17'0,"-5"-3"-3"16,-2 3 0-16,8-5 0 0,-7 5-1 0,7 0-5 16,0 0 0-16,-1 0 1 0,0 0-3 0,1 0 3 15,6 0 1-15,-7 0-5 0,8 0 0 0,5 0 5 0,-6 0-3 16,7 0 0-16,-1 5 0 0,1-2-2 0,-1 1 2 16,7 0-2-16,1-1 1 0,-1 1-1 0,0 0-1 15,-1 3 1-15,2 1 1 0,5-5-4 0,-6 0-1 0,7 1 2 16,-1 3-1-16,1-3 2 0,0 0-2 0,6 0 2 15,0-4 0-15,0 3 1 0,7 1 1 0,-7-4-1 0,13 0-1 16,-6 0 0-16,6 0 1 0,0 0 0 0,7 0 1 16,-7 0-2-16,13 0 0 0,-7 0-1 0,1 3 0 0,6-3-1 15,1 4 0-15,-2 0-1 0,2-4 0 0,6 3 0 16,-1-3 0-16,0 0 0 0,-5 4-2 0,6-4 1 0,-1 0 0 16,-5 0 1-16,5 0-1 0,-6 0 0 0,1 0 0 15,-2 0 2-15,8 0-2 0,-13 0 0 0,12 0 0 0,-12 0 1 16,0 0 0-16,6 0-3 0,-13 0 2 0,7 0-1 15,-1 0 1-15,-6 0 0 0,7 0 1 0,-7 0-1 16,7 0 1-16,-1 0-1 0,1 0 0 0,0 0 0 0,-7 0 0 16,6 0 0-16,2 0 1 0,-8 0-3 0,0 0 2 15,6 0 1-15,-6 0-1 0,7-4 0 0,0 4 0 0,-1 0 0 16,1-3 0-16,0 3 0 0,-1-4 0 0,1 0 0 16,-1 1 0-16,1 3-1 0,-7-4-2 0,0 1 2 15,1 3 1-15,-1-4-3 0,0 4 4 0,0 0-2 0,-6-4 2 16,6 4-2-16,-7-4-2 0,7 4 4 0,-6 0-4 15,0 0 4-15,-8 0 0 0,8 0-4 0,-7-3 4 0,-7-1-4 16,8 4 2-16,-7 0-1 0,-1 0 2 0,-6 0 2 16,7 0-2-16,-7 0-2 0,0 0 2 0,7 0 2 0,-14 0-4 15,7 0 4-15,0-4-4 0,1 4 4 0,-2-3-4 16,-5 3 4-16,6 0-4 0,-7-3 4 0,8-2-2 0,-14 5-2 16,7-3 3-16,-1 3 0 0,-7 0-3 0,2 0 0 15,-1 0 4-15,-6 0 0 0,6-4 0 0,-7 1-1 0,1 3-1 16,-8 0-4-16,2 0-2 0,-1 0 0 0,0 0 0 15,-6 0-6-15,-1 0 0 0,6 0-5 0,-12 0-2 0,0 0-7 16,8 0 0-16,-8 0-8 0,6 0-7 0,-6 0-20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18:35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14048 4146 411 0,'6'0'17'0,"7"0"4"0,0 0-3 15,7 0 1-15,-1 0 3 0,1 0-7 0,6 0 4 0,0 0 0 16,7 0-3-16,-1 0 0 0,1 0 2 0,-1 0 0 16,7 0 0-16,1 0-3 0,-1 0 0 0,-1 0-2 15,9 0 0-15,-2 5 2 0,1-5-3 0,5 3-3 0,2 2 3 16,-8 1-1-16,13 2-1 0,-5 3-1 0,-1 0-1 16,0 3-1-16,6 0-1 0,-5 1-3 0,5 0 2 15,-5-1-1-15,-2 5 0 0,2-4-1 0,-8-1-3 0,7-3 4 16,1 4-1-16,-8-4 0 0,7 0 0 0,7-1 1 15,-7-1-1-15,6-2 0 0,1 3 0 0,7-2 0 0,-1-1-3 16,6 0 2-16,0-2 2 0,2 1-2 0,-2 5 0 16,7-7-2-16,0 8 1 0,-7-5 0 0,8 0-1 15,-1 4 1-15,-6-4-3 0,6 5 3 0,-6-6 0 0,-1 5-1 16,1 1 1-16,0-5 0 0,-7 4 0 0,6-4-1 16,-12 3 1-16,6 2-1 0,-6-1 0 0,-7-3 0 0,7 3 0 15,-8-4 2-15,2 4-2 0,-8 0 0 0,7-4 0 16,1 1 0-16,-8-1 1 0,1 0 0 0,5 0 0 0,-5 1-1 15,-1-1 3-15,2-4-2 0,-2 5 0 0,-6-5 0 16,7 1 0-16,-8 0 1 0,8 3-2 0,-13-3 3 0,6 0-3 16,0 4 3-16,-7-6-3 0,2 2 4 0,4 4-2 15,-5-5-2-15,-1 5 3 0,1-6-3 0,-1 3 3 16,1 2 0-16,-7-3 0 0,7 3 0 0,-1-7 0 0,-6 8 0 16,7-5-2-16,-7-3 1 0,7 3-1 0,-7-3-1 0,0 0 2 15,-1 0-1-15,1 0-1 0,-6 0 1 0,7 0 1 16,-9 0 0-16,2 0 0 0,0 0-3 0,-1 0 2 15,-5 0 2-15,-2 0-2 0,2 0 0 0,-1 0 0 0,-7 0 1 16,7 0 0-16,-13 0 0 0,7 0 2 0,-7 0 3 16,6 0 1-16,-6 0 1 0,0 0 3 0,0 0 1 0,0 0 1 15,0 0 0-15,-6 0 1 0,6 0 0 0,0 0 0 16,0 0-3-16,0 0 1 0,0 0-1 0,0 0-1 16,0 0-1-16,0 0 0 0,0 0-2 0,0 0 0 0,0 0-1 15,0 0-2-15,0 0 0 0,0 0 0 0,0 0-2 16,0 0 1-16,0 0 1 0,0 0-4 0,0 0 1 0,0 0-2 15,0 0 0-15,0 0-1 0,0 0-1 0,0 0-1 16,0 0-3-16,6 0-3 0,-6 0-5 0,0 0-6 16,6 0-3-16,1 0-13 0,0 0-7 0,-1-3-13 0,7 3-15 15,0-3-19-15,0 3-17 0,1-8 11 0,-2 5 11 16,1-5 8-16</inkml:trace>
  <inkml:trace contextRef="#ctx0" brushRef="#br0" timeOffset="11454.29">23407 12309 416 0,'0'0'30'0,"0"0"-1"0,0 0-3 15,0 0 0-15,0 0-2 0,0 0-4 0,0 0-4 0,0 0-2 16,0 0 0-16,0 0-1 0,0 0-1 0,0 0-1 16,0 0-1-16,0 0 1 0,0 0-3 0,0 0 2 15,0 0 2-15,0 0 3 0,0 0 0 0,0 0 2 0,0 0 0 16,0 0 3-16,0 0 2 0,0 0 1 0,0 0 0 15,0 0 2-15,0 0-3 0,6 0 1 0,-6 0 0 0,0 0-1 16,-6 0-1-16,6 0-4 0,6 0-1 0,-6 0-2 16,0 0 2-16,0 0-2 0,6 0-2 0,1-3-1 15,0-1-1-15,5-7-1 0,8 0-1 0,0-4 0 0,-1 0-1 16,7-2-3-16,7-6-2 0,6 2 3 0,0-9-4 16,0 4 4-16,0 1-4 0,7-5-1 0,6 1 0 0,-6-1 0 15,6-2 3-15,6-2-4 0,0 2 3 0,1-5-1 16,6 4-3-16,0 0 1 0,8 0 2 0,-2-1-4 0,7 5 1 15,-6 4 0-15,5 0 2 0,8 3-2 0,-6 0-1 16,6 3 0-16,6 4-1 0,-7 4 0 0,7 0 0 16,0 1 1-16,1 6-1 0,-1 0-4 0,0 1 3 0,0 3-3 15,1-4 0-15,-1 8 0 0,0 3-2 0,-6 4 4 16,6 0-4-16,-7 7 1 0,1-2 0 0,-6 5 1 0,4 5 3 16,-4 0 0-16,-1 9 0 0,-6-1-2 0,-1 3 1 15,1-1 0-15,-6 4 0 0,-1 5 1 0,0-1 1 16,-7 3 0-16,-6 1 0 0,0 2 0 0,1 2 1 0,-8 0 1 15,1 3 0-15,-1-1 0 0,-13 1 1 0,8 4 1 0,-7-5 0 16,-8 2 0-16,7-1 0 0,-5 0 3 0,-1-4-3 16,-6-4 4-16,-1 1 0 0,7-4 1 0,-6-3 0 15,-8-6 1-15,8-1-1 0,0-1-1 0,-1-4 0 0,-5-2-1 16,5-2 1-16,-6-3-1 0,6-5 1 0,-5 2 0 0,-2-1-2 16,2-3 0-16,-1-4 0 0,-7 4 2 0,0-5-3 15,8 2 1-15,-8-5-1 0,-6 1 1 0,6-5-1 16,-6-3 1-16,0 4-1 0,0-4 5 0,0 3 1 0,0-6 0 15,0 3-1-15,0 0-1 0,0 0 2 0,0 0 2 16,0 0-3-16,0 0 3 0,0 0-4 0,0 0 3 16,0 0-1-16,0 0-4 0,0 0 0 0,0 0 3 0,0 0 0 15,0 0-2-15,0 0 0 0,0 0-1 0,0 0-1 16,0 0 1-16,0 0 2 0,0 0-2 0,0 0 0 0,0 0 2 16,0 0-2-16,0 0 0 0,0 0 1 0,0 0 1 15,0 0 1-15,0 0-4 0,0 0 1 0,0 0 2 16,0 0 0-16,0 0 0 0,0 0-1 0,0 0 0 0,0 0 0 15,0 0-1-15,0 0 0 0,0 0 0 0,0 0-1 16,0 0 0-16,0 0 0 0,0 0-1 0,0 0 1 0,0 0-1 16,0-4 0-16,0 1 0 0,0-5 0 0,8-3-4 15,-2 3 4-15,0-6 0 0,1-1 0 0,-1-3-3 16,1-4 3-16,6 0 0 0,-7 5-4 0,0-10 4 0,2 1 0 16,-8 1 0-16,0 3 0 0,6-3 0 0,-6-1 0 15,0 0-1-15,0 1 0 0,0-1 0 0,-6 0 0 0,-2 0 0 16,2 1 0-16,0-1 0 0,-1 1-1 0,-6-1-3 0,0 0 4 15,-7 1-1-15,8-4-3 0,-14-1 0 0,6 4 3 16,1-3 1-16,-7-4-2 0,6 4 0 0,-7-1-1 16,-5-3 1-16,13 0 0 0,-14 1 0 0,7-2 3 0,-6 2-3 15,6-1 1-15,-7 0 2 0,1 0 1 0,-1-4-3 16,1 5 0-16,-1-5 3 0,1 1 0 0,-8-2-2 0,1-2 2 16,6 3-2-16,-5-3-2 0,-1 0 0 0,-1-1 3 15,1 2 1-15,0 1-4 0,0 2 2 0,0-1 1 16,0 4-1-16,0 0 0 0,-1 4-2 0,2-1 4 0,5 5-2 15,-6 0-2-15,-1-2 3 0,2 6 0 0,-1-2 0 16,0 2-2-16,-1 3 0 0,1-1 2 0,-6-4-2 0,5 9 1 16,-5-4 0-16,-1 3 1 0,1 1 0 0,-1-1 0 15,1 1-3-15,-8 3 1 0,8 0 2 0,-7 0-2 16,7 0 0-16,-1 3 0 0,1 0 0 0,-8 1 1 0,8 0 0 16,-1 3-1-16,-6 1 1 0,6-1 1 0,0 4-1 15,1 0 0-15,-7-4 0 0,7 1 0 0,-1 3 0 0,1-4 1 16,6 4 0-16,-7 0 0 0,7-3-3 0,-7-2 1 15,7 2 1-15,0 0-1 0,-7-1 1 0,7 8 0 0,0-8-2 16,0 4 1-16,0 0 1 0,0-4 0 0,0 8 0 16,-7-4 0-16,7 0 0 0,0 0 0 0,0 0-1 15,0 0 0-15,0 0 0 0,0 0 3 0,-1 0-3 0,2 4 0 16,5-1 1-16,1 5-1 0,-7-5 1 0,6 4-1 0,1 1 1 16,-2-1-2-16,2 0 1 0,-1 0 0 15,-6 1 1-15,7-3-1 0,-1 1 0 0,1-2 0 0,-7 0 0 16,7-1 0-16,-1 5 0 0,0-4 0 0,-6 3 1 0,6-4 0 15,1 5-1-15,-7-1-1 0,6-3 0 0,1 2 2 16,6 6 0-16,-7-5 0 0,1 0 0 0,-1 1 0 0,7-1 0 16,0 4 0-16,-7-4-2 0,7 4 3 0,0-3 0 15,0 3-1-15,0 0 0 0,7-4 1 0,-8 4-1 16,1-4 0-16,7 1 2 0,-1-1 1 0,0 0-3 0,8 0 1 16,-8 1-1-16,7-1 1 0,-7-7 1 0,8 4-1 15,-2 3 1-15,2-3-2 0,-1 0 0 0,-1 2 2 0,2-2-3 16,-2 1 1-16,8 1-1 0,-7-1 0 0,6 1-1 15,1-1 0-15,-1-5 0 0,1 3-5 0,6-3-1 0,-6 3-2 16,6-3 2-16,0 5-5 0,0-5 0 0,0 4-1 16,0-4-4-16,0 3 0 0,0-3 0 0,0 3-3 15,0-3 4-15,0 4-3 0,0-4 1 0,0 0 3 0,0 4-3 16,0-8 5-16,0 8 1 0,0-8-1 0,0 4 5 16,0 4-1-16,0-4 0 0,0 0 6 0,0 0-1 0,0-4 2 15,0 8 1-15,0-1 1 0,-8 1 2 0,8 3 2 16,-6-3 0-16,0 4 0 0,0-1 0 0,-2 4 1 15,2-4-4-15,-7 0 4 0,7 0-3 0,-1 1 3 0,0-1 0 16,1 0 0-16,6-3 1 0,-6-1 0 0,6 2 2 0,0-5-1 16,-6 3 1-16,6-3 2 0,0 0 1 15,0 0-1-15,6 0 1 0,-6 0-2 0,0-3 4 0,0 3-3 16,-6 0 2-16,6 3-1 0,0-3-1 0,0-3 1 0,0-2-2 16,6-2 0-16,0 0-2 0,7-4 0 0,-6 0-1 15,12-3 2-15,-5-4-3 0,12-5-1 0,-7-3 1 0,13 4-1 16,1-7-1-16,6 3 0 0,-6 1 0 0,12 0-1 15,1 2 1-15,-1-2-1 0,8 3 0 0,5 0 0 0,1 4-1 16,-1-1-2-16,8 1 2 0,5 3-1 0,1-4 0 16,-7 9 0-16,13-5 0 0,0 8 0 0,0 0 1 15,0 2-1-15,1 2 1 0,6 3 1 0,-1-3 0 0,-6 3-2 16,7 3 0-16,0 5-2 0,-1-1 1 0,1 0 1 16,6 4 0-16,-6 0 1 0,0 5-3 0,-8 5 4 0,8 1-2 15,0 8-3-15,-1-2 5 0,-5 5-3 0,-2 4 3 16,2 0-3-16,-1 3 3 0,-6 4-3 0,-1 3 1 15,1 1 2-15,0 4 0 0,-1-2 0 0,-6 2 0 0,0 3 0 16,0-3-1-16,1-2-1 0,-8 6 3 0,8-9 1 16,-8 4-2-16,-6-6 1 0,0 2-1 0,1-3-1 0,-8-5 3 15,1 3-1-15,-1-3 1 0,-6-2 0 0,1 0 0 16,-8-4-1-16,7 0-1 0,-6 0 0 0,5 0-1 16,-5-3 0-16,-1-1-2 0,-5 0-3 0,5-4-1 0,1-2-3 15,-1-1-2-15,-6 0-7 0,1-4-5 0,-1-4-6 16,0 2-5-16,0-10-2 0,-1 2-7 0,2-5-9 0,-1 1-3 15,-6 0-7-15,6-4-7 0,-7 0-16 0,1-4 2 0,-1-3 12 16</inkml:trace>
  <inkml:trace contextRef="#ctx0" brushRef="#br0" timeOffset="16035.83">27223 6763 432 0,'0'0'59'0,"0"0"-4"0,6-4 0 16,1 4-2-16,13-7-1 0,-8 3-3 0,8 0 1 0,6 1-3 15,7-2-3-15,-1 3-6 0,1-3-5 0,6 2-4 0,0 3-2 16,-6 0-4-16,6 8-4 0,0-6-2 15,-1 10 0-15,2-8-4 0,-1 10-2 0,6-2-2 0,-5 2 0 16,-1 4 0-16,0 0-4 0,0 1-1 0,0-1-1 0,-6 1-4 16,-1-1-2-16,1 0-4 0,-7-3-4 0,0-1 0 15,-7 0-6-15,1-2-2 0,-7-1-2 0,0-4-9 0,0 4-4 16,-7-6-6-16,-6 2-4 0,7-4-5 0,-7 0-7 16,0-3-7-16,-7 4-9 0,-6-4-12 0,7 0 2 0,-7 0 5 15</inkml:trace>
  <inkml:trace contextRef="#ctx0" brushRef="#br0" timeOffset="16468.58">27164 6938 409 0,'-19'55'25'0,"-7"5"-1"0,0 1-2 0,6 5-2 0,-6 1 0 16,0-3-5-16,1 3-4 0,5-1 2 0,-7-4 0 0,8 0-1 15,0-2 0-15,-1-6-2 0,1-3 1 0,-1-6 1 16,6-1-1-16,-5-12 4 0,6 0 0 0,0-5-1 15,1-5 0-15,4-4 2 0,2-3-1 0,0-4 0 0,6-4-2 16,0-3-2-16,0-1 1 0,0-3 0 0,0 8 3 16,0-5-2-16,6 0 1 0,0 6 0 0,8-3 0 15,-1 5-2-15,0 0 0 0,12 4-1 0,2 4 0 0,-1-1-1 16,6 0 2-16,7 0-3 0,-5 4 1 0,4 0-2 16,-5-3-1-16,-1 3-1 0,7-4-2 0,-6 0 0 0,-7 1 1 15,6-1-2-15,-5-3 0 0,-1 4-4 0,-7-9 1 16,7 5-5-16,-6-4-1 0,-8 0-5 0,8 0-4 15,-7 0-8-15,-6-4-7 0,6 0-5 0,-13-3-10 0,6 3-6 16,-6 1-5-16,0-8-12 0,6 3-10 0,-6-3-1 16,-6 0 9-16</inkml:trace>
  <inkml:trace contextRef="#ctx0" brushRef="#br0" timeOffset="16741.83">26891 7397 438 0,'20'0'46'16,"-1"7"-4"-16,7 0-5 0,0 0-2 0,13 4-4 0,1 4-8 15,-2 2-3-15,8 3 1 0,-7-2-5 0,13 4-4 16,-6 4-3-16,-1-5-3 0,1 2-3 0,-1-6-6 16,-5 6-9-16,5-5-5 0,-6 5-13 0,1-6-9 0,-8 1-10 15,1 1-20-15,-1-4-4 0</inkml:trace>
  <inkml:trace contextRef="#ctx0" brushRef="#br0" timeOffset="17364.63">28525 6993 433 0,'0'-7'37'16,"-6"0"-3"-16,6 3 1 0,0 4-3 0,-6 7 1 0,6 4-4 16,-14 0-1-16,8 7 2 0,0 4-2 0,-7 4 0 15,-1 4 2-15,-6 6-2 0,2 5 3 0,-2-1-3 0,1 7 0 16,-1 5-1-16,-6-5 2 0,6 8-6 0,-5 5 2 15,-2-6-3-15,1 5-1 0,6-5-2 0,-6 5-2 16,7-4-2-16,-7-1-2 0,6-6-2 0,1 4 0 0,-1-8-2 16,8-4 0-16,-8-4-1 0,7 1-1 0,6-7-3 15,0-5 2-15,1 1-1 0,6-8 0 0,-6 1 1 16,6-6-1-16,0-1-3 0,0-1 1 0,0-3 0 0,0-5 2 16,6-3-2-16,-12 3-2 0,6-3 3 0,0 5-3 15,0-5 3-15,6 0-3 0,-6 0 3 0,0-5-3 0,13 5 0 16,-6-3 3-16,12-4-4 0,-5 0 3 0,12-4-4 15,-1 0 4-15,15-8-1 0,-8 0 0 0,13 1 0 16,2-7-4-16,-2 0 4 0,7-1-4 0,-1-3 0 0,2-2 4 16,-1 3-2-16,7-2 2 0,-8 1-1 0,8-5-1 0,-6 5-2 15,-1-3 4-15,-7 6-2 0,-5-3 2 0,-1 3-4 16,-1 4 4-16,-11 4-1 0,-7 0-3 0,-1 4 4 0,-6 2 0 16,0 5-1-16,-13 3 0 0,6 0 0 0,-6 4 0 15,0 0 0-15,0 0-4 0,0 0 4 0,0 0-1 16,0 0 0-16,0 4-3 0,0-8 3 0,0 4-4 0,0 0 3 15,0 0-5-15,0 0-4 0,0 0-3 0,0 0-4 16,0 0-9-16,0 0-9 0,0 0-10 0,0 0-11 0,0 0-10 16,0 0-13-16,0 0-16 0,0 0-13 0,0 0 15 15,0 0 11-15,0 0 8 0</inkml:trace>
  <inkml:trace contextRef="#ctx0" brushRef="#br0" timeOffset="18319.34">28708 8950 435 0,'6'-4'41'0,"1"-4"2"16,0-2-1-16,5-1 1 0,2-5 0 0,-1-2-4 15,-1 1-4-15,2-9 1 0,-2 0-2 0,8-3 1 0,0 0-6 16,-1-5 0-16,1 1-2 0,6-7-4 0,0 4-2 16,0-5-2-16,6-3-2 0,-6 0-2 0,7 1 0 15,-1 2-4-15,1 1-1 0,7-1-1 0,-8 1-1 0,1 4 0 16,5 3 2-16,-5-1 0 0,-1 5-1 0,1 4 1 16,-1-1 1-16,1 0 0 0,-7 5-1 0,7-2-1 0,-7 4 3 15,0-2-1-15,7 3-2 0,-13 3-4 0,6-3 3 0,-1 7-5 16,-5 0 3-16,6 1-1 0,-6-2-3 0,-1 4-1 15,-6 1 3-15,0 7 0 0,7-4-2 0,-14 4 1 0,7 0-2 16,-7-3 1-16,8 6 0 0,-8-3-3 0,0 4-1 16,2 0 0-16,-8-1 1 0,6 5 0 0,0 0 3 15,-6-1 0-15,0 7 0 0,0 1 0 0,0 3-1 0,-6 1 0 16,0 6 0-16,-2 4 0 0,-4 4 0 0,-2 4 0 16,2-1-1-16,-1 6-2 0,-7-3-1 0,7 1 4 15,0 1 0-15,0-4-3 0,0-5 3 0,6-2-3 0,-5-1 4 16,12-7-4-16,-8 0 4 0,8-7-4 0,0-4 4 15,0 0-4-15,0-8 4 0,0 1-3 0,0-1 3 0,0-3-3 16,0 0 3-16,8 0 0 0,-8 0-3 0,6 0 4 16,7 0-2-16,7-3-2 0,-8 3 0 0,14-4 0 0,1-3 3 15,5 0-3-15,7-4 3 0,1-1-1 0,5-2-3 16,1-4 4-16,5-1-4 0,-5-6 4 0,6 6-2 16,0-2-2-16,1-1 4 0,-1 3-4 0,-7-3 0 0,1 7 3 15,-1-3 1-15,0 8-3 0,-5-2 0 0,-1 5-1 16,-6 3 4-16,-7 1 0 0,0 3-4 0,0 0 0 0,-7 3 4 15,1 5-1-15,-7-2 0 0,0 6 0 0,-6-1 0 16,-1 7 0-16,0-3 0 0,-12 7-4 0,6 7 1 0,-13 0 4 16,0 8-4-16,0-1 0 0,-7 1 2 0,1 7-2 15,-7-4 0-15,6 5 4 0,-12-5 0 0,5 4 0 0,-5-8-4 16,6 1 3-16,-1-4-3 0,2-4 3 0,-7 1-4 16,12-1 4-16,-13-7-1 0,7 0-3 0,0 0-3 15,7-4-7-15,-7-3-9 0,6 3-9 0,-6-2-14 0,7-6-13 16,-1 1-12-16,0 4-16 0,1-8-18 0,6 0-5 15,0 4 15-15,-1-8 10 0,2 5 8 0</inkml:trace>
  <inkml:trace contextRef="#ctx0" brushRef="#br0" timeOffset="21199.63">30044 10228 404 0,'-8'-7'31'0,"2"4"0"16,-7-2 3-16,0-2 0 0,0 0-4 0,0-4-4 15,0-1-1-15,-7 2-1 0,1 2 2 0,-7 1 1 16,6-7 1-16,-6 2-3 0,1-2 0 0,-2-1 0 0,-5 1 2 16,-1-5-2-16,1 1 1 0,-8-1-5 0,8 1 3 15,-13 0-3-15,5-4-1 0,-5 0-2 0,-8 0-2 0,2-1 0 16,-2-4-2-16,-5 0-1 0,-1 1 0 0,-6-7 0 16,-6 1-1-16,-2-2-4 0,2-2 3 0,0-1 0 15,-8 0 3-15,8-3-2 0,-8-4-3 0,2 1 2 0,4-5-3 16,2 4 0-16,-7-4-3 0,6-3 1 0,1 7 1 0,-1-5-1 15,0 6-4-15,7-4 1 0,-6 7 1 16,6-1-2-16,0 1 0 0,6 7-2 0,-6 0 3 0,6 0-3 0,7 4 3 16,-1-1-4-16,2 1 2 0,-1 4 1 0,-1-2 0 15,8 2-1-15,-1-1 0 0,-5 1-1 0,4 3-1 16,2 0 0-16,5 0 2 0,-5 0 1 0,7 0-2 0,-2 0 0 16,1 4 2-16,6-1 0 0,1 1-3 0,-1-1 0 15,7 1 3-15,0 4-2 0,7-1 0 0,-7 0-2 16,12 5 4-16,-5-2-4 0,6 5 1 0,0-3 3 0,0 2-1 15,6 1-1-15,-5-1 0 0,4 1 0 0,8 0-1 16,-6 2 1-16,0 3 0 0,-1 2 0 0,7-5 0 0,-6 2-2 16,-1 3 4-16,1-4-1 0,-1 0-3 0,1 1 4 15,0-1-4-15,-2 0 4 0,2-3-2 0,-7-1-2 16,7 1 1-16,-1 0 2 0,-6 0-1 0,7-1-2 0,-8 2 3 16,2-3 0-16,-2-1 0 0,2 3-3 0,-1-4 1 15,-1 0 0-15,-6 0 1 0,2-1 0 0,4 2 2 0,-5-2 0 16,5-2-1-16,-4 3 0 0,4 0 0 0,-5-4-2 15,5 5 1-15,-4-2 1 0,10 1-3 0,-4 4 2 16,-1-5-2-16,-1 2 2 0,2 2-1 0,-2-3 1 0,2 5-1 16,-2-6-1-16,1 5 1 0,7 0 0 0,-7-1 2 15,6-2 1-15,-5 2-1 0,5 1-2 0,-6-1 1 0,6-3 2 16,1 4 0-16,0 0-1 0,-2 3 0 0,8-3-2 0,-6 0 0 16,6 0 1-16,0 2 3 0,0-3-4 0,0 2 4 15,0-2-4-15,0-3 3 0,6 0-3 0,2 0 4 16,-8-3-4-16,12-1 3 0,1-3-3 0,-6 0 3 0,12-4-3 15,1-1 3-15,-1-2-3 0,1-1 1 0,6-3 2 16,-6-1-4-16,5-3 0 0,1 1 3 0,7-5-2 16,-7 1 3-16,7-1-4 0,-1-3 4 0,1 3 0 0,-1 0 0 15,1 0-2-15,0 1-2 0,0-1 4 0,-8 5 0 16,7-2-4-16,-5 5 0 0,-1 0 1 0,0 0 3 0,-6 3-4 16,6 4 4-16,-13 3-4 0,7-2 4 0,-8 2 0 15,8 5-2-15,-7-1-2 0,-1-3 0 0,2 3 3 0,-1 1-1 16,6-1-2-16,-6-4 3 0,7 5 0 0,0-5-1 15,-1 1-1-15,1-3-2 0,0-2 1 0,-2 2-1 16,2-2 1-16,7-3 2 0,-9 5 0 0,2-5-2 0,0-1-1 16,-1 7 2-16,-5-3 2 0,5 2-1 0,-6 2 1 15,0 1 0-15,1 6-3 0,-2-2-2 0,1 3 2 0,-6-3-1 16,6 2 0-16,-7 5-3 0,8-4 3 0,-2-1-2 16,1 2 0-16,0 3-3 0,0-4 2 0,1 0-1 0,-2 0 3 15,2 0-2-15,5-1 1 0,-6 2 0 0,6-1 0 16,-5-1 1-16,-2-2 1 0,8 3 0 0,-7 0 1 15,0 0-1-15,0 0 1 0,0 0-1 0,-6 0 0 0,6 0 2 16,0 4-3-16,-7-3 2 0,7 1-4 0,1 1 1 0,-8 2 3 16,7-2 0-16,0-3-4 0,0 4 4 0,-1 0 0 15,2 0-3-15,-1 3 1 0,-6-3 2 0,12 0 1 0,-13-1-2 16,8 1 1-16,-2 7 3 0,2-4 1 0,-1-3-4 16,-1 3 4-16,-5-3-3 0,6 7 3 0,-7-4-3 15,8 4 3-15,-8 0-3 0,1-3 2 0,6-2-1 0,-7 5 0 16,1 0 2-16,5 0 1 0,-4 0 2 0,4 0-3 15,2 0 1-15,5 0-1 0,-6 0-1 0,6 0 1 0,-5 0-1 16,5 5 1-16,1-2-1 0,0 1 0 0,-2-1 0 16,2 5 1-16,-1-1-1 0,1 0 1 0,0 0-1 15,-1 5 0-15,1-1-1 0,6-1 1 0,-7 1-1 0,1 0 0 16,0 1 0-16,6 2 0 0,-7-3 0 0,7 3 0 16,-6 2 1-16,6-2-1 0,-7 0 1 0,7 1 0 0,-6 4 1 15,-1-4-1-15,7-1 1 0,-6 4 2 0,-1 1 0 16,1-1-2-16,6 0-1 0,-6 1 4 0,-1-1-1 15,7 1 0-15,-6 3 0 0,-1 0-1 0,7-1-1 0,-6 2 1 16,6-2-2-16,0 5 2 0,0-1 1 0,-6 1-2 16,12 4 0-16,-6-5 0 0,1 4 0 0,-1 1 2 15,6-1-4-15,-6 5 2 0,6-6 0 0,-6 1 1 0,1 5-2 0,5-5 1 16,-6 4-1-16,0 1 0 0,1-7 0 16,5 7 0-16,1-1-1 0,-7 0 1 0,6 0 0 0,-5 1 0 15,5-2 0-15,1 0 0 0,-1 5 0 0,1-3 0 0,-1 2-1 16,1-3 0-16,-1 4 1 0,1-3 0 0,-1-2 0 15,1 8 0-15,-1-8-1 0,1 5 0 0,-7 0 1 16,6 0-1-16,1-1 0 0,-1 1 1 0,1 0-1 0,-1-1 0 16,-5 1 0-16,5-4 0 0,1 4-1 0,-1-4 0 15,8-1 0-15,-8 1 0 0,1-3 0 0,-1 3 1 0,7-4 0 16,-6-4 0-16,-1 2 0 0,1-2 0 0,-1 0 0 16,1-2 0-16,0 3 0 0,0-5 0 0,-8 2 1 15,7-1-1-15,-5 3 0 0,-1-3 0 0,0 0 0 0,0-3 0 16,1 6 0-16,-1-7 0 0,-7 1 0 0,7 3 0 15,0-4 0-15,-6-4 0 0,-1 1 0 0,1 4 0 0,-1-5-2 16,1 1 2-16,-8-4-1 0,8 0 0 0,0 0 1 16,-7-1 0-16,0-2-1 0,0-1 1 0,-1 4 0 15,-4-7 0-15,-2 3 0 0,7-3 0 0,-7-1 0 0,1 5 0 16,-7-4-1-16,6-1-2 0,1 1 2 0,-7 0 0 16,6-1 0-16,1 1 2 0,0 0-1 0,-1-1-1 0,-6 2 0 15,6-3 0-15,-6-2-1 0,7 0 0 0,-7 0 1 16,7 5 0-16,-7-5 0 0,0 0 1 0,0 0 0 0,0 0 0 15,0 0 0-15,0-5 0 0,0 5 0 0,0 0-1 0,0 0 0 16,0 0 0-16,0 0 0 0,0 0 0 0,6 0 0 16,-6 0-2-16,7 0 1 0,-1 0-2 0,0 0 3 15,1 5-2-15,0-5 0 0,-1 0 1 0,8 3 0 0,-8-3 0 16,0 0 3-16,-6 0-3 0,0 0 0 0,7 4 1 16,-7-4 2-16,0 0 2 0,0-4-2 0,0 8-2 0,0-8 0 15,0 4 0-15,-7 0 4 0,14 0-4 0,-7 0 0 16,0 0-1-16,0 0 3 0,0 0 0 0,0 4-4 15,-7 0 4-15,7-1-2 0,-6 1 0 0,0 3 2 0,-8 0-2 16,8 1 2-16,-8 3-2 0,-5 0-1 0,-1 3 4 16,1 1 0-16,-7 0 0 0,6-1 1 0,-6 1-3 15,0 3 4-15,1-3 0 0,-2 4-1 0,-5-5 1 0,6 4-2 16,0 0 2-16,-7 1-2 0,7 3 0 0,-7 0 0 16,7 0 0-16,-6 3-1 0,5-3 1 0,-5 8-1 0,6-4 0 15,-1-1 2-15,2 4-3 0,-1-3 2 0,0 3-1 16,0-3 0-16,-1 3 0 0,9-6 0 0,-9 2-2 15,7 0 3-15,-6 1-1 0,7-4 1 0,-1 0-1 0,1 0 0 16,0-4-1-16,-1 1 1 0,0-1 0 0,7-3 0 16,-7-1 1-16,8-2-2 0,-1-1 0 0,0-2 2 0,0 3-2 15,-1-1 0-15,2-3-1 0,-2-2 0 0,8 2 0 16,-7 0 1-16,0-1 0 0,0-3 0 0,7 3 0 0,-1 0-1 16,0-4 0-16,1 2 0 0,-1-2 0 0,1-3 1 0,6 0 0 15,-7 4-1-15,7-4 0 0,0 0 2 0,0 0-1 16,0 0 0-16,0 0-2 0,0-4 2 0,0 4 0 15,0 4-1-15,0-4 0 0,0 0 0 0,0 0 0 0,0 0-1 16,0 0 2-16,0 0-2 0,0 3-2 0,0-3 4 16,0 8-4-16,0-5 0 0,0 1 0 0,0 3 0 15,0 0 0-15,-6 1 0 0,6 0 2 0,-7 3 2 0,1-4 0 16,6 1 0-16,-6-1 0 0,6 0-3 0,-8 0 1 16,2-3 0-16,0-1 1 0,6 1 3 0,0 0-2 0,-7-4 0 15,7 3 5-15,0-3-3 0,0 0 2 0,0 0 1 16,0 5-1-16,-6-5 0 0,6 0 0 0,0 3-1 15,-7 0-1-15,7 1 0 0,-6 0 0 0,6-1-1 0,-7 0 1 16,1 5-1-16,-8 1-1 0,8-3 1 0,0 5 0 16,-1-3 0-16,7-6 1 0,-7-2 1 0,7 8-2 0,0-8 0 15,0 8 0-15,0-8 0 0,0 4 1 0,0-4 0 16,0-4-2-16,0 4 1 0,0 4-1 0,0-4 0 0,0 0 0 16,-6 3-1-16,6-6 0 0,0 3-1 0,0 3 0 15,0-3 0-15,0 0-2 0,0 0-3 0,0 0 2 16,-6 0 1-16,6 0-3 0,6 0 1 0,-6 0 1 0,0 0 0 15,0 0 2-15,0 0-1 0,0 0 2 0,0 0 2 0,0 0 1 16,0 0 0-16,0 0 1 0,0 0-3 0,0 0 1 16,0 0 0-16,0 0 5 0,0 0 0 0,0 0-1 15,0 0 1-15,0 0 2 0,0 0-3 0,0 0 0 0,0 0-1 16,0 0 1-16,0 0-1 0,0 0-1 0,0 0-1 16,0 0 0-16,0 0-3 0,0 0 0 0,0 0-6 0,0 0-2 15,0 0-5-15,0 0-8 0,0 0-8 0,0 0-8 16,0 0-12-16,0 0-13 0,0 0-9 0,0 4-12 0,0-1-16 15,0 1 7-15,-6-1 9 0,6 2 10 0</inkml:trace>
  <inkml:trace contextRef="#ctx0" brushRef="#br0" timeOffset="23685.84">26161 5180 409 0,'-25'18'17'0,"-8"1"0"16,-7 2-2-16,2 1 4 0,-1 0-4 0,-1 5-2 16,-5-2-2-16,6 0 1 0,-7 5-1 0,1-5 0 0,6 4 1 15,-7 1-3-15,7 0 0 0,-1-1 1 0,-5 3 3 16,6 2 0-16,7-1-2 0,-8 3 1 0,1 1 4 0,7 3-3 15,-7-3-1-15,7 7 0 0,-7-1-1 0,5 5-1 16,-5 0-2-16,7 3 3 0,-7-3-3 0,0 3 1 16,7 1-3-16,-8-1-2 0,1 4 2 0,0-4 0 0,0 4 0 0,0 1-1 15,-6-2-2-15,5 5 1 0,-5-4 2 0,-1-1 1 16,7 1-1-16,-6 3 1 0,-1-2 3 0,0-2 1 16,8 2 1-16,-8-5-1 0,13-1 1 0,-6 2 0 0,-1 0 1 15,8-4 0-15,-7 2-1 0,7-2-1 0,5 4-1 16,1-2-2-16,0 6 0 0,1-1 1 0,-1 0-1 15,6 4-1-15,1 3 0 0,-1-4 1 0,6 5 0 0,2 2-3 16,-1-2 4-16,-1-1-4 0,8 8 1 0,0-4 2 16,6-4 1-16,0 4 0 0,-6 3 0 0,12-3 4 0,-6 4-5 15,6-7 2-15,7 6 2 0,0-3-2 0,0-4-1 16,7 4-1-16,0-4 0 0,-1 1-2 0,7-5-1 16,0 4 1-16,7-3-1 0,-7 3 1 0,6-3 0 0,7 0 0 15,-6 0 0-15,5-1-2 0,9 0 1 0,-9 1-1 16,8-1-4-16,0 2 4 0,0-2-4 0,-1 4 3 0,7-3-3 15,0 2 2-15,0 3 1 0,-6-6-2 0,6 4-2 16,0 1 4-16,7-5-4 0,-7 1 0 0,7-1 4 16,-2 1-3-16,2-8 3 0,6 0-4 0,-6-3 0 0,6 3 4 15,1-7-4-15,-8 1 4 0,8-2-4 0,-1-2 3 16,0 3-3-16,0-7 3 0,6 2-3 0,-6-2 3 0,7 3-4 16,0-6 4-16,-7 2-4 0,6-3 4 0,1 0-1 0,0 0 1 15,-1 0 0-15,1-4-1 0,-7 4-3 16,7-3 0-16,-7-5 2 0,0 4 2 0,7-3-3 0,-7 0 3 0,6-1 0 15,-6 1-4-15,8-4 0 0,-8 0-7 0,6 0 12 16,-6-1 0-16,7-1 0 0,0-3 0 0,-7 2-2 16,0-1-2-16,6-3 3 0,-5 0-1 0,5-1-2 0,-6 1 0 15,7-4 3-15,-7-1-4 0,7 3 4 0,-1-3-4 16,1 1 1-16,0-3 0 0,-1-1 0 0,8-7 0 16,-8 3 0-16,0 1 1 0,2-4 3 0,-2 4-2 0,0-4-2 15,2-4 4-15,-2-3-4 0,0 3 4 0,2-3-4 16,-2-1 3-16,0 1 0 0,-6 0-4 0,0-1 1 0,1-3 3 15,-1 0-3-15,0 0 3 0,0 4-3 0,-6-4 0 16,6 4 3-16,-6-4-4 0,6-4 5 0,0 4-5 16,0 0 2-16,-6-3-1 0,6-2 4 0,0-1-1 0,-7-2-4 15,7 1 4-15,0-4-2 0,-6-4 2 0,6 4-4 16,1-4 4-16,-1-3-4 0,-6 3 4 0,6-3-4 0,6-4 3 16,-6 3-3-16,0-2 0 0,0 3 2 0,7-1 2 15,-7-2 0-15,0-5-1 0,-6 3-4 0,6-2 1 0,-6 4 0 16,6-6 0-16,-13 5 0 0,13-3 0 0,-13-1 4 15,0-3 0-15,7 3-4 0,-7-3 0 0,-7-1 1 16,8-2 0-16,-8-1 3 0,1-5-3 0,-1-1 3 0,-5-1 0 16,-1-5-4-16,-7-6 4 0,7 0-1 0,-6-1-2 15,-7-1 4-15,6-3-5 0,-6-3 1 0,1 4 3 16,-8 1-3-16,7-2 4 0,-13 2-5 0,6 3 1 0,-5-5 2 16,-2 2-2-16,2-2 3 0,-1 2-3 0,-7-1-1 0,0 0 5 15,2 0-2-15,-2-4-3 0,0 4 4 0,1 1-4 16,0-2 1-16,-7-2 4 0,6 3-4 0,-6-7 0 0,6 4 0 15,1-5 0-15,-7 0 4 0,6 1-4 0,-6-4 3 16,7 4-4-16,-7-4 4 0,0 0-4 0,7 4 4 16,-7 0-4-16,0-1-9 0,-7-2 11 0,7 2 2 0,-13 1-3 15,6 3 4-15,-5-3-4 0,5 3 4 0,-6 1-4 16,-7 3 4-16,1 0-1 0,-7 0 0 0,6 3-4 0,-6 1 4 16,7-1-4-16,-7 2 0 0,-1-2 4 0,-5 2-5 15,6 1 5-15,-7-2-1 0,1 3-3 0,-1 4 0 16,1-3 0-16,-1 3 0 0,-6 0 4 0,6 4 0 15,-6 0-4-15,0-4 4 0,0 4-1 0,-7-5-3 0,8 2 0 16,-1-5 0-16,-7 4 2 0,1-1 2 0,5 2 0 0,-5 0-4 16,-1 2 4-16,0 0-4 0,8 5 4 0,-9-1-4 15,2 4 0-15,-1 4 0 0,1 4 4 0,-1-1-2 16,1 0 0-16,-7 5-2 0,6-2 0 0,0 1 3 0,-6 4-2 16,0 0 1-16,0-1 1 0,7 1-2 0,-7 3-1 15,-1 0 1-15,2 1 0 0,-2-1 0 0,1 1-1 0,7 7 2 16,-8-4-1-16,1 3 1 0,7 1 1 0,-8 3-2 0,1 0 1 15,1 1 1-15,-8 3-2 0,7 0 2 0,-7 4-2 16,0 0 0-16,0-1 0 0,2 0 0 0,-9 5-1 16,8-1 2-16,-8 4-1 0,7 0 1 0,-6 0-1 0,6-4 1 15,-6 1 0-15,7-1 0 0,0 4-2 0,-8-8 3 16,8 5-1-16,-8-1 2 0,9 1-2 0,-2-1 2 0,-6 0-2 16,6 1 2-16,0-1-3 0,1 4 1 0,-1 0-1 15,-6 0 1-15,6 0-1 0,1 0 1 0,-1 0-1 0,0 0 0 16,0 0 1-16,-6 0 0 0,7 0 0 0,-1 0 2 15,-6 0-1-15,0 0-2 0,6 0 1 0,-6 0-1 16,7 0 0-16,-1 0 0 0,0 0 0 0,0 0 1 0,2 0-1 16,4 4 1-16,1-1 0 0,-7 1 0 0,8 3 0 15,-2-3 0-15,1-1 1 0,1 9-3 0,-2-5 0 16,1 0-2-16,7-3-4 0,-8 3-1 0,1 0-6 0,7 1-3 16,-8 0-5-16,8-1-6 0,-1 0-5 0,1 0-7 15,-1 1-5-15,1 3-6 0,-1-4-6 0,0 0-5 0,7 1-12 16,-6 3-13-16,6-4 1 0,-1 0 8 0,1-4 9 15</inkml:trace>
  <inkml:trace contextRef="#ctx0" brushRef="#br0" timeOffset="28962.62">24735 10176 403 0,'-6'0'17'0,"-1"0"-3"16,1 0 0-16,-7 0 0 0,6 0 1 0,-6 0-6 0,0 5 4 15,0-5-3-15,0 3 0 0,-6 1 3 0,5 0 2 16,-6 3-4-16,8-3 3 0,-8 2 0 0,1-2-3 16,-1 4 0-16,1-4-1 0,-1-1-1 0,0 1 0 0,1-1 0 15,-7 1-1-15,6 0 0 0,-6-1-2 0,0 1 3 16,1 0-4-16,-8-1 3 0,1 2-4 0,-2-2 4 15,2 0-1-15,-7 5 0 0,0-5-1 0,-7 0-2 0,1 5 2 16,6 1-2-16,-13-3-1 0,6 1 1 0,-6 0 1 0,6 5 1 16,-5-5-1-16,-2 4 1 0,1 0 1 0,-7 0 2 15,8 0 0-15,-2 0 0 0,-5 3-3 0,5 1 2 0,-6-4-1 16,8 5 1-16,-8 1-2 0,1-2 0 0,-1 3-1 16,-6 1 2-16,6-1-4 0,-6 0 4 0,6 4 0 15,-6-4 0-15,0 5 0 0,0-2-1 0,0 1 0 0,-1-4 1 16,1 5 1-16,7 0 0 0,-1-6 0 0,1 5-2 0,-1-4 3 15,13 1-2-15,-5-1 1 0,5 1-1 0,7-2 2 16,-1-2-1-16,1 3 0 0,7-4 1 0,-1 3 0 16,1-7 0-16,-1 5 0 0,7-5-1 0,0 1-3 0,0 0 2 15,1 1 0-15,5-2 2 0,0-2-2 0,1 3-1 16,-1-3 0-16,0-1 1 0,7-1-3 0,1 2 1 16,-2 0 0-16,2-2-2 0,5-6-1 0,0 9-2 0,1-9-1 15,6 3-1-15,-7-3-1 0,7 0-5 0,0 3-3 16,0-3-4-16,0 0-4 0,0 0-9 0,0 0-4 15,7-3-11-15,-7 6-8 0,6-3-12 0,-6 0-10 0,7 0-12 16,6-3-7-16,0 3 11 0,0-3 10 0</inkml:trace>
  <inkml:trace contextRef="#ctx0" brushRef="#br0" timeOffset="29924.41">24416 9874 413 0,'0'0'29'0,"0"0"-4"0,0 0-2 0,0 0 2 16,-6 0-2-16,6 0-11 0,0 0-1 0,0 0 3 16,0 0-1-16,0 0-6 0,6 0 1 0,-6 6 2 0,7-2-5 15,-1 3 1-15,-6 1 1 0,13-1-4 0,-6 4 2 16,-1 0-3-16,8 4 0 0,-2-1 4 0,-5-3-2 0,6 0 0 16,-7 0-1-16,7 3 0 0,1 1-1 0,-2-3 2 15,1-2-2-15,7 5 0 0,-14-3 0 0,14 2 0 16,-7-3-1-16,0 3 0 0,0 1-1 0,0 0 1 0,0-5 1 15,0 5 0-15,-6-1-1 0,6 2 1 0,0-5 0 16,-7 4-1-16,1-5 1 0,-1 1-1 0,0 0 1 0,-6-4 0 16,8 4-1-16,-8-3 3 0,0 3-1 0,0-4 3 15,0 0 1-15,0 0-1 0,-8 4-2 0,2-4 2 0,0 1 0 16,-1 4-1-16,1-5-1 0,-7 0-1 0,0 4-2 16,-7-4-3-16,0 4 0 0,7-3-7 0,-6-1-6 15,6 1-5-15,-7 2-11 0,7-3-9 0,0 1-14 0,0-1-18 16,1 0-4-16</inkml:trace>
  <inkml:trace contextRef="#ctx0" brushRef="#br0" timeOffset="33361.58">19551 10591 412 0,'-6'0'37'16,"6"0"2"-16,0 0-2 0,6 0-3 0,-6 0 0 16,6 0-5-16,7 0-10 0,1 0 11 0,6 0 2 0,5 0 0 15,1 0 0-15,13 0-3 0,1 3-2 0,5 2-3 16,7-3 1-16,-7 3-5 0,14 1 0 0,-13 2-2 0,5 0-4 16,2-2-1-16,-7 6-4 0,-1-5 2 0,-6 0-2 15,1 1-3-15,-8-5 0 0,1 4-1 0,-7-3 1 16,-1 1-3-16,-5-2-1 0,0-3-4 0,-1 3-4 0,-6-3-2 15,-6 0-2-15,-1 0-4 0,0 0-3 0,-6 4-1 0,0-8-5 16,0 4-5-16,0 0-7 0,-6 4-8 0,0-8-5 16,-1 1-3-16,1 0-9 0,-7-2-8 0,0-2-11 0,-1 0 7 15</inkml:trace>
  <inkml:trace contextRef="#ctx0" brushRef="#br0" timeOffset="33619.86">20228 10282 419 0,'-6'17'39'0,"-1"-4"5"16,1 9 1-16,-1 4 1 0,1 7 5 0,-8 3-8 0,-5 5 1 16,6 2-3-16,-6 1-6 0,-1 5-1 0,0-2-2 15,1 1-5-15,-1 0-2 0,8-1-3 0,-8-3-2 16,7 0-4-16,-7 0-1 0,8-8-3 0,-2 1-1 0,8-4-2 15,-7 1 0-15,6-9-6 0,1-3-3 0,-1-5-2 16,1 2-7-16,6-8-3 0,-7 0-5 0,7-3-5 0,0-5-9 16,0 2-8-16,0-5-10 0,0 0-6 0,0-5-9 0,7 2-11 15,-1-5-8-15,-6 1 2 0,7-4 9 16</inkml:trace>
  <inkml:trace contextRef="#ctx0" brushRef="#br0" timeOffset="33964.15">21172 10726 424 0,'-32'18'46'0,"-1"5"-1"0,-6 3 2 0,7-1-1 16,-7 4-2-16,-7 0-10 0,7 1-4 0,0-1-2 15,1 0-4-15,-2 1-2 0,7-5-3 0,1-2-3 0,-1-6-5 16,1 2-3-16,5-4-4 0,9-5-3 0,-2-2-7 15,6-1-4-15,1-3-13 0,7 0-10 0,0-4-9 16,-1-4-8-16,7-3-14 0,0-1-11 0,0-6-1 0</inkml:trace>
  <inkml:trace contextRef="#ctx0" brushRef="#br0" timeOffset="34178.11">20835 10536 408 0,'12'21'38'0,"-6"9"0"16,8 3 3-16,-1 4-3 0,-1 7 0 0,2-1-8 0,5 6-3 16,-6-5-3-16,0-5-3 0,1 6-1 0,-2-5-3 15,2-4-2-15,5-2 0 0,-13-6-4 0,8 2-1 16,-8-8-2-16,6-1-2 0,-4 2-2 0,-2-2-3 0,0-5-8 16,1-2-3-16,-7-2-6 0,7-2-3 0,-7 1-5 15,0-7-1-15,0 0-7 0,0-1-5 0,-7-3-6 0,0-3-8 16,1-1-14-16,0-7-3 0</inkml:trace>
  <inkml:trace contextRef="#ctx0" brushRef="#br0" timeOffset="35176.08">21290 10209 420 0,'0'-3'41'0,"0"0"1"0,0 3-3 0,0-4 2 0,-7-3-1 16,7 3-5-16,-6 0-6 0,0-4 0 0,-2 1-2 15,2 0-2-15,0 0-2 0,-7-4-4 0,0-1-1 0,0 2-1 16,-1-1-1-16,2 0-1 0,-8-7 3 0,1 4-5 15,-1-3 4-15,-6 3 0 0,7 1 0 0,-7-3-2 0,-7-2-3 16,7 3 1-16,-6 1 0 0,-1-1 0 0,1 0-1 16,-1 1-2-16,-7-2 2 0,8 2 2 0,-7 1-1 0,0-4-4 15,7 7 2-15,-8-5-1 0,1 1-1 0,0-1-1 16,0 5-1-16,0-5 0 0,0 4-4 0,0 0 4 0,-1-1-2 16,1-2-1-16,0 6-1 0,1-2 0 0,-8 2-1 15,7 1 0-15,0 0 0 0,-1 3 0 0,1-3-1 0,1 7 0 16,-9-4 0-16,9 4 0 0,-1-4 0 0,0 8 0 15,-1-4 0-15,1 7 0 0,7 1-3 0,-7-1 3 0,-1 3-2 16,8 2 4-16,-1-1-3 0,1 8 1 0,-1-1-1 16,1 3 0-16,-1 2 0 0,1 3 0 0,6 2 0 15,-7 1 0-15,7 1 1 0,-7 3-1 0,7 4 1 0,-6-5-1 16,5 10 1-16,2-6-1 0,-1 0 0 0,6 5 1 16,-6-1 0-16,7 1 2 0,-1-2-3 0,0 2 0 0,1 3 0 15,-1-4 0-15,8 0 1 0,-2 1-1 0,8 2 1 16,0-2 2-16,-1-1-2 0,0 4-1 0,7 0 1 15,-6 0 1-15,6 0 0 0,0 0-2 0,0 0 0 0,6 4 0 16,1-4 0-16,0 3 1 0,-1-3-2 0,0 0 1 16,8-4 2-16,-2 1-2 0,8-1 0 0,-1 0 2 15,7-3 0-15,-6-4-3 0,6 3 1 0,7-3-1 0,-1-4 3 16,1 4-2-16,6-3-1 0,0-1 1 0,7 0 2 16,-1-3-2-16,1 0-2 0,6 0 3 0,0-1 1 0,6-3 0 15,-5 0 0-15,6-4-4 0,-1 1 4 0,7-1-2 16,-13 1-2-16,6-4 4 0,1-5-2 0,0 1 2 0,0 0-1 15,-1-4 0-15,-5 1 0 0,5-8-1 0,-6 7 0 16,0-7 0-16,1-4 0 0,-2 1-1 0,1-1-2 0,-5-3 1 16,4-4-1-16,-5-4 1 0,-1 5 0 0,1-9-1 15,-1 1 1-15,-6-8 0 0,7 0 1 0,-7 0-1 0,-6-6 1 16,5 2 1-16,-4-3 0 0,-2-3 0 0,-6-1 1 16,6-4 0-16,-6 1 0 0,-6 0-2 0,0 0 3 0,-1-4-2 15,-5 0 0-15,-2-4 3 0,-5 1 0 0,0-5 0 16,-1 5 0-16,-6-9-1 0,-6 5 0 0,-1 0 0 15,0 1 0-15,-5-2 0 0,-2 0 0 0,-5 6-1 0,-1-7 0 16,-6 6 0-16,0-1-3 0,-7 4 3 0,1-4-4 16,-7 1 4-16,-7-1-1 0,7 1 1 0,-6-1-3 0,-7 4 2 15,-1 0 0-15,2 0-2 0,5 4 0 0,-13 0 0 16,8 7-1-16,-2-1-2 0,1 6-5 0,7 5-4 16,-8 2-9-16,14 2-7 0,-7 4-11 0,7 0-12 0,1 8-8 15,5 4-7-15,7-1-15 0,0 4-16 0,0 4-1 16,6 3 9-16,7 1 11 0</inkml:trace>
  <inkml:trace contextRef="#ctx0" brushRef="#br0" timeOffset="36259.56">24605 15734 411 0,'0'-4'56'15,"0"1"-3"-15,0-1-4 0,0 4-5 0,13 0 3 16,0 0-1-16,0 0 0 0,7 0 0 0,6 0 4 0,6 0-8 16,1 0-1-16,12 0-8 0,1 4-1 0,-1-1-6 15,8 1 0-15,5 3-7 0,-5 4 2 0,4 3-4 0,2-1-4 16,0 5 1-16,0 0-5 0,-1 0 2 0,1 1-4 15,-7-1 0-15,7-1-1 0,-14 6 1 0,8-4-4 16,-8-1-2-16,-6-4-2 0,0 2-6 0,-6-2-4 0,-1 0-6 16,-5-2-7-16,-1-5-8 0,-7 0-11 0,-6-4-7 15,0-3-8-15,-7 4-4 0,1-4-7 0,0 0-4 0,-7 0-9 16,0-4-6-16,-7-3 9 0,0 0 6 0</inkml:trace>
  <inkml:trace contextRef="#ctx0" brushRef="#br0" timeOffset="36530.25">25477 15295 410 0,'0'-4'33'0,"0"4"-1"0,0 7 3 0,0 1 0 15,-6 7 2-15,6 2 3 0,-6 6 0 0,-8 2 5 0,2 8 1 16,-1 4 2-16,-1 0-2 0,-5 10-4 0,-7-3-5 15,6 8-6-15,-6 2-2 0,-6 2-3 0,5-2-3 0,-5 5-3 16,-1 0-2-16,7 0-3 0,-6-5-2 0,5 1-2 16,2-4-3-16,-1-3-1 0,6-4-4 0,8-8-7 15,-2 1-5-15,1-8-9 0,7-4-8 0,6-5-5 0,0-3-11 16,-7-5-7-16,14-5-12 0,-7 0-7 0,13-3-12 16,-7-8-15-16,8-3 5 0,-2-4 8 0,2-4 13 0</inkml:trace>
  <inkml:trace contextRef="#ctx0" brushRef="#br0" timeOffset="36807.64">26286 16086 410 0,'-46'18'52'0,"1"5"0"0,-2-5 2 0,2 4-2 0,-1-4-4 16,1 3-12-16,-1-2-3 0,1-1-6 0,5-3-6 16,8 0-4-16,-1-1-9 0,1 1-10 0,5-5-4 15,2-1-12-15,5 1-5 0,0-2-10 0,1-4-13 0,6-1-10 16,7 0-14-16,-1-6-7 0,1-4 5 0</inkml:trace>
  <inkml:trace contextRef="#ctx0" brushRef="#br0" timeOffset="37000.58">25933 15789 443 0,'0'11'49'15,"7"12"-4"-15,-1 2-1 0,8 4 3 0,-8 8 3 16,8 3-5-16,-2 4 2 0,1 7 1 0,0-2-6 0,-6-2-5 15,5 0-5-15,2 1-4 0,-2-8-3 0,2 1-5 0,-8-6-8 16,7-1-5-16,1-5-8 0,-8-3-7 16,7 0-9-16,-6-4-9 0,-1-4-12 0,0-3-8 0,-6-1-12 15,7 1-14-15,-7-11-13 0,0 3-9 0,0-7 14 0,0-4 9 16</inkml:trace>
  <inkml:trace contextRef="#ctx0" brushRef="#br0" timeOffset="37624">26643 15265 417 0,'-20'-32'28'0,"-5"-2"3"0,-1-3-1 0,-7 5 1 16,7-1-1-16,-13 0-5 0,0 0-2 0,-6-1-3 0,-2 5 4 16,2-3 0-16,-13 3 1 0,5-1 2 0,-5 0-1 15,0 5-1-15,-8 0 0 0,1-1-1 0,0 4-4 16,-7 0-3-16,7 3 0 0,-7 4-3 0,7 1 0 0,-13 0-1 16,6 7 0-16,1-5 1 0,0 12-2 0,-2-3 3 0,8-1 0 15,0 8-1-15,0-1-1 0,6 9-1 0,1-2 3 16,6 5-5-16,6-1 3 0,1 5 0 0,5 6-1 15,2 0-3-15,-1 6-1 0,6 5 0 0,1 8-1 0,5 0-2 16,1 7-1-16,0 4 0 0,0 4 2 0,7 3-1 16,-1 4-1-16,7 4 0 0,0 0 0 0,0 6-1 0,13-7 1 15,-6 9-1-15,-1-1 1 0,14-4 0 0,-1 4 0 16,1-4-1-16,5 1 0 0,8-1 0 0,6-7-2 16,7-1 3-16,-7 2-4 0,13-9 4 0,7 1-1 0,-1-5-3 15,14-2 3-15,-7-4-4 0,13-1 3 0,0 0-3 16,0 2 0-16,6-9-1 0,2 1-4 0,4 2-2 0,2-6 3 15,-1-1-4-15,0-2-2 0,0-6 1 0,0-5-3 16,0-1 2-16,-6-8 1 0,0-6 1 0,-1-2 3 16,-6-6-2-16,1-3 4 0,-7-8-2 0,-8-3 4 0,2-5-1 15,-1-7-2-15,-1-2 4 0,-4-9 1 0,-2 0 0 16,-7-10 2-16,2-1 1 0,-1-3 0 0,-6-4 5 16,-1-8 2-16,-6 1 2 0,0-4 2 0,-7 0-1 0,-5-4-1 15,-8-3-2-15,1-1-1 0,-7 5-5 0,0 0-1 0,-13 3 3 16,-1 0-3-16,-5 4 2 0,0 3-3 0,-8 5 1 15,2-3-1-15,-1 10-3 0,-7 0-1 0,1-1-5 16,6 4-3-16,0 0-4 0,-7 4-6 0,7 0-8 0,0-4-10 16,7 7-9-16,-1 0-9 0,0 8-6 0,7 0-7 15,0 3-10-15,6 5-11 0,7 2-6 0,-6 12 14 16,6-1 9-16</inkml:trace>
  <inkml:trace contextRef="#ctx0" brushRef="#br0" timeOffset="38886.25">26396 15338 400 0,'0'0'39'0,"0"0"0"0,0 0-6 15,6-3 2-15,0 0-4 0,2-5-7 0,-2 0 0 0,7 1-1 16,-6-4-2-16,6 0-5 0,6-3 2 0,-6-1-2 15,7-3-1-15,-1 3-3 0,-6 1 1 0,14-6-1 16,-8 3-1-16,7-5 0 0,0 0-2 0,0 0-1 0,0-3 2 16,7-4-2-16,-7 2-1 0,7-6-1 0,5 4 0 0,-5-7-2 15,6 3 3-15,-7-4-4 0,7 0 4 0,1-3 0 16,-1-1-1-16,7-7-3 0,-7 1 2 0,6-1 0 0,1-3 1 16,-1-3-1-16,1-2 1 0,5-3-1 0,2 5-1 15,-1-5 0-15,-7 1-1 0,8-2 2 0,-1 6-2 0,-7 0-1 16,8-2 0-16,-8 9-1 0,1 0 0 0,-7-2 0 15,0 5 0-15,0 0 0 0,-6 0-1 0,-1 1 0 16,1 2 1-16,-7 4 0 0,-1-3 0 0,-5 7-1 0,0 0 1 16,-1 0 0-16,-5 4-1 0,5 0 0 0,-6 7 0 15,-7 0 0-15,1 3 0 0,6 1 0 0,-13 3 0 16,7 1 0-16,-1 3-1 0,-6 3 1 0,0-3 0 0,0 8-1 16,0-4 0-16,0 3 1 0,0 4 0 0,0-3-1 15,0 3 1-15,0 0 1 0,0 0-1 0,0 0-1 0,0 0 2 16,0 0-1-16,0 0 0 0,0 0-1 0,0 0 1 15,0 0-1-15,0 0 2 0,0 0-2 0,0 0 0 0,0 0 0 16,-6 0 0-16,6 0 0 0,0 0 0 0,0 0 2 16,0 0-2-16,0 0 1 0,0 0 0 0,0 0-1 15,0-5 0-15,6 5-2 0,-6-3 2 0,0-1 0 0,0 1-2 16,6-5 4-16,2 1-4 0,-2 0 0 0,0 0 4 16,0-9-4-16,8 5 0 0,-8 1 0 0,7-5 1 0,1 0-1 15,-2 4 0-15,1-7 1 0,-6 8-1 0,6-9 4 16,0 4 0-16,0-4 0 0,-1 5 0 0,2 0 0 15,-1-1-4-15,-7-4 4 0,8 1-3 0,-2 4 4 0,2-1-4 16,-2-3 4-16,-5 4-4 0,6-3 4 0,-6 0 0 16,5 2 0-16,-5 1 0 0,0-1-4 0,-1 0 5 0,0 1-1 15,1-4 0-15,0 2 1 0,-1-1-2 0,-6 1-1 16,7 2 1-16,-1-1-2 0,1 1 3 0,0-5-1 0,-1 5 1 16,0-1 0-16,8 0-1 0,-8 1 1 0,0-4-1 15,7 3 0-15,-6 0 1 0,6 1-1 0,-7-5 0 0,8 5-2 16,-8-2 2-16,0-2 0 0,8 4 0 0,-8-1-1 15,7 0 0-15,-7-3 0 0,1 4 0 0,6-1 1 0,-7-3 0 16,8 2 0-16,-8 3 0 0,1-3-1 0,-1 1 1 16,0 1 0-16,1 3-2 0,0-3 2 0,-1-1 0 15,0 5-2-15,2-2 0 0,-2 1 2 0,0 0 0 0,-6-4 0 16,7 8-1-16,-1-4 0 0,1 0 0 0,-1-4-1 16,1 4 0-16,-1 4 0 0,0-7 0 0,2 3 0 15,-2 0 0-15,0 0 1 0,8 0 0 0,-8 0 1 0,0-1-2 16,-6 5 0-16,7-4 1 0,-1 0 0 0,-6 4 0 15,7-1-1-15,-7 1 1 0,0 0 0 0,0 3 0 0,0-3 0 16,0 3 0-16,0 1 0 0,0 3 0 0,0 0 0 16,0-4 0-16,0 4 0 0,0 0 0 0,0 0 0 15,7 0 0-15,-14 0 0 0,7 4 0 0,0-8 0 0,0 4 0 16,0 0 0-16,0 0 0 0,0 0 1 0,0-3-1 0,0-2 1 16,0 5-1-16,0-3 1 0,0-1 0 0,0 1 1 15,0-1-1-15,0 0 1 0,0-3-1 0,-7 3 1 0,7-4 1 16,7 8-2-16,-7-7-1 0,0 7 1 0,0-3 1 15,0-5-2-15,0 5 0 0,0-1 0 0,7 4 2 16,-7-4-2-16,0 1 0 0,0 0-1 0,6-6 0 0,-6 3 0 16,6-2 0-16,1 1 0 0,0 0 0 0,-7 0 1 15,12-5 0-15,-12 5 2 0,7-3-2 0,-1 2 0 0,-6 1 0 16,7-1 0-16,0 5 0 0,-7-5 0 0,0 5 0 16,0 3 0-16,0-4 0 0,0 1 0 0,0-2 0 0,0 2 0 15,-7 3 0-15,0 0 0 0,-6-5 0 0,1 5 0 16,-2 0 0-16,-5 0 1 0,-7 0 0 0,0 0 0 15,-7 5-2-15,1-2 4 0,-1 2-3 0,-6-2 0 0,0 4 2 16,0-3-2-16,0 3 0 0,7 1-2 0,-1 2 1 16,0-2-8-16,0 3-3 0,14 0-7 0,-1-4-7 15,0 4-7-15,8 0-7 0,-1-4-7 0,6 5-3 0,7-6-8 16,0 2-17-16,0 0-4 0,7-2 3 0</inkml:trace>
  <inkml:trace contextRef="#ctx0" brushRef="#br0" timeOffset="39112.91">28981 11774 423 0,'7'4'40'0,"6"0"-1"0,0-1 2 0,1 8-5 15,-2 1 2-15,8 5-6 0,-7-2 0 0,7 3-2 0,-1 5-5 16,-6 2-2-16,6-3-3 0,1 0-2 0,-7 4-1 15,6-1-7-15,-6-3 1 0,1-4-3 0,-2 5-6 0,2-1-8 16,-8-5-9-16,0 2-3 0,1-4-13 0,0 0-7 16,-7-1-10-16,6-3-14 0,-12 3-18 0,6-2 4 0,-7-1 8 15</inkml:trace>
  <inkml:trace contextRef="#ctx0" brushRef="#br0" timeOffset="41786.98">30310 14441 426 0,'26'0'33'0,"0"4"-3"0,7 3-2 0,-1 0 1 16,7 5-1-16,1-6-6 0,5 6-2 0,-6-2 0 15,7 2 0-15,-1-1-1 0,-5-4 3 0,-1 0 2 16,0-3 1-16,-7-1-2 0,1 1-1 0,-1-4 1 0,-6 0-3 16,-6 4-2-16,6-4-5 0,-7 0-2 0,-5-4-2 0,5 8-3 15,-6-8-2-15,-6 4-7 0,-1 0-2 0,8 0-8 16,-8 0-7-16,0 0-1 0,-6 0-7 0,7 0-6 0,-1-4-6 16,-6 1-4-16,0-1-4 0,0 1-4 0,0-5-5 15,0 5-5-15</inkml:trace>
  <inkml:trace contextRef="#ctx0" brushRef="#br0" timeOffset="42048.91">30981 14115 419 0,'-13'26'41'0,"0"3"7"0,0 8 0 15,-13 3 1-15,0 4 1 0,0 4-6 0,-7-1 0 16,7 8-2-16,-13-7-5 0,7 3-4 0,-1 0-3 0,1 1-3 16,-1-8-3-16,1 3-3 0,-1-7-3 0,7-3-3 15,6-1-1-15,-6-2-3 0,7-2-2 0,5-6-5 0,-5 0-4 16,6-4-3-16,6 0-7 0,-5-8-6 0,4 1-5 16,8 1-10-16,-6-10-2 0,6 2-10 0,0-5-5 15,0 1-7-15,0-4-6 0,0 0-5 0,6-4-10 0,2-3-2 16,-2 0 8-16</inkml:trace>
  <inkml:trace contextRef="#ctx0" brushRef="#br0" timeOffset="42339.63">31658 14800 431 0,'-26'8'44'0,"-6"-1"-4"15,-7 0-1-15,6 4-3 0,1 3-3 0,-1-2-9 16,1 2-3-16,-2 1-6 0,9-1-5 0,-1-3-4 15,0 5-11-15,6-6-6 0,1 1-8 0,5-3-8 0,2 2-9 16,-2-2-8-16,8-4-13 0,6-1-12 0</inkml:trace>
  <inkml:trace contextRef="#ctx0" brushRef="#br0" timeOffset="42521.04">31508 14683 410 0,'0'7'36'0,"0"0"0"0,-6 8-1 0,6 3-1 0,0 1 1 16,-6 3-4-16,6 4-3 0,-7 3-2 0,0-3-4 16,7 3-2-16,-6 0-3 0,0 0-4 0,-1 0-5 15,7-3-1-15,-7 0-7 0,1 0-6 0,-1-4-8 0,7 0-8 16,-6 0-4-16,6-4-11 0,0 4-5 0,0-8-2 16,-6 5-10-16,12-5-10 0</inkml:trace>
  <inkml:trace contextRef="#ctx0" brushRef="#br0" timeOffset="43120.24">31788 13844 417 0,'-32'-29'31'0,"-1"-4"-1"16,-5 3-1-16,-1 0-4 0,-1 2-1 0,-5-1-8 0,-1 3-1 15,-6 1-2-15,0-5-1 0,-1 8-1 0,-5 0 0 16,-1 4-2-16,1-1 1 0,-8 5 5 0,1 2-1 0,0 6 1 15,0-1 2-15,-6 7 2 0,-1 2 4 0,7 9-2 16,-7 1 2-16,1 10-1 0,6 0 3 0,-7 7-2 16,7 4 2-16,0 7 0 0,6 0-4 0,-6 7-1 0,6 2-5 15,7 6 0-15,-7 3-1 0,14 1-2 0,-1 7-1 16,1-1-1-16,12 5-1 0,1 4-1 0,12-1-1 16,7 0 2-16,7 0-3 0,6 1-1 0,6-1 0 0,7-3-1 15,13-1 0-15,0-3-1 0,7-3-1 0,12 3-2 16,-5-4 2-16,11-4-1 0,2 5 0 0,12-5-1 15,-7-3 0-15,7 0 1 0,8-8-2 0,-2 1 1 0,6-7 0 16,2-5-4-16,0-6 4 0,-2-2 0 0,8-5-1 16,0-5-4-16,-1-6 5 0,1-6-4 0,0-2 3 0,0-4 2 15,-1-4-4-15,1-6 3 0,-7-1 2 0,0-8 0 16,-7-6 0-16,2-6-2 0,-8-4 1 0,-7-6 0 0,1-7 1 16,-14-6 0-16,8-5 1 0,-15 0 3 0,-5-3-3 0,-7-4 2 15,0 0 2-15,-13 1-1 0,0-2-1 0,-13 6-1 16,0-6-5-16,-6 5 4 0,-7-1-4 0,0-2-1 15,-7 2-1-15,-6 1-1 0,7 0-1 0,-7 4-4 0,0-1-2 16,-1 5-7-16,1 1-7 0,0 2-7 0,1 7-9 16,-2 4-9-16,8 3-3 0,-8 4-5 0,1 0-10 15,7 4-6-15,-7 3-12 0,0 4 0 0,6 4 9 0</inkml:trace>
  <inkml:trace contextRef="#ctx0" brushRef="#br0" timeOffset="44266.15">31528 13891 400 0,'0'-2'26'0,"0"-7"-1"0,0-2-2 0,0 0 4 16,-6 0-5-16,6 1-3 0,0-5-1 0,-7 1 0 16,7-5 1-16,0-4-5 0,0 5 1 0,-7-3 2 0,1-4 0 15,6-2-1-15,-6 1 2 0,-1-7-4 0,0 1-1 16,1-1 3-16,0-4-1 0,-1 0 3 0,0-3 0 0,-6 0 0 15,7-4-2-15,0 5-1 0,-8-6 4 0,8 1-2 16,0 0-2-16,-2 0 2 0,-4-4 2 0,12 0-3 16,-7 1 1-16,7-4-6 0,0-1 0 0,0-3 2 0,7 1-5 15,-7-1-1-15,12 3 1 0,-4-2-3 0,-2 5-1 16,0 2 2-16,8 0-3 0,-8 2 3 0,7 9-4 0,-7-1 3 16,1 5-4-16,6 1 4 0,-7-1-5 0,1 6 4 15,0-3-4-15,-1 3 4 0,0 4-4 0,1 0 4 16,0 0-5-16,-1 1 4 0,1 2-4 0,-1 5 4 0,0-5-5 15,2 8 3-15,-8 0 1 0,6 0-4 0,-6 0 4 16,6 4-5-16,-6 0 4 0,0-1-2 0,0 5 0 16,0-5-1-16,0 5-2 0,0-1 2 0,0-4 0 0,6 5-2 15,-6-4 0-15,0-4 1 0,0 3-4 0,7-2 4 16,0-6-5-16,-1 2 2 0,1-1-1 0,-1-3 1 0,0 0-2 16,2-4 0-16,-2 4 0 0,6-8 2 0,-4 4 0 15,-2-4-3-15,0 4 4 0,1 0 1 0,-1-3-4 0,1 6 5 16,0-3-4-16,5 4 1 0,-6-1 5 0,2 1-4 0,-2 0 5 15,0 3 0-15,1 1 0 0,-1 0-2 0,-6 2 2 16,7 1 0-16,-7 0 0 0,7-1-3 0,-7 2 4 16,6 3-1-16,-6-1 1 0,0 1 0 0,0-1-4 0,0 5 4 15,6-4-4-15,-6 3 1 0,0 0 0 0,0-3 4 16,0 3 1-16,0 1-2 0,0-1-2 0,0-3 4 0,7 3-5 16,-14-3 5-16,7 0-1 0,-6 0-2 0,6-6 0 15,0 7 0-15,0-2 0 0,0-3 0 0,0 0 2 16,0 0-2-16,0 0-2 0,6 0 4 0,-6-3-1 0,0 3-3 15,7-3 3-15,-7 2 0 0,7-2 1 0,-7 3-2 16,6-4 0-16,-6 4 0 0,0-4 0 0,0 1 2 0,6 3-4 16,-6-4 4-16,0 4-2 0,0 0 0 0,0-3 0 15,0 3 0-15,0-5 0 0,0 5 0 0,0 4 0 16,0-4 0-16,0 0 0 0,0 8 0 0,0-4 0 0,0 2 2 16,0 2-2-16,0-1 0 0,0 4 0 0,0 0 0 15,0-3-2-15,0 3 4 0,0 3-2 0,0-3 1 0,0 0 0 16,0 0 0-16,0 0 0 0,0 0 1 0,0 0 0 15,0-3 0-15,-6 3 2 0,6 0-1 0,0 0 2 0,0 0 0 16,0 0 0-16,0 0 0 0,0 0 0 0,0 0-3 16,0 0 4-16,0 0-2 0,0 0-1 0,0 0 2 0,0 0-1 15,0 0 0-15,0-4 0 0,0 0-1 0,0 1 0 16,0-5 0-16,0 5-1 0,0-4 1 0,0-1-1 0,-6-3 0 16,6 5 0-16,0-6-1 0,0 5 2 0,0-1-2 15,0-3 0-15,0 5 0 0,0-3-1 0,0-2 1 0,0 4-1 16,0 0 1-16,0-1-1 0,0 4 0 0,0-6 0 15,0 6 2-15,0-3-2 0,0 0 0 0,0 3 0 16,0-3 0-16,6 3 0 0,-6 0 0 0,0 1 0 0,6-1 0 16,-6 4 0-16,0-4 0 0,0 4 0 0,0 0 0 15,0-3-2-15,7 3 4 0,-14 3-2 0,14-3 0 16,-14 0 0-16,7 0 0 0,0 0 0 0,0 0 0 0,0 0 0 16,0 0 2-16,0 0-2 0,0 0 0 0,-6 0 0 15,0 0 3-15,-1 4-3 0,-6 0 4 0,0-1 0 0,-7 5 1 16,-6-1-1-16,0 0-2 0,1 1 2 0,-9 3 2 15,2-1-2-15,-1 1 0 0,1 0-2 0,-1 0 0 16,7 4-1-16,-7-4-3 0,7 4 3 0,1-3-5 0,5 2-4 16,0-3-2-16,8-1-10 0,-1 1-2 0,-1 4-6 15,8-4-9-15,0-4-7 0,-1 1-8 0,7 3-2 0,-7-3-1 16,7-1-4-16,7-4-9 0,0 5-9 0,-1-8 2 16,0 3 8-16</inkml:trace>
  <inkml:trace contextRef="#ctx0" brushRef="#br0" timeOffset="44439.81">31802 10840 426 0,'13'0'40'15,"6"3"0"-15,-6 5 1 0,7-1-4 0,-1 0-2 16,1 4-7-16,6 4-2 0,-7 0-5 0,7 0-2 0,-6 3-2 16,6-4-3-16,-7 5-5 0,7-4-3 0,-6 3 1 15,0-4-7-15,-1 1-4 0,1-1-7 0,-1 2-8 0,-6-2-6 16,6-3-7-16,-5 0-6 0,-1-4-8 0,0 4-16 15,0-3-10-15</inkml:trace>
  <inkml:trace contextRef="#ctx0" brushRef="#br0" timeOffset="54398.64">22241 10071 408 0,'-13'-15'19'0,"-7"-4"-3"0,0 6 2 0,8-7 2 16,-8 3 2-16,1-2-3 0,5 1 0 0,-5-1-3 0,-1-3-1 16,0 4 0-16,8 1-1 0,-8-6 2 0,1 4-1 15,-1 1-1-15,0-3-1 0,1 2-4 0,-1-4 2 16,2 5-1-16,-2-3 0 0,-7-1-1 0,8 3 1 0,0-3-1 16,-8 4 1-16,1-4-2 0,7 0-3 0,-7 0 3 15,0 0-3-15,0 4 0 0,6-4-1 0,-5 4 1 16,-2-4-2-16,1 3 0 0,0-3-1 0,6 0-2 0,-6 4 2 15,1-8 0-15,-2 8-1 0,8-4 0 0,-8 0 2 16,1 0-4-16,7 4 0 0,-7-4 3 0,6 0-1 0,-5 4 2 16,5 0-1-16,-6-1 0 0,6 4 0 0,-5 0-4 15,5-3 1-15,-6 7 3 0,-1-3-2 0,8 3 0 0,-7 0-1 16,0 0 0-16,0 0 0 0,-7-1 0 0,7 5 0 16,0-4 0-16,-7 4 0 0,7-4 1 0,-6 3 1 15,7 1-2-15,-9-4 0 0,9 4 1 0,-8 0-1 0,0 0 0 16,8-1 1-16,-8 1 2 0,1 3-1 0,-8 0 0 15,7-3-2-15,1 3 1 0,-7 4 1 0,0 0-2 16,7-3 1-16,-14 3-1 0,7 0 1 0,0 0-1 0,-1 0 0 16,1 0 0-16,0 3 1 0,-7-3 0 0,8 0-1 15,-1 4 1-15,-1 0-1 0,1-4 1 0,0 3 2 0,-7 5 0 16,14-5-3-16,-7 4 1 0,0-2-2 0,0-2 2 0,-1 4 2 16,8 1-3-16,-7-1 0 0,0 4 1 15,7-3 2-15,-1-2-3 0,1 5 1 0,-2 1-1 0,2-2 1 16,-1 2 2-16,7 1-3 0,-6-1 0 0,-1 3 1 0,8 0-1 15,-9-1 1-15,9 4 0 0,-7-3-2 0,-1 7 2 16,0-8 0-16,7 9 1 0,0-4-1 0,-6 1 0 0,6 3 0 16,-1-2 0-16,1 2 0 0,0 3 0 0,7-4 0 15,-1 0 0-15,0 3 0 0,1 1 0 0,-1-1 0 16,0 5 0-16,8-5 0 0,-8 5 0 0,7-1 0 0,1 0 2 16,-8 3-2-16,7-1 0 0,0 2 0 0,-7-1 1 15,7 5 0-15,1-3-2 0,-2 2 1 0,-5 0-1 0,5 0 0 16,2 1 0-16,-2 4-2 0,2 4 2 0,5-6 0 15,-6 2 1-15,0-1 0 0,7 0 0 0,-8 1-1 0,8-1 1 16,0-4 0-16,-1 5 0 0,0-5 0 0,1-2-2 16,-1 3 3-16,7-2 0 0,0 2 0 0,-6-4 0 15,6 4 0-15,0 0 0 0,0-1 0 0,0 4 0 0,0-3 0 16,0 7 2-16,0-1-2 0,0 3-2 0,-6-2 3 16,6 2-2-16,0 2 3 0,0-1-4 0,-7 1 2 15,7 0-1-15,0 0 3 0,0-4 0 0,0 3-4 0,0-2 1 16,7-2 4-16,-7 1-4 0,6 3 4 0,0-2-1 15,1 2 0-15,-1-3 2 0,1 8-2 0,6-5 0 0,0 1 0 16,-6 4 0-16,5-2 0 0,8 1 0 0,-7 1-2 0,7-1 2 16,-1 1 2-16,1-4-2 0,0 2 0 0,-2-2 0 15,9 4 1-15,-7-5-1 0,6 4-1 0,-1 0 2 16,1 2-1-16,0 1 0 0,1 0 0 0,-1 2-1 0,0-1 0 16,0-1-2-16,7 5-2 0,-8-3 1 0,7-2 0 15,2 5 1-15,-2-5 2 0,-6 2-1 0,7-1-1 0,6-1 1 16,-7 2 0-16,1 1 0 0,-1-1 0 0,1 3 3 15,-1 0 2-15,7-5-2 0,-6 5 0 0,-1-4 1 0,8 0 0 16,-7-1 0-16,-1-2 0 0,7 0 0 0,-7-2 2 16,1-2 0-16,6 4 0 0,-6-5 0 0,6 4-3 15,0 1 3-15,-7-1 0 0,7 0-2 0,7 0 0 0,-7 5 0 16,0-5-1-16,1 1 0 0,-1 2 0 0,-1-3 0 16,1-4 0-16,1 5 2 0,-1-1-2 0,0 1-1 15,0-5 2-15,0 1-3 0,0 4 1 0,0-2 1 0,1-2-1 16,-2 4 1-16,8-2-3 0,-7 2 3 0,0-4-1 15,6 3-3-15,-5-4 0 0,-1-2 3 0,0 2-4 0,1-3 0 16,-8-3 4-16,7-1-3 0,0 4 4 0,-7-5-4 16,1-1 4-16,5-2-2 0,-4 1 2 0,-2-1-4 15,1 5 4-15,-1-4-3 0,1-1 1 0,-1 5 0 0,1-1 0 16,0-4-2-16,-1 4 2 0,7 5-1 0,-7-6 1 16,1 2-1-16,-1-1-2 0,8 1 2 0,-7-5 0 0,-1 5 0 15,7-4 0-15,0-1 0 0,1 1 0 0,-2-5-1 0,1 2 1 16,0-1-1-16,7 0 0 0,-7-5 1 0,0 6-1 15,1-5 2-15,5 1-1 0,-7-1-2 0,2 4 3 0,5-4-1 16,-6 0 1-16,1 1 0 0,5-1 0 0,1 0-1 16,-7 1 1-16,6 0-1 0,1-2 0 0,-1-2 0 15,1 3 0-15,0 1 1 0,0-5 0 0,6 1-2 0,-7 3 0 16,8-3 0-16,-8-1 0 0,7 1-1 0,1-4 0 16,-8 4 1-16,7-5 0 0,-1 1 0 0,8 0 0 0,-6 1 0 15,5-1-1-15,1-5 1 0,-7 6 1 0,6-2-1 16,1-2 0-16,0-1 0 0,-7 0 1 0,7 4 1 15,-7-3-3-15,0-1 3 0,0 1 0 0,0-2-3 0,0 6 1 16,0-4-1-16,-7 2 1 0,8-3 0 0,-7 1 0 16,-1 3 0-16,1 0-1 0,-1 1 1 0,8-6 0 15,-8 9 0-15,1-8-1 0,-1 4 1 0,1 0 0 0,-1 0 0 16,7 1 0-16,-6-5 1 0,0 3-2 0,-1 1 3 16,1 0-2-16,5-3-1 0,-5-1 3 0,7 4-2 0,-8-4 0 15,1 1 0-15,5-1-1 0,-4 0 0 0,4 0 2 16,-5-3-1-16,7 0 1 0,-8 3-1 0,1-3 2 0,-1-1-3 15,1 1 2-15,-1-4 0 0,1 4-1 0,-1-1 0 16,-6 1 2-16,7-4 0 0,-1 4-2 0,1-1 1 16,-7-2-1-16,6 2-10 0,1 0 14 0,0-2-3 0,0 2 1 15,-1-3 2-15,1 4-1 0,6-4-3 0,-7-1 0 0,8 2 4 16,-8-1 0-16,7 0-5 0,-7-1 5 0,8 3 0 16,-1-7-1-16,0 5 0 0,0 1-4 0,7-5 5 0,-7 0-5 15,0 0 2-15,6 1 1 0,1-2 2 0,0 3-1 16,-1-6-2-16,1 8-2 0,0-8 4 0,0 1-1 15,-1 3 0-15,1-7 0 0,-1 0-3 0,0 4-1 0,1-4 3 16,0 5-3-16,0-5 4 0,-7-5 0 0,7 5-2 16,-8-4 0-16,8 4-2 0,-7 0 0 0,7 0 1 0,-7-3 2 15,6 3 2-15,-6-8 0 0,7 5-3 0,-6-1 1 16,-2-3 1-16,8 4-2 0,-7-2 0 0,7-2 0 16,-7 4 1-16,7-5 1 0,-8 5 0 0,8-5-1 0,0 5-4 15,-7-4 2-15,7-1 2 0,-8 1-2 0,8-4 1 16,0 0-1-16,-7-1-2 0,7 1 2 0,-8 0 0 15,8 1-2-15,-7-5 5 0,1 8-1 0,-2-5 0 0,2-2 0 16,-7 3-1-16,5 1-3 0,2 1 5 0,-8-5-5 0,1 3 4 16,-1 3-4-16,1-2 1 0,-1-1 3 0,1 0 0 15,-1 4-4-15,1-5 4 0,-7 1-4 0,7 4 4 16,-7-4-4-16,0 0 0 0,0 4 5 0,1-4-4 0,-2 3 4 16,-5-2-4-16,-1-2 1 0,1 1 4 0,-1 0-5 0,1 0 5 15,-7 0-1-15,0 0-4 0,-6-3 5 16,5 3-4-16,-5-3 4 0,7 2-2 0,-9-2 0 0,2-2-1 15,-6 2 2-15,5 3-4 0,1-3 2 0,-8-1 2 0,8 4-5 16,-7 0 5-16,7-4-5 0,-8 4 4 0,2 0-4 16,5-3 4-16,1 2-4 0,0-1 5 0,-8-3-1 15,8 2-1-15,-1 2-2 0,1-2 3 0,0-4-4 0,-1 3 5 16,1 1 0-16,0-1-5 0,-1-4 5 0,0 6 0 16,8-3-2-16,-8 1-3 0,7 1 2 0,-6-4-2 0,6 3 4 15,-1 0-3-15,1 1-2 0,1-2 4 0,5 2-4 16,-6-1 2-16,0 0 0 0,7 1 2 0,-7 0 0 0,7-1-2 15,-7 0 0-15,0 0-1 0,7 1 0 0,-8 3 0 16,1-7 5-16,0 3 0 0,0 1 0 0,1-1-1 16,-1 0 0-16,0-4-3 0,-1 5 1 0,1-4 2 0,1-1 0 15,-1 1-2-15,0 0 0 0,0-1 0 0,-1 1-2 16,2 0 4-16,-1 0-1 0,0-4-1 0,0 3 0 0,0-3 0 16,1 4 0-16,-2-4-1 0,-5 0 1 0,6-3 0 15,0 3 0-15,-7-4-1 0,7 3 1 0,-6-2 1 16,6-4-1-16,-7 2 1 0,8 0 0 0,-8-3-1 0,8 0 1 15,-2 1 1-15,-5 0-2 0,6-1 1 0,0 1 1 16,0 0-1-16,-7-1 1 0,7 5 2 0,1-1 0 0,-1 1-2 16,-7-1 0-16,7 3-2 0,0-2 4 0,0 0-1 0,1 3-2 15,-8-4-1-15,7 4 3 0,0-3-3 16,0-1 3-16,0 3-2 0,1-2-2 0,-1-1 4 0,6 1-4 16,-7 0 4-16,2-1-2 0,-1-4 2 0,0 5-1 0,0-5 0 15,0 5 0-15,1-6 0 0,-2 4-3 0,1 0 2 16,0-6 2-16,1 7-4 0,-1-2 4 0,-7-2-4 0,7 4 4 15,-6 1 0-15,-1-1 0 0,1 1 0 0,-7-2-1 16,6 6 0-16,1-2 0 0,-7-2 0 0,6 3 0 16,-6 0 0-16,7 1-1 0,-7-2 1 0,0-2-2 0,0 3-2 15,7-3 4-15,-8-1-4 0,2-1 5 0,-2-1-4 16,-5 2 4-16,6-3-4 0,0-1 0 0,-7-2 5 16,8 2-5-16,-8-3 5 0,1 4-5 0,-1-4 4 0,1 0 0 15,-7 3-1-15,6 1-4 0,-6-4 5 0,0 4-1 0,0 0 0 16,0 3 0-16,-6-3-4 0,-1 3 4 0,7 0-4 15,-6 5 5-15,-1-6-5 0,1 2 5 0,-8-1-5 16,8 1 1-16,-13-1 4 0,12-3-4 0,-6 3 4 0,0-3 0 16,0-4 0-16,-7 4-1 0,7-5 0 0,1 5 0 15,-8-4 0-15,0 0 0 0,7 4 0 0,-6-4 0 16,0 0-2-16,-1 0 2 0,0-4-4 0,1 4 4 0,-1-3 0 16,0 3-4-16,-5 0 0 0,5 0 4 0,0-1-4 15,1 6 5-15,-7-5-1 0,6 4 0 0,1-1-4 0,-7 5 4 16,6-1-3-16,-6 0 4 0,7 0-5 0,-1 1 5 0,-6 3-3 15,6-3 0-15,-5-1 1 0,5 3-4 0,-6 2 5 16,-1-5-1-16,1 4 0 0,1 0-3 0,-1 0 1 16,0 0 0-16,-1 0 0 0,1 4 0 0,0-4 2 0,-6 0-2 15,5 3 0-15,-5-2 0 0,7-1 0 0,-8 3 1 16,7 1 0-16,0-3 0 0,-7 1 1 0,7 3 0 0,-7-2-1 16,7 1 1-16,-6 3 2 0,6-3-2 0,-1 2 0 15,1 2 0-15,-6 3 0 0,6-3 2 0,0 3-2 16,0 0 2-16,-7 0-4 0,7 0 4 0,0 3-4 0,-6-2 2 15,-1-2 2-15,1 5-1 0,5-4-1 0,-5 4-1 16,-1-5 3-16,7 5-1 0,-13 0 0 0,13 0-1 0,-6-1-3 16,-1 1 4-16,1-1-1 0,-1 1 1 0,-7 0-1 15,8 4-1-15,-1-5 2 0,-6 5-3 0,7-1 4 16,-7 0-2-16,0 1 0 0,0-2-2 0,0 5 1 0,0 0 3 16,-7 0-3-16,7 0 1 0,-7 0-1 0,7 0 1 15,-6 0 1-15,5 0-1 0,-5 0-2 0,6 0 2 0,-1 0 0 16,-5 0 0-16,7 0 0 0,-2 5 0 0,1-5 2 15,0 0-2-15,7 3-2 0,-7 1 4 0,-1 0-2 0,1-1-2 16,7 5 2-16,-7-5 2 0,-1 1 0 0,1 3-1 16,0 1 0-16,7-5 0 0,-7 4 0 0,-1-3-2 15,2 3 0-15,-8 1 2 0,7-5 0 0,0 4 0 0,-6-2 0 16,-1 2 0-16,7-3 1 0,-7 3-4 0,1-3 4 0,-2 3-3 16,2-4 4-16,7 5-4 0,-9-4 4 15,2-1-2-15,5 4-2 0,-5-3 4 0,7 0-4 0,-9 3 4 16,2-3-4-16,-1-1 3 0,1 2-3 0,-1-2 3 0,-5 0-4 15,4 1 4-15,-11-4-4 0,5 4 4 0,2-4-4 16,-1 0 1-16,-7 0 2 0,6 0 1 0,-4 0 0 0,-2 0-1 16,7 0-3-16,-1 0 4 0,-6 0-4 0,1 0 4 15,6-4-1-15,-6 4-3 0,-1-4 4 0,0 1-4 16,0 0 4-16,1-2-4 0,-1-2 4 0,-6 0-1 0,6 3 0 16,1-7 0-16,0 8-2 0,6-4-1 0,-7-5 3 15,6 5-3-15,2-4 4 0,-8 4-4 0,7-5 0 0,-1 1 4 16,2 0-4-16,-1 1 0 0,-1-5 0 0,-6 0 4 15,14 4-4-15,-7-3 1 0,0 0 3 0,6-3-2 16,-6 4-2-16,7-1 2 0,-1-6 3 0,7 6-4 0,0-4 0 16,-7 3 0-16,7-4 0 0,0 5 4 0,0-4-1 15,0-4 0-15,0 4 0 0,0-1 0 0,-1 1-4 0,8-4 4 16,-7 3-4-16,0-2 4 0,1 3-4 0,-2-5 4 16,1 1-2-16,6 4 1 0,-5-8 0 0,5 9-3 0,1-9 4 15,-2 3-1-15,2 1 0 0,-1 4 0 0,1-4 0 16,5 0 1-16,2 0-3 0,-7 3-1 0,5 1 3 15,1-1 1-15,0 2 0 0,-6 2-1 0,5-3-4 0,7-1 5 16,-12 1-1-16,7-1-4 0,-2 6 3 0,1-6-2 16,6 1 2-16,-6-1 0 0,1 5 0 0,-1-5 2 15,0 1-2-15,-1 4-2 0,1-9 4 0,0 5 0 0,1-1-4 16,-1 1 3-16,-1 1 0 0,7-6-3 0,-6 5 4 0,0-4-4 16,1 4 0-16,5-8 4 0,-6 4 0 0,7 0-1 15,-7 0 0-15,6-3 0 0,-7-2 0 0,1 2-4 0,7 0 1 16,-7-4 0-16,0 3 4 0,6 0-1 0,-5-4 0 15,-1 5-3-15,-1-4 1 0,-5 3 0 0,6 0 1 16,0-3 2-16,-1 3-1 0,-5 4-1 0,6-3-2 0,-1 0 4 16,-5-1-4-16,7 0 0 0,-8 0 4 0,1 0 0 15,5 1-1-15,-5 0-4 0,-1-2 3 0,0-2 1 0,0 3-3 16,1 1 3-16,-7-1-3 0,7 1 4 0,-1-5-4 16,1 5 4-16,-7-5-2 0,6 5 0 0,1-1 0 0,6-3 1 15,-7 3 0-15,7-3-3 0,-7 3 0 0,7 0 4 16,0 1-2-16,0 3-2 0,0 0 2 0,-1 0 2 15,2 4-4-15,-1-1 3 0,6 1-3 0,-6-1 3 0,7 5-1 16,-7-1 0-16,6 1 0 0,1 0 1 0,-1-2-4 16,0 5 4-16,1-3-3 0,6 2 3 0,-6 2 0 15,-1-2 0-15,7 1-4 0,0 1 2 0,-6-1 2 0,5 0 0 16,1 4 0-16,-6-5 0 0,6 5-1 0,-1-4 0 16,2 4-1-16,-8 0 1 0,7-4-1 0,0 3 0 0,0 2 0 15,-1-3 0-15,-4-1-1 0,4 2-2 0,1 1 0 16,1-1 1-16,-2-3 0 0,1 4 0 0,0-4 1 0,0 4-1 15,0-4 1-15,0 4 0 0,0-4 0 0,0 0 1 0,0 4-1 16,0-5 1-16,0 2 1 0,7 2-1 0,-8-4 2 16,2 5-2-16,5-4 0 0,-6 4 0 0,6-4 1 15,-5 3-1-15,4-2 0 0,-4 3 0 0,6-8 0 0,-8 4 1 16,8 0-1-16,-7 1 1 0,-1-2 0 0,2-2 0 16,-2 3 0-16,2-4 2 0,5 4-2 0,-13 0 2 15,14-1-3-15,-7 2 0 0,0-1 0 0,0 0 1 0,0-1 0 16,0 6-1-16,0-5 1 0,0 3 1 0,-1-4-2 0,8 6 1 15,-7-2-1-15,0 2-1 0,0-1 1 16,-7-2 0-16,14 2 1 0,-7 0-2 0,-7 0-3 0,8 0 3 16,-2-1-2-16,2 1-7 0,-2-1 1 0,1-3-6 0,1 4-6 15,-2-4-1-15,2 4-9 0,-2-4-3 0,8 3-6 16,-7-2-6-16,6-2-10 0,1 1-7 0,-7 0-13 16,7 0-15-16,-2-3 11 0,2-1 7 0</inkml:trace>
  <inkml:trace contextRef="#ctx0" brushRef="#br0" timeOffset="58369.77">4005 8441 402 0,'0'0'19'0,"0"0"2"0,0 0-1 16,0 0-1-16,0 0-4 0,0 0-3 0,0 0 0 0,0 0-1 16,0 0 0-16,0 0 5 0,0 0 0 0,0 0-2 15,0 0 0-15,6 0 1 0,-6 0-2 0,6 0 4 16,2 0-2-16,-8 0-1 0,6 0 1 0,7 0 1 0,-6 0-4 16,6 0 4-16,-1 0-1 0,2 3-3 0,-2-3 1 15,2 3 0-15,5-3-2 0,1 0 4 0,-8 0-1 16,15 4-5-16,-8-4 2 0,8 0-1 0,-1 0-1 0,-1-4-1 15,8 1 1-15,-7-4-3 0,6 2 0 0,1 2-1 16,7 0-1-16,-2-5 0 0,-5 1-1 0,12 0 1 16,-5 3-2-16,-1 1 1 0,6-5 1 0,1 4-1 0,6 1-3 0,-7-5 0 15,8 5 0-15,-2 0 2 0,2-5 0 0,-1 8-1 16,7-7 0-16,-8 3-4 0,8 0 4 0,0-3-4 16,-1 3 2-16,1-4 2 0,0 6-1 0,6-6 0 0,-7 4 0 15,7-3 0-15,0-1-4 0,0 1 4 0,-6 4 0 16,6-5-1-16,0 4-4 0,-6-3 4 0,7 0-4 0,-8 3 2 15,8 0 1-15,-9-2-2 0,9 2 0 0,-8-1 0 16,8-1 0-16,-1 2 1 0,0-3 0 0,0 3 0 16,6-3-2-16,-5 3 3 0,-1-3 0 0,7-1 0 0,-7-3 0 15,6 7 0-15,-6-3 1 0,7-1-1 0,-6 1 1 16,5 0-1-16,-6 3 1 0,7-3 0 0,-7 3-3 16,0 1 4-16,6-4-1 0,-6 3-4 0,1 0 0 0,-8 1 1 15,7-1 4-15,0-3-4 0,-6 3 0 0,6 1 4 16,-6-2 1-16,-1-2-4 0,7 4 4 0,-12-1-4 0,6 0 1 15,6 1 4-15,-7-1-5 0,-5 0 5 0,5 1-5 16,1 3 4-16,-7-5-4 0,6 5 1 0,-5-2 2 16,-2 2-3-16,8-5-1 0,-7 5 0 0,1 0-1 0,-2 0 0 0,1 0 0 15,1 0 3-15,-1 0-4 0,0 0 4 0,-6 0-4 16,5 0 5-16,-5 0-4 0,7 5 4 0,-8-3-4 16,1 3 4-16,-1-2-4 0,0 1 4 0,-5 0-1 0,5 3 1 15,1 0-1-15,-7 0 0 0,6-2-2 0,-5 2-1 16,5 0 3-16,1 0 1 0,-7-3-2 0,6 3 0 0,1 0 2 15,-1-3-1-15,1 3 1 0,-1 1 2 0,2-1 0 16,-9-4 0-16,8 5 0 0,0-1-3 0,-8 1 4 16,8-1-4-16,-7 1 2 0,0 3-2 0,1-4 2 0,-1 4-2 15,0-4 1-15,-1 5 2 0,8-2-2 0,-7 1 0 16,0-4 2-16,1 5 2 0,-1-2-1 0,-1-2 0 0,9 6-4 16,-9-2 0-16,9-5 4 0,-2 4-3 0,-7-4 3 15,9 5-4-15,-2-2 5 0,-7 1 0 0,9 0-4 16,-9 0 4-16,1 0-1 0,1-4 0 0,-1 5 0 0,0-2-2 15,0 2-2-15,0-1 4 0,-6-4 0 0,6 0-4 16,-1 4 0-16,2-4 4 0,-1 0-4 0,0-2 4 16,7 2-2-16,-7 0-2 0,6-3 4 0,-5-1-4 0,5 1 4 15,-5 0-4-15,-2-1 4 0,7 1-4 0,-5-1 4 0,5-3-1 16,-6 5 1-16,7-5-4 0,-7 3 1 0,0 0 4 16,7 1-4-16,-7-4 3 0,7 0-3 0,-7 0 2 15,6 0 0-15,1 0 0 0,-7 0 0 0,6 4 0 0,1-4 0 16,-1-4 1-16,1 4-4 0,7 0 4 0,-8 0 0 15,7 0 0-15,-7 0-2 0,1 0-1 0,6 0 3 0,-6 0-1 16,-1 0 0-16,7 0-3 0,-6 4 0 0,6-4 0 16,-6 0 0-16,5 0 0 0,-4 0 3 0,5 3-1 0,-7-3 1 15,1 0 1-15,6 4-2 0,-6 0 0 0,5-4 0 16,-5 4-2-16,-1-4 3 0,1 3 1 0,0 2-2 16,0-3 0-16,-8 2-2 0,1 0 0 0,1-4 4 0,-7 4-2 15,-1-1-2-15,-6-3 5 0,-1 4-2 0,-5-4-1 16,-6 0 1-16,-1 0 1 0,-1 0 1 0,-4 0 2 0,-8 0 2 15,6 0 0-15,-12 0-3 0,6 0 0 0,-8 4 0 16,8-4-4-16,-6 0-3 0,0 0-1 0,-1 0-7 0,1 0-6 16,6 0-4-16,-7 0-11 0,7 0-6 0,-7 0-3 15,7 0-11-15,0 0-12 0,0 0-10 0</inkml:trace>
  <inkml:trace contextRef="#ctx0" brushRef="#br0" timeOffset="59985.21">15923 8422 412 0,'0'0'28'0,"0"0"3"0,-6 0-2 16,12 0 0-16,-6 0 2 0,0 0-8 0,0 0 0 0,0 0 2 15,0 0 0-15,0 0-1 0,0 0-2 0,0 0-1 16,7 0-3-16,-1 0-1 0,1 0-1 0,6 0 0 15,-7-4 1-15,8 4-2 0,5 0 0 0,1 0-1 0,-1 0 0 16,0-3 0-16,1 3-1 0,0 0-1 0,5 0-1 16,-5 0-2-16,6 0-3 0,1 0 3 0,-1 3-4 0,-1-3 3 15,1 0-4-15,0 4 2 0,7 3 0 0,-7-4 0 16,0-3 1-16,1 9 1 0,-1-3-1 0,-1-2-1 16,8 0 0-16,-1 4 0 0,-6-2 0 0,7-6 3 0,-1 5-3 15,2-3 2-15,5 6-2 0,-7-8 0 0,7 4-1 0,0-4 0 16,-7 4 0-16,14-4-1 0,-7 3 1 0,7 1 0 15,-1-4-1-15,1 0 0 0,0 0 2 0,6 4-2 16,-7-4-2-16,7 0 0 0,-6 0 2 0,6 0-2 0,-6-4 0 16,6 4-1-16,-6 0 2 0,5 0 0 0,1 0-2 15,-5 0 3-15,4 0-1 0,-5 0 0 0,6 0 0 0,-6 0-4 16,-1 0 3-16,1 4-3 0,-1-4 3 0,1 0-2 16,-1 0 0-16,-5 0-1 0,-1 3 3 0,6 1-3 15,-5-4 2-15,-8 0 1 0,7 0 0 0,0 0-4 0,1 0 1 16,-2 0-1-16,1 0 1 0,7 0 0 0,-7 0 2 15,0 0 0-15,7 0-2 0,-7 0 3 0,6 0 0 0,-5 0-2 16,5 0-1-16,-6 0 3 0,0 0-4 0,0 0 4 16,0 0-4-16,0 0 4 0,-7 0-2 0,8 0 0 0,-7 0 0 15,-1 0 0-15,1 3-2 0,-1 2 2 0,1-5-1 16,-7 7 2-16,6-7-1 0,1 0-1 0,-1 3 1 16,1-3-1-16,-7 4 1 0,7-4 1 0,-1-4 0 0,7 12 0 15,1-12-2-15,-8 4 2 0,7 0 0 0,0 0 0 16,0 4-2-16,1-4 2 0,-2 3-2 0,7 1 0 0,-5-4 2 15,5 0 0-15,-5 7-4 0,-1-3 4 0,0-1-1 16,7 5-1-16,-7-1-1 0,0-3 2 0,-1-4 1 16,2 3-2-16,5 5-1 0,-6-4 1 0,1-4 0 0,-1 0 1 15,6 0 1-15,-5 3-3 0,-2-6-1 0,1 6 3 0,7 2 1 16,-7-5-1-16,6 0-1 0,-5 2 1 0,-1 2 0 16,6-4-2-16,-5 0 2 0,5 4-1 0,-6-4 1 0,1 0-1 15,5 0 2-15,-13-4-1 0,8 8 0 0,-1 0 2 16,0-1-3-16,-1 1 1 0,-5 0 0 0,7 3 0 15,-8-7 0-15,1 4 0 0,6-1 0 0,-7 5 2 0,1-8-3 16,-1 0 1-16,7 0 0 0,-13 3 0 0,7-3 2 16,-1 4-1-16,-6-4 0 0,7 7-1 0,-7-7-1 0,0 0 2 15,0 0-3-15,1 0 3 0,-8 8-3 0,7-13 3 16,0 10 0-16,0-5 0 0,0 0-2 0,-7-5 2 16,7 10 0-16,1-5-1 0,-7 0 0 0,6 0-1 0,-1 0 1 15,1 0 1-15,0 0 0 0,-6 0 0 0,6 0 0 16,0 0-3-16,0 0 1 0,-6 0 2 0,6 0-1 15,0 0-2-15,-7 0-1 0,7 0 3 0,1 0-1 0,-1 0 0 16,0 3-1-16,-1-3 1 0,1 0 0 0,1 0 0 16,-1 0 0-16,0 0 0 0,0 0 0 0,0 0 0 0,-7 0 0 15,7 0 0-15,-6 0-1 0,7 0 0 0,-9 0 2 16,2 0 2-16,-7 0-3 0,7 0 1 0,-1 0 0 0,-6 0 0 16,0 0 0-16,1 0 0 0,-2 0 0 0,-5 0 0 15,6-3 0-15,-7 3 1 0,-6 0-1 0,0-5 0 16,7 2 1-16,-7 3 0 0,0-3 1 0,0 3 2 0,-7 0-2 15,7-4 2-15,0 8-4 0,0-8 1 0,0 4 0 16,0 0 4-16,0 0 0 0,0 0 0 0,0 0-2 0,0 0 1 16,0 0 2-16,0 0-2 0,0 0 1 0,0 0-1 15,0 0 3-15,0 0-2 0,0 0-3 0,0 0 4 0,0 0-3 16,0 0-2-16,0 0 3 0,0 0-3 0,0 0 3 16,0 0-4-16,0 0 4 0,0 0-2 0,0 0-2 0,0 0 3 15,0 0-2-15,0 0-2 0,0 0 3 0,0 0-2 16,0 0 0-16,0 0 0 0,0 0-1 0,0 0-1 0,0 0 0 15,0 0-2-15,0 0-5 0,0 0-5 0,0 0-9 16,0 0-14-16,0-4-14 0,0 1-20 0,0-1-18 16,0-3-24-16,0 3 6 0,0-3 12 0,-6-1 11 0,0 1 8 15</inkml:trace>
  <inkml:trace contextRef="#ctx0" brushRef="#br0" timeOffset="63290.49">3035 11972 404 0,'0'0'21'0,"0"0"4"0,0 0-3 16,0 0-2-16,0 0-1 0,0 0-7 0,0 0-1 0,0 0-1 15,0 0-1-15,6 0-1 0,-6 0-1 0,7 0-1 16,-7 0 2-16,6 0-2 0,0 0-1 0,1 0 1 16,0 0 2-16,-1 0 0 0,0-4 0 0,1 4 0 0,0 0-3 15,6 0 2-15,-7 0 1 0,0-3 0 0,8 3 1 0,-8 0 4 16,0 0-2-16,8 0-1 0,-8 0 1 0,1 0 0 16,-1 0-2-16,7 0 4 0,-6 0-5 0,-1 0 2 0,0 0-2 15,8 0 2-15,-8 0-1 0,1 0 0 0,6 0 0 16,-7 0 1-16,7 0-2 0,-6 0 3 0,6 0 1 15,0-4 0-15,0 1 2 0,0-2 0 0,7 5-4 0,-8-3 4 16,8-4-5-16,0 3 2 0,-7 0 0 0,13-3 2 16,-7 3 1-16,1 1 0 0,0-2-5 0,-1-2 0 15,7 4 2-15,-6 0-1 0,0-2 2 0,5 5-2 0,1-3-1 16,0-1-1-16,0 0 0 0,7 1 1 0,-7 0-3 16,7-6-1-16,-1 6 0 0,7 0 1 0,-7-5-2 0,7 1-1 15,-5 0 2-15,5 0-3 0,-1-1 0 0,1 1 2 16,1-1 0-16,-1 2-5 0,-7-2 2 0,7 1 1 0,1-1-1 15,-8 5 0-15,7-5 0 0,-6 5-1 0,-1-1 0 16,1 1 0-16,-1-2 2 0,1 5-2 0,-1 0 0 16,-6 0 0-16,7-3 0 0,-7 3 0 0,7 3 0 0,-7-3 0 15,0 0-2-15,7-3 2 0,-7 3 0 0,6 0 0 16,-7-5 0-16,2 5 0 0,5 0 0 0,-6 0 0 0,1-3 0 16,-1 0 0-16,6 3-1 0,-5-4 0 0,-1 4 0 15,0-4 1-15,-1 4 2 0,1-3-2 0,1-1 0 16,-1 0 1-16,0 4-1 0,-7 0 0 0,7 0-1 0,0 0 2 15,-6 0-1-15,6 0 0 0,0 0-1 0,0 0 0 16,0 0 0-16,0-4 1 0,7 4-1 0,-1 0 0 16,-6 0 1-16,7-3-1 0,-1-1 0 0,1 4 0 0,-1-3-1 0,1-1 1 15,-1 0-1-15,7 1 0 0,1-5 0 0,-7 8 1 16,5-3 0-16,1 0-1 0,-6 3 2 0,7 0-2 16,-2-4 1-16,1 4-1 0,1 4 1 0,-1-1 2 0,0 0-3 15,-1-3-1-15,-5 0 0 0,13 4 3 0,-7 0 1 16,0-1-1-16,0 1-2 0,7 0-2 0,-8-1 4 15,8 1 0-15,-7-4-1 0,7 7 0 0,-1-7-1 0,2 0-1 16,-2 4 1-16,1-8-2 0,5 4 2 0,-5 0-2 0,6 0-1 16,-6 0 2-16,6-4-1 0,-7 4 1 0,8 0-1 15,-8-3 1-15,7 3 0 0,-7 0 1 0,8-4 0 16,-7 4 0-16,-1 0-1 0,1 0 0 0,-1 0 1 16,0-3 1-16,1 3 0 0,0 3-2 0,-7-3 2 0,6 0 0 15,-6 4-4-15,1-4 1 0,-1 3-2 0,-7-3 1 16,7 4 3-16,1-4-1 0,-7 0 0 0,5 4 0 0,-5-4-2 15,-1 4 4-15,1-8-1 0,6 4 0 0,-7 0-1 16,8 0 1-16,-7 0-1 0,-1 0 0 0,1 0 0 0,-1 0 1 16,1 0 1-16,-1 0-1 0,1 0 2 0,-7 0-1 0,0 0 0 15,-7 0 0-15,7 0 0 0,-6 0 0 16,-7 0 3-16,6 0-3 0,-6 0 5 0,-6 0 0 0,0 0 0 16,5 0-4-16,-12 0 1 0,7 4 0 0,-7-4 4 0,0 0-3 15,0 3 1-15,0-3 2 0,0 0 0 0,0 0-1 16,0 0 1-16,0 0 3 0,0 0 1 0,0 0 0 0,0 0 0 15,0 0 0-15,0 0 0 0,0 0-2 0,0 0 1 16,0 0 0-16,0 0 3 0,0 0-2 0,0 0-1 16,0 0-4-16,0 0-1 0,-7 0 3 0,7 0-1 0,-6 0-2 15,0 0-1-15,-1 0-4 0,7 0-4 0,-7 0 0 16,1 0-6-16,6 0-7 0,-7 0-7 0,7 0-6 16,-6 0-9-16,6 0-8 0,-6 0-11 0,-1 0-9 0,0 0-14 15,7 0-11-15,-6 0 5 0,-8 0 8 0</inkml:trace>
  <inkml:trace contextRef="#ctx0" brushRef="#br0" timeOffset="67058.55">8870 10638 410 0,'0'0'17'0,"0"0"0"16,0 0-2-16,0 0 4 0,0 0-2 0,0 0-4 16,0 5 0-16,0-5-2 0,0 3 2 0,0 1 1 0,0-1-4 15,0 4 5-15,0 1-1 0,0-1-2 0,0 5 0 16,0-6 1-16,6 8-3 0,1-2 3 0,-7 2-2 15,7 2 0-15,-1 2 0 0,0 0-1 0,1 4 1 0,-1-1 2 16,8 2-4-16,-8 2 4 0,0-2-5 0,2 6 3 0,-2-4-4 16,6 1 1-16,-5-4 1 0,6 3 0 0,-6-3-3 15,5-2 0-15,2-3 0 0,-8 1 0 0,8-3 0 16,-2-7 0-16,-5 3 0 0,6-8 3 0,-6 1-2 0,5-1 4 16,-6-3 1-16,2 0 3 0,4-7 1 0,1-1-3 15,-6-2 0-15,6-1-2 0,7-4 0 0,-8-7-1 16,8 1-1-16,-1-8-1 0,-5-1 1 0,12-3-3 0,-7 0 0 15,1-4-2-15,6 0 0 0,-7 1-8 0,1 3 13 16,6-3 0-16,0 6-1 0,-7-2-1 0,1 2 0 16,6 4 0-16,-6 1 0 0,-1-1-1 0,1 3 3 0,-1 2-3 0,1-2-2 15,0 6 1-15,-1-3-1 0,-6 6 5 0,0 1-3 16,0 1-2-16,0 1 4 0,0 0-2 0,-6 3 2 16,-1-2-3-16,1 6 0 0,-1-3 0 0,0-1-1 0,1 5 0 15,-7-4-1-15,7 2 0 0,-7 2 0 0,0-1-3 16,0 4 2-16,0 0-1 0,6-3 0 0,-6 3 0 0,0 0 1 15,0 0-2-15,-6 0-2 0,6 0 2 0,0 3 1 16,0-6-4-16,0 3 4 0,0 0-5 0,0 0 4 0,0 0-4 16,0 0 4-16,0 0-2 0,0 0-2 0,0 0 4 15,0 0-3-15,0 0 3 0,0 0-2 0,0 0-2 16,0 0 3-16,0 0-3 0,0 0-2 0,0 0-5 0,0 0-4 16,0 0 0-16,0 0-6 0,0 0-8 0,0 0-9 15,0 0-3-15,0 0-9 0,0 0-8 0,0 0-5 0,0 0-15 16,0 0-16-16,0 0 7 0,0 0 10 0</inkml:trace>
  <inkml:trace contextRef="#ctx0" brushRef="#br0" timeOffset="79371.64">1628 14800 400 0,'0'-3'20'0,"0"3"1"0,0 0-5 16,0 0 3-16,0 0-1 0,0 0-6 0,0 0-1 16,0 0-1-16,0 0-2 0,0 0 1 0,0 0 0 15,0 0 4-15,0 3-3 0,0 1 3 0,0 0 2 0,0 6-2 16,0-2 4-16,0 6 0 0,0-2 1 0,0 6-1 0,0 0 4 16,0 4 2-16,0 1-4 0,0 5 3 0,-6 2-1 15,6-1 2-15,0 5 0 0,-8 2 0 0,8 1-3 16,0-2-1-16,-6 2 0 0,6-3 1 0,0 2-3 0,0-3-1 15,0 0-1-15,0-4-1 0,0 0 0 0,0-3-1 16,0-4-2-16,0 3 0 0,6-6-1 0,-6 0-1 0,8-1-1 16,-8-3 0-16,6 0 0 0,0-1-1 0,-6-3-1 15,6-1-3-15,-6-2 1 0,7-1 1 0,-7 1 0 0,0-5-1 16,0 0 0-16,0-3-3 0,0 0 4 0,0 0-1 16,0 0 2-16,0 0 0 0,0 0-2 0,0 0 1 0,0 0-1 15,0 0-1-15,0 0 1 0,0 0-1 0,0 0-3 16,0 0 3-16,0 0-1 0,0 0 0 0,0 0 1 15,0 0-1-15,0 0 0 0,0 0-1 0,0 0 0 0,0-3 0 16,0 0 0-16,0-1-1 0,7-3-2 0,-7-1 3 16,6 1-1-16,-6-8 1 0,0 4-1 0,7-4 1 0,-1-2 2 15,1-1-3-15,0 3 1 0,-1-7 1 0,0 3-2 16,0 1 1-16,2 0-1 0,-2 0 0 0,0-1 0 16,1 4 0-16,-1 0 0 0,8 1-1 0,-8 0 1 0,6 2 0 15,2 1-1-15,-1 0 0 0,-6 8 1 0,12-8-1 16,-6 7 1-16,0 4-1 0,7-4 0 0,-1 4 0 0,-6 0 1 15,6 4-1-15,-5 4 1 0,5-1-1 0,-5 0-2 16,-2 8 3-16,2-9 0 0,-2 9 0 0,2 1 0 0,-8-1 0 16,1-5-1-16,-7 5 2 0,6-5-1 0,-6 5 0 15,0-4 1-15,6 0 0 0,-12-4 0 0,6 1-1 16,-6-1 1-16,-1 0-1 0,1 0 1 0,-1-2 1 0,0 3-2 16,-5-5 0-16,-2 4 0 0,-5-3 0 0,6 2 0 15,0-1 0-15,-1 2-2 0,-5-3 2 0,6-1 0 16,0 1-1-16,-7 0-4 0,8-1 2 0,-2-3-4 0,8 4-2 15,0-4-7-15,-7 0-3 0,6 0-4 0,0 0-7 0,1 0-4 16,6-4-6-16,0 4-3 0,-6 0 1 0,6 0-5 16,0 0-2-16,-8 0-4 0,8 0-1 0,0 0 1 0,0 0-2 15,0 0-5-15,0 0-6 0,0 0-2 0</inkml:trace>
  <inkml:trace contextRef="#ctx0" brushRef="#br0" timeOffset="80058.33">1608 14961 404 0,'6'-3'19'0,"2"-5"-4"0,-8 1 0 16,12-3 1-16,-6-2-3 0,1 1-1 0,6 0-5 0,0 0 4 16,7 0-1-16,0-4-1 0,-8 0 0 0,8 5-3 15,-1-5 0-15,1 1 0 0,0 3 0 0,5 0-1 16,-5-1-2-16,0 2 2 0,-7 2 0 0,6 1-3 0,-6 3 2 16,1 0 0-16,-2 2 1 0,1-3-1 0,-6 10 5 15,6-3 2-15,-7 6-1 0,0 3 1 0,2 0 0 0,-8 4 3 16,0 3-1-16,6 0 5 0,-6 4 0 0,0 4-2 0,0 0 1 15,-6 2 4-15,-2 2 0 0,2-1-2 0,0 0 0 16,0-3 2-16,-1 0-4 0,0 3 2 0,-6-7 1 16,1 0-3-16,-2 0-2 0,8-4-2 0,-7-4-1 0,6 2-2 15,-6-5-1-15,7-4-1 0,-1 1 0 0,0-5 0 16,7 1-5-16,0-1-2 0,-6 2-5 0,6-5-2 0,0 0-6 16,0 0-3-16,0 0-16 0,6 0 10 0,-12 0-11 15,6 0-1-15,0 0-11 0,0 0-6 0,0 0-2 0,6 0-10 16,-6 0-15-16,7 0-3 0,0 0 6 0</inkml:trace>
  <inkml:trace contextRef="#ctx0" brushRef="#br0" timeOffset="80989.3">9072 14749 429 0,'-7'-8'69'0,"7"6"-10"0,-6-3-9 16,12 5-2-16,-6-4-6 0,14 1-11 0,-2 3 1 16,2 0-5-16,5 0 0 0,1 3-1 0,6-3-2 0,6 4 0 15,-5-4-5-15,5 0 2 0,-6 5-3 0,7-3-4 0,-1 2-3 16,1 0 2-16,-1-1-2 0,-6 1-5 0,7 0 1 15,-7-4-5-15,-1 0-2 0,-5 0-6 0,6 0-3 16,-13 0-7-16,7 0-6 0,-7 0-4 0,0 4-8 0,-7-8-8 16,1 4-7-16,-7 0-13 0,0 0-9 0,0 0-12 15,-7 0 2-15,1 0 8 0</inkml:trace>
  <inkml:trace contextRef="#ctx0" brushRef="#br0" timeOffset="81346.17">9170 14741 424 0,'-7'-2'35'0,"0"2"-2"16,-5 0-2-16,12 2-5 0,-7 6-1 0,0 3-4 0,1 0-6 15,-1 7 4-15,1 1-6 0,0 2 2 0,-2 5-2 16,-4 7 2-16,6 3-2 0,-1 1 2 0,-6 4 0 16,6 3 0-16,-5 3-2 0,4-3 1 0,-4 4 0 0,6-4 0 15,-2 0 1-15,2-5 0 0,0 3-1 0,6-10 0 16,0 5 0-16,0-12-2 0,-7 6 2 0,7-11-1 0,0 3-1 15,0-8-1-15,7 0-1 0,-7-1-1 0,12-7 0 16,-4 4 1-16,-2-8 1 0,6 1 1 0,8-4 0 16,0 4-3-16,5-4 0 0,8 0 1 0,-7-4-2 0,7 4 1 15,-1-4-3-15,1 1 1 0,7-1-2 0,-8 1-1 0,1-1 1 16,-1 4-2-16,-6-4 1 0,7 4-4 0,-7 0-1 16,-7 0 3-16,1 0-1 0,0 0-1 0,-1 0-5 0,-6 0 0 15,0 0 0-15,-1 0-2 0,-4 0-5 0,-2 0 0 16,0 0-6-16,1 0-3 0,0 0-3 0,-7 0-2 15,0 0-6-15,0 0-5 0,0 0-5 0,0-3-5 0,0-1-3 16,-7 4-3-16,7-7-4 0,-7 4-6 0,1-6-8 16,-8 3-2-16</inkml:trace>
  <inkml:trace contextRef="#ctx0" brushRef="#br0" timeOffset="81607.57">8994 15112 408 0,'0'0'44'0,"0"0"-4"0,6 0-5 0,0 0-4 16,2 3 2-16,4-3-7 0,2 3 0 0,5-3 2 0,1 9-3 16,6-9-1-16,6 6-2 0,7-2-2 0,-6 0-1 0,5-1-1 15,2 1 0-15,-1 0-6 0,0-4 1 16,0 0-2-16,-7 0-2 0,1-4-3 0,0 4-3 0,-8-4-2 15,2 8-1-15,-8-4-6 0,-6 0-2 0,1 0-4 0,-8 0-8 16,0 0-7-16,1 0-9 0,-7 0-4 0,0 0-5 16,0 0-5-16,-7 0-5 0,-5 0-10 0,4-4-9 0</inkml:trace>
  <inkml:trace contextRef="#ctx0" brushRef="#br0" timeOffset="84705.13">2663 15904 408 0,'-7'-8'20'0,"-5"4"4"16,-2 4-2-16,8-5-1 0,-13 5 1 0,5-3-4 15,-4 3-5-15,-2 0 2 0,-7 0 1 0,1 0-1 0,7 0 2 16,-13 3-5-16,-2-6 4 0,9 6-1 0,-15 2 0 15,8-1-3-15,-1-1 1 0,-6 4 2 0,7 5-3 0,-7-6 0 16,-1 6 3-16,8 3 0 0,-7 2-1 0,0-2 0 16,-7 4 1-16,7 3 2 0,0 0-1 0,-7 4 1 15,8 3 1-15,-9 0-3 0,9 3-3 0,-1 2 2 0,0 3-1 16,-1-1 1-16,1 4-1 0,7 0-1 0,-1 4-2 0,1 0 4 16,6-2-5-16,-1 2 2 0,1-5 0 0,7 9 0 15,-1-4 1-15,8 0 1 0,-8 0-1 0,14 4-4 0,-1-5 3 16,0 5-5-16,1 0 3 0,6-1 0 0,6 1-1 15,-6-4-1-15,14 3-1 0,-8 0-3 0,8-3-2 16,4 5 0-16,-4-6 4 0,5 1-5 0,7 1 3 0,-6-2 1 16,6 6 0-16,7-10-5 0,-8 5 5 0,1-4-5 15,7 1 0-15,-1-4 4 0,1-5-2 0,7 5-3 16,-8-7 5-16,7-1-4 0,0-4 4 0,7-3-5 0,-7-3 5 16,7-5-1-16,-1-3-4 0,1 1 4 0,-1-6-5 15,0-6 5-15,8 0-1 0,-7-3 0 0,5 0-5 0,-5-9 5 16,-1 5-5-16,8-8 4 0,-7 5 0 0,-1-9 0 15,0 4 0-15,1-3 0 0,-1 0 0 0,-5 0 0 0,-1-5-3 16,6 9-1-16,-13-8 3 0,8 4 2 0,-1-4-1 16,-6 0 1-16,-1 3-1 0,1 1 0 0,-1-4 0 15,1 4 0-15,-1-4 0 0,1-4 0 0,-7 4-3 0,6 0 1 16,-5-4 0-16,-1 0 1 0,6-3-1 0,-6 0 3 16,-6 0-2-16,6-4 2 0,0 0 0 0,-6-3-1 15,0 3 1-15,-1-3-3 0,0-2 4 0,-6 1 0 0,7 1-3 16,-7-1 4-16,0-3 0 0,0 7 0 0,-7-7 0 15,1 6 0-15,0-6 0 0,-7 7-2 0,0-4 1 0,6 0 0 16,-12 5 1-16,-1-5-1 0,0 5 1 0,1-2 0 16,-7 1 3-16,-7-3-1 0,8 3-2 0,-8-4-1 0,-6 4 2 15,-1-4-4-15,1-2 3 0,-6 2-1 0,-1-4-2 16,1 5 0-16,-7-5 0 0,6 4 2 0,-6-2-3 0,0 2 0 16,0 0-1-16,0 5-4 0,0-2 2 0,-1 2-5 15,2 2-5-15,-1 8-1 0,6-4-3 0,-7 8-9 0,8 4-2 16,7 3-9-16,-8 4-9 0,7-1-4 0,0 4-9 15,6 8-10-15,-6-4-10 0,7 8-10 0,5-1-2 0,-5 4 14 16,-1 0 9-16</inkml:trace>
  <inkml:trace contextRef="#ctx0" brushRef="#br0" timeOffset="88198.72">1660 17130 408 0,'-6'4'18'0,"-8"3"-3"0,2 0 1 0,-8 1 3 16,7-2 0-16,0 6-4 0,-12-1-1 0,5 0 3 15,0 4 0-15,-6-1-1 0,0 1 3 0,0 3 1 0,0 1 1 16,-7 2-3-16,1-2 1 0,-1 3 3 0,-6 4 1 15,6-4 4-15,-6 3-4 0,0 0 5 0,1 1-5 16,-2 0 3-16,1 3 0 0,0-3 0 0,-1 0-1 0,2 3-2 16,-1-4-5-16,6 1-1 0,1-3-2 0,-1-2-2 15,1-3 0-15,12 1-3 0,-6-1-5 0,-1 0 3 16,9-6-6-16,4 2 1 0,1-3-3 0,1 0-2 0,-2-3-1 16,8-1-6-16,6-4-3 0,-6 1-4 0,6 0-2 15,-8-4-6-15,8 0-3 0,0 0-4 0,0 0-8 0,8-4 0 16,-8 4-3-16,6-4-5 0,-6-3 2 0,6 4 0 15,0-8-1-15,8 3-7 0,-8-3-1 0,7-3-7 16</inkml:trace>
  <inkml:trace contextRef="#ctx0" brushRef="#br0" timeOffset="88691.47">1054 17072 413 0,'14'0'25'0,"5"0"-2"0,-6 0 2 16,6 0-4-16,8 0-3 0,-1 0-3 0,0 0-5 15,0-4-1-15,7 4 0 0,-7 0-1 0,6 0-1 0,1 0-1 16,-1 0-1-16,1 0 0 0,-7 0 0 0,0 0 0 16,0 0 3-16,0 0 0 0,-6 0-2 0,0 4-2 0,-2-1 3 15,-4 1 1-15,-8 0 0 0,7 3 4 0,-7-4 1 0,-6 5 5 16,8-1 0-16,-8 0-1 0,-8 4-1 0,8-3-1 16,-6 3-2-16,0 0-3 0,-1 0-2 0,-6 1-3 15,0-3-7-15,1 7-4 0,-2-5-8 0,-6 7-8 0,7-8-10 16,1 5-4-16,-8 0-6 0,0 4-11 0,7-5-10 15,1 0-11-15</inkml:trace>
  <inkml:trace contextRef="#ctx0" brushRef="#br0" timeOffset="89878.44">8857 16115 406 0,'-7'-11'36'0,"1"5"-3"0,6-6-1 0,-7 5 1 16,1 0 0-16,-7-1-2 0,6 0-3 0,-5 6 1 0,-8 2 0 16,7-5 2-16,0 5 1 0,-6 0-3 0,-1 0 3 15,-7 0-2-15,8 5 2 0,-14 5 0 0,1-6-1 0,-1 9-5 16,1 4 0-16,-7 0-2 0,0 2-3 0,6 6-2 15,-13 4-1-15,8 8-2 0,-1-4-2 0,-1 1-2 16,7 5-1-16,-5-2-1 0,5 3-2 0,1 1 0 0,5 3-2 16,1 0 1-16,0-1-1 0,7 1 0 0,-1 0-1 15,8 0 0-15,4 4-1 0,2 0-2 0,6-4-11 0,6 3 15 16,2 2 0-16,10-6-3 0,2 4 2 0,13-2-4 0,-1-2 0 16,7 1 1-16,7-3 1 0,-1-4-1 0,14 2-2 15,0-2 0-15,0 0-2 0,6-5-1 0,0-2 0 16,7-1 1-16,-1-2-5 0,1-6 2 0,-7-3 1 0,0-3-3 15,7-4-1-15,-7-4 1 0,0-3 0 0,-6 0 0 16,-1-8 1-16,1 0 0 0,0-7 2 0,-2-3-1 16,-4-1-2-16,-1-4 4 0,1-2 0 0,-8-5-4 0,-6-3 1 15,7-4 4-15,-7 0-4 0,-1-4 4 0,-5-3-2 16,-1-4 4-16,-5-4 1 0,-1-3 0 0,0 0 2 0,-13-4 3 16,6-4 3-16,-12 0 2 0,-1 5 3 0,1-1-1 15,-7 4-5-15,-7 3 2 0,-6 4-4 0,1 3 2 16,-8 5-1-16,-6-1-2 0,0 8 0 0,-7 4-3 0,-6-2-2 15,-7 2 0-15,1 3-1 0,0 0-2 0,-8 0-2 16,-5 3-4-16,5 1-1 0,-5 4-7 0,-1-1-5 0,1 5-9 16,0-2-8-16,5 5-11 0,1 3-9 0,0 0-4 15,6 4-9-15,1 0-11 0,5 8-11 0,1-1 6 0,7 0 10 16,-1 4 7-16</inkml:trace>
  <inkml:trace contextRef="#ctx0" brushRef="#br0" timeOffset="90281.91">8576 16811 423 0,'-19'4'42'0,"0"7"0"16,0 0 1-16,-8 4 6 0,-12 3-1 0,6 4-1 15,-6 0 1-15,1 4-3 0,-1-1-4 0,-1 1 1 0,-5 3-6 16,6-3-6-16,-1 0-2 0,1 0-4 0,7-5-4 16,-1 1-5-16,1-1-6 0,-1-2-8 0,7-1-2 0,6-2-8 15,-5-2-8-15,5 0-3 0,0-2-7 0,1-1-6 16,6-4-6-16,-6 0-6 0,5 0-4 0,2-2-3 0,4-2-3 16,-4-3-6-16,-1 0-4 0,6 0-3 0,0-3-1 15</inkml:trace>
  <inkml:trace contextRef="#ctx0" brushRef="#br0" timeOffset="90533.86">7919 16844 433 0,'6'0'39'0,"2"0"-3"0,4-3-3 0,8-1-3 16,-1 4-2-16,7 0-9 0,7-4-3 0,-1 1 1 15,14 3-2-15,-7 0-2 0,6 0 0 0,8 0-3 16,-7 0 3-16,5 0-3 0,2 0 0 0,-8 0 1 0,1 7 0 16,-7 0-1-16,-1 1 0 0,-4-1-1 0,-9 4 0 15,1-4-3-15,-12 4-2 0,-2 5 3 0,-12-6-3 0,7 1 0 16,-14 0-3-16,1 4-7 0,-14-4-5 0,8 0-7 16,-15 3-12-16,8 1-9 0,-8 0-15 0,2-1-15 0,-7 1-12 15,-1-5 6-15</inkml:trace>
  <inkml:trace contextRef="#ctx0" brushRef="#br0" timeOffset="91822.89">3334 17892 413 0,'0'0'34'0,"0"0"-2"15,6 0-3-15,-6 0-2 0,7-4-2 0,0 1-7 16,5-1-2-16,2-3-2 0,-1 3-2 0,6 1-4 0,0-5 1 15,1 1-1-15,6 3 0 0,-6 0-2 0,6 1 0 16,-7-1 0-16,1 4 3 0,-1 0-4 0,-5 4 1 0,-2-1 0 16,2 5 4-16,-1 2 2 0,-13 2 3 0,6 2-1 15,-6 2 1-15,0 5 4 0,0 2 0 0,-6 2-2 16,-1 0 0-16,-6 4 1 0,0 0-1 0,1 5-6 0,4-5 2 16,-11 4-4-16,6 0-2 0,0-4-2 0,0 0-7 15,0 1-2-15,7-4-5 0,-8-1-7 0,8-2-8 16,6-6-5-16,-7 2-8 0,7-4-8 0,0-5-8 0,0 2-8 15,0-5-8-15,0-3-12 0,0-4 10 0</inkml:trace>
  <inkml:trace contextRef="#ctx0" brushRef="#br0" timeOffset="92037.73">3634 18112 420 0,'6'-4'33'0,"0"-3"-5"0,8-1 1 0,-2 5-3 0,-5-4-4 16,6-4-9-16,0 7-1 0,7-3-8 0,-8 0-4 0,2-1-9 16,-1 4-8-16,0 4-7 0,0-4-8 0,-1 4-10 15,2-3-14-15</inkml:trace>
  <inkml:trace contextRef="#ctx0" brushRef="#br0" timeOffset="92230.96">3699 18179 442 0,'0'0'52'0,"6"-5"-6"0,-6 5-3 15,7-4-3-15,-7 1 0 0,13-1-7 0,-7 0-4 0,0-3-1 16,8 3-3-16,-8-2-3 0,7-3-3 0,1 6-5 15,-2 0-1-15,8-1-8 0,-7 0-9 0,0 1-3 0,0-5-11 16,7 5-9-16,-8-1-14 0,2 1-11 0,5-5-18 16,-13 4-13-16,8-3 2 0,-8 0 13 0</inkml:trace>
  <inkml:trace contextRef="#ctx0" brushRef="#br0" timeOffset="92421.98">4083 17896 433 0,'0'10'49'0,"0"1"-5"0,-7 8 0 16,7-1-1-16,-6 8 0 0,0-4-2 0,-1 3-3 15,1 4-3-15,6 1-2 0,-7-4-6 0,0-1-4 16,7-3-3-16,0 0-5 0,-6-3-7 0,6-5-5 0,0 1-11 16,0-4-6-16,0-3-9 0,6-1-8 0,-6 0-13 15,0-3-10-15,7-4-13 0,-7-4-19 0,0-3 6 0,7-5 8 16</inkml:trace>
  <inkml:trace contextRef="#ctx0" brushRef="#br0" timeOffset="92596.64">4285 17738 405 0,'0'7'58'0,"0"4"-1"16,0 4-3-16,0 11 1 0,0 0-2 0,0 6-4 15,0 5 3-15,0 4-5 0,0 6-4 0,0-3-5 0,6 4-5 16,-6-4-6-16,0-1-4 0,7 2-10 0,0-9-10 15,-1 1-12-15,0-4-13 0,1-4-11 0,0 0-14 0,-1-3-10 16,7-4-11-16,-7-4-15 0,1-3-10 0,0-1 10 16,-1-6 8-16</inkml:trace>
  <inkml:trace contextRef="#ctx0" brushRef="#br0" timeOffset="93302.64">4422 17599 427 0,'0'0'36'0,"0"-4"1"0,0 4-2 0,0 0-2 15,6 0-1-15,1 0-5 0,-1 0-6 0,8 0 1 16,-2-3-6-16,14 3 1 0,-6-5-5 0,6 2 1 0,6 0-2 15,-6-1-3-15,7-3 3 0,-1 3-4 0,1 0 3 0,0-3-2 16,-8 7-1-16,2-4 4 0,-1 1 0 16,-14 6 4-16,2-3 3 0,-1 4 3 0,-6 7 2 0,-7 0 1 15,-7-1-1-15,0 5-6 0,-5 4 1 0,-8 3-3 0,0 3-7 16,-5 1-3-16,-1 3-4 0,-1 2-7 0,-5-4-9 16,6 0-6-16,-1 2-6 0,1-7-9 0,0 4-7 0,7-7-9 15,6-6-2-15,0-1-10 0,7-5-6 0,-1 0-3 16,14-2-2-16</inkml:trace>
  <inkml:trace contextRef="#ctx0" brushRef="#br0" timeOffset="93408.62">4897 17837 411 0,'13'11'25'0,"0"3"-3"0,-6-2-8 16,5 2-2-16,2 2-7 0,-8-3-10 0,0 3-6 0,8-6-13 15,-8 1-8-15</inkml:trace>
  <inkml:trace contextRef="#ctx0" brushRef="#br0" timeOffset="93938.73">5053 17673 435 0,'0'0'52'0,"0"0"-6"0,14 3-4 16,-8 1-4-16,1 3-4 0,5-3-8 0,-5-1-2 15,6 5-2-15,7-5-3 0,-7 1-3 0,-1-1-5 0,8-3 1 16,-6 0-3-16,-2-7 0 0,8 0-1 0,-7 0-2 16,-1-4-1-16,8-1-5 0,-7 2 3 0,0-1-5 0,-6 0 4 15,6-1-4-15,-13 5 5 0,7 3 0 0,-7-3 1 16,0 7-1-16,0-4 2 0,0 4 0 0,0 0 0 16,0 0 2-16,0 0-2 0,0 4-2 0,0-4 1 0,0 0 0 15,0 4 4-15,0-1 0 0,-7 5-2 0,0 0 0 16,7-1 4-16,-6 7-1 0,-1-3 2 0,1 8 0 15,6-1-1-15,-7 4-1 0,7-8 0 0,-6 8-3 0,6-3 1 16,0 3-2-16,0-4-1 0,0 0 0 0,0 1 0 16,6-1-1-16,-6-3-1 0,-6-1 2 0,6-2 0 0,-7 2 3 15,7-3-1-15,0-4 2 0,0 1 0 0,0-5 0 16,0 5 1-16,-6-5-2 0,0 5-2 0,6-5 2 16,-8 1 3-16,8 0-2 0,-6 3 1 0,0 0-4 0,-1 1 4 15,1 3-4-15,-1-1 3 0,1 1-2 0,6 5 0 0,0-6-1 16,-7 9-3-16,7-4 2 0,7-1 2 0,-1 1-4 15,1 3-3-15,6-4 0 0,-7 1 2 0,8-4 0 16,-2 0 0-16,8-3-1 0,-7-6-3 0,7 3 2 0,-8-2 1 16,2-3-2-16,-8 4 0 0,7-8 0 0,-13 1 1 15,6-2-1-15,-6-1 4 0,0-2 0 0,-6 1 0 0,0 1-3 16,-1-6-1-16,1 1 3 0,-8 0-3 0,2-1-2 16,-2 2-5-16,-5-1-1 0,6 0-2 0,-6 0-8 0,5 0-9 15,1 4-6-15,0-1-6 0,0 0-13 0,7 6-10 16,0-3-7-16,-2 2-11 0,8 3-11 0,0 0 7 0,8 0 6 15</inkml:trace>
  <inkml:trace contextRef="#ctx0" brushRef="#br0" timeOffset="94422.33">5933 17606 437 0,'-26'30'62'0,"0"-1"-7"15,-1 4-6-15,-5 0-6 0,6 3-4 0,-1-2-9 16,1-5-4-16,1 0-7 0,5 0-4 0,8-6-11 0,-8-5-10 16,13-4-11-16,1-3-8 0,-1 0-9 0,7-7-8 15,-7 0-11-15,14-8-7 0,-7 0-11 0,7-3 0 0</inkml:trace>
  <inkml:trace contextRef="#ctx0" brushRef="#br0" timeOffset="94586.68">5704 17437 423 0,'0'5'53'0,"7"2"-6"0,-7 7-2 0,7 4 2 0,6 9-1 0,-7 2-3 16,14 7-1-16,-8 4-3 0,8 5 0 0,0 6-4 15,-1 0-4-15,-5-3-4 0,12 3-7 0,-7-6-2 16,1-1-9-16,-1-5-5 0,1-2-12 0,0-5-6 0,-2-2-15 15,2-4-8-15,-7-5-15 0,1-2-11 0,-2-4-15 16,-6-3-13-16,2-6 8 0,-8 1 6 0</inkml:trace>
  <inkml:trace contextRef="#ctx0" brushRef="#br0" timeOffset="95495.76">5568 17083 404 0,'-32'-15'29'15,"-8"1"-2"-15,1 2 2 0,0-3-2 0,0 5 1 0,0-2-3 16,-7 1-2-16,0 4-1 0,1 0 2 0,-7 0-3 16,-7-1 0-16,0 5 1 0,2 3 1 0,-9 0-2 15,-6 0 4-15,7 3 3 0,-6 0-2 0,6 5 2 0,-1 0-5 16,-5 2 1-16,6 1-3 0,6 1 0 0,-6 2 0 16,6-3 1-16,7 3-14 0,0 5 12 0,-6-1-2 15,5-3-1-15,8 7-2 0,-7 0-1 0,6 0-1 0,-6 0-1 16,6 4-3-16,1 3 0 0,-1 0-1 0,1 4-1 15,-1 4-1-15,7 0 0 0,0 3 0 0,0-4-1 16,6 9 0-16,0-2-1 0,8 1 0 0,-1 0-2 0,6 4 1 16,0-4-1-16,7 0 0 0,7-1-1 0,0-2-1 15,6 4 2-15,6-6-2 0,0-2 0 0,7 0-3 0,7 0 4 16,0-1-5-16,6 1-1 0,7-5 1 0,-1 5 0 16,7-4 2-16,6 0 2 0,-5 0 0 0,11 1 0 0,2 1-3 15,-1-1-1-15,7-1 2 0,-1-1-2 0,0 2 1 0,8 2-2 16,-1-2-1-16,-6-6 2 0,12 5-2 0,-6-3-3 15,0-1-1-15,0-4 0 0,8-6-2 0,-8-1 0 0,0 0 1 16,6-7 0-16,-6-6 4 0,0 1 0 0,1-6-2 16,-1-3 0-16,0-5 0 0,0 2 1 0,-6-10 0 15,6 2 0-15,-7-1 0 0,1-4 2 0,0 2 0 0,-8-9 1 16,8 0 0-16,-7 1 0 0,7-5 1 0,-6 1 0 16,4 0-4-16,-4 0 2 0,-1-5 3 0,0 5-2 0,-6 0 1 15,-1 0 0-15,1 0 3 0,-7-1 1 0,-7 0 0 16,1 5-3-16,-7-4 2 0,0 2 2 0,-6 0-1 15,-1-4-2-15,-6 2 4 0,0 0-4 0,1-5 0 0,-8 2 1 16,0-5 1-16,-6 1 1 0,0-4 3 0,0-1 1 16,-6-3 1-16,0-3 2 0,-2 2 6 0,-4 2 3 15,-2-1 3-15,-5-1 0 0,-1 5 5 0,1 1-1 0,-7 5-5 16,-6-3 2-16,6 8-3 0,-13 4-2 0,5-1-2 0,-5 8-1 16,-6-5-2-16,-1 9-1 0,-5-5-1 0,-2 8-1 15,-5-3-1-15,-1 3-1 0,0 4-5 0,-6-5 3 16,0 5 0-16,-6 0 0 0,5 0-1 0,-5 0-3 0,6-2 2 15,-7 2-3-15,7 4-1 0,-7-1-3 0,7 0-6 0,-6 1-8 16,12-1-7-16,-6 4-5 0,0 0-9 16,6 4-10-16,0-1-4 0,7 1-10 0,7 3-9 0,-1 0-11 15,1 5-12-15,6-1 6 0,5 3 8 0,2 1 9 0</inkml:trace>
  <inkml:trace contextRef="#ctx0" brushRef="#br0" timeOffset="99824.88">3165 16749 407 0,'0'0'17'0,"0"0"1"0,0 0 1 0,-6 5-1 16,6-5-3-16,0 0-3 0,0-5 0 0,0 5-1 0,0 0-1 16,0 0 0-16,0 0-1 0,0 0-1 0,0 0 1 15,0 0 0-15,0 0-4 0,0 0 0 0,0 0 3 16,0 0-4-16,0 0 4 0,0 0-4 0,0 0 4 0,0 0-1 16,0 0 2-16,0 0-3 0,0 0 2 0,0 0 1 15,0 0-2-15,0 0 1 0,0 0 3 0,0 0 1 0,0 0-1 16,0 0 2-16,0 0-3 0,0-3 1 0,0-1-4 15,0-1 0-15,0-1 3 0,0-2-1 0,0-3-1 0,0 4 0 16,0-8-5-16,6 1 4 0,0-1-5 0,1-3 5 16,-1 4-5-16,1-5 2 0,6 5 0 0,-1-5 0 15,2 1 0-15,-1-1-1 0,0 2 1 0,0 0-1 0,7 0 2 16,-8-1-1-16,2-1-1 0,5 1 0 0,1 0 0 16,-8 0 0-16,8-4 1 0,0 2-2 0,-1 3-1 0,7-5 0 15,-6 3-1-15,-1-3 0 0,7 4 0 0,0-4 0 16,1 0 2-16,-1 4-2 0,0-4 0 0,7 3-3 0,-1-2 2 15,-6 2 1-15,7 2 0 0,-1-2 1 0,1 1-1 16,-7 3 0-16,-1 0-2 0,1 1 2 0,1-1 0 16,-7 4 0-16,-2 3 0 0,2-2 0 0,-7 2-1 15,1 4 1-15,-2-3-1 0,2 4 1 0,-8 3-1 0,7-4-1 16,0 4 3-16,-6 0-1 0,5 0 0 0,-5 0-2 0,6 4 2 16,0 3 0-16,-6 0 3 0,6 1-2 0,-7 2 1 15,7 5 0-15,0 4 1 0,-7-2 1 0,8 10 1 0,-1-2 0 16,-7 4-3-16,1 4 3 0,-1 0 1 0,1 4 0 15,-7-4 1-15,6 3 1 0,-6 1 2 0,6 0 0 0,-6-5 0 16,8-2-2-16,-8-1-3 0,6-2 1 0,-6-2 0 16,6-3 0-16,1 0-1 0,0-4 0 0,-7-4-1 15,6 5 0-15,0-1-1 0,1-4-1 0,-1-2-2 0,-6 3 2 16,7 0-1-16,0-5-3 0,-7 1 2 0,6-4-3 16,-6 1-2-16,0 0-2 0,0-5-5 0,0 0-5 0,0 1-3 15,0-4-6-15,0 4-4 0,0-4-2 0,0 0-4 16,0 0-7-16,0 0 1 0,0-4-4 0,0 0-2 15,0-2 1-15,0 1-2 0,0-2 0 0,0-4 0 0</inkml:trace>
  <inkml:trace contextRef="#ctx0" brushRef="#br0" timeOffset="100136.74">4513 16506 405 0,'0'5'40'0,"0"-5"2"0,0 12 3 0,0-6-2 0,0 2 3 16,0 6-8-16,-7 1 1 0,7 3 0 0,-6 0-1 15,-1 4-4-15,7 4 1 0,-6-3-2 0,-1-2 1 0,1 2-2 16,-1-3-2-16,1-1-4 0,0-4-2 0,-2 4-3 16,2-9-2-16,6 1-2 0,-6-4-2 0,-1 1 0 15,1-4-3-15,-1-4 0 0,-6 0 0 0,1 3-1 0,4-6-2 16,-11-1-1-16,6 1-3 0,-6-5 2 0,-1 4-1 15,0-3-1-15,-5 0-3 0,5-4 0 0,0-1-1 0,-6 1 1 16,7 2 0-16,-1-3-4 0,0 1-2 0,1 0-8 16,6 3-6-16,-6-3-11 0,5 4-8 0,2 0-10 0,5 0-10 15,-6 3-10-15,6-4-11 0,1 5-8 0,0-4-13 16,6 3 8-16,0-3 7 0,-8 3 13 0</inkml:trace>
  <inkml:trace contextRef="#ctx0" brushRef="#br0" timeOffset="100649.95">4207 14972 448 0,'0'0'52'0,"0"4"-6"16,0 0-4-16,6-1-3 0,-6 5-1 0,7-2-8 0,-1 2-8 16,0 7-2-16,2-4 0 0,-2 4-6 0,0-1-4 15,1 1-3-15,0 0-7 0,-1-4-3 0,0 3-8 0,1-2-3 16,-1-2-7-16,1-3-11 0,0 4-3 0,-7-4-8 16,6-3-8-16,-6 0-9 0,0-4-11 0</inkml:trace>
  <inkml:trace contextRef="#ctx0" brushRef="#br0" timeOffset="101058.21">4057 15298 421 0,'0'0'43'16,"7"0"-6"-16,-1 0-2 0,0 0-1 0,8 0 1 0,-2 0-6 15,8-3-4-15,-1 3-1 0,7-4 1 0,1 0-3 16,-1 1-1-16,0-1-4 0,0 4-1 0,0-3 0 0,0 3 1 16,-13-4-2-16,6 4 0 0,-12 0-1 0,0 4 4 15,-7-1-1-15,0 1-2 0,-7-1-2 0,0 5-2 0,-6-1-1 16,1 3-3-16,-8-1-5 0,0 5-5 0,7-3-3 16,-6 1-9-16,0-2-2 0,-1 1-7 0,7-4 0 0,0 0-6 15,0 1-1-15,-1-4-6 0,14-4 3 0,-6 3-2 16,6-3 5-16,0 0-1 0,6 0 8 0,2-3-1 0,-2 3 8 15,7-4 3-15,-7 1 1 0,7-2 3 0,0 2 2 16,-7-1 8-16,8 1 1 0,-8-1 3 0,8 4 6 0,-8-4 2 16,0 4 3-16,1 0 5 0,-1 0 0 0,1 0 2 15,0 0 3-15,-7 0 0 0,0 0-3 0,6 0-2 16,0 0-2-16,-6 0-2 0,7-3-5 0,0 3 0 0,-7 0-4 16,6 0-3-16,0 0-3 0,7 0-5 0,-6 0-6 15,0 3-7-15,-1-3-7 0,0 4-8 0,2 0-6 16,-2-1-9-16,-6 1-7 0,0-1-14 0,0 2-1 0</inkml:trace>
  <inkml:trace contextRef="#ctx0" brushRef="#br0" timeOffset="101370.32">4005 15650 446 0,'-6'0'54'0,"-1"0"-3"0,0 0-3 0,7 0-6 16,0-3-1-16,-6 3-8 0,12 0-3 0,1 0 3 15,0-4-7-15,5 0 0 0,2 1-2 0,5-4-3 0,7-1-1 16,0 0-3-16,0 1-1 0,13-4-3 0,-6 3-1 16,-1 1-2-16,8-4-1 0,-1 4-1 0,-7 0-1 0,7 7-1 15,-6-3-1-15,-7-1 2 0,0 4-3 0,0 0 0 16,-7 4 0-16,-5-1-1 0,-2 0 3 0,-5 5-2 0,0 3 2 16,-7-4 5-16,0 4 4 0,-7 4-1 0,0 4-1 15,-5-1-1-15,-2 3-1 0,1 1-1 0,-6 4-1 16,0-1-1-16,-1 0-1 0,0 2-3 0,1-5 1 0,-1 4-1 15,0-8 2-15,7 0-4 0,1-3-2 0,-2-1-9 16,2 1-3-16,5-5-7 0,0 6-10 0,1-9-10 0,-1 0-8 16,1 0-12-16,6 2-9 0,-6-3-11 0,6-2-21 15,0-4 1-15,0 4 15 0,-7-8 10 0</inkml:trace>
  <inkml:trace contextRef="#ctx0" brushRef="#br0" timeOffset="101702.6">4950 14797 459 0,'6'0'83'0,"-6"-4"-12"0,0 0-9 16,0 4-7-16,-6 0-8 0,6 4-8 0,-8 3-4 0,8 1-7 16,-6-1 0-16,6 7-9 0,-6-3-1 0,-1 1-7 15,7 2-8-15,-6 4-8 0,6-3-10 0,0-1-5 0,0 6-7 16,0-6-6-16,0 0-6 0,6-3-6 0,1 4-4 15,-7-5-10-15,6 2-9 0,0-1-10 0,-6-4 1 0</inkml:trace>
  <inkml:trace contextRef="#ctx0" brushRef="#br0" timeOffset="102126.22">4721 15115 407 0,'7'-3'45'0,"-7"3"-5"0,13 0-3 0,-7-4-2 16,8 0-2-16,-2 1-9 0,8-1 0 0,-1 0 0 16,7 1-3-16,1-4-4 0,-1 7 0 0,0-4-2 15,-7 4-6-15,1 0 3 0,0 0 0 0,-8 4-2 0,-5-1 1 16,-7 4-1-16,-7 1-1 0,1 3-1 0,-8 4-1 15,2-1-1-15,-8 4-1 0,-6-3-3 0,-7 7-4 16,8-4-2-16,-9 4-1 0,9-7 1 0,-7 3-4 0,6-7 0 16,-1 0-2-16,7-4-2 0,2 1-3 0,4-2-1 15,8-6 1-15,-1 4 0 0,7-4 0 0,7 0 0 0,-1 0 4 16,0 0 2-16,14-4 1 0,-7 1 0 0,0 0 5 16,7-5 3-16,-1 5-2 0,7-1 5 0,-6 0 2 0,-1-3 2 15,1 4-2-15,6-1 6 0,-7 4-1 0,1-4 2 16,-7 4-1-16,7 0 4 0,0-4 0 0,-2 4-4 15,-4 0 1-15,5 0-3 0,-5 4 0 0,-2-8-1 0,2 4-2 16,-2 0-2-16,2 0-3 0,-1 0-5 0,-7 0-3 16,7 0-8-16,-6 0-1 0,5 0-6 0,-5 0-10 15,0 0-2-15,-7 4-6 0,0-4-5 0,6 4-7 0,-12 0-9 16,-1-1-7-16</inkml:trace>
  <inkml:trace contextRef="#ctx0" brushRef="#br0" timeOffset="102652.18">4676 15499 442 0,'-6'0'59'0,"6"0"-6"0,0 0-2 0,0 0-5 15,0 0-1-15,0 0-9 0,12-3-3 0,-6 3-2 0,1-3-2 16,6 3 0-16,0-4-7 0,7 0 2 0,0-2-7 16,5-2-1-16,1 3-2 0,0-2-2 0,1-4-1 0,5 8-1 15,-6-5 2-15,1 1-5 0,-1 4-1 0,-1 3 3 16,-5-4-2-16,0 4-3 0,-1-4 0 0,-6 4-1 15,0 0 1-15,-7 0-1 0,1 0-3 0,0 0 2 0,-7 4 2 16,0 0-2-16,0-4 5 0,0 7-2 0,-7-4 1 16,0 5 1-16,1-1 3 0,-7 3 1 0,7 2-1 15,-8-1 0-15,2 0-1 0,-8 1-1 0,0-2 0 0,7-2-3 16,1 3 1-16,-2-5 0 0,2 6 0 0,4-9-1 16,2 1 0-16,0 0 1 0,6-1-1 0,0-3-2 0,0 0 4 15,0 0-5-15,0 0 4 0,0 0-5 0,0 0 4 16,0 0-4-16,6 0 2 0,0 0-2 0,2 0-1 0,-2 0 2 15,6 0 2-15,2 0-1 0,-1 0 0 0,7 0-1 16,-2 0 0-16,-4 0-1 0,6 4 0 0,-7-4 0 16,6 4-1-16,-6-1 0 0,-7 1-3 0,8 3 1 0,-8-3 0 15,-6 3 1-15,7-3-1 0,-7 6 1 0,0-2-1 0,0-1 1 16,0 1-1-16,0 3 1 0,-7-5-1 0,7 6 1 16,-6-4 0-16,6 3 0 0,0-8 0 0,-7 5 0 0,7-1 1 15,0-3-1-15,-7-1 1 0,7 1-1 0,0 0 1 16,0-1-1-16,0-3 1 0,0 0-1 0,0 0-2 15,0 0 3-15,0 0 0 0,0 0-2 0,0 0 2 0,0 4-2 16,0-4 1-16,0 0-5 0,0 0 4 0,0 0-4 16,7 0 0-16,6 0 1 0,-6 0-1 0,5 0-1 0,8-4-1 15,0 1-7-15,6-1-6 0,-7-3-9 0,7 3-8 16,0-3-11-16,7-1-8 0,-7 1-10 0,0 3-15 16,-7-2-17-16,1 1 2 0,0 2 11 0,-7-1 10 0</inkml:trace>
  <inkml:trace contextRef="#ctx0" brushRef="#br0" timeOffset="105813.07">4356 16823 405 0,'0'3'14'15,"0"-3"0"-15,0 0-1 0,0 0 1 0,0 0 0 0,0 0-6 16,0 0 0-16,0 0 4 0,0 0-1 0,0 0-3 15,0 0 2-15,0 0 1 0,0 0 2 0,7 0 1 16,-7 0-4-16,7-3 4 0,-1-2-2 0,0 2 1 0,2-4 1 16,4-1-3-16,1-2-1 0,0-1 3 0,0-5-3 15,7-1 1-15,-7-2-1 0,6 1 0 0,-6 3-1 0,7-3 0 16,-7 3 0-16,6-3-1 0,-6 6-1 0,1-2 0 16,-2 7-1-16,-4-4-2 0,-2 8-1 0,6-6 4 15,-12 2-4-15,7 7 1 0,-7-3 4 0,0 3 1 0,0 0-2 16,0 0 2-16,0 0 2 0,0 0-4 0,0 0 4 15,0 0 0-15,0 0-1 0,0 0-1 0,0 0-3 0,0 0 0 16,0 0 0-16,0 0 0 0,0 0-1 0,0 0 0 0,0 0 0 16,0 0 0-16,0 0-1 0,0 0-2 0,0 0 1 15,0 0-1-15,0 0 1 0,0 0-1 0,0 0 0 16,0 0 0-16,0 0 0 0,0 0 0 0,0 0 0 0,0 0-1 16,0 0 0-16,0 0-1 0,0 0 1 0,0 0 0 15,0 0 3-15,0 0-2 0,0 0 1 0,0 0-2 0,0 0 1 16,0 0 0-16,0 0 0 0,0 0 4 0,0 0 0 15,0 0-2-15,0 0 2 0,0 0 1 0,0-4 0 0,0 0 2 16,0 4-4-16,7-3 0 0,-7-1 4 0,0 4-1 16,0-3-1-16,6-1-1 0,-6 4 0 0,7-4-1 15,-7 4 0-15,0 0-1 0,0-3-4 0,0 3-1 0,6 0 2 16,-6 0 2-16,0 0-1 0,0 0-1 0,-6-5-1 16,12 5-4-16,-12 0-2 0,12-3-5 0,-6 6-2 15,0-6-5-15,0 3-6 0,0-3-12 0,0-1-10 0,0 0-16 16,0 1-9-16,0 0-15 0,0-5-7 0,0 4 8 15,0-3 9-15</inkml:trace>
  <inkml:trace contextRef="#ctx0" brushRef="#br0" timeOffset="109746.23">10413 17430 435 0,'-6'0'44'0,"6"0"2"0,0 0-3 15,-6-3 1-15,6 6-3 0,0-3-9 0,0 0-4 16,0 0-3-16,6 0-2 0,-6 0-4 0,6 4-1 15,8-1-3-15,-8-3 0 0,7 5-2 0,0-2-1 0,6 1-2 16,8-4 0-16,-8 3-2 0,8-3 0 0,-2 0-2 16,1 0-1-16,0 4-1 0,7 3 0 0,-13-3 0 15,6 0-1-15,-7-1 0 0,7 4 1 0,-12 4 0 0,5-3-2 16,-6 6 1-16,0-2 2 0,-13-1 2 0,6 0-1 16,0 3 2-16,-6 1 4 0,0 3 2 0,-6 0-1 0,0 5 2 15,-1 2-1-15,-6-3 3 0,0 4-5 0,7-1 3 16,-8 1-6-16,-5 0 3 0,0 0-5 0,6-1 3 15,-7-3-6-15,0 4-2 0,8-5 1 0,-8 2-3 0,1-4-4 0,5-2-10 16,-5 2-4-16,6-1-7 0,0 0-7 16,-7-3-6-16,7 4-8 0,7-9-6 0,-7 5-8 0,0-8-5 15,6 5-4-15,0-5-12 0,1-4-4 0,6 1 6 0</inkml:trace>
  <inkml:trace contextRef="#ctx0" brushRef="#br0" timeOffset="110025.61">10674 17781 412 0,'0'0'46'0,"0"-2"-5"16,0 2-3-16,0 0 0 0,0 0-5 0,7 0-3 0,-1 0 2 15,0 0-1-15,1-4-2 0,0 8-3 0,6-4-2 16,-1 0-2-16,2 0-5 0,6 0-2 0,-8 0-1 16,1 0-2-16,7 0-6 0,-8 0 1 0,2 0-4 0,-1 0-6 15,0 0-3-15,0 0-6 0,0 0-8 0,-6 0-7 16,-7 0-7-16,6 0-6 0,-6 0-8 0,0 0-11 0,0 2-11 16,-6 3-11-16,-1 2 12 0</inkml:trace>
  <inkml:trace contextRef="#ctx0" brushRef="#br0" timeOffset="110204.41">10667 17888 407 0,'0'0'51'0,"0"0"-2"0,0-3-9 0,0 6-4 16,0-6 0-16,0 3-7 0,0 3-1 0,0-3 0 16,0 0 0-16,7 0-2 0,0 0-2 0,-1-3-4 0,0 6-2 15,8-3-4-15,-1 4-3 0,-1-4-6 0,8 0-4 16,-6 0-3-16,5 0-8 0,-6 4-9 0,6-4-8 0,-5 0-11 15,5 0-14-15,-6 0-11 0,0 0-17 0,0 0 2 16,-6-4 5-16</inkml:trace>
  <inkml:trace contextRef="#ctx0" brushRef="#br0" timeOffset="110407.44">11019 17661 449 0,'0'0'59'0,"0"0"-6"15,0 0-3-15,0 4-1 0,0 4-2 0,0 2-8 16,-6 1 1-16,-1 4-3 0,0-1-3 0,1 8-4 0,0 0-4 16,-8 4-3-16,2-1-3 0,5 5-3 0,-6-8-2 15,0 4-4-15,0-5-7 0,6-2-8 0,1-1-5 0,0-3-6 16,6 0-10-16,-7-4-10 0,7-4-12 0,0-3-8 16,0-1-13-16,0 0-11 0,0-6-13 0,7-4 12 0,-1 0 7 15</inkml:trace>
  <inkml:trace contextRef="#ctx0" brushRef="#br0" timeOffset="110573.35">11196 17570 418 0,'6'0'58'0,"-6"7"-2"0,0 8-8 16,-6-1-2-16,-2 9-3 0,2 2-4 0,0 4-5 0,-8 8 3 16,8-1-2-16,-7 5-4 0,0 3-7 0,0 0-3 15,-7-7-3-15,7 3-5 0,0 0-7 0,0-7-8 0,1 0-7 16,4-3-7-16,2-5-12 0,-7 0-15 15,13-6-9-15,-6-1-17 0,6 1-18 0,-7-9 0 0,7 2 7 16</inkml:trace>
  <inkml:trace contextRef="#ctx0" brushRef="#br0" timeOffset="111242.26">11417 17430 412 0,'0'-3'42'0,"-8"3"-4"0,8 0 0 16,0 0 2-16,0 0-2 0,0 0-4 0,0 0-5 15,0 0-1-15,0 0 1 0,0 0-5 0,0 0-1 16,8 0-3-16,-2 3-2 0,0-3 0 0,8 4-4 0,-1-1-2 16,-1 2-4-16,8 2 0 0,0-4-3 0,-1 1 1 15,7 0 2-15,0-1-3 0,-6-3-2 0,5 4 1 0,2 0 0 16,-7-1 0-16,6-3 0 0,-14 0 2 0,8 7 2 16,-7-2-1-16,-7-2 7 0,1 8 3 0,-7-3 5 15,0 2-2-15,0 1 2 0,-7 0-1 0,-5 8-3 0,-8 3-2 16,1-4-3-16,-7 7 1 0,6 1-4 0,-19 0-2 15,6 0-4-15,-6 3-2 0,0-4-6 0,0 0-9 0,0 2-7 16,0-5-6-16,7 0-8 0,-1-7-6 0,7-1-11 16,0-3-6-16,6-4-8 0,7-2-8 0,7-3-5 15,-1-9-6-15,0 4 2 0,14-8 9 0</inkml:trace>
  <inkml:trace contextRef="#ctx0" brushRef="#br0" timeOffset="111350.76">11494 17781 419 0,'7'5'30'0,"0"2"-3"0,-1 4-3 0,1 0-4 0,-7 4-4 16,6-1-8-16,0 1-5 0,1 0-11 0,-7-1-8 16,7-3-9-16,-1 1-18 0</inkml:trace>
  <inkml:trace contextRef="#ctx0" brushRef="#br0" timeOffset="111931.58">11658 17818 415 0,'0'-3'62'0,"0"6"-11"16,0-3-2-16,6-3-8 0,1 3-4 0,-1 0-9 15,7 0-1-15,-6 0-3 0,5 0-3 0,2 0-6 0,-1 0-1 16,6 0-4-16,0 0-3 0,-5 0-2 0,5-3-5 16,1-1-4-16,-8 0-4 0,8-3 1 0,0-1-4 0,-1 0-1 15,-5-2-3-15,5-1 1 0,0 0 1 0,-6-4 2 16,1 4 0-16,-2 0 2 0,2 1 2 0,-8 2 5 15,7-3 3-15,-6 4 0 0,-7 4 6 0,6-2 3 0,-6 2 1 16,0 3 4-16,0-4 1 0,0 8 1 0,0-1 0 16,-6 2 3-16,-1 2 2 0,0 0 1 0,1 4-4 0,0 3 2 15,-8 1 0-15,8 3 1 0,-7 4-5 0,-7 4 2 16,8-4-1-16,-2 0-1 0,8 0-1 0,-7 4 1 16,6-5 1-16,-6-2-5 0,13-1 3 0,-6 1-3 0,0-1-2 15,-1 0 0-15,7-4-1 0,0-2-1 0,-7-1 0 0,7 0-3 16,0-1 0-16,0 2 0 0,0-5 1 0,0 1-2 15,0-1-1-15,-6 1-1 0,6-5-1 0,0 4 0 0,0-3 0 16,-6 0 0-16,6 3 0 0,0-3 0 0,-8-1 0 16,8 0-1-16,-6-3 0 0,0 4 1 0,-7 1-1 15,6-2 1-15,-6 0 1 0,1 5-2 0,-2-5 1 0,1 5-1 16,0-1 1-16,0 4 0 0,-7 4 1 0,8-4-1 16,-2 4 0-16,8-1 0 0,-7 1-3 0,7 3 0 0,-1-4 4 15,7 5-2-15,-7-4-2 0,14 3 4 0,-7-3-2 16,7 4 0-16,-1-9-2 0,7 1 3 0,0-4-1 15,0 0 1-15,0 1-1 0,7-8-3 0,-8 4 4 0,8-4 0 16,-6-4-2-16,-2-4 2 0,1 1-4 0,-6 0 4 16,-1 0-2-16,-6-7 2 0,7 2-4 0,-7 1 4 0,0-3-4 15,-7-5 1-15,1 4 3 0,-1 0-3 0,1 1 3 16,-7 3-4-16,7-3 4 0,-8 3-1 0,1 0-3 16,6-1-3-16,-5 2-8 0,5 2-9 0,1 1-10 0,6-1-17 15,0 6-17-15,0-3-12 0,6-2-21 0,1 7-12 16,-1 0 9-16,7-4 11 0,0 8 10 0,1-1 10 0</inkml:trace>
  <inkml:trace contextRef="#ctx0" brushRef="#br0" timeOffset="112407.37">12543 17998 456 0,'-6'0'70'0,"-1"4"-7"0,-6 3-4 0,-6 4-7 16,5 4-1-16,2-1-9 0,-1 5 0 0,-1 3 1 0,8 4-3 15,0-5-3-15,-2 5-4 0,2 0-4 0,12-1-3 16,2-2-7-16,-2-5 2 0,7 0-4 0,7-4-4 0,-8-2-1 16,8-1 2-16,0-8-4 0,-1 1 2 0,7 0-5 15,-6-8 3-15,-1-3-1 0,-5-1-5 0,4-2 4 16,-10-5-5-16,4 0 4 0,-5-4-5 0,0 2 4 0,-7-5-5 15,0-3 4-15,0 2-4 0,-7 0 3 0,0 2-4 0,1 2 3 16,-8-2-1-16,2 5-2 0,-1 2-2 0,0-1 0 16,0 5 3-16,-7 2-2 0,7 1-1 0,0 3-2 0,0 1-2 15,0-1-8-15,0 8-8 0,7-4-8 0,-8 3-8 16,8 5-13-16,-7-2-8 0,7 6-10 0,6-5-12 16,-7 4-14-16,7 1-6 0,0 2 7 0,0-3 15 0,0 0 9 15</inkml:trace>
  <inkml:trace contextRef="#ctx0" brushRef="#br0" timeOffset="113686.22">11989 17042 419 0,'0'0'31'0,"0"0"-1"0,0 0 2 0,-6 0 1 16,6 0-3-16,-6 0-3 0,-1 0-2 0,-6 0 0 0,6 0-1 15,-5 0-3-15,-2 0-2 0,2 0 2 16,-8 0-3-16,1 0 1 0,-1 0-5 0,0-4 3 0,1 1-1 16,-7-5-2-16,6 5-2 0,-6-4 1 0,0-1 1 0,0 1-1 15,-6-4-1-15,-2 0-4 0,2-1 0 0,-1 2 1 16,-5 3 1-16,-1-4-2 0,0 0-2 0,-1 0 2 0,-5-1 1 16,-1 5-1-16,1-4 0 0,-8 0 0 0,8 4-1 15,-7-4-1-15,-1 11-1 0,8-7 0 0,-7 3 1 16,0-3 0-16,6 7-3 0,-6 0 2 0,7-4 3 0,-7 4-4 15,6 0 3-15,0 4 1 0,1-8 2 0,-1 8 0 16,1 3-3-16,-1 0 5 0,1 5-2 0,-1-2-1 0,7 5 0 16,-7-1-1-16,7 5-1 0,0 7-1 0,0-1 0 15,7 1-1-15,-8 3 1 0,7 1-2 0,1 2 0 16,6 1 1-16,1 3-3 0,-2 6 1 0,1-3-1 0,0 5 1 16,6 0-2-16,1 1 1 0,6-2-1 0,-6 9 1 15,5-5-1-15,1 5 0 0,7-5 0 0,-1 9 1 0,7-6-1 16,0 2-2-16,0-1 3 0,7 0 1 0,6 1-3 15,-1-1 1-15,8 0-1 0,6 1 2 0,1-2-1 0,5-2 0 16,1 0 1-16,5 0-3 0,1-4 2 0,7 3-1 16,-7 1 0-16,7-1 0 0,6 1 1 0,-6-1 1 15,6-1-3-15,0-3 1 0,6 1-1 0,1-4 0 0,0 4 0 16,-1-7 0-16,8-1 0 0,-1-3 0 0,6 0-1 0,-5 1-1 16,5-6-2-16,0 2 4 0,1-5 0 0,6-3-4 15,-13-22 0-15,14 0 0 0,-14 0 5 0,6 0-4 16,-6 0 0-16,0 0 1 0,0 0 1 0,-6 0 0 0,0 0 3 15,-7 0 1-15,1 0 0 0,-2 0-1 0,1 0-4 16,1 0 0-16,-8 0 3 0,7 0-3 0,-6 0 0 0,6 0-2 16,-6 0-1-16,-1 0 0 0,1 0 2 0,-1 0 0 15,0 0 0-15,2 0 0 0,-2 0 0 0,-6 0 1 16,0 0 0-16,0 0 0 0,1 0-1 0,-1 0 2 0,0 0 0 16,-7 0 1-16,1 0-4 0,-1 0 4 0,-6 0-4 15,7-22 3-15,-7 0 2 0,6 0-4 0,-5 1 4 0,-1-1-3 16,0-3 2-16,-7 2 1 0,7 1 0 0,0-4 0 15,-6 1-1-15,6-4 0 0,-7-1-1 0,8-3-3 16,-7 0 1-16,-2-3 1 0,2-1-2 0,-1-4 1 0,1 1 1 16,0 0 0-16,-7-1 2 0,-1-2 1 0,2 6 1 15,-2-4-2-15,-4 5 5 0,-8-1 1 0,6 1-1 0,-6 3 0 16,0 0 1-16,0-1 0 0,-6 2 3 0,-2 3-1 16,2-5 2-16,-6 2 0 0,4-1 0 0,-11-1 0 0,6 1-2 15,-6-3 0-15,-7-1 0 0,-1-3 0 0,1 1 0 16,0-3-1-16,-6-2 1 0,-1 0-1 0,-6 1 0 15,0-5-1-15,-7 4-1 0,1 0 0 0,-1 0 0 0,-5 4 0 16,-2-1-1-16,1 5-2 0,-7 0 0 0,0 3-2 0,2-1 1 16,-2 1 0-16,-6 8 0 0,-1-5 2 0,8 9 0 15,-8-2-2-15,1 5 1 0,0-1-2 0,0 9 0 0,0-1 0 16,0 0 0-16,6 4-1 0,-6 2 0 0,0 2-4 16,0 3-4-16,-1-3-4 0,9 3-6 0,-9 0-9 15,1 3-11-15,0 0-13 0,0 2-11 0,0 2-16 0,0 0-15 16,6 0-10-16,0 4 10 0,0 1 11 0,7-2 9 15</inkml:trace>
  <inkml:trace contextRef="#ctx0" brushRef="#br0" timeOffset="120812.18">10973 16790 406 0,'8'-19'14'16,"-2"4"4"-16,0 1 0 0,-6-5-2 0,0 1 4 0,6 3-6 15,-6-2-1-15,0-2 0 0,0 1 2 0,0-1-4 16,0 1 4-16,0-1-2 0,0 1 0 0,-6-1-1 15,6 2 2-15,-6-3-1 0,0 3 0 0,-2 2-2 0,-4 0 1 16,5 1-1-16,-13-1 0 0,1 1-1 0,0 3-1 16,-1-1 1-16,-6 2 0 0,7 3 0 0,-14-1-3 0,7 1 1 15,-7 2 2-15,1 3 0 0,-8-3-2 0,1 5 3 0,0 0-2 16,1 0 4-16,-2 0 0 0,1 0 0 0,-6 0-3 16,5 0 0-16,1 0 0 0,-6 5 0 0,12-3-2 15,-6-2 0-15,0 5 0 0,7 2-2 0,-1-3 0 0,1 3-1 16,5 0-2-16,-5 0 1 0,6 1-2 0,6-4 0 15,-5 3 1-15,-2 0-1 0,7 1 2 0,1-5-2 0,0 4 0 16,-1-2 1-16,7 2-2 0,-7-4 0 0,8 1-1 16,4-1 0-16,-4-3 0 0,5 0 0 0,1 0 0 15,-1 4 0-15,7-4 0 0,0 0-1 0,-6 0-1 0,6 0 0 16,0 0 0-16,0-4 1 0,6 4-5 0,-6 0 0 16,0 0 0-16,0 0-2 0,0 0-5 0,-6 0-3 0,6 0-2 15,0 0-9-15,0 0-2 0,0 0-8 0,0 0-8 16,0 0-3-16,0 0-4 0,0 0-10 0,0 0-12 15,0 4-1-15</inkml:trace>
  <inkml:trace contextRef="#ctx0" brushRef="#br0" timeOffset="121275.44">9918 16276 407 0,'-12'4'34'0,"-2"3"0"0,2 4 5 0,-2 0 0 16,-5 4-3-16,-1 0-2 0,0-5 2 0,1 6-1 16,0-2 1-16,0-3-3 0,-1 4 0 0,6-4-2 0,2-4 1 15,-1 4-1-15,6-3-1 0,0-5-3 0,1 1 0 16,0-1-3-16,6-3-5 0,0 4 0 0,0-4-2 0,0 0-1 15,6 3 0-15,0 1 0 0,1 4-4 0,0 0 0 16,6 2 0-16,-7 1-2 0,7 0-3 0,6 7 0 16,-5 1-1-16,5-5-1 0,1 4-1 0,0 1-1 0,-1-1-8 15,0-4-2-15,1 5-6 0,-1-4-11 0,1 0-9 16,6-5-16-16,-13 5-14 0,7-3-16 0,-1-2-17 0,-6 0-11 16,0-1 8-16,1 1 15 0,-2-3 9 0</inkml:trace>
  <inkml:trace contextRef="#ctx0" brushRef="#br0" timeOffset="124802.29">11097 16867 413 0,'0'0'21'0,"0"0"-4"0,0 0-1 0,0 0 3 15,0 0 0-15,0 0-8 0,0 0 0 0,0 0-1 0,0 0 0 16,0 0 0-16,0 0 0 0,0 0 0 0,0 0-2 16,0 0 3-16,0 0 0 0,0 0 3 0,0 0-3 15,0 0 2-15,0 0 1 0,0 0 2 0,-6 0 3 0,6 0-1 16,-7 0-2-16,7-5 0 0,-6 2-1 0,-1-1-1 16,0 1 0-16,1 3 1 0,0-8-1 0,0 5-1 0,-2-5-1 15,2 5-1-15,0-4-1 0,-1 2-1 0,1 2-2 16,-1-4 0-16,0 3 1 0,1-7 0 0,0 8 0 15,0-6-2-15,-8 7 1 0,8-9 4 0,-1 11-4 0,-6-8 2 16,0 2 2-16,7 1-1 0,-8-2 0 0,2 2 1 16,-2 5 0-16,8-3-5 0,-7 3 3 0,0 0-2 15,0-3-3-15,-1 3 3 0,2 0 0 0,-1 0-1 0,-7 0-5 16,8 0 0-16,-2 0 4 0,-6 0-2 0,8 0-2 16,-8 0 3-16,7 0-4 0,-7 0 4 0,1 0-2 0,6 0-3 15,-6 0 4-15,-1 0-4 0,0 0 0 0,1 0 4 16,-1 0-4-16,1 0 4 0,-1 0-4 0,7 0 3 15,-6 0 1-15,-1 0-3 0,1 3 3 0,5 0-1 0,-6 2 1 0,2-5-4 16,4 7 4-16,-5-2-2 0,5 1 0 0,-4 2 0 16,4-2 1-16,-5 1-2 0,5-2 2 0,2 2-2 15,-8 0 1-15,7 4-1 0,0-7-3 0,0 7 3 0,-7-7 1 16,8 3-1-16,-2 0 0 0,1 1 1 0,1 2-1 16,-2-5 0-16,2 2-2 0,-2 0 2 0,8 0 2 0,-7 0-2 15,-1 2-2-15,2-2 4 0,-2 0-2 0,-5 0 1 16,6-1-1-16,0 3 0 0,1 2-2 0,-8-4 0 15,6 3 0-15,-5-2 3 0,6 3 0 0,-6 0 1 0,-1-4-2 16,7 0 0-16,0 5 1 0,-6-1 0 0,5-4 0 16,1 5 0-16,0-2 1 0,0-2-1 0,7 3 0 0,-8 4 2 15,8-5-3-15,-7 1 1 0,6 4 0 0,1-4 0 16,-7 3-1-16,7 1 0 0,-1-1 0 0,0 2-2 16,7-2 2-16,-6 1 0 0,0 3 1 0,-1-3 1 0,7-1-1 15,-7 1 0-15,7 3 3 0,-6-2-2 0,6 1 0 16,0 2 1-16,-7-1 1 0,7 4-3 0,0 0-2 0,0 0 1 15,0 0 0-15,0 4 0 0,0-5 0 0,0 5 0 16,-6 0 4-16,6-1-4 0,0-3 4 0,0 0-4 16,0 0 4-16,0 0 0 0,0 0-5 0,0-4 5 0,0 4-4 15,0-3 4-15,0-2-2 0,0-1 0 0,6 5-2 0,-6-6 3 16,7 0-1-16,-7-1-1 0,13 1-2 0,-6 0 0 16,-1-1 4-16,7 2-4 0,-6-2 4 0,6-2-1 15,-7 2-4-15,7-3 4 0,0 3-4 0,1 1 5 0,-2 0-4 16,1-5 4-16,0 9-2 0,-6-4 0 0,5-1 0 15,2 1-3-15,-1 3 5 0,0 1 0 0,0-4-4 0,0 6 2 16,0-5-1-16,0 5 1 0,6-3-1 0,-6 1 2 16,1-1-4-16,6 0 4 0,-8 1-1 0,8 2 0 0,-7-3 0 15,7-2 0-15,-2 5 0 0,2-2-1 0,-7-1 1 16,7-3-1-16,0 2 0 0,-1 2 0 0,1-1 2 16,0 2-2-16,-2-6 0 0,2 4 0 0,-1 0 0 0,1 0 0 15,-7 1-2-15,7-5 2 0,0 5 0 0,-2-5 0 16,-4 2 0-16,5-2 0 0,-5 4 0 0,-2-3 0 0,8-1 1 15,0-2 0-15,-7 2 0 0,6 0-1 0,-6 2 0 16,7-2 3-16,-1-3-2 0,1 4-1 0,-8-4 1 16,8 3-1-16,0-3 0 0,-1 4 0 0,1-5 1 0,6 2 1 15,-7 2-1-15,1-3 0 0,0 1-1 0,5-1 0 16,-5 0 1-16,6-5-1 0,0 3 0 0,-7-2 0 0,8 0 0 16,-1 0 0-16,6-3 0 0,-12-1-2 0,6 4 4 15,1-3-2-15,-2-4 0 0,1 5-2 0,0-2 2 0,0 0 0 16,-6 1-1-16,6 0 1 0,-7-1 0 0,8 0 0 15,-7 2 0-15,-2 2 0 0,9 0 0 0,-7-3 0 0,-2 3 0 16,2-3 0-16,0 3 0 0,-1-7 0 0,1 0 0 16,-1 0 0-16,1 0-1 0,0 0 1 0,-1 0 1 0,1 0-1 15,-1 0 2-15,-6 0-3 0,7 0 2 0,-1 0-2 16,1 0-2-16,0 0 2 0,-1 0 0 0,-6 0 0 16,6 0 1-16,1 0 1 0,0 0-1 0,-1 0 0 0,-6 0 0 15,6 0-1-15,1 0 1 0,6 0 0 0,-7 0-1 16,1 0 1-16,0 0-1 0,5 0 2 0,-5 0 0 0,6 0-2 15,-6 0 0-15,6 0 0 0,0 0 1 0,-6 0-1 16,6 0 1-16,-7 0-1 0,7 0 1 0,-6 0 0 16,6 0-1-16,0 0 2 0,-7 0-2 0,1 0 3 0,6 0-2 15,-7 0-1-15,1 0-2 0,0 0 4 0,-1 0 0 16,1 0 0-16,-1 0 0 0,1 0-1 0,0 0 0 0,-2 0 0 16,2 0-1-16,-7 0-4 0,7 0 1 0,6 0 0 15,-6 0 1-15,-1 0 0 0,1 0 0 0,-1 0 1 0,1 0 0 16,-1 0 0-16,0 0 0 0,1 0 1 0,0 0 4 15,-7 0-5-15,7 0 1 0,-8 0 4 0,2 0-1 16,5 0 0-16,-13 0 0 0,8 0 0 0,-2 0-1 0,2 0 0 16,-8 0-4-16,7 0 4 0,0 0-4 0,-6 0 4 15,5 0 0-15,-4 0-1 0,4 0 0 0,-5 0-4 0,6 0 4 16,-7 0-4-16,1 0 4 0,-1 0-2 0,8-11 0 16,-8-7 0-16,0 3 1 0,1-2 0 0,-1-2-1 0,-6-3-1 15,7 7 1-15,-1-7 1 0,1 4 0 0,-1-4 0 16,1 4 0-16,0-1 0 0,-1 1 0 0,0 0 0 0,1 0 1 15,0-1-2-15,-1 0 2 0,0-2-1 0,1 2-1 16,-1 5 2-16,1-8-2 0,0 7 1 0,-1-3 0 0,8-1-1 16,-8-3 1-16,0 0 0 0,7 1-1 0,-6-1 0 15,6 0 0-15,-7 0 1 0,8-4-3 0,-8 3 4 16,7-2-4-16,-7 3 4 0,1 5-4 0,6-6 2 0,-7 4 1 16,1 5-2-16,0-4 4 0,-7 3-2 0,6 0 2 15,-6 1-3-15,6-1 3 0,-6 4-3 0,7 0 4 0,-7-1-5 16,0 2 3-16,0-1 0 0,7 0 0 0,-7 4 0 15,0-1 0-15,6 1 0 0,-6-3 2 0,6 1-4 16,-12 3 4-16,12-5-2 0,1 3-2 0,-1-2 1 0,1-2 2 16,0 1 0-16,-1-3-4 0,0 2 4 0,2-2 0 15,-2 3 0-15,-6-4 0 0,6 4 0 0,-6-3 0 16,0 3 0-16,0-4 0 0,0 5-2 0,0-2-1 0,0 1 0 16,0 0 2-16,0 1 1 0,0-2 1 0,0 1-2 0,0 0 1 15,0 0 1-15,0 4-2 0,0-4 0 0,0 0 2 16,0-1-2-16,0 2-2 0,0-1 2 0,0-5-1 0,0 6 1 15,-6-5 2-15,0-3-3 0,6 3-1 0,-8-3 0 16,2 0 4-16,0 4-1 0,-8-9-3 0,8 9 4 16,-1-5-2-16,-5 1 1 0,5 0 0 0,-6 3 0 0,7 0 2 15,-8 1-1-15,1 0 0 0,7-1 0 0,-14 4 1 16,8 0 2-16,-2-1 1 0,1 1 0 0,-7 0-1 0,8 1-4 16,-8-2 0-16,0 1 0 0,1 4 0 0,6 0 3 15,-13-5 0-15,6 2 0 0,1 3-4 0,0-1 3 16,-1-4 0-16,0 2-4 0,1-1 0 0,-7 0 4 0,12 0 0 15,-11 0 0-15,11-4-4 0,-5 5 2 0,0-5 3 16,-1 1-2-16,-7 2 2 0,15 1-1 0,-8-3 1 0,-5 2 2 16,5 1-4-16,6 4 0 0,-5-4 3 0,-1 3-2 15,8 5-1-15,-8-4 0 0,7 3 0 0,-7 1 0 0,8 3-1 16,-2-4 0-16,-5 0 0 0,6 1-2 0,0 3 1 16,-7-8 3-16,8 8-2 0,-8-3 0 0,7-1 0 15,-7-3 0-15,0-1-1 0,8 5 0 0,-8 0 1 0,1-2-2 16,-1-2 3-16,-6 4 0 0,7-8 0 0,-1 11-1 15,0-4 0-15,-6 0 0 0,7-4 0 0,-1 6 0 0,1-6-2 16,-1 0 0-16,0 5-1 0,1-5 1 0,-1 1 2 16,1-4-1-16,0 4 2 0,-1-1-2 0,1-2 1 15,5 2 0-15,-6 0-1 0,8 2 0 0,-8-5-1 0,7 3-2 16,-7 1 4-16,1 0-1 0,6-1 0 0,-6 1-3 16,-1-3 2-16,0 5 3 0,8-2-4 0,-8-1 4 0,1 1-2 15,-1 4-1-15,0-4 3 0,1 2-2 0,5-2-2 0,-5 0 3 16,6 3 0-16,-6 1 0 0,5-1 0 0,-5-3-1 15,6 3 0-15,0-4 0 0,-7 5-2 0,8-4 2 16,-2 3 1-16,2-3-2 0,-2 7 0 0,-5-7 0 0,5 3-1 16,2-1 2-16,-8 3-1 0,7 2 3 0,-7-5-1 15,8 5-2-15,-8 0-1 0,7 0 2 0,0-3 0 0,-6 0 2 16,5 3-1-16,2 0 0 0,-8 0-2 0,13 0 1 16,-5 0 1-16,-2 0-2 0,-5 0-1 0,12-5 0 15,-6 5 2-15,0 5 2 0,0-5-1 0,1 0 0 0,-2 0-2 16,1-5 1-16,-7 2 1 0,8 3-2 0,-2-4-1 15,-5 2 2-15,6 2 2 0,-6 0-1 0,5-5-1 16,-5 5-2-16,6-3 1 0,-6 3 2 0,5 0-1 0,2 0-1 16,-2 0-1-16,1 3 0 0,0-3 1 0,0-3-1 15,1 3 0-15,-2 0-1 0,8 0-5 0,-8 0-2 0,8 0-4 16,-7 0-2-16,7 0-2 0,-8 3-4 0,8 2-7 16,0-3-5-16,-8-2-5 0,8 4-7 0,0 4-4 0,-1-2-6 15,-6 1-9-15,6 2-6 0,1-2-12 0,6 0-4 16,-6 0 8-16,6 0 9 0</inkml:trace>
  <inkml:trace contextRef="#ctx0" brushRef="#br0" timeOffset="128197.74">11468 16867 408 0,'0'0'16'16,"-6"0"0"-16,6 0 2 0,0-5 1 0,0 2-1 16,-6 3-5-16,6-4 0 0,-7 4 2 0,1-3-2 0,-1-5 2 15,0 5 0-15,7-5-3 0,-6 5 2 0,-8-4-1 0,8-1 1 16,6 4-3-16,-12 4 3 0,5-7-1 0,0 0-1 15,1 3-1-15,-1 1-2 0,1-1 1 0,-8 4-1 0,14-5 0 16,-6 3-1-16,-6-6 0 0,5 0-2 0,0 1 1 16,-6 5 1-16,7-3 0 0,-1-2 2 0,-6-1 0 15,1 1 2-15,-2 3 0 0,1-2 0 0,0 6 0 0,6-5 0 16,-11 2-3-16,4 3 1 0,1 0 0 0,-7-4 0 16,1 4 2-16,6-4-12 0,-7 4 13 0,7 0 0 0,-7 0-2 15,2-3-3-15,-2-1 4 0,7-3-3 0,-7 7-1 16,8-4 3-16,-8 4-1 0,6 0-1 0,-5 0 0 15,6-3 0-15,-6-1-2 0,5 4-3 0,1 0 2 0,-6 4 2 16,6-8-1-16,-1 1 1 0,-5-2-2 0,6 5 0 16,-6 0 4-16,5-3-4 0,2 6 0 0,-2-6 3 15,-5 3-3-15,6 0-1 0,0 0 0 0,0 0 3 0,0 0-3 16,0 0 0-16,-7 0 0 0,8 0-1 0,-2 0 2 16,1 0-3-16,0 0 1 0,-6 3-1 0,5 2 0 0,2-5 1 15,-8 3-2-15,7-3-1 0,0 4-1 0,0 3 3 16,0 0-1-16,0-3 1 0,0 3-2 0,-7-3 1 0,8 4-1 15,-2 2 0-15,2-6 1 0,-2 7-2 0,1 1 0 16,-7-6 3-16,8 2-3 0,-8 3 0 0,7-4 1 16,0 0-1-16,-6 0 1 0,-1 1-1 0,7-1-2 0,0 4 1 15,0-7 2-15,-7 3-1 0,14 0 1 0,-14-3-1 0,7 3-2 16,1-3 2-16,-2 4 1 0,8-5-1 0,-7 4-1 16,0 0 2-16,0 1-1 0,-1-1 1 0,2 0-1 0,6 1 1 15,-8 3-1-15,1 0 1 0,0-4-1 0,6 4 0 16,-5-3 1-16,-2 3-2 0,2-4 1 0,5 4 0 15,-6-4 0-15,0 4 0 0,0 0 0 0,0 0 0 0,7 4 0 16,-8-5 0-16,1 2 0 0,7 3 0 0,-7 0 0 16,6-5-1-16,-5 5 1 0,4-1 0 0,2 1 0 15,0-5 1-15,-1 7 1 0,-6-4 0 0,7 1-3 0,-1 2 0 16,1-5 0-16,0 4 2 0,-2-5-1 0,2 1 1 16,0 4 1-16,-1-4-2 0,0 0 1 0,7 0 1 0,-6 1 0 15,6-2 0-15,-6 1 0 0,6 4-3 0,0-4-11 16,0 0 14-16,0 3 0 0,0-3-1 0,0 4 0 0,0 0 0 15,0-1 1-15,0 4 0 0,0-3 0 0,0 4-1 16,0-1 0-16,6 4 1 0,-6-4-1 0,6 3-1 16,-6-2 0-16,7 4-2 0,0-2 4 0,-1-3-2 0,0 5 0 15,2-5 0-15,-2 4 0 0,-6-4 0 0,13 0 0 16,-7 1 2-16,1 3-4 0,-1-7 1 0,1 3 3 0,5 0-1 16,2 0-3-16,-8-3 4 0,8 4-4 0,-2-5 4 15,1 4 0-15,7-3 0 0,-7 0 0 0,0-1-3 16,0 1 2-16,7 0-3 0,-8 3 3 0,2-4 0 0,5 1 0 15,-6 0 0-15,0 4-2 0,1-5-1 0,-2 1 0 0,2 0 2 16,-2-1 2-16,1 0-3 0,1 1 2 0,-8 0 0 16,6-1-1-16,-4-2 1 0,4 2-2 0,1 1-1 0,-6-1 2 15,6 1 1-15,-7 0 0 0,8-1 0 0,-8 2 0 16,7-3 0-16,0 3 0 0,-6 2-3 0,-1-7 3 16,8 3 0-16,-8 1 0 0,0-4-1 0,0-1 1 0,8 5 0 15,-8-4-1-15,7 5-3 0,-6-6 4 0,6 1-4 16,-1-3 4-16,-4 7-3 0,4-5 3 0,1 5-1 15,1-1-2-15,-2-3 4 0,2 4-4 0,-2 1 2 0,2-3 2 16,-1 1-1-16,-1 2 0 0,2-5 0 0,-2 4 0 16,2-1 0-16,-1-3 0 0,0 3 0 0,0 1-1 0,-1-4-2 15,2 0 3-15,-1 4 0 0,0-4-4 0,0 3 4 16,-1 1-1-16,-4-4-1 0,4 4-2 0,2-4 4 0,-8 0-4 16,7-1 4-16,0 5-1 0,-6-4-1 0,5 0-2 15,-5 1 5-15,6 2-1 0,-6-3 0 0,-1 1 0 16,7-2 0-16,-6 1 0 0,-1 0 0 0,0-4 0 0,2 4-1 15,-2 0 0-15,0-3 0 0,1 2-3 0,-1-2 2 16,1-1 2-16,-7 4-4 0,6-11 0 0,7 0 1 0,-7 0 4 16,-6 0 0-16,8 0-4 0,4 0 4 0,-5 0-1 0,0 0-4 15,-1 0 1-15,7 0 4 0,-7 0-2 0,1 0 2 16,6 0 0-16,-7 0 0 0,8 0-1 0,-2 0-1 16,1 0 1-16,-6 0-4 0,6 0 1 0,1 0 4 0,-2 0 0 15,-6 0-5-15,14 0 5 0,-13 0-1 0,5 0-2 16,2 0 2-16,5 0 0 0,-6 0 0 0,0 0-4 15,7 0 0-15,-7 0 4 0,6 0-3 0,-6 0 4 0,7 0-2 16,0 0 0-16,-1 0-2 0,-6 0 4 0,6 0 0 16,-5 0-5-16,5 0 5 0,1 0-4 0,0 0 4 0,-2 0-2 15,2 0 0-15,0 0-2 0,-1 0 4 0,1 0-2 16,6 0 0-16,-7 0 2 0,1 0-5 0,0 0 5 0,-1 0-4 16,1 0 1-16,0 0-1 0,-1 0 2 0,0 0 0 15,0 0-2-15,-5 0 4 0,6 0-2 0,-1 0 2 0,-6 0-2 16,6 0 2-16,1 0-1 0,-1 0-1 0,-5 0-3 15,6 0 5-15,-1 0-4 0,0 0 1 0,8 0 3 16,-8 0 0-16,0 0-4 0,1 0 4 0,6 0-1 0,-7 0-3 16,8 0 3-16,-7 0 0 0,5 0-2 0,-5 0 0 0,0 0-2 15,5 0 5-15,-5 0-2 0,0 0-1 0,-1 0 2 16,-6 0 0-16,6 0-2 0,1 0-2 0,-6 0 1 16,4 0 1-16,-4 0-2 0,5 0 0 0,-5 0-3 0,-2 0 0 15,1 0-7-15,0 0-5 0,-6 0-5 0,6 0-13 16,-6 0-11-16,-1 0-18 0,0 0-12 0,0 0-22 0,-6 0-11 15,8 0 10-15,-8 0 11 0,0 0 10 0</inkml:trace>
  <inkml:trace contextRef="#ctx0" brushRef="#br0" timeOffset="130392.85">14536 16676 415 0,'0'14'26'0,"6"1"1"0,1 0 0 0,6-4-4 16,0-5 2-16,1 3-5 0,-2-6 0 0,8 2 0 0,-1-3-1 16,1-2-4-16,0 4-3 0,-1-8-1 0,-6 2-1 15,6-3 3-15,-5-2-4 0,-2-1 2 0,-5 1-2 16,6 0 0-16,-6-4 0 0,-7 0 0 0,6 0 2 0,-6-3 0 15,0-1-1-15,0 4-2 0,-6-5 0 0,6 6-1 16,-7-5-5-16,-6 1 3 0,13 2-2 0,-13-2-3 0,7 3-3 16,-1-1-2-16,-6 2-3 0,0 3-3 0,6 4-3 15,-6-2-9-15,7 2-2 0,-8 3-4 0,8-4-3 16,-6 4-7-16,-2 4-2 0,1 4-5 0,1-2-7 0,-2 2-8 16</inkml:trace>
  <inkml:trace contextRef="#ctx0" brushRef="#br0" timeOffset="130688.59">14457 16746 423 0,'-18'14'39'0,"-2"5"-4"0,1 2 5 0,-7 5 0 16,-1 0-2-16,1 3-2 0,0-4-6 0,0 5 2 15,0-4-1-15,0 3-3 0,6-3-3 0,-6-1-4 0,7 1-3 16,-1-4-3-16,1-4-1 0,6 0-6 0,-1-3-1 16,2 0-7-16,-1-4-5 0,6-4-5 0,1 0-3 15,-1-3-6-15,7-4-7 0,0 3-7 0,0-3-6 0,0 0-6 16,-6 0-5-16,6 0-6 0,0-3-9 0,0 3-6 15</inkml:trace>
  <inkml:trace contextRef="#ctx0" brushRef="#br0" timeOffset="131049.72">13944 17123 402 0,'-14'0'18'0,"1"0"-1"0,-6 0 1 16,0 0 4-16,5 0 0 0,-5 3-6 0,-1 5 4 15,8-5 0-15,-8 5 1 0,6 3-4 0,-5 0 0 0,6 3 1 0,0 1 1 16,0 0-3-16,0 3-1 0,7-4-4 0,-1 1 1 16,1-4-2-16,6 4-1 0,0-4-1 0,0 0-2 15,0-4-1-15,6 0-2 0,1-3 1 0,-1 1-2 0,7-5-2 16,0 2-1-16,0-2-3 0,0 0 0 0,6-2 0 15,1-3 0-15,-6-2 0 0,5-4-1 0,-6 3 2 16,0-3 1-16,7 1 0 0,-14-1 0 0,0-7 1 0,1-1 0 16,-7 5 0-16,6-5 1 0,-6 4 0 0,0 1 1 15,0 3 0-15,-6-4 0 0,-1 4 2 0,1 0 0 0,0 4-2 16,6-1-3-16,-8 2-2 0,8 6-2 0,-6-5-5 16,6 2-3-16,-6 3-5 0,6 0-1 0,0 0-4 15,0 0 0-15,0 3-4 0,6 2 0 0,-6 1-3 0,6-2-3 16,8 3-4-16</inkml:trace>
  <inkml:trace contextRef="#ctx0" brushRef="#br0" timeOffset="131670.54">14745 16904 419 0,'0'7'33'0,"0"0"0"0,6 4 2 15,-6 0-1-15,6 3 0 0,-6 5-8 0,7 2 2 16,0 2 1-16,-1 6 1 0,1-7-2 0,-7 0-2 15,12 3-2-15,2 1 0 0,-8-5-4 0,0 2-4 0,2-4-1 16,4 2-2-16,-5-6-2 0,-1-4-2 0,1 0-1 16,-1 0 0-16,-6-7-3 0,0-1-1 0,0 1-3 0,7-4 0 15,-7 0 1-15,0 0-2 0,0 0-1 0,-7 0-4 16,14-4-2-16,-14 4 0 0,7 0-2 0,0 4-4 16,0-4 2-16,0 0 0 0,0-4 0 0,0 1 1 0,0-1 1 15,0 0-1-15,0 4 3 0,0-3 1 0,0 3 1 16,0 0 1-16,0-4 1 0,0 0 1 0,0 4-1 15,0 4 1-15,0-4 1 0,0 0 1 0,0 0 0 0,0 0 4 16,0 0-1-16,0 0 2 0,-6 0 0 0,-1 0 0 16,1 0 0-16,6 0 0 0,-7 0 1 0,-5 0 0 0,4 0 0 15,-4 0 2-15,-2 4 1 0,2 3-1 0,-1 0 1 16,-1 0 1-16,-5 4-1 0,12 0 1 0,-5 4-1 0,-2 3 4 16,8-4-1-16,-7 6-1 0,13-3-1 0,-6-2-1 15,-2 0-1-15,16-1-2 0,-2 1-3 0,0-4 2 0,1 0-5 16,6 1 1-16,6-9-1 0,1 5-4 0,-7-5-1 15,13-3 0-15,-6 0 0 0,0 0 2 0,5-3 0 0,-5-5-3 16,0-2 4-16,-8 2 0 0,1 0 0 0,-6-6 1 16,-1-1 1-16,1 0 1 0,-1 1 2 0,-12-1 2 0,-1 1 0 15,1 3 0-15,-1-4-4 0,-6 4 1 0,1 1-2 16,-2-2-2-16,-5 4-6 0,-1-3-3 0,0 5-6 16,1-2-6-16,-7 4-8 0,6-3-10 0,-6 3-6 0,7 1-12 15,-7-1-9-15,6 4-15 0,1-4 3 0,-1 4 9 16</inkml:trace>
  <inkml:trace contextRef="#ctx0" brushRef="#br0" timeOffset="132084.22">13806 17225 411 0,'-19'8'46'0,"0"-1"0"0,-8 4 0 15,8-4 0-15,0 8 0 0,-8-1-6 0,7-3-2 16,2 4 1-16,-2 1-3 0,-7-6-6 0,9 5-3 0,-2-4 0 16,0 0-3-16,1 0-4 0,-1 0-5 0,1-1-4 15,5-2-3-15,2-1-7 0,-2 0-4 0,2-3-9 16,-2-1-6-16,8 2-6 0,-7-2-8 0,7-3-3 0,-2 0-8 15,2 4-5-15,-6-4-4 0,4 0-3 0,2-4-4 16,-7 8-3-16,0-4-2 0</inkml:trace>
  <inkml:trace contextRef="#ctx0" brushRef="#br0" timeOffset="132439.28">13930 17313 404 0,'7'0'34'0,"0"7"-3"0,-7-3-1 0,6 3 2 0,0 4-1 15,8 1-8-15,-2 2 0 0,1 1-4 0,-6 7-3 0,6 3 0 16,1-3-2-16,-2 0-1 0,8 4-1 0,-7-3-2 16,-1-2-2-16,2-3 0 0,-1 1-3 0,0-1-1 15,0 0-3-15,-7-6-6 0,1-2-2 0,-7 1-7 0,7-3-8 16,-7-5-7-16,0 1-13 0,0-4-9 0,-7 0-18 15,0 0-2-15</inkml:trace>
  <inkml:trace contextRef="#ctx0" brushRef="#br0" timeOffset="132942.91">13169 17302 410 0,'-20'7'40'0,"0"4"-3"0,1 8 2 16,6-4 1-16,0 3-1 0,-1 3-8 0,2 2 1 15,12-5-2-15,-7 4-4 0,1-4-1 0,6 0-2 0,0 1-2 16,0-4-3-16,0-1-1 0,6 1-2 0,1-8-2 15,5 1-2-15,-4-5-2 0,-2 1-3 0,7-4 2 0,0 4-3 16,6-8 0-16,1-3-1 0,0-1-1 0,-8 1 0 16,8-4-4-16,-7 0 0 0,7-4 4 0,-8 1-4 0,2-4 4 15,-8-1-2-15,1 1 0 0,-1-1 1 0,-6 5 0 16,0-1 0-16,0 1 0 0,0 3 0 0,-6-4 0 16,6 8-4-16,-13-5 3 0,6 5-3 0,0 3-6 0,1 2-2 15,0-3-8-15,-8 1-5 0,8 4-6 0,-7 0-9 0,6 0-5 16,7 0-10-16,-6 0-5 0,6 0-9 0,0 4-7 15,0 1-1-15</inkml:trace>
  <inkml:trace contextRef="#ctx0" brushRef="#br0" timeOffset="133416.1">13820 17566 413 0,'-14'11'42'0,"-5"4"-2"0,12 3 0 0,-5 1-2 0,12-5-5 15,-7 4-4-15,1-3-3 0,6 3-6 0,0 0 0 16,6-3-1-16,1 0-1 0,-1-1-3 0,0 1-2 0,8-5-1 16,-2 6-2-16,2-5-1 0,-1-4 0 0,6-4-3 0,0 2 0 15,1-2 0-15,0-3-2 0,-1 4-1 0,7-4 0 16,-12 0-1-16,5-4 1 0,1-4-1 0,0 2 1 15,-8-2-2-15,8 1 0 0,-7-4 2 0,-1-4-1 0,-4 0 0 16,-2-3 1-16,-6-3-1 0,6 2 2 0,-6 4 1 16,-6-3 0-16,6 0-1 0,-6 2-3 0,-2 2-1 15,-4-1-2-15,5 5-1 0,1-1-1 0,-7 3-4 0,6-3-2 16,1 4-6-16,6 3-2 0,-6 4-6 0,6-3-5 16,-8 3-2-16,8-4-3 0,0 4-2 0,0 0-5 0,0 0-1 15,8 4 0-15,-2-1-7 0,0-3-1 0</inkml:trace>
  <inkml:trace contextRef="#ctx0" brushRef="#br0" timeOffset="134143.51">14757 17577 400 0,'-12'15'36'0,"-8"3"2"15,7 3-1-15,0-2-4 0,-6 4-1 0,5-2-6 0,2 2-3 16,-8-6-3-16,13 5 2 0,-5 1-6 0,4-5 2 15,2-3-4-15,6-1-4 0,-6-3-2 0,6 0 0 16,0-4 0-16,0-3 0 0,0-1-4 0,0-3 0 0,0 5 0 16,0-5-1-16,0 0 0 0,0 0 0 0,0-5 0 15,0 5 0-15,0 0 0 0,0 0-3 0,0 0 1 0,0 0 1 16,0 0-1-16,0 0 3 0,0 0-2 0,0 0-3 16,0 0 1-16,0 0-1 0,0 0 1 0,0 0-2 15,0 0 0-15,-6 0-1 0,-2 0-3 0,8 0 3 0,-6-3-4 16,0 3 1-16,-1-4 4 0,-6 4-4 0,6 0 3 0,-5 0-1 15,-2 0 4-15,8-3-3 0,-7 3 4 0,0 0 1 16,0 0 1-16,-7 0-1 0,8 7 2 0,-8-4 0 0,7 2 4 16,-7 2 1-16,8 4-1 0,-8 0 1 0,7-1 2 15,-1 6 0-15,8-2 0 0,0 4-4 0,0-3 3 16,6 0-4-16,-8-4 3 0,8 0 0 0,0 0-1 0,0-4-5 16,0 4 4-16,8-8-2 0,-2 1-3 0,-6-4 2 15,6 4 0-15,0-4-1 0,1 0 0 0,0 0-2 16,6-4-1-16,-7-3 0 0,8-1 2 0,-2 5 1 0,-6-9-1 15,2 2-3-15,4-1 2 0,-5-4-5 0,-7 1 4 16,6 0-4-16,-6-1 2 0,7 4-3 0,-7 0-3 0,0-1 2 16,0 5-5-16,0 3 0 0,-7 1-4 0,7 3 1 15,0-4-4-15,0 4-5 0,0 0-7 0,0 0-4 0,0 0-1 16,0 0-3-16,0 4-6 0,0-4-1 0,0-4-7 16,7 4-9-16</inkml:trace>
  <inkml:trace contextRef="#ctx0" brushRef="#br0" timeOffset="134741.6">15005 17650 408 0,'6'15'26'0,"8"7"-2"0,-2 0-3 16,8 0-2-16,-7 3-5 0,7 0-7 0,0-5-2 16,-8 2-1-16,8-4-2 0,-1 0 3 0,-5-3-3 15,5-1-2-15,-6-3 0 0,0 1-1 0,0-6 0 0,0 6-3 16,0-8 0-16,-6-1 3 0,-1 0-3 0,-6-3 4 15,6 0-1-15,-6 4 1 0,0-4 0 0,0 0 0 0,0 0 0 16,0-4 0-16,0 4 0 0,-6 0 0 0,6 0 1 16,6 0 0-16,-12 0 3 0,6 0-3 0,0 0 0 15,0-3 2-15,0 3 0 0,-6-3 0 0,6 3 4 0,0 0-1 16,0 0 2-16,0-4-2 0,0 4 0 0,0 0-1 16,0 0 3-16,-7 0-2 0,7 0-1 0,0 0 1 0,0 0 1 15,0 0-1-15,0 0 0 0,-7 0 1 0,7 0 0 16,-6 0 0-16,0 0 0 0,-1 0 0 0,0 4 0 15,-6-1 1-15,1 4 3 0,-2 1 1 0,2-1 0 0,4 4-1 16,-4 4 1-16,5-1 2 0,-6 0 0 0,7 5 0 16,-7-4 1-16,13 3-1 0,-6-3-1 0,6-1-1 15,-8-2-2-15,8 2-1 0,8-3-2 0,-2 1-13 0,0-2 10 0,7-3-2 16,-6-3-1-16,6-4-1 0,-1 4-1 0,8-4 0 16,-6 3 2-16,5-3-4 0,1-3 3 0,-8-1 2 15,2-3-1-15,-8 3 0 0,7 0 2 0,-13-2 3 0,7 1-2 16,-1-2 3-16,-12 0 3 0,-1-4 2 0,7 4 0 15,-13 0-2-15,0-5-1 0,0 5-4 0,0-4-1 0,0 4-5 16,-6-5-2-16,-1 1-11 0,6 4-8 0,-5 0-9 16,6 0-12-16,0-1-12 0,1 5-14 0,4-1-14 15,-4 4-5-15,5-4 11 0</inkml:trace>
  <inkml:trace contextRef="#ctx0" brushRef="#br0" timeOffset="136704.76">14842 16349 414 0,'0'0'20'16,"0"0"2"-16,0 0-1 0,0 0 2 0,0 0-3 0,0-3-3 15,0 0 0-15,0-1 0 0,0 4 0 0,0-4-2 0,0 0 3 16,0-3-1-16,-6 4 0 0,6-1-2 16,-6 4-1-16,-2 0 1 0,8 0 0 0,-12 0-4 0,5-5-1 15,0 5-1-15,-5 0 4 0,-1 0-2 0,-1 0-1 0,-5 0 2 16,6 0 2-16,-7 5-3 0,1-1 4 0,-7 4-1 15,0-2 3-15,-1 2-1 0,1 3 4 0,7 3-1 16,-13 1 4-16,12 3 1 0,-6 0 1 0,-1 0-2 0,9 1 0 16,-2-1-2-16,1 4-5 0,5 0 0 0,2 0-2 15,-2 0 1-15,8 3-3 0,6-2-2 0,-7 3 1 0,7-4-3 16,0 3 1-16,7 1-4 0,-1-1-1 0,8 1 2 16,-8-5 0-16,14 2 0 0,-8-1-4 0,8 0-1 0,5 0 2 15,-5-4-2-15,13 0 2 0,-7-3-3 0,0 0 0 16,7-3 0-16,-1-6-1 0,-5 2-1 0,5-5 0 15,-6 0 1-15,0-6 0 0,0 0 0 0,-6-5 0 0,6 2-1 16,-6-11 0-16,-1 4 1 0,0-6-4 0,-6 1 3 16,1-8-1-16,-14-3-2 0,6 0 3 0,0 0-2 0,-6-5 3 15,7-2-3-15,-14-1 4 0,1 5-3 0,0-5 2 16,-2 4 2-16,-4 3-4 0,5 1 0 0,1 3 3 16,-7 8-4-16,0-1-1 0,-1 1-5 0,2 7-1 0,-2 1-7 15,8 5-2-15,-7 2-6 0,0-1-4 0,0 1-7 16,7 3-5-16,-8 0-1 0,2 3-4 0,5 4-4 0,0 1-4 15,-6-1-3-15,7 1-9 0,0-1-5 0,-2 4-7 16,8 0 10-16</inkml:trace>
  <inkml:trace contextRef="#ctx0" brushRef="#br0" timeOffset="137590.76">14569 16416 418 0,'-7'0'28'0,"7"0"2"0,-6-4 0 16,6 0 1-16,-7 1 0 0,0-4-6 0,7 2 2 15,-6-2-1-15,0-3-1 0,0 2-2 0,-2-4-2 16,2 2-1-16,-7 3 0 0,7-3-2 0,-8-2-5 0,8 1 2 16,-14 0-5-16,8 0 2 0,-8-4-1 0,7 4-5 15,-7 1 3-15,-6-5-4 0,7 0 3 0,-7 1-4 16,0-2 3-16,-7 2-3 0,7-5 4 0,-13 1-2 0,7-1-1 15,-8 2 2-15,-5-3-1 0,6 3 4 0,-7-1 0 0,1-4-4 16,-8 0 0-16,8 3 3 0,-7-3-1 0,6 4-1 16,-6-4-1-16,0 5 0 0,-1-3-1 0,2 3 0 0,-1-2-4 15,-7 4 2-15,6-3 0 0,-5 3 1 0,-7 1 0 16,6-1 0-16,-6 0 3 0,0 0-2 0,0 4-2 16,-6 1 1-16,6-1 4 0,-8 0-4 0,8 3 4 0,-6 1-4 15,6 0 2-15,0 4 1 0,-7 3-4 0,7-5 1 16,0 5 0-16,-7 0-1 0,7 5 0 0,0-2 0 0,-7 4-1 15,7 0 1-15,0 1-1 0,0-1 0 0,0 4 0 16,6 0 2-16,-6-1-1 0,6 5-1 0,1-1 1 16,5-1-1-16,-5 1-1 0,6 1 1 0,0 0 2 0,-1-1 2 15,8 1 0-15,7 0 0 0,-2-5-1 0,1 5 0 16,13-3-1-16,-7-2-3 0,7 0 4 0,7 6-3 0,-1-9 1 16,8 0 0-16,-2 0 0 0,1 5-1 0,0-5 0 15,0-4 0-15,7 5 1 0,-1-1-1 0,0 0-1 0,-5-3 1 16,5-1-1-16,0 5 0 0,1-1 0 0,-7-3 0 15,7 3 0-15,-1-3-1 0,0 3 1 0,1-2-1 16,0 2 1-16,6 0-1 0,-8 0 0 0,8-3 2 0,0-2-2 16,0 7 0-16,0-6 0 0,-6 5 0 0,6-1 0 15,0 0-2-15,-6-4 2 0,-1 6 0 0,1-2 1 0,6 0-1 16,-13 0 0-16,6 0 0 0,1 0 0 0,-8-2 0 16,8 2 0-16,-7 0 0 0,0 0 1 0,0 1-1 0,0-5 0 15,6 4 0-15,-5 1-2 0,-2-4 3 0,8 0-1 16,0-1-2-16,-1-3 2 0,1 4 0 0,-1-4 1 0,0 0-1 15,7 0 1-15,-6 0-1 0,0 0 0 0,6 0 0 16,-8 4 1-16,2-4-1 0,0 3 0 0,6-3 0 16,-7 4 0-16,1-4 0 0,6 0-2 0,0 3 2 0,-7-3 1 15,7 0-1-15,0 0 1 0,-6 0-1 0,6 0 0 16,-7 0 0-16,7 5-3 0,0-2 4 0,-6-3-4 0,6 4 3 16,0-1-4-16,-6 1 3 0,-2-1-1 0,8 1-2 15,0-4-3-15,0 0-5 0,-6 4 0 0,6-4-2 16,0 0-2-16,0 0-8 0,0 3-4 0,-6-3-6 0,6 0-6 15,-7 0-4-15,7 0-6 0,-6 4-6 0,-1-8-4 16,1 8-9-16,-7-4-4 0,6 0-9 0,0 0 1 0</inkml:trace>
  <inkml:trace contextRef="#ctx0" brushRef="#br0" timeOffset="137949.26">10589 16123 413 0,'-19'7'32'0,"0"4"-2"0,-8 0 2 16,8 4-2-16,-8-5 3 0,8 5 0 0,0-1-1 15,-1-2 4-15,1-1 0 0,5 0 2 0,2-3-2 16,-2-1 1-16,1 3-2 0,7-6-3 0,0 3-3 0,6-3 3 16,-8 3-5-16,16-7-1 0,-8 8-3 0,0-5-3 15,6 5-1-15,0-5-4 0,1 5-1 0,-1-1-2 0,1 0 1 16,6 5-4-16,-7-1-2 0,8-4-1 0,-2 4-4 16,2 0-5-16,5-4-3 0,-6 4-6 0,0-4-3 15,7 1-6-15,-1-1-9 0,-6-3-2 0,6 3-7 0,-5 1-7 16,5-1-3-16,-6 0-5 0,0 4-2 0,1-4 0 15,-2 5-4-15,2-2-4 0,-8 0-6 0,1 7-1 0</inkml:trace>
  <inkml:trace contextRef="#ctx0" brushRef="#br0" timeOffset="140156.07">10981 16717 402 0,'-14'-8'22'16,"1"0"-1"-16,0 1 1 0,0 3-1 0,-7-3 3 0,8 7-6 15,-8-3 0-15,1 3-1 0,-1 0-3 0,-6-4-1 16,6 4 0-16,-5 4 0 0,-2-4 0 0,1-4 1 16,0 8-1-16,0-4 0 0,-7 0-2 0,7 0 0 0,-6 0 0 15,5 0-1-15,-5 0 0 0,-1 0-2 0,7 0 1 0,-6 0 4 16,-1 0-1-16,7 0 0 0,-7 0 3 0,8 3 1 15,-8 1-2-15,8 3 1 0,-8-3 0 0,7 3 1 0,0 5-3 16,-1-6 0-16,1 5 2 0,0 1 1 0,7-4-3 16,-7 1 0-16,6-1 0 0,-6 2 1 0,7 6 0 15,-1-9-1-15,-6 4 1 0,7 4-1 0,-1-4-2 0,7 3 4 16,-7-2-5-16,8 2 3 0,-2-3 0 0,2 1-3 16,-2-2 0-16,8 5-2 0,-7-4 1 0,6 3-2 0,1-3 0 15,-7 4-2-15,13-4-2 0,-6 7 0 0,-2-3 2 16,2 3-1-16,0 1 0 0,-1-1-1 0,7 1-1 15,-7 2 0-15,1 1 1 0,0 4-1 0,-1-1 0 0,1 5-1 16,-1-1 0-16,0 0 0 0,1 4 0 0,6 0 0 16,-6 0 1-16,6 4 1 0,0-1 0 0,0 4-3 0,0-6 1 15,0 2 0-15,0 1-1 0,0-5 1 0,0 5 1 16,0-3-1-16,0-2 0 0,0 1 0 0,6-3 0 0,-6-1-1 16,6 0 1-16,1-3 0 0,0 4 1 0,-1-5-2 15,1-3 1-15,-1 4 1 0,0-4-2 0,8-1 1 16,-8 1 1-16,8 1 0 0,-8-5 0 0,7 4 0 0,0-4-3 15,0 4 1-15,-1-4-1 0,2 4 1 0,6-3-1 16,-8 3 2-16,1-4 0 0,7 0-1 0,0 5 1 0,-8-5 0 16,8 1 0-16,-7-1 0 0,7-4 0 0,-8 4 0 15,2-3 0-15,-1 3-1 0,7 1 0 0,-14-1-2 0,14-4 1 16,-8 4 2-16,1 1 0 0,1 0 0 16,-2-1-1-16,8 0-2 0,-7 0 1 0,0 1-1 0,0-5 2 0,1 8 1 15,-2-6 0-15,8 2-2 0,-14 0 2 0,7 0-3 16,1-4 0-16,-2 5 2 0,-6-5 2 0,8-3-3 15,-8 5-1-15,1-2 2 0,-1-2 0 0,1-2 0 0,6-3 0 16,-7 1 2-16,0-1-3 0,2 0 3 0,4 1 0 16,-5-1-1-16,-1-3 0 0,1 2-1 0,0-1-2 0,5 2 2 15,-12-4 0-15,6 1 0 0,2 0-2 0,-2 3 0 16,0-3 0-16,1 2 4 0,0-2 0 0,-1 1-4 16,-6-2 2-16,7 2 2 0,-7-2 0 0,6-3-4 0,0 3 4 15,-6 1 0-15,7 0 0 0,-7-4-2 0,7 3 0 16,-7-3 2-16,6 3-4 0,-6 2 0 0,6-5 0 0,-6 4 2 15,7-4 2-15,-7 0 0 0,0 0 0 0,7 0 0 16,-7 3-2-16,6-3 1 0,-6 0 1 0,7 4-4 16,-1-1-1-16,1-3 5 0,-1 4-1 0,1 3 0 0,5-3 0 15,-4-1 0-15,4 4 0 0,1 2 0 0,0-3-1 16,0 2 0-16,1-2 0 0,5 2 0 0,-6 3 0 0,6-3 0 16,7 3 0-16,-6-8 0 0,6-3 0 0,1 0-2 15,5 0 2-15,1 0-4 0,-1 0 2 0,7 0 3 0,0 0-2 16,1 0 2-16,5 0-4 0,0 0 1 0,1 0 0 15,-1 0 0-15,1 0 0 0,-1 0 0 0,8 0 3 0,-7 0 1 16,-1 0 0-16,1 0-1 0,-1 0 0 0,0 0-3 16,1 0 1-16,-7 0 0 0,1 0 1 0,-1 0 0 0,0 0-1 15,-1 0-2-15,-5 0 3 0,7 0 0 0,-8 0 1 16,1 0-2-16,-1 0 1 0,1 0-1 0,-7 0 0 16,6 0 1-16,-5 0 2 0,-2 0-3 0,-5 0 0 0,6 0 0 15,-6 0 1-15,-1 0 0 0,1 0 2 0,-8 0-3 16,8 0 1-16,-7 0-1 0,0 0 0 0,-6 0 1 0,-1 0 1 15,0 0 1-15,2 0-3 0,-8 0 0 0,6 0 0 16,-6 0 1-16,0 0 0 0,0 0 1 0,0 0 0 16,-6 0 0-16,12 0-2 0,-12 0 4 0,12 0-2 0,-6 0-3 15,0 0 5-15,6 0-5 0,-6 0 4 0,0 0 0 16,13 0-4-16,-6 0 2 0,-1 0 2 0,1 0-4 0,-1 0 1 16,8 0 1-16,-2 0 0 0,2 0-2 0,-2 0 4 15,1 0 0-15,7 0-3 0,-8 0 1 0,2 0 1 16,-1 0 0-16,0 0-3 0,0 0-1 0,0 0 3 0,0 0 2 15,0 0-1-15,0 0 0 0,0 0-2 0,0 0 1 0,-6 0 1 16,5 0-2-16,-4 0 1 0,4 0 1 0,-5 0-2 16,6 0 1-16,-6 0 1 0,-1 0 0 0,0 0 0 0,8 0 0 15,-8 0 0-15,0 0-2 0,8 0-9 0,-8 0 10 16,1 0 1-16,5 0-1 0,-5 0 3 0,6 0-5 16,-7 0 4-16,8 0-2 0,-1 0 0 0,-7 0 2 0,7 0 0 15,-6 0-4-15,5 0 4 0,2-7 0 0,-8 0-4 16,7-5 2-16,-6 5 2 0,6-4-1 0,-7 0 0 15,8 5-3-15,-8-6 0 0,7 5 0 0,0 0 0 0,-7-4 0 16,7 4 1-16,1-5 0 0,-2 5 2 0,2-3 1 16,-2 2 0-16,1-4 0 0,7-2 0 0,-6 3-4 0,-2-1 2 15,8-2 2-15,-7-1-3 0,7 1 1 0,-8-1-1 16,1 0 1-16,0 1 0 0,0 0 0 0,1-5 0 0,-2 4 0 16,-5 0 0-16,6 1 0 0,0-4 0 0,-7 3-2 15,1-3 1-15,6 2 3 0,-7 2-2 0,2 1-2 16,-2-3 4-16,0 1-2 0,0 0-2 0,1 1 4 0,0 0-4 15,-1-5 1-15,1 8 1 0,-7-8 1 0,6 5-1 16,0-8 0-16,-6 4-2 0,8-1 1 0,-8 1 3 0,0-4-2 16,6 1 0-16,-6-2 0 0,0 1 0 0,6 0 1 15,-6 0-2-15,0 1 0 0,0 2 3 0,0-3-1 0,0 5-2 16,0-3 3-16,0 3-1 0,0 2-2 0,0-4 3 0,0 4-3 16,0 1 2-16,0-1 1 0,0-3 0 0,0 3 0 15,0 1 0-15,0-1-3 0,0-3 1 0,-6 3-2 16,0 0 3-16,-2-3 0 0,2-1-4 0,0 1 2 0,-7 0-1 15,-1-1 0-15,2-2 3 0,-2 3-2 0,2-4 1 16,-2 0 0-16,1-1 1 0,1 1-2 0,-2 0 0 16,-5 1 0-16,6-2 1 0,0 5 1 0,0-3 0 0,-6-2 0 15,5 4 0-15,-5 2-3 0,-1-2 2 0,0 5-1 16,1 0 1-16,-1-5 1 0,1 4 0 0,-7 5 0 0,6-6 0 16,-6 5 0-16,0 1 0 0,0-5-4 0,-7 4 4 15,7-4-2-15,-6 4 0 0,-1-3 1 0,1 3-2 0,-1-4 3 16,-6 4 0-16,7-8 0 0,-7 5 0 0,-1 0 0 15,1-1 0-15,-6-4-1 0,5 1 0 0,2 0 0 16,-7-5-2-16,5 3 0 0,1 0 1 0,0-2 1 0,0 4-2 16,-1 0-1-16,2 0 2 0,5 3-1 0,1-4 2 15,-7 8-2-15,6-3-7 0,1 7-4 0,6-5-6 0,-7 5-8 16,1 0-8-16,5 3-13 0,1 1-12 0,0-1-15 16,0 0-15-16,0 1-19 0,-1-2 9 0,2 5 13 15,5-3 9-15</inkml:trace>
  <inkml:trace contextRef="#ctx0" brushRef="#br0" timeOffset="141491.43">10081 16204 407 0,'-25'0'24'0,"-1"2"1"16,-1-2-1-16,1 0-2 0,0 0 1 0,0 5-3 16,0-2-1-16,0 1-2 0,0 0 2 0,0-1-1 0,0 1-2 15,6 3-1-15,-5-3-2 0,-2 4-1 0,8-5-3 16,-1 4-3-16,1-3 2 0,-1-1 0 0,1 1-1 0,-1 0-1 15,6-1-1-15,-5 5-6 0,6-5 1 0,0 2-1 16,1-2-3-16,-2 0-3 0,8-3-1 0,-7 4-5 16,6-4-4-16,7 0-4 0,-6 0-7 0,6 0-4 0,0 0-8 15,0 0-10-15,0 0-8 0</inkml:trace>
  <inkml:trace contextRef="#ctx0" brushRef="#br0" timeOffset="142213.21">9951 16079 401 0,'0'-4'22'0,"0"8"0"16,-6-4-3-16,-1 0 2 0,0 2 0 0,-6 7-6 15,1-1-1-15,-2 2-1 0,2 0-3 0,-8 6 3 0,1-2-1 16,-1 5 0-16,0 2-2 0,1 2 1 0,-1-5 0 15,0 1 0-15,1-2 5 0,6-2-1 0,-6 0 2 16,5-1-2-16,2 1 4 0,5-4-2 0,0-3 0 0,1-2 3 16,6 1 0-16,0 2-4 0,-7-6 0 0,14 5-1 15,-7-5 2-15,6 1-4 0,1-1 2 0,0 4-1 0,-1-2-1 16,0 2-2-16,8 0-1 0,-8 4-1 0,7 0-1 16,0 0-4-16,0 0-1 0,7 0-1 0,-7 1-1 15,0-2 2-15,0 1 0 0,-1 0-1 0,2 1-4 0,6-2-5 16,-8-3-3-16,1 4-2 0,1-3-5 0,-2 2-7 15,2-6-4-15,-2 7-8 0,1-3-11 0,-6-1-8 0,6 0-12 16,-7 0-18-16,2 1 4 0,-2 2 8 0</inkml:trace>
  <inkml:trace contextRef="#ctx0" brushRef="#br0" timeOffset="149292.6">3699 13390 404 0,'0'0'25'0,"0"0"-2"0,0 0-1 0,0 0 1 16,0 0-2-16,0 0-2 0,0 0-2 0,0 0 0 15,0 0 1-15,-7 0-3 0,14 0 0 0,-7 0 3 16,0 0-1-16,0 0 0 0,0 0 2 0,0 0 0 0,0 0-3 16,0 0 0-16,0 0 1 0,0 0-2 0,0 0-1 15,0 0 1-15,0 0 0 0,6 0-1 0,-6 0-3 16,7 0-2-16,0 0 2 0,-1 0 0 0,6 0 0 0,2-4 0 16,-1 4 1-16,0 0 0 0,0 0 0 0,7-3-2 15,-8-2 0-15,2 2-1 0,5 3 0 0,1-4-1 0,-1 4 1 16,-6 0-1-16,6 0-2 0,7 0 0 0,-6-3 0 15,7 3 3-15,-9 0-2 0,9-4-3 0,-1 4 0 0,0-3-1 16,0-1 0-16,7 0-1 0,-7 1 0 0,6-1 0 16,1-3 0-16,-1 2-1 0,1 2 1 0,-1-1-1 15,7 0 2-15,1 1 1 0,-1-1 0 0,0 4 0 0,0-2-1 16,0 2 0-16,6 0-1 0,2-5 0 0,-9 10 0 16,15-5 0-16,-8 0-1 0,1 0 0 0,-1-5-2 15,0 10-2-15,1-5 4 0,-1-5-4 0,2 5 3 0,-2 0 1 0,-6 0 0 16,0 0 0-16,6 0 0 0,-5 0 0 0,-1 0 0 15,0 0-4-15,-7 0 2 0,8 0 2 0,-7 0 0 16,-1 0 0-16,1 0-1 0,-1 0-3 0,-6 5 0 0,1-5 0 16,-2 2 0-16,1 2 0 0,-6-4 1 0,-1 3 2 15,-6 1 2-15,6 0-1 0,-5-4-2 0,-2 8 2 16,-4-8 0-16,-2 0 0 0,0 2 0 0,-6-2 0 0,7 5 0 16,-7-5-1-16,6 0 1 0,-6 0-1 0,0 4 0 15,0-4 0-15,0-4 0 0,0 8 0 0,0-8 0 0,0 4 0 16,0 4 0-16,0-4 0 0,0-4-2 0,0 4-2 15,0 0 1-15,0 0 3 0,0 0 1 0,0 0 0 16,0 0-2-16,0 0 1 0,0 0 2 0,0 0 0 0,0 0 0 16,0 0-1-16,0 0 0 0,0 0 0 0,0 0-4 15,0 0 5-15,0 0-1 0,0 0 0 0,0 0-3 0,0 0 0 16,0 0 4-16,0 0 0 0,0 0-5 0,0 0 5 16,0 0-3-16,0 0 1 0,0 0 2 0,0 0 0 0,0 0 0 15,0 0-4-15,0 0 5 0,0 0-4 0,0 0 3 16,0 0 2-16,0 0-5 0,0 0 2 0,0 0 0 15,0 0 2-15,0 0-5 0,0 0 4 0,0 0-2 0,0 0 0 16,0 0-2-16,0 0 3 0,0 0-2 0,7 0 2 0,-7 0-4 16,7 0 5-16,-7 0-5 0,6 0 4 0,0 0-4 15,1 0 0-15,0 0 1 0,-1 0 0 0,7 0 4 16,-6 0 0-16,6 4 0 0,-7-4-4 0,8 0 2 0,-2 0 2 16,1 3-4-16,0 1 4 0,0 0-4 0,1-4 3 15,4 3 1-15,-4 4-5 0,5-7 4 0,1 4-4 0,0-1 5 16,-1 2-1-16,1-2 0 0,-1-3 0 0,0 0 0 15,1 4-1-15,-1-1 0 0,1-6 0 0,0 10 0 0,-1-7 0 16,7 0-2-16,-6-4 1 0,-1 8 2 0,1-4-4 16,0 0 0-16,-1 0 1 0,1 0 0 0,-1 0 0 15,0 0 0-15,1 0 0 0,0 0 0 0,-1 0 4 0,-5 0 0 16,-2 0 0-16,1 0 0 0,0 0 0 0,0 0-1 16,-6 0 0-16,0 0 0 0,-1 0 0 0,-6 0 0 0,0 0 0 15,6 0-4-15,-6 0 1 0,0 0 0 0,0 0 1 16,0 0 0-16,0 0 4 0,0 0-3 0,0 0 3 15,0 0-1-15,0 0 0 0,0 0-2 0,0 0 2 0,0 0-2 16,0 0 3-16,0 0-1 0,0 0 1 0,0 0-2 16,0 0 2-16,0 0 0 0,0 0 0 0,0 0 2 0,0 0-3 15,0 0 1-15,0 0 2 0,0 0 0 0,0 0 0 16,0 0-4-16,0 0 0 0,0 0 4 0,0 0-4 16,0 0 3-16,0 0-3 0,0 0 4 0,0 0-2 0,0 0-1 15,0 0-2-15,0 0 2 0,0 0 1 0,0 0 1 0,0 0-2 16,0 0 0-16,0 0-2 0,0 0 2 0,0 0 0 15,0 0 2-15,0 0-2 0,0 0 2 0,0 0-1 16,0 0-2-16,0 0 0 0,0 0 0 0,0 0 0 0,0 0 0 16,0 0-1-16,0 0 0 0,0 0 0 0,0 0 0 15,0 0 0-15,0 0 0 0,0 0-3 0,0 4 2 0,0-4-4 16,0 0-9-16,0 0-3 0,0 0-9 0,0-4-7 16,0 4-14-16,0 0-12 0,0 0-15 0,-6 0-16 0,6 0-18 15,-6 0 12-15,-1 4 8 0,0-4 13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21:26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14354 6628 419 0,'-7'0'26'0,"7"0"1"0,0 0-1 0,0 0-1 15,0 0-5-15,0 0-4 0,0 0 0 0,0 0-4 0,0 0 3 16,0 0-2-16,0 0-2 0,0 0 4 0,0 0-1 15,0 0-5-15,0 0-1 0,0 0-1 0,0 0 3 0,0 0-2 16,0 0-2-16,0 0 1 0,0 0 1 0,7 0 1 16,5 0 2-16,-4 0 0 0,10 0 0 0,-4 0-4 15,12 0 3-15,-1 0-2 0,2 0-2 0,13 0 1 0,-8 0-1 16,7 0 0-16,0 0 0 0,7 0-1 0,-1 0 0 16,7 0-1-16,1 3-1 0,-2 0 0 0,8 1 0 0,0-4 0 15,-7 7-1-15,7-4 0 0,6 2 0 0,-14 2 0 16,8-3-1-16,-1-1 1 0,1 1 0 0,0-4 0 0,0 4 0 15,-7 3-1-15,7 0 1 0,-8-4-1 0,2 2 3 16,-8 2-1-16,1 0 1 0,-1 0 1 0,1-3 0 0,-7 3-3 16,0 0 4-16,-7-7-1 0,1 8 1 0,-7-4-1 15,0-4 2-15,0 4 1 0,-6-1 0 0,-1 1-3 0,-5 0 0 16,-2-4 0-16,-5 0 4 0,0 3-2 0,-1-3 1 16,-6 0 0-16,0 3 3 0,0-6-3 0,0 6 4 15,0-6-2-15,0 3 0 0,0 0 0 0,0 0 0 0,0 0-2 16,0 0 0-16,0 0-2 0,0 0 0 0,0 0-1 15,0 0-3-15,0 0 0 0,0 0-1 0,0 0-5 0,0 0-3 16,0 0-5-16,0 0-5 0,0 0-7 0,0 0-9 16,0 0-11-16,0 0-9 0,0 0-12 0,-6 0-13 15,-1 0-18-15,0 0 3 0,1 0 10 0,0 0 10 0</inkml:trace>
  <inkml:trace contextRef="#ctx0" brushRef="#br0" timeOffset="-68741.26">13989 6619 411 0,'0'0'21'0,"0"0"0"0,0 0 2 16,0 0 0-16,0 0 1 0,0 0-5 0,0 0-2 15,0 0 0-15,0 0 2 0,0 0 0 0,0 0 0 0,0 0-2 16,0 0 0-16,0 0 0 0,0 0 2 0,0 0 0 16,0 0 0-16,0 0 1 0,0 0-4 0,0 0 2 0,0 0-1 15,0 0-1-15,0 0-1 0,0 0 1 0,0 0-2 16,0 0 1-16,0 0-1 0,0 0-2 0,0 0 1 16,0 0-4-16,0 0 0 0,0 0 0 0,0 0 0 0,0 0 0 15,0 0-1-15,0 0-1 0,0 0 2 0,0 0 1 16,0 0-4-16,0 0 3 0,0 0-4 0,0 0 3 0,0 0-4 15,0 0 2-15,0 0 0 0,0 0-4 0,6 0 3 16,-6-3-4-16,7 3 4 0,0 0-5 0,-1-5 4 16,0 3-4-16,2 2 2 0,-2-4 2 0,0 1-2 0,1 3 0 15,-1-5-1-15,7 5 0 0,-6-3 0 0,-7 3 0 0,6 0-2 16,8 0 3-16,-8 0-1 0,0-3-3 0,7 6 4 16,-6-6-3-16,-1 6 3 0,7-3-4 0,-6 0 4 15,6 0-1-15,0 0 0 0,0 0-1 0,-7 0-2 0,14 0 4 16,-7 0-1-16,0 0 0 0,6 0-1 0,-5 0-2 15,5 0 4-15,1 0 0 0,-1 0-4 0,1 0 4 0,6 0-2 16,-6 0-2-16,5 0 3 0,1 0 0 0,0 0-4 16,1 0 4-16,-1 0-3 0,0 0-1 0,7 0 4 0,-7 0-4 15,-1 0 4-15,7 0-4 0,-5 0 1 0,-1 0 3 16,6 0-3-16,-5 0 0 0,5 0 0 0,1 0 3 0,-7 0-3 16,6 0 0-16,-6 0 0 0,7 0 0 0,-7 0 1 15,7 0 3-15,-7 0-3 0,0 0 3 0,7 0-4 16,-8 0 4-16,7 0-2 0,-5 0-2 0,-1 0 4 0,6 0-4 15,-6 0 0-15,1 0 3 0,5 0-3 0,-6 0-1 16,7 0 0-16,-7 0 4 0,0 0-3 0,7 0 0 16,-7 0 0-16,-1 0 0 0,8 0 0 0,-7 0 0 0,6 0 1 15,1 8 2-15,-7-8-2 0,7 0 0 0,-7 7 0 16,6-7-1-16,1 0 0 0,-7 0 0 0,7 2 0 0,-1 3 2 16,-6-5-3-16,7 0 1 0,-7 3 0 0,7-3 1 0,-7 0 0 15,0 0 0-15,0 4 0 0,-1 1 0 16,2-5 0-16,-1 3 1 0,-6 0 0 0,6-3-1 0,-7 4 0 15,1-4 1-15,-1 4 0 0,-6-4 0 0,7 3 1 0,-7-3-1 16,-1 0 0-16,2 0 1 0,-8 3-1 0,7 2 1 16,-13-2 0-16,7-3-1 0,-7 0 1 0,0 0 2 0,0 0-2 15,0 0 1-15,0 4 0 0,0-8 0 0,0 4-2 16,0 0 2-16,0 0 2 0,0 0-1 0,0 0 0 16,0 0-3-16,0 0 3 0,0 0-3 0,0 0 3 0,0 0-4 15,0 0 3-15,0 0 0 0,0 0-3 0,0 0 0 16,0 0 3-16,0 4 0 0,0-4-1 0,0 0-3 0,0 0 1 15,0 0 1-15,0 0-2 0,0 0 0 0,0 0-2 16,0 0-1-16,0 4-4 0,0-8-5 0,0 4-7 16,0 0-8-16,0 0-11 0,0 0-8 0,0 0-10 0,0 0-12 15,0 0-19-15,0 0-5 0,0 0 11 0,0 0 12 16</inkml:trace>
  <inkml:trace contextRef="#ctx0" brushRef="#br0" timeOffset="-66929.25">18158 6859 415 0,'-8'0'27'0,"2"0"-1"0,6 0 2 0,0 0-2 16,-6 0 1-16,6 0-5 0,0 0 1 0,0 0 0 15,0 0-2-15,0 0-1 0,6 0 1 0,-12 0-1 0,6 0-2 16,0 0-1-16,0 0 1 0,0 0-3 0,0 0-1 16,6 0 1-16,-6 0-4 0,6 0 3 0,8 0-5 0,-8 0 2 15,7 0 1-15,0 2 0 0,0-2-3 0,1 4 1 16,5 0-1-16,0-4-1 0,1 3 0 0,-7-3 3 0,7 4-3 16,-1-1 3-16,7-3-1 0,-6 0 0 0,6 5 2 15,-1-5 0-15,9-5-1 0,-9 10 0 0,15-10-1 16,-8 10-1-16,1-10 0 0,6 5-1 0,-1 0-1 0,9 0-1 15,-9 0-9-15,7 0 10 0,2 0-1 0,-2 0 0 16,1 5 0-16,-1-5-2 0,7 0 0 0,1 0 1 16,-1 0 1-16,0 0-3 0,0 2 0 0,0-2-1 0,6 0 0 15,1 0 2-15,0-2-3 0,6 2 0 0,-7 0 2 16,7 0-3-16,8 0 0 0,-8 0 0 0,6 0 1 0,-6 0-1 16,7 0 0-16,0 0 0 0,-1 0-1 0,7 0 1 0,-6 0 0 15,6 0-1-15,0 0 1 0,1 0-1 0,-2 0 0 16,8 0 0-16,-6 0-1 0,-2 0-1 0,8 0 3 15,-7 0-2-15,13 0-2 0,-12-8 3 0,12 8-4 0,-6-4 3 16,-1 4-3-16,7-3 3 0,0 3-1 0,0-8-2 16,1 8 0-16,-1-7 3 0,0 7 1 0,7 0-2 0,-7 0-1 15,0 0-1-15,7-4 3 0,-7 4 0 0,-6 0 0 16,6 0-1-16,-6 0-1 0,0 4 2 0,-1-8 0 16,1 4-1-16,-7 0 0 0,0 0 1 0,-7 0-2 0,2 0-2 15,-2 4 2-15,-6 1-1 0,-6-3-1 0,6-2 4 16,-13 8-1-16,0-8 0 0,0 3 0 0,-6-3 2 0,-1 4 0 15,-5-1 0-15,-1-3 1 0,-7 0 0 0,1-3 0 16,-1 6 0-16,1-6 0 0,-13 6 0 0,6-3 0 0,-7 0 0 16,1 0 0-16,-8 0 0 0,2 0 0 0,-2 0 0 15,-5 0-2-15,-1 0-1 0,1 0 5 0,-7 0-3 16,0 0 4-16,0 0-3 0,0 0 3 0,0 0 0 0,0 0 0 16,0 0 1-16,0 0 0 0,0 0 1 0,-7 0 1 15,7 0-3-15,0 0 1 0,-6 0 0 0,6 0 0 16,0 0 0-16,0 0-3 0,-7-3 1 0,7 3-2 0,0 0 1 15,0 0 1-15,0-4-3 0,0 4 0 0,0 0 1 16,0 0-1-16,0 0-1 0,0 0 0 0,0 0 0 0,0 0 0 16,0 0 2-16,0 0-2 0,0 0 0 0,0 0 0 0,0 0 1 15,0 0 0-15,0 0 0 0,7 0-2 0,-7 0 3 16,6 0-3-16,1 0 3 0,0 0-1 0,5 0-2 16,-5 0 3-16,6 0 0 0,7 0-3 0,-7 0 0 0,7 0 3 15,-8 0 0-15,8 0 0 0,-1 0 0 0,7-3-3 16,-6 3 3-16,-1 0-1 0,7 0 0 0,-6 0-3 0,6 0 1 15,-7 0 3-15,1-4 0 0,0 4-1 0,-7 0 1 16,0 4-1-16,6-4 0 0,-13 0 0 0,8 0 0 16,-1-4 0-16,-7 4 0 0,1 0-1 0,-1 0 1 0,-6 0 1 15,0 0 0-15,7 0 0 0,-7 0 0 0,0 0-3 16,0 0 0-16,0 0 2 0,0 0 0 0,-7 0-1 0,7 0-1 16,7 0-1-16,-7 0-6 0,0 0-3 0,0 0-5 15,0 0-4-15,0 0-11 0,-7 0-7 0,7 0-9 16,0 0-10-16,0 0-12 0,0-4-15 0,0 4 3 0,0-2 13 15</inkml:trace>
  <inkml:trace contextRef="#ctx0" brushRef="#br0" timeOffset="-62544.39">25901 7458 401 0,'0'0'21'16,"0"0"0"-16,0 0-4 0,6-3 4 0,-6 6-14 16,0-3 7-16,0 0 1 0,-6 0 1 0,6-3-4 0,0 3 4 15,0 0-1-15,0 0-1 0,0 0 0 0,0-4 2 16,0 4-4-16,0 0 2 0,0 0 0 0,0 0-1 0,0 0 0 16,0 0 0-16,0 0-2 0,0 0 3 0,0-4-3 15,0 4 0-15,0-3 2 0,0 3 0 0,0 0 0 16,0-3-1-16,0 3 1 0,-6-5-4 0,-1 5 2 0,0-4-1 15,1 8 0-15,-1-4-1 0,1 0 0 0,-7-4-3 16,6 4 2-16,-5 4 0 0,-2-4 0 0,8-4 1 16,-7 4-1-16,0 0 3 0,0 0 1 0,7 0-2 0,-8 0 1 15,8 0 1-15,-7 0-1 0,6 0-3 0,1 0 2 16,-1 0-2-16,7 0-2 0,-6 4 3 0,-1-4-4 0,-6 5 4 16,7 1 0-16,-1 2-3 0,-6-2 1 0,0 2 1 15,0 7-2-15,0-4 1 0,-1 7 0 0,2-3-3 16,-1 4 4-16,0 2-4 0,0-3 0 0,-1 4 0 0,8-2 0 15,-7 1 3-15,7-2-1 0,6-1 0 0,-13 3 0 16,13-2 0-16,0-1-2 0,-7-3 0 0,7 4-1 0,0-5 1 16,0 1-1-16,0 0 1 0,0-1-1 0,0-3 0 0,0 3 1 15,0 1 0-15,7-5-1 0,-1 3 1 0,1 1-2 16,-1-3 0-16,7 3 0 0,-7 1 2 0,14 4-3 16,-7-5 0-16,7 1 0 0,0 3 0 0,-8 1-1 0,8-6 1 15,-1 6-1-15,-5-4 0 0,5 0 2 0,1-1-1 16,-1 1-1-16,0-4 1 0,1 0-2 0,0-1-1 15,-1 3 0-15,1-7 0 0,0 2 0 0,5-5 0 0,-5 1 0 16,6 0 0-16,-7-4 0 0,7 0 0 0,0 0 0 0,1 0 0 16,-1-4 2-16,0-3-1 0,0-1 1 0,0 4-2 15,0-6 2-15,0 2-3 0,0-7 4 0,0 4-2 16,-7-3 1-16,1-4-3 0,0 3 3 0,-1 4 0 0,-5-7 0 16,-2 3 2-16,2-4-1 0,-2 4 0 0,-5-6-1 15,-1 3-1-15,1-1 3 0,0-2-1 0,-7-1 1 0,0-1 1 16,0 1-2-16,0 0 1 0,0-4-1 0,0 5 1 15,0-5 1-15,0 1-1 0,-7-5 3 0,0 5-3 16,1-5 3-16,-1 5-4 0,-5-4 0 0,-2 3 3 0,-5 0-4 16,6 0 3-16,-14 5-3 0,1 2 3 0,1 1-3 15,-1 3 3-15,0 0-1 0,-1 4-3 0,1 4 3 0,0-4-1 16,1 4-1-16,-1-1-1 0,-1 1-2 0,7 7-7 16,-6-3 0-16,7-1-6 0,-1 4-3 0,1-4-6 15,0 4-8-15,-1-3-6 0,7 3-6 0,-7-4-10 0,0 0-3 16,1 1-2-16,6-4-3 0,-6 3-5 0,5 4-5 0,2-4-8 15,-1 0 2-15,0 4 9 0</inkml:trace>
  <inkml:trace contextRef="#ctx0" brushRef="#br0" timeOffset="-61394.69">26037 7656 417 0,'-6'0'27'0,"-7"4"-1"0,7-4 1 0,-8 0 1 15,8 0-1-15,-6-4-4 0,-2 4-1 0,8 0-3 0,-8 0 1 16,1 0 0-16,7 4-3 0,-14-1 0 0,14 6 2 16,-7-3 0-16,0 2-2 0,6-1 3 0,-5 4 0 15,5 0-2-15,-6 0-1 0,7 4-1 0,6-4 1 0,-8 0-4 16,8 0-3-16,0 0 2 0,0-4 0 0,0 4 0 16,0-1-1-16,0-1-1 0,0-3-1 0,8 5 0 0,-2-7-1 15,0 3-4-15,1 0-1 0,0-3 2 0,5-4-5 16,-5 4 0-16,6 0-4 0,0-4-1 0,0 0-7 15,-6 0-8-15,5 0-5 0,-5-4-6 0,6 4-10 0,-6 0-10 16,-1 0-7-16,8 0-10 0,-8 0-20 0,0 0 8 16,7-4 8-16</inkml:trace>
  <inkml:trace contextRef="#ctx0" brushRef="#br0" timeOffset="-60588.51">26240 7407 413 0,'0'4'39'0,"-7"-4"1"0,7 3-1 0,0-6-3 16,0 3 3-16,7 0-6 0,-1 0-1 0,8 0 0 0,-8-4-1 15,14-3 2-15,-1-1-3 0,13 1 0 0,1-4-4 16,13-7 1-16,-1 0-6 0,7-4 0 0,7-4 0 16,0-7-2-16,12 0-3 0,0-3-2 0,8-9-1 0,-1-2-2 15,6-5 0-15,8-6-10 0,-1-5 10 0,6 1-2 16,1-4-1-16,-7 0 0 0,8 4 3 0,-2 0-3 0,1 4 3 16,-7 2-4-16,0 5 3 0,-6 3 0 0,-7 9-2 15,0 2-1-15,-6 3 0 0,-14 5-1 0,1 4 0 16,-8 0 2-16,-4 2 0 0,-9 2 0 0,-5-2-4 0,-1 9 3 15,-12-1-4-15,0 0 3 0,-1 4-4 0,-13 3 3 16,2 2-1-16,-2 2-3 0,-6 0 0 0,6 4 3 0,-6 0-4 16,0-3 2-16,0 3-4 0,0-4-3 0,-6 0-1 15,6 0-6-15,-6-6-7 0,-2 2-8 0,2-3-10 16,-6 5-10-16,-8-6-11 0,7 1-13 0,-13 0-13 0,6 3-21 16,-6 1 2-16,0 0 12 0,0 3 10 0,6 1 12 15</inkml:trace>
  <inkml:trace contextRef="#ctx0" brushRef="#br0" timeOffset="-60135.88">28845 5784 409 0,'-20'0'35'0,"0"4"3"0,1 0 0 0,-7 10-2 0,0-6 1 16,0 6-9-16,0 5 2 0,-1 2 1 0,-5 9-3 15,7 0 0-15,-1 2-5 0,6 5-2 0,0 0-1 0,7-1-1 16,0 4-2-16,6 0 0 0,14-4-2 0,0 1-1 15,5-3-1-15,8-1-1 0,7-7-2 0,5-4-4 0,7 0 1 16,0-8-3-16,7-3 3 0,5-4 0 0,-5-2-2 0,7-10-2 16,5-2 0-16,-6-7 3 0,0-4-1 15,-7-5 0-15,1-3 0 0,-7-6 1 0,0-1-2 0,-5-8 2 16,-2 4-1-16,-13-7 1 0,1-3-2 0,-8 3 5 0,2-4-4 16,-8 1 5-16,-6 2-2 0,-6 6 0 0,-1-2-1 15,-6 8-2-15,1 1-2 0,-15 2 1 0,1 4-1 16,-6 4 0-16,-1 7-5 0,1 1 0 0,-14 0-4 0,0 5-6 15,0 3-3-15,-5 2-6 0,-2 4-5 0,7 4-9 16,-5 0-7-16,-1 7-9 0,-1 3-2 0,8 5-10 0,-7 2-8 16,7 5-17-16,-8 3 5 0,8 8 11 0</inkml:trace>
  <inkml:trace contextRef="#ctx0" brushRef="#br0" timeOffset="-59544.92">26539 7554 415 0,'0'7'37'0,"7"0"3"16,-1 1 0-16,0-2-2 0,8 3 1 0,-1-3-4 16,0-1-5-16,6-2 0 0,1 0-2 0,6-3-2 0,7 5 0 15,-1-2-4-15,1-3-3 0,19 0-2 0,0 0 1 16,0-3-1-16,13-2-4 0,6 10 3 0,2-5-3 15,12 0-1-15,-8 0-1 0,14 3-1 0,-6 0-2 0,0 6-1 16,-1-6-1-16,1 4 0 0,-6 0 0 0,-2 1-1 16,-5 2-2-16,0 2-3 0,-7-5 2 0,-6 4-2 0,-1-7-1 15,-6 3 3-15,-6-4-1 0,-1 1-5 0,-5-4 3 16,-8 4-4-16,1-4 0 0,-1 3-1 0,-6-3-3 16,0 0 2-16,-6-3 0 0,0 3-3 0,-2 0-4 0,-4 3 0 15,-1-3-3-15,-7 0-3 0,1-3-2 0,-7 3-9 0,7 0-5 16,-7 0-5-16,0 0-9 0,0 0-13 0,-7 0-16 15,7 0-2-15,-13 0 12 0</inkml:trace>
  <inkml:trace contextRef="#ctx0" brushRef="#br0" timeOffset="-59087.82">29085 7432 413 0,'-19'-7'38'0,"6"0"2"0,-6 3 1 0,-1 1 0 16,-6-1-2-16,0 1-8 0,-7 3-1 0,1 7-1 0,-1-4 0 15,1 8 0-15,-7 0-1 0,0 4-2 0,-1 3-2 0,-5 5-1 16,6 2 1-16,-1 5-2 0,-5 5-1 0,6-1 0 16,7-1-1-16,-8 7 0 0,14-3-4 0,7-4 2 15,-1 4-5-15,8-8 2 0,12 3-6 0,0-6-1 0,12 0 2 16,2-4-4-16,11 0 2 0,1-7-3 0,7-1-1 16,6-3 1-16,0-3-3 0,14-2-1 0,-8-6 3 15,7 0-2-15,0-6 0 0,0-2 0 0,0-6 2 0,-6-5-1 16,0 2 0-16,-1-6-1 0,-5-3-2 0,-2-3 3 15,-5 0-3-15,-7-4 4 0,0 4-4 0,-7-1 0 0,-5 1 4 16,-2-4-4-16,-5 4 3 0,-1 4-1 0,-6-1-5 16,-6 3 1-16,-1 1-2 0,1 4 0 0,-7-4-6 15,0 8 0-15,-7-5-4 0,-6 9-6 0,7-3-7 0,-14 3-9 16,1 6-6-16,-8 1-10 0,1 0-12 0,-6 3-7 16,-1-5-10-16,1 5-12 0,-7 5 8 0,6 1 10 0</inkml:trace>
  <inkml:trace contextRef="#ctx0" brushRef="#br0" timeOffset="-58546.64">26351 7960 412 0,'12'15'38'0,"8"3"2"0,-1 5 0 0,14 2 1 15,-1 8-4-15,14 4-5 0,-1 6-1 0,14 2-1 16,0 3-3-16,13 2-1 0,-1 6-2 0,7 2-1 0,7 0 2 15,0 1-1-15,0 0-2 0,-1 0 0 0,-6-5-4 16,0 2 1-16,-6-5-4 0,-7-1-1 0,0-6 1 0,-12 1 0 16,-8-9-1-16,1 1-1 0,-14-5-1 0,1-5-2 15,-7-2-1-15,-7-6-1 0,-5-1-2 0,-2-7-1 0,-5 0-1 16,0-4-2-16,-1-2 1 0,-6-3-5 0,0-2-1 16,0 0-3-16,0 0-2 0,-6 0-5 0,-1 0-6 0,-6-2-8 15,7-3-3-15,-8 2-6 0,1-1-6 0,-6 0-6 16,0-3-6-16,-1 0-6 0,-6 0-7 0,6-5-9 0,7 5-7 15,-7-4 8-15</inkml:trace>
  <inkml:trace contextRef="#ctx0" brushRef="#br0" timeOffset="-58094.34">28193 8689 427 0,'-25'0'51'0,"-1"-3"-4"0,-7 3-1 16,1-4 2-16,-1 4 1 0,-7 4-4 0,8 3 2 15,-7 0 0-15,0 5-4 0,7-2 1 0,-8 9-4 0,1-1-7 16,7 8-1-16,-1 3-4 0,7 4-6 0,-7 3 1 15,7 5-6-15,7-1 1 0,-1 4-2 0,8-1-5 0,4 2-1 16,2-1-1-16,12 0-2 0,-6-4 3 0,14 1-4 0,-1-9 2 16,7 5-5-16,6-8 0 0,0-3 3 15,-1-3-4-15,8-6 2 0,6 3-3 0,-6-14-1 0,6 2 1 16,0-8-1-16,0-4 0 0,0-4 0 0,0-6 2 0,0-1-1 16,1-7-1-16,-8-3-1 0,1-8 1 0,-1-1-1 15,-13-6 1-15,7 0 2 0,-12 0-3 0,-2-1 2 0,2 1 1 16,-14-4 0-16,0 7-2 0,0 4 3 0,-7 4-3 15,-6 0 3-15,-7 3-3 0,1 5 3 0,-1 2-4 16,1 1 3-16,-7 3-2 0,0 0-2 0,0 1-3 0,0 3-1 16,-1 0-5-16,1 4-7 0,0-1-3 0,7 1-6 15,-1 3-7-15,1 1-7 0,-1 3-6 0,8-5-7 0,-2 5-10 16,2 0-7-16,4 0-8 0,2 0-13 0,0 0 3 16,-1 8 10-16,7-8 7 0</inkml:trace>
  <inkml:trace contextRef="#ctx0" brushRef="#br0" timeOffset="-50262.21">25849 6469 414 0,'0'0'46'0,"0"4"-2"0,0-8 4 0,7 4 2 0,-14 0 1 16,14 0-7-16,-1 0 2 0,0 0-2 0,7 0 1 16,1 0-2-16,5 0-5 0,0 0-3 0,8 0-3 15,-1 0-4-15,0 0-3 0,-1 0-3 0,9 0-6 0,-9 0-4 16,1 0 1-16,-6 0-4 0,6 4-4 0,-7-4-7 15,1 4-3-15,-7-4-7 0,7 0-9 0,-8 4-12 0,2-4-16 16,-2 0-10-16,2 3-15 0,-8-3-18 0,1 0-13 0,-7 0 15 16,6 0 7-16,-12 0 10 0</inkml:trace>
  <inkml:trace contextRef="#ctx0" brushRef="#br0" timeOffset="-50056.4">25888 6579 442 0,'-7'0'52'0,"7"-4"-7"0,0 4-3 0,0 0-15 0,0 0 15 16,0 0-8-16,0 0-1 0,0 0-3 0,0 0 1 15,0 0-3-15,0 0-6 0,0 0 1 0,7 0-6 0,0 0-3 16,-1 0-2-16,0 0-2 0,8 0-2 0,-2 0-2 16,1 0-8-16,1 4-4 0,6 1-8 0,-2 2-7 15,-4-4-3-15,-1 0-9 0,-1-3-4 0,2 5-7 0,6-5-4 16,-14 3-6-16,7 1-2 0,-7-4-11 0,1 0-3 15</inkml:trace>
  <inkml:trace contextRef="#ctx0" brushRef="#br0" timeOffset="-49832.65">25914 6572 404 0,'-19'7'35'16,"5"5"-1"-16,-5-1-1 0,6-4 4 0,-6 7-2 15,5 1-3-15,1 0 0 0,7-1-1 0,-1-3-1 16,1 0-2-16,6 0-2 0,-7 0-2 0,14-4 2 0,-1 4-2 15,7-4-2-15,0 5-2 0,7-5-5 0,0 1 1 16,-1 2-4-16,1-2 0 0,6-1-5 0,-1 0 2 0,1-3-2 16,-6 0-1-16,6-4-2 0,-7 3-4 0,-5-3-2 15,6 0-5-15,-8 0-1 0,1 0-7 0,1-3-4 0,-2 3-7 16,-5 0-7-16,0 0-7 0,-1 0-7 0,0 0-7 16,-6 0-12-16,7 0-15 0,-7 0-1 0,0 0 10 15</inkml:trace>
  <inkml:trace contextRef="#ctx0" brushRef="#br0" timeOffset="-49630.05">25621 6795 410 0,'-6'0'58'0,"6"0"-4"0,-8 0-6 0,8 0-7 16,0 0-1-16,0 0-2 0,8 0 1 0,-2 4 1 15,0 0-1-15,1-1-2 0,6-3 0 0,0 4-7 0,0 3 0 16,6-2-3-16,1 1-4 0,6 2-7 0,-7-2-1 15,8-6-5-15,-1 5-3 0,0-2-9 0,0 1-7 0,-7-4-10 16,7 0-7-16,0 5-11 0,-6-5-13 0,7-5-8 0,-9 5-14 16,-4 0-14-16,5 0-9 0,-13 0 14 0,-6 0 6 15</inkml:trace>
  <inkml:trace contextRef="#ctx0" brushRef="#br0" timeOffset="-49321.24">25692 6931 436 0,'-6'0'69'0,"6"0"-9"16,0 0-7-16,-6 0-2 0,6-3-6 0,0 3-10 0,0 0 3 16,6 0-1-16,0 0-2 0,1 0 2 0,6 3-4 15,-6 1-2-15,12 3-2 0,0-3-3 0,-5 3-4 0,5 3-2 16,1-1-3-16,0 1-2 0,-8 1-3 0,2 5-2 16,-8-6-1-16,0 1 0 0,1-5-3 0,-7 7-1 0,0-3 0 15,0 1-3-15,-7 0 2 0,-5 0-1 0,5-3 0 16,0 2 0-16,1-3 0 0,0 1 1 0,-2-1-3 15,2-3 0-15,0 0 1 0,6-1-1 0,0 1 0 0,0 0 0 16,6-1 0-16,0 2 1 0,8-3-1 0,-1 3 0 16,-6 3 2-16,5-5-2 0,1 4-1 0,1-3 1 0,5-1-4 15,-6-3 1-15,0 0-2 0,0 3-5 0,0-3-2 16,1-3-9-16,-2 3-3 0,1 0-7 0,0 0-6 16,6-3-7-16,1-1-5 0,0 0-6 0,6 1-9 0,-7-5-5 15,7 0-10-15,1 6-13 0,-7-6 8 0,5 0 6 0</inkml:trace>
  <inkml:trace contextRef="#ctx0" brushRef="#br0" timeOffset="-48431.83">26175 7550 411 0,'6'-3'16'0,"8"-2"0"0,-2 2-2 0,8-4 0 15,-1-1-1-15,7 1-5 0,0-4-1 0,7 0-1 16,-1-3 0-16,1-6-3 0,6 6 3 0,7-4-3 16,-1 0 2-16,7-5 0 0,7 2-3 0,0-5 2 0,6 1-1 15,0-1-1-15,13-3 0 0,-6 3 0 0,13-3-2 16,-1 0 0-16,0-1 2 0,1 0-2 0,7 5 0 0,-1 0-1 15,-6 2-1-15,-1 1 0 0,1 0 1 0,-7 4 0 16,0-4 0-16,0 8-1 0,-13-4 0 0,0 3 1 0,-6 0-3 16,0 1 3-16,-14-1-1 0,1 0 0 0,-7 3 2 15,0 2-3-15,-7 0-1 0,-6-2 0 0,-6 5 1 16,-1-1 3-16,1 1-1 0,-7 4 1 0,0-1 0 0,-13 1 0 16,7 3 2-16,-7-5-2 0,0 5-1 0,0 0 2 15,0 0-1-15,0 5-1 0,0-10-3 0,-7 10-5 16,7-5-6-16,-6-5-5 0,-8 5-9 0,8 0-8 0</inkml:trace>
  <inkml:trace contextRef="#ctx0" brushRef="#br0" timeOffset="-47772.8">26422 7628 426 0,'33'0'34'0,"12"3"-1"0,7 1 1 0,7 3-3 16,6 0 0-16,13 0-5 0,-6 9-5 0,6-2 0 15,0 4 2-15,1 0-4 0,5 4 0 0,-6 0 0 0,0 0-3 16,0 0-1-16,-6 0 0 0,-7 0-3 0,1 0-3 16,-9-4-1-16,-4-3-2 0,-1 4-1 0,-7-4-1 15,-5-5-1-15,-7 1-7 0,-7 0-1 0,-1-4-6 0,-5-3 0 16,-7 0-4-16,0-1-5 0,-7 1-4 0,1-4 0 15,-7 0-1-15,0 0-3 0,0 0 0 0,0 0 0 0,-7 0-6 16,1 0 0-16,-7-4-2 0,6 1-9 0,-5-1-8 16</inkml:trace>
  <inkml:trace contextRef="#ctx0" brushRef="#br0" timeOffset="-41585.65">2800 10096 409 0,'0'0'19'0,"0"0"3"0,0 0 1 0,0 0-1 15,0-3 2-15,0 3-9 0,0 0 3 0,0 0-1 0,0 0 1 16,0 0-2-16,0 0 0 0,0 0 0 0,0 0 2 0,0 0 3 15,0 0 0-15,0 0-3 0,0 0 0 16,0 0 0-16,0 0 2 0,0 0 0 0,0 0-3 0,0 0 0 0,0 0 2 16,-6 0 1-16,6 0 0 0,0 0-3 0,0 0 0 15,0 0-1-15,0 0-2 0,0 0 2 0,-8 0 1 16,8 0-5-16,0 0 1 0,8 0 0 0,-8 0 0 0,0 0 1 16,6 0 0-16,0 0-1 0,-6 0-1 0,14 0-5 15,-8 0 3-15,1 0-2 0,5 0-1 0,-5-5-2 16,12 2 4-16,-12 0-3 0,6 3 0 0,0-4 0 0,1 0 0 15,4 1-3-15,-4 0 2 0,5 3 0 0,-5-9 0 16,4 6 0-16,2-2-1 0,0 3 0 0,6-2 0 0,-7 0-1 16,8 0 0-16,-8 1 2 0,8-5-1 0,-8 1 0 15,7 3-3-15,0-3 0 0,0 3-1 0,0 1 3 0,0-4-2 16,0 3 1-16,6 1-2 0,-5-5 1 0,5 1 1 16,1 3-2-16,-1-3 0 0,1-1 0 0,6 1 0 15,0-1 0-15,0 1-1 0,7-3 1 0,-1-2 2 0,1 2-1 16,6-2-2-16,0-1 1 0,-7 1-1 0,8 1 0 15,-7-3 0-15,5 2 1 0,-5 1-1 0,7 0 1 0,-8 1 2 16,1 2-2-16,-1-3 0 0,0 0-1 0,-5 4 0 16,5 0 0-16,1-1-1 0,-1-3 0 0,1 3 0 15,-1 1 0-15,2 4 1 0,-2-5 0 0,-7 1 0 0,9 0 0 16,-9-1 1-16,9 1-1 0,-9 3 0 0,1-4 0 0,7 5 1 16,-7-4 0-16,6 0 1 0,-5 4-2 0,5-5 1 15,-6-1-1-15,1 7-1 0,5-5 2 0,-6 2 0 16,7-1 0-16,-7 1-1 0,7-2 0 0,-1 3 1 0,1 1 0 15,-7-4 0-15,13 7-1 0,-7-4 0 0,-6 0 0 16,13 4 1-16,-13 0 0 0,7-3 1 0,-1 3-1 0,2 0-1 16,-9 0 2-16,7 0-1 0,-5-4-1 0,5 4 0 15,-6-3 0-15,7-2 0 0,-7 2-2 0,0-1 2 0,7 1 2 16,-7 3-4-16,1-8 2 0,-2 5 0 0,1 3 1 16,-6-4 0-16,-1 4 0 0,1 0 0 0,-7-4-1 15,0 4 1-15,0 0 0 0,1 0 0 0,-9 0 0 0,2 0 0 16,-7 0-1-16,7 0 1 0,-7 0 2 0,0 0-4 15,0 0 2-15,-7 0 3 0,8 0-2 0,-8 0-1 0,0 0 1 16,-6 0 0-16,7 0-3 0,-7 0 3 0,7 0 0 16,-7 0-1-16,0 0 1 0,0 0 0 0,0 0-1 15,0 0 0-15,0 0 1 0,0 0 0 0,0 0-1 0,0 0 2 16,0 0-2-16,0 0 0 0,0 0 0 0,0 0 0 16,0 0-1-16,0 0 2 0,0 0-2 0,0 0 0 15,0 0-2-15,0 0 2 0,0 0 0 0,0 0 2 0,0 0-4 16,0 0 4-16,0 0-2 0,6 0 2 0,-6 0-4 0,6 0 4 15,-6 0-4-15,7 0 4 0,0 0-4 0,-1 0 2 16,1 0 1-16,-7 0 0 0,6 0-2 0,0 0 4 0,-6 0-4 16,8 0 4-16,-2 4-4 0,0-4 2 0,-6 0 2 15,6 0-4-15,1 4 4 0,-7-4-2 0,7 0-2 0,-1 0 4 16,-6 3 0-16,7-3-2 0,-1 0 1 0,-6 0-1 16,6-3 2-16,-6 6 0 0,8-3 0 0,-8 0-2 15,6 0 0-15,-6 0-3 0,0 0 3 0,0 0-2 0,6 0 2 16,-6 0 0-16,0 0 0 0,6 0 2 0,-6 0-1 15,8 4-1-15,-8-4-2 0,6 0 2 0,0 4-1 0,-6-4 3 16,7 0-1-16,-1 3-4 0,1-3 4 0,-7 0-1 16,7 4-3-16,-1-8 3 0,-6 4 2 0,6 0-5 15,0 0 5-15,-6 4-5 0,8-4 3 0,-2 3 2 0,0 2 0 16,1-5-3-16,-1 3 1 0,8 1 0 0,-8-1 2 16,0 1-3-16,1 0-1 0,0-1 2 0,-1-3 0 15,0 0 2-15,-6 4-4 0,7-4 3 0,0 0 0 0,-7 0 0 16,0 0 0-16,0 0 1 0,0-4 0 0,0 4-1 0,0 0 0 15,0 0-1-15,0 0 1 0,0 0 0 0,0 0 0 16,0 0 0-16,0 0 0 0,0 0-1 0,0 0-1 0,0 0 0 16,0 0 1-16,0 0-2 0,0 0-2 0,0 0-5 15,0 0-6-15,0 4-2 0,0-4-5 0,0 0-7 16,0 0-8-16,0 0-8 0,0 3-12 0,0-3-7 0,0 4-15 16,0 1-11-16,0-5-10 0,-7 2 11 0,7-2 10 15</inkml:trace>
  <inkml:trace contextRef="#ctx0" brushRef="#br0" timeOffset="-34841.21">26376 10246 418 0,'0'0'25'0,"0"0"-1"15,0 0 0-15,0 0-1 0,0 0 0 0,0 0-6 16,0 0-2-16,0 0 0 0,0 0 3 0,0 0 1 0,0 0-2 16,0 0 1-16,0 0 0 0,0 0 3 0,0 0 0 0,0 0-2 15,0 0 3-15,0 0-5 0,0 0 3 0,0 0-2 16,7 0-1-16,-7 0 0 0,7 0 0 0,-1 0-1 15,0 0-2-15,0 0-3 0,2 0 3 0,4 0-1 0,2 0-4 16,-1 0 0-16,-1 0-1 0,2 0-1 0,5 0-2 16,1 0 2-16,-1 0-1 0,8 0 0 0,-2 0-2 0,7 0 0 15,2 0 2-15,-2 0-3 0,7 0 0 0,0 0 0 16,7 0-1-16,-1 0-1 0,1 0 1 0,6 0-2 0,6 0 1 16,-5 0-1-16,6 0 0 0,-1 0 0 0,1 0-2 15,-1 0 0-15,8 0 2 0,-9 0 0 0,9 0 0 16,-1 0 0-16,1 0 2 0,-1 0-2 0,6 0 0 0,-6 0 0 15,7 0 1-15,6 0-1 0,-6 0 1 0,6 0-1 16,0 0 1-16,0 0-2 0,1 4 1 0,-2 0-1 16,2-1 1-16,6 5-5 0,-8-5 0 0,2 5 4 0,-8-2-1 15,8-1-2-15,-2 7 0 0,-11-6 4 0,5 1-4 16,-5 0 4-16,-1-2-3 0,-6 2 4 0,-1 0-4 0,0 1 1 16,-6-1 0-16,-5 0 1 0,-2 4 0 0,-7-4 0 15,2 1 2-15,-1-1 1 0,-6-3 0 0,-7 3 0 16,6 1 0-16,-13-1 0 0,7-4-1 0,-6 1-3 0,-7-1 2 15,0-3 2-15,0 4-3 0,-7-4 1 0,2 4 2 0,-8-4 1 16,6 0 1-16,-6 0 1 0,0 0 2 0,0 0 0 16,-6 0 0-16,6 0-1 0,0 0-4 0,0 0 4 0,0 0-4 15,0 0-1-15,0 0 3 0,0 0-4 0,0 0 0 16,0 0 1-16,0 0 1 0,0 0-1 0,0 0-1 16,0 0-1-16,0 0 0 0,6 0-1 0,0 0 1 0,1 0 1 15,-1 3-1-15,1-3 1 0,6 4 0 0,0-4 0 16,-6 5 0-16,5-3 0 0,8 3 0 0,-7-2 0 0,0 0 0 15,0 1 0-15,1-4 0 0,5 0-3 0,-6 4 2 16,0-4 0-16,7 4 3 0,-1-4-2 0,0 0 0 0,8 0-1 16,-8 2 3-16,7 3-2 0,0-5-1 0,0 3 0 15,0 1 1-15,7-4-1 0,-7 5 1 0,7-2 0 16,-7-3 0-16,-1 3 0 0,1-3 1 0,-6 4 0 0,0-4 0 16,-1 4 0-16,1-4 0 0,-8 0-1 0,2 0 4 15,-8 0-4-15,1 0 4 0,-1 0-3 0,-6 0 0 16,6 0 1-16,-6 0 0 0,0 0 0 0,0 0 2 0,0 0-1 15,0 0 1-15,0 0-1 0,0 0 0 0,0 0 0 16,0 0-1-16,0 0-1 0,0 0-2 0,0 0 0 0,0 0-1 16,0 0 3-16,0 0-3 0,0 0-2 0,0 0-3 15,0 0-4-15,0 0-2 0,0 0-4 0,-6 0-7 0,6 0-11 16,0 0-8-16,-6 0-13 0,6 0-12 0,-7 0-14 16,1 0-12-16,-8 0 8 0,8 0 7 0</inkml:trace>
  <inkml:trace contextRef="#ctx0" brushRef="#br0" timeOffset="-32398.51">4845 11323 410 0,'0'0'26'0,"0"0"-3"0,7 0-3 0,-7 0 1 0,6 0 1 16,1 0-3-16,-1 0-2 0,0 0 1 0,2 0 0 15,-2 0 3-15,6 0 0 0,-5 0 0 0,6-3 3 16,-6 3 0-16,-1 0 2 0,8 0-5 0,-8 0 1 0,6 0-2 16,-4 0-2-16,4 0-2 0,1-4 0 0,1 4-2 15,-2 0-1-15,8-4-4 0,0 1 1 0,-1 3 0 16,1-4-3-16,6 0 3 0,-1 4-1 0,1-7-4 0,1 7-1 16,5-4 4-16,-6 1-1 0,7-1-4 0,-1 0 3 15,1 1-4-15,-1-1 4 0,1 0-1 0,-1 1-1 0,1 3 0 16,7-3 0-16,-8 3-1 0,7-5 0 0,-7 5 0 15,7-4-1-15,1 4 0 0,-1 0 0 0,0 0 0 0,7 0 0 16,-7 0-2-16,-1 0-2 0,9-3 4 0,-2 0 1 16,1 3 5-16,5-4 1 0,2 0 0 0,5 1 0 15,1-1-1-15,6-3-5 0,0 3-1 0,6-3 1 0,2 3 0 16,-2-3-1-16,8-1 0 0,-2 5-1 0,2-5-2 0,-2 0 1 16,-4 1-2-16,4 0 1 0,2 0 0 15,-1-1 0-15,0 1 0 0,0 4 0 0,-6-5 0 0,6 5-1 0,0-1 0 16,-6 0 2-16,5 1-1 0,-4-1 0 0,-2 4 2 15,0-4-2-15,2 4 0 0,-2 0-1 0,0 0 3 16,8 0-2-16,-8 0-1 0,8 0 1 0,-2 0-1 0,-4 0 0 16,4 0 0-16,2 0 0 0,-1 0-1 0,0 0-2 15,0 0 0-15,0 0 1 0,0-4 0 0,1 4 0 0,-1 0 0 16,0 0 0-16,0 0 2 0,0 0-2 0,1 0 4 16,-8 0 0-16,8-3-1 0,-8 3 0 0,0 3-2 15,2-3 0-15,-2 0 0 0,-6 0 2 0,6 0-2 0,2-3 0 16,-2 3 0-16,0 0 0 0,-6 0 0 0,1 0 0 15,5 0 0-15,-5 0 0 0,-1 0 0 0,6 0 1 0,-12 0-2 16,6 0 2-16,1 0 0 0,-1 0 0 0,0 0-1 16,-7 3 2-16,7 1 0 0,-6-4 2 0,6 4-1 15,-6 0-3-15,-1-1 5 0,0 1-3 0,1 0 2 0,0 2-2 16,-1 2 2-16,-5-4-2 0,5 3-2 0,-5 0 0 16,5-3 0-16,-6 3 4 0,0 0-4 0,0 1 3 15,0 0 1-15,1-5-1 0,-1 5 0 0,-1-5-3 0,2 5-1 16,-1-1 1-16,-7 0 0 0,1-3 0 0,0 3 3 15,0-3-1-15,-1 3-4 0,1 0 1 0,-7-2 0 0,0 1 1 16,7-2-1-16,-8 0 1 0,-5-1 0 0,6 5 1 0,0-5-1 16,-7-3 1-16,2 7-1 0,-2-3 0 0,1 0 0 15,-1-4-2-15,-6 4 0 0,0-4 3 0,6 3-3 0,-12-3 4 16,6 0 0-16,-6 4-1 0,-1-4 0 0,1 0 1 16,-1 0 0-16,1 0 0 0,-8 4 0 0,8-4 0 15,-6 0 0-15,-2 0 1 0,1 3-4 0,1-6 1 0,-2 3 0 16,8 0 0-16,-7 3 1 0,0-3 4 0,0-3-1 15,0 6 0-15,0-3 0 0,0 3 0 0,0-3 0 0,0 0 0 16,1 0 0-16,-2 5 0 0,2-2 0 0,-8-3 1 16,7 0-4-16,-7 0 3 0,1 0 1 0,0 0 1 15,-1 0 3-15,0 0-1 0,-6 0-2 0,0 5 1 0,6-10 1 16,2 5 0-16,-8 0 5 0,6 0-3 0,-6 0-1 16,0 0 1-16,0 0 2 0,0 0-3 0,0 0-1 15,6 0 0-15,-12 0-1 0,6 0 0 0,0 0-2 0,0 0 0 16,0 0-1-16,0 0-3 0,0 0-2 0,0 0-1 15,0 0-4-15,0 0-7 0,0 0-11 0,0 0-13 0,0 0-15 16,0 0-13-16,0 0-23 0,-6 0 5 0,-2 0 9 16</inkml:trace>
  <inkml:trace contextRef="#ctx0" brushRef="#br0" timeOffset="-18774.16">14562 11536 421 0,'0'0'31'0,"0"0"0"0,0 0-1 16,0 0-1-16,0 0 2 0,0 0-3 0,0 0 0 16,0 0-2-16,0 0-1 0,0 0 1 0,0 0-1 0,0 0-4 15,7 0 1-15,-7 0 0 0,6 0-2 0,0 0-1 0,8 0-1 16,-8 0 2-16,8 0-3 0,-2 0 0 0,1 4 1 16,1-1 0-16,-2 1 0 0,8 0-5 0,-7-4 1 15,7 0 0-15,-1 3-1 0,7-3-1 0,-6 0-1 0,6 4 0 16,-6 0 1-16,12-4-4 0,-7 0 3 0,2 0-1 15,-1 0-3-15,6 0-2 0,-5 3 3 0,-1-3-5 0,6 0 4 16,-6 0-4-16,1 0 3 0,5 0-4 0,-7-3 3 16,9 6-4-16,-9-3 4 0,1 0-4 0,7 4 3 15,-1-4-3-15,1 0 2 0,-1 0 0 0,2 0 0 0,5 0-1 16,-7 0 1-16,7 0 0 0,7 0 0 0,-7 0 0 16,6 0 0-16,7 0 0 0,-6 0 1 0,6 0-2 0,0-4 2 15,7 4 2-15,-7-3-4 0,6-1 3 0,1 0-3 16,0 1 3-16,-1 3-4 0,7-4 0 0,-6 0 3 15,0 4-2-15,6 0-2 0,0-3 3 0,-7 3-2 0,7 0-2 16,-6 0 4-16,6 3-2 0,0-3-2 0,-6 0 3 16,6-3-3-16,1 3 3 0,-1 0 0 0,0 0-4 0,0 0 0 15,0 0 0-15,6 0 2 0,-6 0-2 0,8 0 1 16,-8 0 0-16,6 0 0 0,1 0 1 0,0 0-1 0,-7 0 0 16,6 0 0-16,-6 0 0 0,1 0 0 0,-1 0 0 15,0 0 1-15,-6 3-1 0,-1-3 1 0,0 4-1 16,1-4 1-16,0 4-1 0,-7-4 1 0,7 3-1 0,-7 1 1 15,6 0-2-15,-6-4 0 0,7 0 0 0,-7 3 0 0,0-3 1 16,0 0-1-16,7 0 1 0,-7 0-1 0,7 0 2 16,-8 0-1-16,2 0 0 0,5 0 0 0,-5 0 0 15,6 0 0-15,-8 0 0 0,8 0 0 0,-7 0 1 0,1 0 0 16,-2 0-1-16,1 0 0 0,-7 0 1 0,8 0 0 16,-7 0 0-16,-1 0 0 0,-6 0 0 0,7 0 0 0,-7 0 0 15,0 0 0-15,0 0 0 0,0 0 0 0,-6 0 0 16,6 0 0-16,-7 0 0 0,1 0 0 0,6 0 2 15,-6 0-1-15,-1 0 1 0,7 0-1 0,-6 0 1 0,-1 0 1 16,7 0-2-16,-6 0 1 0,-1 4 0 0,2-4-1 16,-2 3 1-16,1 5-3 0,-1-5 1 0,-6 1-1 0,7 3 0 15,-1-3 1-15,1-1-1 0,-7 2 1 0,7-5 0 16,-8 3 0-16,1 2-1 0,6-2 1 0,-5 0-1 16,-1 1 1-16,0 3 1 0,0-3-1 0,0 4 0 0,0-5 0 15,0 4-1-15,0-3 0 0,0 0 0 0,7 3 0 16,-1-3 0-16,1-1 0 0,-1 0 2 0,1 2-3 0,-1-1 0 15,8 2 1-15,-7-2-3 0,5 3 3 0,-5-3-1 16,6-4-2-16,1 7 4 0,-2-3-4 0,-5 3 4 0,6-3-3 16,0 0 3-16,-7 3 0 0,8-3-1 0,-1 2-3 15,-7-6 3-15,7 8-2 0,-7-8 1 0,8 5-3 16,-7-5 0-16,6 3 0 0,-7-3 0 0,7 0 1 0,1 0 0 16,-1 0 0-16,6 4 1 0,-6-8 0 0,7 4 2 0,0 0 0 15,-1 0-1-15,0 0-2 0,7 0 3 16,-6 0 0-16,-1 0 0 0,8 0 0 0,-2 4 1 0,-5-4-1 15,7 0 1-15,-8 3 1 0,1-3-1 0,-1 8 0 0,1-5 1 16,-1 1 0-16,1 3 0 0,-7-3 1 0,6-4-1 16,-5 3 1-16,-1 5 0 0,-6-5 0 0,5 1 3 0,-5 0-3 15,7-4 4-15,-8 3-3 0,1-3 1 0,-1 0 1 16,-6 8-2-16,7-8 3 0,-8 4-1 0,8-4-2 16,-7 3 1-16,0 1-2 0,0-1 1 0,-6-3-1 0,5 8 1 15,-5-1-3-15,0-3 1 0,-1-1 0 0,-5-3-5 16,5 3-3-16,-6-3-5 0,0 4-6 0,0-4-10 0,-6 5-13 15,5-5-13-15,-12-5-14 0,8 5-13 0,-8 0-21 16,6 5-4-16,-6-10 16 0,0 1 10 0,-6-2 9 16</inkml:trace>
  <inkml:trace contextRef="#ctx0" brushRef="#br0" timeOffset="-17063.42">24806 10675 406 0,'-6'0'18'0,"-7"0"0"0,7 0 3 0,-7 0-3 0,6 0 0 16,1 0-5-16,0 0-1 0,-8 0 3 0,8 0 0 16,-1 0-2-16,1 0 0 0,-1 0-1 0,-6 0 0 15,7 0-1-15,-8 0 0 0,8 0 2 0,-7 0-1 0,0 0 0 16,6 0-1-16,-5 0 0 0,-2 0 0 0,2 0-2 0,-8 0-1 16,7 0 0-16,0 0 0 0,-6 0 0 0,5 0 1 15,-5 0-2-15,-7 0-1 0,6-4-2 0,-6 1 4 0,0-1 0 16,0 0 0-16,-7-3-1 0,0 4 2 0,1-4-1 15,-1 2-1-15,-5-2-2 0,5 0 1 0,-6 3 2 16,7-4-1-16,-8 2 0 0,1 6 0 0,7-5-4 0,-7 3-1 16,6-3 4-16,-6 2-1 0,0-5-3 0,6 5 4 15,-6-1-3-15,1 4 3 0,5 0-1 0,-7-7-2 0,1 7 2 16,1-4 0-16,-2 1-1 0,7 3 1 0,-12 0 0 16,6-5 2-16,-7 5-2 0,8-7-1 0,-9 4 1 15,2-1 0-15,-1 4-3 0,1-7 1 0,0 7 1 0,-1-4 0 16,1 0 0-16,-1 4-4 0,7-3 4 0,-7 3 0 15,7 0-1-15,-6-4-3 0,5 1 0 0,-5 3 0 0,6-8 2 16,-7 8 1-16,1-3 0 0,-1-1-1 0,1 0 0 16,-1 1 0-16,0-5 0 0,0 8 0 0,1-4 0 15,-1 1-2-15,1-2 1 0,-1 3 1 0,7 2-1 0,-6-4 0 16,5 4-2-16,-5-4 2 0,5 4 1 0,1-7 2 16,-6 7-2-16,6-3 1 0,-7-4-1 0,8 7 1 15,-9-5 1-15,2 5-2 0,7-4 0 0,-15 1 2 0,14-1-3 16,-7 4-1-16,1-4 2 0,-7 1 1 0,6 3 0 15,1-7-2-15,-2 7-2 0,2-7 2 0,-7 2 2 0,7 5-2 16,-1 0-2-16,1-3 0 0,-8-1 2 0,8 4 2 16,-7 0-1-16,-1 0 0 0,2-7-1 0,-8 7 1 15,7-4-2-15,-7 1-2 0,0-5 2 0,1 8 2 0,-7 0 0 0,6-3-4 16,-6 3 4-16,6-4-3 0,-6 4 1 0,6-3 2 16,-6-2 0-16,0 2-1 0,0 3-2 0,0-4 4 15,0-3-2-15,0 7 2 0,-1-3-3 0,-5-5 2 0,6 4 1 16,6 1 0-16,-6-4 0 0,0 2 0 0,6 5 0 15,1-7 0-15,-1 3 0 0,0-3-1 0,1 5 1 0,-1 2-1 16,1-5-2-16,-8 5 1 0,7 0-1 0,2 0 1 16,-2 0 1-16,-6-4-1 0,6 1 0 0,1-2 0 0,-1 2 1 15,0 0-1-15,0-1 0 0,1-3 0 0,5 4 0 16,2-2-1-16,-1 5 1 0,-1-3 0 0,2 3-1 16,-2 0 1-16,-5 0-1 0,5-4 1 0,2 4 0 0,-2 0-1 15,1 0 1-15,1-7-1 0,-2 3 1 0,7 4 0 16,-5 0 0-16,5-4 0 0,0 1 0 0,0 6 0 15,-5-6-1-15,11 3 2 0,-5 0-3 0,-1 0 1 0,1 3-1 16,-1-3-1-16,1-3 2 0,-2 3 0 0,2 0 0 16,6 0 0-16,-7 0 0 0,8 0 0 0,-1 0 2 0,-1 0-3 15,1 0 1-15,7 0 0 0,-1 0 0 0,1 0 0 16,5 0 0-16,1 0 0 0,0 0 0 0,1 0 0 0,5 3 0 16,-6 1 0-16,-1-4 0 0,9 7 0 0,-9-3 1 15,7-4-1-15,-6 7 1 0,1-2-1 0,5-2 0 16,-6 4 0-16,6-7 0 0,-5 4 0 0,-1 2 0 0,6-6 2 15,-6 5-2-15,-1 2 0 0,2-7 1 0,-1 5 0 0,6-3-2 16,-6 5 1-16,0 1-1 0,0-5 1 0,0 2 1 16,0 2-2-16,6 0 1 0,-6-3-1 0,7 7 1 15,-1-8-1-15,0 4 1 0,1-2 0 0,-1 2 0 0,1-4-1 16,0 5 1-16,-8-1-1 0,7 0 0 0,2 0 1 16,-9 5 0-16,1-5-2 0,0 4 3 0,0 1-1 0,-7-2 0 15,8 1 1-15,-9 0-1 0,9 1 0 0,-7-2 0 16,6 5 0-16,-7-5 0 0,1 1 0 0,5 0 0 15,1 1 1-15,-6-2-1 0,5 1-1 0,1 5 2 0,-6-9 1 16,6 4-2-16,-1 0 0 0,2-5 2 0,-1 3 0 16,6 1-3-16,-6-3 1 0,7 1-1 0,-7-1 1 0,6-4-1 15,7 6 0-15,-7-9-1 0,0 3 0 0,8-3-1 16,5 3 1-16,-6-3-4 0,7 4-3 0,-1-4-2 0,7 0-8 16,-6-4-8-16,6 4-7 0,0 0-8 0,0 4-14 15,0-4-12-15,0 0-17 0,0 0-11 0,0 0 3 16,6 0 14-16,1 0 5 0</inkml:trace>
  <inkml:trace contextRef="#ctx0" brushRef="#br0" timeOffset="-16032.15">14822 11053 438 0,'0'0'64'0,"0"0"-8"0,0 0-6 0,0 0-7 15,8 0-5-15,4 0-9 0,-5 0-3 0,6 0-3 16,6 0-2-16,1 0-2 0,6 0 0 0,0 0 2 0,7 0-3 16,-1 0 1-16,1 0-1 0,-1-5 1 0,7 2 2 15,0 0-1-15,1-5-1 0,-1 8-3 0,6-8-1 16,-5 6 1-16,5-3-3 0,1 2 0 0,5-1-1 0,-5 4-4 15,6 0-1-15,0-4 2 0,7 1-1 0,0 3-4 16,-7-4 3-16,13 4-4 0,-6-4 3 0,6 1-4 16,0 3 3-16,6-4 0 0,-6 4-1 0,0 0 0 0,7 0 0 15,0 0-1-15,6 0 1 0,-6 0 0 0,5 0 0 16,-4 0 0-16,4 0-2 0,8 0 1 0,-6 0 0 0,-2 0 0 16,2 0-1-16,5 4 0 0,-6-4-1 0,1 3 1 15,-1-3-1-15,7 4 0 0,-8 0 1 0,2 3 0 16,-2-7 0-16,2 7 3 0,-1 0-2 0,0-2 2 0,1 1-4 15,5-1 0-15,1 6 3 0,0-8-1 0,6 0-3 16,-6 6 3-16,5-3-4 0,9 2 3 0,-8-1-3 0,6-3 1 16,7 3 1-16,-6-4-3 0,0 5-2 0,0-1 2 15,5 1 0-15,-5-2 0 0,0-1-1 0,0 2 1 0,0 0 0 16,-7-3 1-16,6 3-1 0,-5-3 1 0,-1 3-12 16,-6-4 13-16,-1 5 0 0,1-3-1 0,-1 1 2 15,1-2 0-15,-7 3 0 0,1 1-1 0,-2-4 1 0,-4 3 0 16,-2-4 0-16,0 5 0 0,0-1 0 0,2 0 0 0,-8 0-1 15,6 1 0-15,-6-5-1 0,0 5 1 0,-6-1 1 16,6 0-1-16,-6 0 0 0,7-3 0 0,-9 4 0 0,2-1 0 16,0-3 0-16,-1-1 0 0,1 0 0 0,0 5 0 15,0-8 0-15,-1 8 0 0,1-8 0 0,0 0-1 16,-2 4 0-16,2-1-2 0,0 1 2 0,0 0 2 0,-1-1-2 16,1 1 2-16,0-4 0 0,-1 4-2 0,-6 3 0 15,7-4-1-15,-7 1 3 0,0 0-3 0,7-1 4 0,-8-3-4 16,2 4 2-16,-7 0 2 0,5-1-2 0,-5 1 2 15,0-4 0-15,0 8 1 0,-1-5-2 0,-6 1 1 16,0-1 2-16,0 1 0 0,-6 0 0 0,-7-1-3 0,6-3 0 16,-12 4 3-16,6-4-3 0,-7 0 3 0,-6 0-4 15,1 0 0-15,-2-4 4 0,-5 4-1 0,-7 0-3 0,7 0 3 16,-7 0 0-16,0 0-1 0,0 0-3 0,0 0 0 16,0 0 2-16,0 0-2 0,-7 0 0 0,14 0 3 15,-7 0-3-15,0 0-2 0,0 0-3 0,0 0-3 0,0 0-7 16,0 0-11-16,0 0-11 0,-7 4-13 0,0 0-12 15,1-1-15-15,-7-3-15 0,-7 0-19 0,1 3 14 0,0 1 8 16,-8 4 13-16</inkml:trace>
  <inkml:trace contextRef="#ctx0" brushRef="#br0" timeOffset="-1767.71">7047 13430 411 0,'0'0'59'0,"6"0"-9"0,0 0-5 0,8 0-2 16,5-3-6-16,1-2-9 0,12 2-1 0,1-1 3 15,5-3-2-15,9 3 1 0,-2 1-2 0,7-5-4 0,0 1 1 16,0 4-2-16,-6 3-2 0,5-5-1 0,-5 5 1 16,7-3-4-16,-8 3 1 0,-6 3-1 0,1-6-6 15,-2-1 2-15,-5 8-7 0,6-8 1 0,-13 1-5 0,6 3-3 16,-12-4-5-16,7 8-3 0,-9-8-4 0,-4 4-8 15,-1-3-2-15,0 3-10 0,-6-4-3 0,-7 0-8 0,6 1-9 16,-6-6-6-16,0 2-11 0,-6 0-13 0,-1-4 5 16,-6 0 10-16</inkml:trace>
  <inkml:trace contextRef="#ctx0" brushRef="#br0" timeOffset="-1543.98">7522 12884 435 0,'0'0'57'0,"0"0"-3"15,0 0-6-15,0 0-9 0,0 5-5 0,6 1-8 0,-6 5-4 16,0-1 1-16,7 6-7 0,-7-2 1 0,6 5-5 16,1 3-3-16,-7 0-1 0,6-1-3 0,-6 5-5 15,0-4-2-15,0 0-4 0,6 0-2 0,2 0-4 0,-8 0-6 16,6-4-8-16,-6 1-2 0,0 3-7 0,6 0-8 15,1-4-9-15,-7 4-11 0,0-4-11 0</inkml:trace>
  <inkml:trace contextRef="#ctx0" brushRef="#br0" timeOffset="2389.86">16490 14961 400 0,'32'4'6'0,"2"-1"0"15,4-3-1-15,-5 0 1 0,6 0 0 0,-1 0-6 0,2 8 0 16,-1-4 1-16,0-4-1 0,7 3-2 0,-7-3 2 0,6 4 0 16,-5 0 1-16,5 2-1 0,-6-1 1 0,7-5 0 15,-7 0 0-15,7 7 0 0,-1-7-1 0,1 0 1 0,-1 3-1 16,1 1 1-16,-1-4-1 0,1 4 1 0,6 3-1 16,-6-7 1-16,5 7 0 0,2-7 1 0,-1 4-2 15,0 4 0-15,0 0 0 0,0-2 1 0,1-2-1 0,-2 0 0 16,2-1 0-16,-8 9 0 0,7-9 0 0,0 12-1 15,-6-12 0-15,6 5 1 0,-7-2-1 0,8 3 1 0,-1-3-1 16,0 2 1-16,0-1-1 0,-6-3 0 0,5 3 0 16,2-4 1-16,-1 1-1 0,-1 0 0 0,2 0 1 15,-7 3-1-15,-1 0 0 0,8-7 1 0,-8 3-1 0,1 5 1 16,-1-3-2-16,1 2 0 0,-1 0 0 0,1-3 0 16,-1-1 4-16,1 1-2 0,6 0 1 0,-6 3-1 15,6-4 1-15,0 2 1 0,-6-2-1 0,13 4-1 0,-8-7 0 16,1 4 0-16,1 3 0 0,6-3 1 0,-1 3-2 15,-6-3 3-15,6 3-3 0,-5-3 1 0,5-1 0 0,1 5-2 16,0-2 2-16,-1-2 1 0,0 4-1 0,1-5 1 16,0 5 1-16,6-5-2 0,-7 5 0 0,7 0 0 0,-6-4-1 15,6 2 1-15,-6 2 0 0,0-5-1 0,6 5 3 16,-7-1-1-16,1-7 0 0,0 8-1 0,6-5 1 16,-6 1-1-16,6-1 0 0,-7 1 0 0,7 0 1 0,-6-1 0 15,0 1-1-15,-1 0 1 0,1 3 0 0,0-7 2 0,-1 3-1 16,-6 5-1-16,7-8 1 0,-7 7 2 0,7-3-3 15,-8-1 2-15,2 0-1 0,5 1 0 0,1-4-1 0,-7 8 0 16,6-3 0-16,-5-2 0 0,5 0 0 0,1 1 2 16,-7 3-2-16,7-4-2 0,-8 2 4 0,2-1-3 15,-1-1 3-15,0-3-3 0,-6 0 3 0,5 7-1 0,-5-3-2 16,-1 0 0-16,2-1 3 0,-2-3-3 0,-6 4 3 16,7 0-4-16,-8-4 4 0,2 6-4 0,-1-1 0 0,0-5 3 15,-7 0 1-15,1 4-2 0,-1-4 2 0,-5 0 0 16,-8-4 0-16,8 4-2 0,-8 4 1 0,-6-4 0 15,0 3 0-15,0 0 1 0,-6-3 3 0,-1 0-2 0,0 4-2 16,-6-4 4-16,0 0-1 0,7 4 0 0,-7-4-1 16,-7 0-3-16,7-4 0 0,0 4-1 0,-6 0-2 0,6 0-1 15,-6 0-2-15,6 0-5 0,-7 0-3 0,-6 0-6 16,6 0-7-16,-5 0-7 0</inkml:trace>
  <inkml:trace contextRef="#ctx0" brushRef="#br0" timeOffset="3886.19">27458 14708 400 0,'71'4'11'16,"-12"0"4"-16,6-4-1 0,0 7 0 0,-6-7-1 15,6 7-7-15,-7-3 0 0,1 1-1 0,0-3 0 0,0-2 1 16,-8 4 0-16,8 3 3 0,-1 1 1 0,-5-4 0 15,6 3 1-15,-8-4 0 0,8 2-2 0,-7-2 0 0,7 1 3 16,-7 3-2-16,7-3-2 0,-1 3 1 0,-6-3-2 16,7 3-2-16,-7-4-2 0,0 5-1 0,0-1 4 15,-6 0-1-15,-1-3 0 0,1 4-1 0,-7-5 0 0,0 4-2 16,0-3-2-16,1 3 3 0,-8-3 1 0,1 3-1 16,-7-3 0-16,6 4 2 0,-7-5 1 0,2 5 0 0,5-5-2 15,-6 5 4-15,1-5-4 0,-7 5 0 0,6-4 0 16,-7 2-1-16,1 2 3 0,-8-8 0 0,8 7-3 15,-7-3-2-15,0 3 0 0,-6-4 0 0,-1-3 0 0,0 0 0 16,-6 0 1-16,0 0 1 0,0 0-1 0,0 4-3 16,0-4-3-16,0 0-3 0,0-4-3 0,0 4-8 15,-6 0-5-15,6 4-7 0,-13-4-11 0,7 0-13 0,-8 4-18 16,-6-4 3-16</inkml:trace>
  <inkml:trace contextRef="#ctx0" brushRef="#br0" timeOffset="6016.78">3113 16324 402 0,'12'-3'30'0,"2"-1"4"0,-8-1 3 15,14 2-1-15,-7-4-2 0,6 3-5 0,0 1-4 0,1-5 0 16,0 5-6-16,6-1-2 0,0 0 2 0,0 1-2 16,6-1-2-16,-5-3-1 0,5 3-4 0,1 1-2 15,6-1-1-15,-6 4 1 0,6-8 1 0,-1 8-2 0,9-3 1 16,-9 3-2-16,1 0 0 0,7 0-1 0,-1 0 0 15,1 0 0-15,0-4-1 0,0 4 0 0,-1 0-1 0,7 0 0 16,-7 0 0-16,1-3 2 0,0 3-2 0,6 0 0 16,-7-4-2-16,7 4 3 0,1 0-4 0,-2-4 4 15,2 1-2-15,5-1 0 0,1 0 2 0,0 4 0 0,0-3 1 16,6-2 0-16,0 3 0 0,0-3-1 0,0 2 0 16,7 3 0-16,-7-4 0 0,6 4 0 0,1 0 0 0,6 0 0 15,-6-4-1-15,6 4-1 0,0-3 0 0,0 3 0 0,6-4 0 16,1 0 0-16,0 1 0 0,0 0 0 0,6 3-1 15,0-4 0-15,1 4-1 0,-1 0 1 0,0-5-1 16,7 5 1-16,-7 0-1 0,6 0 1 0,-5 0-1 0,-1 0 0 16,6 0 1-16,-5 0 1 0,5-3 6 0,1 3 4 15,-7 3 0-15,6-3 4 0,-5 0 0 0,-1 0-1 0,0 0 0 16,0 0-6-16,-6 0 1 0,6 0 0 0,-6 5-4 16,-1-1-4-16,7 2 1 0,-12-2-2 0,6 3 0 15,-1 1-5-15,1 2 3 0,-7-2 0 0,6 0-3 0,-11-1 0 16,4 0 1-16,-4 0-1 0,-2-2 1 0,0-2-1 15,-6 4 0-15,1-3 0 0,-8-1 0 0,8 5 3 16,-8-5-2-16,-6 1 2 0,0 0-2 0,1-4 1 0,-8 3-3 16,0-3 3-16,1 5 0 0,-7-5 0 0,1 0-1 15,-8 0-1-15,1-5-3 0,-1 5-1 0,1 0 0 0,-7 5 0 16,7-5 2-16,-7 0 1 0,-1 0 0 0,1 0 1 16,0-5 0-16,-6 5-3 0,7 0 1 0,-9 0 2 0,9 0 3 15,-7 0-4-15,5 0 0 0,-5 0 5 0,0 0-5 16,-2 0 1-16,9 0 4 0,-7 0-4 0,-2-3 4 15,2-1-2-15,0 0 2 0,-1 1 0 0,1 3-4 0,-7-4 0 16,0-3 3-16,7 3 0 0,-7 1 0 0,-1-4 0 16,2 2-1-16,5 2 0 0,-6 3-2 0,0 0 2 0,7-7 1 15,-7 3 1-15,0 0-1 0,6 1 1 0,1-1 0 0,0 4-1 16,-1-4-1-16,7 4 0 0,0-3 0 0,0-2 0 16,1 5 0-16,-1 0 0 0,6 0 2 0,1 0-1 15,-1 0 0-15,1 0 0 0,-1 0 0 0,7 0 0 0,-6 0 0 16,6 0 0-16,0 0 0 0,-6 0 0 0,6 0 0 15,-7 0 0-15,1-2 0 0,-1 2 1 0,1 0 1 0,-1 0-1 16,-6 0 0-16,1 0 0 0,-1 0 0 0,-7-5 1 16,7 5 1-16,-6 0 0 0,0 5 0 0,-1-5 0 15,0-5 0-15,8 5-3 0,-8 0 1 0,1 0-1 0,-1 0 1 16,0 0-1-16,1 0 0 0,-1 0 0 0,1 0 0 16,0 0 0-16,-1 0 0 0,-6 0 1 0,0 0 0 0,1 0-1 15,-2 0 0-15,2 0 0 0,-8 0 0 0,0 0 0 16,1 0 1-16,-1 0 0 0,-6 0 0 0,7 0 0 0,-7 0 1 15,0 0 1-15,0 0 2 0,0 0 0 0,0 0 1 16,0 0-3-16,0 0 2 0,0 0 1 0,0 0 0 16,0 0 0-16,0 0 0 0,0 0 1 0,0 0 2 0,0 0 0 15,0 0 0-15,0 0-4 0,0 0 0 0,0 0 3 16,0 0 0-16,0 0 0 0,0 0 0 0,0 0-1 16,0 0 2-16,0 0-1 0,0 0 0 0,0 0 3 0,0 0-4 15,0 0 2-15,0 0-1 0,0 0 0 0,0 0 0 16,0 0 0-16,0 0-1 0,0 0-1 0,0 0 1 0,0 0-2 15,0 0 1-15,0 0-2 0,0 0 1 0,0 0 0 0,0 0-2 16,0 0-1-16,0 0-4 0,0 0 1 0,0 0-6 16,0 0-7-16,0 0-4 0,0 0-11 0,0 0-12 15,0 0-16-15,0 0-19 0,0 0-19 0,0 0-5 0,0-3 9 16,-7-1 13-16,1 4 9 0</inkml:trace>
  <inkml:trace contextRef="#ctx0" brushRef="#br0" timeOffset="13515.49">15623 15690 414 0,'-45'30'48'0,"-1"-1"5"0,1 8 0 0,-7 0 0 0,7-1-7 16,-2 4-4-16,2 4-4 0,-1-4-7 0,7 1-3 0,1-1-2 15,5-6-3-15,7 2-3 0,0-3-7 0,6-8 0 16,7 5-5-16,1-9-6 0,4-2-5 0,2-1-7 0,6-3-4 16,0-1-8-16,6-2-8 0,2-4-7 0,-2-2-5 15,7-2-8-15,0 0-10 0,0-4-6 0,-1 0-12 16,2 0 3-16</inkml:trace>
  <inkml:trace contextRef="#ctx0" brushRef="#br0" timeOffset="13740.46">15552 15808 425 0,'6'10'36'0,"-6"2"5"0,7 6 4 16,0 4 1-16,6 0 0 0,-7 7-5 0,-6 4-3 15,6 4-5-15,2 3-4 0,-8 1-5 0,0-5 0 0,0 8-6 16,0-8 1-16,0 1-3 0,0-4-6 0,6-4-4 15,-6 1-7-15,6-4-5 0,-6-4-7 0,6-1-8 0,-6-2-6 16,0-8-8-16,0 3-7 0,0-7-6 0,8-2-11 16,-16-2-12-16,2 1-12 0,0-4 13 0</inkml:trace>
  <inkml:trace contextRef="#ctx0" brushRef="#br0" timeOffset="13942.08">15102 16046 410 0,'-6'0'42'0,"0"-4"-7"15,6 4 1-15,0 0-3 0,-7 0-1 0,7 0-4 0,7 0-4 16,-1 4-1-16,0-4-3 0,8-4-2 0,-1 4 0 16,6 0-4-16,0 0-3 0,1 4-5 0,13-1-3 15,-7 2-8-15,6 2-7 0,-5 0-6 0,5-3-13 0,-6 3-8 16,7 0-12-16,-7 0-18 0,-7-2-8 0</inkml:trace>
  <inkml:trace contextRef="#ctx0" brushRef="#br0" timeOffset="14110.79">16002 16002 420 0,'0'-8'37'0,"0"1"-21"0,0 3-21 0,0 4-17 16,0-3-16-16</inkml:trace>
  <inkml:trace contextRef="#ctx0" brushRef="#br0" timeOffset="14248.41">15903 16292 427 0,'-6'-5'46'0,"0"-2"-21"0,-1 3-21 0,1 1-16 0,6-1-10 15,0 0-13-15</inkml:trace>
  <inkml:trace contextRef="#ctx0" brushRef="#br0" timeOffset="14581.58">17069 15766 414 0,'-6'-3'74'0,"0"11"-8"0,-8 0-8 0,-5 10-5 15,-1 0-7-15,0 11-8 0,-5 0-2 0,-7 8-4 0,-1 7 2 16,1 4-5-16,-2 4-3 0,2-2-3 0,6-2-3 16,0-1-3-16,0 2-2 0,0-10-6 0,6 3 1 0,1-10-6 15,5 0-3-15,8-2-10 0,0-8-8 0,0 0-13 16,6 0-10-16,-8-7-12 0,8-1-13 0,0-3-18 15,0-3-12-15,0-5 10 0,0 0 10 0</inkml:trace>
  <inkml:trace contextRef="#ctx0" brushRef="#br0" timeOffset="15841.96">19460 15965 414 0,'-20'8'59'0,"1"6"-2"0,-7 4-2 0,6 4-4 0,-13 7 2 16,1 5-5-16,6 6-4 0,-13 1-4 0,6 6 0 16,1 0-9-16,-1 0 0 0,7-3-8 0,-6 5 0 0,6-9-7 15,-1 1-3-15,7-4-5 0,2-1-7 0,-2-3-11 16,13-4-10-16,-5-3-11 0,4 0-9 0,8-9-13 15,-6 2-8-15,6-5-8 0,0-6-7 0,0-2-9 0,6-1 7 16,8-5 9-16</inkml:trace>
  <inkml:trace contextRef="#ctx0" brushRef="#br0" timeOffset="16235.24">19310 16068 420 0,'6'-12'51'0,"1"5"-2"0,0 4-2 0,-1-5 1 15,7 8-1-15,7-4-3 0,-8 4 2 0,8 0-4 0,0 0-3 16,-1 4-2-16,-5 0-4 0,5 8-5 0,0-10-5 16,1 10-2-16,-7-1-2 0,0 0-3 0,0 7 0 0,0 1-4 15,-7-1-2-15,1-1 2 0,-7 2-4 0,0 4 2 16,-13-5-4-16,0 0 3 0,0 0-3 0,0 0 4 15,-7-2-1-15,7-2 0 0,-6-3-1 0,6 1 0 0,-7-2-2 16,14-6 0-16,-7-1-2 0,13 0-1 0,-7-3 0 16,7 0 0-16,0 5-1 0,0-3 0 0,0 3 0 0,0 2-1 15,0 1 0-15,0 2 0 0,0 5 0 0,-6 0-1 16,-1-1 1-16,-5 5 1 0,-2-1-2 0,-6 1 1 0,-5-5 0 16,-1 9-1-16,-7-6 2 0,1-2 3 0,-8-1-2 15,7-3 0-15,1 1-1 0,6-2-1 0,0-2-4 0,0-5 1 16,13 1-4-16,0-4-6 0,-1 4-9 0,14-4-7 15,-6 0-8-15,12 0-10 0,2 0-6 0,-2 0-9 0,7-4-8 16,7 4-5-16,-8 0-15 0,8 0-9 0,-7 0 12 16,7 0 9-16</inkml:trace>
  <inkml:trace contextRef="#ctx0" brushRef="#br0" timeOffset="17891.57">18418 15870 409 0,'0'-3'54'0,"0"-2"1"0,0 5 0 0,0-3 3 0,6 3 0 0,0 0-5 15,2 0-4-15,-2 3-8 0,7 2-5 0,6-5-1 16,-6 3-5-16,13 0-5 0,0 5-7 0,1-2-4 0,-1 3-7 16,0 1-10-16,7-2-7 0,-15-1-9 0,9-4-8 15,-1 4-14-15,-6-2-12 0,-1-1-12 0,1-4-16 0,-8 0-15 16,2 0 10-16,-2 0 9 0</inkml:trace>
  <inkml:trace contextRef="#ctx0" brushRef="#br0" timeOffset="18278">18906 15562 411 0,'7'-22'17'0,"-7"0"4"16,-7 3-1-16,1 2-2 0,-1-3 1 0,-6 10-2 16,7-5-3-16,-14 12 0 0,1-1 6 0,-1 1-2 15,-6 3 3-15,0 3 1 0,-7 4 3 0,1 4 0 0,-1 3 3 16,1 6 0-16,-7 2 4 0,-1 3-2 0,8 4 3 15,-7 8-4-15,6 4 0 0,1-1-1 0,-1 0-6 0,1 7-1 16,5-2-5-16,8-1-1 0,0 3-2 0,-1-3-2 16,7-4-3-16,0 1-7 0,6-4-4 0,7-5-8 15,-6 2-10-15,6-9-5 0,0-3-9 0,0 0-11 0,0-4-8 16,0-3-12-16,6-4-9 0,1 0-14 0,-7-7 3 16,7-1 11-16</inkml:trace>
  <inkml:trace contextRef="#ctx0" brushRef="#br0" timeOffset="19727.79">17982 15720 409 0,'0'-4'25'0,"0"4"3"0,0 0 1 16,0 0 0-16,6 0 0 0,0 0-3 0,8 0-1 0,-8 4 1 16,14-1-5-16,-1 4 2 0,1 0-5 0,6 2 0 15,6 1 0-15,1-3-6 0,-1 9 2 0,1-2-3 0,6 1-1 16,-7 0 0-16,7-5-1 0,-5 5-3 0,-2-4 0 16,1 3-1-16,-7-3-3 0,-1 1 0 0,-5-4-1 15,0 2 0-15,-1-6 1 0,-6-1 0 0,0-3-1 0,1 0-4 16,-14 3-2-16,6-3-2 0,-6 0-5 0,0-3-2 15,0 3-6-15,6 0-5 0,-12 0-5 0,6 0-2 0,0 0-4 16,0 0-4-16,0 0-5 0,0 0-7 0,0 0-11 16</inkml:trace>
  <inkml:trace contextRef="#ctx0" brushRef="#br0" timeOffset="21239.78">18801 16474 404 0,'0'0'9'0,"0"0"-2"0,0 0 0 0,0 0 0 16,0 0 0-16,0 0-5 0,0 0-1 0,0 0 0 15,0 0 0-15,0 0 0 0,0 0 0 0,0 0 0 16,0 0 2-16,0 0-3 0,0 0 4 0,0 0-4 16,0 0 4-16,0 0-3 0,0 0 4 0,0 0-1 0,0 0 1 15,0 0-1-15,0 0 0 0,0 0-12 0,0 0 12 16,0 0 1-16,0 0-1 0,0 0 1 0,0 0 0 0,0 0 0 15,0 0 0-15,0 0 0 0,0 0 0 0,0 0-1 0,0 0 2 16,0 0-3-16,0 0 0 0,0 0 1 0,0 0 0 16,0 0 5-16,0 0-2 0,0 0 0 0,0 0 0 0,0 0-1 15,0 0 0-15,0 0-1 0,0 0-1 0,0 0 0 16,0 0 0-16,0 0 0 0,0 0-1 0,0 0 0 16,0 0-2-16,0 0 1 0,0 0 3 0,0 0-4 0,0 0 3 15,0 0 0-15,0 0-4 0,0 0 0 0,0 0 1 16,0 0 3-16,0 0 0 0,0 0-1 0,0 0 0 0,0 0-1 15,0 0 0-15,0 0-3 0,0 0 1 0,0 0-2 16,0 0-3-16,0 0-2 0,0 0-6 0,0 0-6 16,0 0-6-16,0 0-7 0,0 0-15 0,-6 0-14 0</inkml:trace>
  <inkml:trace contextRef="#ctx0" brushRef="#br0" timeOffset="21936.52">20697 16258 427 0,'6'0'54'0,"8"4"7"0,-1-4 1 16,7 0 1-16,-2 0-1 0,2 3-9 0,7 1-8 15,-7 3-3-15,5-3-6 0,1 3-4 0,-6 1-7 0,6 3 0 16,-7-5-9-16,1 6-3 0,6-5-8 0,-7 1-5 16,-5-1-9-16,4-4-10 0,-4 2-10 0,6-3-13 15,-7 3-13-15,-7-1-9 0,7-4-18 0,-6 0-13 0,-7 0 6 16,6 0 10-16</inkml:trace>
  <inkml:trace contextRef="#ctx0" brushRef="#br0" timeOffset="22379.44">21336 15884 403 0,'0'-11'17'0,"-7"5"4"0,7-2-4 0,-7 4 3 0,1 4-2 0,0-3-4 15,-7 3 3-15,6-4-1 0,-12 4 3 0,5 0 0 0,-12 4 4 16,7 3 1-16,-1 4 1 0,-6 0 3 0,0 0 1 16,0 3 1-16,0 4 2 0,-6 5-3 0,6 3 3 15,-1 3-4-15,1 0 0 0,0 1 3 0,0 2-5 0,1 2 2 16,5-2-3-16,0 1-1 0,1-3-1 0,-1 3-1 16,7-1-3-16,0-7-5 0,0 6 2 0,7-9-6 0,-8 3-1 15,8-3 2-15,0-4-5 0,6 1-1 0,-7-5-1 16,7 4-3-16,-7-6 0 0,7 1-4 0,-6-1-4 15,6-1-1-15,0-3-6 0,0 3-1 0,-7 0-6 0,-6-4-1 16,13 4-8-16,-7-4-2 0,1 5-3 0,-6-2-4 16,12 5-7-16,-8-5-1 0,2 2-4 0,6 3-6 0,-6-5-3 15,6 5-13-15,0-4-8 0,6 0 4 0</inkml:trace>
  <inkml:trace contextRef="#ctx0" brushRef="#br0" timeOffset="23028.14">21961 16742 401 0,'0'0'51'0,"0"-5"-4"0,0 5-4 16,0-3 1-16,0 0 1 0,0 3-9 0,0 0-2 0,0-8-1 15,0 5-6-15,0 0 0 0,6-5-6 0,-6 0 1 16,6-3-3-16,2 4-3 0,-8 0 1 0,0-4 0 16,6 0-1-16,-6 0 2 0,6 4-4 0,-12-5 0 0,0 1 2 15,-2 4 1-15,-4-3-2 0,-1 1 1 0,-1 2 1 16,-4 0-3-16,-9 3 0 0,1 1 0 0,0-1-1 16,-7 1-1-16,1 3 3 0,6 0-5 0,-13 3 2 0,6 4-4 15,7-3 2-15,-6 7-4 0,5 1 2 0,1-2-4 16,0 5 3-16,7 0-4 0,6 3 3 0,0 1-4 0,7-2 3 15,-2 5-1-15,8 0-4 0,0 0 1 0,8 1 3 16,-2-5-1-16,7 3-4 0,6 2 3 0,1-2-4 0,-1-2-3 16,1 4-7-16,6-9-6 0,1-1-8 0,-2 4-6 15,1-7-11-15,0 0-10 0,0 2-7 0,1-5-8 16,-8-3-8-16,7-4-3 0,-6 3-15 0,-1-3 5 0,0 0 7 16,1 0 13-16</inkml:trace>
  <inkml:trace contextRef="#ctx0" brushRef="#br0" timeOffset="24087.63">18939 15899 407 0,'-6'0'27'0,"12"0"-1"0,0-3-3 0,0 3-2 16,8 0-2-16,-1 0-7 0,0 0 1 0,0 0-1 16,-1 0-2-16,2 0-4 0,6 0 1 0,-7 0 0 15,-7 0 1-15,7 0 1 0,-13 0 1 0,7 0 0 0,-7 0 0 16,6 0-1-16,-6 0 3 0,-6-4-1 0,-1-1-5 16,7 5 0-16,-13 0 0 0,7-3 4 0,-7 3-5 0,6-3 3 15,-6 3-4-15,7 0-3 0,-8 0 0 0,2 0-7 16,5 0-1-16,0 0-6 0,-6 0-7 0,13 0-5 15,-6 0-5-15,0 3-6 0,6 0-10 0,-8 6-11 0,2-1-10 16</inkml:trace>
  <inkml:trace contextRef="#ctx0" brushRef="#br0" timeOffset="24355.34">18769 16273 406 0,'-19'0'50'0,"5"0"-5"0,2 3-7 0,-8-6 0 16,14 6-3-16,-7-3-6 0,6 0-3 0,7 0-3 16,-7 4-2-16,7-4-4 0,0 0-3 0,7 0-1 15,-7 4-1-15,7-1-11 0,6-3 11 0,-7 5-4 0,1-2 0 16,0 0 0-16,-1-6-1 0,0 6-1 0,-6 1 0 16,6-4-1-16,-6 0 1 0,0 0 2 0,-12-4-1 0,6 8-1 15,-8-8 0-15,-5 4-1 0,5 0-1 0,-4 0-3 16,-2-3-2-16,-7 0-1 0,9-2 0 0,-2-2 0 15,0 3-6-15,1-3-9 0,12 3-7 0,0 1-10 0,1-1-9 16,0 4-6-16,12 0-15 0,-6 0-14 0,13 7 2 16,-6 1 5-16</inkml:trace>
  <inkml:trace contextRef="#ctx0" brushRef="#br0" timeOffset="25044.02">21355 16474 417 0,'7'0'29'15,"-1"0"-5"-15,1 0-4 0,5 0-1 0,2 0 0 16,-2 0-1-16,8 0 0 0,-7 0 2 0,0 0 3 0,0 0 1 16,-7 0 0-16,2 0-5 0,-8 0 1 0,-8 0 0 15,2-3-1-15,-7 3-2 0,0-4 0 0,7 0-2 16,-7 4-6-16,-1 0-4 0,2-4-13 0,-2 4-7 0,2 0-16 16,5 0-13-16,1 0-18 0,6 0-20 0,-7 0 1 15,7 0 13-15</inkml:trace>
  <inkml:trace contextRef="#ctx0" brushRef="#br0" timeOffset="25226.77">21283 16786 407 0,'-12'0'22'0,"4"-5"0"0,-4 3 0 16,5 2-2-16,1 0-2 0,-1 0-8 0,1 2-1 0,-1-2 1 15,1 0-3-15,0 0-3 0,6-2-3 0,0 4-4 16,0 7-10-16,0-6-10 0,-8 4-24 0,8 1-18 16</inkml:trace>
  <inkml:trace contextRef="#ctx0" brushRef="#br0" timeOffset="26050.34">18704 16823 409 0,'-13'14'38'0,"-7"4"3"0,2 1-1 16,-2 2 3-16,0 5-1 0,1 4-3 0,-1-1-1 0,7 0-4 16,-7-3 1-16,8 0 0 0,-2-4-3 0,2-1 1 15,5-2 0-15,-6-1 1 0,13-7-4 0,-7-1-2 0,7-2 0 16,0 1-5-16,0-9 1 0,-6 2-6 0,6-2 2 15,0 0-6-15,-6 0 2 0,6-2-2 0,-14-7-1 0,8 1-6 16,-8 5 0-16,2-8 2 0,-8-3-5 0,7-1 4 16,-7-3-1-16,8-4-1 0,-8-1-4 0,7-2-2 15,0 3-1-15,-6 0-1 0,5 0-6 0,1 5-9 0,7 0-8 16,-7 4-8-16,6 1-6 0,7 5-13 0,-6 3-7 16,6 1-7-16,0-1-8 0,0 4-11 0,0 4-6 15,6 3-1-15,1 0 11 0,0 1 12 0</inkml:trace>
  <inkml:trace contextRef="#ctx0" brushRef="#br0" timeOffset="26236.13">18489 17123 421 0,'0'0'43'0,"7"0"-4"0,0 0-2 16,5 0 0-16,2 0-2 0,5 0-12 0,1 0-3 0,6 0-3 15,6 0-3-15,7 0-6 0,0 0-10 0,-7 0-7 16,8 0-6-16,-1 0-6 0,0 0-10 0,-7 0-3 16,8 0-7-16,-15 0-13 0,8 0-12 0</inkml:trace>
  <inkml:trace contextRef="#ctx0" brushRef="#br0" timeOffset="26617.81">17884 17295 410 0,'-20'7'55'0,"-6"0"-1"0,-7 4 6 16,1 4 0-16,-7 0 3 0,0 3-3 0,-1 7-7 15,-5 1-6-15,-1 7-2 0,1 4-9 0,6 0-4 16,-7-1-2-16,7 1-2 0,1 3-4 0,5 1-3 0,0-9-5 15,0 5-4-15,14-5-5 0,-1-1-12 0,0-6-8 0,14-3-17 16,0-7-13-16,6-4-13 0,6-4-15 0,0-7-14 16,8-4-16-16,6-3 5 0,-8-7 11 0,8-9 10 0</inkml:trace>
  <inkml:trace contextRef="#ctx0" brushRef="#br0" timeOffset="26788.18">17870 17379 417 0,'-6'19'50'0,"0"2"0"0,-1 5-2 16,-6 8 7-16,-6 1 4 0,5 10-3 0,-5 2-2 0,0 5-1 16,-1-1-10-16,7 0-5 0,-1-3-2 0,-4-1-9 15,4-3-8-15,8-4-6 0,-1-3-9 0,1-4-12 16,6-7-12-16,-6 0-14 0,6-8-16 0,0-4-8 0,0 1-13 16,0-7-13-16,6-5-9 0,-6-6 9 0,0-5 9 15</inkml:trace>
  <inkml:trace contextRef="#ctx0" brushRef="#br0" timeOffset="26956.76">17493 17548 476 0,'-6'0'76'0,"6"-4"-8"15,-7 8-9-15,7-4-6 0,0 3-4 0,0 5-6 16,0-1-5-16,-7 0 0 0,14 4-2 0,0 4-2 16,5-1-4-16,2 4-7 0,-2 5-4 0,1-1-9 0,13 0-5 15,-6 0-10-15,13-4-10 0,-7 4-14 0,6-3-9 16,-5-1-16-16,11 0-18 0,-5-3-26 0,-1-1-1 0,1-3 10 15,-1 1 10-15,-5-5 6 0</inkml:trace>
  <inkml:trace contextRef="#ctx0" brushRef="#br0" timeOffset="27119.76">18353 17848 408 0,'0'-7'91'16,"0"3"-18"-16,0 0-18 0,0 1-18 0,-7 3-21 0,7 0-23 16,7 0-15-16,-1 0-13 0,0 0-13 0,-6 0-12 15,8 3-14-15</inkml:trace>
  <inkml:trace contextRef="#ctx0" brushRef="#br0" timeOffset="27249.42">18268 18056 450 0,'-13'0'50'0,"7"0"-14"0,-1 0-13 0,-6 0-14 0,13-2-9 16,-6 4-10-16,6 3-6 0,0-5-11 0,6 0-9 15,7 0-18-15</inkml:trace>
  <inkml:trace contextRef="#ctx0" brushRef="#br0" timeOffset="27594.77">18776 17815 449 0,'-7'-7'97'0,"1"0"-12"0,6 3-9 0,0 0-9 0,0 4-7 16,6-4-11-16,8 4-6 0,-2 0-5 0,8 0-4 15,6 4-4-15,7-4-4 0,-1 4-3 0,1 0-3 16,-1 7-3-16,7-5-2 0,-6 6-2 0,-1 2-2 0,-6 1-2 16,-6 7-5-16,0-4 4 0,-7 5-4 0,-7-2 0 15,-6 5 0-15,-13 0 0 0,0-1 0 0,-6 1 2 0,-1 0-4 16,-6 0 3-16,0-5-4 0,-1 2 4 0,9-2-1 16,-9-3-1-16,7-3 0 0,8 0-5 0,-1-4 4 0,6-4-4 15,1 1 2-15,6-2-5 0,6 2-4 0,1-1-3 16,6-3-7-16,7-4-9 0,-1 4-9 0,1-1-16 15,6 1-11-15,-7-4-12 0,7 0-11 0,0 0-16 0,0 0 5 16,0 0 11-16,1 0 10 0</inkml:trace>
  <inkml:trace contextRef="#ctx0" brushRef="#br0" timeOffset="31172.87">17864 17749 400 0,'0'0'55'0,"0"-4"0"16,0 4-2-16,0 0 3 0,0 0 1 0,13 0-2 15,-6 0-2-15,6 4-1 0,0-4-4 0,6 0-9 0,7 7-1 16,1-3-5-16,5 7-4 0,1-1-4 0,5 2-5 0,-5 3-5 16,7 0-3-16,-8-1-5 0,1 4-4 0,5-3-4 15,-11-4-7-15,-1 0-2 0,-1 1-9 0,-5-5-5 0,0-1-6 16,-7-1-8-16,0-5-5 0,-7 3-6 0,1-3-4 16,-7 0-5-16,0 0-4 0,0-3-8 0,0-2-7 15,0-1-1-15,-7-1 8 0</inkml:trace>
  <inkml:trace contextRef="#ctx0" brushRef="#br0" timeOffset="31394.73">18373 17489 427 0,'0'0'49'0,"0"0"-2"16,-8 3 2-16,8 5 1 0,-6 3 2 0,0 1-4 0,-8 9-4 15,1 1 2-15,-6 4-3 0,0 11-5 0,-8 2-3 16,1 5-3-16,-6 4-4 0,6 4-3 0,-1-5-3 15,-5 0-3-15,6 1-3 0,7-4-3 0,-7-7-2 0,6 0-7 16,7-8-6-16,-1-3-6 0,2-8-4 0,12 0-7 16,-6-2-7-16,6-6-7 0,0-3-9 0,0-3-4 0,0 0 0 15,6-2-5-15,6-2-4 0,2-2-1 0,-1-2-4 16,7-7-6-16,-1 1-9 0,0-6 0 0</inkml:trace>
  <inkml:trace contextRef="#ctx0" brushRef="#br0" timeOffset="32698.62">19284 17749 417 0,'0'0'58'0,"-7"0"-3"0,1 7-5 0,-7 8 3 16,6 0 3-16,-5 7-2 0,-2 0-1 0,-5 3-2 0,-1 8-5 15,0 1-8-15,1 6-1 0,0-4-8 0,6 4-3 16,-7-3-3-16,7 0-3 0,0-4-2 0,7-4-2 16,-1 1-2-16,1-8 2 0,6 0-2 0,0-4-2 0,0-4-1 15,6-2-5-15,1-5 3 0,5-4-1 0,-5 1-3 16,6-8-2-16,0 1-1 0,0-9 4 0,7-2-1 0,-1-1-1 15,-5-6 0-15,5-5-2 0,0-4-2 0,0-3 3 16,1-7 0-16,0 0-4 0,-7-1 4 0,7-2 0 16,-8 2-1-16,8-3 0 0,-7 7 0 0,-7 5-4 0,8-1 4 15,-14 7-1-15,6 4 1 0,-6 7-4 0,6 1 0 0,-6 6 4 16,0 5-1-16,0-1-4 0,-6 4 1 16,0 4 4-16,-8 4-1 0,8 6-3 0,-7 4 0 0,-7 4 0 0,-6 11 4 15,1 4 0-15,-9 7-4 0,2 4 1 0,-7 6 0 16,7-3 0-16,-1 9 3 0,-6-10-3 0,13 6 4 15,-6-9-1-15,5 1 0 0,1-11-4 0,7 0 1 0,6-12 3 16,0-3-4-16,6-5 4 0,0-5 0 0,1-5 0 16,6-3 0-16,0-8-1 0,6 0 0 0,8-11 0 15,-8 1 0-15,7-8 0 0,7-3-4 0,-8-4 0 0,8-12 4 16,0 1-4-16,5-8 4 0,2 0 0 0,-7-3 0 16,6 0 0-16,0 0 0 0,0-1 0 0,-7 4 0 0,1 5 0 15,-7-1 0-15,6 7-4 0,-6 4 1 0,-7 7 0 16,2 4 4-16,-2 8 0 0,-6 3-1 0,0 4 0 0,0 0-1 15,-6 10 1-15,-2 1-1 0,-4 7 0 0,-1 3 0 16,-7 4 1-16,0 8-1 0,-5 6 0 0,-1 5 1 0,-7 7 0 16,-6 5 0-16,0 5-1 0,6 1 0 0,-5 0 1 15,5-3 0-15,0 0-1 0,1-5 0 0,6-4-3 16,6-2 0-16,7-12 2 0,-7-4 2 0,14-6-4 0,0-1 4 16,6-11 0-16,6-3 0 0,0-4 0 0,14-7-4 15,-7-4 4-15,7-4 0 0,6-6 0 0,-1-1 0 0,1-12-1 16,1 1 0-16,5-3 1 0,-6-5-1 0,1-3 0 15,5 1 0-15,-6-6 0 0,0 5 0 0,0-3 1 16,0 7 0-16,0 0-1 0,-6 3 0 0,-7 4 0 0,6 4 0 16,-6 7 1-16,-7 0 0 0,2 11-1 0,-2 0 0 0,-6 8 0 15,0-2 0-15,0 2 0 0,-6 6-4 16,-8 5 0-16,8 3 5 0,-14 7 0 0,1 4-1 0,-1 4 1 16,-6 3 0-16,0 7 0 0,-7 6 0 0,-6 5 0 0,7 0-1 15,-7 1 1-15,7-1 0 0,-1 2-1 0,0-6 0 16,7-6 0-16,6-4-2 0,0-4 3 0,8-7-1 0,-1-4 0 15,13-6 0-15,-7-6-1 0,14-1 2 0,0-10-1 16,5 2 1-16,8-12-1 0,0 1 0 0,5-4 0 16,8-8 0-16,-7-3 0 0,14-4 0 0,-8-4 0 0,7-3-4 15,-6-1 2-15,5-7-2 0,-5 5 2 0,-1-4 0 16,-5 3 0-16,5-1 0 0,-12 4 4 0,6 2 0 0,-7 5-4 16,-5 1 4-16,-2 8 0 0,-5 6-4 0,0 1 4 15,-1 11-5-15,-6 0 4 0,0 2 0 0,0 3-4 0,-6 4 4 16,-1 10-4-16,-6 3 5 0,-7 3-4 0,7 8 0 15,-13 6 4-15,0 1 0 0,-6 8 0 0,-1 6 0 16,-6 4 0-16,0 5 0 0,0-6-1 0,6 2 0 0,-6 0 0 16,7-9 0-16,-1 2 0 0,7-9 0 0,6-7 0 15,1-3-1-15,6-4 1 0,6-10-1 0,1-2 1 0,6-7 0 16,0-3-3-16,13-3-1 0,0-7 0 0,6-6 0 16,1-2 1-16,6-8 2 0,1-3 1 0,5-5 0 15,1-2 0-15,-1-7-4 0,1-1 4 0,-1-4 0 0,7 0-1 16,-13 0 1-16,13 1-4 0,-13-1 1 0,0 5 4 15,0 2-4-15,1 4 4 0,-8 8-4 0,0 3 3 0,-6 5-3 16,-6 3 4-16,0 10-5 0,-7 0 4 0,6 5-2 0,-6 3 2 16,-6 7-3-16,-8 5 4 0,8 2-1 0,-13 11 0 15,-1 5-3-15,0 6 0 0,1 5 0 0,-7 7 1 16,-7 6 0-16,-5 2 4 0,5 2 0 0,0 0-1 0,0-2-2 16,1-2-1-16,5-2 2 0,2-5 1 0,5-10 0 15,0-3-2-15,8-9-1 0,-1-3 4 0,6-8-1 16,7-6 0-16,7-1 0 0,0-11 0 0,11-7-3 0,2-3 1 15,7-4 1-15,-1-9 0 0,0-2 0 0,6 0 0 16,7-7-5-16,0-5 5 0,-6-7 0 0,-1 5-2 0,1 2 1 16,-1 1 1-16,-6 3 0 0,-6 4 0 0,-1 8-3 15,-5 2 1-15,-2 2 0 0,-4 10-2 0,-2 4-1 0,-6-1 1 16,0 8 0-16,-6 0 3 0,-2 8 0 0,-4 6-1 16,-8 1-4-16,1 6-8 0,-7 5-2 0,-7 4-8 15,1 6-9-15,-1 1-12 0,-7 7-12 0,2 3-12 0,5 1-11 16,-6-4-12-16,13 4-16 0,-6-1 7 0,12 2 15 15,1-6 10-15</inkml:trace>
  <inkml:trace contextRef="#ctx0" brushRef="#br0" timeOffset="33953.79">21238 17108 403 0,'-13'7'45'16,"-6"4"-2"-16,5 4-2 0,-6 6 3 0,1 2 2 15,-7 7-6-15,0-2 4 0,0 9-1 0,-1 3 0 16,2 1-5-16,-1-1 1 0,6-4-3 0,-6 1-2 0,7 0-4 15,-7-8 0-15,12 1-5 0,-5-8 0 0,6-1-6 16,6-5 2-16,1-2-2 0,0-7-2 0,6-3-2 0,0 0-2 16,-6-4-2-16,6-8-1 0,-8 1-5 0,2-5 3 15,0-6 0-15,-8 0-1 0,1-7-5 0,1-1 4 16,-2-4-3-16,-5-3 1 0,-1-3-3 0,7 3 3 0,0-3-5 16,1 2 2-16,-2 1-5 0,1 8-5 0,7-1-5 15,-8 4-8-15,14 4-8 0,-6 4-14 0,6 2-14 0,-6 5-11 16,6 3-13-16,0 2-12 0,0 2-12 0,6 0 10 0,0 2 13 15,1 5 10-15</inkml:trace>
  <inkml:trace contextRef="#ctx0" brushRef="#br0" timeOffset="34270.76">20965 17587 445 0,'26'-10'52'16,"13"-1"-3"-16,-7 4-1 0,7-1-5 0,0 1-4 0,7 7-8 16,-14-7-8-16,7-1-6 0,1 5-5 0,-8 3-8 15,1-3-5-15,-1-6-13 0,-5 6-5 0,-2 0-13 0,7 3-8 16,-5-8-10-16,-8 8-15 0,1-3-13 0</inkml:trace>
  <inkml:trace contextRef="#ctx0" brushRef="#br0" timeOffset="35020.29">20677 18009 433 0,'-19'11'49'16,"-7"4"1"-16,0 4-2 0,-7 2 1 0,1 5 3 0,-7 3-4 15,-1-3-4-15,2 3-4 0,-1 0-5 0,0 5-3 16,-1-9-5-16,1 4-3 0,0-2-6 0,7 2-3 0,6-8-11 16,0-2-4-16,6 3-11 0,1-8-13 0,12-3-9 15,0-4-11-15,1-3-5 0,12 0-9 0,-6-1-5 16,14-6-4-16,-2-5-6 0,2 1-6 0</inkml:trace>
  <inkml:trace contextRef="#ctx0" brushRef="#br0" timeOffset="35190.89">20691 18112 414 0,'6'4'52'0,"-6"7"-1"16,0 4-2-16,-6 6 2 0,0 1-2 0,-2 4-3 0,-4 6-4 15,-1 9 1-15,6 4-5 0,-12-1 0 0,5 6-7 16,-5-2 0-16,-1 4-8 0,1-2-4 0,6-2-6 16,0 0-8-16,0-9-6 0,6 2-12 0,1-7-12 0,6-5-9 15,0-8-14-15,0 2-8 0,-7-9-8 0,14-3-8 16,-7-7-13-16,0 3 2 0,0-7 9 0</inkml:trace>
  <inkml:trace contextRef="#ctx0" brushRef="#br0" timeOffset="35395.1">20293 18336 452 0,'-19'-7'63'15,"12"2"-1"-15,-5 2 1 0,4 3-3 0,2 0 1 0,6 0-11 16,-6 0-3-16,6 0-5 0,0 0-7 0,0 3-1 0,6-3-7 15,0 5-4-15,2-3-3 0,-2 6-7 16,7 0 0-16,0 3-7 0,0-1-8 0,7 5-4 16,-1 3-8-16,7 1-7 0,-6-2-6 0,0-2-11 0,5 4-6 0,-5-1-6 15,0 1-2-15,-1-4-5 0,0-1-7 0,1 1-6 16,-1-5-11-16,-5 1 0 0</inkml:trace>
  <inkml:trace contextRef="#ctx0" brushRef="#br0" timeOffset="35629.46">20756 18471 408 0,'0'0'90'15,"-6"-4"-8"-15,6 4-8 0,0 0-8 0,0 0-5 0,6 0-12 16,0 4-1-16,8-1-9 0,-8 4-1 0,7 1-8 15,7 0-2-15,0 3-6 0,5-4-5 0,1 8-8 16,6-4-5-16,-5 3-5 0,5 1-12 0,1-8-9 0,-7 0-10 16,6 1-13-16,-5-5-7 0,-1 1-13 0,0 1-10 15,-7-5-14-15,1 0-6 0,-8 0 11 0,2 2 13 0</inkml:trace>
  <inkml:trace contextRef="#ctx0" brushRef="#br0" timeOffset="35825.92">21147 18159 425 0,'-7'4'63'0,"-6"3"-6"15,0 4-4-15,0 4-5 0,-6 7 2 0,-1 3-7 16,-6 5 3-16,0 3 0 0,-1 8-3 0,1 2-7 0,1 4-4 16,-1-3-5-16,6 5-8 0,-6-2-7 0,7 1-10 15,5-8-11-15,-5 0-14 0,6 0-12 0,0-2-13 16,7-6-16-16,-2-2-14 0,2-1-18 0,6-7 7 0,-6 1 10 15,6-6 7-15</inkml:trace>
  <inkml:trace contextRef="#ctx0" brushRef="#br0" timeOffset="36197.75">21746 18218 428 0,'-13'4'82'0,"-1"7"-10"0,2 4-10 0,-8 6-9 0,-6 9-2 16,1 7-14-16,-9 6-2 0,2 5-1 0,-1 6-6 16,1 9-3-16,-1-1-7 0,-6-3-9 0,7 0-11 15,6 0-15-15,-7-5-10 0,7-3-10 0,7-3-14 0,-7-4-10 16,6-4-15-16,7-7-15 0,0-33 10 0,-6 0 10 15</inkml:trace>
  <inkml:trace contextRef="#ctx0" brushRef="#br0" timeOffset="40291.75">19174 16833 421 0,'-53'-15'30'0,"1"-3"-1"0,-7 4 3 0,0-9 1 0,1 6 0 16,0-6-6-16,-8 1 2 0,8 1 0 0,-8-5-2 16,9 3 1-16,-2-2-1 0,0-1-2 0,0 1 1 15,1-4-5-15,5-1 2 0,2 5-4 0,5-4 0 0,-7-1-3 16,8-3 2-16,-1 3-3 0,1-2 3 0,6-1-1 16,-1 0 0-16,2 0-2 0,5-4-4 0,7 1-1 0,0-1 0 15,0 1-1-15,13-2 0 0,7 2-3 0,-1-1 0 16,7 0 1-16,7-3-1 0,5 8-1 0,2-9-1 15,12 4-2-15,6 0-3 0,7 5 4 0,0 0-1 0,7-5-1 16,6 3-1-16,6 1 1 0,1 1-3 0,6-1 3 16,7 8-4-16,0-6 4 0,5 6-4 0,2 3 4 0,0 4-1 15,-2-1-4-15,8 4 4 0,6 1-4 0,-6 3 4 16,-1 8-3-16,1-6 0 0,0 9 0 0,0-3-1 16,-8 6 2-16,8 6-1 0,-7 2 1 0,-6 3-1 0,0 4 1 15,-1 4 0-15,-6 4 1 0,-6 7-1 0,-1 4 1 16,-5 3 1-16,-1 7 0 0,-7 5 0 0,1 0-1 0,-13 9 2 15,-1 2-1-15,-5-1-1 0,-8 8 1 0,0-1 2 0,-12 1 0 16,-1-1-2-16,-6 0 1 0,-13-2 1 16,0-1-2-16,-6 0 3 0,-7-8-3 0,-7 2 3 0,-6-6-2 0,0-2-1 15,-6-1-3-15,-8-4-2 0,1-3-5 0,-6 0-9 16,-1-7-10-16,1-1-10 0,-1-3-13 0,-6-6-11 16,6-2-14-16,0-4-13 0,1-3-4 0,-1-3 11 0,7-4 13 15</inkml:trace>
  <inkml:trace contextRef="#ctx0" brushRef="#br0" timeOffset="42490.27">25439 16312 416 0,'-7'-3'53'0,"7"0"2"0,0-1-2 0,0 0 1 0,0 4-4 15,0-3-8-15,0 0-3 0,0 3 0 0,0-8-4 16,0 0-2-16,7 1 1 0,-1 3-6 0,0 1 1 16,14-1-4-16,0-3 0 0,-1 4-1 0,1-2-1 0,12 2-4 15,-6 3-4-15,7 0 2 0,0 0-2 0,5 0-4 16,-5 3 1-16,-7 2-1 0,7 2-2 0,-7 0-2 0,-6 4-3 16,-1-4 1-16,0 8 1 0,-12-1-1 0,6 1 0 15,-13 4-1-15,0-1 0 0,-7 4-1 0,1 0-2 0,-7 0 2 16,-7 3-1-16,0-3-1 0,-5 4 1 0,-7 0-2 15,-1-1 2-15,0-3-4 0,-6 1 4 0,0-2-2 0,0-2 1 16,-1-5 0-16,2 1-2 0,-1-4 3 0,6-4-3 16,-6 4 3-16,13-11-3 0,0 4 3 0,6-1-3 0,1-3 3 15,6 0 0-15,6 0 0 0,1 0 0 0,6 0-4 16,0 0 4-16,0-3 0 0,0 3-4 0,0 3 4 16,6-3 0-16,1 0 0 0,6 0 0 0,0 4-1 0,-1-4 0 15,15 4 0-15,-1 4 0 0,6-5-4 0,7 4 0 16,1 3 4-16,-1-1 0 0,6 1-1 0,1 5-4 0,-1-5-2 15,1 6-7-15,-1-2-5 0,1 1-16 0,-7 3-15 16,7 0-18-16,-7-3-15 0,0 3-17 0,-7 1-15 16,1-2 13-16,-1 3 11 0,-5-3 11 0,-7 2 9 0</inkml:trace>
  <inkml:trace contextRef="#ctx0" brushRef="#br0" timeOffset="42902.52">25530 17222 400 0,'-53'-23'13'0,"-5"3"-6"0,6-7 3 15,-6 1-2-15,-1 1 3 0,0-1 0 0,7-3 0 16,0 0 4-16,0-1-1 0,-1-3-1 0,8-3-2 16,-1-1 0-16,7 0-1 0,-7-3-1 0,14 4 1 0,-7-1 1 15,7-4 0-15,-1 5-1 0,7-1 0 0,7 0-1 16,-7 0 0-16,12 5-2 0,1-5 2 0,7 0-2 0,-1 1-2 15,14-4 1-15,-1 0-2 0,7-1 0 0,7-3 0 16,6 0 1-16,7-3 3 0,-1 3-2 0,7-3 4 16,7 5 0-16,6 3 1 0,0 2 3 0,13 5 0 0,-6 5-1 15,6 5 0-15,6 8-2 0,1 3 0 0,0 4 0 16,6 7-3-16,-6 3 0 0,6 4 0 0,6 8-3 0,-5-1 2 16,-2 8-2-16,8 8 1 0,-6 3 0 0,-2 0-1 15,2 7 0-15,-8 4 0 0,1 4 0 0,-6 7 1 0,-9 0-4 16,-10-1 4-16,-2 5 1 0,-13 4 2 0,-6-2-1 15,-6 3 5-15,-13-3-2 0,-1 2-1 0,-12 2 0 16,-14-3-2-16,1 1 0 0,-7-5-3 0,-13 1-3 0,-7-4-4 16,1 0-2-16,-2-7-4 0,-11-4-10 0,-1-4-4 15,1 0-6-15,-8-10-4 0,9-1-6 0,-2-4-5 0,0-3-4 16,0-3-8-16,7-4-7 0,0-4-12 0,0 0-6 16,0-8 9-16</inkml:trace>
  <inkml:trace contextRef="#ctx0" brushRef="#br0" timeOffset="43303.76">24260 15833 414 0,'-26'8'64'0,"0"-1"-5"0,-13 4-9 16,-7 3-5-16,1 9-11 0,-8 2-8 0,8 1-8 16,-7 7-6-16,6 4-9 0,0 0-11 0,0-1-15 0,8 1-15 15,5-5-10-15,0 1-20 0,7-3-10 0</inkml:trace>
  <inkml:trace contextRef="#ctx0" brushRef="#br0" timeOffset="43638.7">23589 16617 422 0,'-26'-21'36'0,"0"-2"4"0,7-2 5 0,-8 0 1 16,1-2 0-16,6-2-7 0,1-8 1 0,6 5-5 15,-6-5-4-15,12-3 0 0,0-1-4 0,1 1 1 0,6-4-5 16,6 0 0-16,8 0-6 0,5 0-2 0,7 0 2 16,7 1-6-16,5-3 2 0,2 2-5 0,12 5 2 15,6-1-5-15,-5-2 2 0,12 10 0 0,0 0-1 0,-7 3 0 16,7 3-1-16,0 8-1 0,0-1-1 0,-6 8 0 16,0 3-1-16,-7 4 0 0,-7 8-2 0,2 0-2 0,-15 3 1 15,1 4 4-15,-7 5 0 0,-6-2-3 0,-8 4 1 16,-5 0 5-16,-7 1-1 0,-7 3 1 0,1-1-1 15,-14 9 1-15,-6-4 0 0,-7 7-1 0,-5-4-3 0,-9 8-2 16,2-2-5-16,-7 2-2 0,-7 4-4 0,8-4-10 0,-8 3-8 16,7-3-9-16,7-5-7 0,-8 1-6 15,14-3-10-15,7 0-5 0,-2-5-7 0,15-3-15 0,0-5 2 0,6 0 10 16</inkml:trace>
  <inkml:trace contextRef="#ctx0" brushRef="#br0" timeOffset="44012.69">24071 16295 429 0,'-7'-8'65'0,"7"5"-2"15,-6-1-9-15,6 0-3 0,0 4 0 0,0 0-11 16,0 0 1-16,6 0 1 0,8 0-5 0,-8 0 0 0,6 0-3 15,2 4-3-15,5 0-3 0,7-1-1 0,-6 2-4 16,13 1-5-16,-7 2 1 0,0-2-2 0,0 6-2 16,7-1-4-16,-8 0 0 0,-5-3 0 0,6-1-3 0,-6 4-3 15,-1-4 0-15,1-3 0 0,-14-1 3 0,8 1-5 16,-8-4 0-16,0 3 4 0,1-3-3 0,-7 0-2 16,0 0 0-16,6-3 4 0,-6 3-5 0,0-4 4 0,7 1-1 15,-1-1-4-15,1-3 4 0,-7 0-1 0,12-4 0 0,-4-4-1 16,-2 0-4-16,0 0 0 0,1-2 4 0,-1 1-1 15,1-2 0-15,-1 0-2 0,1 3-6 0,-7 1-3 0,0 2-7 16,6 1-7-16,-6 0-9 0,0 5-11 0,0 2-8 16,0-1-9-16,-6 5-5 0,6 0-5 0,0 5-1 15,0 2-2-15,0 4-1 0,0 0 0 0,0-1 6 0,0 6 6 16</inkml:trace>
  <inkml:trace contextRef="#ctx0" brushRef="#br0" timeOffset="44140.19">24579 16354 425 0,'0'7'48'0,"0"0"1"0,0-7 0 16,-7 4 4-16,1 0-3 0,-1-4-4 0,-6 0-7 15,1 3 0-15,-8-3-3 0,0 4-4 0,1-4-4 0,-7 0-4 16,0 3-3-16,-1 4-6 0,1-2-5 0,-6-2-5 16,-1 4-7-16,1-3-10 0,-7 3-10 0,6 4-14 0,-6-4-8 15,6 1-12-15,-6 3-5 0,7-4-11 0,-7 4-6 16,6-4-6-16,7 1 11 0</inkml:trace>
  <inkml:trace contextRef="#ctx0" brushRef="#br0" timeOffset="48638.17">19460 16754 410 0,'-6'6'20'0,"-2"5"-4"16,2-3 4-16,0 3 0 0,-7 3-2 0,0-3-5 0,6 7 1 15,-5 1 0-15,4-1 1 0,2 4 0 0,-7-3-2 16,6-1-1-16,-6 4-2 0,7 3 2 0,0-3 2 16,-1 0-5-16,7 0 0 0,-7 0 3 0,7 0 1 0,-6 0-2 15,6-4 0-15,0 1 2 0,6-5-2 0,1 1 2 16,6-1 0-16,-7-3-1 0,7 1-1 0,-6-1 0 0,12 0-4 16,-5-4 2-16,5 1-3 0,7-5-1 0,-6 4 0 15,0-3-1-15,-1 0-1 0,1-1 0 0,-1-3 0 16,7 0 0-16,-6 0-1 0,0 0 0 0,-2 0 0 0,2 0 0 15,7 0 0-15,-9 4 2 0,2-8 0 0,0 4 2 0,-1 0 1 16,1-3 0-16,6-1 1 0,-7-3-1 0,14 3 0 16,-7-7-1-16,6 4 1 0,-5-4 1 0,5 0-1 0,1-1-2 15,-1 1 1-15,1 2-3 0,-1-3-1 0,-6 4 2 16,7-3 0-16,-13 4 0 0,6 0-1 0,-7-1 0 0,-6 5-3 16,6 3-1-16,-5-4 2 0,-8 4 1 0,1-4-1 15,0 4 1-15,-1 0 0 0,-6 0 0 0,0 4 0 16,6-4 0-16,-6 0 1 0,0-4 0 0,-6 4-3 0,6 0 3 15,0 0 2-15,0 0 1 0,0 0 3 0,0 0 1 16,0 0-3-16,0 0 4 0,0 0-2 0,0 0 1 16,0 0-1-16,0 0 2 0,0 0-4 0,0 0 4 0,0 0-4 15,0 0 3-15,0 0 0 0,0 0-2 0,0-3 1 16,0 3-1-16,0 0 2 0,0 0-1 0,0-4-1 0,0 0-3 16,0 1 3-16,0-5-2 0,0 1-2 0,0 0 0 15,0-4 2-15,0-1-4 0,0 2 3 0,-6-5-4 0,-1 1 3 16,7-1-3-16,-7 4-1 0,1-4-2 0,0 1 0 15,-2 0 0-15,-4-3-7 0,5 4-1 0,1-1-5 16,-1 2-2-16,1-3-7 0,-1 5-1 0,1-2-7 0,0 5-4 16,-2 0-6-16,8-1-7 0,0 5-3 0,-6-1-4 0,0 4-3 15,-1-3-5-15,0 3-7 0,1 0-5 0,0 7-2 16,-1-4 6-16</inkml:trace>
  <inkml:trace contextRef="#ctx0" brushRef="#br0" timeOffset="48853.73">20124 17134 410 0,'0'14'25'0,"-13"0"-1"0,7 3-2 15,-8 0-1-15,2-2 1 0,-8 3-7 0,7 1-3 0,-13-5 0 16,13 4-3-16,-7 0-2 0,0-3-2 0,8 1-2 15,-1-6-2-15,-7 1-7 0,7 0-5 0,6-4-6 16,-5 1-6-16,-2-1-4 0,2 0-8 0,5-4-3 0</inkml:trace>
  <inkml:trace contextRef="#ctx0" brushRef="#br0" timeOffset="50214.25">21954 17174 405 0,'-20'0'18'0,"-6"0"2"0,1 0-1 0,-1 0 0 16,-7 0-2-16,1 0-5 0,-1 0-2 0,-7-4 1 15,2 1 0-15,-1-5 2 0,-7 1-1 0,1 0-4 0,-1-4 0 16,0-4 0-16,-6 0 0 0,7-3 0 0,-7-4 1 16,-1 0 1-16,2 0 1 0,5 0 1 0,0-3-3 0,0 0 3 15,8-9 3-15,-9 4-1 0,9 1 2 0,-1 0 0 16,6 0-4-16,1 0 1 0,-1-2 0 0,1-1-2 16,6 7-1-16,6-1-2 0,-7-4-1 0,15 8 0 0,-2-3-1 15,8 3-1-15,0-4-1 0,-1 3-1 0,14 3 0 16,-7-3-1-16,12 2 0 0,2-2-1 0,-2 2 0 0,15-1 0 15,-7-5-1-15,6 2-2 0,6 3 3 0,1-4-1 16,6 1-4-16,-1-1 4 0,9 0-2 0,-2 1 1 0,1-4-1 16,5 2-2-16,2 7-1 0,-1-6 0 0,7 0 0 0,-8 4 1 15,8 0 0-15,0 3 0 0,-1-3 1 0,7 8-1 16,-6-2 0-16,6 3 3 0,-6 1-4 0,6 2 5 16,-7 6-2-16,7-1-2 0,-6 5 3 0,6 0 0 0,0 9 0 15,-6 1 0-15,0 2 0 0,-1 1 3 0,-5 7-2 16,-2 6 1-16,2-9 1 0,-7 13 0 0,-8 0 2 15,-5-3 3-15,-1 7-3 0,-12 3 4 0,-1-1 0 0,-5 1 3 16,-8 7 4-16,0-4 4 0,-12 5-3 0,0 2 3 16,-8 1 1-16,-5-1-3 0,-7 5 3 0,0-1-1 0,-7-3-3 15,1 3-1-15,-14 0-1 0,7-3-2 0,-6-4 0 16,-1 3 0-16,1-6-4 0,-1-5-1 0,0-3-1 0,0-7-2 16,1-1-1-16,5-2-1 0,2-9-1 0,5 1-5 15,-6-4-3-15,13 0-5 0,-6-8-3 0,5 1-6 16,8 0-9-16,0-4-8 0,-1 0-4 0,7 0-4 0,0 0-10 15,6 0-5-15,1 0-4 0,6-4-7 0,-6 8-12 16,6-4 7-16</inkml:trace>
  <inkml:trace contextRef="#ctx0" brushRef="#br0" timeOffset="52317.14">26428 16870 402 0,'7'-3'19'0,"6"6"0"15,6-6 2-15,1 6-2 0,6 4 1 0,0-7-5 16,7 4-1-16,-1 3 2 0,7-3 0 0,0 8-1 0,7-5-2 0,-1 3 0 15,8 0-1-15,-7 2 0 0,5-1-2 0,2 3-1 16,5 2-1-16,-5-2 0 0,-8 0 1 0,7 1-5 16,-7 4 3-16,2-4-1 0,-9 3 0 0,7 1-1 0,-12-5 0 15,-1 4-2-15,2-3-2 0,-9-1 0 0,1-3 3 16,1 4-1-16,-8-4-4 0,0-1 4 0,1 2-4 16,-7-1 4-16,1-4 0 0,-2-3 0 0,2 4-3 0,-8-1 2 15,0-7 4-15,-6 3 6 0,7-3-1 0,-7 0 6 16,0 0 2-16,0 0-1 0,0 0-1 0,0-3-1 0,0-4 3 15,0 2-2-15,-7-2-3 0,7 0 3 0,0-4 2 16,-6-3-2-16,6-2 1 0,0 2 0 0,-6-1 3 16,6-3 0-16,-8 0-2 0,8-1-1 0,0 1-1 0,0 0-2 15,0-4-2-15,0 3-1 0,0 1 0 0,0 0-1 16,0 0-5-16,0-1-2 0,0 1-1 0,-6 0-8 0,6 4-7 16,0-2-4-16,0 5-9 0,0-4-13 0,0 5-12 15,-6 2-12-15,6 5-10 0,-6-1-14 0,-1 0-17 16,0 1 10-16,1 3 8 0,-1 3 9 0</inkml:trace>
  <inkml:trace contextRef="#ctx0" brushRef="#br0" timeOffset="52506.93">27639 17211 419 0,'-12'7'45'0,"-8"0"-4"16,7 4-5-16,-7 1-1 0,-5 6-2 0,5-4-11 0,-6 4-2 15,0 1 2-15,-7-1-5 0,7 1-4 0,-6-1 1 16,-1-3-6-16,1-1-1 0,-7 1-6 0,6-4-6 16,1-1-3-16,6 2-5 0,-7-5-8 0,13 0-8 0,-6-7-7 15,7 4-8-15,13 0-13 0,-2-4-11 0</inkml:trace>
  <inkml:trace contextRef="#ctx0" brushRef="#br0" timeOffset="52975.49">28317 17185 418 0,'0'-4'53'0,"0"2"3"15,0-3 1-15,0 5-1 0,7 0-2 0,-1-4-4 0,1 4-4 16,-1 4-1-16,1-4-2 0,6 0-7 0,-1 0-4 0,2 0-2 16,-1 5-5-16,0-3-3 0,-6 2-1 0,5-1-4 15,-6 5-1-15,2 0-3 0,-2-1 0 0,-6 4-3 16,6 0 0-16,-12-1-1 0,6 5-1 0,-6-4-2 0,-8 4 0 15,8-1 0-15,0 1-2 0,-1 3-2 0,0-3 1 16,-6 4 0-16,13-5-1 0,-6 5 0 0,6-1-1 0,0-4 0 16,0 1 0-16,0 3 1 0,0-7 0 0,0 1 1 15,-6-1 3-15,-2-8-4 0,-4 5 4 0,-1-8-1 0,-7 3 0 16,0-3-1-16,-6 0 0 0,1 0 0 0,-7 0-1 16,-2-3 0-16,2 3-4 0,-1 0 0 0,8 0 3 15,-1 0-4-15,6-4-1 0,0 4-6 0,7 0-4 0,1-4-8 16,4 4-8-16,2 0-8 0,6 0-10 0,0 0-8 15,0-3-5-15,6 10-5 0,2-3-6 0,-2 2-10 16,0 3-6-16,14 1-1 0,-14-3 10 0,7 8 9 0</inkml:trace>
  <inkml:trace contextRef="#ctx0" brushRef="#br0" timeOffset="53428.17">27978 17980 426 0,'-25'-4'29'0,"-8"-3"0"0,7 0-3 0,-6-1 0 16,5-3-4-16,-5-3-7 0,-1-4-2 0,1-1-1 16,-1 1-1-16,-6-4 1 0,6 0 1 0,7-4 0 15,-7-3-4-15,8-1 4 0,-1-3-5 0,6 1 2 0,0-1-1 16,1-4-5-16,6 0 4 0,6 1-5 0,7-4 3 15,-6-5-4-15,6 5 3 0,6-4-1 0,1-4-4 0,0 1 4 16,12-4-5-16,-6-4 4 0,13-4-4 0,-6 0 4 16,12-3-3-16,1 0 1 0,5-1-1 0,2 1 2 0,-1 4 1 15,13-1 0-15,-6 7 2 0,6 5 0 0,0 6 2 16,6 9 2-16,-6 7 2 0,7 2 0 0,0 9 0 16,0 7 3-16,-1 7-4 0,1 7 4 0,0 3-2 0,-8 12 0 15,8 3 2-15,0 9 0 0,-7 6-3 0,-1 9 3 16,2 2-2-16,-1 11 1 0,-7 4 1 0,-5 7-1 15,-1 0 0-15,-13 4-1 0,0 0-4 0,0 3 1 0,-13-2 1 16,0-2-1-16,-7 1 0 0,-12 1 1 0,-1-5 2 16,-5-7-4-16,-2 0 4 0,-5-4-5 0,-7-8 3 0,-6 2-3 15,-1-8 0-15,-7-8-1 0,2-4-6 0,-1-3-2 16,-7-8-6-16,1-2-2 0,-2-1-9 0,-4-7-9 0,5-4-5 16,1-5-13-16,5-2-7 0,-5 1-10 0,6-5-6 15,-1-5-10-15,8 1-13 0,-1 1 7 0,7-4 8 0</inkml:trace>
  <inkml:trace contextRef="#ctx0" brushRef="#br0" timeOffset="54407.68">28227 16698 409 0,'6'-4'31'0,"0"4"1"0,0 0-2 16,1 0 1-16,0 0-2 0,6 0-6 0,-1 0-3 16,8 0-3-16,0 0 1 0,-1 0 1 0,1 0 1 0,-8 0-3 15,8 0-4-15,0 4 3 0,-1-1-5 0,1 1 3 16,-7 0-2-16,0 4 0 0,6-2-2 0,-12 2-1 0,6 3 1 16,-7 1 0-16,1 2-3 0,-7-3 0 0,7 3 0 15,-7-3-3-15,0 3 4 0,-7 1-2 0,0 4 0 16,1-4-3-16,-7-1 1 0,0 0 4 0,0-3-2 0,0 4 2 15,-6-5 2-15,5 7 0 0,-5-7 1 0,-1-3-3 16,0 4 0-16,-5-3 3 0,5-1 0 0,0 0 3 0,2-3-3 16,4 3 4-16,-5-7-2 0,-1 3 0 0,0-3-1 0,1 0 0 15,6 0 1-15,-6 0-4 0,5 0 3 0,2 0-5 16,-2 0 4-16,1 0 0 0,7 0-3 0,-7 0 0 0,6 0 0 16,1 0-2-16,0 0 1 0,6 0-1 0,-8 0 2 15,8 0-3-15,-6 0-1 0,6 0 2 0,0 0-1 16,0 0 0-16,0 0-2 0,0 0 0 0,0 0 0 0,0 0-1 15,6 0 0-15,-6 0 0 0,8 0-1 0,-2 0 0 16,7 0 0-16,0 0-1 0,0 0-2 0,0 0 1 16,6 0 1-16,-5 5-1 0,5-5 1 0,-6 7 0 0,6-4 0 15,-5 1 0-15,-2 3-1 0,2-3 0 0,-1 3 1 16,-7 5 0-16,0-5-1 0,2 4 2 0,-2 0 0 0,-6 0 0 16,-6 0 0-16,6 3-1 0,-8 5 0 0,-4-2 2 15,-1 0 1-15,-7 0-2 0,8 2-1 0,-8-1 4 0,-7 0-4 16,1-3 4-16,0-1-4 0,7 1 4 0,-13-8-4 15,5 4 3-15,1-4-4 0,0 2 2 0,6-7 1 16,-5 2-3-16,5 0 3 0,0-4-4 0,1 0 1 0,6 0-1 16,0 0-4-16,-1 0-1 0,2 0-5 0,-1 0-8 15,6-4-6-15,-6 4-9 0,7-4-6 0,0 2-11 0,-2 2-12 16,2-5-7-16,0 5-11 0,6-4-12 0,-7 1-5 16,7-1 12-16,0 4 13 0</inkml:trace>
  <inkml:trace contextRef="#ctx0" brushRef="#br0" timeOffset="61602.92">22970 16661 419 0,'0'0'23'16,"0"-3"-3"-16,0 3 1 0,0 0 3 0,7 0 0 0,-7 0-8 16,6 0 2-16,0 0 2 0,2 0 0 0,4 0-3 0,2 0 2 15,-2 0 2-15,1 0-2 0,1 0 1 0,4 0 0 16,-4 3 2-16,6 1-1 0,-7-1-2 0,13 2 0 15,-7-2 0-15,1 1 1 0,-1 3-1 0,0 0-4 0,8 0 0 16,-1 1-1-16,0 0 1 0,0-5-2 0,0 8 1 16,0 0 1-16,0 1-4 0,14-3 4 0,-8 7-1 0,1-2-3 15,5 4 2-15,1 1-2 0,0-1 2 0,7 8-2 16,-1-8 0-16,8 4-4 0,-7 4 3 0,5-1-5 16,2 1 4-16,5 3-5 0,1-3 4 0,0 0 0 0,-1 3-4 15,8 0 4-15,-1 3-1 0,0-2-3 0,6 3 2 16,1 0 0-16,-1 4-2 0,-6-3-2 0,7 2 1 0,6 4 1 15,-6 0-3-15,6 4 0 0,-6-4-1 0,6 1-1 16,0 2 2-16,-7 2-1 0,8-1-2 0,6-1 4 16,-8-2 0-16,2-1-1 0,-1-4 0 0,0 6-4 0,7-7 0 15,-7 2 3-15,0-4-4 0,0 0 4 0,1-3 0 16,-8-1-4-16,0 0 1 0,2 0 4 0,-15-7-1 0,7 3-4 16,-13-2 1-16,6-1 4 0,-12-4-4 0,0 0 4 15,0 1-3-15,-7-4 3 0,-7 3-3 0,1-3 3 16,-1-1-1-16,-6 1 0 0,0 0-2 0,1-1 2 0,-1 1 2 15,-1 0-4-15,-5-1 4 0,6 1-4 0,0 3 4 16,-7-3 0-16,7 4-4 0,-6-1 4 0,0-4 0 0,-1 4-4 16,1-3 4-16,-1 3-4 0,1 1 5 0,0-5-2 0,-1 1-3 15,-6 4 5-15,0-5-5 0,7-3 5 0,-8 3-5 16,2-2 4-16,-1 6-4 0,0-8 0 0,0 5 5 16,7-4-4-16,-8 0 2 0,8 4 0 0,-7 0 1 0,7-1 0 15,-1 1 0-15,1-1 0 0,-1 5 0 0,7-1-5 16,-6 2 5-16,6 0-1 0,0-1-1 0,0 3-3 0,-1-4 1 15,2 4 2-15,-1 0-2 0,0-11 4 0,-6-11-4 16,5 0 0-16,1 0 4 0,-6 0 0 0,0 0 0 0,5 0 0 16,-11 0 0-16,6 0-1 0,-1 0 1 0,-6 0-4 15,0 0 4-15,0 0-2 0,0 0-2 0,0 0 2 16,-7 0 0-16,1 0 2 0,6 0-4 0,-7 0 0 0,2 0 3 16,-2 0-1-16,0 0-2 0,0 0 1 0,8 0 0 15,-8 0 0-15,1 0 2 0,5 0 2 0,-4 0-3 0,-2 0-2 16,0 0 1-16,1 0 0 0,6 0 0 0,-13 0 2 15,0 0 0-15,6 0-2 0,-6 0 3 0,0 0 0 16,0 0 0-16,0 0 0 0,0 0 0 0,0 0 0 0,0 0 0 16,0 0 0-16,0 0 0 0,0 0 0 0,0 0-1 15,0 0 0-15,0 0 0 0,0 0 0 0,0 0 1 16,0 0-1-16,0 0 0 0,0 0 0 0,0 0-3 0,0 0 3 16,0 0-1-16,0 0 1 0,0 0 0 0,0 0 0 15,0 0 0-15,0 0 0 0,0 0 0 0,0 0 0 0,0 0 1 16,0 0-1-16,0 0 0 0,0 0 3 0,0 0 0 0,0 0-3 15,0 0-1-15,0 0 4 0,0 0-1 0,0 0 0 16,0 0 0-16,0 0-1 0,0 0-2 0,0 0-2 16,0 0 4-16,0 0 0 0,0 0 0 0,0 0-2 0,0 0 2 15,0 0 0-15,0 0-1 0,0 0 0 0,0 0 0 16,0 0 0-16,0 0 0 0,0 0-1 0,0 0 0 0,0 0 0 16,0 0-4-16,0 0 1 0,0 0 4 0,0 0 0 15,0 0 0-15,0 0-2 0,0 0 2 0,0 0-4 16,0 0 3-16,0 0 1 0,0 0 0 0,0 0-4 0,0 0 1 15,0 0 4-15,0 0-1 0,0 0 0 0,0 0 0 16,0 0-4-16,0 0 1 0,0 0 0 0,0 0 0 0,0 0 4 16,0 0 0-16,0 0 0 0,0 0-1 0,7 0-2 15,-1 0 2-15,1 0 0 0,6 0-4 0,-7 0 1 16,8 0 0-16,-2 0 2 0,8 0 2 0,-1 0-3 0,-5 0 3 0,-2 0-3 16,8 0-1-16,-7 0 0 0,7 0 2 15,-8 0 2-15,8 0 0 0,0 0 0 0,-7 0-1 0,7 0 0 16,-8 0 0-16,8 0 0 0,-7 0 0 0,7 0 0 0,-8 0 0 15,2 0-1-15,-1 0 1 0,-1 0-1 0,2 0 0 16,-8 0 0-16,7 0 0 0,-6 0 0 0,-1 0 0 16,-6 0 0-16,7 0 0 0,-7 0 0 0,0 0 0 0,0 0 0 15,0 0 0-15,0 0 0 0,0 0 0 0,0 0 0 16,0 0 0-16,0 0 0 0,0 0 0 0,0 0 0 0,0 0 0 16,0 0 0-16,0 0 0 0,0 0 0 0,0 0 1 15,0 0-1-15,0 0 0 0,0 0 0 0,0 0 0 0,0 0-2 16,0 0-2-16,0 0 5 0,0 0-2 0,0 0 2 15,0 0 0-15,0 0 0 0,0 0 0 0,0 0 0 16,0 0-1-16,6 0 0 0,1 0 1 0,0 0-5 0,5 0 5 16,2 0-2-16,-2 0-1 0,1 0 3 0,7 0-2 15,0 0 2-15,-1 0-4 0,1 0 4 0,6 0-1 0,0 0 1 16,-7 0-2-16,7 0-1 0,7 0 4 0,-7 0-1 16,0 0 0-16,6 0-3 0,1 0 0 0,-7 0 4 15,0 0-2-15,7 0 2 0,-7 0-4 0,7 0 4 0,-8 0-4 16,1 0 0-16,0 0 0 0,0 0 0 0,1 0 2 0,-7 0 3 15,5 0-4-15,-5 0 1 0,6 0 3 0,-7-18-5 16,1 0 5-16,0-1-1 0,-2 1 0 0,9-4 0 0,-7 0 0 16,-2 0-5-16,9-4 5 0,-1 5-5 0,0-5 4 15,0-3-3-15,1 3 3 0,-1-4-4 0,-1 1 5 16,7 4-4-16,-5-4 4 0,-1 3-2 0,0 0-2 0,0 0 0 16,0 4 4-16,1-3 0 0,-8 3-4 0,0 0 4 15,8 4-4-15,-8-1 0 0,-6 4 4 0,6-3-4 0,-5 0 4 16,-2 3-4-16,2 1 1 0,5 0 3 0,-6-1-4 15,0 4 4-15,1-7-2 0,5 2-2 0,-6-2 4 16,0 0-4-16,7-1 4 0,-1-2-13 0,-6-2 10 0,6-2 4 16,1-1-4-16,-7 0 3 0,0 5-4 0,6-5 4 15,-5 0 0-15,-2 0-4 0,2 5 4 0,-2-1 0 0,-5 0 0 16,6 3-4-16,-6 1 0 0,-1-1 4 0,0 1 0 16,2 0 0-16,-2 4-1 0,0-5-1 0,-6 4 1 15,6-3 0-15,1 4 0 0,-7-1-4 0,7-4 1 0,-1 1 3 16,-6 0 0-16,7-1 0 0,-7 1-4 0,6-3 4 15,1-2-3-15,0 2 3 0,-7-6-3 0,6 2 4 0,0 3-1 16,-6-7-3-16,6 3 3 0,2 0-3 0,-8-3 4 0,0 3-4 16,0-3 4-16,0 0-4 0,0-1 4 15,0 1-4-15,0 0 4 0,0-1 0 0,0 2-1 0,-8-2 0 16,8 1 0-16,-6-1 0 0,0 2 0 0,6 2 0 0,-13-4 0 16,6 0-1-16,1 5 0 0,-7 0-3 0,6-6 0 15,0 6 4-15,1 0 0 0,-6-4-2 0,4 3-2 0,-4 0 4 16,5-3-4-16,-6 4 4 0,0-1-4 0,1 0 3 15,-8 0-3-15,6 1 4 0,-5 3-3 0,-1 0 3 16,1-4 0-16,-1 4-3 0,1 0 1 0,-8-1 0 0,2 3 1 16,-1-3-1-16,0 2 0 0,-7-2 1 0,1 2 1 15,-1-1 0-15,1 0-2 0,-8-1 0 0,1 1 0 0,7-3 1 16,-7 3-1-16,-7 0 0 0,7-4 2 0,0 0-2 16,-1 5 0-16,1-5-1 0,1 0 1 0,-1 1 0 15,-1-1 3-15,1 0-4 0,0 5 1 0,1-5 0 0,-2 3 0 16,1-2 0-16,6 3 0 0,-5 0 0 0,-8 0 0 15,7 4 0-15,0-4 0 0,-1 3 0 0,1-2 0 0,-6 3 0 16,5-1 1-16,-5-4-1 0,-1 6 1 0,7-1-1 16,-6-1 1-16,-1 1-1 0,1 0 1 0,-1 0 1 15,1-1-2-15,-1 4 1 0,1 0-1 0,-8-3 0 0,8 4 1 16,-7-5 0-16,-1 8 0 0,2-3-1 0,-2-1 1 16,1 0 0-16,1 3 0 0,-2 2 0 0,1-1 0 0,-1 0-1 15,8 4 0-15,-1-4 1 0,1 0 0 0,0 0-1 16,-1-4 0-16,1 4 0 0,-1-4 2 0,0 4-1 0,0-3-2 15,1-1 1-15,-1 1 0 0,1-4 0 0,-7 3-2 16,7 1 1-16,-2-1 0 0,-5 0 2 0,7 1 0 0,-8-2 0 16,8 5 2-16,-1 0-3 0,1 0 2 0,-1 0 0 15,1 4-2-15,-1-3-1 0,7 1 0 0,0-1 2 0,-1 6 0 16,2-3 2-16,-8 0-1 0,14 0 0 0,-8-1 0 16,1 1 0-16,1 3 0 0,-1-3 0 0,6-1 0 15,1 5-1-15,-8-5 0 0,7 1-3 0,-5 3 2 0,5 0 0 16,1-3 1-16,-1 0 0 0,7 3 0 0,-7 1 0 15,7-5-3-15,0 5 4 0,-7-1-3 0,7 0 3 0,0 4-2 16,1-7-1-16,-1 7 0 0,-1-4 0 0,-5 0 2 16,-1 1 2-16,7 3-1 0,-6-4 0 0,-1 1-4 15,1-1 4-15,-1 0-4 0,1 1 2 0,-1-1 3 0,-7-3-1 16,2 4-2-16,5 3-2 0,1-4 4 0,-7-1-3 16,-1 5 4-16,7-3-4 0,-5 3 4 0,5 0-4 0,1 0 3 15,-1 0-3-15,7 0 4 0,-7 0-4 0,7 3 4 16,0-3-4-16,0 0 4 0,7 5-4 0,-7-1 0 0,-1-1 4 15,8 0 0-15,-7 1-4 0,0 0 2 0,6-1 2 16,-6-3-1-16,0 8 0 0,1-8 0 0,-2 3-4 16,1 1 3-16,0-1 2 0,0 1-1 0,0 0 0 0,-1 0 0 15,2 3-4-15,-1-3 4 0,6 2 0 0,-6 2-4 0,1-1 4 16,5 1-3-16,-6 3 3 0,-1-4-1 0,1 4 1 16,0-3-3-16,1 6 1 0,-1 1 3 0,-7 0-4 0,7-4 3 15,-7 4-3-15,1 2 4 0,-1-2-4 0,1 0 0 16,-1 2 4-16,1 3 0 0,-2-6-3 0,9 4-1 15,-7 1 0-15,5-1 3 0,1 0 1 0,0 0-4 0,0 4 3 16,0-2 1-16,7 1 0 0,-8-2 0 0,8 2-4 16,0 1 4-16,-8-1-4 0,7 2 2 0,1-4 0 15,-7 3 0-15,6-5 2 0,-6 6-1 0,0-2-2 0,0-2 2 16,1 4-2-16,-2-5 3 0,1 3-1 0,-6-2 0 16,6 3 1-16,-7-4-1 0,7 4 0 0,0-5-1 0,-1 6 0 15,2-4 2-15,-1-1-1 0,6 4 0 0,0-3-1 16,-5-2 1-16,5 3-1 0,7-3 1 0,-6 2-1 15,6-1 1-15,-7-3 2 0,6-1-2 0,2 1 0 0,-1 0 0 16,-7-1 0-16,8 1 0 0,-2 0 0 0,2-1 0 16,-2 1 0-16,1-4-1 0,0 3 0 0,6 1 1 0,-5-4-1 15,-2 3 0-15,8-2 0 0,-7 2 0 0,7-3 0 16,6 1 2-16,-7-2-2 0,7 1 0 0,-7-3 0 0,7 2 0 16,0-2 0-16,0-4 0 0,0-1 0 0,7-3 0 15,-7 4 0-15,0-4 2 0,-7 0-1 0,7 0 1 16,0 0 1-16,0 0 0 0,0-4-2 0,0 4 0 0,0 4 2 15,0-4 0-15,0 0-2 0,0 0 1 0,0 0 0 16,0 0 0-16,0 0-1 0,0-4 0 0,0 4 0 0,0 0-3 16,0 0 2-16,0 0 1 0,0 0 0 0,0 0 0 0,0 0 0 15,0 0 0-15,0 0 0 0,0 0-1 0,0 0 0 16,0 0 1-16,0 0-1 0,0 0 0 0,0 0 0 16,0 0 0-16,0 0 0 0,0 0 0 0,0 0 0 0,0 0 0 15,0 0 0-15,0 4 0 0,0-1 0 0,0 5 0 16,-6-1 1-16,6 0-1 0,0 1 0 0,0 3-2 15,0 0 2-15,0 1-3 0,0 2 4 0,0-3-4 0,0 3 4 16,0-3-2-16,0 0-2 0,0 0 4 0,0 0 0 16,0-4-1-16,0 1 1 0,0-1 0 0,0 1-4 0,0-5 3 15,0-3 1-15,0 4 0 0,0-4 0 0,0 0 0 16,0 0 0-16,0 0 0 0,0 0 0 0,0 0-4 16,0-4 0-16,0 4 1 0,0 4 3 0,0-4-3 0,0 0 0 15,0 0 0-15,0 0 1 0,0 0 0 0,0-4 0 16,0 4 0-16,0 0 0 0,0 0 2 0,0 0 1 0,0 0 0 15,0 0 0-15,0 0-4 0,0 0 3 0,0 0 1 16,0 0 0-16,0 0 0 0,0 0-1 0,0 0-3 16,0 0 0-16,0 0 4 0,0 0-4 0,0 4 0 0,0-1 4 15,0 1-3-15,0-1-1 0,0 5 3 0,0-4 1 16,0-4 0-16,0 3-1 0,0 2 0 0,0-3 0 0,0-2 0 16,0 0-3-16,6 0 2 0,-6-2 1 0,0 4 0 15,0-2 0-15,0 5-4 0,0-2 3 0,7-3 1 0,-7 4 0 16,-7-4 0-16,14 3 0 0,-14-3 0 0,7 8-1 15,0-12-3-15,0 8 1 0,0-2 0 0,0 3 0 0,0 2 2 16,0-2 2-16,0 1-1 0,0-2-3 0,0 3 2 16,0-7 1-16,0 3 0 0,0 2 0 0,7-5 0 0,-7 0-3 15,0 3 0-15,0 1 4 0,0-4-1 0,7 4 0 16,-7-1-2-16,6-3-1 0,-6 4 0 0,0-1 0 0,0-3 1 16,0 4 0-16,0-4 0 0,0-4 2 0,0 8 1 15,0-4 0-15,7 0-4 0,-7 4 3 0,0-1 1 16,6 1 0-16,0-1-1 0,2 2 0 0,-8 2 0 0,6-4-4 15,0 1 1-15,-6-4 4 0,6 0-4 0,-6 4 1 16,14-1 3-16,-8 1 0 0,-6 0-1 0,7-4-3 0,-1 3 3 16,0-3-3-16,2 5 4 0,-2-3-4 0,0-2 4 15,-6 5-4-15,0-10 4 0,6 5-4 0,-6 0 3 16,0 0-3-16,0 0 3 0,0 0-1 0,8 0 0 0,-8 0 0 16,6 0-1-16,0 0 1 0,1 5-1 0,-7-2-2 15,13-3-1-15,-6 4 1 0,-1-4-6 0,0 4-1 16,-6-4-4-16,6 3-3 0,-6-3-6 0,0 4-6 0,0-4-3 15,0 0-12-15,0 0-7 0,0 4-11 0,0-1-6 0,0 1-13 16,0-1-17-16,0 5 6 0,-6-1 11 0,0 0 6 16</inkml:trace>
  <inkml:trace contextRef="#ctx0" brushRef="#br0" timeOffset="67176.21">15142 14847 429 0,'0'0'35'0,"0"0"2"0,-7 0-1 0,7 0 2 16,0 0-1-16,0 0-6 0,0 0-1 0,0 0 1 0,0 0-1 16,0 0 2-16,0 0-4 0,0 0 1 0,0 0-4 15,0 0 3-15,0 0-2 0,0 0-3 0,0 0-2 16,0 0 0-16,0 0 2 0,0 0-5 0,0 0 3 0,0 0-4 15,0 0 0-15,0 0-2 0,0 0-1 0,-6 0-2 16,6 0-1-16,0 0 1 0,0 0-1 0,6 0-1 16,-6 0-3-16,7 0-1 0,6 0 0 0,-1 0 2 0,-4 0-4 15,11 0 3-15,-6-3-1 0,6 3-1 0,7 0 0 16,0 0-4-16,-6 0 0 0,13 0 3 0,-7 0-1 0,7-4-3 16,-7 4 0-16,6 0 3 0,1 4-3 0,6-4 3 15,-7 0-2-15,7 0-2 0,1-4 2 0,-1 4-2 16,-1 0 3-16,8 0-3 0,0 0 3 0,6 0-3 0,-1 0 3 15,2 0-1-15,-1 0-2 0,0 0 0 0,6 4 0 16,-5-1 0-16,-1 5 3 0,7-4-3 0,-8-1 3 0,2 5-1 16,-1-1 1-16,0-3-3 0,0 6 1 0,0-2 2 0,1 0-4 15,-8-5 4-15,7 5-2 0,0-2-2 0,-6-1 4 16,-1 2-2-16,7 0 0 0,-7 0 2 0,2-7-4 16,-2 4 3-16,1 3-2 0,-1-3 2 0,1 3 0 0,-1-3-1 15,1 3-2-15,-7-3 3 0,7 0-1 0,-7-1-2 16,6 5 3-16,-5 2-3 0,5-6 3 0,-6 0 0 0,1-1-3 15,5 5 1-15,-13-5 2 0,7 1-2 0,1 4-1 16,-1 0 1-16,-1-2 2 0,-5-2-1 0,-1 0-1 0,1 3 1 16,-1 1 0-16,2-5-2 0,-2 1 1 0,1 3 0 15,-1-3 2-15,1-1-1 0,-1-3 0 0,-5 8-1 16,5-2 1-16,1 3 0 0,-1-6 0 0,1 0 0 0,-1 1-1 16,1 0 1-16,6-4 0 0,-7 3-1 0,1 5 0 15,-1-5 1-15,2 1-2 0,-2-1 2 0,-7 1 0 0,8 0-2 16,0 0 0-16,-8-1 0 0,8 5-1 0,-7-5 2 15,0 5 0-15,1-5-1 0,5 2 2 0,-6-5-2 16,7 3 0-16,-7 1 0 0,0 3-10 0,7-3 13 0,-7-1-3 16,6 1 1-16,1 0-2 0,-1 3 1 0,1-4 3 15,6 5-4-15,-7-1 5 0,1-3-1 0,6-1-3 0,0 1 3 16,0 4 0-16,0-5-3 0,-6 1 2 0,6-1 1 16,6 1-2-16,-6 0-1 0,7 3 0 0,-7-3 2 15,7-4-1-15,-7 3-1 0,6 4 0 0,-5-2 0 0,5-2 1 16,-6 5 0-16,1-5 0 0,-1 0 0 0,-1 2 0 15,8-5 4-15,-7 3 0 0,0 0-5 0,0 2 4 16,1-1 0-16,-2-4-4 0,8 3 4 0,-7 4-4 0,0-7 3 16,6 7-3-16,-5 1 3 0,-1-5 0 0,6 1 0 15,-5 4 0-15,-1-8-1 0,-1 3 0 0,-5 1 0 16,7-4 0-16,-8 3 0 0,1-3 0 0,-1 4 0 0,1 3 0 0,-7-3 0 16,7-4 0-16,-7 7 0 0,-1-7 0 0,7 0 0 15,-5 7-3-15,-1-7 1 0,0 4 3 0,-6-4 0 16,5 0-4-16,1 0 4 0,1 7-3 0,-8-10 0 0,8 6 4 15,-1-3-1-15,-1 0-3 0,1 0 4 0,1 4-1 16,-1-4 0-16,0 0 0 0,0 0-4 0,-1-4 1 0,2 4 4 16,-1 0-2-16,0 0 2 0,0 0-1 0,0 0 0 15,1 0-3-15,-2 0 3 0,1 0 0 0,-6 0 0 0,6 0 0 16,-7 0 0-16,7 0 0 0,-6 0-1 0,-1 0 1 16,1 0 0-16,6 0-3 0,-6 0 1 0,-1 0 2 15,1 0 0-15,6 0 0 0,-7 0-1 0,7 0 0 0,-6 0-3 16,6 0 4-16,-1 0-1 0,-5 0 1 0,7 0-4 15,-8 0 4-15,7 0 0 0,-6 0-4 0,6 0 4 0,-6 0-2 16,-1 0 2-16,1 0-4 0,-2 0 4 0,9 0 0 16,-7 0 0-16,-1 0 0 0,0 0 0 0,8 0 0 15,-8-3-1-15,8 3-3 0,-8 0 4 0,7-4 0 0,-6 0 0 16,-1 1-1-16,7-1 0 0,0 4 1 0,0-3 0 16,-7-1-3-16,7 4-1 0,0-4 1 0,-6 4 0 15,7-7 0-15,-2 3 2 0,-5 4 2 0,6-3-1 0,-6-4 0 16,5 2 0-16,-5 5 0 0,0-3 0 0,-1-1 0 15,1 1 0-15,0 3 0 0,5 0-4 0,-5 0 4 0,6 0-1 16,-6 0-3-16,5 3 3 0,-5-6-3 0,6 3 4 16,-6 0-4-16,5 0 4 0,1 0-3 0,-6 0 3 0,6 0-3 15,1 0 3-15,5 0-4 0,-7 0 1 0,2 0 4 16,-1 0-4-16,0 0 3 0,0 0 1 0,0 0-1 0,7 0 0 16,-7 0 0-16,-1 0 0 0,2 0-4 0,5 0 1 15,-6 0 0-15,7 0 0 0,-7 0 0 0,6 0 1 0,-5 0 0 16,5 0 0-16,-6 0 0 0,7 0 0 0,-7 0 0 15,7 0 3-15,-7 0-3 0,6 0 3 0,1 0-3 0,-7 0 3 16,7 0-4-16,-1 0 4 0,1 0-4 0,-1 0 1 16,1-4 3-16,-1 0-2 0,1 1 2 0,5-1-4 15,-5 0 4-15,-1 4-4 0,1-6 4 0,0 6-4 0,0-4 3 16,6-1-1-16,-13 5 1 0,13 0-2 0,-7 5-1 16,1-10 2-16,-1 10-1 0,1-10-1 0,-1 10 0 15,1-5-1-15,-7-5 1 0,7 5 0 0,-1 0 1 0,-6 0-1 16,7 0 1-16,-7 0-1 0,0 0 1 0,7 0 1 15,-1 0-1-15,-6-3 0 0,7 3 0 0,-1 0 1 0,1 0 0 16,-1 0 0-16,1 0-2 0,-1 0 1 0,1-3 0 16,-7 6 2-16,7-3-2 0,-1 0-2 0,1 0 3 0,-1 0-1 15,-6 0 0-15,13 0 0 0,-13 0 1 0,7 0 0 16,-1 0-1-16,1 0 0 0,-1 0 0 0,2 0 1 16,-2 0 0-16,1 0-1 0,-1 0-1 0,1 0 2 0,-1 0 0 0,1 0-1 15,-1 0 1-15,7 0-1 0,-6 0 1 0,-1 3 1 16,1-3-2-16,-1 0 0 0,2 9 0 0,-2-9 1 15,1 0-1-15,-1 0-2 0,1 3 0 0,6-3 1 0,-13 3 2 16,13-3 0-16,-13 4 1 0,13-4 0 0,-7 0 0 16,1 0 0-16,-1 0 0 0,1 4 0 0,0-8 0 15,0 4 0-15,-1 0-1 0,7 0 0 0,-6 0-3 0,-1 0 0 16,1 0 1-16,5 0 0 0,-5 0 0 0,7 0 0 16,-8 0 1-16,7 0 3 0,0-4 0 0,-7 4-2 0,8-3-2 15,-1 3 1-15,-7 0 2 0,7 0 1 0,-6-3-4 16,7-1 3-16,-8 4 1 0,1-5 0 0,-1 10-1 15,1-10 0-15,-1 10 0 0,1-5 0 0,-1-5-3 0,1 5 0 16,-7 5 2-16,6-5 1 0,1-5 0 0,-7 5-2 16,7 0 1-16,-7 0 1 0,0 0-2 0,6 0-1 0,-6 0 2 15,6 0 2-15,2 0-1 0,-9 0 0 0,7-3-1 16,2 3 0-16,-9 0 0 0,8 0 0 0,-1 0-2 16,2 0 0-16,-9 0 0 0,7 0 0 0,2 0 1 0,-9 0 0 15,8 0 2-15,-7 0-1 0,6 0 2 0,1 0-3 16,-7 0 3-16,6 0-3 0,-5 0 4 0,-1 0-2 0,6 0 1 15,-5 0-1-15,-9 0-1 0,9 0 0 0,-1 0 2 16,-6 0-2-16,-1-3 2 0,7-2-2 0,-6 5-2 0,0 0 2 16,-1-3 0-16,-6 0 2 0,12-2-2 0,-5 5 0 15,0-6 0-15,-1 1 1 0,1 1-1 0,0 1-1 16,5 0 2-16,-5-5 0 0,6 8 0 0,0 0 0 0,-7-7 0 16,8 3-1-16,-1 1 1 0,0-1 1 0,0 4-1 15,7 0 1-15,-7-3-1 0,0-1 0 0,7-7 3 0,-8 3 0 16,8 8-2-16,-7-6 2 0,6 1 0 0,-6-2 0 15,7 4 0-15,-1-5 0 0,-6 5 0 0,1-1-1 0,-1 4 0 16,6-4 0-16,-5-3-2 0,-9 7-2 0,9 0 3 16,-7 0-4-16,0-3 3 0,-8 3-4 0,8-5 0 0,-7 2 3 15,-1 3-4-15,-4-5-1 0,-2 2-5 0,0 0 0 16,-6-1-3-16,6 4-9 0,-6-4-7 0,0-3-11 16,0 3-7-16,0 0-8 0,0 1-12 0,0-1-10 0,-6 4-14 15,0-3-1-15,0-1 10 0,-2 0 7 0</inkml:trace>
  <inkml:trace contextRef="#ctx0" brushRef="#br0" timeOffset="195963.89">1308 7400 403 0,'-19'32'14'0,"6"2"0"15,0-1 0-15,0 3-1 0,6 1 0 0,1-1-5 0,6 1-1 16,0-4 0-16,6 4 1 0,1 0 0 0,6-8-1 16,7 0-2-16,-1-3 1 0,7-5 0 0,0 2-1 15,7-4-2-15,-1-5-2 0,1 1 0 0,6-8 0 0,0-4 4 16,0 5-5-16,0-11 3 0,0-2-3 0,7-2 4 15,-7-7-5-15,-1 0 5 0,2-6-4 0,-1-6 4 16,0 1-3-16,1-4 2 0,-8-4-4 0,-7-1 5 0,2 2-5 16,-7-4 5-16,-8-1-5 0,2-3 0 0,-8 3 0 15,0 0 0-15,-6-2 5 0,0 2-5 0,-6-4 5 0,0 4-3 16,-8-2-3-16,2 5 6 0,-1-3-6 0,-1 4 3 16,-6 1 2-16,2 3 0 0,-2-1-5 0,-7 4 4 15,8 4 0-15,-7 4-6 0,6-1 4 0,-6 5-2 0,7 3-6 16,-1 3-1-16,0 1-7 0,2 7-1 0,4 0-6 15,-5 5-3-15,5 2 0 0,2-1-10 0</inkml:trace>
  <inkml:trace contextRef="#ctx0" brushRef="#br0" timeOffset="196485.82">1445 7316 401 0,'-6'40'9'0,"-8"1"-1"0,2-6-1 0,12 11-2 0,-6-11-2 16,6 6-9-16,0-9-1 0,6 6-2 0,0-6 0 16</inkml:trace>
  <inkml:trace contextRef="#ctx0" brushRef="#br0" timeOffset="196906.67">3262 7004 406 0,'13'0'26'0,"7"-4"-3"0,6-3-4 16,0 3 1-16,7-3-2 0,-1 0-9 0,1-5-1 0,6 2-3 15,0-1-2-15,0 0-1 0,6-4-2 0,2 1-2 16,-9-4-7-16,7 3-3 0,-5-4-7 0,-1 1-8 0,0-1-13 16</inkml:trace>
  <inkml:trace contextRef="#ctx0" brushRef="#br0" timeOffset="197097.23">3581 6591 402 0,'-6'37'30'0,"0"10"-1"16,-1 4-7-16,7 4 3 0,-7 3-6 0,1 1-2 0,-1 0-7 15,7 0 3-15,-6-5-4 0,6-7-2 0,0-3 0 16,-6-6-6-16,12-2-3 0,-6-7-6 0,0-3-3 15,6 0-6-15,1-4-5 0,6 0-6 0,-6-8-1 0,5 0-15 16</inkml:trace>
  <inkml:trace contextRef="#ctx0" brushRef="#br0" timeOffset="197327.94">4520 6876 413 0,'-27'40'18'0,"8"4"-4"0,0 0 1 0,-1-4-2 0,0-3-3 15,1-1-7-15,-1-2-1 0,7-8-6 0,0-4-2 16,0-4-3-16,7-4-8 0,6-3 0 0,-7-3-5 15</inkml:trace>
  <inkml:trace contextRef="#ctx0" brushRef="#br0" timeOffset="197474.93">4370 6865 410 0,'20'14'18'16,"5"5"-4"-16,-5-1-1 0,6 4-2 0,0-3 1 0,0 6-12 15,7-3 3-15,-1 0-4 0,1-4-9 0,-1 5-2 16,1-5-7-16,-1 0-2 0</inkml:trace>
  <inkml:trace contextRef="#ctx0" brushRef="#br0" timeOffset="197964.89">3028 6861 403 0,'-45'59'22'0,"-2"3"2"0,2 0-3 0,13 8-1 0,-1 0-1 16,1 3-7-16,12 4 0 0,7 0 1 0,0 0-2 15,13 0-3-15,6 0 0 0,8-4-3 0,12-3 1 16,0-1 0-16,13-6 2 0,0-5-1 0,13-7 0 0,7-3-3 16,6-4 2-16,0-11-1 0,6 0 0 0,8-11-1 15,-2 0 0-15,8-7-4 0,0-5-1 0,6-10 1 0,7 0 0 16,-7-3 0-16,0-9 0 0,7-5 4 0,-7-3-4 0,0-5 5 15,0-4-4-15,-6-4 2 0,-1-3 2 0,-5-4 0 16,0-8 1-16,-2-4 3 0,-6-3-3 0,-6-6 0 16,2-6-2-16,-2-2-1 0,-14-4 0 0,1-1 3 0,-6-4-5 15,-13 2 0-15,-1-1 4 0,-5-3-5 0,-8 3 2 16,-13 4 1-16,1 4-4 0,-14-2-1 0,1 5 1 16,-13 4-8-16,-8 7 0 0,-5 0-3 0,-8 11-1 0,-5-1-4 15,-14 9 1-15,7 3-3 0,-13 8 3 0,0 3-2 16,-6 8 1-16,6-1 1 0,0 8 1 0,-1 2 2 0,7 2-4 15,1 6-2-15,6 4-4 0,6 5-4 0</inkml:trace>
  <inkml:trace contextRef="#ctx0" brushRef="#br0" timeOffset="198819.91">7274 7267 407 0,'65'5'15'0,"0"-5"-1"0,1 0 0 0,5 0-1 0,1 0-3 16,0 0-2-16,-7 0-1 0,6-5 1 0,1 5-2 15,0 5 1-15,-1-5 1 0,1-5-1 0,0 2-1 0,-7 0-4 16,6-1 4-16,-6 0-2 0,7-2-3 0,-14-3 0 15,7 2 4-15,-6 0 0 0,-7 0-4 0,-5 0 3 0,-2 0-1 16,-6 3 3-16,-7-4 0 0,-6 1 2 0,-6 3 3 16,-7-2 1-16,0-2 4 0,-6-4-5 0,-7 1 4 0,-7 0-2 15,0-4 0-15,-6 1 0 0,1-4 0 0,-2-4-1 16,-5 0-1-16,-1 0-3 0,1 0 1 0,-8-3-1 0,2 2-2 16,5 2-2-16,-6 2-1 0,7-4-7 0,-1 9-7 15,0 1-5-15,1-4-8 0,-1 7-10 0,8 0-6 0,-2 1-12 16,-6 6-17-16,8-1-2 0</inkml:trace>
  <inkml:trace contextRef="#ctx0" brushRef="#br0" timeOffset="200068.11">8974 7174 414 0,'-7'3'26'0,"1"0"2"0,-6 5 1 0,-2 3-1 0,-6 3 2 16,1 4-5-16,-13 4 0 0,5 4 3 0,-11 3-1 0,-2 8 0 16,1 0-4-16,-6-1 1 0,-1 4-6 0,7 5 2 0,-13-6-6 15,13 1 2-15,-7 2-4 0,7-6-2 0,6 1-2 16,-5-5-2-16,11-2-1 0,-5-4-4 0,12-4-6 16,-5-1-7-16,11-2-3 0,-6-5-7 0,8-3-6 0,5 0-6 15,-6-3-10-15,6 0-7 0,1-4-9 0,0-1-16 16,6-6 6-16</inkml:trace>
  <inkml:trace contextRef="#ctx0" brushRef="#br0" timeOffset="202054.86">2611 7949 403 0,'0'0'17'0,"0"0"0"0,0 0 1 0,0 0-4 16,0 0 5-16,0 0-5 0,0 0-3 0,0 0-2 16,0 0 2-16,0 0 0 0,0 0-1 0,0 0 3 0,0 0-5 15,0 0 3-15,0 0-5 0,0 0 5 0,0 0-1 16,0 0-2-16,0 0-2 0,0 0-3 0,0 0 4 15,0 0-3-15,0 0 0 0,0 0 2 0,0 0-1 0,0 0 0 16,0 0-3-16,0 0 0 0,0 0-1 0,0 0 1 16,0 0-1-16,0 0 0 0,7 0 0 0,-7-3 0 15,6 0 0-15,-6-2 0 0,6 2-1 0,2-1 1 0,4 1 2 16,-6-5-1-16,8 1 0 0,-8 0-2 0,7 4 2 16,7-6 0-16,-8 1-3 0,8-2 1 0,7-1 0 0,-9 0 0 15,16 0 2-15,-2-4-2 0,1 0 0 0,6 1 0 16,6 0 0-16,-5-5 0 0,11 2 0 0,-5-3 1 0,7-2-1 15,4 1 1-15,-4-2-1 0,5-2 0 0,8 3 1 16,-1-3-9-16,0-5 10 0,7 4-1 0,5-3 0 16,2 7 0-16,6-7 1 0,-1 3-1 0,1 1 0 0,6-5 0 15,-6 9 0-15,6-8 0 0,-7 6-1 0,7 1 1 16,-6-4-1-16,6 8 0 0,-6-4-2 0,0 3 3 0,-7-1-1 16,1 5 0-16,-2-4 0 0,-5 4 0 0,0 0-2 0,-1 5 2 15,-12-5 0-15,6 4-2 0,-6 0 0 0,-1 1 3 16,-5-2 0-16,5 5-1 0,-6-5 0 0,-6 6 0 15,5-6 1-15,-5 5-1 0,0-1 0 0,-7 1 0 0,-6 0 0 16,6-1 1-16,-7 1-1 0,-6 4 0 0,1-5 0 16,-9 5 0-16,2-1 0 0,-6 0 0 0,-1 4-1 15,-1 0 1-15,-5 0-1 0,0-3 1 0,-7 3 0 0,6 0-1 16,-6 0 2-16,0 3-6 0,0-3 2 0,0 0-4 16,0 0-3-16,0-3-7 0,0 3-7 0,-6 0-10 0,6 0-6 15,0 0-15-15,-7 0-18 0</inkml:trace>
  <inkml:trace contextRef="#ctx0" brushRef="#br0" timeOffset="205378.67">4546 7653 401 0,'-26'10'9'0,"-7"5"0"0,7 0-3 0,-7-4 2 0,7 3-1 16,-6 1-4-16,-1 1-1 0,-6 1-2 0,7-2 0 15,-8 3 1-15,-5-4 3 0,5 5 0 0,-5-1 1 0,0-3 0 16,-7 3-4-16,-1 2 4 0,1-3-4 0,-6 1 4 16,6 1-4-16,-7-4 4 0,6 3-2 0,-5-1 2 15,6-2-5-15,-6 4 2 0,12-4 3 0,-6 3-3 0,0-4 1 16,6 5 0-16,0-4 0 0,-6-1 3 0,7 4 2 15,-1-3 0-15,1-4 0 0,-1 4 0 0,1-4-4 16,6 0 1-16,-7 4 0 0,7-4-1 0,0-1 1 0,-1-2-1 16,1 3 0-16,7-1-2 0,-1-2 2 0,1 3 0 15,6 0 0-15,-7-4 0 0,13 5 0 0,1-5 0 0,-1 0 0 16,1 1-1-16,0-5-2 0,12 4 2 0,-6-7 2 16,6 5 0-16,1-2-1 0,0-3-1 0,6 3 0 0,-7-3-1 15,7 0 0-15,0 0-1 0,0-3-2 0,0 3 1 16,0 3-1-16,0-6-1 0,0 3 1 0,0 0-3 0,0 0 4 15,0 0-2-15,0 0 0 0,0 0 1 0,0 0 0 16,0 0-1-16,0 0 1 0,0 0 1 0,0 0-1 16,0 0 0-16,0 0 0 0,0 0 0 0,0 0 0 0,0 0 0 15,0 0 0-15,0 0 0 0,0 0-1 0,0 0-1 0,0 0 4 16,0 0-5-16,0 0 2 0,0 0 2 0,0 0-5 16,0 0 4-16,0 0-5 0,0 0 3 0,0 3 1 0,0-3-4 15,0 0 1-15,0 0 5 0,0 0-3 0,0 0 3 16,0 0-2-16,0 4 2 0,0-4-3 0,0 0 3 15,0 0-2-15,0 0 2 0,0 0-2 0,0-4 3 0,0 4-3 16,0 0 3-16,0 0-3 0,0 0 1 0,0 0-1 16,0 0 3-16,0 0-2 0,0 4-1 0,0-4 3 0,0 0 0 15,0 0-2-15,0 0 2 0,0 0-2 0,0 0 2 16,0 0-2-16,0 0 0 0,0 0 0 0,0 0 2 16,0 0-1-16,0 0-1 0,0 0 3 0,0 0-1 0,0 0-1 15,0 0 2-15,0 0-3 0,0 0 2 0,0 0-2 16,0 0-2-16,0 0 3 0,0 0 2 0,0 0-3 15,0 0 1-15,0 4 2 0,0-4-2 0,0 0 1 0,0 0-2 16,-7-4-9-16,7 4 8 0,0 0 4 0,7 0-2 16,-7 0 2-16,-7 0 0 0,7 0-5 0,0 0 5 0,0 0-3 15,7 0 0-15,-7 0 3 0,7 0-2 0,-1 0-1 16,-6-4 1-16,6 4 2 0,1-3-2 0,6 3-1 16,-6-3 0-16,-1-2 1 0,7-2 0 0,-6 0 0 0,5 3-2 15,1-3 4-15,-6 0-4 0,6 2 4 0,1-2-2 16,4 0 0-16,-4 0 2 0,5-1-2 0,1 1 0 0,-1-4 0 15,1 4 2-15,0-4-3 0,6 0 1 0,-7 4 2 0,7-4 0 16,0 0 0-16,0 0-1 0,0 0-3 0,0 0 1 16,7-1-2-16,-8 2 3 0,8-5 2 0,-1 4-4 15,-5-4 1-15,5 4 1 0,1-3 2 0,6-5-4 0,0 5 0 16,0-4 2-16,1-1 2 0,-1 0-2 0,6-2 0 16,1-1 2-16,-1 0 0 0,7 0-1 0,1-3-1 0,-2 2 1 15,2-6 0-15,5 4 0 0,1-1 0 0,0 0-4 16,-1 0 1-16,0 4 2 0,8-3 2 0,-7 0-1 15,6-2-2-15,-6 1 2 0,6 4-2 0,0 1 0 0,-7-1 0 16,7 0 2-16,0-4-2 0,7 4-1 0,-7 4 1 16,7-4 2-16,-1 0-2 0,8 4 2 0,-8-4-2 0,1 0 0 15,6 3-1-15,-6-3 1 0,-1 4 0 0,-6 0 2 16,7-1 0-16,-7 2-3 0,0-2 0 0,0 4 1 16,0 1 0-16,-6-1 3 0,0 5-4 0,-1-3 0 0,-5 3 1 15,-2-1 0-15,2 3 0 0,-7 1 0 0,-7-1 1 16,-1 1-1-16,1 4 1 0,-6-4-1 0,-1 3 1 0,-6 0-1 15,1 4 1-15,-1-4-1 0,0 1 3 0,-7-1-3 0,1 4 1 16,0 0-1-16,-8-3 1 0,2 3-1 0,-1 0 1 16,-1 0 0-16,-5 0 0 0,0 0 1 0,-1 0 2 15,0 0 0-15,-6 0 1 0,0 0 0 0,0 0-4 0,0 0 4 16,0 0-4-16,0 0 4 0,-6 0-2 0,0 0-2 16,6 0 5-16,0 0-2 0,-7 0-3 0,0 0 1 0,1 0 4 15,6 0-1-15,-6 0-2 0,-1 0-3 0,7 0 5 16,-6-4-5-16,-1 4 4 0,7 0-5 0,-7 0 5 0,7 0-5 15,-6 0 4-15,6-4-2 0,0 4 2 0,0 0-6 16,0 0 0-16,0 0 0 0,0 0-2 0,0 0-1 16,0 0-6-16,0 0-7 0,0-3-2 0,0 3-3 0,0 0-9 15,0 0-14-15</inkml:trace>
  <inkml:trace contextRef="#ctx0" brushRef="#br0" timeOffset="206881.84">1667 7081 401 0,'-13'0'10'0,"-7"4"0"0,8-1-3 15,-2 5 0-15,-5-4 0 0,-1 6-5 0,0 2 2 0,1-2 0 16,-1 9-3-16,-6-1 1 0,0 1 2 0,7 6 0 15,-7 0 0-15,0 1-1 0,-1 3 0 0,1 5 0 16,7-1-1-16,-1-1-3 0,1 5 1 0,0-5-4 0,5 10-1 16,1-10-1-16,1 5 0 0,5-4-5 0,0 4-4 15,7-4-1-15</inkml:trace>
  <inkml:trace contextRef="#ctx0" brushRef="#br0" timeOffset="208856.57">4735 6495 407 0,'-73'84'32'0,"2"8"-5"0,-7 6 2 0,-7 9-1 16,0-1 2-16,1 8-7 0,0 3-1 0,-8 0-6 15,1 0 3-15,6 1-4 0,-6-5-1 0,6-3-1 16,0-4-2-16,8-7 0 0,5-4 0 0,0-3-1 0,13-8-2 16,1-10-4-16,12-1-3 0,0-15 3 0,1-2-1 15,13-9-2-15,-1-3-4 0,7-11-3 0,0-4-4 0,7-7 2 16,-1-7-4-16,0-4 0 0,8-4-5 0,-2-7-1 15,1-3-5-15,1-5 0 0,4-7-5 0,2-3 1 16,-6-8 1-16,12-2-3 0,-7-6-1 0,7-5-4 0</inkml:trace>
  <inkml:trace contextRef="#ctx0" brushRef="#br0" timeOffset="209376.71">3347 6528 403 0,'78'69'18'16,"7"5"2"-16,0-1 0 0,-1-4-1 0,1 4 1 15,6-2-7-15,0-6 0 0,-6 1-1 0,6-3 5 0,0-8-4 16,1-4 1-16,-1-4-1 0,0-2 0 0,0-6-2 16,7 2-2-16,-1-4 2 0,-5-4 1 0,5 0 0 15,1 0-1-15,-1-7-5 0,-6-1 5 0,1 1-2 0,-7-5 0 16,-1-2-1-16,1-1 0 0,-7-3 0 0,-7-4 0 16,2 4-1-16,-15-7 0 0,1 2-1 0,-8-3-1 0,-4 1 0 15,-9-1-1-15,1-3 0 0,-13 3-3 0,1-3 4 0,-8-1-3 16,-6 1 0-16,1 0 0 0,-8-4-1 0,0 0-2 15,-6 3 4-15,7-3-2 0,-7 0-1 0,0 0-1 16,0 0-2-16,0-3-1 0,-7 3-8 0,7 0-9 0,0 0-13 16,0 0-10-16,0 0-14 0,-6-4-23 0,6-3 6 15</inkml:trace>
  <inkml:trace contextRef="#ctx0" brushRef="#br0" timeOffset="-191172.39">9502 6231 409 0,'0'15'22'16,"0"3"0"-16,0 8 2 0,-7 7 1 0,1 7 0 0,-1 11-9 15,1 8 3-15,-1 10-2 0,0 8 4 0,-5 11-5 16,-2 11 1-16,8 4 0 0,-7 14-1 0,0 0 0 15,0 4-1-15,7 3-3 0,-8 1 4 0,2 0-1 0,-2 0-1 16,8-5 2-16,-7-2-1 0,7-8 0 0,-2-8-1 16,2-3-4-16,0-7 2 0,0-8-4 0,-1-7 2 0,0-7-1 15,7-8-5-15,-6-10 2 0,6-5-2 0,0-7 0 16,-7-7-5-16,7-8-1 0,0-2-4 0,0-5-2 16,0-7-7-16,-6-4-2 0,6-3-5 0,0 0-7 0,0-1-2 15,-7-10-4-15,7 0 0 0,-7-5-3 0,1-2-3 16,6-1 1-16,-6-6-1 0,0-1-7 0,6-4-8 0</inkml:trace>
  <inkml:trace contextRef="#ctx0" brushRef="#br0" timeOffset="-190018.47">9312 6172 415 0,'20'0'23'0,"0"-3"-2"0,5 0 0 16,15-4-3-16,-1 2 1 0,7-2-7 0,6 0 0 16,6-4 0-16,7 4-3 0,14-5-2 0,-8 1-1 0,14-3 0 15,6-1 4-15,1-3-4 0,5 0 3 0,1-5-1 16,-1 5-1-16,8-8-4 0,-1 5 3 0,0-5-4 15,0 0 0-15,0 4 3 0,1-3-4 0,-1 3 3 0,7 0 0 16,-7 3-1-16,0 1-1 0,0-1-2 0,0 6 2 16,-6 1-4-16,-1 1 3 0,2 0-4 0,-2 8 4 0,-5-2-4 15,-7 2 4-15,-8 3-3 0,2 0 2 0,-2 0-1 16,-12 0 0-16,-6 3-1 0,0 5 1 0,0-1 2 0,-14-3-2 16,1 3 1-16,-7 4-1 0,-1 1 1 0,-5-1 2 15,-7 7-3-15,7-7 0 0,-14 7 4 0,8 0-1 16,-15 1-2-16,8-1 5 0,-7 7-2 0,-6 5 2 0,-1-1 1 15,-6 5-1-15,7-2 4 0,-7 8-2 0,0 1 4 0,0 3-1 16,0-1 0-16,0 5 1 0,-7-1-3 0,1 5 4 16,-1 0-5-16,0-1 2 0,1 0-1 0,0 4 2 0,-8-4-3 15,8 4-2-15,0-4 2 0,-8 5-1 0,8-2 0 16,-1-2-1-16,-5 3 0 0,5-4-1 0,0 0 0 16,1 4-1-16,0-4 0 0,-8 0-1 0,8 5 0 0,-1-6-1 15,-6 2-1-15,7 3-1 0,-7-4 2 0,7 5-1 16,-2-5-2-16,-4-4 0 0,5 5 3 0,1-1-4 0,-1-7 3 15,1 4-4-15,-1-9 4 0,1 5-4 0,0-2 3 16,-8-3 0-16,8 5 0 0,-1-7-2 0,-6 3 0 16,0-3 3-16,7-1-2 0,-8 1 1 0,2 0 0 0,-2 0 0 15,2-5 0-15,-1 1 0 0,-1-3-1 0,-6 0 1 16,8-5 0-16,-1-3 1 0,6 0 0 0,-6-4 2 16,1 1 2-16,4-9-1 0,-4 1 0 0,5 0-1 0,0 1 0 15,1-2-1-15,0-2 0 0,-1-1-1 0,1 0 0 16,-1 0-2-16,-6 1 2 0,7-1-4 0,-8 0 2 0,8 1 0 15,-7-1 2-15,0-2-2 0,0 1 1 0,-1 2 0 16,2-1-2-16,-8-3 1 0,7-2 3 0,1 7-2 0,-14-6 0 16,6 5 0-16,0-5 1 0,-5 1-2 0,-2 0 0 0,1-4 3 15,-6 3-1-15,5 0-1 0,-5 2 3 0,-7-2-3 16,7 1 3-16,-8 3-2 0,-5-3-1 0,6 3 2 16,-7-3 1-16,1 6-2 0,-1-2-1 0,-7-1 0 0,2 4 4 15,-2-3-4-15,-5 0 4 0,-1-1-2 0,-6 4-2 16,0-4 4-16,-6 4-1 0,6 0-2 0,-14 0 0 0,8 0 1 15,-8 0 1-15,1 3 0 0,0 0 2 0,-7-2 1 16,7 2-1-16,-7 2 0 0,0-2 1 0,1 4-1 16,0-3 3-16,5 0-3 0,-5-5 4 0,12 9 0 0,-6-8-1 15,6 4-2-15,7-5 2 0,0 2-5 0,12 1 2 16,2-4 1-16,-1 2-1 0,13 0-3 0,-7-5 1 0,7 2-4 16,6-1 3-16,1 1-4 0,-1-5 3 0,7 5-3 15,6-5-1-15,1 4-2 0,-7-7-3 0,6 8 1 16,8-8-5-16,-8 4-1 0,7-4-6 0,-1 7-2 0,2-7-8 15,6 0-2-15,-8 0-10 0,8 0-1 0,6 0-9 16,-7 0-9-16,7 0-12 0,-6 0 1 0</inkml:trace>
  <inkml:trace contextRef="#ctx0" brushRef="#br0" timeOffset="-189024.31">13741 6568 404 0,'85'-55'18'0,"6"1"4"0,1-2 6 0,5 1-2 15,7 4 2-15,1 4-6 0,-1 0-3 0,1-2-2 0,5 5-1 16,1 4-3-16,-1 0-2 0,1-1-2 0,0 5 0 16,6-1-1-16,-6 5-2 0,6 2 3 0,1 1-2 15,-2-1-2-15,1 5 0 0,1 2 2 0,-1 2 1 0,-7 2 0 16,8 4-1-16,-7 1-1 0,-7 3-1 0,1 0-1 16,-2 0-1-16,-5 4-1 0,-7 3 0 0,0 1-2 0,-6-1-3 15,-7 4 1-15,0 0-5 0,-6-4 3 0,-7 4-6 16,0 4 2-16,-6-4-3 0,-7 0-5 0,0 0-1 15,-7 0-2-15,2 4-6 0,-9-1-5 0,-5 1-3 0,-1 0-9 16,-5-1-7-16</inkml:trace>
  <inkml:trace contextRef="#ctx0" brushRef="#br0" timeOffset="-187804.13">12693 7324 403 0,'0'0'16'0,"0"0"-2"0,0 0 0 16,0 0-1-16,0 0 2 0,0 0-4 0,0 0 0 0,0 0-2 16,0 0 1-16,0 0-2 0,0 0 1 0,0 0 0 15,0 0 0-15,0 0 0 0,0 0 2 0,0 0-3 16,0 0 0-16,0 0 3 0,0 0 0 0,0 0-2 0,0 0 0 16,0 0-1-16,6 0 0 0,-6-5-1 0,7 2 1 0,0-5 1 15,5 4 0-15,2-3-4 0,-1-4 1 0,6-3 2 16,0-1 0-16,1-4-4 0,6-6 2 0,7 3 1 15,-1-3 0-15,7-9 0 0,7 5 0 0,-1-7-1 0,2-1 0 16,11-4-1-16,0-2-1 0,1-1 1 0,-1 1-2 16,7-6-1-16,0 2-1 0,8-1 0 0,-8 4 0 0,6 1 0 15,-6-6-2-15,7 9 1 0,0-4-1 0,-7 8 0 16,6-6 0-16,-5 6-1 0,-1 3-4 0,-6 1-2 16,-1 2-1-16,0 1-2 0,-5 0-5 0,-1 4-5 0,-7 2-2 15,-5 2-3-15,-1-2-6 0,0 4-7 0,-13 5-7 16,0-1-11-16,0 0-13 0</inkml:trace>
  <inkml:trace contextRef="#ctx0" brushRef="#br0" timeOffset="-185319.83">13019 5902 414 0,'-6'18'21'0,"-2"4"0"0,2 3-3 15,0 1 2-15,-1 7 1 0,-6 4-3 0,0 3-2 16,0 0 1-16,0 3 0 0,-7 6 2 0,1 2 0 0,6 4-1 15,-6 7-1-15,-1 1 3 0,-6 6 0 0,7 5-2 16,-1 2 0-16,0 5-3 0,-6 3 2 0,7 4-3 0,-1 4-1 16,1 3-1-16,5-3 3 0,-6 2-5 0,8 2 3 15,-1-8-2-15,0-1 0 0,6 3-1 0,-5-10 3 16,12-7-1-16,0-4 0 0,-8-6-1 0,8-1-3 0,0-11 2 16,0-7 0-16,0-4-1 0,0-3-1 0,0-4-1 15,0-7 1-15,0-1-2 0,0-6-1 0,0-1 0 0,0-6-1 16,0-5 0-16,0 4 0 0,0-8 0 0,0 1 0 15,0-4-1-15,0 0-1 0,0 0 1 0,0 0-2 16,0 0 0-16,0 0 1 0,0 0-1 0,0 0-1 0,0 0 0 16,0 0-2-16,-6 0 2 0,6 0-3 0,-6 0-1 0,6 0-4 15,-7 0-1-15,0 0-3 0,7-4-8 0,-6 1-2 16,6-1-3-16,-6 0-5 0,6-4-6 0,0 6-5 0,0-6-7 16,0 0-5-16,6-3-1 0,-6 4-6 0,0-4-9 15,0 4-6-15</inkml:trace>
  <inkml:trace contextRef="#ctx0" brushRef="#br0" timeOffset="-181206.51">9397 6198 402 0,'0'0'20'0,"0"0"0"16,0 0 0-16,0 0 1 0,0 0-2 0,0 0-4 16,0 0-2-16,0 0 0 0,0 0-2 0,0 0 3 0,0 0-5 15,0 0 4-15,0-4-2 0,0 4-1 0,0 0 0 16,0 0 0-16,0 0 0 0,0 0 0 0,0 0-3 0,0 0 1 16,0 0 3-16,0 0-1 0,0 0 0 0,0 0-1 15,0 0-2-15,0 0 1 0,0 0-1 0,0 0-2 0,0 0-1 16,0 0-2-16,0 0 2 0,0 0-1 0,0 0 1 15,0 0-1-15,0 0 0 0,0 0-1 0,0 0-2 0,7 0 3 16,-7 0-1-16,7 0 1 0,-1 0-1 0,1 0 0 16,-1 0-1-16,7 0-2 0,-6 0 3 0,5 0-1 0,2 0 1 15,-1 0-1-15,0 0 0 0,6 0-1 0,-5-3 0 16,11 3-1-16,-5-5 2 0,6 3 0 0,0-2 0 16,7-4-2-16,-1 5 1 0,7-5-1 0,0 1 2 0,7 0 0 15,-1-4-1-15,7 0 0 0,7 3 0 0,0-2-1 16,6-1-2-16,0-4 1 0,0 4 1 0,0-3-4 0,7-1 3 15,0 4 0-15,-1-4-2 0,1 4 1 0,6-4 0 16,-7 4-2-16,1 0 1 0,6 0 2 0,-6 1-2 16,0-5 1-16,6 7 1 0,-6-2 0 0,-1-1-1 0,1 0 3 15,0 4-2-15,-7-1 1 0,0-3-1 0,0 7 2 16,0 0-2-16,0 4 0 0,-7-7 0 0,1 4 0 16,0 3 0-16,-1-5 1 0,1 5-1 0,-6-3 1 0,-2 0-1 15,1-1 1-15,-5 0-1 0,-2 1 1 0,0 6 0 16,-5-3 0-16,-8-3 0 0,1 3 0 0,-1 0-2 0,-6 0 2 15,-7 3 3-15,1-3-3 0,-7-3 1 0,0 3 0 16,0 0-1-16,-7 0 0 0,-6 0 0 0,7 0 1 0,-7 0 1 16,0 0-1-16,0 0-1 0,0 0 1 0,0 0-1 0,-7 0-3 15,7 0-1-15,0 0 0 0,0 0-5 0,-6 0-1 16,6 0-5-16,-13-4-3 0,7 4-5 0,-1 0-6 16,-6 0-3-16,0 0-7 0,0 0-5 0</inkml:trace>
  <inkml:trace contextRef="#ctx0" brushRef="#br0" timeOffset="-179797.52">13045 6048 410 0,'-7'48'15'0,"0"6"-1"15,-5 2-2-15,-2 2 0 0,-5 8-1 0,6 1-6 16,0-3 0-16,-7 10 1 0,1-4-1 0,6 3 2 0,0 1 2 16,0-1 0-16,0-4 2 0,-1 0 0 0,8-2 3 0,-7-5-1 15,7 0-1-15,-1-3-3 0,-6-5 2 0,7-2-1 16,0 3 0-16,-2-7-1 0,2-1-3 0,0 1 0 0,-1-4 0 16,0-3-2-16,7 2 0 0,-6-2-1 0,6-1-1 15,0-3-2-15,0-4 0 0,-6 3-1 0,6-3 4 16,6-4-5-16,-6 1 4 0,0-5-4 0,-6 1 0 0,6 0 3 15,0-5-1-15,0 1-3 0,0-3 3 0,0-1-2 16,0-3-2-16,0 0 1 0,0-1 1 0,-7-3 0 0,7-4 2 16,0 1 0-16,0-5 0 0,0 1-1 0,0-1-1 15,0 2 3-15,0-5-3 0,0 0 4 0,0 0-4 16,0 0 4-16,0 0-2 0,0 0 0 0,0 0-2 0,0 3 2 16,0-3 2-16,0-3-2 0,0 6-2 0,0 2 4 15,0-3-4-15,0 2 4 0,0 0-4 0,0 3 3 0,0 1-1 16,0-1-1-16,0 0 0 0,0 4-1 0,0-3 0 15,0 3-2-15,-6-4-3 0,6 4 3 0,0 0-5 16,0 4 3-16,0-5-4 0,-7 5 2 0,7-3-4 0,0 2 4 16,-7-3-3-16,14 3 4 0,-7-3-3 0,0 0 5 15,0-3-3-15,-7 3 5 0,7-8-3 0,7 1 4 0,-7-4-2 16,0 4 4-16,-7-4-3 0,7 0 5 0,0 0-2 16,0-4 2-16,0 4 0 0,0 0-1 0,0 0 1 15,0 0 0-15,0 0 1 0,0 0 0 0,0 0-1 0,0 0 1 16,0 0 0-16,0 0 0 0,0 0-2 0,0 0 4 0,-6 0 0 15,6 0-3-15,-6 0 3 0,-1-4 1 0,7 4 0 16,-7-3-2-16,1-1 2 0,0 1-2 0,-7 3 1 0,13-4 0 16,-7 4-1-16,0-4 1 0,1 0 1 0,-8 4-1 15,8 0-1-15,-6 0-3 0,-2 0 3 0,1 0 0 16,-7 0-2-16,8 0 1 0,-8 0-3 0,-6 4 1 0,7 0 2 16,-7 3 0-16,-1-3-3 0,1 3 1 0,-6 0 1 15,5 1 0-15,-5-2 0 0,-1 3-2 0,1-3-1 0,-7-2-1 16,7 0 2-16,-7-4-1 0,-1 3 1 0,-5-3 0 15,-1 5-2-15,1-5 1 0,-1 0 0 0,-6-5 1 0,0 2 0 16,-1 6-1-16,2-3 3 0,-1 0-3 0,-1 0 0 16,2 0 1-16,-2 0-1 0,-5 5 0 0,-1-2 0 15,0-3-1-15,0 3 1 0,-6-3-1 0,7 5 1 0,-7 2 0 16,0-4 1-16,6 5 0 0,-6-1 1 0,0-3-2 16,6-1 2-16,1 1 1 0,-1-1 0 0,0 2-2 15,0-5 1-15,1 0 1 0,0 7-2 0,-1-7 2 0,1 0 0 16,-1 3 0-16,6-3 0 0,1 8-2 0,1-1 0 15,4-3 0-15,-4 3 0 0,5 1-2 0,1-8 1 0,5 3 3 16,-5 0-2-16,6 1 1 0,-1 0-1 0,-5-1 0 0,13-3-2 16,-7 4 0-16,-1-4 0 0,1 4 1 0,7 0-1 15,-7 4 0-15,6-6 1 0,1-2 0 0,-8 8 1 16,14-8-1-16,-7 4 0 0,1-1 1 0,6-3-1 0,1 8 1 16,-2-8-1-16,1 2 0 0,0-4 0 0,6 4 1 15,1 3-3-15,-1-1 1 0,1-1-4 0,-1 1 4 0,8 0 0 16,-8-1-2-16,6 1-1 0,-5 0 4 0,6 2-4 15,0 2 5-15,7-4-4 0,-8-1 1 0,8 1 3 16,0 3-3-16,-1-7 3 0,7 4-3 0,0 0 3 0,0-4-4 16,-7 0 4-16,7 3-1 0,0-3-2 0,7 4 0 15,-7-4-1-15,0 3-2 0,0 2 2 0,0-5 0 0,-7 3 1 16,7 1-13-16,0-1 12 0,0-3 1 0,0 4-3 16,0-4 3-16,0 0-2 0,0 0-1 0,7 0 0 15,-7 4-1-15,0-4-1 0,7 0 2 0,-7-4-6 0,6 4 1 16,-6 4-3-16,6-4-1 0,2 0 0 0</inkml:trace>
  <inkml:trace contextRef="#ctx0" brushRef="#br0" timeOffset="-179174.34">9241 8778 400 0,'0'0'12'0,"0"0"4"0,0-4-2 16,6 0 0-16,-12 1 0 0,6-5-4 0,6 0 1 16,-6 1 0-16,7-4-3 0,-7-3 3 0,7-5-1 0,-1 1 0 15,1-4-1-15,-1 0 0 0,8-3-1 0,-8-5 0 0,0-6 1 16,8-1-1-16,-2-7 0 0,-5 0-4 15,6-4 3-15,0-2 2 0,-7-2-3 0,8-7 6 0,-8 4 1 16,7-3-1-16,7-1 1 0,-14 4-1 0,7-3 1 0,0 2 1 16,0-3 0-16,0 9-4 0,0-6-1 0,-6 5 3 15,-1 0 0-15,7 7-1 0,-7-4-2 0,2 4 0 0,-2 4 1 16,0 3 1-16,1 1-4 0,-7 4 4 0,6 1-4 16,-6 5 4-16,0 1-2 0,0 0 0 0,0-1-1 15,0 9-1-15,7-6 0 0,-7 1-2 0,0 3 0 0,6 1-1 16,-6 0 0-16,0 0 0 0,0-4 0 0,7 4-1 15,-7-1-1-15,0 1 1 0,0-1 0 0,0 1-1 0,0-1 0 16,0 9 1-16,0-9 0 0,0 9 0 0,0-2 0 16,0 1-1-16,0 4 3 0,0 0 0 0,0 2-4 15,0 2 3-15,0-4 0 0,0 3-1 0,-7 1-2 0,7 0-3 16,0-2-4-16,0-2 2 0,-6 0-4 0,-1 3-6 16,1-3-2-16,6-4-8 0,-7 3-1 0,-5-2-6 0,12-1-5 15,-14 3-6-15,8-7-5 0,-1 8-5 0,1-4-4 16,6 0-8-16,0 0-10 0,-7 0 2 0</inkml:trace>
  <inkml:trace contextRef="#ctx0" brushRef="#br0" timeOffset="-178590.44">11403 3920 423 0,'-32'37'48'16,"-7"10"-1"-16,-7 4 0 0,1 8 1 0,-8 3-3 15,8 8-6-15,-7-1-4 0,7 5-7 0,-8-4 0 0,7-1-3 16,7-4-4-16,-6-1-5 0,13-7-4 0,-1-5-4 16,1-1-6-16,12-11-4 0,-6 1-7 0,13-11-5 0,-7-2-5 15,14-6-7-15,-1-3-6 0,0-9-7 0,1 1-6 16,6-6-9-16,0-5-9 0,0-8-14 0,0-3 3 0</inkml:trace>
  <inkml:trace contextRef="#ctx0" brushRef="#br0" timeOffset="-178279.15">11371 3909 416 0,'20'-4'26'0,"6"0"1"0,0 4 0 16,-7 4-2-16,7 0 1 0,-6 3-3 0,-1 0-1 15,1 4 4-15,-8 0-1 0,8 4 3 0,-13-1 0 0,-1 4 2 16,1 1 3-16,-7 4-3 0,-7-2-1 0,1 2-1 16,-7-2-5-16,-7 1 1 0,0-1-2 0,-5 2-3 0,-1-2-5 15,0 2-2-15,-7-4 3 0,1-1-2 0,-1-7-2 16,1-1-1-16,-1 1-2 0,1-3-4 0,-1-5 2 0,1 1-4 16,5-4-3-16,-5 3-4 0,6-6 0 0,6-1-6 15,-7 1-5-15,9-1-3 0,4-3-11 0,1-4-2 16,-7 7-6-16,14-7-7 0,0 0-6 0,6 1-8 0,-6-5-5 15,12 0-14-15,0 1-2 0,0-2 9 0</inkml:trace>
  <inkml:trace contextRef="#ctx0" brushRef="#br0" timeOffset="-177809.71">11912 4121 406 0,'-27'30'34'0,"1"3"-7"0,0 3 1 16,7 1-6-16,6 2 2 0,0 1-12 0,-1-3-1 15,14 0 2-15,8-7-2 0,-2-1-2 0,7-7-2 0,0-4 0 16,6-3 1-16,7-4-1 0,-6-4 0 0,6-7 2 0,7 0-3 15,-8-3 1-15,1-8-1 0,0 0 2 0,1-3-2 16,-7-5 0-16,-2 1-1 0,2-5 4 0,-7-3-4 16,1 1 4-16,-8 0-1 0,0 3 1 0,-6-4 0 0,7 0 0 15,-14 0-1-15,1 5-3 0,-7-2 0 0,6 5 0 16,-6-1-2-16,-7 1-2 0,8 4-4 0,-2-1-2 16,-5 4-4-16,6 0-4 0,0 1-8 0,1 2-7 0,-2 1-4 15,8 3-5-15,-8 4-6 0,8 0-8 0,-1 4-12 16</inkml:trace>
  <inkml:trace contextRef="#ctx0" brushRef="#br0" timeOffset="-177286.57">12543 4044 409 0,'0'8'46'0,"0"-5"2"0,-6 8-2 0,6 8 3 16,-7 3-1-16,1 7-8 0,-8 3 3 0,8 9-1 0,-14 3-2 15,8 7-2-15,-8 1-4 0,7 2 1 0,-7-3-3 16,1 5-5-16,-1-6-1 0,8-6-3 0,-2 5-2 16,8-9-2-16,0-4-2 0,-1-6-2 0,7-1-2 0,0-7-1 15,0 0-1-15,7-7-2 0,-7-1 1 0,6-6-2 16,0-5-3-16,-6 4 1 0,6-7 0 0,2 0-1 0,-2 0 0 15,0-2-1-15,7-6-1 0,1 0 2 0,-2-3-1 16,8-4-1-16,0 1 0 0,-1-8 0 0,7-3 0 0,0-5-3 16,0 1 2-16,1-4-2 0,-2 1-1 0,-5-6 2 15,6 5 2-15,-6 4-3 0,-1 0-1 0,1 4 0 0,-8 2 2 16,2 9 1-16,-1-1-2 0,-7 4-1 0,0 7 3 16,-6 0-3-16,0 4 1 0,7 0-1 0,-7 4 2 15,0 7-1-15,0 1-1 0,-7 2 1 0,7 4 0 0,0 4-2 16,0 4 4-16,0-1-2 0,7 4-1 0,-7 1 1 15,7 0 0-15,-7-1 2 0,6-4 0 0,0-6-4 0,8 3 5 16,-8-9-4-16,7-1 3 0,0-4-3 0,0-1 3 16,7-7 0-16,-1 0 0 0,1-4-4 0,6-7 1 15,0-1 0-15,0-1 0 0,1-6 3 0,5-3-4 0,-7-3 1 16,8 0 1-16,-7-9 1 0,-6 4-4 0,6-2-4 16,-7-1-2-16,7 0-3 0,-6-1-5 0,-7 2-4 0,7 2-6 15,-8-2-7-15,8 1-9 0,0 6-6 0,-7 0-1 16,7-1-4-16,-8 4-5 0,2 7-6 0,5-3-6 0,-6 4-6 15,6 2-12-15,-13 1 10 0</inkml:trace>
  <inkml:trace contextRef="#ctx0" brushRef="#br0" timeOffset="-174285.85">12575 5213 426 0,'0'0'34'0,"0"0"-1"0,0 0 0 16,0 4-1-16,0-4-1 0,0 3-2 0,0 0-2 15,8 5 0-15,-8 3 4 0,0 4-1 0,0 0 1 0,0 6-1 16,6 2-3-16,-12 2 2 0,12 4-5 0,-6 1-2 15,6 2 2-15,-6-3-2 0,7 1-1 0,-7 0-1 16,6-4 1-16,1-5-1 0,0-3-4 0,-1-3 1 0,0-5 0 16,-6-1 0-16,6-6 0 0,2-3-4 0,-2 4-3 0,0-8-1 15,1 1 0-15,0-6-1 0,12-1-1 0,-6-1-1 16,6-7 3-16,8 3-5 0,-1-10 3 0,0-4-1 0,6-1-1 16,7-7-1-16,0 1-5 0,-6-1-1 0,6 1-9 15,0-1-8-15,0 0-13 0,-6 1-11 0,-1 3-15 16,1 0-14-16,-1 4-18 0,-6 3-20 0,0 0 6 0,1 0 13 15,-1 5 7-15,0-1 13 0</inkml:trace>
  <inkml:trace contextRef="#ctx0" brushRef="#br0" timeOffset="-171158.26">12745 7341 403 0,'0'0'21'0,"0"0"1"0,0 0-4 15,0 4 2-15,0-4-1 0,0 0-5 0,0 0-2 0,0 0 4 16,0-4-3-16,0 4 2 0,0 0 1 0,0 0 1 16,0 0 0-16,0 0-4 0,0 0 3 0,0 0 0 0,0 0-1 15,0 0 2-15,0 0-2 0,0 0 0 0,0 0 1 16,0 0 0-16,0 0-3 0,0 0 2 0,0 0 0 16,0 0-4-16,0 0 3 0,0 0-2 0,0 0 0 0,0 0-1 15,0 0-1-15,0 0 0 0,0 0 0 0,0 0-1 16,0 0 2-16,0 0-1 0,0 0-1 0,0 0-1 0,0 0-1 15,0 0-1-15,0 0 0 0,0 0-1 0,0 0 0 16,0 0-1-16,0 0 0 0,0 0-4 0,0 0 1 16,0 0 0-16,0 0 1 0,0 0 2 0,0 0 0 0,0 0 0 15,0 0 0-15,0 0 1 0,0 0 2 0,0 0-2 16,0 0-2-16,0 0 4 0,0 0-5 0,0 0 1 0,0 0 0 16,0 0 3-16,0 0-1 0,0 0 0 0,0 0 0 15,7 0-1-15,-7 0 0 0,6 0 0 0,0-3 0 16,1-5-1-16,0 5-2 0,-1-5 1 0,0 0 1 0,-6 5-1 15,8-4 0-15,-8-1 0 0,6 1 0 0,0 0-1 0,-6 3 0 16,7-4 0-16,-1 5 0 0,1 0-2 0,-1-5-2 16,1 2 4-16,-1-3 0 0,8 2 0 0,-8 0 0 15,7 0 0-15,-7 0 0 0,7 0-1 0,-6-5 0 0,6 5 0 16,0-3 1-16,-7 2-1 0,8-4 0 0,-2 5 0 16,1-4 0-16,1 0 1 0,-2 0-1 0,2 0 0 0,-2 0-3 15,8-3 4-15,-7 3 0 0,7-3-3 0,-7-3 4 16,0 7-2-16,6-5-2 0,1 1 2 0,-7-1 0 15,6 0 1-15,1 1 0 0,-7-1 0 0,7 0 0 0,-1-2-1 16,1 2 2-16,0-4 0 0,-8 6-1 0,8-7 0 16,-1 3 1-16,1-2-1 0,0 1 1 0,-8-4 0 0,8 0-1 15,-1 3 1-15,1-3-1 0,0 0 0 0,-1 0-1 16,1 0 1-16,-1-1 0 0,-6 3-1 0,14-3 0 16,-9 5 0-16,2 0 1 0,0-4 1 0,-1 3-2 0,7 1 2 15,-6-1-2-15,-1-1-1 0,7 3 1 0,1 0 0 16,-8-2 0-16,8 5 0 0,-8-5 0 0,7 5 0 0,-6-1 0 15,5 0 1-15,-5 1-1 0,0-1 1 0,-1 1 0 16,0-1-1-16,1 4 0 0,-1-4 1 0,1 4 0 0,-7-4 0 16,7 1 0-16,0 3 0 0,-8 1 1 0,8-2 0 15,-1 1 0-15,1-3-1 0,0 2-3 0,-1 1 4 16,1 0-1-16,-1 1-3 0,7-1 4 0,-6 0-4 0,6-1 4 16,0 2-4-16,-1-2 4 0,1 1-2 0,1 0 0 0,-1 0 2 15,0 0-2-15,0-3 0 0,1 3 0 0,5-4 0 16,-7 5 1-16,9-5-2 0,-2 4 1 0,-7-5 1 0,15 6 0 15,-7-5-2-15,-1 4 0 0,7-3 2 0,-6 3-3 16,5-4 1-16,2 4-1 0,-1 0 2 0,6 1 1 16,-5-2 0-16,-1 1-3 0,6 0 3 0,-5 3-3 0,5 1 1 15,-6-4 0-15,0 8 2 0,0-1-1 0,6 0-1 16,-5 1 1-16,-1-1 2 0,0 4 0 0,7-3-3 16,-1-2 1-16,-5 5-1 0,5 0 1 0,0 0 2 0,7-3-1 15,-6-4-2-15,6 7 1 0,0 0-1 0,1 0 1 16,-2-4 0-16,-5 4-2 0,7 0 2 0,-2-4-1 0,1 4 1 15,1 0 0-15,-8 0 1 0,7 0-2 0,-7 0 1 16,2 0-1-16,-2 0 1 0,1 4 1 0,-1 0-3 0,1-1 0 16,-1 1 1-16,1 7 0 0,-1-4-1 0,-6 1 1 15,7 3 1-15,-7-1-2 0,7 1-1 0,-7 5 2 16,0-6 0-16,7 1 0 0,-7 4-1 0,-7-4-3 0,7 0 3 16,1 0 2-16,-8-1 0 0,1 2 0 0,-7-1-3 15,7 0 1-15,-8-3 0 0,1 2 1 0,-6 1 0 0,0 0 0 16,-1 1 1-16,1-2 0 0,-8 1-2 0,2 0 2 0,-2 1 0 15,1-6 1-15,-6 5 0 0,6-3 0 16,-13-5 0-16,6 6 1 0,-6-7-1 0,0-2 1 0,8 0 2 16,-8 0-2-16,0 4-1 0,0-4 1 0,-8-4 4 0,8 4-3 15,0 4 4-15,0-8-4 0,0 4 3 0,0 0-1 16,0 0 0-16,0 0 2 0,0 0-1 0,0 0-1 0,0 0 0 16,0 0 3-16,0 0-1 0,0 0-4 0,0 0 3 15,0 0-2-15,0 0-1 0,0 0-2 0,0 0 3 16,0 0-4-16,0 0 1 0,0 0 1 0,0 0-2 0,0 0 3 15,0 0-2-15,0 0 0 0,0 0-2 0,0 0 2 16,0 0-2-16,0 0 3 0,0 0-3 0,0 0 3 0,0 0-1 16,0 0-3-16,0 0 4 0,0 0-2 0,0 0-1 15,0 0 3-15,0 0-4 0,0 0 4 0,0 0 0 16,0 0-4-16,0 0 1 0,0 0 3 0,0 0-4 0,0 0 2 16,0 0 2-16,0 0-3 0,0 0 3 0,0 0-2 15,0 0-2-15,0 0 2 0,0 0 2 0,0 0-3 0,0 0 3 16,0 0-4-16,0 0 4 0,0 0-4 0,0 0 4 15,0 0-1-15,0 0-2 0,0 0 3 0,0 0-2 16,0 0-1-16,0 0 3 0,0 0-3 0,0 0 3 0,0 0-1 16,0 0-2-16,0 0 3 0,0 0-3 0,0 0 4 15,0 0 0-15,0 0 0 0,0 0-5 0,0-2 4 0,0-3 0 16,0-2 0-16,0-1-4 0,0-3 4 0,0 0-2 0,0-7-2 16,-6-3 4-16,0-2 0 0,-1-3-4 15,0 1 4-15,7-1-4 0,-13 1 4 0,7-5-4 0,0 4 0 16,-8-3 4-16,8 3-4 0,0 1 4 0,-8 0-4 0,8-1 4 15,-1 4 0-15,-5-4 0 0,5 0-1 0,0 5-3 16,-5-2 3-16,4 2-3 0,2 3 0 0,0-1 0 0,-7 1 4 16,6 3 0-16,0 4-1 0,7 0 0 0,-6 0 0 15,6 0 0-15,0 4 0 0,0 4 0 0,-6-2 0 16,6 2-1-16,6-1 0 0,-6 1-1 0,0 3 0 0,-6-4 1 16,6 4 1-16,-6-4-1 0,6 1 0 0,0-1 0 15,0-3 1-15,-8 0-1 0,8 2 0 0,0 5 0 0,0-3 0 16,0 3 0-16,0-4 0 0,0 4 0 0,0 0 0 15,-6 0 0-15,12 4 0 0,-12-4 0 0,6 0 0 16,0 0 0-16,0 0 0 0,0-4-4 0,0 4 4 0,0 0 0 16,0 0 0-16,0 0 0 0,0 0 0 0,0 0 0 15,0 0 0-15,-6 0 0 0,6 0 0 0,0 0 0 0,-7 0 0 16,1 0 0-16,-1 0 0 0,0 4-4 0,-5-1 4 16,-8 9-4-16,0-1 5 0,1 3-4 0,-7 8 3 15,-7 4-3-15,1 7 4 0,-7 4 0 0,-1 7-3 0,2 6 0 16,-9 2 4-16,9 6-1 0,-8 1-3 0,8 0 4 15,-8 2-4-15,7-1 4 0,6-2-4 0,1-3 4 0,-1-3-4 16,7-2 1-16,0-1 3 0,6-9-3 0,1-4 3 0,-1 1-4 16,8-7 1-16,-2-1 2 0,1-7-2 0,6-1 2 15,7-2-2-15,-6-5 3 0,-1 1-3 0,7-4 2 0,0-4-2 16,0-3 2-16,0-1-2 0,0 2 3 0,0-5-1 16,7 0-2-16,-14 0 3 0,7 0-3 0,0 0 3 15,0 0-4-15,0-5 4 0,0 10-1 0,0-5-2 0,0 0 3 16,0 0 0-16,0 0-4 0,0 0 4 0,0 0-1 15,0 0-2-15,0 0 3 0,7 0-4 0,-1-5 3 16,1-2 1-16,6 4-1 0,7-5-2 0,-1-3 3 0,13-3-4 16,2 0 4-16,5-5-2 0,6-3-2 0,7 0 4 15,-7-1-4-15,8-2 4 0,5 3-1 0,-5 0-3 0,-2 0 0 16,2 0 0-16,-1 4 0 0,-7 4 2 0,1-2 2 16,-7 2-4-16,0 7 4 0,1-5-4 0,-8 5 4 15,1 4-4-15,-7-1 4 0,6 0-4 0,-6 4 4 0,-7-7-2 16,8 7 0-16,-7 0-2 0,-2-4 4 0,2 1-4 15,-7 3 4-15,7 0-4 0,-14-4 4 0,0 1-4 0,2 3 4 16,-8 0-1-16,6-5 1 0,-6 5-1 0,0 0 0 16,0 0-3-16,0 0 3 0,-6 0-3 0,6 0 2 0,0 0-2 15,0 0 3-15,0 0-3 0,0 0 3 0,0 0-3 16,0 0 4-16,0 0-5 0,0 0 4 0,0 0-3 16,0 0 3-16,0 0-4 0,0 0 3 0,0 0-5 0,-8 0-2 15,2 0-7-15,0 0-8 0,0 0-8 0,-8-3-10 0,1 3-13 16,0-3-13-16,-6-1-17 0,-1-3-20 0,0 3-7 15,1-4 15-15,-7 0 11 0,0 2 9 0</inkml:trace>
  <inkml:trace contextRef="#ctx0" brushRef="#br0" timeOffset="-168928.46">12895 7847 414 0,'33'0'27'0,"-1"0"-1"15,7-4-2-15,-7 4 0 0,15 0 2 0,-9-4-7 16,8 4 4-16,0 0-2 0,-1 0 0 0,1 0-2 0,-1 0 0 16,-5 0-1-16,-1 8-1 0,-1-5-4 0,-5 1 0 15,-7 3 2-15,0 1 0 0,1-1-1 0,-15 0 0 0,8 1 0 16,-7 0 5-16,-7-4-2 0,1-4-1 0,0 3 0 16,-1-3 2-16,-6 3 0 0,0-3 1 0,0 0 1 15,0 0-5-15,0-3 2 0,0 3-1 0,0 0-1 0,0 0-1 16,0 0 0-16,0 0 1 0,0 3-3 0,0-3-1 15,0 0 4-15,0 0-3 0,0 0-1 0,0 0-2 16,0 0 2-16,0 0 0 0,0 0-2 0,0 0 0 0,0 0 1 16,0 0-5-16,0 0 3 0,0 0-4 0,0 0-1 15,0 0 2-15,0-3-2 0,0 0-1 0,0-1 0 0,0-9-1 16,0 7-3-16,0-5 2 0,0-4 0 0,0 0 0 16,0-2 0-16,0-2 0 0,0 1 0 0,0-1 0 15,0 2 1-15,0 1 0 0,0 1-3 0,0 4 5 0,0 1-2 16,0 2 0-16,0 5-1 0,0-1 0 0,0 4 0 15,0-4-3-15,0 4 2 0,-6 0 0 0,6 0 0 0,0-3-2 16,0 3 2-16,-7-3-1 0,7 3 1 0,0-9 1 16,-7 6-2-16,7 3-1 0,0-4 2 0,0 4 2 15,-6 0-2-15,6 0 1 0,0-3 0 0,0 3 2 0,0 0 0 16,0 0-2-16,0 3 0 0,0-6 0 0,0 3 0 16,0 0 0-16,0 0 0 0,0-4 1 0,0 4-1 0,0 0 0 15,0 0 1-15,0 0-2 0,0 0 1 0,0 0 0 0,0 0 0 16,0 0 0-16,0 0 0 0,0 0 1 0,0 0 0 15,0 0 0-15,0 0-2 0,0 0 2 0,0 0 0 0,0 0 0 16,0 0 0-16,0 0-1 0,0 0 0 0,0 0 0 16,0 0 0-16,0 0 0 0,0 0 0 0,0 0 0 15,0 0 0-15,0 0 0 0,0 0 0 0,0 0 0 0,0 0 0 16,0-4-1-16,0 4-1 0,0 0 2 0,0 0 0 16,0 0 0-16,0 0 0 0,0-3-2 0,0 3 2 15,0 0 0-15,0 0 0 0,0 0 0 0,0 0 1 0,0 0 0 16,0 0 0-16,0 0 2 0,0 0-1 0,0 0 0 15,0 0 0-15,0 0 1 0,0 0 1 0,-7 0 0 0,7 0-1 16,-6 0-3-16,6 0 3 0,-6-4 0 0,-8 1-1 16,8-1 0-16,0 1 0 0,-2-1 0 0,-4-4-4 0,-1 5 0 15,-1-5 4-15,2-3-4 0,-2 3 3 0,2 1-4 16,-1 4 0-16,-7-5-1 0,6 1-6 0,-4-4-3 16,4 3-8-16,-5-2-8 0,5 2-13 0,-4 1-11 0,4 0-9 15,1 0-14-15,0-1-11 0,6 5-18 0,-5-1 8 16,12 0 8-16,-6 4 14 0</inkml:trace>
  <inkml:trace contextRef="#ctx0" brushRef="#br0" timeOffset="-168440.85">13709 7960 402 0,'-19'15'40'0,"-1"3"4"0,0-4 2 0,-12 5 0 0,5-1 0 16,1 5-6-16,-6-5 0 0,6 0-2 0,-6 1-3 16,6-5-4-16,0 1-4 0,6 0-2 0,-7-5-5 15,9 2-4-15,4-5-4 0,-5-3-5 0,5-2-8 0,8 3-4 16,-6-5-8-16,-2 0-4 0,8 4-11 0,-1-8-8 16,1 4-6-16,-1 0-9 0,7 0-5 0,-7 0-11 0,7 0-13 15,-6 0 3-15</inkml:trace>
  <inkml:trace contextRef="#ctx0" brushRef="#br0" timeOffset="-166791.89">13944 7397 409 0,'0'0'16'0,"0"0"-1"0,0 0 1 16,-7 0-1-16,7 0 4 0,0 0-6 0,0 0-2 15,0 0 1-15,0 0-1 0,0 0 3 0,0 0-3 16,0 0 3-16,0 3 0 0,0 1 1 0,0-1 2 0,0 1-3 15,0 3 0-15,0-3 3 0,0 3 0 0,0 0 1 16,-7 1 0-16,1-1 0 0,6 0-2 0,-7 4-1 0,1-2 0 16,6-3 2-16,-7 2 0 0,7-1-1 0,-6 0-1 15,6 0-1-15,0 1-1 0,-7-1 4 0,7 0-5 0,0-7 3 16,0 7-2-16,0-2-1 0,0-5-1 0,0 0 0 16,0 0-1-16,0 0 3 0,0 0-3 0,0 0 1 15,0 0 1-15,0 0-3 0,0 3 1 0,0-3-1 0,0 0-1 16,0 0 0-16,0 0-1 0,0 4-1 0,0-1 0 15,0 5-1-15,0-8 4 0,-6 7-4 0,6-3 3 0,0 2-4 16,0 3-1-16,0-3 4 0,0 5-4 0,0-6 3 16,0 1-4-16,0 3 3 0,-6-2 0 0,12 0 1 15,-6 0-2-15,0 0 0 0,0 0 0 0,0 2 1 0,0-3 1 16,0 2-1-16,0-1 0 0,0 0-1 0,0 0-1 0,0 4 0 16,0 0 0-16,0 4 0 0,0-4-2 15,0 4 3-15,0 3-1 0,0 1-3 0,0-1 1 0,0 7-2 0,0-3 1 16,0 5 0-16,-6-2 0 0,6 4 3 0,0 0 0 15,-8 0 0-15,8 4-2 0,0-3 0 0,0 3 1 16,-6-4-3-16,6 4 3 0,-6-1-3 0,6-1 3 0,0 1-3 16,0-2 0-16,0 0 3 0,-7-5-2 0,1 0-2 15,6 1 4-15,0 0-4 0,-7-5 4 0,14 1-4 0,-14-3 3 16,7 3-2-16,0-4-3 0,-6-3 0 0,6-1-6 16,-7 1-5-16,1 0-2 0,0-3-8 0,6-6-8 15,-8-2-7-15,2 0-6 0,0-1-10 0,-1-3-4 0,7 0-5 16,0-7-3-16,0 3-3 0,0-7-6 0,0 0-9 15,0-4 9-15</inkml:trace>
  <inkml:trace contextRef="#ctx0" brushRef="#br0" timeOffset="-165620.24">13911 7203 420 0,'0'0'28'0,"0"0"0"0,6 0 2 16,1 0-1-16,-1 0-1 0,1 0-5 0,0 0-2 0,5 0-1 15,2 0-4-15,5 0 0 0,1 0-1 0,6 0-1 16,0 0-1-16,-1 0 0 0,2 0 1 0,5-4-1 16,1-1-1-16,6 2-1 0,0 3-1 0,-6-3-4 0,12 3 3 15,-5-4-2-15,-2 4-1 0,7-4 0 0,-5 4 1 0,5-3-3 16,-6 3 2-16,7 0-2 0,-7-8-1 0,7 8 0 16,-1-8 0-16,1 6-1 0,6-6 0 0,-6 0 0 15,-1 5-1-15,8-1 2 0,-7 0-3 0,-1 1 1 0,0 3-1 16,1-4-1-16,-1 4 0 0,-5 0 0 0,-1 0 2 15,-1 0-1-15,1 0-2 0,-5 4 2 0,-2-8-4 0,1 1 1 16,-7 3 4-16,-1 0-4 0,8 0 3 0,-13 0-3 16,6 0 3-16,0-5-3 0,-7 5 4 0,1 0-4 15,0 5 4-15,-1-5-4 0,-6 0 4 0,0 0-4 0,0-5 4 16,-6 5-3-16,5 0 3 0,-5 0-3 0,-7 0 1 16,7 0 3-16,-7 0-3 0,0 0 4 0,0 0-2 0,0 0 2 15,0 0 0-15,0 0 0 0,0 0-2 0,0 0 1 16,0 0-1-16,0 0 1 0,0 0-2 0,0 0 2 0,0 0 0 15,0 0 0-15,0 0 0 0,0 0 0 0,0 0-1 16,6 0 1-16,-6 5 0 0,0-2-2 0,0 1 2 16,0 3 0-16,0 0 3 0,0 1-1 0,0 2 2 0,0 3 0 15,0 1 1-15,0 4-2 0,0 0 2 0,-6 0-2 16,6 4-2-16,-7 0 2 0,0 3 2 0,1 5-2 0,0 0 0 16,-8 3 0-16,8-1 1 0,-7 1-2 0,0 4 2 15,0 4 0-15,7-2-4 0,-8 3 4 0,2-2 0 16,-2 3-2-16,8-2 3 0,-7 3-1 0,7-4 0 0,-8 4 1 15,8-4 2-15,-8 0 0 0,8-3 0 0,-7-1-2 0,7 1 1 16,-1-4-1-16,0-4-1 0,7 0 0 0,0-2-1 16,-6-2 1-16,6-3-2 0,0 0 0 0,0-4 0 15,0-3-1-15,0 3-1 0,6-2 0 0,-12-6 0 0,6 1 0 16,0 0 0-16,0-4 0 0,0-2 0 0,0 1-1 16,0-2 0-16,0-4 0 0,0 4 1 0,0-4 0 0,0 0-1 15,0 3 1-15,0-3 0 0,0-3 2 0,0 6-4 16,0-3 3-16,0 4 1 0,0 0 0 0,0 0-4 15,0-1 1-15,0 1-1 0,-6-1 0 0,0 1 4 0,6 3-4 16,-8 1 4-16,2-5-4 0,0 0 4 0,-7 9-3 16,6-9 0-16,0 5 0 0,-5 0 3 0,4-5-3 0,2 7 1 15,-6-5 2-15,-2 2 0 0,8 0 1 0,-7 1-1 16,-7-5 0-16,8 4-1 0,-8-7 4 0,0 8-2 16,1-1-3-16,-1-3 0 0,-6 3 4 0,0-3-5 0,0 0 4 15,-6-1-2-15,-2 1-2 0,2-1 3 0,-7 8-4 16,0-7 4-16,-7 3-4 0,7-3 3 0,-6 4-3 0,-1 0 3 15,1 2-2-15,-1-3-2 0,-6 1 4 0,13-1-1 16,-6 0-3-16,-2 1 3 0,2-1 0 0,7 0 0 0,-2-4-4 16,1 5 4-16,-6-4-4 0,11-1 4 0,-5-3-2 15,7 4 2-15,-1-4 0 0,-5 4-4 0,11-4 4 16,-5 3-4-16,-1 1 0 0,7 0 0 0,0-1 4 0,0 4-2 16,1-2-2-16,-2 2 1 0,1-4 3 0,6-3-4 0,1 4 4 15,-7 0-4-15,6-4 1 0,8 0 3 0,-8 0-4 16,7 0 3-16,0-4-3 0,0 4-2 0,7 0-2 0,-8 0-6 15,8 0-7-15,-1 0-2 0,-6 0-11 0,7 0-9 16,-1 0-7-16,7 0-11 0,-6 0-6 0,6 0-9 16,0-4-14-16,0 1-12 0,0-1 8 0,0-4 12 0,0 5 6 15</inkml:trace>
  <inkml:trace contextRef="#ctx0" brushRef="#br0" timeOffset="-153490.55">14953 6766 401 0,'0'0'10'0,"0"-3"3"0,0-1-2 16,0 0 2-16,0 1-1 0,0-5-5 0,0 5-1 15,0-4 0-15,0-1 0 0,0 4 2 0,0-3-1 16,0-1 3-16,0 5 1 0,-7-4-2 0,1-1 2 0,6 4 0 15,0-3 4-15,-7 4-2 0,1-1 0 0,-1-3 2 0,-6 7-3 16,7-4 3-16,0 0 0 0,-8 1-1 0,8 3-1 16,-7 0-2-16,6-5-1 0,-6 5-1 0,7 0-1 0,0 0 0 15,-8 0 0-15,1 0 1 0,6 8-1 0,-5 0 3 16,-1-1 1-16,-1 4 0 0,2 4-1 0,-2-1 1 16,2 4 3-16,-8 5-1 0,7-2 4 0,-1-2-1 0,2 2-4 15,6 2 2-15,-8 0-1 0,14-6-2 0,-6 1-1 16,6-3-3-16,-7-1 1 0,14 1-1 0,-1-4-1 0,1 0 0 15,0-4-1-15,5 5-1 0,2-9 0 0,-2 4 0 16,8-3-1-16,-1-4-2 0,7 4 2 0,-6-4-1 16,6 3-1-16,1-3 0 0,-8-3 0 0,7-5 0 0,0 5 0 15,0-4 0-15,-7 0 2 0,1-2-2 0,0 3 0 16,-7-5 2-16,-1 0-2 0,2-1 1 0,-8 5 1 0,-6 0-3 16,6-4 4-16,-6-1-4 0,0 5 4 0,0-3-1 15,0 0-2-15,0-2 3 0,0 1-1 0,-6 0-4 16,0-1 3-16,6-2-2 0,-7 3-3 0,0 4-1 0,1-5-2 15,0 2-6-15,-7-1-1 0,6 4-7 0,-6-5-3 16,13 5-5-16,-6-4-5 0,-1 4-4 0,0 3-7 0,-6-4-4 16,7 1-6-16,-1 4-3 0,1 3-5 0,-7-4-5 15,-1 4-8-15,2-3 2 0</inkml:trace>
  <inkml:trace contextRef="#ctx0" brushRef="#br0" timeOffset="-152425.23">14855 6928 400 0,'0'0'18'0,"0"0"1"16,0 0-2-16,0 0-1 0,0 0 1 0,0 0-9 15,0 0 0-15,0 0 1 0,0 0-2 0,0 0 2 0,0 0-1 16,0 0-2-16,0 0 2 0,0 0-1 0,0 0 0 15,0 0 0-15,0 0-1 0,0 0 0 0,0 0 0 0,0 0-2 16,0 0 3-16,0 3-3 0,0-3 2 0,0 7-1 16,0-3 0-16,0 0 3 0,0 7 0 0,0-5 1 15,0 3-1-15,0 5 4 0,0-3 0 0,0 1 1 0,0-2 2 16,0 5-3-16,0 0 2 0,0-1 0 0,0 1-2 16,0-1 0-16,0-3-1 0,0 3 1 0,0-2-3 0,0-1 3 15,0-4-4-15,0-3 3 0,0-1-1 0,0 2-1 16,0-5-1-16,0 0 0 0,0 2-1 0,0-2-1 0,0 0 0 15,-6 5-2-15,6-10-3 0,0 10 0 0,0-5 2 16,-7 3 2-16,7 2-1 0,0-2 0 0,0 0-3 0,0-6 3 16,0 10-4-16,0-11 4 0,0 8-2 0,0 0 1 15,0-4-2-15,0 0-1 0,0 0-2 0,-6-4-1 16,6 8 1-16,0-4-3 0,0-4-2 0,0 4-2 0,0 4-5 16,0-4-3-16,0 0-6 0,0 0-5 0,0-4-7 15,0 4-2-15,0 0-8 0,-6 0 0 0,6 0-4 0,0 0-6 16,0 0-8-16,0 0-3 0</inkml:trace>
  <inkml:trace contextRef="#ctx0" brushRef="#br0" timeOffset="-152111.95">14777 7169 409 0,'-13'0'29'0,"0"5"-3"0,0-2 3 0,0 0-2 15,-7 1-4-15,7 3-8 0,1 1-2 0,-8-4-2 16,7 3-2-16,0 0-2 0,0 0 1 0,-1-7-7 0,8 4-7 16,-6-4-4-16,4 0-6 0,2 0-5 0,6 0-6 15,-6 0-6-15,6 0-6 0,0-4-12 0</inkml:trace>
  <inkml:trace contextRef="#ctx0" brushRef="#br0" timeOffset="-151181.13">14705 6715 400 0,'0'0'31'0,"0"0"-2"0,0 0 1 0,0 0-3 0,0 0 2 15,0 0-9-15,0 0 3 0,0 0-1 0,0 0-3 0,0 0-1 16,0 0-1-16,0 3-1 0,0-3 1 0,0 0-1 15,0 0-1-15,0 0-4 0,0 0 0 0,0 0 1 16,0 0 0-16,0 0 3 0,0 4 0 0,0-8 1 0,0 4-2 16,0 0-1-16,-6 0 0 0,-1 0-1 0,7 0 1 15,-12 0-3-15,4 0 0 0,2 0-1 0,-6-3 4 0,-2 3-1 16,1 0-1-16,-7 0 1 0,8 0-2 0,-2-4 2 16,2 0-3-16,-8-3 1 0,7 7 2 0,-7 0-3 15,1-3 0-15,-1-5-1 0,-6 4 1 0,7 1-1 0,-7-1-1 16,0 4 2-16,-7 0-1 0,1 0-1 0,-1-3 0 15,1-1 0-15,-8 8-1 0,1-4-4 0,0 3-1 0,-7-6 2 16,-5 3 1-16,5 0-1 0,-6 3-2 0,-6 1 1 16,-1-1-2-16,0 1 3 0,1 7-2 0,-1-4 0 15,0 4 1-15,-6 0-2 0,6 4 0 0,-6 0 1 0,0-5 1 16,7 6 0-16,-7-2-2 0,0-3 2 0,0 1 0 16,0 2 0-16,6-3 1 0,6-4 1 0,1 4-3 0,1 0 4 15,11-3-1-15,1-1-1 0,0-4 1 0,13 5 0 16,0-1 0-16,0-3 0 0,7-1-2 0,-1 1 2 15,6-1-1-15,2-3 0 0,-1 5 2 0,6-5-3 0,0 0 0 16,7 0-1-16,0 0 1 0,-6 0 1 0,6 0-3 16,0 0 0-16,0 0-1 0,0 0 1 0,6 0-2 0,-6 0 1 15,-6 0 0-15,6 0-1 0,0 0-1 0,0 0 2 0,0 0 0 16,6 0-4-16,-6 0 4 0,0 0-1 0,0 0-2 16,0 0 4-16,0 0-2 0,7 0-2 0,-7 0 4 15,0 0-2-15,0 0-2 0,0 0 4 0,0 0-4 0,0 0 0 16,0 0 1-16,0 0 0 0,0 0 3 0,0 0 0 15,0 3-1-15,0-3 0 0,0-3-4 0,0 3 1 0,0 0-1 16,0 0-3-16,0 0 3 0,0 0-1 0,0 0-2 16,0 0 2-16,0 0-3 0,0 0 0 0,0 0 3 15,0 0-5-15,0 0 4 0,0 3-1 0,0-3-4 0,0 0-2 16,-7 4-4-16,7-4-3 0,-6 3-6 0,6 1-4 16,-6 0-3-16,-1-1-8 0,0 1-3 0,7 0-1 0,-6-1-2 15,6 0-1-15,-6-3-1 0,6 0-1 0,0 0-2 16,0 0-2-16</inkml:trace>
  <inkml:trace contextRef="#ctx0" brushRef="#br0" timeOffset="-150894.41">12764 6828 420 0,'34'-18'30'16,"4"-4"1"-16,1 0 0 0,0 4-3 0,1-4 0 16,-1 0-10-16,-1 3 1 0,1 5-6 0,-6-1 2 0,0 1-4 15,0 0-2-15,-1 5-1 0,-5-1-1 0,-2 3-4 16,-5-1-1-16,0 5-1 0,-8-4-6 0,8-2-4 0,-7 9-5 15,-1-3-7-15,-4 3-7 0,-2-4-6 0,0 4-7 16,0 4-10-16,-6-8-14 0</inkml:trace>
  <inkml:trace contextRef="#ctx0" brushRef="#br0" timeOffset="-150688.52">12979 6891 406 0,'14'22'30'0,"-2"3"-2"0,8 0 3 15,0 5-3-15,-1-4-2 0,1-1-7 0,-1 1-1 16,1 0-3-16,0-5-2 0,-1 2-4 0,0-4-2 16,1-4-3-16,-1-1-8 0,-5 1-8 0,5-5-7 0,-6 1-9 15,0-4-9-15,-7 0-15 0,-6-7-15 0</inkml:trace>
  <inkml:trace contextRef="#ctx0" brushRef="#br0" timeOffset="-149575.05">14601 7267 418 0,'-32'0'23'0,"-1"8"3"0,1 0-3 0,-1-1 1 16,-6 4 2-16,7 4-4 0,-2 3 1 0,2 1-1 0,-1 6 2 15,1 4-3-15,-1 5 4 0,7-6 3 0,1 13-4 16,-1 3 2-16,-1-1-1 0,8 5 2 0,0 4-4 0,-1 3 0 16,13 0 0-16,1-1 0 0,-1 2-2 0,7-1-5 15,7-1 2-15,-1-2-5 0,13-1 2 0,8-4-5 16,-1-2 3-16,13-5-5 0,0-4 0 0,0-2-2 0,14-5 2 16,-2-4-4-16,8-3 1 0,-1-7-1 0,1-8 0 15,6 5-1-15,6-12-1 0,-5-9-3 0,6-1 0 0,-7-5 2 16,6-7 1-16,1 0 0 0,0-3 0 0,-7-5-4 15,6-3 4-15,-12 1-1 0,6-5-3 0,-13 0 0 16,7 0 3-16,-13 1-2 0,-1-4-1 0,0 0 0 0,-11-4 3 16,-2 3 1-16,-7-4 0 0,-5-2 0 0,0 4 1 15,-13-4-3-15,-1-2 0 0,-6 2 5 0,-6-1-1 0,-1 4 0 16,-13 0 0-16,0-4 0 0,-12 8 0 0,-1 3 1 16,1 1-1-16,-13 4 0 0,-1 5-2 0,-6 2 2 15,0 3 1-15,-7 3-3 0,-6 5 0 0,0 3 3 0,-7 4 0 16,7 2-3-16,-6 2-1 0,-1 6 0 0,0 2 0 15,1 6 4-15,6 3-4 0,-7 9 3 0,6-3 0 0,1 10-3 16,6 3 2-16,2 11 0 0,-2 0-1 0,0 7 1 0,7 4 1 16,7 3-1-16,-1 5 1 0,13 3-1 15,1 4 0-15,6-1 0 0,13-2 0 0,-1-2-1 0,8 2 0 16,12-5-1-16,8-4 0 0,5-6 0 0,13-5-1 0,1-7 0 16,13-6-2-16,6-8-2 0,0-5-1 0,6-10 4 15,7-7-4-15,8-8 4 0,4-7 0 0,2-4-3 0,-1-10 0 16,0 0 3-16,7-12 0 0,-7 0 0 0,0-7-3 15,-6 4 2-15,-1-8 1 0,-6 0-1 0,-6 0 0 16,-13 1-10-16,-1 0 9 0,-13-1 3 0,-5-4-3 0,-7 5-1 16,-8-1-2-16,-12-3 0 0,0 4-5 0,-6-6-2 15,-7 10-5-15,-7-4-1 0,-6-1-8 0,-6 8-1 0,-1-4-4 16,-12 8-5-16,-1-2-6 0,-6 5-7 0,0 4-5 16,-7 8-4-16,1-2-8 0,-7 9-10 0,6 7-3 15,0 2 5-15</inkml:trace>
  <inkml:trace contextRef="#ctx0" brushRef="#br0" timeOffset="-147622.1">15682 7803 417 0,'39'-7'29'0,"1"-4"0"16,5 0 5-16,1 0-1 0,5 0-2 0,8-5-7 0,6 6-2 15,1-1 2-15,-1-4 0 0,0 4 0 0,13-3 0 16,-6-1 0-16,6-3 0 0,0 0-2 0,6-1-1 15,-5-4 0-15,6 2 0 0,0-5-4 0,5 1 0 0,1-4-1 16,0-5-1-16,1 5 0 0,6-7-2 0,0-1-2 16,-7 0 2-16,6 1-3 0,1-5-2 0,-1-2 4 0,-5 2 0 15,-1 1-2-15,0 0 0 0,-6-1 1 0,0 4-2 0,-8 5 1 16,-5-5-2-16,-6 11 0 0,-1 1-2 0,-6-2 0 16,-8 10 1-16,-5-2-2 0,-7 5 0 0,0 3-1 15,-7-1-3-15,-6 6 1 0,1 2-2 0,-8 0 0 0,-6 1-2 16,-7 3-1-16,1-4 1 0,-7 4-2 0,7 0-4 15,-7 0-1-15,0 4-3 0,0-4-7 0,-7-4-6 16,7 4-10-16,-7-4-11 0,7 1-6 0,-6-2-12 0,-7 3-9 16,0-6-14-16,0 4-4 0,-7 4 10 0,8-4 6 15</inkml:trace>
  <inkml:trace contextRef="#ctx0" brushRef="#br0" timeOffset="-147213.76">18893 6524 405 0,'-39'4'35'0,"0"0"-4"0,-7 3-3 15,1 8 1-15,-1 3 0 0,1 7 1 0,0 1 2 16,-2 4 5-16,9 6-2 0,-8 4 2 0,7 0-1 15,6 8 0-15,7 0-7 0,0 7 0 0,7-8-6 0,-1 5 1 0,14-1-6 16,-1 4-3-16,7-6 2 0,13-3-4 0,0-2-4 16,13-4-1-16,0 1-1 0,7-8 2 0,5-7-1 15,8-1-3-15,0-7 1 0,0-4-1 0,12-6 0 0,-6 1 0 16,6-6-1-16,1-6 0 0,0-6-3 0,0-2 3 16,-1 0-3-16,1-7 1 0,0 0 2 0,-7-5 2 15,0 2 1-15,0-5 4 0,0-4 1 0,-7 2 1 0,-6-2 0 16,1-3-1-16,-1 4 2 0,-13-3-5 0,7-2 2 15,-14 1-4-15,0-3 2 0,-12 6-4 0,-1-3-1 0,1 0 2 16,-7 4-4-16,0-4 1 0,-7 0-3 0,-6 4-1 16,7-1-1-16,-14 2-5 0,8 2-15 0,-8 0 6 0,1 0-7 15,-7 4-11-15,-1 0-14 0,1 4-14 0,-6 8-14 16,-1-7-14-16,1 8-18 0,-1 1 11 0,1 5 12 16,-1-2 9-16</inkml:trace>
  <inkml:trace contextRef="#ctx0" brushRef="#br0" timeOffset="-146770.76">18470 6316 429 0,'-13'7'46'0,"0"8"4"15,-7 3 4-15,7 11 1 0,-6 8 4 0,0 14-7 16,-1 8 1-16,0 11-2 0,1 10-7 0,-1 7-7 16,0 9-1-16,7 2-7 0,1 6 0 0,-8-2-6 0,14 1-3 15,-2-1-2-15,2-2-2 0,0-9-2 0,6-3 2 16,0-8-6-16,-7-6 3 0,7-9-2 0,0-6-3 0,7-8 1 16,-7-7-2-16,0-7-4 0,0-4 2 0,0-11-4 15,0 0-2-15,0-8-6 0,0-2-3 0,0-9-7 16,0 2-10-16,0-5-10 0,0-5-13 0,0-6-11 0,0-4-9 15,0-3-13-15,0-7-12 0,0-5-5 0,0-7 11 0,0-3 11 16,0-7 8-16</inkml:trace>
  <inkml:trace contextRef="#ctx0" brushRef="#br0" timeOffset="-146124.86">18249 6194 446 0,'-7'-3'47'0,"7"3"-13"0,0-5-5 0,0 3-5 16,7 2-1-16,5 0-7 0,8 0-5 0,-1 0 0 15,7-4 2-15,1 4-2 0,12-8 0 0,-1 5-1 16,15-5-1-16,-1 6-1 0,7-3-1 0,0 1-1 0,12 1-1 15,-6 3-4-15,6 0-1 0,8 0 1 0,-2 0-1 16,2 0 4-16,0 0 0 0,-2 0-4 0,2-4 3 0,-1 4 0 16,-6 0 0-16,-1 0-1 0,-6-3 0 0,0 3 0 15,0 0 0-15,-6 0-4 0,-7 7 0 0,-7-7 0 0,2 7 0 16,-9-2 1-16,-5 2 0 0,-1 4 0 0,-5-2 5 16,-1 3-2-16,-7 7 2 0,-6-1 0 0,6-3 1 15,-12 2 0-15,0 6 1 0,-1-4 3 0,-6 6 2 0,6 1 1 16,-6-1 3-16,0 4 2 0,0 4 3 0,-6 4-1 0,6 0 0 15,-6 3 1-15,6 4 0 0,-7-1-5 0,7 6 2 16,-7-2-1-16,7 4-2 0,-6-4 0 0,6 5-3 16,0-8 0-16,-6 4-2 0,12-4-1 0,-12 0 0 0,6-4-1 15,6-3-1-15,-6 3 0 0,0-7-1 0,0 4 0 16,0-5-1-16,-6 2 0 0,6-1-1 0,-7-5 1 16,7 6 1-16,-6-9 0 0,6 2-3 0,-7-6 3 0,0 1-2 15,1 0 0-15,0-4 5 0,-1-3-2 0,-6-1 1 16,7 2 1-16,-1-5-2 0,-6 0 3 0,-6 0-4 0,-1-1 3 15,0 1-4-15,-5 1 0 0,-1-5 2 0,-7 4-3 16,-7 0 3-16,1-4-4 0,-6 4 3 0,-7 0-4 0,-1-4 4 16,-5 4-4-16,-1-3 2 0,-6 3-3 0,0 0 0 15,6 0 1-15,-6-4 0 0,7 4-1 0,-1-1 0 16,1-1 4-16,6-3-2 0,-7 2-3 0,7-5 4 0,-7 5 0 16,7-5-4-16,0 1 3 0,0-1-3 0,0-3 3 15,0 0-3-15,-1 0 3 0,1 0-4 0,1 0 0 0,5 4 0 16,-6-8 3-16,6 4-4 0,1 0 0 0,-1 0-1 15,7-3-5-15,0-1-6 0,7 1-8 0,-8-5-10 16,14 1-11-16,0 0-8 0,0-5-14 0,13 6-7 0,-6-5-7 16,11 0-12-16,2 4-10 0,6-5 15 0,6 1 7 15</inkml:trace>
  <inkml:trace contextRef="#ctx0" brushRef="#br0" timeOffset="-114851.47">14432 3871 400 0,'0'0'7'0,"0"0"0"16,0 0 0-16,0 0-1 0,0 0 1 0,0 0-7 0,0 0 1 15,0 0-1-15,0 0 0 0,0 0-7 0,0 0-1 16,0 0-2-16</inkml:trace>
  <inkml:trace contextRef="#ctx0" brushRef="#br0" timeOffset="-114375.61">14589 3898 425 0,'-8'0'39'15,"8"0"-1"-15,8 7 1 0,-8-3 2 0,0 7 4 0,-8 3-9 16,2 5 0-16,0 2 3 0,-7 9-4 0,-1 7-3 16,2 0 1-16,-8 10-6 0,1-4-2 0,-1 9 0 15,-6-1-2-15,0 1-5 0,7-2-3 0,-7 3-1 0,6-6 0 16,0-3-7-16,1-4 0 0,-1-4-6 0,7-6-5 15,0 0-7-15,6-9-7 0,1-3-6 0,6-3-8 16,0-8-6-16,-6-3-11 0,6 0-6 0,0 0-4 0,0-4-5 16,6-8-11-16,-6 1-3 0,6-1 5 0</inkml:trace>
  <inkml:trace contextRef="#ctx0" brushRef="#br0" timeOffset="-114078.54">15051 3864 441 0,'-14'20'66'16,"-5"-3"-7"-16,0 5-5 0,-1 3-5 0,7 5-5 16,-7-1-10-16,7 2-4 0,7 1-4 0,-1 1-2 0,7-4-3 15,7 4-3-15,6-3-2 0,7-2-3 0,-1 2-2 0,1-1-2 16,6-2-1-16,0-2-3 0,0 0-2 0,-1-2 0 15,-5-2-1-15,-7 2-1 0,0-2 0 0,-6 1 1 16,-7 0-1-16,-7 0-1 0,-6 0 1 0,0 0 0 0,-13 0 0 16,0-3 0-16,1 2-1 0,-9-2 0 0,2-4-3 15,-1 3-6-15,1-7-3 0,-1-4-7 0,7-4-9 0,1 5-5 16,-2-8-9-16,8-3-6 0,6-2-2 0,-7-5-9 16,7-1-5-16,6 0-10 0,1-4 1 0</inkml:trace>
  <inkml:trace contextRef="#ctx0" brushRef="#br0" timeOffset="-113860.94">15096 4128 451 0,'14'0'62'0,"-2"0"-8"16,1 4-7-16,0 0-6 0,6-4-4 0,1 0-8 15,0 0-7-15,-1 0 0 0,1 0-7 0,6 0-4 0,-6 3-4 16,5-3-7-16,1 0-4 0,-6-3-6 0,7 3-6 16,-9 0-8-16,9 0-10 0,-7 0-8 0,6-4-9 0,-7 4-11 15,1-4-12-15,0 4 1 0</inkml:trace>
  <inkml:trace contextRef="#ctx0" brushRef="#br0" timeOffset="-113554">16086 3579 453 0,'0'8'64'0,"0"1"-4"0,0 4-10 0,0 1-2 0,-6 4-8 15,6 1-10-15,-7 3-3 0,7-4-3 0,-6-1-1 16,-1 3-3-16,-6-3-6 0,7-1-5 0,-8-2-4 0,2 0-6 16,5-2-9-16,-6-1-7 0,6 0-8 0,1-4-8 0,-7 4-6 15,13-4-8-15,-7-3-9 0,1-1-8 16,6 1-11-16,-7-1 1 0</inkml:trace>
  <inkml:trace contextRef="#ctx0" brushRef="#br0" timeOffset="-113219.53">15631 3876 419 0,'0'0'41'0,"0"0"-7"15,6 0 0-15,0 0-5 0,1 0 0 0,6 0-4 16,0 0 0-16,7 0-4 0,5 0 3 0,1 0-2 16,0 0 1-16,7 0-1 0,-7 3-1 0,7 2-3 0,-1-2 1 15,1 4-3-15,-7 0-2 0,-6 1-1 0,-1 3-1 16,-6 0-2-16,0 0-1 0,-7 4-1 0,-6-5-1 0,-12 5-1 15,-1-1-3-15,-1 1 0 0,-12 0-3 0,0 0-6 16,-7 3-8-16,1-4-10 0,-1 1-6 0,1 0-6 16,-1-4-8-16,1-4-1 0,-1 0-3 0,7-3 2 0,7 0 5 0,6-8 2 15,0 0 5-15,7-3 5 0,-2-4 5 0,8 0 4 16,8-3 4-16,-2 2 5 0</inkml:trace>
  <inkml:trace contextRef="#ctx0" brushRef="#br0" timeOffset="-113131.8">15832 4015 407 0,'26'0'17'0,"7"3"5"16,-1 0-3-16,1 5 2 0,-7 4 1 0,7-5-5 15,-1 0-4-15,-6 4 1 0,7 4-5 0,-7-1 1 0,0 5-7 16,-7-5-4-16,1-3-9 0,0 1-10 0,-8 2-9 16,1-3-9-16,-6-3-16 0</inkml:trace>
  <inkml:trace contextRef="#ctx0" brushRef="#br0" timeOffset="-112759.46">15923 4220 414 0,'-6'26'41'0,"-8"-5"0"0,2 5-5 0,-1 0-5 0,0 3-2 15,-6-4-8-15,5 1 0 0,-6-4 0 0,8 4 1 16,-8-4-1-16,7-3-2 0,-7-1-2 0,8 0-3 0,-8-3 1 16,1-1-1-16,-1 0-1 0,0-2-3 0,-5-1 3 15,5 0-3-15,-6-1 1 0,6-2 3 0,1 0 0 0,-7-1 1 16,6 0 2-16,7 0 0 0,-7-7 0 0,8 5 0 0,5-5 1 15,0 4 0-15,1-4-2 0,6 0 0 16,-7 0-1-16,7 0-3 0,0 0 3 0,0 0-5 0,7 3 3 16,-1-3-1-16,1 3-1 0,0 1 0 0,-1 3-3 0,6-3 0 15,8 3 0-15,-6-3-2 0,11 4 1 0,1-5-2 16,-6 4-1-16,7 0 0 0,-1 1-1 0,-7-1 0 0,7 0-1 16,-6 1 0-16,5-1 0 0,-5 1 0 0,0-1-4 15,-1 0-3-15,1 1 0 0,-8-1-6 0,8-3-2 16,0 2-4-16,-1 2-5 0,-6-4-4 0,0 3-3 0,7-3-5 15,-7-1-8-15,0-3-2 0,0 0-5 0,0 4-6 16,0-4-7-16,-7 0-7 0,1 0-10 0,0-4-5 0,-1 4 7 16</inkml:trace>
  <inkml:trace contextRef="#ctx0" brushRef="#br0" timeOffset="-85682.7">16464 4048 409 0,'0'0'15'0,"0"0"-5"0,0 0-1 0,0 0-1 16,0 0 1-16,0 0-10 0,0 0 0 0,0 0-2 15,0 0-6-15,0 0-1 0,0 0-6 0,0 0-3 0</inkml:trace>
  <inkml:trace contextRef="#ctx0" brushRef="#br0" timeOffset="-85305.84">16548 4916 406 0,'0'0'18'16,"0"0"0"-16,0 0-1 0,0 0-4 0,0 0-3 15,0 0-6-15,0 0-5 0,0 0-6 0,0 0-6 0,0 0-9 16,0 0-4-16</inkml:trace>
  <inkml:trace contextRef="#ctx0" brushRef="#br0" timeOffset="-84796.38">16562 4078 425 0,'-6'-8'32'0,"-2"8"-8"0,8 0-2 0,0 0-6 15,0 0-6-15,0 0-8 0,0 0-4 0,0 0-4 0,0 0-10 16,0-4-5-16,0 8-3 0,0-4-7 0</inkml:trace>
  <inkml:trace contextRef="#ctx0" brushRef="#br0" timeOffset="-84446.09">16613 5015 408 0,'0'0'14'0,"0"0"-1"0,0 0-1 16,0 0-6-16,0 0-1 0,0 0-9 0,0 0-2 0,0 0-5 15,0 0-7-15</inkml:trace>
  <inkml:trace contextRef="#ctx0" brushRef="#br0" timeOffset="-82620.78">16529 4876 401 0,'0'0'16'0,"0"0"-1"15,0-4 0-15,0 4-1 0,0 0 1 0,0 0-6 16,0 4-1-16,0-4 1 0,0 0 2 0,0 0-4 15,0 0 2-15,0-4 0 0,0 4 0 0,0 0-3 0,0 0 2 16,0 0 1-16,0 0-3 0,0 0 0 0,0 0 1 16,0 0-3-16,0 0 0 0,0 0-1 0,0 0 1 0,0 0-2 15,0 0 1-15,0 0-1 0,0 0 0 0,0 0-1 16,0 0 1-16,0-4-1 0,0 4 1 0,0 0-2 16,0-7 1-16,0 7-1 0,0-7 1 0,0 7 1 0,0-4 0 15,0 4-2-15,0-3 1 0,0 3 1 0,0-5 1 16,0 5-2-16,0 0 2 0,0 5-4 0,0-5 2 0,0 0 2 15,0 0-4-15,0 0 3 0,0 0-4 0,0 0-1 16,0-5-5-16,0 5 1 0,0-3-6 0,0-1-5 16,0 1-3-16,0-1-9 0,0 0-3 0,-7 1-6 0,7-5-9 15</inkml:trace>
  <inkml:trace contextRef="#ctx0" brushRef="#br0" timeOffset="-81841.55">16718 3967 407 0,'0'4'15'0,"0"-4"1"16,0 0-1-16,0 0 0 0,0 0 1 0,-6 0-6 16,-2-4-1-16,2 4-1 0,6 0-3 0,-6 0-2 0,-7 0-1 15,6 0-2-15,-6 0 0 0,7-3-7 0,-8 3-1 16,8 0-6-16,0 0-2 0,-8 0-5 0,14 0-8 16</inkml:trace>
  <inkml:trace contextRef="#ctx0" brushRef="#br0" timeOffset="-81139.24">16588 4828 412 0,'-7'0'25'0,"0"0"-2"0,1 0-1 0,0 0-3 16,6 0-3-16,-6 0-4 0,6 0-2 0,-8 0 1 0,8 0-4 15,0 4-1-15,0-1-2 0,0 1 2 0,0-1-2 16,0 5-1-16,0-4-1 0,0 3 1 0,0-3 0 0,8-1-1 16,-2 1 0-16,0 0-2 0,7-4 2 0,0-4-1 15,6 0 1-15,-5-3-1 0,6 0 0 0,-1-5-1 16,1-2 2-16,-8 3 2 0,8-3 1 0,-7-1 1 0,-7-3-3 16,1-1 5-16,-7 4-1 0,7-3 0 0,-14 3 0 15,7 4 1-15,-7-3-3 0,-6 3 0 0,7 1-2 0,-8 1-2 16,2 2-2-16,-1 4-4 0,0-1-2 0,0 0-6 15,-7 4-2-15,8 0-4 0,4 0-2 0,-4 0-6 0,-1 0-2 16,-1 0-4-16,8 4-6 0,-6 0-11 0</inkml:trace>
  <inkml:trace contextRef="#ctx0" brushRef="#br0" timeOffset="-80220.74">16601 4004 401 0,'-13'14'15'0,"13"2"-4"0,-7-2 2 0,7 4-4 16,-7-6 2-16,7 5-9 0,0-2 0 0,0 3 0 16,7-4 3-16,6-2-4 0,-6-1 3 0,5 0-4 0,2-3 2 0,-2-6 1 15,8 3-1-15,0-5 0 0,5 4-3 0,-5-13 4 16,7 7-1-16,-8-6-3 0,0 0 4 0,1 2-4 15,-7-5 3-15,0-1 2 0,-6 5 1 0,-1-8 0 0,0 5 4 16,-6-2-4-16,0 2 3 0,0 3-4 0,-6-5 3 16,-7 1-1-16,6 0-4 0,1 1 1 0,-7-3-1 15,7 3-3-15,-8 0-7 0,8 1-2 0,-14-1-4 0,14-1-5 16,0 4-6-16,-1-4 0 0,-6 3-7 0</inkml:trace>
  <inkml:trace contextRef="#ctx0" brushRef="#br0" timeOffset="-79086.59">16698 4711 402 0,'0'0'12'0,"-6"-4"-1"0,6 0-2 16,-6 1 2-16,-1 3-3 0,7-3-5 0,-7 3 5 15,7 0-4-15,-6 3 1 0,-1-3 0 0,1-3 0 16,6 3 1-16,0-5 2 0,-6 5 0 0,-2 0-2 0,2-3 1 16,0 3 0-16,0 0-3 0,-2 0 3 0,2-4 2 15,0 8-2-15,-7-4 0 0,6 0-2 0,0 0 0 16,1 0 1-16,0 0-1 0,0 0 0 0,6 0-1 0,-8 0 0 16,2 0 0-16,6 0-1 0,-6 0 0 0,6 0-1 15,0 0-1-15,-7 0 1 0,7 0 0 0,0 0-1 0,0 0 1 16,0 0-1-16,0 3 0 0,0 5 0 0,0-5 0 15,0 5 1-15,0-1-2 0,0 1 0 0,0 2-1 16,0-2 1-16,0 3 0 0,7-5-1 0,-7-1 0 0,6 2 1 16,0-3-3-16,-6-4-2 0,8 4 4 0,4-4-4 15,-6 0 3-15,1 0-4 0,6 0 0 0,-6 0-1 0,-7 0-6 16,6 0-3-16,-6 0-6 0,0 0-2 0,0 0-10 16,6 0-6-16</inkml:trace>
  <inkml:trace contextRef="#ctx0" brushRef="#br0" timeOffset="-78554.2">16581 4590 402 0,'-13'3'20'16,"1"8"-1"-16,-2-4-1 0,1 9-2 0,0-5-1 15,0 8-7-15,0-2 0 0,6 6-1 0,-5-6-1 0,5 5-4 16,0 1 2-16,7-5-2 0,-6 0 1 0,6 0-1 16,0 1-2-16,0-1-3 0,6-7-2 0,1 4-3 0,6-5 0 15,0-2-3-15,0-4-2 0,0 0-8 0,0-1-2 16,6-3-11-16</inkml:trace>
  <inkml:trace contextRef="#ctx0" brushRef="#br0" timeOffset="-70537.85">13995 5272 407 0,'0'0'11'0,"0"0"4"0,0 0-3 0,0 0-1 16,0 0 3-16,0 0-7 0,0 0 0 0,0 0-2 16,0 0 1-16,0 0 0 0,0 0-1 0,0 0-1 0,0 0 0 15,0 0 3-15,0 0 0 0,0-5-4 0,7 2 0 16,0-1 0-16,-1-3 1 0,0 0 0 0,8-1 3 0,-1 1 0 15,6-1-3-15,0-6 2 0,1 7 3 0,6-4-3 16,-6 0 0-16,6-4 2 0,6 4-3 0,-6-4 0 0,7 1 1 16,7-1-1-16,-2-3 0 0,1 4-4 0,7-5 0 15,-1 4-1-15,2-3 4 0,4-1-1 0,8 1-3 16,-7 4 3-16,7-5-2 0,6 5 0 0,-7-5-2 0,7 1 3 16,-6 4-1-16,6-1-3 0,-6 0 4 0,0 1-2 15,-1 2-2-15,-6-2 4 0,-6 3-2 0,5-1 0 0,-11 6-2 16,-1-2 4-16,0 1 0 0,-7 3 0 0,-6-3-1 0,1 2-1 15,-1 5-2-15,-6 0 1 0,-1-2 2 0,-6 2-3 16,0 0 1-16,-1 0 1 0,2 2 2 0,-8-4-2 16,1 4 2-16,-7-4-1 0,0 2-1 0,6 0 0 0,-6 0-2 15,0 0 4-15,0 0-4 0,0 0 4 0,0 0-4 16,-6 0 4-16,6 0-4 0,6 0 4 0,-6 0-2 0,0 0 0 16,0 0-2-16,0 0 4 0,0 0-4 0,-6 0 4 15,6 0-4-15,6 0 2 0,-6 0-2 0,7 0 2 16,0 0 0-16,-1 0-1 0,7 0 1 0,-6 0 2 0,12 0 0 15,-6 0-1-15,6 0-3 0,1 0 3 0,0 0-1 16,-7 0 0-16,13 0-1 0,-6 0-2 0,-1 0 4 16,7 0-4-16,-6 0 2 0,6 0-2 0,-7 0 1 0,7 0-1 15,-6 0-2-15,6 0 3 0,-7 0 0 0,7 0 0 16,-6 0 2-16,5 0 0 0,-5 0-2 0,0 0 1 0,6 0-1 16,-7 0 3-16,1 0-3 0,0 0 1 0,-7 0-1 15,-1 0 2-15,8 2-1 0,-14 3 1 0,8-5-1 0,-8 4 0 16,1-4 1-16,-7 0-1 0,6 3 1 0,-6-3 1 15,0 0 0-15,0 4 0 0,0-4-3 0,0-4 3 16,0 4-1-16,-6 0 0 0,6 4 0 0,6 0 1 0,-6-4 0 16,-6 3-1-16,6-3 1 0,-7 0 0 0,1 4 0 15,-1-4-1-15,7 0 0 0,0 0 3 0,-7 0-2 0,7 0 0 16,-6 0 0-16,6 0 0 0,0 0 0 0,0 0-1 0,6 0 0 16,-6 0 0-16,0 4 0 0,0-4-3 0,0 0 3 15,-6 0-2-15,6 0-2 0,0 0-4 0,0 0-5 16,0 0-3-16,0 0-4 0,0 0-5 0,0 0-5 0,0 0-9 15,0 0-13-15</inkml:trace>
  <inkml:trace contextRef="#ctx0" brushRef="#br0" timeOffset="-67841.02">17337 3535 410 0,'0'0'17'0,"0"0"1"0,-7 4-2 0,7 3 3 0,-6 0-2 15,-1 7-4-15,0 6 3 0,-5 6-3 0,5 2 5 16,-6 8-3-16,0 8 1 0,0 8 2 0,0 7 1 0,0 7-2 16,0 7-1-16,-1 4 2 0,2 3-3 0,5 5 0 15,-6-2 2-15,7 6-1 0,-1-1 0 0,7 0-1 0,-6-4 1 16,6-3-1-16,0-4-1 0,0-4-2 0,0-7-1 15,0-4-5-15,0-3 1 0,0-8 1 0,0-4-5 16,0-2 0-16,0-9-1 0,0-11 4 0,0 5-5 0,0-11-1 16,0-1 0-16,0-4-3 0,0-9-5 0,0 1-8 15,0-2-2-15,0-4-9 0,0 0-4 0,0 0-9 16,0 0-15-16,0-4 6 0,0-2-10 0,0-2-12 0,0-3-1 16</inkml:trace>
  <inkml:trace contextRef="#ctx0" brushRef="#br0" timeOffset="-67118.33">17363 3245 415 0,'45'-18'20'16,"14"4"0"-16,-1-5-5 0,7 1 3 0,14-1-5 15,-1 1-2-15,7 0-1 0,0-5-1 0,6 6-5 0,6-1 4 16,1 3-2-16,-7-4-3 0,13 5 3 0,-13-1-2 15,8 4-1-15,-9-1-3 0,1 2 1 0,-6 3 3 0,0-5 0 16,-14 5-1-16,8 4-4 0,-8-4 3 0,-6 7 1 16,-6-4-4-16,-1 4 3 0,1 0-3 0,-6 4 2 15,-2-1-1-15,1 4 1 0,1 4 2 0,-8 0-2 0,1 0 1 16,-7 4 0-16,6 7 1 0,-5 0-1 0,-1 0 4 16,-7 4 0-16,1 7-3 0,-1-1 1 0,1 10 4 0,-7 1-1 15,0 4 0-15,-6 4 1 0,-7 5 3 0,6 2 0 16,-12 5-1-16,-1 2-2 0,0 2 3 0,-6-2 2 0,7 5-2 15,-14-4 3-15,1 0-2 0,0 0 1 0,-1-3 2 16,-6-5 2-16,0 1-1 0,0-5-2 0,0 1 0 16,-1-4-1-16,-4-3-2 0,4 0 0 0,1-4-1 0,-7 0-1 15,8-4-1-15,-8 4-1 0,7-4-1 0,0 1 0 0,-6-1-1 16,5 0-1-16,-5-3 2 0,6-1-2 0,0 5 0 16,-1-4-1-16,2 0 1 0,-1-5-2 0,0 5 2 15,0-5-3-15,-7 2 1 0,8-1 1 0,-2-1 0 0,1-1-1 16,-7 1 1-16,2-6 0 0,-2 3-2 0,0-3 0 15,-5 3 1-15,5-3 3 0,-7-5-2 0,-5 1 4 0,6-3 0 16,-7 3 2-16,1-4 0 0,-1-4 1 0,-6 4-4 16,7-6 0-16,-14 3 2 0,7-5 1 0,-7-2-1 15,-6-1 0-15,6 1 0 0,-5-5 0 0,-8-3-2 0,1 4 3 16,-8-4-4-16,0 0 4 0,-5 0-5 0,0-4 0 16,0 1 2-16,-2 3 1 0,2 0-3 0,-8 0-2 15,8-4 3-15,0 0-4 0,-2 4 1 0,2 0 2 0,0-3-6 16,6 3 2-16,-8 0-4 0,2 0-1 0,6-4-5 0,0 8-3 15,0-1-7-15,6 1-2 0,1 0-5 0,5-1-7 16,8 5-3-16,-1-5-3 0,7 4-5 0,0 1-3 16,7-1-4-16,-2 0-3 0,2-3-4 0,13-4-8 0,-7 4-9 15,6-4 0-15</inkml:trace>
  <inkml:trace contextRef="#ctx0" brushRef="#br0" timeOffset="-61222.72">17310 3252 401 0,'0'0'21'0,"0"0"1"0,0 0 0 0,0 0-1 16,0 0-3-16,0 0-1 0,0 0-4 0,0-3 0 0,0 3 3 15,0-4-2-15,0 4-1 0,0-7-2 0,0 4-1 16,0-1-1-16,0-4-2 0,0 5-1 0,0-4 0 16,0 3-1-16,0 0-2 0,0 1 1 0,0 3-1 0,0-4 0 15,0 4 2-15,0 0-2 0,0 0 1 0,0 0-2 16,0 0 0-16,0 4 0 0,0-4 0 0,0 0 1 0,0 3 1 15,0 5 1-15,0-1-3 0,0 8 3 0,0 2-3 16,0 6 0-16,-6 3 0 0,6 7-1 0,-13 6 0 0,6 2 0 16,1 4 0-16,-7 2-1 0,0 7 2 0,0-1-5 15,-7-3-10-15,8 4-7 0,-2-1-10 0,1-2-10 16,0 4-11-16,7-3-20 0,-1-2-2 0</inkml:trace>
  <inkml:trace contextRef="#ctx0" brushRef="#br0" timeOffset="-52004.62">19362 2835 403 0,'0'0'16'0,"0"0"-2"16,0 0 2-16,0 4 0 0,0-4-2 0,0 0-1 15,0 0-3-15,0 0 3 0,0 0-1 0,0-4-1 16,0 8 4-16,0-4-1 0,0 0-3 0,0 0 3 0,7 0 3 16,-7 3-2-16,6 1-2 0,8-4 2 0,-8 4 0 15,7-1 0-15,6 1 1 0,0 0-1 0,1-1-4 0,0 4 3 16,6-2-5-16,0-2 3 0,6-3-3 0,-6 4 1 0,7-4 0 16,-1 4-1-16,8-1-3 0,-7-3 0 15,5 0-1-15,-5 0-3 0,6 0 3 0,-7 0-2 0,8 0 2 16,-7 0-2-16,-1 0-1 0,1 0 0 0,-7 0 0 0,6 0 0 15,-6 0-1-15,0 0 0 0,0 0 0 0,-6 0 0 16,0 0 0-16,-1 0-2 0,0 0 2 0,-6 0 0 0,7 0 0 16,-7 0-1-16,0 0 1 0,-7 0-1 0,7 0 0 15,1 0 1-15,-8 0-1 0,0 0 1 0,8 0-1 16,-8 0 1-16,1 0-1 0,-1 0 0 0,0 0 2 0,-6 0-3 16,7 0 1-16,-7 0-1 0,0 0 1 0,7 0 0 15,-7 0 0-15,0 0 2 0,0 0 0 0,0 0-3 0,0 0 1 16,0 0-1-16,0 0 1 0,0 0 0 0,0 0 0 15,0 0 0-15,0 0 0 0,0 0 0 0,0 0-1 16,0 0 1-16,0 0 0 0,0 0 2 0,0 0-3 0,0 0 1 16,0 0 0-16,0 0 0 0,0 0 0 0,0 0 0 15,0 0 0-15,0 0 1 0,0 0-1 0,0 0 0 16,0 0 2-16,0 0-3 0,0 0 2 0,0 0-1 0,0 0 0 16,0 0-2-16,0 0 3 0,0 0-1 0,0 0 1 15,0 0-1-15,0 0 1 0,0 0-1 0,0 0 1 0,0 0 0 16,0 0 0-16,0 0 1 0,0 0-1 0,0 0 1 0,0 0 1 15,0 0-1-15,0 0 0 0,0 0-2 0,0 0 4 16,0 0 1-16,0 0-4 0,0 8 5 0,0-5-4 0,-7 4 2 16,7 5 0-16,-7 2 2 0,1 0-3 0,6 5 0 15,-13 8 0-15,7-2 0 0,-1 4 0 0,-6 4-1 16,0 3 0-16,6 4 0 0,-6 1 0 0,1 3 0 0,-2 0 0 16,2 4-2-16,-2 0 1 0,-5-1 0 0,6-3 0 15,0 3 0-15,-1 0 0 0,-5-1 0 0,6-7 0 0,0 1 1 16,0 2 1-16,0-6 2 0,0 1 0 0,0-5 0 15,7 0 1-15,-7-2-4 0,6-3 4 0,0 2-1 16,1-8 0-16,0 2 0 0,-2-3 0 0,2 3 0 0,6-4-1 16,-6 3 1-16,0-4-2 0,6 4 1 0,-7-5-1 15,7 3 1-15,-7 2-2 0,1-4 0 0,6 0 1 0,-7 0 0 16,7 4 1-16,-6-4-1 0,6 5-2 0,0-5 1 16,0 4-2-16,-6 0 0 0,6-3 1 0,-8-2 2 15,2 5-1-15,6-3 0 0,-6 2-3 0,0 2-1 0,-1-1 3 16,0-4-1-16,1 4 0 0,-1-1 0 0,1-2 1 15,-1 4 1-15,0-2-2 0,7 2 2 0,-6-2-2 0,0 2-1 16,0-2 0-16,-2-3 3 0,2 5-3 0,0-5 1 16,-1 3 2-16,1-2-1 0,-1-1-1 0,0 1 1 0,1-5-2 15,0 4 1-15,-2-6 1 0,2 3-2 0,0 3 2 16,0-4-1-16,-1 1-1 0,0 0 1 0,1 2-1 0,-1-2 1 16,1 4-1-16,-8-1-1 0,8 1 2 0,0-1 0 15,-7 0 0-15,6 0 0 0,1 1-1 0,-1-4 1 0,1-1 2 16,-1 1 0-16,0 0-1 0,1-4 0 0,0 3 0 15,6-3-2-15,-6 0 1 0,6 0-1 0,-8-4 1 0,2 0-1 16,6 5 1-16,0-5 1 0,-6-3 0 0,6-1 0 16,0 1 0-16,0 0-2 0,0-4 1 0,-7 0 1 15,7 0 0-15,7 3 0 0,-7 2 0 0,-7-5-3 0,14 2 1 16,-7 3 2-16,-7-2 0 0,7 1 0 0,0-4 0 16,0 4-3-16,0-4 1 0,0 0 2 0,0 0-2 15,0 0-1-15,-6 0 5 0,6 0-4 0,6 0 4 0,-6 0-4 16,0 0 4-16,0 0-4 0,0 0 1 0,0 0 3 15,0 0-3-15,-6 0 2 0,6 0 0 0,0 0 0 0,0 0 2 16,0 0-2-16,0 0 1 0,0 0-1 0,0 0 1 16,0 0-2-16,0 0 0 0,0 0 1 0,0 0-1 15,0 0 1-15,0 0-2 0,0 0 1 0,0 0 2 0,0 0 1 16,0 0-1-16,0 0 1 0,0 0-2 0,0 0 4 16,0 0-1-16,0 0-2 0,0 0 5 0,-7 0 0 0,7 0-2 15,0 0 0-15,-7 0-1 0,7 0 0 0,-6 0-1 16,0 0 0-16,0 0-1 0,-2 0 1 0,-4 0-1 0,-2 0 0 15,1 0-1-15,7 0 1 0,0 0 1 0,-14 0-3 16,14 0 1-16,-8-4-1 0,8 4-2 0,-7-4 3 0,7 1-1 16,-8 3 1-16,8 0-1 0,-8-5 0 0,2 5 2 15,-1-2-1-15,0 2 0 0,0 0 0 0,-1 0-3 0,2 0 2 16,-2 2-1-16,-5-4 1 0,6 2-1 0,-6 0-1 16,-1 0 3-16,7 0-2 0,-7 0 0 0,0 0-1 15,1 0 3-15,0 0-2 0,-8 0 0 0,8 0 0 0,0 0-1 16,-8 0 1-16,8 0 0 0,-7 0 2 0,0 0 0 15,6 0-1-15,-6 0-1 0,1 0-2 0,-1 0 1 16,-1 0 0-16,1 0 0 0,0 2 0 0,0 3 1 0,-7-2-1 16,1 1 1-16,-7 0 1 0,0-1 0 0,-1 5-2 0,1-1 1 15,-6 1 0-15,6-8 0 0,-7 3 2 0,8 0-2 16,-8-3 0-16,7 4-2 0,0-4 1 0,-1 0 3 16,8 4-2-16,-1-1 2 0,1-3-2 0,-1 8-1 0,1-5 0 15,5-3 1-15,-5 8 0 0,6-8 2 0,-1 3-2 16,2 1 0-16,5-4 0 0,-6 0 0 0,7 0-1 0,-1 4 1 15,0-1 2-15,1-3 0 0,6 4 0 0,-6-4-2 16,5 7 2-16,-5-7 0 0,6 3 0 0,0-3-1 16,0 5 0-16,0-2 0 0,-1-3 0 0,2 4 0 0,6-4 0 15,-8 3 0-15,1 1-3 0,1 0-1 0,-2-4 1 16,2 3 0-16,-2-3 0 0,8-3 0 0,-7 11 2 0,-1-5 0 16,2 0 2-16,6-6 0 0,-8 3-3 0,1 3 1 15,0 2-1-15,0-5-1 0,0 2 2 0,-6 3 1 16,5-2 0-16,-5-3 0 0,-1 4-2 0,-6 0 1 0,0 3-2 15,1 0 3-15,-2-3 0 0,1 4-3 0,-6-1 3 0,5-4-3 16,1 1 2-16,0 0-2 0,0-1 4 0,1-3-3 16,5 0 0-16,0 4 4 0,1-4-2 0,5 0 0 0,2 0-2 15,5 0 3-15,0 4 0 0,7-8-2 0,-6 4-2 16,6 4 3-16,0-4-1 0,0 0-2 0,0 0 4 16,0 0-1-16,0 0-1 0,6 0-3 0,-12 0 2 0,6 0 2 15,0 0-1-15,0 0 0 0,0 0-2 0,0 0 2 16,0 0 0-16,0 0 1 0,0 0-3 0,0 0 1 0,0 0 2 15,0 0-3-15,0 0 1 0,0 0 0 0,0 0 1 16,0 0 1-16,0 0-2 0,0 0 1 0,0 0 0 16,0 0 0-16,0 0-1 0,0 0 1 0,0 0 2 0,0 0-3 15,0 0 1-15,0 0 0 0,0 0 0 0,0 0 2 16,0 0 0-16,0 0-1 0,0 0 0 0,0 0 0 16,0 0 0-16,0 0-2 0,0 0 2 0,0 0 0 0,0 0-2 15,0 0 1-15,0 0 0 0,0 0 0 0,0 0-2 16,0 0 2-16,0 0-2 0,0 0 0 0,0 0 2 0,0 0-1 15,0 0 3-15,0 0-3 0,0 0 3 0,0 0-1 16,0 0 0-16,0 0 0 0,0 0 0 0,0 0-3 0,0 0 1 16,0 0 1-16,0 0 1 0,0 0-3 0,0 0 1 15,0 0-1-15,0 0 1 0,0 0 1 0,0 0-2 16,0 0 1-16,0-8-1 0,6 5-1 0,-6-5 2 0,0-2-1 16,0-5 2-16,7 0-1 0,-7-4 1 0,7-6 1 0,-1-4-2 15,0-4 0-15,-6-4 1 0,7-3-1 0,0-1 1 16,-7-2 1-16,6-4-2 0,-6-2 0 0,7-2 1 0,-7 3-1 15,0 1 1-15,0-1-1 0,0 0 2 16,0 8-2-16,0 0 2 0,0 0-1 0,0 3 0 0,0 0-1 16,0 4 2-16,0 3 1 0,0-5-3 0,0 5-1 0,0-3 1 15,0-3 2-15,0 2-1 0,0-2 1 0,0-1-1 16,0-3 0-16,6-1-1 0,-6 1 0 0,7 0 0 0,-1-4 1 16,1 4 0-16,-1 0 0 0,-6-1-1 0,6 1 1 15,2 7 0-15,-8 0 0 0,0 0 0 0,0 4 1 16,0 3 0-16,0 0-1 0,0 0 1 0,0 5-1 0,0 3 0 15,0-4 1-15,0 2-1 0,0 3-2 0,-8-1 0 16,2-1 3-16,6 1-1 0,-6 0 1 0,-1 4-1 0,1-6 0 16,-1 6 2-16,7-1-2 0,-6 1 0 0,-1-1-1 15,7 0-1-15,-6 4 2 0,6 0 0 0,0 4-2 0,0-4 0 16,0 4 3-16,0-4-1 0,0 3-1 0,0 0 0 16,-7 1 2-16,0 0-1 0,7-4-1 0,-6 4 3 15,6-5-2-15,0 6 1 0,-6-5-1 0,6 3 1 0,0 4-1 16,-7 1 1-16,7-4-1 0,0 3-1 0,7 1 1 15,-7-5-1-15,0 5 1 0,0-4-1 0,0 3 0 16,0-4 1-16,0-6-1 0,0 3 0 0,6 4 1 0,-6-9-1 16,6 5 0-16,-6 1 2 0,7-2-2 0,0 2 0 0,-1-2 0 15,1 2 2-15,-1 2-5 0,1-3 4 0,-1-4-4 16,1 5 4-16,-1-2 0 0,0-1-4 0,2-3 4 0,-2 2-4 16,0-2 4-16,1 2-3 0,-1 0 4 0,-6 2-4 15,7 2 4-15,-7-1-4 0,6 0 4 0,-6 4-3 16,0 3 4-16,0-4-2 0,0 8-2 0,0-3 4 0,0 3-4 15,-6 0 4-15,12 0-4 0,-6-4 0 0,0 4 0 16,0 0 4-16,0 4-4 0,0-4 4 0,0 0-4 0,0 0 4 16,0-4-1-16,-6 4-3 0,6 0 4 0,0 0-1 15,0 0-3-15,0 0 4 0,0 0 0 0,0 0 0 16,0 0 0-16,0 0-4 0,0 0 2 0,0 0 2 0,0 0-1 16,0 0-3-16,0 0 4 0,0 0-5 0,0 0 5 15,0 0-5-15,0 0 5 0,0 0-5 0,0 0 5 16,0 0-4-16,0 0 4 0,0 0-5 0,0 0 4 0,0 0-4 15,0 0 4-15,6 0-3 0,-6 0 4 0,7 0-5 16,-7 0 5-16,12 0-5 0,-4 0 5 0,-2 4-4 0,7-4 4 16,0 0-4-16,6 3 4 0,1-3-2 0,0 4 0 15,-1 0-2-15,7 0 0 0,0-2 2 0,0 3 2 16,7-2-4-16,-1 1 0 0,7 0 3 0,7 3 1 0,-7-3 0 16,14 3-1-16,-8-4-3 0,13 2 0 0,-5 2 4 0,5-4-1 15,1 5-4-15,-1-5 4 0,1 1-4 0,6 3 1 16,-7-7 1-16,1 3 2 0,0-3-1 0,-1 4 0 0,8-4-2 15,-8-4 2-15,1 4-3 0,6-3 1 0,0-4 0 16,-6 3 0-16,-1-3-1 0,7 3 0 0,-6-3 1 0,0-1-1 16,0-2 1-16,-7 3 0 0,-1-1 0 0,-5 1 0 15,0 0 0-15,0-1-1 0,-8 4-2 0,1-3 1 16,0 3 0-16,-5-3 0 0,-2 3-1 0,-7 1 4 0,2 3 0 16,-1 0-4-16,-6-5 1 0,-1 5 0 0,0 0 0 15,1 0 1-15,-7-3 0 0,1 6 0 0,-2-6 1 0,-6 3 0 16,8-3 3-16,-1 3 0 0,-1 0-2 0,2 0 1 15,-2 0-2-15,2 0-3 0,-1-4 2 0,7 0 0 16,-2 4 0-16,-4 0 0 0,5-3 1 0,-5 3 0 0,4-3 0 16,-4 3-1-16,-1-5 1 0,0 5 0 0,0 0 0 15,-7 0 1-15,2 0-1 0,-2 0 1 0,0 0 0 16,-6 0 0-16,6 0 0 0,-6 0 0 0,0 0 1 0,7 0 2 16,-7 0-2-16,13-4-1 0,-6 4 1 0,6-3 0 15,0 3 0-15,7-4-3 0,-1 1 2 0,1-4 0 0,-2 3 1 16,9 0 0-16,-1-3 0 0,0 4 0 0,0-2 0 15,-7 1 0-15,7 1 0 0,-6 0 0 0,6 3 0 0,-13 0 2 16,7-4-2-16,-7 4 0 0,6 0 1 0,-6 0-1 0,-6 0-2 16,6 0 2-16,-7 0 0 0,1 0 0 15,6 0 0-15,-6 0 0 0,-1 0 0 0,7 0-2 0,-6 0 1 16,5 0 0-16,-4 0 2 0,-2 0-1 0,7 0 1 0,-7 0-1 16,7 0-2-16,-6 0 3 0,-1 0-1 0,0 0 1 15,-6 0-1-15,8 0 1 0,-8 0-1 0,0 0 1 0,6 0 0 16,-6 0 0-16,0 0-1 0,0 0 1 0,-6 0-1 15,6 0 1-15,0 0 0 0,6 0-1 0,-12 0 0 16,6 0 0-16,6 0 0 0,-6 0 0 0,0 0 0 0,6 0 2 16,-6 0-3-16,7 0 1 0,-7 0 0 0,6 0 0 15,1 0 0-15,-1 0 0 0,7 0 0 0,-6 0 0 0,0 0 0 16,5 0 0-16,-5 0 0 0,6 0-2 0,-7 4 2 16,7-4 1-16,-6 0-1 0,0 0 0 0,-1 0 0 15,0 0 0-15,2 0 0 0,-8 0 0 0,6 0 0 0,-6 0-2 16,0 0 2-16,0 0 1 0,0 0 0 0,0 0-2 15,0 0 2-15,0 0 0 0,0 0 0 0,0 0 3 0,0 0-2 16,0 0 0-16,0 0 0 0,0 0 2 0,0 0-3 16,0 0 3-16,0 0-1 0,0 0 0 0,0 0 0 0,0 0 0 15,0 0 1-15,0 0 0 0,0 0 0 0,0 0-2 16,0 0 2-16,0 0-1 0,0 0-2 0,0 0 2 0,0 0 0 16,0 0-1-16,0 0 0 0,0 0 0 0,0 0 0 15,0 0 0-15,0 0-1 0,0 0 0 0,0 0 0 0,0 0 0 16,0 0 0-16,0 0 0 0,0 0 0 0,0 0 0 15,0 0 0-15,0 0-1 0,0 0 0 0,0 0 0 0,0 0 0 16,0 0 0-16,0 0 0 0,0 0 0 0,0 0 0 16,0 0 0-16,0 0 0 0,0 0 0 0,-6 0 0 15,6 0-2-15,0 0 0 0,0 0 2 0,0 0 0 0,0 0 0 16,0 0 0-16,0 0 0 0,0 0 0 0,0 0 0 16,0 0 0-16,0 0 2 0,-8 0-4 0,8 0 1 15,-6 0 1-15,6 0 1 0,-6 3-1 0,-1-3 0 0,0 0 0 16,1 0 0-16,-1 0 0 0,1 0 0 0,0 3 1 15,-1-3 0-15,7 0 0 0,-7 4-1 0,1-8 0 0,6 4 0 16,0 0 1-16,0 0-1 0,0 0 0 0,0 4 0 16,-6-8-2-16,6 4 3 0,0 0 0 0,-7 4 0 15,0-4-1-15,1 0 1 0,-1 0 0 0,7 0 0 0,-6 0 0 16,6 0 0-16,-7 0 0 0,7 0 0 0,0 0 0 16,0 0 0-16,0 0 0 0,0 5 0 0,0-5-1 0,0 0 1 15,0 0-1-15,0 3 0 0,0-3 1 0,0 4-3 0,-6-1 2 16,6 1 0-16,0 0 2 0,-7 3-2 0,1 0 2 15,0 5-2-15,6-2 0 0,-8 5 0 0,2-1 0 16,0 5 0-16,-1 3 0 0,1-1 0 0,-1 5-1 0,1 4 1 16,-1 2-1-16,1 1 1 0,-8 8 0 0,8-4 0 15,-7 10 0-15,0-3 2 0,7 4-3 0,-7-1 0 0,6 1 1 16,-6 3 0-16,7-3 0 0,-8 0 0 0,8-1 0 16,-1-3-1-16,1 0 1 0,-7-4 0 0,6 4 0 15,1-3 0-15,-8-5 2 0,8 4-2 0,-7 1-2 0,7-4 3 16,-7-1-1-16,0 1 0 0,-1 3 0 0,2-3 0 15,-2 3 0-15,2 0 0 0,-1-3 0 0,-1 3 0 0,2-3 0 16,-2 3 0-16,2-3-1 0,5-1 1 0,-6 1 0 16,6-4 0-16,1-1-1 0,-8 2 1 0,14-1-1 0,-6 0-1 15,0-4 1-15,0 1 2 0,-1-2-1 0,0 2-2 16,1-4 3-16,-1-1-1 0,7-2 1 0,-6-2-1 16,0 1 1-16,-2-3-1 0,8 3 0 0,-6-4 1 0,6 1-1 15,0-6 0-15,0 6-2 0,0-4 3 0,0 0-1 16,-6-1 0-16,6-3-1 0,0 4 2 0,0-4 1 15,0 0-3-15,0 1 0 0,0-2 1 0,-6 1-2 0,6-5 2 16,0 3 0-16,6 2 1 0,-6-4-1 0,-6 0 0 16,6 1 0-16,0-1-1 0,0 0 1 0,0 0 1 0,0 1-1 15,-7-1 1-15,7 1-2 0,0-1 1 0,0-4 0 0,-7 5 1 16,7-1-3-16,-6 0 0 0,6-2 3 16,-7 2-1-16,7 0 1 0,0-3-1 0,-6 3-2 0,-1 0 3 0,7-3-1 15,0 4 1-15,-7-5-1 0,1 4 1 0,6 0-1 16,-6 1 1-16,6-1-1 0,-6 0-2 0,-2 1 2 15,8-1 0-15,-6 0 0 0,0 1 2 0,6-5-2 0,0 1 0 16,0-1 1-16,0 1-2 0,0-4 1 0,0 0 0 16,-7 0 0-16,14 0 0 0,-7 0 0 0,0 0 0 0,0-4 1 15,0 8-1-15,0-4 1 0,0 0-1 0,0 0 1 16,0 0-1-16,0 0 2 0,0 0-1 0,0 0 1 16,0 0 2-16,0 0-1 0,0 0 1 0,0 0-1 0,0 0 0 15,0 0-3-15,0 0 0 0,0 0 4 0,0 0-1 16,0 0-2-16,0 0 4 0,0 0-4 0,0 0 2 15,0 0 0-15,0 0 0 0,0 0 1 0,0 0-1 0,0 0 0 16,0 0 1-16,0 0-1 0,0 0 1 0,0 0-1 16,0 0 1-16,0 0-2 0,0 0 1 0,0 0-1 0,0 0 1 15,0 0 1-15,-7 0-3 0,7 0 1 0,-6 0 1 16,-1 0-2-16,0 0 2 0,1 0 0 0,0 0-1 16,-2 0 0-16,-4 0 1 0,6 0-4 0,-1 0 3 0,-6 0-3 15,6 0 0-15,-5 0 3 0,4 0-2 0,-4 0-1 16,-1-4 3-16,0 4-4 0,-7 0 4 0,7 0-4 0,-7-3 2 15,1 3 2-15,-1 0-3 0,2 0 3 0,-9 0 0 0,7 0 0 16,-6 0-1-16,7 0-1 0,-1 0 3 16,1 0 0-16,6 0-4 0,-7 0 4 0,1 0-6 0,6 0 5 0,-6 0-4 15,-1-4 4-15,0 1-4 0,1 3 0 0,-7 0 4 16,-1-5 0-16,1 2-1 0,-6 3 0 0,6 0 0 16,-1-3-3-16,2 3 3 0,-8 0 0 0,7 3-4 0,0-3 4 15,6-3-4-15,-6 6 1 0,0-3 4 0,7-3 0 16,-7 3-1-16,0 0-2 0,-1 0 1 0,1 0-2 0,1 0 3 15,-1 0-3-15,0 0 1 0,-1 0 3 0,-5 0-1 16,6 0 0-16,-7 0 0 0,7 0 0 0,-7 0 0 16,7 0-4-16,-6 0 4 0,6 0 0 0,0 0-1 0,0 0-3 15,0 0 3-15,0 0 1 0,0 0-3 0,-1 0 3 16,-5 0-3-16,6 0 3 0,0 0 0 0,0 0 0 16,-6 0-4-16,5 0 1 0,1 0 4 0,-6 0 0 0,6 0-1 15,-7 0-4-15,7 0 1 0,-7 0 0 0,7 0 4 16,-6 0-4-16,5 0 4 0,-5 0 0 0,6 0-4 0,-7 0 0 15,8 0 0-15,-8 0 1 0,7 0 3 0,0 0-3 16,0 0 0-16,0 0 3 0,-1 0-3 0,1 0 3 0,7 0-1 16,-1 0 1-16,-6 0-4 0,14 0 2 0,-8 0 2 15,1 0 0-15,-1 0-4 0,7 0 0 0,-7 0 1 16,1 0-1-16,6 0 1 0,-7 0 3 0,7 0-3 0,-7 0 3 16,8 0-4-16,-2 0 4 0,-5 0-3 0,6 0 1 0,0 0 2 15,0 0-4-15,0 0 2 0,0 0 2 0,6 0-4 16,-6 0 4-16,7 0-4 0,0 0 4 0,-1 0-4 0,0 0 4 15,7 0-1-15,0 0-3 0,0 0 4 0,-6 0-4 16,6 0 4-16,0 0-4 0,0 0 4 0,6 0-2 16,-6 0-2-16,0 0 2 0,0 0-2 0,-6 0 4 0,6 0 0 15,0 0-4-15,0 0 4 0,0 0-4 0,-6 0 4 16,6 0-4-16,0 0 4 0,0 0-2 0,0 0-2 0,-8 0 4 16,8 3-2-16,0-3-2 0,0 0 4 0,0 0-4 15,0 0 4-15,0 0-4 0,0 0 4 0,0 0-4 16,0 0 4-16,0 3-4 0,0-6 0 0,0 3 4 0,0 0-2 15,0 0-2-15,0 0 4 0,0 0-4 0,0 0 4 16,0 0-4-16,0 0 0 0,0 0 1 0,0 0 0 16,0 0 0-16,0 0 1 0,0 0 3 0,0 0-4 0,0 0 1 15,0 0 3-15,0 0-4 0,0 0 0 0,0 0 4 16,0 0-4-16,0 0 3 0,0 0-4 0,0 0 4 0,0 0-4 16,0 0 4-16,0 0-4 0,0 3 4 0,-6-3-4 15,6 0 4-15,-6 0-4 0,-1 0 4 0,1 5-3 0,-1-2 3 16,1 1 0-16,-1-4-4 0,-5 3 0 0,4-6 4 15,2 6-3-15,0 1 3 0,-1 0-2 0,-6-1 2 16,7-3 0-16,-1 0-4 0,1 0 4 0,-1 8-4 0,-6-5 4 16,7-3-4-16,-1 0 4 0,0 5-2 0,1-5 0 0,0 0-2 15,-7 2 2-15,6 3-2 0,0-5 4 0,1 0 0 16,6 3-4-16,-6-3 4 0,-2 0-4 0,8 4 4 16,-6-4-1-16,6 0-3 0,0 0 3 0,0 0-3 0,0 0 3 15,0 0-3-15,-6 0 4 0,12 0-4 0,-12 0 4 16,6 0-4-16,6 0 3 0,-6 0-3 0,0 0 4 0,0 0-1 15,-6 0-4-15,6 0 4 0,0 0-3 0,0 0 4 16,0 0-4-16,0 0 4 0,0 0-1 0,0 0-3 16,0 0 0-16,0 0 4 0,0 0-14 0,0 0 15 0,0 0-4 15,0 0 3-15,0 0-3 0,0 0 0 0,0 0 3 16,0 0-3-16,0 0 1 0,0 0 2 0,0 0 0 0,0 0 0 16,0 0-4-16,0 0 4 0,0 0-4 0,0 4 4 15,0-4-4-15,0 0 4 0,0 0-2 0,0 0-2 16,0-4 4-16,0 4-4 0,0 0 4 0,0 0-2 0,0 0-2 15,0 0 4-15,0 0-4 0,0 0 4 0,0 0-1 16,0 0-1-16,0 0-2 0,0 0 4 0,0 0-4 0,0 0 3 16,0 0-3-16,0 0 4 0,0 0-4 0,0 0 4 15,0 0-4-15,0 0 2 0,0 0-2 0,0 0 4 0,0 0-1 16,0 0-3-16,0 0 0 0,0 0 3 0,0 0-1 0,0 0-2 16,0 0 4-16,0 0-1 0,0 0 0 0,0 0 0 15,0 0-3-15,0 0 2 0,0 0 0 0,0 0-2 16,0 0 0-16,0 0 1 0,0 0 1 0,0 0-2 0,0 0 1 15,0 0 1-15,0 0 1 0,0 0-1 0,0 0 0 16,0-4 1-16,0-4-3 0,0 6 1 0,0-6 2 0,0 0-3 16,0-3 0-16,0 1 1 0,0-5 1 0,0 0 1 15,0 1-2-15,6-5 0 0,-6-2 0 0,6-1 0 16,2-4 1-16,-8-4-1 0,6 1 1 0,0-7 0 0,1 0 1 16,0-1-2-16,-7-4 1 0,6 4 1 0,-6-3-2 15,0 3 1-15,0 1-1 0,0 3 1 0,0 0 1 0,0 3-2 16,-6 5-1-16,12-4 2 0,-6 7 2 0,0-1-3 15,0-2 1-15,0 3-1 0,0 0 1 0,0 0-1 0,0 4 1 16,0-8 0-16,0 4 2 0,0 4-2 0,0-4-1 16,0 0 1-16,0 0-1 0,0 0 1 0,0-4 0 15,0 0-1-15,0 1 1 0,0-1 1 0,0 1-1 0,0 3 0 16,0-5 0-16,0-2 1 0,0 8-1 0,0-5 1 16,0 1-1-16,0 3-1 0,0 0 2 0,0-1-1 0,-6 2-1 15,6-1 2-15,-7 3-1 0,0-3 0 0,7 4 2 16,-6-1 0-16,6 1-3 0,-6 0 1 0,-2 0-1 15,8-1 0-15,0 5-1 0,0-5 0 0,0 2 0 0,0-3 3 16,-6 2-2-16,6 0 0 0,0 0-2 0,0-1 1 0,0 1 0 16,0-1 1-16,0 2 0 0,-6-3 0 15,6 3 1-15,0 2 1 0,0-3-2 0,-6-1 1 0,6 5 1 0,0-1 0 16,-7-3-2-16,7 4-2 0,0-6 2 0,0 6-2 16,0 0 3-16,-7-2 0 0,7 2 2 0,0-4-3 15,0 7 1-15,0-3-1 0,0-1 0 0,-6-4 0 0,6 6 2 16,0-7 0-16,0 3 0 0,0-2-1 0,6 1-4 15,-6-1 2-15,7-3 2 0,0 0-3 0,-1 0 4 16,0 0-4-16,0 4 4 0,2 0-1 0,-2 4-3 0,0-3 3 16,1 3 1-16,-7 3-1 0,0 4-2 0,0 0 2 15,7 0-2-15,-14 3 2 0,7 4 0 0,0-4 0 0,0 1 2 16,0 3-4-16,0-4 4 0,0 1-4 0,0-2 4 16,0 5-2-16,0-4-2 0,0 1 1 0,0-4 3 15,0 3-5-15,0 4 5 0,0-3-2 0,0 3-2 0,0 0 4 16,0 0-4-16,0 0 2 0,0-4-2 0,0 4 4 15,0 0-4-15,0-4 4 0,0 1-4 0,0 3 4 0,0-4-2 16,0 1-2-16,0-2 4 0,0 5-4 0,0-3 4 16,0 3-4-16,0 0 3 0,0-3-4 0,0 3 4 0,0-4-4 15,0 4 4-15,0-4-1 0,0-3 0 0,0 3 0 16,0-3-3-16,7 0 0 0,-7-1 0 0,6 4 0 16,-6-3 1-16,7 1 0 0,-7 1 3 0,0-2 1 0,6 2 0 15,-6-1-1-15,0-2 0 0,0 5 0 0,0 0-2 0,6-2-2 16,-6-2 1-16,-6 3 3 0,12 1 1 15,-6-1-1-15,0-3 0 0,0 7 0 0,0-7 0 0,0 3 0 16,0 1 0-16,0-2 0 0,0 1-1 0,0 1 1 0,0 3 0 16,0 0 0-16,0-3-1 0,0 3-2 0,0 3-1 15,7-3 0-15,-7 0 1 0,0 0 0 0,0-3 0 0,0 6 2 16,0-3 2-16,0-3 0 0,0 3 0 0,0 0-1 16,0 0-3-16,0 0-1 0,0 0 1 0,0 0 0 0,0 0 3 15,0 0 1-15,0 0 0 0,0 0-1 0,0 0 0 16,0 0 0-16,0 0 0 0,0 0 0 0,0 0-1 15,0 0 0-15,0 0 0 0,0 0 1 0,0 0-1 0,0 0 0 16,0 0 0-16,0 0 0 0,0 0 0 0,0 0 0 16,7 0 0-16,-7 0 0 0,0 3 0 0,6-3 0 0,0 3 0 15,-6 1 0-15,7 1 0 0,0-2 0 0,-1 1 0 16,1-1 0-16,-1 1 0 0,1 3 0 0,-1-3 0 16,7-1 0-16,-7 1 0 0,2-1-3 0,4 1 0 0,-5 1 4 15,6-2 0-15,0 0 0 0,-1 5 0 0,2-5-4 16,-1 0 0-16,6 5 4 0,1-4 0 0,-1 1-4 0,1-3 1 15,6 2 0-15,1 3 0 0,-2-3 2 0,1-4 2 16,7 0 0-16,-1 4-1 0,1-4 0 0,6 0 0 0,-6 0 0 16,6 0 0-16,-7 0 0 0,1 0 0 0,5-4 0 15,2 8 0-15,-7-8-1 0,-1 4 0 0,1 0 0 0,-1 0 0 16,1-4 0-16,-7 4 0 0,7 0-1 0,-7 0-2 16,6 0 0-16,-6 0 1 0,7 0 0 0,-7 0 4 15,7 0-4-15,5 0 0 0,-5 0 1 0,6 0 0 0,7 0 0 16,-7 0 0-16,13 0 0 0,-7-3 3 0,8 3 0 15,-8 0 0-15,7 0 0 0,1 0-1 0,-2 0-3 0,1 0 0 16,1 0 0-16,-8 0 2 0,-6 0-2 0,7 0 4 16,-7 0-3-16,-7 3 1 0,8-3 2 0,-15 4-3 15,1 0 3-15,1-4 0 0,-8 4-4 0,0-2 4 0,1-2-1 16,-7 5-3-16,7-5 0 0,-8 0 0 0,2 0 1 16,6 3-1-16,-1-3 3 0,1 0 1 0,6 0 0 0,6 0 0 15,1 4-1-15,-1-4 0 0,7 4 0 0,7-4 0 16,-1 4-2-16,8-1-1 0,-8 1 2 0,7 0-1 0,-7-1 2 15,8 0 0-15,-7 2 0 0,-7-2 0 0,0-3 0 16,-1 4-3-16,-11-4 3 0,-1 0 0 0,0 3-3 16,-6-3-1-16,-1 0 4 0,-6 0 0 0,-6 0 0 0,5 0-1 15,-5 0-3-15,0 0 4 0,-1 0-3 0,-6 0 1 0,0 0 3 16,0 4-2-16,0-4-2 0,0 0 4 16,0 0-4-16,0 0 4 0,0 0-4 0,0 0 4 0,0 0-4 0,0 0 4 15,0 0-4-15,0 0 4 0,0 0-4 0,0 0 3 16,0 0-3-16,0 0 4 0,0 0-3 0,0 0 3 15,0 0-3-15,0 0 0 0,0 0 2 0,0 0 1 0,0 0 0 16,0 0-3-16,0 0 3 0,0 0-3 0,0 0 3 16,0 0-4-16,0 0 4 0,0 0-4 0,0 0 4 15,0 0-4-15,0 0 4 0,0 0-4 0,0 0 0 0,0 0 4 16,0 0-3-16,0 0 3 0,0 0-4 0,0 0 0 16,0 0 4-16,0 0-3 0,0 0 3 0,0 0-4 0,0 0 4 15,0 0-2-15,0 0-2 0,0 0 4 0,0 0-4 16,0 0 4-16,0 0-4 0,0 0 4 0,0 0-2 15,0 0 2-15,0 0-4 0,0 0 3 0,0 0-3 0,0 0 0 16,0 0 4-16,0 0-4 0,0 0 3 0,0 0-3 16,0 0 1-16,0 0-1 0,0 0 4 0,0 0-2 0,0 0 0 15,0 0 0-15,0 0-2 0,0 0 1 0,0 0 3 16,0 0-1-16,7 0-3 0,-7 0 0 0,0 0 0 0,6 0 0 16,0 0 0-16,-6 0 2 0,7 0 1 0,0 0 1 15,-1 0-3-15,0 0 3 0,2 0-1 0,-2 0-2 0,0 0 1 16,1 0 1-16,-1 0 0 0,1 0 0 0,-1 0-2 15,1 0 0-15,-1 0 1 0,0 0-1 0,2-4 1 0,-2 4 1 16,7 0-1-16,-6 0-1 0,-1 0 1 0,0-3-1 16,1 3 2-16,-1 0-2 0,1 0 2 0,0-4-2 0,-1 4 0 15,-6-3 2-15,6 3-2 0,-6 0 2 0,0-5-3 16,7 5 2-16,-7 0-1 0,0 0 2 0,0 0-1 16,7 0-1-16,-7 0 2 0,0 0-14 0,6 0 16 0,-6 0-2 15,7 0-1-15,-1 0 2 0,0 0-2 0,-6 0 0 16,7 0-1-16,-7 0 0 0,0 0 3 0,7 0-2 0,-7 0 0 15,0 0 2-15,0 0-2 0,0 0-1 0,0 0 1 16,0 0-1-16,0 0 3 0,0 0-2 0,6-3-1 16,-6 3 0-16,0 0 0 0,6 0 1 0,-6 0 1 0,8 0-1 15,-8-3 0-15,6 3 0 0,-6 0 0 0,0 0 0 16,0 0 0-16,6 0 2 0,-6 0-2 0,0 0 0 16,0 0 0-16,0 0 0 0,-6 0 0 0,6 0 0 0,0 0 0 15,0 0 1-15,0 0 1 0,0 0-2 0,0 0 2 16,0 0-3-16,0 0 2 0,0 0 1 0,0 0-4 0,0 0 4 15,0 0 0-15,0 0-4 0,0 0 3 0,0 0 1 16,0 0 0-16,0 0 0 0,0 0-1 0,0 0 0 0,0 0 0 16,0 0 0-16,0 0 0 0,0 0 0 0,0 0 0 15,0 0 0-15,0 0 0 0,0 0 0 0,0 0-2 0,0 0-2 16,0-4 1-16,0 4 2 0,0 0 2 0,0 0-1 16,0 0-3-16,0 0 0 0,0 0 0 0,0 0 2 0,0 0 2 15,0 0 0-15,0 0 0 0,0 0-1 0,0 0 0 16,0 0 0-16,0 0 0 0,0 0 0 0,0 0-1 0,0 0 0 15,0 0 0-15,0 0-2 0,0 0-1 0,0 0 0 16,0 0 0-16,0 0 1 0,0 0 3 0,0 0 1 16,0 0-1-16,0 0 0 0,0 0 0 0,0 0-1 0,0 0 1 15,0 0-1-15,0 0 1 0,0 0-1 0,0 0 0 16,0 0 0-16,0 0 0 0,0 0 0 0,0 0 1 0,0 0-1 16,0 0 0-16,0 0 0 0,0 0 0 0,0 0 0 15,0 0-2-15,0 0-1 0,0 0 4 0,0 0-1 0,0 0 0 16,0 0-3-16,0 0 0 0,0 0-1 0,0 0-7 15,0 0-4-15,0 0-12 0,0 0-8 0,0 0-14 16,0 0-9-16,0 0-18 0,0 0-27 0,0-4-2 0,0 1 11 16,0-1 13-16,0-4 6 0</inkml:trace>
  <inkml:trace contextRef="#ctx0" brushRef="#br0" timeOffset="-46503.74">20906 3861 415 0,'0'0'25'0,"-6"0"-2"16,6 0 1-16,6 0-3 0,-6 0-3 0,0 3-3 0,0-3-3 15,0-3-2-15,0 3-1 0,0 0 1 0,0 0-2 16,6 0-3-16,7 0 3 0,-6 0 0 0,6 0-1 0,-1 0 0 15,8 0-1-15,0 0-1 0,-1 0-13 0,7 0 10 16,0 0 4-16,-6 0-4 0,6 0 2 0,-7 0 0 16,1 0 0-16,-1 0 3 0,1 0 2 0,-6 3 2 0,-2 1 1 15,1-1 2-15,-6 5 4 0,-1 0 0 0,1-1 0 16,-7 4-2-16,0 0 0 0,6 4-1 0,-6 2 2 16,0 2-1-16,0-4-2 0,0 7-1 0,0-5-2 0,-6 6-1 15,6-1-2-15,0 4-1 0,0-4-1 0,0 0-1 16,-7 1-1-16,1-6 0 0,-1 5-2 0,7-4-6 0,-6-2-3 15,-1-2-7-15,-5 0-2 0,4-3-8 0,2-4-8 16,0 1-8-16,-8 2-3 0,8-2-4 0,-7-3-6 0,0 1-6 16,0 2-7-16,-7-1-5 0</inkml:trace>
  <inkml:trace contextRef="#ctx0" brushRef="#br0" timeOffset="-46275.96">20768 4249 404 0,'-12'22'24'0,"-8"8"-3"0,1-1 2 0,-1 8-1 0,0-1-2 16,-5 1-7-16,5-4-2 0,-6 3-2 0,6-3 0 15,-5-3 0-15,5-1-3 0,0 0-4 0,7-6 1 16,-6-2-5-16,0-3-5 0,5 1-3 0,1-1-6 0,7-3-6 15,-7-4 0-15,6 0-4 0,1-4-5 0,0-3-3 16</inkml:trace>
  <inkml:trace contextRef="#ctx0" brushRef="#br0" timeOffset="-45962.48">19994 4759 411 0,'13'0'26'0,"0"0"0"0,-1 0 2 16,8 0-2-16,0 0 1 0,6 0-6 0,7 0 3 15,12 0-3-15,-6 0 0 0,7 0-2 0,6 0 2 0,0 0-2 16,7 0-2-16,-1 2-2 0,-5 3-5 0,12-5 1 0,-7 7 0 15,-6-3-2-15,6 0 0 0,-11 3-2 0,5-3 0 16,-13-1-1-16,0 0-1 0,-1 2-1 0,-11-5-1 0,-1 0-3 16,-6 0-4-16,-8 0-2 0,-5 0-5 0,6 0-5 15,-13-5-4-15,0 10-4 0,0-5-2 0,0 0-6 16,0 0-1-16,-6 0-2 0,-1 0-6 0,0-5-8 0,1 2-8 16</inkml:trace>
  <inkml:trace contextRef="#ctx0" brushRef="#br0" timeOffset="-45441.13">21518 3703 412 0,'0'-3'39'15,"0"6"-1"-15,0-3 1 0,0 0-2 0,0 0-2 16,0 0-5-16,0 0-2 0,0 0-3 0,0 0 0 0,0 0-5 16,0 0-1-16,6 0 0 0,-6 0-2 0,7 0-2 15,6 0-2-15,0 0-1 0,0 0-2 0,6 0-4 16,8 4 2-16,-1 0-4 0,6-1 0 0,1-3 2 0,-1 7-1 16,7-7 0-16,0 5-3 0,1-5 2 0,-8 3-2 15,7-3-2-15,-6 0 3 0,-1 0-4 0,1-3 4 0,-7 6-4 16,0-3 3-16,0 5-3 0,-7-2 4 0,-5 0-3 15,-2 0 4-15,-5 5-2 0,0-5 3 0,-1 9-1 0,-12-1 1 16,6 0 3-16,-7 3 0 0,-6 1 3 0,0 3 0 16,-6 4-3-16,-8 5 1 0,1-2-1 0,0 8-2 0,-7-4 2 15,-5 4-2-15,-1 4-1 0,0-5 0 0,-7 5-1 16,7-1-1-16,-7 2-7 0,-5-2-5 0,-2-3-12 16,7 0-6-16,1-4-14 0,-1-3-10 0,7-8-14 0,7 1-10 15,-1-8-17-15,13-8 5 0,1-3 7 0</inkml:trace>
  <inkml:trace contextRef="#ctx0" brushRef="#br0" timeOffset="-45288.09">21857 4007 420 0,'6'22'32'16,"0"4"-2"-16,1 0-5 0,0 7 0 0,-1 7-3 0,1 4-9 15,-1 0-3-15,0 0-3 0,-6-4-5 0,8 1-8 16,-2-5-6-16,0 1-7 0,0-8-9 0,1 0-14 15,-7-7-18-15</inkml:trace>
  <inkml:trace contextRef="#ctx0" brushRef="#br0" timeOffset="-44754.82">22156 4198 421 0,'0'0'34'0,"0"-3"-4"0,0 3-2 0,7 0-4 0,-1 3-2 16,1-3-8-16,5 4-1 0,2-4-2 0,-2 0-7 16,8 0-2-16,7 0-3 0,-1-4-4 0,-1-3-3 0,1 0-1 15,7-9-2-15,-1 2 3 0,2-4-2 0,-2-1 5 16,1-3-1-16,-1 5-1 0,-6-2 3 0,-7 1 4 16,1-2 0-16,-1 10 2 0,-5 0 7 0,-8 1 3 0,0 6 0 15,-6-1 6-15,0 1 3 0,0 3-1 0,0 0 3 0,0 3-1 16,-6 4 0-16,-7 5-1 0,0 2 0 0,0 2 2 15,0 9-2-15,-6 1 3 0,-8 6-1 0,1 10-1 0,-6 1-1 16,-1 4 0-16,7 0 1 0,-6 5-3 0,-1-4 0 16,7-1-1-16,0-2-2 0,-1-1-1 0,9 0-2 0,-2-9-2 15,7 2-1-15,-1-3-2 0,2-9-1 0,-2 2-1 16,14-6-1-16,-6-6 2 0,6-1-3 0,-6-3-1 16,6-3-2-16,0-5 4 0,0-3-2 0,0 4 0 0,0-4-1 15,-7 0 0-15,1 0 1 0,-1-4 1 0,-6 4 2 16,0 4 2-16,0-1-1 0,-6 5 2 0,5-1-1 15,-6 0 0-15,8 0 0 0,-8 5 1 0,7 2-2 0,1 2 0 16,4-2-1-16,2 4-1 0,0-3-2 0,6-1 0 16,-6 1-1-16,12 3-2 0,-6-4 1 0,6-2 0 0,8-1-1 15,-2-3 0-15,8-2 0 0,-7-1-1 0,-1-5 0 16,2 2 0-16,6 3 0 0,-7-10 1 0,-7 3 0 0,0 2-1 16,-6-5 1-16,7 5 0 0,-7-3 0 0,-7 0 1 15,7-5 0-15,-12-3 1 0,5-1-2 0,1 2 0 16,-8-1 0-16,8-7 1 0,-8 3-1 0,8-3-5 0,-6 3-6 15,-2 1-9-15,14 2-13 0,-6 1-9 0,6 0-10 0,0 1-9 16,6 2-8-16,1-3-12 0,6 4-15 0,-1-4-1 16,8-1 10-16,7 6 10 0</inkml:trace>
  <inkml:trace contextRef="#ctx0" brushRef="#br0" timeOffset="-44506.19">23491 4205 417 0,'-13'11'72'15,"-6"1"-9"-15,-7 6-9 0,-7 0-6 0,1 7-5 16,-8 5-10-16,1 3-4 0,-12 4-4 0,5 0 0 0,0-4-9 15,-6 3-5-15,0-7-9 0,13 0-14 0,-7-6-6 16,7-1-14-16,6-9-10 0,1-1-10 0,12-5-18 0,1-3-14 16,6-4 7-16</inkml:trace>
  <inkml:trace contextRef="#ctx0" brushRef="#br0" timeOffset="-44336.99">23088 3891 428 0,'-8'25'50'0,"-4"7"-3"0,6 9-4 16,-8 11 0-16,8 6-1 0,-1 11-7 0,1 9 0 16,-8-1-6-16,14 3-3 0,0 1-2 0,-6-4-1 0,6 0-3 15,0-12-7-15,0 5-7 0,0-15-11 0,6 1-14 16,2-12-12-16,-2-1-16 0,0-7-19 0,1-2-22 0,-1-9 0 16,1 1 13-16</inkml:trace>
  <inkml:trace contextRef="#ctx0" brushRef="#br0" timeOffset="-40755.31">24240 2102 401 0,'6'0'19'0,"2"0"-2"0,4 5-2 16,1-5 0-16,-6 6 3 0,6-2-6 0,7 3-4 15,-8 1 0-15,8-1 3 0,-7 4-2 0,7 4-1 0,-1 0 0 16,1 3-1-16,-1 4 1 0,0 0-1 0,1 3 1 15,0 2-2-15,-1 5 4 0,1 5 0 0,-7-4 0 16,6 7 0-16,-12 0-2 0,5 1 0 0,2 2 0 0,-14 1 1 16,6 0-2-16,-6 0 0 0,-6 1 5 0,6-5-1 15,-14 4 0-15,8-8 4 0,-7 1-4 0,0 0 2 0,0-5 0 16,1-1-1-16,-2-4-1 0,1 0-1 0,0-5 2 16,0 0-3-16,7-4-1 0,0 0-1 0,-2-2-2 0,2-6 0 15,6 1-1-15,-6-7 0 0,6-2-1 0,0 3-1 16,0-5 0-16,0 3 0 0,0-3-1 0,6 0-1 0,-12-3-2 15,6 3-4-15,0 0-9 0,0 0-4 0,0 0-6 16,0 0-13-16,0 0-8 0,-7 0-11 0,7 0-12 0,-7 0-15 16,7 0 9-16</inkml:trace>
  <inkml:trace contextRef="#ctx0" brushRef="#br0" timeOffset="-39998.91">24755 3132 410 0,'-20'25'22'0,"-12"6"-3"0,5-6 3 0,1 7 0 16,1-2-2-16,-9 4-4 0,9-5 2 0,-7 3 0 16,5-3 2-16,-5 1-2 0,6 0 2 0,0-1-1 15,-1-8 0-15,1 2 2 0,7-2-2 0,-7-7 1 0,6 6-1 16,1-11-1-16,6 4 0 0,-6-9 3 0,-1-1-3 16,6 0-1-16,-11-3-1 0,5-3-3 0,-6 0-1 15,0-9 0-15,-1 1-1 0,-5-3 3 0,-1-5-1 0,-5 1-2 16,-1-12-3-16,6 1-3 0,-6-8 3 0,0 1-2 15,6-1-3-15,-6-4-6 0,7 1-3 0,-1 3-8 0,7-2-10 16,0 2-5-16,6 0-10 0,7 8-12 0,1 0-10 16,-2 3-22-16,14 0-5 0,0 4 4 0,0 4 13 15</inkml:trace>
  <inkml:trace contextRef="#ctx0" brushRef="#br0" timeOffset="-38932.38">24461 5007 421 0,'0'-6'35'0,"0"-3"-2"0,8-5-4 0,-8 3 1 16,0-3 2-16,0-5-6 0,-8 1-3 0,8 0-2 15,8-4 3-15,-2-4-3 0,0-7 0 0,1 0 2 16,-1 0-6-16,7-7 2 0,0 0-2 0,1-4-1 0,5-4-1 16,0 1-2-16,-6-5-4 0,7 1 2 0,0 0-1 0,-1-4 1 15,1 3-2-15,-1 1 1 0,1-1-1 0,-1 5-1 16,0 4 3-16,-5 3-4 0,5-2 2 0,-6 6 1 0,6 7 0 16,-5-1-3-16,-1 5 0 0,0 3 0 0,-7 0 0 15,7 3 0-15,-6 1 0 0,0 0 0 0,-1 4 2 16,-6-1 0-16,6 4-3 0,-6 3 3 0,0-4 4 0,0 6 1 15,0-2 0-15,0 5 0 0,0-1 0 0,-6 0 0 16,0 4-1-16,-1 0-3 0,-6 0-1 0,-6 0-1 0,-1 0-3 16,0 0 3-16,-12 4-3 0,-1 0-2 0,1-1 2 15,-7 8-3-15,0 1-3 0,-7-1-4 0,7 0 0 16,-7 7-5-16,7-4-6 0,0 1-9 0,7 0-8 0,-1-1-10 16,7-3-10-16,6 0-8 0,14-7-8 0,-7 0-1 15,13-1-5-15,7-3-9 0,-1 0-2 0,6-7 6 0,8-1 9 16</inkml:trace>
  <inkml:trace contextRef="#ctx0" brushRef="#br0" timeOffset="-38793.82">24644 3700 403 0,'13'0'20'0,"0"3"0"0,7 5-4 16,-7-2 2-16,0 6-5 0,0-1-2 0,-1 8-2 15,2-5-4-15,-1 8 2 0,0 4-5 0,0 3-8 16,-1-3-5-16,2 3-7 0,-8-3-8 0,8 3-13 0</inkml:trace>
  <inkml:trace contextRef="#ctx0" brushRef="#br0" timeOffset="-38264.49">24084 4813 424 0,'0'0'35'0,"0"0"-2"0,0 0 4 0,0 0-2 0,0 4 2 16,0 0-6-16,0 3-4 0,0 4-1 0,0 4 1 15,0-1-2-15,0 9-1 0,0 6-4 0,0-4-1 0,0 8-3 16,0 0-1-16,0 0-1 0,0 4-2 0,6-4-1 15,-6 0-1-15,6 0 1 0,8-4-2 0,-8 0-1 16,1-3 2-16,6 0-1 0,0 0-3 0,-7-8-1 0,8 4 2 16,-8-8 2-16,7 1-1 0,0-4-1 0,-6 0-1 15,5-4-1-15,2-4 0 0,-2 2-1 0,2-5-4 0,-1 3 4 16,7-3 0-16,-2-3-1 0,2-2-4 0,0-1 2 16,-1-5 1-16,7-4-1 0,1 0-3 0,-1-2 3 0,-6-2-2 15,5-6-5-15,1-2-1 0,0 2 0 0,0-4-2 16,1-1-5-16,-8 1-1 0,7-1-6 0,-6 1-4 15,-1 0-2-15,1 3-7 0,-1 0-4 0,0 1-6 0,-5 7-4 16,-1-4-6-16,0 3-12 0,0 5-10 0,-7-4 3 16</inkml:trace>
  <inkml:trace contextRef="#ctx0" brushRef="#br0" timeOffset="-37490.84">25530 3171 415 0,'-65'49'43'0,"-14"13"5"0,2 4 2 16,-2 11-3-16,-6 4 0 0,1 6-4 0,-7 9-2 16,0 3-4-16,6 4 1 0,-6-2-4 0,6 6-4 15,1-1-4-15,5-2-1 0,1-6-4 0,6-2-5 0,7-6 1 16,0-1-2-16,13-10-3 0,7-8-4 0,-2-5-7 15,15-11-3-15,-1-4-6 0,15-7-7 0,-2-7-7 16,0-5-3-16,7-10-12 0,7-2-6 0,6-10-8 0,-7 1-3 16,7-7-5-16,7-8-11 0,-1-3-9 0,0-7 1 15,8-9 8-15</inkml:trace>
  <inkml:trace contextRef="#ctx0" brushRef="#br0" timeOffset="-37238.18">24488 3399 402 0,'6'30'30'0,"1"3"1"0,6 11 4 0,-1 7-2 16,8 11 3-16,0 15-8 0,-7 11-1 0,13 7 1 15,-13 4-2-15,6 11-1 0,8 0-4 0,-8 3-2 16,1 5-2-16,-1-5-2 0,8 5-2 0,-8-8 2 0,0-8-2 15,0-7-1-15,-5-7-2 0,6-7-1 0,-8-11-2 16,1-9-3-16,1-9-5 0,-8-8-7 0,7-11-8 0,-6-4-4 16,-7-6-10-16,6-10-12 0,-6-1-8 0,0-5-8 0,0-3-17 15,6 0-6-15,-6-8 8 0</inkml:trace>
  <inkml:trace contextRef="#ctx0" brushRef="#br0" timeOffset="-22825.24">26343 4282 415 0,'-6'-4'31'0,"6"1"1"16,-6-5 1-16,0 1-4 0,-8 0 4 0,1 0-9 0,7-4 5 16,-14-1-4-16,8 9 2 0,-8-8 0 0,0 4 1 15,-5 0-2-15,-2 3 0 0,1 4-2 0,0-5-2 0,-7 10-4 16,1 2-2-16,-1 0 3 0,-5 4-2 0,-2 1-1 16,7 6 0-16,1-4-3 0,-1 8 2 0,1 0-4 15,6 0 2-15,7 4-5 0,-1-5-1 0,7 2 3 0,6-2-5 16,1-2 3-16,6-1 0 0,6-3-5 0,1 4 3 15,6-9-3-15,-1 5 1 0,8-8-1 0,0 5 0 0,5-12-1 16,2 7-1-16,-1-7-3 0,6 0 1 0,-6-7 2 16,1 3-2-16,-1-7-1 0,0 0 1 0,-1 0-1 0,-5-4-1 15,0 4 3-15,-1-7-1 0,-5-1 1 0,-2 1 2 16,-5 0 0-16,6 0 0 0,-7-1-1 0,-6 1-1 0,7-4 0 16,-7 4 1-16,6-1 4 0,-6 4 0 0,0 1 0 15,0 3 1-15,7 4 0 0,-14-5 1 0,14 9 1 0,0-1-1 16,-7 4 2-16,0 0 1 0,0 0-1 0,0 0 0 15,6 0-1-15,-12 0 0 0,6 0 0 0,0 4 1 16,0-1-3-16,0 6 0 0,0 5 2 0,-7 0-4 0,-6 12 2 16,6-1-4-16,-5 12 3 0,5 4-3 0,-12 6-1 15,5 1 0-15,-5 7 3 0,5-1 0 0,2 1-1 0,-2-3-3 16,2 3 2-16,-1-4 0 0,-1 0 0 0,8-3-1 16,-6 0-1-16,4-9 1 0,2 3-1 0,0-6-1 15,-1-3-2-15,0-4 2 0,7 0-1 0,0-6 0 0,-6-1 0 16,6-8 0-16,0 1 2 0,0-4-3 0,0-4 0 15,0-3-1-15,0 3 1 0,-7-7-4 0,7 3-1 0,-6-3 4 16,0 0-2-16,-1-3-3 0,0 3 1 0,1 0 0 16,-7 0 1-16,6-4 1 0,-6 1-1 0,1-1 3 15,-8-3 0-15,6-4 1 0,-11-1 0 0,5-2 2 0,-6 0 0 16,7-1 2-16,-7-4-1 0,0 1 5 0,0-3 1 16,6 2-1-16,-7 4 0 0,8-3 2 0,6 3-2 0,0 4-2 15,1 1 1-15,-2-1 0 0,8 6-1 0,6 2-1 16,0 3 0-16,-7-4-1 0,7 4 1 0,7 0-1 0,-1-4 2 15,8 4-3-15,-2-3 3 0,8 3-3 0,-1-7 1 16,1 2-1-16,6-1 1 0,7 6-1 0,6-4 0 0,-7 0 0 16,7 4 0-16,-7-3-1 0,8 3-2 0,-7 0-5 15,5 0-2-15,-11 0-6 0,5 3-9 0,-6-3-7 0,1-3-10 16,-9 3-11-16,2 0-8 0,-7 0-8 0,1 0-9 16,-8-4-11-16,0 4-8 0,1-4 10 0,-7 1 13 0</inkml:trace>
  <inkml:trace contextRef="#ctx0" brushRef="#br0" timeOffset="-22242.88">26728 4159 413 0,'-6'-5'39'0,"-8"5"1"0,2-3-4 0,-8 3 2 0,-6 8-1 16,7-2-8-16,-8 5-1 0,-5-1-1 0,-1 9 1 16,1-1-2-16,-1 5 0 0,1 2 0 0,6 5-3 0,-7-1 2 15,7 4-3-15,6 0-1 0,1-8-3 0,6 5-1 16,6-8-1-16,1 0-1 0,6-4-2 0,0-3-4 0,6-4 0 15,1-4 0-15,6-3-3 0,0-1 0 0,7-3-2 16,-8 4-1-16,8-8-1 0,-1-3 1 0,7-4-2 16,1 0 1-16,-8-4-2 0,7-3 0 0,-6 0 1 0,6-4-1 15,-6 0 0-15,-1 0 0 0,-6 0 1 0,6 0-1 16,-5 4 3-16,-8 3 0 0,0 0 2 0,-6 9 1 16,7 1-4-16,-7 2 4 0,0-2 1 0,0 5-2 0,0 0 1 15,0 0-1-15,0 0 0 0,0 5-1 0,0 3 0 16,0-6-1-16,0 10-2 0,-7-1 1 0,1 7 0 0,0 8-7 15,6-1-2-15,-8 4-5 0,8 5-4 0,0-2-8 16,-6 2-8-16,6-5-10 0,0 0-7 0,0-3-4 0,6-4-4 16,8-3-4-16,-8-5-10 0,8-7-6 0,-1 0-5 15,6-3 10-15</inkml:trace>
  <inkml:trace contextRef="#ctx0" brushRef="#br0" timeOffset="-21997.21">27288 4278 409 0,'-20'-3'64'16,"-5"3"-9"-16,-1 3-5 0,0 5-4 0,-1 2-6 0,-5 9-9 15,6 0-2-15,-1 3-5 0,9 4-3 0,4-1-1 16,1 8-5-16,7 0 0 0,-1 0-1 0,7 0-5 0,0 0-1 16,0-4-1-16,0 0-1 0,7-2 1 0,-7-6 1 15,0-2-2-15,-7-5 0 0,0 1 1 0,1-5-1 16,0 2-2-16,-8-5 0 0,2-3 0 0,-8-4-1 0,1 2 0 15,-7-2-3-15,-1 0-2 0,8 0-6 0,-8-2-4 16,2-2-4-16,5-3-12 0,8-1-10 0,-8 8-7 16,7-4-10-16,0 2-12 0,0-3-17 0,13 2 3 0,-7 3 9 15</inkml:trace>
  <inkml:trace contextRef="#ctx0" brushRef="#br0" timeOffset="-20914.61">27444 3942 421 0,'-12'-8'36'0,"-2"2"-2"0,-5-6 2 0,6 1-1 0,-6 0-3 16,-1 1-3-16,-6-6-3 0,-1 5-1 0,1-4-2 15,-6 1 2-15,7 3-4 0,-15-4 1 0,7-3-6 16,-6 7 1-16,1-3-1 0,-9-5 0 0,2 8-4 0,-7-7-1 16,0 7-1-16,0-4 0 0,-7 4 2 0,1-3-1 15,-1 2-1-15,-6 5 0 0,0 4 0 0,0-1-1 0,-7 0-4 16,-6 4 0-16,-1 8-1 0,2-1 0 0,-2 4 4 16,2 0 1-16,-8 7-1 0,6 0-1 0,-5 0 2 15,-1 9 3-15,13-2 1 0,-6 0 2 0,7 5 0 0,-1-4-4 16,7 7-1-16,6-4 3 0,0 8-2 0,8-5-1 15,5 4-1-15,1 6 0 0,5 2-4 0,7 3 2 0,8 4 1 16,-1 1-2-16,0 2-2 0,12 5-1 0,-5 0 1 0,13 3-1 16,-1 0-1-16,7 1 1 0,7 3-2 0,-1 0 0 15,7-1-1-15,7 1 0 0,-1 0 2 0,7-4-4 16,6 1 3-16,1-1-2 0,7 1-2 0,-2-9 3 0,7 1-4 16,2-6 1-16,5 1 0 0,-1-5-1 0,2-2 1 15,6-6 0-15,-1-4-1 0,1 0 0 0,0-4-2 0,6-7 2 16,0 0-1-16,-7-7-2 0,14 0-2 0,-7-12 1 15,6 4-1-15,1-7 1 0,0-7 0 0,-1-1 3 0,8-2 0 16,-8-9 1-16,1 1-2 0,0-7 2 0,6-1 1 16,-7-4-1-16,7-2 0 0,-6-5 3 0,0-4 0 15,6 1 1-15,-6-4-2 0,-1-3 2 0,8 3 0 0,-8-4 2 16,-6-3 0-16,7 3 4 0,-14 1-3 0,8 3 4 16,-15 0 1-16,2 0 2 0,-8 7 0 0,1-3-3 0,-7 3 0 15,-13 4 4-15,7 4-2 0,-14 0-1 0,0 3 0 16,-5-4-1-16,-8 1 0 0,1 0-1 0,-1-1 1 15,-19-7-2-15,7 2 2 0,-14-2-3 0,0-7 4 0,-5 3-4 16,-8-6 3-16,-6 3-1 0,0-4 0 0,-14 0-4 16,2 1 3-16,-8 3-4 0,1 4 4 0,-7-4-3 15,0 7-2-15,-8-3 3 0,8 3-4 0,0 4 0 0,0 0-1 16,0 0 0-16,0 8-2 0,6-5-3 0,1 4-5 0,5 1-2 16,2 3-6-16,5 0-4 0,1 4-2 0,5 3-5 15,1 1-9-15,7 3-1 0,-1 3-10 0,7 5-5 0,0 0-2 16,7-1-2-16,5-1-8 0,-5 5-9 15,6 5-12-15,6 2 12 0</inkml:trace>
  <inkml:trace contextRef="#ctx0" brushRef="#br0" timeOffset="-6202.36">17122 2974 400 0,'0'0'17'0,"0"0"-1"15,0 0 4-15,0 0-4 0,0 0 1 0,0 0-5 16,0 0 0-16,0 0 0 0,0 0-1 0,0 0 1 0,0 0 2 15,0 0-4-15,0 0 2 0,0 0 2 0,0 0-3 16,0 0 1-16,0 0 2 0,0 0-2 0,0 0 0 16,0 0 2-16,0 0-3 0,0 0-2 0,0 0 2 0,0 0 1 15,0 0 0-15,0 0-2 0,0 0 0 0,0 0-1 16,0 0 2-16,0 0-2 0,0 0 0 0,0 0-1 0,0 0 0 16,0 0-2-16,0 0 1 0,0 0-1 0,0 0-1 15,0 0 1-15,0 0-2 0,6 0 5 0,-6 0 0 16,6 0-4-16,8 0 0 0,-8 0 0 0,7-3 0 0,0-1 2 15,0 0-1-15,7 1 0 0,0 0 0 0,5-2 0 16,-5-2 0-16,0 0 0 0,6 0 0 0,-1 3-2 0,1-3 0 16,1 3 0-16,5-4-1 0,-6 4 0 0,1 1-1 15,-1 3 0-15,6-3 0 0,-5 3 0 0,5-4 0 0,-7 0 2 16,9 4-2-16,-9 0-1 0,7-3-2 0,1-1 4 16,-7 0-4-16,7-4 4 0,-1 1-2 0,-6 7 1 15,7-7-2-15,-1 0 0 0,1-1 1 0,-1 1 1 0,-5-1 0 16,5 5-3-16,1-4 3 0,0 0 0 0,0 3-1 15,-1-3 0-15,1-1-2 0,-7 5 1 0,6-5-1 16,1 1 0-16,-8 3 2 0,1 1-1 0,7-5 0 0,-7 4 0 16,0-2 0-16,0 2-1 0,7 0 2 0,-7-4-2 0,0 5 2 15,1 0-1-15,-2-4-1 0,1 2 1 0,6-2-1 16,-5 3 1-16,5 1-1 0,-6-1 3 0,7 0-2 0,-7 1-1 16,0-1 1-16,7 1-1 0,-7 3 2 0,0 0 1 15,-1 0-1-15,2-5 0 0,-1 5 0 0,-6 0 0 16,6 0 0-16,-7 0-3 0,1 0 0 0,-1 0 1 0,-6 0 0 15,7 0 1-15,-7 0 1 0,-1-3 0 0,8 3 0 16,-7 3-2-16,0-3 0 0,0 0 0 0,1 0 2 0,5 0-1 16,-6-3 0-16,0 3-1 0,7 0 0 0,-1 0 2 15,-6 0-4-15,6 0 3 0,1 0-1 0,6 0 0 16,-6 0 0-16,-1 0 1 0,7 0 1 0,0 0-1 0,-6-4 2 16,6 1-2-16,0 3 2 0,0 0-3 0,0-4 1 15,0 4-1-15,1-4 1 0,-2 1 2 0,1 3-1 0,-6 0 0 16,6-4 0-16,0 4 0 0,-7 0-2 0,1-4 2 15,0 8 0-15,-1-8-1 0,1 4-2 0,-8 0 1 0,8 0-1 16,-7 0 1-16,7 0-1 0,-8 0 1 0,2 0 0 16,-1 0 1-16,7 0-1 0,-8 0 1 0,8 0 0 15,-7 0-1-15,7 0 1 0,-1 0-1 0,0 0 0 0,1 0 0 16,-1 0 0-16,1 0 1 0,6 4 0 0,-6 0 0 16,-7-4-1-16,7 3 2 0,-1 1-2 0,-6 0 3 15,0-1-2-15,0 1 0 0,-6-1 0 0,5 5 0 0,-5-8-2 0,0 0 4 16,-7 4-2-16,0-1 0 0,6-3-1 15,-6 0 0-15,0 0 0 0,7 0 3 0,-7 0-2 0,6 0 0 16,0-3 0-16,1 6 0 0,0-3 0 0,-1 0 0 0,8 0-1 16,-8 4 1-16,7-4 0 0,0 0-2 0,0 0 2 15,-1 0 0-15,8 4 0 0,0-8 0 0,-1 8 0 16,-5-1 2-16,12 1-2 0,-14-4 0 0,8 3 0 0,-1 1-1 16,-5 1 0-16,-2-3 0 0,2-2 0 0,-1 5 0 15,-7-5 0-15,0 0 1 0,2 0 2 0,-8 0-2 0,0 0-1 16,6-5 3-16,-6 5-2 0,0 0 0 0,-6 0-1 15,6 0 0-15,0 0 1 0,0 0-1 0,0 0 1 16,0 0 0-16,0 0 0 0,0 0 0 0,0 0 0 0,0 0 2 16,0 5-2-16,0-5 0 0,0 0 0 0,0 0 0 15,0 0 2-15,0 0-2 0,0 0 0 0,0 0 0 16,0 0 0-16,0 0 0 0,0 0 1 0,0 0-1 0,0 0 0 16,0 0 0-16,0 0 1 0,0 0-1 0,0 0 0 0,0 3 0 15,0-3 0-15,0 0 1 0,0 0-1 0,0 0 0 16,0 3 2-16,0 5-2 0,0 0 0 0,0 2 0 15,0 5 0-15,-8 0 0 0,8 3 2 0,-6 3-2 0,0 5 0 16,6 0 0-16,-7 3 0 0,1 1 0 0,-1 3-1 16,-6-4 1-16,7 4 0 0,0 4 0 0,-2-5 2 0,-4 1-3 15,5 3 1-15,-6 2 0 0,0-5 0 0,0 3 0 16,6-2 0-16,-5 2 0 0,-2 1 0 0,8-1 0 16,-1 2 2-16,7-6-2 0,-6 4 0 0,-1-3 0 0,7 0 0 15,0 4 2-15,-6-4-2 0,6 4-2 0,-7-3 1 0,7 2 0 16,-6 1 3-16,0-2-2 0,-2 2 0 15,8 4 0-15,0-1 0 0,-6 1 0 0,6-1 0 0,0 0 0 16,0 0 0-16,0 1 0 0,0-1 0 0,0-4-2 0,0 4 1 16,0-3 1-16,0 0 0 0,0 0 2 0,0 0-3 15,0-2 3-15,0-1-2 0,0-1-1 0,6 0 2 16,2-1-1-16,-8-2 0 0,6 0 0 0,0-1 0 0,-6 0 0 16,7-4 0-16,-7 0 0 0,0 6 0 0,0-10 0 15,0 5 0-15,0-4 0 0,0 3 0 0,0-2 0 0,0-4 0 16,0 2 0-16,0-3 0 0,0 4 0 0,0-4-1 15,0-2 0-15,0 2 0 0,0 0 1 0,-7-7 0 0,7 4 0 16,0 3-1-16,-6-4 0 0,6-3 2 0,-6 0-1 16,-2 1 0-16,8 2 0 0,-6-3 0 0,0-3 0 0,6 3 2 15,0 0-3-15,-7 0 1 0,1-5 0 0,6 6 0 16,-7-1 0-16,7-4 2 0,-6 4-2 0,6-3-1 16,0 2 3-16,0-2-2 0,-7-1-1 0,7 0 1 0,0 0-1 15,0-2 1-15,0 2 0 0,0 0 0 0,0-3 0 16,0 3 0-16,0 0 0 0,-6-2 0 0,6 1 0 15,0 2 0-15,6-1 0 0,-6-7 0 0,-6 4 0 0,6-4 0 16,0 3 1-16,0-3 1 0,0 0-2 0,0 0 1 16,-6 0-1-16,6 0 1 0,0-3-1 0,0 3 0 0,6 0-2 15,-12 3 3-15,6-3 1 0,0 0 0 0,0 0 1 16,0-3-1-16,0 3 0 0,0 0 0 0,0 0 0 16,0 0-3-16,0 0 1 0,0 0 0 0,0 0 4 0,0 0-3 0,0 0 2 15,0 0 2-15,0 0-1 0,0 0-2 0,0 0 3 16,0 0-1-16,0 0-1 0,0 0 3 0,-8 0 2 15,8 0-2-15,0 0-2 0,0 0 3 0,-6 0-4 0,6 0-1 16,-13 0 0-16,13 0-1 0,-13 0 4 0,0 0-4 16,7 0 0-16,-8 0 0 0,2 0 3 0,-2 0-4 15,-5 0 4-15,6 0-4 0,0 0 0 0,-7 0 4 0,7 0-1 16,-6 0 0-16,0 0-1 0,-1 0 1 0,0 0-1 16,1 0 0-16,-1 0-2 0,-6 0 1 0,7 0 1 0,-7 0-1 15,0 0 1-15,-1 0 1 0,1 0-2 0,0 0 1 16,-7 0 2-16,7 0-3 0,-6 0 0 0,-7 0 1 0,6 3-1 15,-5 1 1-15,-2 0-1 0,1-1-1 0,0 1 1 16,0 0 7-16,-7 3 0 0,7-3-4 0,1 2 3 0,5-1-2 16,-7 2-2-16,1-7 2 0,1 3-1 0,5-3-4 15,-7 4 4-15,8 0-1 0,-7-1-4 0,7 2 2 16,-7-5 0-16,6 3 0 0,1-3 2 0,-8 8-2 0,7-1 1 16,-5 0-4-16,5-3 2 0,-6-1 2 0,-1 1-2 15,2 3 0-15,-1 0-2 0,0-2 4 0,-1 2-4 16,1 0 2-16,1-3 2 0,-1 3-2 0,-1-3-2 0,1 3 2 15,0-4-2-15,7 5 1 0,-1-5 0 0,-6-3 2 16,6 4 2-16,1-4 0 0,5 4-3 0,-5-1 1 0,7 1 0 16,-2 0 0-16,1-4-2 0,6 0 0 0,-6 3 4 0,7 1-1 15,6 1 0-15,-6-5-2 0,5 0 0 16,2 0 0-16,-2 0 0 0,1 2-2 0,1 2 2 0,4 0 0 16,-4-4 0-16,6 0 0 0,-8 4 0 0,1-4-1 0,0 3 3 15,0 1-1-15,0-4-1 0,0 0-2 0,0-4 0 16,0 12 4-16,0-8-1 0,0 0 0 0,0 0-3 0,0 0 3 15,0 2-4-15,6-4 3 0,1 2 0 0,-8 0-2 16,14 2-2-16,-6-4 4 0,0 2 0 0,6 0-3 16,-6 0 3-16,-1 0-3 0,0 0 2 0,1 0 2 0,-7 0-4 15,7 0 4-15,-8 0 0 0,2 2-4 0,-8 3 1 16,0-1 3-16,7-1-3 0,-7-3 4 0,8 0-4 16,-8 4 4-16,1 3 0 0,-1-7-4 0,0 4 4 0,1-4-4 15,6 0 4-15,-6 0-4 0,5 0 4 0,1 0 0 16,7 4 0-16,-1-8-4 0,0 4 0 0,7 0 4 0,0 0 0 15,-6 0 0-15,6 0-1 0,0 0 0 0,6 0 0 16,-6 0 0-16,0 0 0 0,-6 0 0 0,6 0-1 0,-6 0-3 16,0 0 4-16,-2 0-4 0,2 0 4 0,0 0 0 15,-1 0-2-15,-6 0 2 0,6 0 0 0,-5 0 0 16,5 0-4-16,-6 0 4 0,7 0-4 0,-8 0 4 0,1 0-3 16,7 0 0-16,-7 0 4 0,6 0-1 0,-5 0 0 15,-2 0 0-15,8 0-4 0,-7 0 4 0,0 0-4 16,6 0 4-16,-5 0-3 0,-2 0 4 0,1 0-4 0,-6 0 4 0,6 0 0 15,-1 0-4-15,-5 0 0 0,6 0 4 0,0 0-4 16,-7 0 4-16,8 0-4 0,4 4 2 0,-4-4 2 16,-1 0-4-16,6 0 4 0,1 0-4 0,6 0 4 0,-7 0-4 15,7 0 4-15,0 0-4 0,0 0 4 0,0 0-4 16,0 0 4-16,0 0-4 0,0 0 4 0,0 0-4 16,0 0 0-16,-6 0 4 0,6 0-4 0,-6 0 4 0,6 0-2 15,-8 3-2-15,2-3 0 0,0 0 2 0,-1 3-1 0,7-3 2 16,-6 0-2-16,-1 0 4 0,1 0-1 0,-1 5 0 15,7-10-4-15,0 5 2 0,0 5 3 0,0-10-4 16,0 5 3-16,0 0 0 0,-6 0-4 0,12 0 4 0,-6 0-4 16,0 0 4-16,0 0-1 0,0 0-3 0,0 0 1 15,0 0 3-15,0 0 0 0,0 0-2 0,0 0 2 16,0 0-2-16,0 0 2 0,0 0-1 0,0 0-3 0,0 0 3 16,0 0 0-16,0 0-3 0,0 0 4 0,0 0-1 15,0 0-4-15,0 0 5 0,0 0-1 0,0 0-3 16,0 0 4-16,0 0-1 0,0 0 0 0,0 0 0 0,0 0-4 15,0-3 1-15,0 0 4 0,0-5-1 0,0 5-1 0,0-8-2 16,0 2 0-16,0-1 2 0,0-5-2 0,0 1 2 16,0-8 2-16,0 7-4 0,-6-3 2 0,0-4 0 15,6 4 1-15,-8-5-1 0,2 5 1 0,0-4-2 0,-1 4 2 16,0 0 1-16,1-4 0 0,0 4 0 0,-1-1-2 16,7 4 0-16,-6-3-2 0,-1 4 4 0,7-5-2 15,0 4 0-15,-7-3-2 0,7 4 4 0,0-1-4 0,-6-3 2 16,6 4-2-16,0-6 4 0,0 3-2 0,0-2 0 15,0-3 0-15,-6 0 0 0,12 4 0 0,-12-5-2 0,6 2 2 16,0 2 0-16,-7-3 0 0,7 0 0 0,-7 4 0 0,7 0 0 16,0 4 2-16,-6-5-4 0,0 4 4 0,6 0-4 15,-7 1 2-15,7-4 2 0,-7 3-4 0,7 0 4 16,-6-3-2-16,-1 3-2 0,-5-3 4 0,4 3-2 0,8-3 1 16,-12 3-3-16,12-2 3 0,-6-2-3 0,6 0 3 15,0 4-3-15,-7-3 3 0,7-1-1 0,0 5-2 0,0-4 4 16,0 0-4-16,0-1 4 0,-7 5-4 0,14-9 3 15,-7 9-3-15,-7-4 2 0,7-1 0 0,7 1 2 0,-7-1-4 16,0-2 4-16,-7 3-4 0,7-1 1 0,0 0 3 16,0 1-5-16,0 0 1 0,0-4 3 0,0 4 0 15,0 0-4-15,0 0 1 0,0-1 0 0,0-4 0 0,0 9 4 16,0-4-1-16,0 0 0 0,0-4-4 0,0 4 0 16,0 0 4-16,0-1 0 0,0 0 0 0,0 1-4 15,0 0 0-15,0 0 0 0,0-4 4 0,0 3-3 0,0 2 2 16,0-6-3-16,0 1 3 0,0 0-1 0,7 3-1 15,-7-2 0-15,0-2 0 0,7 3 0 0,-7-3 0 0,0-3-1 16,6 4 1-16,0 0 0 0,-6 4 0 0,6-4 0 16,-6 0 0-16,0 3 0 0,0-2 0 0,0 2 0 0,0 1 0 15,0 0 2-15,0 3-4 0,0-3 2 0,0-1 2 16,0 6-1-16,0-7 0 0,0 6-2 0,0-5 2 0,0 9 0 16,0-5 1-16,0 0 0 0,0 8 0 0,0-3 0 15,0 5-3-15,0 2 2 0,0-2 2 0,0 3-2 0,0 2-2 16,0 0-2-16,0 0 0 0,0 0-1 0,0 0 3 15,8-5-1-15,-2-2 0 0,-6 0 3 0,6-1-2 16,-6 1 0-16,7-1 0 0,-1-2 0 0,1 3 0 0,-7-5 1 16,13 5 0-16,-13 4-1 0,6-8 0 0,-6 7 1 15,7 0 0-15,0-6 0 0,-1 2 1 0,0 3-4 0,-6-4 0 16,7 4 0-16,0-1 3 0,-1-6 1 0,1 8 0 16,-1-3-3-16,0 0-1 0,1 0 4 0,-7 3 0 0,7 1 0 15,-7-2 0-15,0-2-1 0,0 7 0 0,0-3-1 16,0-1-1-16,0 0 2 0,0 4-1 0,0 0 1 15,6-3 0-15,-12 3 2 0,12 0-1 0,-6 0-1 0,0 0 2 16,0 0-3-16,0 3 4 0,0-6-2 0,0 3 0 16,0 0-1-16,0 0 3 0,0 0 0 0,0 0-1 0,0 0 1 15,0 0-4-15,0 0 1 0,0 0 4 0,0 0-1 16,0 0-1-16,0 0 1 0,0 0-3 0,0 0 2 16,0 0-1-16,0 0 1 0,0 0-1 0,0 0 1 0,0 0-1 15,0 0 3-15,0 0-2 0,0 0-1 0,0 0 1 16,0 0-1-16,0 0 2 0,0 0-2 0,0 0 0 0,0 0-1 15,0 0 1-15,0 0 2 0,0 0-2 0,0 0 1 16,0 0-1-16,6 0 1 0,2 0-2 0,-2 0 1 0,7 0 0 16,0 0 1-16,0-4 0 0,7 4 2 0,-1-4-2 15,7 4 0-15,-6-3 0 0,6-1 0 0,-1 1 0 0,1-2 2 16,1 5 0-16,5-3 0 0,-6 0 0 0,13-1 0 16,-6 0 0-16,6 1-2 0,-6 3-2 0,6-4 4 0,6 0-4 15,1 0 4-15,-1 1-4 0,1-2 4 0,7 3 0 16,-8-2-4-16,7 4 0 0,-1-4 4 0,-4 0-4 15,5-3 0-15,-7 7 4 0,8-4-4 0,-8 4 0 0,-7-2 3 16,9-3 1-16,-9 1 0 0,2 1-3 0,-1-2 2 16,0 2-3-16,0 0 4 0,-7-1-4 0,8-3 4 15,-8 4-4-15,1-2 4 0,6 1-4 0,-13 1 4 0,6-1-2 16,1 1 0-16,-1 3-2 0,-5-4 4 0,-1 4-2 16,6 0-2-16,-13 0 4 0,7 0-3 0,1 0 3 0,-7 0-2 15,-2 0-2-15,2 0 4 0,-7 0-2 0,1-3-2 16,4 3 1-16,-4 0 3 0,-1-4-3 0,-6 4 3 15,6-4-2-15,-1 4 0 0,2-3-1 0,-8-1 2 0,7 4-1 16,0-3-2-16,0-2 3 0,-6 5-1 0,6 0 0 16,-1 0-2-16,2 0 4 0,-1-4-4 0,0 4 4 0,0 0-3 15,-1-3-1-15,8 3 1 0,-6 0-1 0,5 0 3 0,1-3 1 16,-1 3 0-16,1-4-4 0,-1 4 4 0,0-4-4 16,1 1 4-16,6-1-4 0,-7 4 4 0,1 0-2 15,6 0 0-15,-6-4-2 0,6 4 4 0,-7 0-2 0,8-3-2 16,-1 3 4-16,0-5-3 0,-1 5 0 0,2-2 3 15,-1 2-2-15,0-5-1 0,6 5-1 0,-5 0 1 0,-1-3-1 16,6 3 1-16,-5 0 3 0,-2 3-2 0,8-3 0 16,-14 5 0-16,7-3 0 0,1 3 0 0,-9-2 0 0,9 1 0 15,-14 0 0-15,6-1 0 0,-5 1 0 0,-2-4 0 16,8 4 0-16,-13-4-2 0,6 0 4 0,-6 0 0 16,5 0-2-16,-6 3 2 0,2-3-4 0,4 0 2 0,-5 0 2 15,6 0 0-15,-6 3-3 0,5 1 2 0,2-4-2 16,-2 5 2-16,8-2-1 0,-7-3 1 0,7 4-2 0,-1-1-2 15,1 1 4-15,-1-4-3 0,0 4 1 0,1-1 2 16,0 1-2-16,-7-4-1 0,7 0 0 0,-1 0 1 16,-6 0-1-16,0 0 1 0,0 0 1 0,0 0-2 0,-7 0 1 15,1 0 2-15,0 0 0 0,-7 0-2 0,6 0 0 16,-6 0 2-16,0 0-1 0,0 0-1 0,0 0 2 0,0 0-1 16,0 0-1-16,0 0 0 0,0 0 0 0,0 0 0 15,0 0 0-15,0 0 1 0,0 0-1 0,0 0 1 0,0 0 0 16,0 0-1-16,0 0 1 0,0 0 0 0,0 0-1 15,0 0 1-15,0 0 0 0,0 0 2 0,0 0-2 0,0 0 0 16,0 0-1-16,0 0 1 0,0 0 0 16,0 0 0-16,0 0 0 0,0 0 0 0,0 0 0 0,0 0-1 15,0 0 1-15,0 0-1 0,0 3 1 0,0 1 1 0,0-4-1 16,7 3 0-16,-1 1 2 0,-6 4-3 0,6-1 1 16,1 3-1-16,0-2 1 0,5 3-1 0,-4 0 1 0,-2 1-2 15,0 2 2-15,1 1 0 0,-1 0-1 0,-6-1 1 16,7 4 0-16,-7-3 0 0,0 3 0 0,6 0 0 0,-6 1 0 15,0 4 0-15,0-2 2 0,7-3-2 0,-7 4 0 16,-7 0-1-16,14 1 3 0,-7 2-1 0,6 1-1 16,-12-5 0-16,12 1 0 0,-6 4 0 0,-6-4 1 0,12 1 0 15,-6 2 0-15,0-3-1 0,0 4 0 0,0-5 0 16,0 5 2-16,0-4-2 0,0 4 0 0,6-1 1 16,-6 0-1-16,0-2 0 0,8 3 2 0,-8-1-2 0,0 1 0 15,6-5 2-15,-12 5-1 0,12-4 0 0,0 3-1 16,-6-2-1-16,7-1 3 0,-1 4-2 0,-6-1 1 0,7 0-1 15,-1-2 0-15,-6 3 0 0,7 3 0 0,-7-4 0 16,6 1 2-16,-6-1-4 0,0 5 4 0,0-4 0 0,7-5 0 16,-7 2 0-16,-7-2-1 0,14 1-3 0,-7 0 4 15,0-3 0-15,-7 3 0 0,7-4 0 0,0 4 0 16,0-4 0-16,0 4 0 0,0-3 0 0,0 3 0 0,0 0 0 16,0 0 0-16,0 0 0 0,-6 0 1 0,6-1-2 0,-7 1 2 15,7 4-1-15,-6-3 0 0,-1 2 0 0,1-3 0 16,6 4 0-16,-13-1 0 0,13-3 0 0,-6 3 3 0,-2 1-2 15,2-3 0-15,6-2-1 0,0 2 0 0,-6-1 0 16,6-1 0-16,0 1 0 0,0 0 0 0,0-3-2 16,0 2 0-16,6 2 0 0,-12-1 2 0,6 0 1 0,0 0 0 15,-7-1 0-15,7-2-1 0,0 3 0 0,-6 0 0 16,6-4 0-16,-7 1-1 0,7-1 0 0,0 0 0 0,0-3 0 16,-6-4 0-16,6 0 0 0,0-1 0 0,-7-5 0 15,14-2-3-15,-14 1 3 0,14 0-1 0,-14-4 1 16,7 0-1-16,0 0 0 0,0-4 0 0,0 4 0 0,0 0 1 15,0 0-1-15,0 0 1 0,0 0 0 0,0 0 0 16,0 0-3-16,0 0 4 0,0 0 0 0,0 0-3 0,0 0 3 16,0 0-3-16,0 0 4 0,0 0-4 0,0 0 5 15,0 0 0-15,0 0-2 0,0 0 2 0,0 0-1 16,0 0 1-16,0 0-1 0,0 0 1 0,-6 0-1 0,0 0 0 16,6 0 1-16,-14 0 0 0,8 0-1 0,-1 0 0 15,-6 0-2-15,0 0 0 0,0 0-1 0,0 0 5 0,7 0-4 16,-8 0 4-16,1 0-2 0,1 0-1 0,-2 0-2 15,-6 0 0-15,8 0 0 0,-8 0 0 0,1 0 3 16,-1 0 0-16,-6 0 0 0,7 0 0 0,-7 0-2 0,0 0-1 16,-1 0 0-16,-5 0 0 0,6 4 2 0,-7-4-2 0,7 0 3 15,-7 3 0-15,1 1-4 0,-7-4 2 0,7 0-1 16,-7 4 2-16,-7-4-1 0,7 3 1 0,0-6 0 0,-7 3 0 16,7 0-2-16,0 0 3 0,0 0-1 0,0 0 0 15,0 0-1-15,6 0-2 0,1 0 2 0,-1 0 0 16,1 0 1-16,-2 0-1 0,9 0-2 0,-7 0 2 0,-1 0 0 15,0 0 0-15,0 0-1 0,1 0 1 0,-1 0 1 16,-6 0 0-16,13 0 0 0,-13 0 0 0,7 0 0 0,-1 0 0 16,1 0 0-16,-1 0-1 0,1 0 1 0,-1 0 1 15,0 0-3-15,0 0 0 0,8 3 0 0,-7-3 0 16,5 4 0-16,1-1 1 0,0 2-2 0,-7-2 1 0,7-3 1 16,0 3-1-16,0 1 0 0,7 0 0 0,-7-4 1 15,-1 0-1-15,8 0 0 0,-7-4 0 0,0 8 0 0,0-4 0 16,0 3 0-16,6-6 2 0,-5 6-3 0,-8 5 0 15,7-8 1-15,0 7 1 0,0-3-2 0,-7-1 1 16,7 5 0-16,0-8-1 0,-1 3 2 0,-5 1 1 0,6 0 0 16,7-1 0-16,-7-3 0 0,6 0-1 0,-6 0-2 15,7 3 1-15,-1 2 1 0,7-5-1 0,-1 0 1 0,-4 0 1 16,11 3-1-16,-6-3 0 0,0 4-2 0,7-4-1 16,-8 0 2-16,8 0 1 0,0-4 0 0,-2 8-3 15,-4-4 0-15,5 0 2 0,-6 0 1 0,0 0-2 0,1 0 1 16,4 0 1-16,-11 0-2 0,6 0-1 0,-6 0 0 0,5 0 2 15,-5 0 2-15,-1 0-3 0,8 0-1 0,-8 0 3 16,6 0 0-16,2 0 0 0,-8 0-1 0,13 0 2 0,-5 0 0 16,-2 0-2-16,8 0 0 0,0 0 1 0,-1 0 0 15,1 0-3-15,-1 0 3 0,0 0-1 0,1-4-2 16,0 4 3-16,-1 0-1 0,0 0-1 0,1 0 2 0,0-3 1 16,-1 3-4-16,0-5 4 0,1 5-4 0,-7 0 4 15,7 0-2-15,-1 0-1 0,-6 0 3 0,7-3-2 0,-8 3 0 16,1 0 0-16,7 0 0 0,-1 0-2 0,-6 0 4 15,7 0-2-15,-8-3 0 0,8 3 0 0,0 0 2 0,-1 3-2 16,-6-3-2-16,7 0 4 0,-7-3-4 0,-1 3 4 16,2 0-4-16,-2 0 4 0,2 0-4 0,-1 0 4 15,-7 0-4-15,6 0 4 0,-4 0-4 0,-2 0 4 0,7 0-4 16,-7 0 4-16,1 0 0 0,6 0-2 0,-6 0-2 16,5 0 0-16,1 0 4 0,0 0-4 0,0 0 3 0,0 0 1 15,6 0-4-15,-5 0 4 0,-2 0-4 0,2 0 1 16,-2 0 2-16,1 0 1 0,1 0-4 0,-8 0 4 15,7 0-3-15,-7 0 0 0,0 0 0 0,2 0 0 0,4 0 2 16,-5 0 1-16,5 0 0 0,-4 0 0 0,10 0 0 16,2 0-1-16,0 0 0 0,-1 0 0 0,7 0-4 15,0 0 4-15,0 0-1 0,0 0 0 0,0 0 0 0,0 0 0 16,7 0 0-16,-14 0 0 0,7 0 0 0,0 0-2 0,0 0 0 16,0 0 0-16,0 0 3 0,0 0 0 0,0 0-3 15,0 0 0-15,0 0 0 0,0 0 2 0,0 0-1 0,0 0 2 16,0 0-3-16,0 0 1 0,0 0 2 0,0-4-2 15,0 0 1-15,7 1 1 0,-1-5-2 0,0 5 1 16,2-8 0-16,-2 3-1 0,0-3 1 0,0 0-1 0,1-3 1 16,6 7-1-16,-6-4 1 0,-1-1 1 0,0 1-2 15,2 0 1-15,-2 1 1 0,0-2-2 0,0 1 0 0,2 0 3 16,-8 1-1-16,6-5-2 0,-6 0 0 0,0 3 1 16,0-1-1-16,0-6 0 0,6 4-1 0,1-2 3 15,-7-2-1-15,0-3 0 0,6 4 2 0,1-1-1 0,-7 1 0 16,0-1-2-16,7 4 1 0,-7-2 1 0,0 2 0 15,0 0-2-15,0 1 1 0,0-1 1 0,0 1 0 0,0 3 0 16,0-4 0-16,0 0 0 0,0 4 0 0,0 0-3 16,0-4 1-16,0 1 2 0,0 2 0 0,0-2 0 15,0 3-3-15,0-3 0 0,0-1 2 0,0 0 1 0,0 0-2 16,0 1 1-16,0-1 1 0,-7 1-2 0,7 0 1 16,-7-2-1-16,7 2-1 0,-6-2 2 0,6-2-1 0,-7 4-1 15,7 2 2-15,-6-5 2 0,6 6-3 0,0-4 1 16,-6 4 2-16,6-4-3 0,0 5 1 0,0-1 2 0,-8-5-3 15,8 6 1-15,0-5 1 0,-6 5 1 0,6-6-3 16,0 2 1-16,-6 0 1 0,6-5-2 0,0 4 1 0,0-3 0 16,0-3 1-16,0-2 0 0,0 1 0 0,0 0-3 15,0 0 2-15,0-3-1 0,0 3 0 0,0-5 2 0,0 6-2 16,0-5 1-16,0 5-1 0,0 2 1 0,0 1 1 16,0-2-2-16,0 6 1 0,0-4 1 0,0 0-2 0,0 4 1 15,6-5-1-15,-6 1 0 0,6-4 2 0,-6 3-1 16,8-3-1-16,-2 0 0 0,0-3 1 0,1 3 0 15,-1 0-1-15,-6 4 2 0,7-4-2 0,0-1 0 0,-1 5 0 16,-6 3 0-16,6-3 0 0,-6 4 1 0,6-1 0 16,-6 5 0-16,8-2-1 0,-8 1 0 0,0 0 1 0,0-1 2 15,0 5-3-15,0-3 1 0,0-1 1 0,0 4-2 16,0-5 0-16,0 5 0 0,6-4 1 0,-6 0-1 16,0 4-2-16,0-4 3 0,0 0-1 0,6 3 1 0,-6-3-1 15,7 0 1-15,-1 4 0 0,-6-4-1 0,0-1-1 16,7 2 1-16,-7 3 1 0,0-5-1 0,7 5 1 0,-7-3 0 15,6 6 0-15,-6-3 0 0,0 0-1 0,6 3 1 16,-6-1 0-16,0 5 0 0,0-6 0 0,0 6-1 16,0 0 1-16,0 0 0 0,0-4 0 0,0 4 0 0,0-7-2 15,0 10 2-15,0-9 0 0,0-2 0 0,0 3 1 16,0-5-1-16,0 2 0 0,0-3 0 0,0 4 0 16,0-1 0-16,0-2 0 0,0-1 0 0,0 3 0 0,0-2 0 0,0 6 0 15,0-3 0-15,0-1 0 0,0 2-2 0,0 2 2 16,0-4 0-16,7 1 2 0,-14 0-2 0,7 2 0 15,0-1 0-15,7 1 0 0,-14-2 0 0,7 0-1 0,0 3 0 16,0-3-3-16,0 3 3 0,0-3-4 0,0 4-1 16,0-6 4-16,0 3-4 0,-6-2-1 0,6 1 1 15,-6 3-3-15,-1-3-5 0,7-1-6 0,-7-2-4 0,1 3-12 16,-1-1-12-16,7 1-9 0,-6 0-11 0,6-1-16 16,-6-3-17-16,6 5 3 0,0-6 11 0,-8 1 11 0</inkml:trace>
  <inkml:trace contextRef="#ctx0" brushRef="#br0" timeOffset="-551.34">28343 3891 400 0,'0'-7'29'0,"-6"2"1"15,6 2 2-15,0-5 2 0,0 8-3 0,0-4-5 16,0 4-3-16,-7 0-1 0,14 0-2 0,-7 0-1 0,0 0-4 15,0 0 3-15,0 0-2 0,0 0 0 0,6 0-1 16,1 0-2-16,6 0 0 0,7 4 0 0,-8-4-1 16,8 3 0-16,5 2 0 0,2 3-2 0,5-5-3 0,-6 4 1 15,7-3-2-15,-1 7-1 0,1-4-1 0,-1-3-2 16,-5 4 0-16,5-2 0 0,-6 2-1 0,7-2-4 0,-13 3-2 16,6-6-6-16,0 4-3 0,-7 0-5 0,1-3-7 0,0 3-6 15,-8-3-5-15,1 3-6 0,1-2-3 0,-8 1-14 16,0-2-10-16,-6 3-2 0</inkml:trace>
  <inkml:trace contextRef="#ctx0" brushRef="#br0" timeOffset="-104.31">28317 4095 405 0,'-7'-3'32'0,"7"3"-3"0,0 3-3 0,0-3-2 16,7 0-1-16,0 0-9 0,-1 0 3 0,7 0-2 16,-6 0 0-16,6 0-3 0,-1 0 0 0,2 0 1 0,5 4-3 15,1 0-1-15,0 0-1 0,-8-1-1 0,8 4-1 16,-1 1-3-16,-5-1 1 0,5-3-1 0,-6-1 0 0,7 4 0 16,-7-2-3-16,-1-5-1 0,2 0-5 0,-8 0 1 15,7 3-4-15,-6-6-1 0,-7 6-3 0,7-3-2 16,-7 0 0-16,6 5 2 0,-6-10-4 0,0 10 2 0,0-5-1 15,0 0 2-15,-6 0 3 0,-1-5 1 0,0-3 2 16,-6 8 2-16,1-7 1 0,-8 4 2 0,0 3-1 0,-6-4 3 16,0 4 4-16,-6-4 1 0,6 1 5 0,-7 3 0 15,1 0 3-15,6 0 2 0,-7 3-3 0,13 5 5 0,-6-8-3 16,7 0 0-16,5 3 0 0,2-3-1 0,6 3-2 16,-2 1 3-16,8 4 0 0,-6 3 0 0,6-3-2 0,0-5 1 15,0 7 2-15,6 2 1 0,2-1-1 0,-2 0-1 16,0 4-2-16,0-4-3 0,8 0 1 0,-8-1-1 0,13-2 1 15,-5 6-5-15,-2-2 3 0,8-2-5 0,-7-2 2 16,7 3-1-16,-8-5 1 0,2 3-6 0,5-2-2 16,-5 0-7-16,-2 1-3 0,2-2-6 0,-2 3-3 0,2-6-10 15,-1 4-6-15,-7-3-5 0,0-1-6 0,-6 5-9 16,7-5-12-16</inkml:trace>
  <inkml:trace contextRef="#ctx0" brushRef="#br0" timeOffset="91.54">27972 4498 420 0,'-13'0'79'0,"7"5"-7"16,6-5-6-16,-7-5-9 0,7 5-6 0,0 0-14 15,0 0-5-15,7 0-4 0,-7 0-3 0,6 0-2 16,0 0 1-16,7 0-3 0,-6 0-2 0,6 5-2 0,7-2-5 16,-1-3 1-16,7 3-6 0,0 1-1 0,0 0-9 15,13-1-8-15,-6 5-5 0,7-4-10 0,-2 3-11 16,7-4-14-16,-5 5-7 0,5-1-7 0,-6 0-12 0,1-4-10 0,-8 6 2 15,1-6 11-15</inkml:trace>
  <inkml:trace contextRef="#ctx0" brushRef="#br0" timeOffset="241.6">28460 4598 447 0,'-6'6'61'0,"0"1"-6"0,-8 1-6 0,8 7-6 0,-7-1-3 15,0 12-11-15,-6 3-3 0,-1 8-3 0,0 4-2 16,1 6-3-16,-7 4-2 0,6 1-2 0,1-1-3 0,5 1-4 15,-4-5-7-15,4 0-10 0,1-10-9 0,6-4-9 16,1-3-11-16,-1-9-12 0,7-3-12 0,0-6-20 0,0-5-1 16,13-7 13-16</inkml:trace>
  <inkml:trace contextRef="#ctx0" brushRef="#br0" timeOffset="458.07">28923 4099 454 0,'6'0'90'0,"1"0"-9"0,0 0-11 0,-7 0-9 15,6-4-6-15,-6 1-13 0,13 6-7 0,0-6-8 0,6 6-5 16,1-3-4-16,6 4-5 0,0 0-5 0,13 0-3 0,-6-1-10 16,6 1-10-16,0 3-13 0,-6 0-10 0,6-3-11 15,-7 3-9-15,7-7-7 0,-7 0-20 0,1 0-6 16,-7 7 13-16</inkml:trace>
  <inkml:trace contextRef="#ctx0" brushRef="#br0" timeOffset="819.87">29333 4146 471 0,'-19'13'76'0,"-7"-4"-9"0,-1-1-9 15,1 2-4-15,0 6-10 0,-6-2-10 0,-1 8-4 0,-6 4 0 16,7 3-4-16,-1 1-3 0,1-1-3 0,5 1-4 15,1-5-7-15,14 0-5 0,-2-6-10 0,1-4-5 16,13-1-4-16,0-6-4 0,7-5-2 0,6 1 3 0,0-4-3 16,7 0 0-16,5 0-1 0,9-4 5 0,-2 1-1 15,7-1 5-15,0-3 2 0,0-1 2 0,-7 5 2 0,2-4 0 16,-9 2 3-16,-5-2 3 0,0 0 2 0,-14 3 4 16,6 4 1-16,-12-4-3 0,0 4 1 0,-6 0 0 15,-6 0-2-15,4 0 2 0,-11 4 0 0,-1-4-1 0,2 7 0 16,-16-3 1-16,9 0 1 0,-15-1 0 0,8 4 5 15,-7 1 5-15,6 0 2 0,1-1 1 0,-1 0 3 0,7-3-2 16,6 4-1-16,7-8-1 0,1 3-2 0,-2-3-1 0,14 0-2 16,-6 0 0-16,6 0 0 0,6 0-3 0,-6 0 1 15,7 0-1-15,0 0 0 0,5 3-1 0,1 1-1 16,1 0-1-16,5-1-1 0,7 1-1 0,0 0-6 0,7 0-5 16,5 3-7-16,2-4-10 0,-1 5-7 0,6-8-12 15,1 3-8-15,-1-3-11 0,1 4-11 0,-7-8-19 0,0 4 0 16,-7 0 13-16</inkml:trace>
  <inkml:trace contextRef="#ctx0" brushRef="#br0" timeOffset="1185.2">29020 4616 446 0,'-26'11'71'0,"1"-4"-8"15,-1 0-7-15,-1 0-7 0,1 2-4 0,6 1-10 0,1-3-5 16,-7 8-3-16,6-4-5 0,8 3-5 0,5-2-2 15,0 2-1-15,7-6 0 0,0-1-6 0,7-1 3 0,0-1-1 16,5 2-2-16,2-7 0 0,5 4-2 0,1 0-1 16,0-1-1-16,-1 1-4 0,7-4 0 0,-6 4 2 15,-1-1-2-15,0 0 0 0,-6-3 0 0,-6 0 1 0,0 0 2 16,-7 5-3-16,0-5 1 0,-7-5 2 0,-6 10-4 0,0-5 3 16,0 0 0-16,-6 0-4 0,5 0 0 0,-5 0 2 15,-1 0 2-15,0 3-2 0,8 1-1 0,-1-1 2 0,6-3-2 16,1 0 0-16,6 0 1 0,-7 0-1 0,14 4 2 15,-1 0-1-15,1-1-1 0,-1-3 0 0,1 4 1 16,-1 0 0-16,0-1 2 0,8 1-2 0,-8-1-2 0,1-3 4 16,0 5-2-16,-7-2 2 0,6-3-1 0,-6 0-1 15,0-3-1-15,0 3 0 0,0-5-1 0,0 10-3 0,0-5-5 16,6 0-3-16,1 3-5 0,6-3-6 0,0 0-9 16,0 4-6-16,6-4-6 0,8 3-7 0,-1 1-3 0,6 0-8 15,1-1-12-15,-1 1-1 0</inkml:trace>
  <inkml:trace contextRef="#ctx0" brushRef="#br0" timeOffset="2584.22">30225 4382 408 0,'-6'-4'34'15,"-1"-4"-4"-15,7 8-2 0,0-3-1 0,0-1 0 16,-6 0-5-16,6 4 3 0,6 0 2 0,-6 0-1 16,0 0-2-16,0 0-2 0,0 0-5 0,0 0 0 0,0-3-2 15,0 6 2-15,0-3 0 0,0-3-1 0,7-1-1 0,-1 0-4 16,-6 1 3-16,14-1-2 0,-8-3 0 0,0-1-1 15,8-3-1-15,-2 5-1 0,2-7 4 0,-1 3-5 16,-1-1 3-16,2 0 0 0,-2 4-2 0,2-4 0 0,5 0-4 16,-5 4 2-16,-2-5-1 0,2 5 0 0,-2 0 0 15,8 0 1-15,-7-2 0 0,-1 7-1 0,-4-3-2 16,11 2 4-16,-12 3-4 0,6-3 0 0,-1 3 3 0,2 3 0 16,-8-3-4-16,7 3 3 0,-6 4 0 0,-1-2-1 15,1 2-2-15,-1 4-2 0,0 3 1 0,-6 1 4 0,8 7-2 16,-8 0 0-16,0 5-2 0,-8-2 2 0,2 4 0 0,0 0 0 15,-7 5 0-15,-1-6 1 0,-4 2-2 0,4-1 0 16,-5-3 1-16,-1-1 1 0,0-3 1 0,1-4 0 16,-1 1-4-16,8-4 0 0,-2-5 5 0,2-1-1 0,-2-3-1 15,8 2 1-15,6-5 0 0,-7 1 0 0,7-4 3 16,0 0-1-16,0 4-2 0,0-4 0 0,0 0-4 16,0 0 3-16,0-4-1 0,0 4-4 0,7 4 0 0,-1-4 4 15,1 3-1-15,6 4-2 0,-7 1 2 0,14-1-1 0,-1 4 0 16,1 0 0-16,6 4-1 0,-6 7-2 0,5-4 2 15,-5 1-1-15,0 2-1 0,-1 2 0 0,-5-2 0 16,-8 2 0-16,0-1 2 0,-6-4 1 0,0-4-1 0,-12 1 0 16,-2 0 0-16,-5-4 1 0,-1 4-4 0,-6-5 3 15,0 2-3-15,-7-1 4 0,1-4-2 0,-1 0-3 16,7 0 2-16,-7 1 1 0,7-5-4 0,7-3-2 0,-1 4-7 16,8-4-6-16,-2 0-7 0,8 0-7 0,0 0-7 15,6-4-6-15,0 4-5 0,-7 4-6 0,7-4-8 0,7 0-2 16,-7 0-6-16,0 0-9 0,0 0-4 0,0 0 7 15,0 3 9-15</inkml:trace>
  <inkml:trace contextRef="#ctx0" brushRef="#br0" timeOffset="3055.69">31040 4370 412 0,'-14'-11'36'0,"8"8"-1"16,0-1-4-16,-1 0 1 0,-6 4-1 0,6 0-8 15,-5 8-1-15,-2 3 2 0,1 4-4 0,-6 2 4 0,0 5 4 16,-1 4-1-16,0 4 3 0,1 6 0 0,-1 4-2 16,7 0 1-16,0 5-3 0,13-1-2 0,-6 0-3 15,12-4-2-15,0 4-2 0,8-4-2 0,6-4-2 0,5-2-2 16,1-5-1-16,0 0-1 0,0-6-2 0,7-6 0 16,6-1-5-16,1-9 0 0,-8-4 3 0,7-6-4 15,0-4 0-15,0-9 0 0,-7 2 4 0,8-12-3 0,-1 1 2 16,-7-8-13-16,-6-3 9 0,1-1 0 0,-1-4 4 15,-7-4 0-15,-6 2-4 0,-6-1 3 0,-1-3-1 16,-6 2 0-16,-6 2-1 0,-1-1-4 0,-6 0 0 0,-6 7 2 0,-1 1-2 16,0 3 0-16,1-1-1 0,-7 9-2 0,0-1-1 15,-1 8-5-15,8-1-5 0,-7 9-2 0,6-1-5 16,1 7-5-16,0 1-5 0,5 6-2 0,-5 1-3 0,6 3-1 16,0 7-3-16,7 1-5 0,-2 7-3 0,2 0-7 15,6 5-15-15,0-2-1 0</inkml:trace>
  <inkml:trace contextRef="#ctx0" brushRef="#br0" timeOffset="3406.46">31620 4517 413 0,'-20'7'43'0,"0"4"-6"0,1 4 0 0,-1 2 0 0,1 6 0 16,5-2-6-16,2 9 3 0,5 0-2 0,0-1-3 16,7 0-3-16,7 1-3 0,0-1-2 0,12-4-3 0,1 1-2 15,6-4-1-15,6-4-2 0,-5 1 0 0,11-4-2 16,1-5-2-16,7-2-1 0,-1-5-3 0,1-3 2 0,-7-6-1 16,0-2 0-16,0-7-2 0,-6 1 0 0,0-9 3 15,-8 2-3-15,1-5 3 0,-6-3-1 0,-7-2-2 0,0-1 3 16,-6 0 3-16,-7-2-1 0,0 1 3 0,0-4-5 15,-13 1-1-15,6 3 3 0,-6 0-13 0,-7 3 9 16,1 5-1-16,0-1-1 0,-1 1 2 0,1 7-5 0,5 3-3 16,-5 4-9-16,6 4-6 0,0 3-5 0,-1 0-10 15,2 4-7-15,5 4-8 0,1 7-8 0,-1 0-3 0,1 7-12 16,-1 1-16-16,7 2 5 0,-6 1 5 0</inkml:trace>
  <inkml:trace contextRef="#ctx0" brushRef="#br0" timeOffset="3765.62">32394 4513 412 0,'-20'-4'41'0,"-6"4"-4"0,1 0-3 0,-1 8-3 0,0-1-2 16,-7 4-8-16,7 7 3 0,0 1 0 0,6 2-1 0,-5 5 0 15,5 3 2-15,0 1-1 0,7-1-5 0,1 4 1 16,4 0-1-16,2 4-2 0,12-5-2 0,2 2 0 0,4-1-3 16,1-4-2-16,7 0-1 0,6-4-1 0,0-2-1 15,-1-4-1-15,9-9 1 0,-9 1-1 0,8-3 3 0,0-8 1 16,0-8-1-16,-1 1 1 0,1-7 2 0,-7-9-3 16,6 1 4-16,-6-7-1 0,0 0-2 0,-6-8 0 15,0 0-2-15,-2-3 4 0,-4 0 0 0,-8-1 3 0,1 2-1 16,-7-1-1-16,-7-1-2 0,1 4-1 0,-1 4-1 15,-6 4-2-15,1 3 0 0,-8 4-8 0,7 4-3 0,-1 3-9 16,-5 5-7-16,6 5-8 0,0-2-10 0,0 7-6 16,-6 7-6-16,5 1-12 0,2-1-6 0,-8 8-7 15,7 0-13-15,-1 3-1 0,2 4 6 0,6-4 13 0</inkml:trace>
  <inkml:trace contextRef="#ctx0" brushRef="#br0" timeOffset="4597.47">33417 4766 403 0,'-7'-11'35'0,"1"4"1"0,-7-1-3 0,-6 2 5 0,-1-2 4 15,0 4-7-15,-6 4-1 0,-7 0 2 0,1 4-2 16,-7-1 2-16,0 4-1 0,0 5 1 0,-1 1-3 0,2 7-2 16,-1 2 0-16,-1-1-3 0,7 5-3 0,8-4-3 15,-1 4-3-15,6-1-3 0,7 1-1 0,0 0-2 16,13 0-2-16,0-4-2 0,6-4-5 0,8 0-2 0,-2 1 2 15,2-5-6-15,5-3 4 0,7-7-4 0,-6 3-2 0,13-11 4 16,-7 1-5-16,0-12 1 0,6-4 4 0,1 1 0 16,6-8 0-16,-7-6-4 0,1-1 1 0,-1-3 1 0,7-6 5 15,-6 6-3-15,-7-4 4 0,6 3 2 0,-5 0-1 16,-1 4 6-16,-6 4-3 0,-1 3 4 0,-6 8-1 16,0-1 1-16,-7 9-1 0,1 2-1 0,0 1-4 0,-7 3 5 15,0 8-5-15,0 3 4 0,0 1-2 0,-7 7 0 16,0 10-1-16,-6 1-1 0,1 10 0 0,-8 9-1 0,0 5 0 15,-6 13-1-15,1 4 0 0,-15 2-1 0,7 7 0 16,-6 2-1-16,7 2 0 0,-14-2 0 0,13-6-1 16,-5 1 2-16,-1-6-3 0,6-4 0 0,-6-5 0 0,6-3 0 15,8-8-1-15,-1-3 0 0,-1-7-2 0,1-5 3 16,6-3-4-16,8-10 3 0,-8-1-5 0,7-3 1 16,0-7-1-16,0-5-1 0,0-3 0 0,6-3 0 0,-6-5 1 15,1-7 1-15,4 1-1 0,2-4 3 0,-6 3 2 16,5-7 0-16,0-4 0 0,1 4 1 0,6-3 1 0,-7-1 1 15,7 5-1-15,0-2 1 0,-6 1 2 0,6 0-4 16,0 3 4-16,0 2-4 0,0 2 1 0,0 0 3 0,0 4-2 16,0 0-2-16,0 4 3 0,0-1-4 0,0 8 4 15,6-3-4-15,-6 3 4 0,7-4-5 0,6 4 4 0,-6 0-4 16,11 0 4-16,2 0-4 0,0 0 3 0,6-4-2 16,0 4-1-16,6-3-3 0,2 3-1 0,-2 0-6 0,1-3-3 15,-1 3-6-15,1-8-8 0,6 8-5 0,-7-7-8 16,1 3-2-16,-7-3-6 0,6-4-8 0,-6-1-5 0,7-6-4 15,-7-1-5-15,7 1-11 0,-7 0-1 0,6-4 4 16</inkml:trace>
  <inkml:trace contextRef="#ctx0" brushRef="#br0" timeOffset="5028.99">33801 5029 401 0,'-7'-3'31'0,"-5"0"4"0,-2 6-1 0,-5 0 1 16,-1 2 6-16,-6 5-7 0,1 1 4 0,-1 4-1 0,-7 3-1 16,1 1 5-16,-2 6-2 0,2 2 2 0,-1-2-2 15,8 0-4-15,-1 4-3 0,6-3-3 0,0 0-3 0,1-5-2 16,5-2-3-16,8-4-3 0,0-4-2 0,6 0-2 0,-7-4 0 15,7-3-4-15,7-4-1 0,-7 3-1 0,6-3-1 16,8-3 0-16,-8-1-1 0,13 0-1 0,-6-7-1 16,6 5 0-16,8-6-1 0,-1-2 0 0,0-2 0 0,0-2-1 15,0 4 0-15,1-5 0 0,-9 5-2 0,2 3 2 16,-7-1-2-16,1 2 2 0,-8 3 2 0,0 3 0 0,-6 4-1 16,0 0 1-16,0-4-3 0,-6 4-1 0,6 4 3 15,-14 0 0-15,8 3 0 0,-7 0-1 0,0 8-3 16,0-1-2-16,-7 4-1 0,8 5-5 0,-8-2-9 0,1 6-2 15,-1-6-4-15,7 5-7 0,0-4-5 0,0 0-2 16,13-3-7-16,-6-6 1 0,6 3-4 0,0-2 2 0,6-7-2 16,0 5 3-16,1-5-2 0,6-3 4 0,0-4-1 15,7 3 3-15,-1-3 3 0,7 0 0 0,-6-3 3 16,6-5 5-16,-1 5 9 0,1-9 1 0</inkml:trace>
  <inkml:trace contextRef="#ctx0" brushRef="#br0" timeOffset="5199.3">33788 5443 412 0,'6'-7'30'0,"-6"0"2"0,0 3 4 0,-6 1-1 0,0-2-5 16,-8 2-7-16,8 6-2 0,-7 2-3 0,-1-2-2 15,2 8-2-15,-1 4-4 0,6 3 1 0,-6 4-4 16,13 8 3-16,-6-1-4 0,6 5-3 0,-6 2-5 0,6 0-5 16,-8 5 2-16,2-4-2 0,-14-1 1 0,8-7 2 15,-15 4 1-15,-5-8-1 0,-1-3 6 0,-5-3 2 0,-8-4 6 16,0-8 6-16,8-4 1 0,-2 2-1 0,1-10-3 0,6 2-5 16,7-1-1-16,6-3-13 0,8-4-4 0,-1-1-10 15,6 5-6-15,7-4-9 0,0 4-6 0,7 0-2 16,-1-5-5-16,1 9-4 0,-1 0-9 0</inkml:trace>
  <inkml:trace contextRef="#ctx0" brushRef="#br0" timeOffset="8005.41">32922 4154 418 0,'-13'8'39'0,"-7"6"-3"16,0 1-1-16,1 3-4 0,-7 1-2 0,0 6-8 15,6 0-5-15,-6 1 0 0,7 0-2 0,-1 3-2 0,1-3-8 16,6-4-6-16,0 0-8 0,-1-4-8 0,8 1-8 16,0-5-7-16,0-3-5 0,6 1-7 0,0-6-7 15</inkml:trace>
  <inkml:trace contextRef="#ctx0" brushRef="#br0" timeOffset="8299.5">32902 4184 402 0,'14'7'16'15,"-2"-3"-1"-15,2-1 1 0,-2 4 2 0,-5 1 2 0,6 2-4 16,-6 2 0-16,-7-1 5 0,6 3 3 0,-6 1 0 16,-6-4-2-16,-1 7 1 0,0 1 2 0,-6-6-3 0,1 7-1 15,-2-6 2-15,-5 5-3 0,6-5 0 0,-6-3-1 16,5 4-2-16,1-4-1 0,0-4-2 0,7 0-2 15,-7-2-1-15,6-3-5 0,7-2-1 0,0 5 3 0,-7-5-1 16,1 0-1-16,0 0 0 0,6-5-5 0,-7 3-1 16,0-6 1-16,-5 4 1 0,5-3-4 0,-6-4-1 15,-6-1-1-15,5 2-1 0,2-5 0 0,-2 1-5 0,-5-1-3 16,5 0-8-16,2-3-5 0,-2 7-8 0,8-4-13 16,6 0-6-16,0 8-16 0,6-4-13 0,2 4 7 0</inkml:trace>
  <inkml:trace contextRef="#ctx0" brushRef="#br0" timeOffset="8660.91">33449 3934 412 0,'-6'8'51'0,"0"3"-3"0,-8 0-3 16,1 7-7-16,0 4-4 0,-6 3-8 0,-1 9-3 16,1 2-1-16,-1 4-4 0,-6-3-6 0,6 7-11 15,-5-7-4-15,5 2-9 0,6-1-4 0,-5-9-8 0,6 0 1 16,0-4-4-16,7-2 2 0,0-9-2 0,-2 1 7 16,8-11 0-16,0 0 3 0,0-4 1 0,8-8 8 0,-2 0 2 15,-6-2 7-15,6-5 4 0,1-4 3 0,-1 5 3 16,1-4 6-16,-1 0 2 0,1-1 7 0,-7 5 1 0,6-1 2 15,-6 5 2-15,6-3-1 0,-6 6-3 0,0 4-3 16,0-1-3-16,0 0-4 0,0 4-4 0,0 4-2 16,0 0-1-16,8 3-2 0,-8 1 3 0,6 2-2 0,0 5-9 15,1 0-5-15,0 3-7 0,5 5-12 0,1 2-10 16,1 0-11-16,-2 2-6 0,2-2-15 0,-2-3-13 0,2 0 0 16</inkml:trace>
  <inkml:trace contextRef="#ctx0" brushRef="#br0" timeOffset="8807.53">32981 4619 404 0,'-14'15'40'0,"-5"-1"-5"0,13 5-3 15,-8 3-1-15,8 0-7 0,6 3-6 0,6-2 0 16,0 2-5-16,2-3-4 0,11 0-4 0,-6 0-8 16,6-4-7-16,1-2-6 0,6-2-8 0,-7-7-5 0,7 4-11 15,-6-7-10-15</inkml:trace>
  <inkml:trace contextRef="#ctx0" brushRef="#br0" timeOffset="13108.64">31378 1864 407 0,'7'15'15'0,"-1"4"0"0,8 2-1 0,4-2-1 0,2 6-2 15,0 1-5-15,-1-1-1 0,7 1 0 0,-6 0-1 16,-1 0 0-16,-5-1-1 0,-2-3 0 0,2-4-1 16,-8 1 1-16,-6-4 0 0,0-1-3 0,0-6 3 0,-6 2-1 15,-8-6 0-15,8-4 0 0,-6 4-1 0,-8-4 0 16,7 0 0-16,-1 0-1 0,-5 0 0 0,6 0-1 0,-7-4-1 15,7 0-3-15,1 4-6 0,-2 0-1 0,2-7-6 16,-2 7-1-16,1-3-3 0,0-5-6 0</inkml:trace>
  <inkml:trace contextRef="#ctx0" brushRef="#br0" timeOffset="13571.35">31926 2202 403 0,'25'-8'8'0,"8"5"0"15,0-8 0-15,-1 2 0 0,1-1-1 0,-7-5-5 16,-1-3-2-16,2 3 5 0,-8-3-2 0,0 0-1 0,1-1 5 16,-6 5 2-16,-14-1 0 0,6 0 2 0,-6 1-5 15,0 3 3-15,-6 4-3 0,-1-4 2 0,-6 7-5 16,-1 0 2-16,-5 1 2 0,0 3-5 0,-8 3 5 0,8 1 1 15,-7 3-1-15,0 1 1 0,-6 2 3 0,12 5-4 16,-6-3 5-16,7 2-2 0,-1 4 0 0,7 1 0 16,-1-5 0-16,2 1 2 0,5 3-3 0,7-3-1 0,0-1-1 15,0 1-1-15,7-5-2 0,-1 2 2 0,0-1-3 0,8 0 0 16,-1 0-2-16,7-4-4 0,-1 4-1 0,0-3-6 16,1-1-3-16,6-4-5 0,1 2-6 0,-2-2 0 15,1 1-5-15,0-4 1 0,-6 0-2 0,5 0 1 0,-5-4-5 16,0 1-5-16</inkml:trace>
  <inkml:trace contextRef="#ctx0" brushRef="#br0" timeOffset="14275.49">31567 1608 404 0,'-59'15'17'0,"-6"3"1"0,7 8-2 16,-1 3 4-16,7 0-5 0,6 8-3 0,1-1 0 0,6 5 2 15,6-4 0-15,14 3-4 0,6 0 2 0,6-4 1 16,7 1-4-16,13-3 0 0,7-2 2 0,6-3-1 0,0 1 0 16,13-4-1-16,6-1 0 0,1-7 1 0,7 1-1 15,4-4-1-15,2-1-1 0,7-7-3 0,-1 1 0 16,0-5 2-16,0-3-1 0,6-3-3 0,-6-1 0 0,8-3 0 16,-8-1 0-16,0-2-2 0,-7-2 4 0,1-2-3 15,-7 3 2-15,-6-4-2 0,-1 1 0 0,-13-1-2 0,1 0 4 16,-13-2-3-16,0 1 2 0,-8 1 4 0,-5 1-2 15,-7-1 2-15,-7 1-1 0,-5-1 0 0,-8 4-2 16,-7-4 1-16,-5 5 0 0,-13-2 3 0,-1 1-3 0,-13 4 3 16,-6 3 0-16,-6 1 0 0,-1 3 1 0,-6 3-2 15,-1 1 1-15,2 3 0 0,-2 4 0 0,8 1 2 0,6 2-1 16,6-3 0-16,14 3-1 0,5 1 0 0,7 0-1 16,7-4-1-16,14 3-4 0,5-3 0 0,7-3 2 0,7 4-3 15,5-6 1-15,2 5 4 0,12-3-1 0,-7-1-1 16,13-3 1-16,1 3-5 0,0-7 2 0,6 4 2 15,0-1-1-15,6-6 0 0,-5 3-1 0,-1-4 0 0,0 0-1 16,0-3-4-16,-6 2-1 0,-1-1-1 0,-5-2-5 0,-2 1-3 16,-5-4-5-16,0 4-4 0,-1-4-5 0,-6 0-5 15,0 0-5-15,0-4-3 0,-6 1 0 0,-1 2-4 0,0-2-13 16,-6-1-14-16</inkml:trace>
  <inkml:trace contextRef="#ctx0" brushRef="#br0" timeOffset="14755.73">32218 1127 400 0,'-110'60'14'0,"-1"5"1"0,-6 4 1 16,6 5-4-16,-6 0 0 0,6-1-6 0,7 4-2 16,7-4-3-16,12-3-1 0,13-5-9 0,14-2-12 0,12-8-4 15</inkml:trace>
  <inkml:trace contextRef="#ctx0" brushRef="#br0" timeOffset="15008.96">31847 1296 401 0,'0'74'16'0,"6"0"0"0,2 2-3 16,-2 0-1-16,7 2-1 0,0-6-6 0,6 2 0 16,-5-7-2-16,5-5 1 0,1-4-7 0,-1-2-7 0,-6-6-5 15,7-2-10-15</inkml:trace>
  <inkml:trace contextRef="#ctx0" brushRef="#br0" timeOffset="15810.96">30284 2571 402 0,'20'-2'27'0,"-8"-3"2"0,2 1-5 0,5 4-1 0,1-3 1 15,0-1-5-15,-2 4-1 0,2 4-4 0,-7-1-1 0,7 6-1 16,-8 1 1-16,-4 1-2 0,-2 3 0 0,0 5 1 16,-6-1-1-16,0 4-4 0,-6 4-1 0,-8-1 4 0,2 5-5 15,-8-1-1-15,-5 0 5 0,-1-4-3 0,-7 5-3 16,1-4 5-16,-8-1 0 0,7-2 4 0,-6-6 0 16,7 2 6-16,6-4 1 0,0-3 2 0,-1-6 5 0,15 1-1 15,-8-3 5-15,14 0 0 0,-1-4-5 0,7 0 2 16,-6 0-2-16,6 0-5 0,0 0-1 0,0 0-2 0,0 0-2 15,0 0-2-15,6 0-1 0,-6 0-2 0,-6 0 0 16,12 0-2-16,-6 0 0 0,7 4-2 0,-1-2 0 0,7 3-1 16,0-2-1-16,7 5 0 0,-1-1 0 0,7 1-1 15,0 3-7-15,0-1-3 0,7 1-1 0,-1-3-5 16,1 2-8-16,6 2-5 0,-6-5-9 0,0 4-8 0,6-8-7 16,-7 1-7-16,7 1-6 0,-13-5-5 0,13 0-16 15,-7-9-7-15,1 2 5 0,-7-4 9 0</inkml:trace>
  <inkml:trace contextRef="#ctx0" brushRef="#br0" timeOffset="15995.96">31137 2641 433 0,'0'0'44'0,"-12"4"-2"0,4-1-6 0,-4 5-3 0,-8 6-2 15,7 5-5-15,-13 2-3 0,0 6-1 0,0 2-4 16,-7 4-2-16,7 0 0 0,-7-1-2 0,8 5-3 0,-7-4-5 15,12 0 1-15,0-4-5 0,-6 1-4 0,13-1-7 16,-7-3-6-16,14 0-11 0,0-1-10 0,-1-6-5 0,1 1-11 16,6 0-10-16,6-2-12 0</inkml:trace>
  <inkml:trace contextRef="#ctx0" brushRef="#br0" timeOffset="16279.56">31092 3117 419 0,'-13'18'41'0,"0"9"-7"0,7-1 1 0,6-1-4 15,0 7 0-15,12-6-7 0,1 4 0 0,7-5-6 0,6-3-2 16,0-4 3-16,7-2-6 0,-7-6 0 0,-1-3 4 16,1-7-1-16,0 0 0 0,-6-7-1 0,-7-3 0 0,1-6-1 15,-2-2-1-15,-6-4-1 0,-6-3 1 0,7-1-2 0,-14 0 0 16,7-3 0-16,-6 0 0 0,0 0-1 0,-8 2 0 15,8 2-1-15,-7 3-4 0,0 4-2 0,0 0-2 16,0 3-2-16,6 4-7 0,-5 4-7 0,-2-1-2 0,8 4-7 16,-7 1-6-16,7 3-5 0,-1 0 0 0,0 0-4 15,1 3-7-15,0 1 2 0,6 0-5 0,0 2-6 0,6 2-11 16,0-4 1-16</inkml:trace>
  <inkml:trace contextRef="#ctx0" brushRef="#br0" timeOffset="16486.24">31626 3289 410 0,'12'20'25'0,"8"-3"-6"0,0 2 1 0,5-1 0 0,-5-4 2 15,7-3-5-15,-1 0-1 0,-7-8-1 0,1 2 2 0,-1-5 4 16,-6-5 0-16,-7-5-3 0,2 0 0 0,-8-6-1 16,-8 2-1-16,8-4-3 0,-12-4 2 0,-2 4-5 15,2-5 2-15,-8-3-5 0,1 4 3 0,5 1-5 0,-5 3-1 16,-1-1-1-16,0 5-1 0,8-2-2 0,-1 9-9 15,0 0-9-15,6 0-7 0,7 7-6 0,0 0-4 0,0 3-1 16,7 1-3-16,-1 3-6 0,8 0-5 0,-2 4-12 16</inkml:trace>
  <inkml:trace contextRef="#ctx0" brushRef="#br0" timeOffset="16666.98">31984 3571 417 0,'13'8'27'0,"7"0"1"0,5-5 0 0,-5 0-2 16,6-3-1-16,-6-3-6 0,-1-5 2 0,1 2 0 0,-7-10-6 16,0 2 1-16,-7-9-2 0,1 2-4 0,-7-5-2 15,0-4 1-15,0 3-6 0,-7-4-3 0,1 2-2 0,-1-1-6 16,-6 5-5-16,7 3-12 0,-8 0-5 0,2 7-12 16,5 5-16-16,-6 6-12 0</inkml:trace>
  <inkml:trace contextRef="#ctx0" brushRef="#br0" timeOffset="17653.68">32147 3179 404 0,'-6'0'19'0,"-2"0"0"0,8 0-3 0,-12 0 1 0,5 0-4 15,1 5-3-15,-7-1-1 0,6-1-1 0,-5 0-4 16,-8 5 0-16,6 3 4 0,-11 3-5 0,5 1 5 0,-6 3-5 15,6 4 5-15,-5 5-1 0,-2 2-3 0,1-4 0 16,6 4 2-16,1 4-3 0,0-4-2 0,6 1 1 16,6-1 0-16,0 0 0 0,7-4 0 0,0-2-1 0,14 0-6 15,-8-6-2-15,13 1-2 0,-5-3-7 0,6-1-7 16,-1 1-6-16,0-4-10 0,8 0-14 0</inkml:trace>
  <inkml:trace contextRef="#ctx0" brushRef="#br0" timeOffset="19304.57">30330 2194 405 0,'-14'0'13'0,"-5"8"-5"0,6-5 4 0,-6 5-4 16,-7-1 4-16,6 0-5 0,-6 8-4 0,0 0 2 15,0-1 0-15,0 4 2 0,-7 5-3 0,1-6 1 0,6 6 1 16,-7 2 2-16,1 0 1 0,5 5-2 0,-5 0 1 15,6-4 1-15,0 3 0 0,-1 0 2 0,8 0-2 16,0-3 5-16,-1 3-2 0,1-3 1 0,5 0 3 0,2-5-3 16,5 2 2-16,-6-1-1 0,6-1-1 0,7 1 0 15,-6-3 1-15,6 3-2 0,6-4 1 0,-6 3 0 0,7-2 0 16,0-1-3-16,-1 1 0 0,7-1 0 0,0 0 1 16,0 4 2-16,0-3-5 0,7-2 4 0,6 6-1 15,-6-4 0-15,-1 2-1 0,7 2-3 0,0-2-2 0,0-3 1 16,0 5-1-16,7-1 1 0,-8-4-1 0,1 4-1 15,7-4 1-15,-1 0-2 0,-5 1 1 0,5-1-1 0,1-3 1 16,-1 4-1-16,8-5 0 0,-8 4 0 0,7-3-1 16,-6-1 0-16,5-3 0 0,-5 4 0 0,7-1-1 15,-1-2 1-15,-7 3-1 0,7-1 1 0,1 1 1 0,-8 3-1 16,7-4 0-16,0 1-1 0,0 3 3 0,0-2 0 16,0 1-2-16,-6 3-2 0,12-6 0 0,-5 0 4 0,-1 1 0 15,-1-1-4-15,8 1 5 0,0-4-5 0,0 0 4 0,-1-1 0 16,7 2 0-16,-7-4-1 0,8-2 0 0,-7-1 0 15,5 1-1-15,-5-1 0 0,6 2-2 0,-6 0 2 16,-1-3-4-16,1-1 0 0,-7 5 5 0,7-1-1 0,-7-4-4 16,-7 6 5-16,7-6-5 0,-6 4 5 0,-1 0-5 15,1-3 3-15,-7 0 1 0,6 3-4 0,-5-4 2 0,5 1 0 16,-6 0 2-16,0 0 0 0,1-1-4 0,5 1 0 16,-6-1 3-16,0-3 2 0,0 0-5 0,0 0 4 0,0 4 0 15,0-4 0-15,1 0-2 0,-1-4 1 0,6 4-3 16,-6-3 4-16,0-1-4 0,0 1 4 0,-6-1-4 15,6 0 4-15,-13 0-2 0,7-3 0 0,-2 0 0 0,-10 3 1 16,4-3 0-16,-5 3 1 0,6 1 0 0,-6 0 0 16,-7 3 0-16,6-5 0 0,0-2 0 0,0 3-1 15,2-3 1-15,-2 0-1 0,7-4 0 0,-7-1 0 0,1 1-1 16,6-3 3-16,-7-4-3 0,1-4 0 0,6 3 0 16,-7-3 0-16,1-3 3 0,-7-2-2 0,7-2 0 0,-7 1 0 15,0-2 0-15,6-3 4 0,-6 3 1 0,-6-2-1 16,-1 0-4-16,0 2 0 0,1-3 4 0,0 3 0 0,-8 1-2 15,2 0 0-15,5 0-2 0,-6 3 4 0,-6-4-2 16,5 5 0-16,2-1 1 0,-2 1-2 0,-5 3 3 16,-1 0-3-16,8-4 1 0,-8 8-1 0,0-4 0 0,-5 3 0 15,-2 1 0-15,1-4 1 0,0 4 0 0,-7-1 0 0,-5 1-1 16,-2-4-1-16,1 4-1 0,-13 0 0 0,6-1 0 16,-6-2 0-16,1 2 0 0,-8 0 0 0,0 5 0 15,-6 0 0-15,0-1 0 0,-1 4 0 0,1 0 0 0,0 4 0 16,0-1 0-16,-6 5 0 0,6-1-1 0,0 4 1 15,-1-4 2-15,1 4-3 0,6 0 1 0,-6 0-1 0,0 0 1 16,0 4 0-16,0-4 0 0,6-4-1 0,-6 1 1 16,7 3-1-16,-1-4 0 0,-6 0-1 0,6-3-3 0,0 2 0 15,8-1-5-15,-1-2-8 0,-1-3-5 0,1 4-4 16,7 0-10-16,0-4-5 0,5 3-1 0,-5 2-6 16,12-2-6-16,1 1-7 0,5 3-5 0,8 0-14 0,0 1-1 15,11 3 5-15</inkml:trace>
  <inkml:trace contextRef="#ctx0" brushRef="#br0" timeOffset="20277.93">29906 549 411 0,'92'18'18'0,"-1"4"1"15,0 8-3-15,6 3-2 0,-12 0-2 0,7 3-4 16,-7 5-2-16,-2-1 3 0,-10 0-5 0,-2 4 2 0,0-3 0 16,-6-1-2-16,-6-4 2 0,0-2 1 0,0-2 1 15,-7-2 0-15,0-5 0 0,0-3 3 0,0 1-2 0,-7-5-3 16,1 0 5-16,-7-3-2 0,7-1 0 0,-13-3 2 0,-1 1-3 15,1-6 3-15,-7 2-4 0,-7-1 6 0,1-3-3 16,0 0 1-16,-14-4 0 0,0 0 6 0,1 0-1 16,-7 0-1-16,6 0 0 0,-6 0 5 0,0 0-5 0,0 0 2 15,-6 0-2-15,6 0 1 0,0 0-3 0,0-4 1 16,0 0-4-16,-7-3 1 0,1-4 0 0,0 0-1 16,-2-4-1-16,2 1-1 0,-6-8-1 0,-2-5 0 0,1 0-1 15,7-4-1-15,-8-2-3 0,8-7-1 0,-6 0 3 16,4-4 0-16,-4-4-3 0,5-3-2 0,1 3 4 0,-1-3 0 15,0 4 0-15,1-1-1 0,6 4 0 0,-6 3-1 16,6 1 0-16,0 10-3 0,0 5 0 0,0 0 1 0,0 6-4 16,0 4-7-16,0 5-4 0,0 2-13 0,0 4-9 15,0 1-8-15,0-1-10 0,6 8 0 0,-6-1-17 0,6 1-13 16,-6 0 2-16,7 3 10 0</inkml:trace>
  <inkml:trace contextRef="#ctx0" brushRef="#br0" timeOffset="20609.09">31352 1462 400 0,'-52'21'17'0,"0"-2"-2"0,0-1-1 0,0 4 0 0,0-3-2 16,0-2-6-16,6-1 0 0,0-2-1 0,8 1-1 15,5-5-1-15,1 2-1 0,5-5-1 0,8 0-1 16,-1 1-9-16,13-5-6 0,-5 1-7 0,12-1-2 0</inkml:trace>
  <inkml:trace contextRef="#ctx0" brushRef="#br0" timeOffset="21447.24">31502 1395 406 0,'-46'16'22'15,"-5"1"-4"-15,-2-1 4 0,1 2-3 0,-7 0-1 0,1 0-7 16,0-3-1-16,-1 3-1 0,0 0 1 0,7-3-1 16,-1-1-3-16,8 4-1 0,-1-2-1 0,7-2-4 15,7 1 4-15,6 0-7 0,-1-1-4 0,9 1-8 0,-2-4-9 16,7 3-5-16,7-3-9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2-01-20T13:36:59.0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8264 4520 408 0,'0'0'25'0,"0"0"0"0,0 0 0 0,0 0-3 16,0 0 3-16,0 0-5 0,0 0 2 0,0 4 0 0,0-8 0 15,0 4-2-15,0 0 0 0,0 0 0 0,0 0-3 16,0 0-1-16,0 0 1 0,0 0-2 0,0 0 1 0,0 0-3 16,0 0-2-16,0 0-1 0,0 0-1 0,0 0-1 15,0 0 0-15,0 0-1 0,7 0-1 0,0 0-1 0,5 0 0 16,-6 0-1-16,14 0 0 0,0 0-1 0,-1 0-1 16,1 0 1-16,6 0 0 0,0 0 0 0,7 0-1 15,-7-3 4-15,-1-1-2 0,8 0 0 0,-7 1 2 0,7-5 0 16,-7 5-1-16,6-1 0 0,1-3-3 0,-7 0 2 15,7 3 2-15,-1 4-3 0,1-4 0 0,-1 1-1 0,1-2 1 16,-1 5-1-16,2 0 1 0,-2-2 0 0,1-3 1 16,5 2 1-16,-5 3 3 0,6-8-4 0,0 5 4 15,0-1 0-15,0-3-3 0,7-1 3 0,6-3-3 0,-6 4 0 16,5-4 1-16,8 1 0 0,-7-2 0 0,7-2 0 16,0-1 2-16,-1 4 0 0,1-4-4 0,0 1 4 15,-8-1-1-15,8 0-3 0,0 4-2 0,-1-3 0 0,1 3 0 16,0-1 2-16,0 5 1 0,-1-4-1 0,0 4-4 0,-6-5 4 15,7 5-1-15,0 1 0 0,-1-2-1 0,1 2-4 16,-7-2 5-16,6-1-5 0,-5 3 0 0,-1-2 4 16,7 1-4-16,-8 0 4 0,2 3 0 0,5-3 0 0,-5-1 0 15,-2 1 0-15,8 4-1 0,0-4 0 0,-7 2 0 0,7-2 0 16,-8 7 0-16,8-7 0 0,0 7-5 0,-1-4 5 16,-5 4 0-16,5 0-4 0,1-3 4 0,0-1-4 15,-1 4 4-15,0 0 0 0,1-4 0 0,0 4-4 0,-1-3 4 16,1 3-4-16,0 0 1 0,0-3 0 0,-1 6 0 15,-6-3 0-15,0-3 0 0,7 3 4 0,-7 0-4 0,0 0 4 16,0 0-1-16,0 0-3 0,-6 0 0 0,6-4 4 16,0 8 0-16,-7-4 0 0,2 3-1 0,-2 0 0 15,7 1-4-15,-7 0 1 0,-6-1 4 0,7 1-1 0,-1 3 0 16,-5-3-3-16,5-1 2 0,-6 2-2 0,1 2 0 16,-1-4 0-16,-1 4 1 0,1-3 3 0,1 4 0 15,-1-1 0-15,0 0-1 0,0 0-1 0,0 1 1 0,0-2 0 16,7 3 0-16,-7-1-1 0,0-5 1 0,7 3-4 15,-7 2 0-15,6-5 4 0,1 4-4 0,-1 2 4 0,1-6-3 16,-1 4 1-16,1-3 2 0,6 0-4 0,-6 6 2 16,6-5 2-16,0 2-1 0,6-4 0 0,-5 5-2 0,6-5-1 15,-1 5 0-15,1-1 1 0,6-4 2 0,-6 1-2 16,6-4 1-16,0 4 0 0,-7-4 1 0,7 0-2 0,0 0 1 16,-6 0 2-16,6 0-4 0,-6 0 3 0,0-4 0 15,-1 8-1-15,-6-4 2 0,6 0-2 0,-5 3 0 16,-1 1 0-16,0 0 0 0,-6-1 3 0,6 1-2 0,-7-1 1 15,-6 5-2-15,7-1 2 0,-7 1-1 0,-6-4 1 0,-1-1-1 16,1 1-1-16,-7 0 1 0,0-2-1 0,-6 3 0 16,-1-1-2-16,-6-4-1 0,0 0-4 0,-7 0-5 15,8 3-17-15,-14-3 3 0,6 0-12 0,-6-3-12 0,0 3-10 16,0 3-21-16,-13-6-15 0,6 3 8 0,-12 0 8 16</inkml:trace>
  <inkml:trace contextRef="#ctx0" brushRef="#br0" timeOffset="1252.58">9032 5319 406 0,'-6'-3'26'0,"6"-4"-1"0,-6-1 1 15,6 0 0-15,-6 1-4 0,-2 0-3 0,2-5 2 16,0 5-3-16,-7-4-2 0,6 4 2 0,0-4 0 0,-5 3-1 16,-2 2-3-16,-5-2 3 0,-1 5-5 0,1 3 4 15,0 0-6-15,-8 0 4 0,-5 7-5 0,-1 0 5 16,-5 4-3-16,5 4 2 0,-7-1-1 0,-5 5 5 0,5-1 0 16,2 4 1-16,-1 0 4 0,0 0 2 0,6 4 0 0,1-4-2 15,6-1-3-15,0-2 3 0,6-1-3 0,7 1-1 16,7-9-2-16,-2 2-1 0,8-1-2 0,0 0-1 15,14-4-2-15,-1 1-5 0,7-2 1 0,-1 2-1 0,7-1-4 16,6 0-3-16,8 4-7 0,-1 1-6 0,0-5-2 16,-1 4-11-16,2-4-3 0,-1 4-8 0,-7-3-6 15,1 3-8-15,0-4-5 0,-14 0-6 0,8 4-11 0,-8-7-9 16,-6 3-1-16,0 1 14 0</inkml:trace>
  <inkml:trace contextRef="#ctx0" brushRef="#br0" timeOffset="1636.31">9130 5400 403 0,'-19'14'37'0,"-1"-3"-3"0,8 4-2 0,-2 4-3 0,8-5-1 15,6 1-2-15,0 0-2 0,6-5 3 0,8 5-3 16,-2-4-5-16,8 0 2 0,6-4-4 0,7-3-1 16,-1-4-3-16,1 0 0 0,6 0-2 0,-1-4-1 0,-5-3-1 15,7-1-1-15,-8-2 0 0,-6 2 0 0,-7-3 0 16,1 1 5-16,-13-5-2 0,-1 4 1 0,-6-5 1 15,0 6-2-15,-6-5 4 0,-7 1-6 0,-7-1 4 0,0 4-1 16,1-4-2-16,-7 1-1 0,0 3-1 0,0 0-1 0,-1 0-1 16,2 4-2-16,-1 7-5 0,0-4 2 0,6 4-5 15,1 0-2-15,-1 4-7 0,0 3-5 0,8 0-9 0,-2 5-3 16,8-2-9-16,-7 1-10 0,7 4-7 0,6 3-17 16,-8-3-14-16,8-1 6 0,0 4 10 0</inkml:trace>
  <inkml:trace contextRef="#ctx0" brushRef="#br0" timeOffset="2011.33">9860 5223 416 0,'0'5'35'0,"-7"2"-4"0,7 7-2 0,0 4-2 16,-6 5 2-16,0 3-5 0,6 3-2 0,-7 7 0 15,0-3-3-15,1 4 3 0,0 0-2 0,-2-4-2 0,-4-4-1 16,12-7-2-16,-7 0-1 0,7-7-2 0,0-4 0 16,-6-4 1-16,6-3-1 0,0-4-1 0,0 3 2 0,0-6-1 15,0-1-1-15,6 0-2 0,-6-8 1 0,7 2-2 16,-1-1-1-16,8-7-1 0,-8-7-3 0,14-1 0 16,-8-4 0-16,15-2 2 0,-8-5-3 0,7 0 1 0,0 0 0 15,0 5 0-15,0-5 0 0,1 7 1 0,5 4 0 0,-6 5 0 16,7 3 0-16,-8 3 0 0,1 7-2 0,0 6 3 15,-6 2 0-15,7 0-2 0,-9 6-3 0,-4 2 4 0,5 3 0 16,-5 3 0-16,-2 5-4 0,-6-1 0 0,2 0 4 16,-8 1-1-16,6-1-5 0,-6 3 4 0,0 2-5 15,-6-4-14-15,6 2 7 0,-8-3-5 0,8-3-4 0,-6 3-8 16,6-7-7-16,0 4-8 0,0-7-10 0,0-1-8 16,0-4-15-16,0 1-9 0,0 0 5 0</inkml:trace>
  <inkml:trace contextRef="#ctx0" brushRef="#br0" timeOffset="2233.73">10498 5128 406 0,'0'-6'68'0,"7"6"-10"0,-1-8-6 16,-6 4-7-16,7 1-4 0,6-1-8 0,-1 4-7 0,8 0-3 15,0-4-1-15,-1 4-5 0,7-3-5 0,-6 6-2 0,6-3 1 16,0 4-6-16,0-4-4 0,-6 4-10 0,0-4-5 16,-1 0-5-16,0 0-9 0,0 0-1 0,-5 0-8 15,-1 0-8-15,0 0-5 0,0-4-11 0,-7 4-12 0</inkml:trace>
  <inkml:trace contextRef="#ctx0" brushRef="#br0" timeOffset="2432.23">10674 4865 444 0,'-7'3'52'0,"1"-3"-4"0,0 8-6 0,-1 0-4 0,1 2-5 15,-1 9-7-15,0 2-2 0,1 5 1 0,-8 6-6 16,8 10-2-16,0-3 2 0,-1 5-2 0,1 4-2 0,-1-4-2 16,7 4-6-16,-6-8 2 0,6 4-5 0,0-7-3 15,0-4-5-15,0-8-3 0,0 0-8 0,0-2-8 16,6-9-3-16,1-2-10 0,-7-5-10 0,6-3-7 0,7-4-20 15,-7 0-10-15,2-8 10 0</inkml:trace>
  <inkml:trace contextRef="#ctx0" brushRef="#br0" timeOffset="2764.48">10981 4982 403 0,'0'7'62'0,"6"1"-3"0,-6-1-6 0,0 7-6 15,-6-3-5-15,6 12-11 0,0 6-3 0,0 4-2 0,0 4-2 16,6 3-5-16,-6 0-2 0,0 1-1 0,6 3 0 16,-6-7-2-16,0-1 0 0,6-8-2 0,1-2 3 0,-7-8 2 15,0-2 3-15,7-5 1 0,-7-4-2 0,0-4 0 16,0-3 2-16,0 0 0 0,0 0-2 0,0 0-3 0,0 0 0 16,0 0-1-16,0-3-1 0,0 3-1 15,0-4-4-15,0 1 3 0,0-5-5 0,0 1-1 0,0 3 3 16,0-6-5-16,6 2 4 0,-6-3-3 0,0 3-1 0,0 1 0 15,7-4-1-15,-1 8-1 0,-6-5-2 0,6 1 0 16,8 0-1-16,-2-1-2 0,2 5-5 0,5-5-2 16,7 1-4-16,0 0-2 0,1-1-8 0,5-2-6 0,7 2-3 15,-7 1-7-15,1-5 0 0,7 2-3 0,-8-1-3 16,-7 3-4-16,9-2 1 0,-9-2 2 0,-5 1-6 0,0 4 1 16,-7-4-11-16,-1 3-9 0,-5 2-3 0</inkml:trace>
  <inkml:trace contextRef="#ctx0" brushRef="#br0" timeOffset="3198.46">11671 5041 423 0,'-20'14'43'0,"-7"1"0"16,8 3-3-16,0 4 3 0,0 7 0 0,5 1-8 16,1 3-2-16,0-4 0 0,0 0-5 0,13 1-5 0,-6-4 1 15,6-4-4-15,6-1-4 0,1-2 2 0,-1-5-4 0,7-3-4 16,6-3-1-16,-5-5 2 0,5 0-5 0,1-3 1 15,6-3-2-15,-6-4 1 0,5-4-2 0,-5-4 0 0,6-3-2 16,-7 0 0-16,1 0 0 0,0-5 0 0,-7-2 2 16,0 3-1-16,0 3-1 0,-1 1 4 0,-4 4 0 0,-8 3-1 15,0 0 0-15,0 3 0 0,6 5-1 0,-6 3-2 16,-6 0-2-16,6 0 0 0,0 3 0 0,0 1 2 0,0 2 2 16,0 3 0-16,0 2-3 0,0 0-2 0,0 3 2 15,0 8 1-15,0-3-1 0,0 2-5 0,0 2-3 16,6-1-2-16,-6-1-7 0,6 1-5 0,1-3-7 0,0-2-6 15,-1-2-3-15,0-4-6 0,7-3-9 0,7 0-7 16,-7-8-10-16,0 0-16 0,6 0 8 0</inkml:trace>
  <inkml:trace contextRef="#ctx0" brushRef="#br0" timeOffset="3481.49">12335 5066 417 0,'-7'0'24'0,"-6"-3"-2"16,7 3-2-16,-8 0 0 0,2 0-1 0,-8 7-3 16,1 1 2-16,-1 6 4 0,0-3-3 0,8 0 4 0,-8 3-1 15,1 5 3-15,5-1 4 0,-5 3-2 0,6-1-1 16,6 2 1-16,-6-1-3 0,13 2-4 0,-7-2 1 0,7 2-4 15,0-5-1-15,0 1-3 0,7-2-4 0,0-2-7 16,-1-4-4-16,1 0-3 0,6-4-7 0,0 1-4 16,0-5-10-16,0-3-10 0,13 0-5 0,-7 0-8 0,1-3-8 15,0-5-5-15,5 1-5 0,1-4-4 0</inkml:trace>
  <inkml:trace contextRef="#ctx0" brushRef="#br0" timeOffset="3610.15">12498 5275 423 0,'6'0'44'0,"-6"0"0"0,0 0-2 0,-6 4-2 0,12-4-7 15,-6 0-6-15,6 0-3 0,1 0-2 0,0 3-3 16,-1 1-3-16,7 0-2 0,7 3-5 0,-8 0-8 0,8-2-7 16,0-3-8-16,-1 3-4 0,7-2-11 0,1-3-2 15,-8-3-10-15,7-2-2 0,0-2-4 0,0-7-8 0,0-1-3 16</inkml:trace>
  <inkml:trace contextRef="#ctx0" brushRef="#br0" timeOffset="3779.78">12960 5001 419 0,'0'0'47'0,"-6"3"-1"0,-8 0 0 0,8 8-3 15,-7 5-3-15,0-2-2 0,0 11-2 0,0 1 0 16,0 3-2-16,-7 8-3 0,7 4-1 0,7-1 0 16,-1 4-2-16,1-4-2 0,6-3-3 0,6 3-2 0,1-7-2 15,-1-4-3-15,7-3-2 0,7 0-4 0,-1-12-1 16,7 1-5-16,-6-4-8 0,6-4-7 0,7-3-10 0,-7-4-9 16,0-4-15-16,7-3-14 0,-8-4-18 0,8 0-18 15,-7-7-3-15,6 0 14 0,-6-5 8 0</inkml:trace>
  <inkml:trace contextRef="#ctx0" brushRef="#br0" timeOffset="9946.58">13852 7943 412 0,'0'0'23'0,"7"0"-1"0,-7 0 0 0,6 0-1 0,0 0 4 0,2 0-5 15,4 0-2-15,1 0-2 0,-6-5 3 0,12 5-1 16,-5 0-1-16,-2 0 0 0,8 0-3 0,-1 0 0 0,-5 0 0 16,6 0 0-16,5 0 4 0,-5-3-2 0,6 6 2 15,0-3-4-15,0 0 3 0,0 0 0 0,6 0-5 16,-6 0 1-16,7 0-2 0,-1 0 1 0,1 0-1 0,-1 0 0 16,2-3-1-16,5-1-2 0,-7 4 0 0,7-3 1 15,-7 3-2-15,7-8 0 0,1 5 0 0,-7-1-1 16,12 0 0-16,-13 4-3 0,14-3 0 0,-7 3-1 0,0 0-2 15,1 0 2-15,-2-3 2 0,8 3-3 0,0 3 0 16,-7-3 1-16,-1 0-1 0,8 0-2 0,0 0 2 0,-7 0 2 16,6-3-1-16,2 3 0 0,-2 0 0 0,1 0-1 15,-1-4-1-15,1-1 1 0,-1-3-2 0,0 5 2 0,1 0-2 16,-1-1 0-16,2 0 0 0,-2-3-1 0,1 3 1 16,-7 4 2-16,7-4-2 0,-8 4 2 0,1 0-3 15,0 0 2-15,1 0 1 0,-1 0 0 0,0 0 0 0,-7 0-1 16,8 0-2-16,-8 0 1 0,1 0 0 0,-1 0 0 15,1-3 1-15,-1-1-1 0,1 4 0 0,-1 0 2 0,1 0-2 16,-7 0 0-16,7-3 0 0,-7 3 0 0,6 0 1 16,-5-4 0-16,5 8 0 0,-6-4 0 0,-1 0-1 15,2 0 1-15,-1 0-1 0,0 0 1 0,0 0 0 0,0 0 2 16,1 0-3-16,-2 0 0 0,1 0 2 0,0 0 1 0,-6 0-3 16,5 0 3-16,2 0-3 0,-1 0 1 15,6 0 0-15,-5 0 0 0,-1 0 0 0,6 0 0 0,1 0-1 16,-1 0 1-16,1 0 0 0,6 0 0 0,-6 0 0 0,6 0 0 15,0 0 0-15,0 0 0 0,0 0 2 0,6 0-2 16,2 0-1-16,-9 0 1 0,7 0-1 0,2 0 0 0,-2 0 1 16,7 0 0-16,-7 0 0 0,1 0 2 0,-1 0-3 15,2 0-1-15,-2 0 2 0,1 0-1 0,-1 0 1 0,7 0 2 16,-7 0-4-16,1 0 1 0,0 0 0 0,0 0 0 16,-1 0 1-16,1 0 0 0,6 0-1 0,-7-4 0 15,8 4-1-15,-2 0 1 0,2 0 0 0,-7-4-1 0,5 1 1 16,2 3 0-16,-1-4 0 0,-1 4-1 0,2 0-2 15,-1 0 4-15,-7 0-4 0,8-4 1 0,-8 4 0 16,7 0 1-16,-6 4 0 0,6-4 4 0,0 0-1 0,-7-4-1 16,1 4-2-16,0 0 2 0,0 0 0 0,6 0 0 15,-13 0 0-15,6 0 0 0,-5 0 2 0,5 0 0 0,-13 0 0 16,7 4-4-16,1 0 2 0,-1-1 2 0,-7 1-2 16,7 0 0-16,-6-1 0 0,-1 1 0 0,1-1 2 15,-1 1-2-15,2-4 0 0,-2 4 0 0,-7-4 0 0,2 0 0 16,5 0 0-16,-6 0 0 0,1-4 0 0,-8 8 0 15,8 0 1-15,-8-1 0 0,0-3 0 0,-6 0 0 0,7 4 0 16,-7-4 1-16,-7 0 3 0,1 0 1 0,-1 4 1 16,-6-8 0-16,0 4 1 0,0 0 1 0,0 0 0 0,0 0 3 15,0 0 1-15,0 0 2 0,0 0-1 0,0 0 0 0,0 0-5 16,0 0 2-16,0 0-4 0,0 0 1 0,0 0-3 16,0 0 2-16,0 0-4 0,0 0 0 0,0 0 0 15,0 0-4-15,0 0-2 0,0 0-1 0,0 0-7 0,0 0-5 16,0 0-8-16,-6 0-3 0,-1 0-11 0,1 0-6 15,-7 0-7-15,-1 0-5 0,2 0-7 0,-1 0-8 0,-7 0-13 16,8-4-4-16,-8 1 13 0</inkml:trace>
  <inkml:trace contextRef="#ctx0" brushRef="#br0" timeOffset="25649.63">16562 5744 415 0,'-53'77'21'0,"-5"11"1"0,-1 3-2 15,-6 8-1-15,0 8 0 0,-6-4-6 0,6 10-2 0,-8 0 3 16,8 0-1-16,0 5-1 0,0-5-3 0,0 1 2 15,7-4 0-15,-1 0 2 0,6-4 0 0,8 0-4 0,-7-10 3 16,13-9 1-16,0-6-1 0,-1-4 1 0,8-11 0 16,6-12 2-16,1-5-5 0,5-9 4 0,0-8-3 15,7-9 1-15,7-4-2 0,-1-5 0 0,0-7 0 0,1 1-1 16,6-5 0-16,0 1-2 0,0-4-1 0,0 0 0 16,0 0-1-16,0 0 0 0,0 0-1 0,0 0-3 0,0 0 4 15,0-4-2-15,0 8-1 0,0-4 2 0,0 0-1 16,0 0-1-16,0 0-2 0,0-4 4 0,0 4-2 0,0 0 0 15,0 0 0-15,0 0-3 0,0 0 4 0,0 0-3 16,0 0 3-16,0 0-4 0,0 0 1 0,0 0 4 0,0 0-5 16,0 0 4-16,0 0 0 0,0 0 0 0,0 0 0 15,0 0-1-15,0 0 0 0,0 0 0 0,0 0 0 0,0 0-1 16,0 0-5-16,0 0 2 0,0 0-4 0,-6 0-8 16,6 0-10-16,0 0-13 0,6 0-11 0,-6 0-14 15,-6 0-28-15,6-3 6 0,0-5 8 0</inkml:trace>
  <inkml:trace contextRef="#ctx0" brushRef="#br0" timeOffset="28708.15">15702 7619 414 0,'0'9'26'0,"6"-6"1"0,1-3-3 0,-1 7 3 16,1-7-2-16,6 7-8 0,0-7 2 0,0 0 0 16,7 4-5-16,-1-4 1 0,1 0-3 0,6 0-4 0,0 0 2 0,-1-4-3 15,2 4 2-15,-1-7-4 0,0 4 3 16,0-1-5-16,-7 1 4 0,1-6-5 0,-7 6 4 0,0-5-5 15,-6 2 4-15,6-5-4 0,-7 2 3 0,1 3-4 0,-7-2 4 16,6 1-5-16,-6-4 0 0,0 3 4 0,0-2-1 16,0-1 0-16,-6-4-3 0,6 4-1 0,-7 0 4 15,1 1-2-15,-1-6 2 0,1 5-1 0,-7 0-1 0,6-3 1 16,-6 6-3-16,0-2 4 0,-6 3-3 0,6-2 3 16,-7 6-3-16,0 0 3 0,-6-1-3 0,7 8 4 0,-14-1-4 15,7 0 3-15,-6 6 0 0,-1 1-4 0,1 5 5 16,-1-1-4-16,1 5 4 0,-1 4-4 0,1 2 3 15,-8 0 2-15,14 4-2 0,-7 5 1 0,1-1 2 0,5 3 0 16,-5 1 2-16,7-1-3 0,-1 5 4 0,6-5-1 16,-7 1-3-16,15-1 2 0,-8-2 0 0,14-2 1 0,-1 1-1 15,7-8 0-15,0 1 1 0,7 0 0 0,5-7 1 16,2-1 1-16,5 0 0 0,7-3-2 0,0-1-3 0,7-6 4 16,-1 2-2-16,8-2-3 0,-1-3 2 0,0-5 1 15,7 2-1-15,-7-2-1 0,-1-2-1 0,8-3-2 16,-7 2-1-16,-6-5-5 0,6 1-3 0,-7 3-4 0,-6-3-6 15,0 3-2-15,-6-3-3 0,-1 0-7 0,-5 7-4 0,-1-4-4 16,-7 4-5-16,0-4-5 0,-6 4-9 16,0-3-18-16,0-1 5 0</inkml:trace>
  <inkml:trace contextRef="#ctx0" brushRef="#br0" timeOffset="29251.19">16386 7327 405 0,'-13'18'26'0,"-1"4"1"16,2 3 0-16,-2 8 0 0,8 0 0 0,-7 4-3 15,7 0-12-15,-8-1 11 0,8 4-2 0,-7 1-1 16,13-1 2-16,-13 0-1 0,13-3-3 0,-13 0-1 0,6-4-1 16,7 0-1-16,-6 1-2 0,-1-6 0 0,1 1-1 0,6-7-1 15,-6 0 2-15,-1-4-1 0,7 1-1 0,0-4 0 16,0-8 1-16,-7 0-1 0,7-3 5 0,0 0-2 0,0-4 1 15,0 3-1-15,0-3 0 0,0-3 1 0,0 3 0 16,0 0-1-16,0 0-5 0,0 0-1 0,0 0 0 16,0 0-1-16,0 0 1 0,0 0-1 0,0 0 1 0,0 0-1 15,0 0-1-15,7-4 0 0,-7 4-3 0,7-4 2 16,-7-3-3-16,6 3 2 0,7-4-2 0,0-2 2 0,0-1-2 16,7 0 0-16,6-7-3 0,-7 3 0 0,7-3 0 15,7-1 3-15,-7 1 1 0,0 0-2 0,7-1 0 16,-7 1 1-16,-1 3-1 0,1 1 1 0,-6-1-2 0,0 5-3 15,-7 1 0-15,-1 3 0 0,2 2 0 0,-8 0-1 16,-6 1 2-16,6 3-4 0,-6-4-4 0,8 4-1 16,-8 0-3-16,0 0-7 0,6 4-5 0,-6-4-3 0,6 0-7 15,1 0-2-15,-1-4-5 0,8 4-4 0,-2 0-2 16,2 0-4-16,5 0 1 0,-6 0-3 0,6 0-4 0,7-4-5 16</inkml:trace>
  <inkml:trace contextRef="#ctx0" brushRef="#br0" timeOffset="29774.66">17239 7542 417 0,'-32'15'35'15,"-8"10"-1"-15,-5 1 3 0,-1 4 0 0,1 0 0 0,-8 6-7 16,8 1-2-16,-1 0-1 0,7-2-1 0,0-1-3 15,7 2-5-15,6-2 2 0,6-5-5 0,7-3 2 16,-1-5-5-16,14 2 0 0,0-6 0 0,8-1-1 0,4-6-2 16,1-6 2-16,7 3-2 0,0-3 0 0,6-8 0 15,-1 1-1-15,9-5-3 0,-2-2 3 0,7-1-2 0,-6-8-1 16,5 1 0-16,1-1-1 0,-6-6 1 0,6-1 0 16,-6 1-2-16,-7-1 2 0,7 3-3 0,-7-2 3 15,-7 6-3-15,-6-2 4 0,6 7-4 0,-12 2 4 0,0 1-2 16,-1 8 0-16,-6-5-3 0,6 8 2 0,-6-3 1 15,0 3 0-15,0 3 1 0,0 2 2 0,-6-2-3 0,6 4 0 16,0 4 0-16,0 4 4 0,0-1-5 0,0 9 0 0,0-2 0 16,0 8-1-16,0 2 3 0,0-3-1 0,0 1-2 15,6 1-4-15,-6-1-3 0,7-4-1 0,0 1-8 16,-1-3-1-16,1-5-6 0,5-4-6 0,-4 1-9 0,10-8-4 16,-11 0-9-16,6-3-8 0,0-1-11 0,7-6-12 15,-7-4-9-15,0-1 10 0</inkml:trace>
  <inkml:trace contextRef="#ctx0" brushRef="#br0" timeOffset="29974.52">17590 7850 420 0,'0'-7'52'0,"0"3"-6"15,-6-3-6-15,6 7-6 0,0-4 1 0,6 4-9 0,1-3-2 16,6 6-1-16,0-3-3 0,1 4 2 0,4-4-3 15,2 4-6-15,7-1 1 0,5 1-3 0,1 0-6 0,-1-1-1 16,1 4-6-16,5-3-8 0,2 4-9 0,-7-5-4 0,6 5-9 16,-7-2-12-16,7-1-9 0,-13-2-16 0,0-3-8 15,0 5 5-15</inkml:trace>
  <inkml:trace contextRef="#ctx0" brushRef="#br0" timeOffset="30224.15">18085 7572 401 0,'-19'14'36'0,"0"8"-3"0,-14 1 2 0,7 9-2 16,-7 5-1-16,1 7-3 0,-1 0-3 0,-6 4 2 15,13-1-2-15,0 1 3 0,6-4-3 0,1 0 1 0,12-7-3 16,1 0-1-16,6-5-1 0,6-3 0 0,8-7-2 16,5 1-2-16,7-5-2 0,-6-3-1 0,6 0-2 15,0-1-2-15,0-3-2 0,7-4 0 0,-8 4-2 0,1-4 1 16,0 1-4-16,1-5-2 0,-1-3-5 0,-7 4-4 15,7-4-3-15,-6 0-9 0,0-4-2 0,5-3-12 16,-5 0-8-16,6-5-6 0,-6-2-7 0,5 3-12 0,-5-3-19 16,0-8 3-16,-1 0 6 0</inkml:trace>
  <inkml:trace contextRef="#ctx0" brushRef="#br0" timeOffset="30414.3">18554 7628 451 0,'0'-12'61'0,"0"4"-3"0,0 2-8 16,0 1-5-16,0 2-5 0,0 3-10 0,0-3-3 15,0 3-4-15,0 3-4 0,7-3-1 0,-7 0-3 0,7 0-2 16,-1 0-3-16,8 3-4 0,-2 2-4 0,1-2-4 16,7 5-5-16,0-2-6 0,5 6-8 0,1-1-8 15,0 0-8-15,0-1-10 0,7 5-9 0,-7-4-13 0,0 0-10 16,-7 0 7-16</inkml:trace>
  <inkml:trace contextRef="#ctx0" brushRef="#br0" timeOffset="30595.35">18744 7792 418 0,'-26'11'38'16,"-1"4"1"-16,1 3 0 0,0 3 2 0,0 2-4 0,-7 3-7 15,7 3-3-15,-6 0-2 0,6 0-1 0,0 0-3 16,0-2-4-16,0 2-2 0,6-4-4 0,1 1-5 15,5-4-3-15,2-4-4 0,-2 1-3 0,8-6-8 0,-1 3-3 16,1-5-9-16,6-1-1 0,0-5-6 0,0-1-1 16,6-4-4-16,1 3-5 0,6-3-5 0,0 0-13 0,7 0-6 15</inkml:trace>
  <inkml:trace contextRef="#ctx0" brushRef="#br0" timeOffset="30858.55">18594 8397 406 0,'-6'25'35'16,"6"4"3"-16,6 1-1 0,0-1 2 0,7-3 0 16,0 0-8-16,6-5 2 0,7-3-1 0,1 5-4 15,5-12 0-15,1 0-2 0,5-4 0 0,-4-7-2 0,5 0-2 16,-7 0-2-16,1-7-6 0,-1-4 3 0,-5 0-6 16,-9-8 3-16,2 1-4 0,-6-7-3 0,-8-1 3 0,1-4-1 15,-7-2-2-15,6-1-1 0,-12-1-1 0,-1-2-1 16,1 3-1-16,-1 3-3 0,-6 4 0 0,-1 1 1 15,2 6-1-15,-1 9-3 0,-7-1-1 0,8 4-2 0,-8 7-1 16,0 0-2-16,1 7-3 0,-1 4-2 0,0 4-5 16,1-1-7-16,-1 8-7 0,8 0-10 0,-8 1-8 0,7 2-7 15,6 4-14-15,1-3-11 0,-1-1 4 0</inkml:trace>
  <inkml:trace contextRef="#ctx0" brushRef="#br0" timeOffset="31181.49">19557 8232 437 0,'0'3'48'0,"-6"0"0"0,0 9-3 0,-8-1 1 16,2 7 1-16,-2-3-7 0,1 10 0 0,1 1 0 16,-8 7-2-16,0 0-1 0,7-3-3 0,-6 3-2 15,6-1-7-15,-1-2-3 0,8-4-1 0,6-5-1 0,-6 1-1 16,6-11-2-16,6-1-1 0,8-1-1 0,-2-2-1 0,8-7-2 15,-1 0-1-15,7-7-2 0,13-2 3 0,-6-1-5 16,13-5 3-16,-1 1-5 0,1-8 3 0,6-4-1 16,0 5-4-16,-6-9 3 0,-1 5-2 0,1 3-3 0,-7 3 3 15,-7 1-4-15,-5 3 1 0,-1 8 2 0,-14-1 0 16,8 5-1-16,-13 3-2 0,-1 3 2 0,-6 8-2 16,6 1-1-16,-6 6-1 0,0 4-2 0,-6 4-5 0,0 3-4 15,-1 7-8-15,-6 4-12 0,6 5-9 0,-5-1-14 16,-2 3-10-16,2-7-7 0,-2 4-16 0,1-3-12 0,13-4 6 15,-6-2 12-15,0-1 9 0</inkml:trace>
  <inkml:trace contextRef="#ctx0" brushRef="#br0" timeOffset="32525.58">22885 6528 405 0,'-6'-7'39'0,"0"-4"-1"0,-8 4-8 0,14-5-6 16,-6 5-6-16,6 4-16 0,0-1-3 0,0 4-10 0,0 0-7 15,0 0-12-15,0 4-16 0</inkml:trace>
  <inkml:trace contextRef="#ctx0" brushRef="#br0" timeOffset="32713.18">22586 7210 440 0,'-13'0'49'0,"-7"-4"-10"0,7 1-6 0,0-1-10 0,0-1-5 15,7 5-13-15,0-3-2 0,-2 6-3 0,8 2-6 16,0-1-2-16,0-1-3 0,0 1-6 0,-6-1-1 0,6 1-8 16,6 3-5-16,-6-3-13 0</inkml:trace>
  <inkml:trace contextRef="#ctx0" brushRef="#br0" timeOffset="33324.48">23993 6392 426 0,'-13'-3'43'0,"6"3"-4"0,0 3-2 0,1 5 1 16,0 3-2-16,-8 3-6 0,8 5-3 0,-7 3-1 0,0 3-6 16,0 5-2-16,0-1 2 0,0 7-5 0,0-3 0 15,0 4-2-15,0-1-4 0,7-2-2 0,-1 3-5 0,0-1-4 16,-5-3-3-16,12 4-4 0,-8-8-10 0,2 1-7 15,6-1-4-15,0-4-5 0,0-3-5 0,0 0-2 16,0-4-4-16,0-3-8 0,0 0-10 0</inkml:trace>
  <inkml:trace contextRef="#ctx0" brushRef="#br0" timeOffset="33846.54">24311 6466 400 0,'27'0'14'0,"-1"0"2"0,6 0-2 0,-5 3 0 16,-1 1 0-16,-6 0-5 0,-1 0 1 0,0 3-1 15,0-4 0-15,-5 4-5 0,-1 1 4 0,0-1-5 16,0 1 0-16,-1-1 4 0,-4 0-15 0,-2 0 15 0,7 1-5 16,-6 3 4-16,-1 0-4 0,0 1 3 0,1-2-1 15,-1 5-2-15,1 4 2 0,-7-5 1 0,7 0 0 0,-1 5 2 16,-6-2-1-16,0 2 5 0,6-1 1 0,-6 1-2 16,0-1 4-16,-6 1-4 0,6-1 4 0,-6 1 0 15,-1-2 0-15,0 3-2 0,7-3 1 0,-13 1 1 0,7 1-5 16,0-1 1-16,-1 0 2 0,-6 5 1 0,7-6-2 15,-2 3 0-15,2-3-1 0,0 6 2 0,-1-5-3 0,1 0 3 16,6 0-4-16,-7-4 2 0,1 5 0 0,6-4 0 16,-7-5 0-16,1 6 0 0,0-5 1 0,-2 0-2 0,8-4 0 15,-12 4 1-15,5-4 1 0,-6 0 0 0,7 0 0 16,-7 2 2-16,-7-6-1 0,0 0-1 0,1 5 0 0,-1-8-4 16,-6 0 0-16,7 3-1 0,-7-3 4 0,0 0-2 15,0 0-1-15,-1 0 0 0,9 0-3 0,-9 0 1 0,7-3-1 16,1 6 0-16,0-3-1 0,-1 0-1 0,7 0 0 15,-1 0-2-15,2 0-5 0,-1-3-3 0,6-1-7 16,1 4-6-16,-1-4-9 0,1 1-10 0,6 3-9 0,0 0-8 16,-6 0-11-16,6-3-17 0,0 3-9 0,6 0 7 15,0 0 13-15</inkml:trace>
  <inkml:trace contextRef="#ctx0" brushRef="#br0" timeOffset="34459.39">24729 6741 411 0,'0'-5'43'16,"-7"5"-4"-16,14-2-3 0,-7 2-3 0,0 0-4 15,6 0-6-15,0 0-2 0,2 2-2 0,4-2-2 0,1 5-2 16,7-2-2-16,0 1-1 0,6 0-3 0,6 3-2 15,-6 0-2-15,7 0-6 0,6 5-5 0,-7-2-8 0,1-2-7 16,-1 2-7-16,1 2-8 0,-7-1-10 0,7 0-12 16,-7 1-14-16</inkml:trace>
  <inkml:trace contextRef="#ctx0" brushRef="#br0" timeOffset="34665.43">24599 7092 412 0,'-8'-4'39'16,"2"1"0"-16,6 3-7 0,6-4 1 0,2 4-1 0,-2 0-8 15,7 0 3-15,0 0-3 0,6 0-2 0,1 0-5 16,0 0 0-16,12 0-2 0,-13 0-2 0,8 0-5 0,-1 0-2 16,0 0-5-16,0 0-2 0,0 4-7 0,-7-1-4 15,1 1-9-15,0 0-5 0,-7 3-10 0,7-3-2 16,-8 3-7-16,1-4-12 0,-6 2-17 0</inkml:trace>
  <inkml:trace contextRef="#ctx0" brushRef="#br0" timeOffset="34882.51">25145 6682 408 0,'0'-4'33'0,"-13"8"3"0,7 3 1 16,-8 4 1-16,-4 11-3 0,-2 0-4 0,-7 7 2 0,1 4-5 15,-6 3-2-15,-1 6 0 0,1 5-3 0,-7 1-2 16,6-1-1-16,1 1-4 0,6 0-1 0,-7-1-3 16,13 1-3-16,1-4-5 0,0-1-4 0,6-2-6 0,6-1-8 15,0 0-3-15,1-7-6 0,6 4-3 0,0-4-8 16,0-4-2-16,0-4-3 0,0-2-6 0,0 0-4 16,6-9-7-16,-12-3-11 0</inkml:trace>
  <inkml:trace contextRef="#ctx0" brushRef="#br0" timeOffset="35180.07">24410 7645 406 0,'-26'23'39'0,"-7"-2"-2"16,7 5 1-16,6 0-3 0,1-1 1 0,6 5-11 0,0-1 3 15,13-4-3-15,0 1-2 0,13 1-2 0,0-6-2 16,6 1-1-16,7-4-1 0,7-3-1 0,-7-1-2 15,13-3-2-15,-7-4-3 0,1-2 0 0,-1-5 0 0,1 0-4 16,-7-9 1-16,0 3 0 0,-6-2 4 0,-1-6-2 16,-12-1 0-16,6 0 0 0,-13-3 0 0,0-4 2 0,-6-1 0 15,-8 2 0-15,8 3-3 0,-13-7-2 0,5 6-1 16,2-6 3-16,-8 6 0 0,0 1-1 0,7 3-1 16,-7 0-1-16,8 1-2 0,5 3-5 0,-6 3-2 0,7 2-6 15,-1 2-9-15,7-1-7 0,0 5-7 0,0-3-3 16,0 6-4-16,7-3-8 0,-1 5-7 0,7-1-14 0,0-1-12 15,7-3 7-15</inkml:trace>
  <inkml:trace contextRef="#ctx0" brushRef="#br0" timeOffset="35637.6">25751 6602 442 0,'6'-8'44'0,"8"5"-5"16,-8 3-3-16,7 3 0 0,0 0-7 0,0 5-4 0,1 3-6 15,-2 1 1-15,2 2-5 0,-2 0-2 0,8 8 2 16,-13-3-5-16,5 2 1 0,-5-3-3 0,6 5 0 0,-7 3 1 15,-6-5-1-15,0 1-1 0,7 0-1 0,-7 4-3 16,-7-4 0-16,7 0 2 0,-12-4-1 0,5 4 1 0,0-3-2 16,-12-1-2-16,6 4 1 0,-6-7-2 0,-1 4 0 15,0-5 0-15,-6 0 2 0,1 1 2 0,-2-1-3 16,1 1-2-16,0-4 3 0,0 0-1 0,0 1 1 16,-1-2 1-16,2 1 1 0,5 0 4 0,-6 1-2 0,7-2 3 15,-1 5 0-15,0-5 5 0,1 2-3 0,6-1 0 0,0 3 2 16,0-3 1-16,6 4-2 0,1 0 5 0,0-1 0 15,6 1-2-15,0 0 0 0,0 3-1 0,0-4 1 16,6 5-2-16,0-1-1 0,8 0-2 0,-1 1-1 0,-1-1-2 16,2 1-4-16,5-1-2 0,1 0-5 0,-1-3-1 0,0 3-5 15,8-4-6-15,-1 2-6 0,-6-5-6 0,6 0-9 16,-1-4-7-16,1 0-8 0,1-3-9 0,-1-1-3 16,0-6-12-16,0-1-14 0,-7-3 9 0,7-8 6 0</inkml:trace>
  <inkml:trace contextRef="#ctx0" brushRef="#br0" timeOffset="35805.58">25953 7231 432 0,'0'0'48'0,"-7"-3"-5"15,1 3-3-15,6-4-2 0,0 4-1 0,0 0-8 16,0 0 4-16,0 4-3 0,6 3 1 0,1-4-6 0,0 1-3 16,5 4 1-16,2-1-6 0,5 3 0 0,1 6-5 15,0-2-6-15,6 5-6 0,6-5-7 0,-6 5-11 0,0-1-13 16,0 0-11-16,0 1-11 0,0-1-16 0,-7 1-21 15,1-2 10-15,-6-1 10 0</inkml:trace>
  <inkml:trace contextRef="#ctx0" brushRef="#br0" timeOffset="36417.97">25914 7499 404 0,'-7'-7'49'0,"1"-1"-5"0,0 2-4 16,-1 2-6-16,7-1 0 0,0 5-11 0,0 0 1 0,0 0-1 15,7 0-5-15,-1 5 1 0,0-5-3 0,8 4-1 16,-2-1-6-16,8 0 1 0,-1-3-6 0,7 4-2 0,1-4-2 16,5 0-2-16,1 0-4 0,-1-4-3 0,-6 4 0 15,7-6-4-15,-1-6-1 0,1 1 0 0,-1-3-2 16,-5-2 6-16,5-5-2 0,-6 2 3 0,1-6 4 0,-9 3 1 16,9-5 3-16,-7 6 1 0,-8-5 6 0,2 4 2 15,-2 4 5-15,-5 4 1 0,0-2 2 0,-7 6-4 0,6 3 0 16,-6 4 2-16,-6-2 0 0,6 5 2 0,-14 5-1 15,8 1 4-15,-14 2 2 0,8 7 1 0,-8-1 0 16,-7 7 0-16,-5 5-1 0,-1 0-1 0,1 8 1 0,-1 2 0 16,1 4 0-16,-1 1-1 0,1-1-1 0,6 3-2 15,0 1-5-15,0-4 1 0,6-3-1 0,8 0-2 0,-8-4-1 16,6 1-1-16,8-9-1 0,0 0-1 0,-1-6 0 16,7-1-1-16,0-7-1 0,0-1 0 0,0-2-1 15,0-1 2-15,0-3-2 0,0-4-1 0,0 0 2 0,0 0-2 16,0 0-1-16,0 0 0 0,0 0 0 0,0 0 0 15,0 0 0-15,0 0 0 0,0 0 0 0,0 0-1 0,0 0 0 16,0 0 0-16,0 0 2 0,0 0-2 0,0 0 2 16,0 0-2-16,-6 0-2 0,6 0 2 0,-7 0 2 0,-6 0-4 15,1 0 2-15,-2 4 1 0,-6-1 0 0,1 0 0 16,-1 5 0-16,-6 4 1 0,1-1 0 0,-1 3 0 0,-1 4 0 16,8 5 0-16,-8-2 0 0,15 5-1 0,-1-4 1 15,0 7-1-15,6-3 1 0,7 0-1 0,0-1 1 0,7-3-1 16,-1 0 1-16,7-3 1 0,0-5 0 0,7 0-3 15,-1-2 3-15,1-5-4 0,0-3 1 0,-1-1 0 16,0-3 0-16,1-3 0 0,-1-5 0 0,-5 2 0 0,-2-6 2 16,8 1 1-16,-13 0 0 0,-1-3-1 0,0-1 0 15,2-3 0-15,-8-1-1 0,0 1 0 0,0 0 0 16,-8 3-4-16,8-3 1 0,-6-1-2 0,0 4-2 0,-1 1-2 16,7 3-5-16,-7-1-7 0,1 2-13 0,6 3-9 15,0 3-13-15,0 0-12 0,-7 1-7 0,7 3-11 0,7 0-15 16,-7 0 0-16,6 3 12 0,1 1 10 0</inkml:trace>
  <inkml:trace contextRef="#ctx0" brushRef="#br0" timeOffset="38016.43">26806 6913 418 0,'-6'0'38'0,"-1"0"-5"0,1-4-1 0,0 8 1 16,-2-4-2-16,2 0-7 0,6 0-2 0,0 0 0 16,-6 0-3-16,6 0-4 0,0 0-1 0,0 0-1 0,0 0 3 15,0 0-3-15,0 0-3 0,0 0 1 0,0-4-1 16,0 4-2-16,0 0 2 0,0 0 0 0,0 0-1 0,-7 0 0 15,7 0-2-15,0 0 3 0,-6 0 0 0,6 0-1 16,0 0 0-16,0 0-2 0,0 0 0 0,0 0 0 0,0 0 0 16,0 0 1-16,0 0 0 0,0 0-2 15,0 0 2-15,0 0-2 0,0 0 0 0,0 0 2 0,0 0 0 16,0 0 0-16,0 0 0 0,0 0 0 0,0 0 0 0,0 0 2 16,0 0-3-16,0 0-1 0,0 0-2 0,-7 0 1 0,7 0 2 15,-6-3-1-15,6 3 0 0,0 0-3 0,0-4 2 16,-7 4-1-16,7 0-3 0,0-4 3 0,0 4-4 15,0-4 4-15,0 4-4 0,0 0 4 0,0 0-3 0,0 0 4 16,0 0-5-16,0 0 5 0,0 0-5 0,0 0 3 16,0 0 1-16,0 0-2 0,0 0 2 0,0 0-1 0,0 0-2 15,0 0 0-15,0 0 0 0,0 0 0 0,0 0-2 16,0 0 2-16,0 0 0 0,0 0 0 0,0 0 0 16,0 0-1-16,0 0 1 0,0 0-1 0,0 0 0 0,0 0 0 15,0 0 0-15,0 0 0 0,0 0 2 0,0 0-2 16,0 0 2-16,0 0-2 0,0 0 0 0,0 0 0 0,0 0 2 15,0 0-2-15,0 0 0 0,0 0 0 0,0 0 0 16,0 0 2-16,0 0-2 0,0 0 0 0,0 0 1 0,0 0-1 16,0 0 0-16,0 0 0 0,0 0 1 0,0 0-1 15,0 0-1-15,0 0 2 0,0 0 0 0,0 0 0 16,0 0 0-16,0 0 0 0,0 0 0 0,0 0 0 0,0 0 1 16,0 0-1-16,0 0 0 0,0 0 0 0,0 0 0 15,0 0 1-15,0 0-1 0,0 0 1 0,0 0 0 0,0 0 0 16,0 0 0-16,0 0-1 0,0 0 0 0,0 0 4 15,0 0-4-15,0 0 0 0,0 0 4 0,0 0-4 16,0 0 0-16,0 0 4 0,0 0 0 0,0 0-1 0,0 0 0 16,0 0-2-16,0 0 0 0,7 0-2 0,-1 0 0 0,7 0 2 15,0 0 0-15,7 0 0 0,-1 4-1 0,13 4 0 16,2-5 2-16,5 4-2 0,6 5 0 0,-5-2 0 16,5 1 1-16,1 7-2 0,-1 1 0 0,0-1 0 0,1 4 0 15,-7 1 0-15,0-2 0 0,-6 5 0 0,-8 0 0 16,2-5 0-16,-14 10 1 0,0-11-2 0,-7 6 3 0,-6-4 0 15,-6 0 0-15,-7 0 1 0,-13 0-1 0,6 0 0 16,-19 1 2-16,7-2-1 0,-21-3-1 0,1 4-1 16,1-4 0-16,-14 5-1 0,6-4-2 0,-6-1-1 0,0 0-6 15,6 0-2-15,7-4-6 0,6 1-9 0,7-4-15 16,13 0-12-16,-1 1-10 0,15-6-4 0,5-1-4 0,14-2-8 16,5 0-15-16,8-3 0 0,7 0 15 0,-1 0 9 15</inkml:trace>
  <inkml:trace contextRef="#ctx0" brushRef="#br0" timeOffset="38167.9">27386 7642 421 0,'6'18'52'0,"-6"0"5"0,7 4-3 15,-7 4 1-15,0 0-4 0,-7 3-9 0,1 0-5 16,6 0-6-16,-7 1 0 0,1 0-6 0,0-1-4 0,6-4-5 16,-8 1-7-16,8-1-6 0,0-3-8 0,8-4-10 15,-2 1-8-15,0-4-15 0,7-5-9 0,-6 2-10 0,6-5-14 16,-1-3-21-16,8-4 14 0,-6 0 9 0</inkml:trace>
  <inkml:trace contextRef="#ctx0" brushRef="#br0" timeOffset="38374.33">28343 7210 429 0,'-19'3'58'0,"5"4"-2"16,-4 4-3-16,-9 5 0 0,1 4 1 0,-6 6-7 15,-1 8-7-15,-6 10 0 0,7-1-6 0,-14 9-4 16,1 3-2-16,5 3-5 0,-5 5-2 0,-1-1-4 0,7 0-4 16,0 0-3-16,-1 1-8 0,1-5-8 0,13 4-4 15,-6-3-13-15,13-4-9 0,-1 0-9 0,7 0-12 0,6-3-6 16,1-5-10-16,6-3-17 0,6-4-1 0,8-7 11 16</inkml:trace>
  <inkml:trace contextRef="#ctx0" brushRef="#br0" timeOffset="39256.08">27308 6938 407 0,'-32'-7'29'0,"-8"7"4"0,-5 0 2 16,-1 0-4-16,-6 4 4 0,0 3-6 0,-7 4 3 0,0 3 1 15,1 5-1-15,-1 6-6 0,1-2 0 0,-1 6-1 16,1 4-1-16,5 0-1 0,1 7-1 0,7 1-1 0,-1-1-3 15,13 3-2-15,1-2 0 0,5 7 2 0,15-5-1 16,-1 1 0-16,13 0-2 0,7 0 1 0,-1-7 1 16,14 0-1-16,5-5-4 0,7 2 4 0,2-5-5 0,5-6 3 15,6-2-1-15,7-6-3 0,-7-4-3 0,8 0 2 0,6-8-1 16,-7-3 1-16,7-3-1 0,-8-5 1 16,1-6 0-16,1-1-1 0,-8-6-1 0,1-6-1 15,-1-2 0-15,-6-8-1 0,1 0-1 0,-8 0 0 0,-5-6 0 0,-2-1-1 16,1-4-3-16,-12 5-1 0,-2-5 4 0,2 0-4 15,-14 4 4-15,6 4-1 0,-12 0 0 0,6-1-2 16,-8 5 2-16,2 3-1 0,-6 0-3 0,5 8 0 0,-6-2-3 16,6 5-1-16,-6 8-7 0,6-1-6 0,7 5-10 0,-6 5-7 15,6-2-11-15,-6 7-7 0,6 4-5 0,-6-1-7 16,-2 9 0-16,2 2-13 0,0 0-14 0,-1 5 2 16,-6 3 12-16,0 4 11 0</inkml:trace>
  <inkml:trace contextRef="#ctx0" brushRef="#br0" timeOffset="39498.25">27152 7602 436 0,'0'0'49'0,"0"0"4"0,0 0-2 15,6 0 2-15,0-5 0 0,1 10-7 16,6-5-2-16,0 0-1 0,-7 3-4 0,14 5-5 0,0-5-4 15,5 0-3-15,1 6-4 0,1-2-6 0,-1 3-2 0,6 1-4 16,1 1-6-16,-1-2-1 0,1 1-7 0,-1 0-6 16,1 0-4-16,-1 0-11 0,1-4-3 0,-7 5-10 15,0-9-6-15,7 5-6 0,-7-1-3 0,-6-3-6 0,5-4-10 16,1 0-15-16,1-8 3 0,-8 2 8 0</inkml:trace>
  <inkml:trace contextRef="#ctx0" brushRef="#br0" timeOffset="39744.49">28310 7107 410 0,'-6'3'44'0,"0"1"3"0,-8 7 4 0,2 4 2 16,-15-1 2-16,1 9-2 0,-6-1-2 0,-7 7-2 0,-13 7-5 15,0 8-3-15,-7 4-4 0,1 3-5 0,-7 3-2 16,-8 9-5-16,8-1-3 0,-6 5-2 0,6 2-3 0,0-3-2 15,6 3-3-15,1-2-1 0,5-5-3 0,8 1-1 16,-1-9-3-16,13-3-3 0,1 1-5 0,6-8-2 0,7-4-7 16,-1-4-6-16,7-2-4 0,0-5-10 0,0-3-10 15,7-4-8-15,6-4-10 0,-8 1-10 0,8-9-14 16,0 1-11-16,0 0 6 0,0-7 10 0</inkml:trace>
  <inkml:trace contextRef="#ctx0" brushRef="#br0" timeOffset="45557.74">364 10858 404 0,'0'0'19'0,"0"0"-2"0,0 0 0 0,0 0 0 16,0 0 2-16,0 0-5 0,0 0 1 0,0 0 2 0,0 0-5 16,0 4 5-16,0-4-2 0,0 0 0 0,0 0 2 15,0 0-13-15,0 0 9 0,0 0 5 0,0 0-3 0,0 0 0 16,0 0-2-16,0 0 0 0,0 0 3 0,0 0-6 16,0 0 4-16,0 0-5 0,0 0 2 0,0 0 0 0,0 0-2 15,0 0-2-15,0 0 3 0,0 0 0 0,0 0-3 16,0 0 5-16,0 0-5 0,0 0 5 0,0 0-3 15,0 0 1-15,0 0 0 0,0 0 0 0,0 0-2 0,0 0 5 16,0 0-3-16,0 0 2 0,0 0-3 0,0 0 0 16,0 0 0-16,0 0 0 0,0 0-1 0,0 0 0 0,0 0-1 15,0 0-2-15,0 0 4 0,0 0-2 0,0 0 2 16,0 0 0-16,7 0-2 0,-7 0-3 0,6 0 4 16,0 0-5-16,2 0 5 0,-2 0-5 0,0 0 4 0,8 0-3 15,-8 0-3-15,7 0 2 0,0 0 0 0,-6 0 0 16,5 0 1-16,2 0-1 0,-2 0 1 0,-5 0-1 0,6 0 0 15,0 0 0-15,1 0 2 0,-2 0 0 0,1 0-3 16,0 0 2-16,-6 0-2 0,5-4-2 0,2 4 4 16,-2 0-2-16,-4 0-1 0,4-4-2 0,1 4 2 0,1-3 3 15,-8-1-1-15,6 4-5 0,-4 0 5 0,4 0-2 16,-5-4-1-16,6 1 1 0,0 3-3 0,-7 0 5 0,8 0-3 16,-8-3-2-16,7 3 5 0,-6 0-3 0,6-5 0 0,-7 1-2 15,0 4 4-15,8 0-2 0,-8 0 0 0,7-3 2 16,0 3-4-16,0 0 2 0,0 0 2 0,0 0 0 0,1-3 0 15,-2 6-1-15,8-6-4 0,-7-1 5 0,-1 4-1 16,2 0-4-16,6 0 3 0,-7-4 2 0,-1 1 0 16,2 3-3-16,-8 0 0 0,7 0 2 0,-6 0 0 0,6 0 0 15,-7 0 0-15,1 0 0 0,6-4 0 0,-7 8 0 16,0-4 0-16,8 0-3 0,-8 0-1 0,7 0 4 16,0 0 0-16,0 0 0 0,1 0 0 0,-8 0 0 0,14 0 0 15,-8-4 0-15,1 4-1 0,1 0 0 0,5-4 1 16,-6 4-1-16,0 0 0 0,0 0 1 0,0 0-1 0,1 0 0 15,-2-3 0-15,1 3 1 0,0 0-1 0,-6 0 0 16,5 0 0-16,2 0-4 0,-8-4 0 0,8 4 4 16,-2 0-3-16,1-3 5 0,-6 3-1 0,6-4-4 0,0 4 1 15,-6-4 0-15,5 4 2 0,1-4 2 0,-6 4 0 16,6-3 0-16,-7 3 0 0,8 0-3 0,-2 0-2 0,-5-4 5 16,6 4-1-16,-6 0 0 0,5-4-4 0,2 4 2 0,-8-3 3 15,7 3 0-15,-6 0-3 0,6-4-2 0,-7 4 1 16,1 0 4-16,6-4-4 0,-1 1 4 0,-4 3 0 15,4 0-5-15,1 0 1 0,-6-5 4 0,6 5 0 0,-1 0-1 16,2 0 1-16,-1 0-1 0,-6 0-4 0,6 0 0 16,-1 0 1-16,2 0 0 0,-8 0 1 0,7 0 0 0,0 0-1 15,-6 0 1-15,6 0 2 0,0 0 2 0,-7 0 0 16,8 0-2-16,-8 0-1 0,7 0 2 0,-7 0 0 16,8 0 0-16,-8 0 0 0,6 5 0 0,2-5 0 0,-1 0-1 15,0 0 0-15,0 0 0 0,0-5 0 0,0 5 0 16,0 0 0-16,7 0-1 0,-8 0 1 0,2 0-1 0,-8 0 1 15,8 0-1-15,-2 0 0 0,-5 0 0 0,-1 0 0 16,1 0 0-16,-1 0 0 0,1-2 0 0,-1 2 0 16,-6 2 0-16,6-2 0 0,-6 0 0 0,8 0 0 0,-8-2 0 15,0 2 0-15,0 0 0 0,6 0 0 0,-6 0 0 16,-6 0 0-16,6 0 1 0,0 0 0 0,0 0 0 0,6 0 0 16,-6 0 0-16,-6 0-2 0,12 0-2 0,-6 0 0 15,0 0 1-15,0 0 0 0,0 0 0 0,6 0 1 0,-6 0 0 16,0 0 0-16,0 0 0 0,0 0 5 0,0 0-1 15,0 0-4-15,0 0 5 0,0 0-2 0,0 0-2 0,0 0 2 16,0 0 0-16,0 0 3 0,0 0-2 0,0 0 1 16,0 0 2-16,0 0-3 0,0 0 0 0,0 0 2 0,0 0-1 15,0 0-3-15,0 0 1 0,0 0 1 0,0 0 0 16,0 0 0-16,0 0-1 0,0 0 0 0,0 0 0 16,0 0 0-16,0 0-1 0,0 0 0 0,0 0-2 0,0 0 0 15,0 0 2-15,0 0-2 0,0 0 1 0,0 0 2 16,0 0-1-16,0 0 0 0,0 0 0 0,0 0 0 0,0 0 0 15,0 0-3-15,0 0-1 0,0 0 0 0,0 0 1 16,0 0 0-16,0 0 0 0,0 0 0 0,0 0 1 0,0 0 0 16,0 0 0-16,0 0 0 0,0 0 0 0,0 0 0 15,0 0 3-15,0 0 1 0,0 0-1 0,0 0 0 16,0 0 0-16,0 0 0 0,0 0-2 0,0 0 2 0,0 0 0 16,0 0-1-16,0 0 0 0,0 0 0 0,0 0 0 15,0 0 0-15,0 0 0 0,0 0-1 0,0 0 1 0,0 0 0 16,0 0-1-16,0 0 0 0,0 0 0 0,0 0 1 15,0 0-1-15,0-5 0 0,0 5 0 0,0 0-2 0,0 5-1 16,0-10 0-16,0 5 0 0,0 0 1 0,0 0 2 16,0 0 2-16,0 0-3 0,0 0-1 0,0 0 2 0,0 0 2 15,0 0 0-15,0 0 0 0,0 0-1 0,0 0 0 16,0 0 0-16,0 0 0 0,0 0 0 0,0 0-3 16,0 0-1-16,0 0 3 0,0 0-1 0,0 0-1 0,0 0 2 15,0 0 0-15,0 0-2 0,0 0 3 0,0 0 1 16,0 0-3-16,0 0 1 0,0 0 2 0,0 0 0 0,0 0-1 15,0 0 0-15,0 0-2 0,0 0-2 0,0 0 3 16,0 0 2-16,0 0 0 0,0 0-1 0,0 0 0 16,0 0 0-16,0 0-3 0,0 0-1 0,0 0 2 0,0 0 2 15,0 0 0-15,0 0 0 0,0 0 0 0,0 0 0 16,0 0 0-16,0 0 0 0,0 0 0 0,0 0-1 0,0 0 1 16,0 0-1-16,0 0 0 0,0 0 0 0,0 0 1 15,0 0 0-15,0 0-1 0,0 0 0 0,0 0 0 0,0 0 0 16,0 0 0-16,0 0 0 0,0 0-2 0,0 0 3 15,0 0 0-15,0 0-1 0,0 0 0 0,0 0-2 16,0 0-2-16,0 0 1 0,0 0 4 0,0 0 0 0,0 0 0 16,0 0 0-16,0 0 0 0,0 0 0 0,0 0-1 0,0 0 1 15,0 0-1-15,0 0 0 0,0 0 0 0,0 0 0 16,0 0 0-16,0 0 0 0,0 0 1 0,0 0-1 16,0 0 0-16,0 0 0 0,0 0 0 0,0 0 0 0,-6 0 0 15,6 0 0-15,0 0 0 0,0 0-2 0,0 0-2 16,0 0 1-16,-6 0 2 0,6 0 2 0,-8 0 0 0,8 0 0 15,-6 0 0-15,6 0 0 0,-6 0 0 0,6 0-1 16,0 0-2-16,-7 0-1 0,7 0 2 0,0 0 2 16,0 0 0-16,0 0-3 0,0 0 2 0,0 0-2 0,0 0 0 15,0 0 0-15,0 0 0 0,0 0 0 0,0 0-1 16,0 0 0-16,0 0 0 0,0 0-3 0,0 0 4 0,0 0-2 16,0 0-4-16,0 0-1 0,0 0-1 0,0 0-7 15,0 0-6-15,0 0-4 0,0 0-10 0,0 0-8 0,0 0-11 16,0 0-11-16,-6-3-7 0,-1-1-14 0,1 0-10 15,-1 1 11-15,1-3 6 0,-8 1 13 0</inkml:trace>
  <inkml:trace contextRef="#ctx0" brushRef="#br0" timeOffset="48854.66">2591 7016 419 0,'0'3'22'0,"0"0"3"0,0 5 3 15,-6 3-1-15,6 4 1 0,-6 3-7 0,6 8 2 0,-6 3 1 16,-2 8 2-16,2 3-5 0,0 7 1 0,-1 8-1 16,-6 8 0-16,0 7-3 0,0-1 3 0,0 7-1 0,0 6-3 15,6 2-1-15,-6-4-1 0,1 5 1 0,-2-5-3 16,2 1-1-16,4-5 0 0,2-6-3 0,0 0 4 15,-1-8-5-15,7-3 0 0,-6-8 0 0,6-4 2 0,0-3 1 16,0-7-1-16,6-7-1 0,-6-1 0 0,7-7-1 0,-7-8-1 16,6 1-1-16,-6-4-1 0,6-4 0 0,-6-3 0 15,8 0 5-15,-8-1-3 0,0-3-2 0,0 0 2 16,0 0-1-16,0 0 0 0,0 0-1 0,0 0 0 0,0 0-1 16,0 0 0-16,0 0 0 0,6 0-1 0,0 0 1 15,-6 0-1-15,14 0 0 0,-8 0 0 0,7 0 0 0,0 0 2 16,6 4-3-16,1 0 0 0,-1-4-1 0,7 3 0 15,0 4 0-15,7-2 0 0,6-2 1 0,1 5-2 16,5-5 0-16,1 1 1 0,5 0-1 0,8-1 0 0,0 1-1 16,6-1 1-16,-7 2-1 0,7-2-3 0,-6 0 0 15,6 1 4-15,-6 0-4 0,-7-1 4 0,1 1-5 0,-2 0 3 16,-5-1 2-16,-7 1 0 0,0 0 0 0,-7-4 0 16,1 3 0-16,-7-3-4 0,0 0 1 0,-6 0 3 15,-7 0 2-15,0 0 0 0,-6 0-1 0,-1 0 1 0,0 0 1 16,0 0 0-16,-6 0 2 0,0 0 5 0,0 0-1 15,0-3 2-15,0-5-1 0,0 5-3 0,0-8-1 0,0 0 1 16,0 0-1-16,0-7 0 0,0-5 1 0,8-2-1 16,-8-5-1-16,6-6 0 0,0-1-3 0,8-7 0 0,-8-3 2 15,7-4-3-15,7-5 2 0,-1-2 0 0,-6-5-3 16,14 1 0-16,-9 1-1 0,9-6 0 0,-1-2-1 16,0-1 1-16,0 1 1 0,0-2-1 0,-7 2 1 0,8 3 0 15,-8 1 2-15,0 2-2 0,-5 4 0 0,-1 8 0 16,0 7 2-16,-7 4 0 0,1 7-1 0,-7 3-2 0,0 8 0 15,0 0-2-15,-7 8-1 0,7-1 0 0,-6 0-3 16,-1 5-9-16,1-1-4 0,-1 3-6 0,1-3-14 0,-8 5-8 16,8-7-12-16,-7 6-11 0,6-4-11 0,-5 8-20 15,-1-5 2-15,-1 1 10 0,2-1 13 0</inkml:trace>
  <inkml:trace contextRef="#ctx0" brushRef="#br0" timeOffset="49558.8">2488 8324 413 0,'12'0'25'0,"14"-5"2"0,-6 5 1 0,19-3-2 0,0 3 0 16,7-4-4-16,5 0-3 0,2 1 4 0,12-5-3 15,0 5-2-15,14-1 0 0,-8 4-1 0,7-3-3 0,0 3 3 16,1-5-5-16,-2 5-1 0,2 0-1 0,-8 0 0 16,-6 0 3-16,0 0-2 0,-6 5-1 0,-7-5-1 15,1 0-2-15,-8 0-1 0,-13 0-1 0,1 0 0 0,-7 0-1 16,0 0-1-16,-13 3 0 0,1-3 0 0,-8 0-1 16,0 0 2-16,-6 0-6 0,0 0 0 0,-6 4-4 0,0-4-1 15,-1 0-6-15,-6 0-6 0,0 3-4 0,-1-3-3 16,2 0-3-16,-8 0-4 0,1 0-4 0,5 4-5 0,-5 0-6 15,6-4-7-15,0 3-13 0</inkml:trace>
  <inkml:trace contextRef="#ctx0" brushRef="#br0" timeOffset="50974.31">1139 8174 411 0,'0'0'26'0,"0"2"1"0,0-2 1 16,0 0-5-16,0 0 2 0,0-2-5 0,0 2-2 16,0 0 3-16,0 0-6 0,0 0 3 0,0 0 0 0,0 0 2 15,0 0 0-15,7-5-6 0,-1-3 5 0,-6 1-4 16,13-4 0-16,-6 0-1 0,-1-3-1 0,8-4-1 0,-2-4-1 15,8 0-2-15,-1-8-1 0,-5 1 2 0,5 0-1 16,7-4-3-16,-6-3-3 0,6-2 4 0,0-1-5 0,-1-2 4 16,9-4-2-16,-2 2-3 0,1-5 4 0,6 5-4 15,-1-2-1-15,-5 5 0 0,13-3 4 0,-7 5 0 16,6 2-2-16,-5 3 1 0,5 0-2 0,1 3 2 0,-1 5 0 16,1-1-5-16,6 4 4 0,-6 1-2 0,-1-1 2 15,7 3 0-15,-7 1-2 0,1-1-1 0,0 1 0 0,-7 4 1 16,0-1-1-16,0 4 1 0,-6 0 2 0,-1 4-3 0,-6-5 0 15,0 9 1-15,1-4-2 0,-1 3 4 16,-7 0-4-16,1 4 4 0,-8-4-2 0,8 4-2 0,-7 0 4 16,0 0-2-16,-6 0-1 0,6 4 1 0,-6 0 0 0,-1 2 0 15,6-1 0-15,-12 3 1 0,14-1 3 0,-8 0 1 16,1 4 0-16,-1 0-1 0,8 0-4 0,-8 0 2 16,6-1 2-16,-4 5-5 0,4-4 4 0,2 5-2 0,-1-1 0 15,-1-5 0-15,8 5 0 0,-7-4 0 0,7 3 2 16,0-3-2-16,-2 1 2 0,2-2 0 0,0 0-3 0,-1 2 0 15,1-5 0-15,0 0 0 0,-1 1 1 0,1-1-1 16,-8-4 2-16,2 5 1 0,5-3 0 0,-13-2-2 16,8 0 5-16,-8-3 0 0,0 0 1 0,2 4-2 0,-8-4 2 15,6 0 1-15,-6 0-1 0,0 0 2 0,0 0 4 16,0 0 0-16,0 0 3 0,0 0 0 0,0 0-1 0,0 0-2 16,0 0-1-16,0 0-1 0,0 0-1 0,0 0 0 15,0 0 2-15,0 0-1 0,0 0-4 0,0 4-2 16,0-4 2-16,0 0 1 0,-6-4-4 0,6 0-2 0,0 4 0 15,-8-6 1-15,8 1 1 0,-6-3 1 0,0 1-1 16,-1 0-2-16,7-4 0 0,-7 0-1 0,1-3 0 0,6 3 2 16,0-1 0-16,-6 2-2 0,6-5-3 0,0 5 5 15,-7-5-1-15,7 4 0 0,0-5 0 0,0 6 0 0,-6-5 0 16,-1 1-3-16,7-1 1 0,-7 0-3 0,7 1 0 16,-6-1 2-16,6 1-1 0,-6-5 4 0,6 5 0 0,-7-2-1 15,7-2-3-15,0 3 0 0,-7 1-1 0,7-1 0 16,0 0-1-16,0 1 1 0,0 3-5 0,0-3 0 0,0 2-3 15,0-1-1-15,0 1-9 0,0-3-1 0,0 5-4 16,0-2-7-16,0 1-10 0,-6 4-10 0,6 0-4 0,0-5-10 16,-6 8-12-16,6 1-13 0,-7 0 2 0,7-1 6 15,-6 4 13-15</inkml:trace>
  <inkml:trace contextRef="#ctx0" brushRef="#br0" timeOffset="51514.62">3275 7484 406 0,'-6'4'36'0,"-1"-4"-4"0,1 0 1 16,0 4-1-16,-14-1-4 0,6 5-4 0,-5-5-5 15,0 4 0-15,-14 1-1 0,7 3-3 0,-7-4-1 0,1 8-2 16,-7-4-1-16,7-4-2 0,-7 3-1 0,-1 5-1 16,1-4 0-16,0 0-2 0,-1-2-7 0,8 1-1 15,-1 1-3-15,1-7-1 0,-1 6-6 0,7-5-1 0,1-1-3 16,5 2-4-16,-6-6-4 0,6 4-4 0,1-4-3 0,6 0-8 16,-6 0-2-16,5 0-15 0</inkml:trace>
  <inkml:trace contextRef="#ctx0" brushRef="#br0" timeOffset="53147.48">2839 10953 423 0,'0'0'32'0,"0"0"1"0,0 0-3 0,0 0 4 0,0 0-3 16,0 0-5-16,0 0-3 0,-6 0 3 0,6 0-1 0,0 0-2 15,0 0 1-15,0 0 2 0,0 0 0 0,0 0 2 16,0 0-2-16,0 0 0 0,0 0 1 0,0 0-1 15,0 0-2-15,0 0-1 0,0 0-3 0,0 0 0 0,0 0 1 16,-7 0-1-16,7 0 0 0,0 0 0 0,7 0-5 16,-14 0-1-16,7 0 0 0,0 0-4 0,0 0-3 0,0 0 2 15,0 0 0-15,0 0-1 0,7 0 0 0,-1 0-1 16,7 0-1-16,0 4 0 0,0 0-1 0,7-4-1 16,6 0 0-16,6 0 0 0,1 0-1 0,-1 0 0 0,7 0-1 15,7 0-4-15,-1-4 1 0,8 0 2 0,-1-3 1 16,0 4 0-16,6-5 0 0,1 5-3 0,6-5-1 15,0 2 0-15,1-3 3 0,-1 6 1 0,0-4-2 0,0 3 2 16,0-4-1-16,0 5 0 0,0-1-4 0,0 0 4 16,-6 4-2-16,0-2-1 0,-7 2 0 0,7-9 0 0,-8 6-1 15,-5 3-1-15,-1-4 1 0,1 4-1 0,-7-4 1 16,0-3 1-16,-5 3 0 0,-9 1 1 0,1 3 0 0,0-3-2 16,-13 3-1-16,7 0 6 0,-14 0 0 0,1-5 1 0,0 5 2 15,-7 0-2-15,0 5 1 0,-7-5 0 16,7 0 0-16,-7 0-1 0,1 0 0 0,6 0-4 0,-7 0 0 15,1 0 0-15,6 0 3 0,0 3 0 0,-7-3 0 0,7 0 0 16,0 0 0-16,0 0-1 0,0 0-4 0,0 0 3 16,0 0-2-16,0 3 1 0,0-6-1 0,0 3-2 0,-7 3 0 15,14-3-3-15,-7 4-5 0,0-8-5 0,0 4-7 16,0 0-6-16,0 4-8 0,0-4-9 0,-7 0-12 16,7 0-8-16,-6-4-10 0,0 4-11 0,0 0-11 0,-8 0 9 15,8 0 11-15,-7-3 7 0</inkml:trace>
  <inkml:trace contextRef="#ctx0" brushRef="#br0" timeOffset="55170.51">2553 10899 400 0,'-7'2'19'0,"-6"3"-3"15,6-2-10-15,1-3 11 0,-7 5 1 0,6-5-8 0,-5 4 1 16,-2-1-2-16,8 4-1 0,-7-7-1 0,0 0-1 16,6 4-2-16,-5-4-1 0,-2 3-2 0,1-6 4 0,7 3-4 15,-8 0 4-15,2 0-4 0,-2 0 4 0,8 0 0 16,-7 0 3-16,6 0 0 0,-6-4-1 0,1 4 1 0,5 0 4 15,0-4-1-15,-5 4 0 0,5 0-3 0,-6 0 0 16,6-3 0-16,-5 3 0 0,5 0-2 0,-6 0 0 16,-1 0 1-16,2-3-3 0,-1 6 0 0,0-6 0 0,0 3-2 15,-1 0 0-15,-5-4-1 0,0-1 0 0,-1 2 0 16,-6-2-1-16,7-1 0 0,-8 2-1 0,1 0 2 0,0-3-6 16,-7 1-1-16,8-3 0 0,-8 6 0 0,0-5-4 15,1 5-6-15,-1-5-5 0,1 5-6 0,-1 0-3 16,1 3-6-16,5-5-8 0,1 5-12 0</inkml:trace>
  <inkml:trace contextRef="#ctx0" brushRef="#br0" timeOffset="56124.9">1563 10093 409 0,'6'-5'25'0,"-6"-1"-1"0,6-2-2 15,1 2 2-15,0-6-4 0,6 1-8 0,-1-3-1 16,2-2-1-16,5-2 4 0,7 0-5 0,0-4-1 0,7-4 3 16,-1 4-5-16,1-7 3 0,6 0 1 0,7-1-1 15,0 2-2-15,-1-6-1 0,7 1 1 0,-7 4 0 16,14-5-1-16,-7 6-2 0,7-1 2 0,0-1-1 0,0 4 2 16,-2 1-2-16,2 3-1 0,6 4 0 0,1 2 2 15,-1 2 0-15,-6 10-1 0,6 2 0 0,-7 2 0 16,1 6-3-16,-1 5-2 0,-6 4 5 0,-6 3-2 0,0 4 0 15,-8 0 1-15,-5 7 0 0,-7-2 0 0,0 0 3 16,-12 7-3-16,5-4 0 0,-13-1 2 0,1 1-3 0,0-5-1 16,-7 1 0-16,0-5-2 0,0-2-1 0,0-5-2 0,0-3-2 15,0 0-9-15,0-3-5 0,0-5-8 0,0 1-6 16,0-4-8-16,-7-4-12 0,0-3-13 0,1 1-10 16</inkml:trace>
  <inkml:trace contextRef="#ctx0" brushRef="#br0" timeOffset="56416.18">3686 9626 412 0,'0'27'35'0,"-7"2"1"15,7 1 0-15,-7-1 3 0,1 0-4 0,0 1-1 16,-8 2 2-16,2-7-3 0,-1 5 2 0,-7-4-3 0,0-8 0 16,1 4-5-16,-1-7-2 0,-6-1-3 0,0-2-3 15,0-5-2-15,-7 0-2 0,1-3-2 0,-1-1-2 16,-6-6-2-16,1-1-2 0,-8 0 0 0,0-3-6 0,0-3-4 16,8-2-6-16,-8-2-4 0,0-1-8 0,8-3-8 15,5 3-12-15,-6 1-8 0,13-1-13 0,0-4-11 0,0 5-15 16,6 0 3-16,7 2 11 0</inkml:trace>
  <inkml:trace contextRef="#ctx0" brushRef="#br0" timeOffset="63641.71">326 10943 403 0,'0'0'27'0,"0"0"3"0,0 0-4 16,0 0 2-16,0 0 3 0,0 0-10 0,0 0 3 16,0 0-1-16,0 0-1 0,0 0 1 0,0 0-6 0,0 0 3 15,0-4-2-15,-8 4-2 0,16 0-2 0,-8 0-6 16,0 0 4-16,0 0-1 0,6 0-3 0,0-4-2 0,7 1 2 15,0-1 0-15,6 0 0 0,7-2 0 0,1-3 1 16,11-1-3-16,2-5 0 0,-1 5 1 0,6-10-3 16,8 9 0-16,-1-4-1 0,7 5 0 0,-1-5 0 0,1 5-1 15,-1-2 0-15,1 1 0 0,-1 4 1 0,7-5-2 0,-12 10-1 16,5-6 0-16,-12 8 1 0,6-4 1 0,-6 4-2 16,-1-4 0-16,-6 4 0 0,7 0 0 0,-7 0 0 0,-7 4 0 15,7-4 2-15,1 0-3 0,-7 0 0 0,-1-4 0 16,1 4 0-16,-1 0 0 0,-6 0 0 0,0 0 0 15,-7 0-1-15,1 0 0 0,0 0 0 0,-7 0-2 0,-1 0 3 16,-4-3 1-16,-2 3 0 0,0 0 1 0,-6 0 0 16,0 0 0-16,-6 0-1 0,0 0 1 0,-8 0-1 0,1 0 0 15,-6 3 0-15,6 5 1 0,-7-8-1 0,-6 8 0 16,0-6 0-16,-1 6-3 0,2 0 3 0,-7-5 0 16,6 5 0-16,-7-1-1 0,1-3 1 0,-8 0 0 0,7 3 0 15,-6-4 0-15,1 1 0 0,-1 0 0 0,-1-1 0 16,-5 1 1-16,5 0-1 0,-5-1-2 0,0 0 3 0,5 1 1 15,-5 1 0-15,-1-2 1 0,7 4-2 0,-6-3 5 16,11-1-1-16,-4 1-2 0,5 0 4 0,7-1-2 16,7 1 3-16,-1 1-2 0,7-3-1 0,6-2 0 0,1 0-2 15,6 4-1-15,0-4 0 0,6 0-2 0,1 0 2 16,6-4 0-16,7 4-1 0,-1-7 0 0,7 0 0 0,7 3 0 16,5-3 0-16,9 3-1 0,-2-6-2 0,7 1 4 0,0 3-3 15,7-5 2-15,0 3-5 0,0 5 4 16,-2-4-3-16,9 3-3 0,-8-4 1 0,8 5-1 0,-8-5-1 15,0 5-4-15,1-1 4 0,-13 0-2 0,6 4 0 0,-6-3 0 16,-7 3 2-16,-7 0 0 0,-6 0 3 0,1 0-2 16,-8 0 4-16,-6 0-2 0,0 0 3 0,-6 0 1 0,-7 0-2 15,0 0-2-15,0 0 5 0,-14 0-2 0,8 3 0 16,-14-3-2-16,8 4 4 0,-15 0-2 0,1-1 0 16,-6 1-1-16,-1 0 0 0,-6 3 5 0,-7 1-4 0,1-5 5 15,-1 1-4-15,1 3 2 0,-8-3 2 0,2-1 0 16,-8 1 1-16,7 0 0 0,-7-1 0 0,7-3-2 0,-7 0 5 15,8 3-2-15,-8-3-3 0,7 4 5 0,0 1-1 16,0-5-5-16,6 3 3 0,7 0 2 0,-6 5-6 16,12-5 3-16,0 1-3 0,7 0 0 0,0-1 2 0,6 6-1 15,8-9 0-15,-2 2-3 0,2-2 0 0,5 0 4 16,7 4-6-16,-7-4 5 0,7 0-5 0,7 0 5 0,-7 0-1 16,13-4-4-16,-7 2 5 0,8 2 0 0,5-5-1 15,1-2-4-15,6 3 4 0,0-3-4 0,13 3 5 0,0-6-5 16,-1 1 5-16,9 3-5 0,-2-2 5 0,1 5-2 15,-1-5-3-15,1 8 4 0,-7-3-3 0,7 3 0 0,-14-4 0 16,7 4-2-16,-6 0 1 0,-7 0-1 0,0 0 1 16,-7 0 1-16,1 4-2 0,0-8 3 0,-8 4 0 0,1 0-1 15,1 0 0-15,-2 0-4 0,-4 0 1 0,-2 0 2 16,0 0-2-16,0 0 3 0,-6 0 3 0,7 0-5 16,-14 0 5-16,7 0-4 0,-6 0 5 0,-6 0-5 0,-8-3 5 15,0 3-5-15,-6 0 0 0,-7 0 6 0,0 0-3 16,-12 0 1-16,-7 0 0 0,0 0 1 0,0 3 0 0,-7 1 2 15,-6-4-1-15,0 3 5 0,7-3-4 0,-1 8 5 16,7-5 0-16,-7 1-2 0,14 0 0 0,5-1-1 16,1 0 0-16,7-3 0 0,13 4-2 0,-1 1 0 0,6-5-2 15,8 0-1-15,6 0 1 0,0 0-1 0,6 0 0 16,8-5 0-16,6 1 0 0,5-2 2 0,1 2-3 0,13-3 0 16,1-4 0-16,5 0 0 0,14 0 0 0,-7 0 2 15,13-5-3-15,0 6-2 0,0-1 4 0,0 5-3 16,0-6 2-16,-6 4-1 0,-1 5 0 0,1-5-1 0,-6 5 0 15,-8 3-3-15,1-3 0 0,-14 3 1 0,7 0 0 16,-13 0 0-16,-6 0-1 0,-1 0 1 0,-5 0 1 0,-2 0 3 16,-5 0-2-16,-1 0 0 0,-12 0-3 0,6 0 2 0,-13 0-1 15,7 0 1-15,-8 0-3 0,8 0-7 0,-14-5 3 16,7 5-6-16,0 0-2 0,0-4-8 0,-7 1-5 16,8-1-8-16,-1 1-9 0,6 3-14 0,-6-8-19 0,7 5 3 15</inkml:trace>
  <inkml:trace contextRef="#ctx0" brushRef="#br0" timeOffset="64913.07">2826 10957 412 0,'0'0'20'0,"7"0"3"0,-7 0-1 0,12 0 1 15,-5 0 2-15,6-4-5 0,7 4-3 0,-1 0 0 0,7-3-1 16,0 3-1-16,1-4 1 0,11 1-5 0,-5-1 4 16,6 0-1-16,7-3-5 0,-1 3 1 0,1-2-1 0,6-3-1 15,6-1 1-15,-5 2-3 0,5 1-2 0,1-1 1 0,0-3-1 16,6 4-1-16,-7 0 0 0,7-4-1 0,-6-1 2 15,6 6-5-15,-6-2 4 0,0-3-5 0,-7 1 3 16,-1-2-1-16,2 1-1 0,-8 4-3 0,-5-5-1 0,-2 2 0 16,-5 2 0-16,-7 1 0 0,-7 5 1 0,1-7 1 15,-6 9 1-15,-8-3 1 0,0 3-3 0,-6 0 3 0,-6 3 0 16,-8-3 1-16,2 9 1 0,-8-7-1 0,-6 5 1 16,0 1 2-16,-13 2 0 0,6 2 0 0,-12-1 0 15,-1 4 0-15,-6-1 0 0,0-3 0 0,-7 3-4 0,1 5 1 16,-7-4 4-16,0-1-4 0,0 1 5 0,0 0-4 15,0-3 4-15,-1-2 0 0,1-3 4 0,6 4 2 0,0-4-1 16,8 1 2-16,5-5 0 0,0 5 2 0,8-8 3 16,4 7 4-16,9-7-1 0,-1 0-1 0,6 3-2 15,7-3-2-15,7 0-2 0,-1 0-2 0,7 0-1 0,7 0-1 16,-1-3-1-16,7-1-4 0,7 1 2 0,-1-5 0 16,7 5 0-16,6-8-2 0,1 0 0 0,7 4 0 0,5-1-1 15,1-2 1-15,5 2-3 0,2 1 0 0,-1 3-1 16,0 0 0-16,6-3-1 0,1 7-2 0,0 0 0 0,-1 0-1 15,1-4 4-15,0 4-4 0,0 4 3 0,-8-8-2 16,-5 8 0-16,-1-8-1 0,-5 8 2 0,-8-4-3 0,1-4 1 16,-14 4 0-16,1 0 2 0,-8 0-1 0,2 0-1 15,-14 0 3-15,6 0-1 0,-6 0-1 0,-6 0 1 16,0 0 0-16,-2 4-1 0,2-4-2 0,-7 0-6 0,0 0-5 16,-6 0-3-16,5 0-7 0,-5 0-6 0,0 0-7 0,-1 0-10 15,1 0-4-15,-1 0-16 0,-6-4-10 0,7 4 2 16,-1-4 8-16</inkml:trace>
  <inkml:trace contextRef="#ctx0" brushRef="#br0" timeOffset="65696.28">3230 9129 417 0,'-6'8'24'0,"-8"2"-2"16,8 1 0-16,-7 5 0 0,6 2-1 0,-6 0-3 16,1 7-2-16,-2 1 0 0,1 0 0 0,0 3 0 0,7 0-4 15,-1 1 3-15,1-5-1 0,6 1-1 0,0-1-1 16,0-2-3-16,6-5-2 0,7 0 2 0,0-3 0 15,0-4-1-15,7 0-1 0,-1-4-1 0,1-4 1 0,6 2-1 16,0-5-2-16,7-5 2 0,-14-2 0 0,7 0 1 16,0-4-2-16,-6 0-2 0,-1 0 1 0,1-3 5 0,-8-1 1 15,-4 0-2-15,-2 0 0 0,0 1 4 0,-6-1-4 16,0 0 5-16,-6 1-2 0,0 3 0 0,-2-3-1 16,-4 2-1-16,-1-2 0 0,0 3 1 0,0 4-3 0,-1-4-4 15,2 3 0-15,-2 4 0 0,-5 0-5 0,6 4-1 16,6-3-8-16,-5 3-4 0,5 0-7 0,0 0-9 0,7 0-9 15,-6 0-9-15,6 3-2 0,0-6-9 0,6 6-12 16,-6-3-6-16,7 0 5 0</inkml:trace>
  <inkml:trace contextRef="#ctx0" brushRef="#br0" timeOffset="66221.92">3705 9158 408 0,'0'0'31'0,"0"0"-1"15,0 0-2-15,0 0-1 0,0 0-1 0,0 0-8 16,-6 0-1-16,12 0 1 0,-6 0 0 0,0 0-1 0,0 0 0 15,0 0-3-15,0 0 4 0,0 0-1 0,0 0-5 16,0 0-1-16,0 0 4 0,0 0-6 0,0 0 3 16,0 0-1-16,0 0-1 0,0 0-1 0,0 0-2 0,0 0 0 15,0 0-1-15,0 0-1 0,0 0 0 0,0 0 0 16,0 0 1-16,0 0-2 0,0 0 0 0,0 0-2 0,0 0 3 16,0 0 0-16,0 0-2 0,0 0 4 0,0 0-4 15,0 0 4-15,0 0-4 0,0 0 5 0,0 0 0 16,0 0-2-16,0 0 1 0,0 0 1 0,0 0-2 0,0 0 3 15,0 0 0-15,0 0-5 0,0 0 4 0,0 0 0 0,0 4 3 16,0 3 4-16,0 5-2 0,0 2 1 0,0 4 1 16,0 7-1-16,0 5-2 0,0 7 4 0,0 7-2 0,0 0 0 15,-6 7-1-15,6 4-1 0,0 0 1 0,-7 3-4 16,1 1-1-16,6-4 0 0,-7 4-1 0,0-4-1 0,1-4-1 16,0-7-1-16,0 3 2 0,6-10-3 0,-8 0 0 15,8-5-1-15,0-5-1 0,0-2 0 0,-6-7-1 16,6-2-2-16,0-6-4 0,0 1 0 0,0-3-4 0,0-5-2 15,0 0-3-15,0-3-8 0,0 4-4 0,-6-4-5 16,12 0-6-16,-12 0-9 0,6-4-6 0,0 4-5 16,-7-3-7-16,7 0-1 0,0-1-4 0,-6-7-12 0,6-1-1 15,0-2 8-15</inkml:trace>
  <inkml:trace contextRef="#ctx0" brushRef="#br0" timeOffset="66710.75">3607 9345 425 0,'0'-14'27'16,"7"-1"2"-16,0 0-1 0,-7 1-1 0,6-1-1 0,7 0-7 16,-7-4 3-16,8 5-4 0,-8 0 1 0,7 3-2 15,0-4-1-15,-6 5 0 0,6-2 0 0,0 5-1 16,-1-1-2-16,2 1-4 0,-1-1-2 0,-7 5-1 0,8-1 1 15,-8 4 2-15,0 0-5 0,0-3 4 0,2 3-4 16,-2 3 4-16,7-3-1 0,-6 7 2 0,-1 1 0 0,1 3 5 16,-1 0 2-16,7 3 0 0,-6 5 5 0,-1 4 3 15,0 2-2-15,1 0-1 0,-7 1 0 0,7-1-2 0,-14 1 0 16,7-3 2-16,-7-2-1 0,-5-3-2 0,-2 1-1 16,8-5-4-16,-13 1 1 0,5-4 0 0,-6-1-2 15,2-1-1-15,4-2-4 0,-5 0 0 0,5-7-3 0,2 4-1 16,-1-4-2-16,6 0-6 0,-6 0-2 0,13 0-8 0,-6 0-7 15,6 0-9-15,-7 0-14 0,7 0-7 0,0 0-12 16,0 0-6-16,0 0-11 0,-7-4-17 0,7 4 2 16,-6 0 15-16,6 0 5 0</inkml:trace>
  <inkml:trace contextRef="#ctx0" brushRef="#br0" timeOffset="67374.08">4187 9114 416 0,'-6'4'35'0,"6"0"-1"0,6-1 4 16,-6 4-2-16,0 5 2 0,0-5-8 0,0 8 0 15,0 3-2-15,-6 4 2 0,6 0-4 0,6 4 0 0,-6-1-3 16,0 4 0-16,0 1 1 0,0 0-1 0,0-2-1 15,0 2 0-15,0-5-1 0,0 0-2 0,0-2-5 0,0-1-1 16,0-4 2-16,0-3 0 0,0-4 1 0,0 0 2 16,0-4-5-16,0-3 3 0,0-1-1 0,0-3 0 15,0 4-1-15,0-4 1 0,0 0-3 0,0-4-1 0,0 4-1 16,0 0-2-16,0 0-3 0,0 0 4 0,0-3-6 16,0-1 4-16,0 1-4 0,0-1 3 0,0-3-2 15,0 3-1-15,0-4-1 0,7-2-2 0,-7 2 4 0,6 1-2 0,1 0 1 16,-1 0-3-16,1-5 2 0,-1 5-3 0,8 0-1 15,-8-4-1-15,7 6-4 0,0-2-1 0,-7 1 0 16,7 2-3-16,1-4-1 0,-2 6-5 0,2-7-2 0,-2 6-5 16,1-2-10-16,1-1 0 0,-2 2-6 0,2 0-7 15,-1 1-4-15,-7 0-3 0,7 3-3 0,0-5-3 0,-7 5-4 16,2-3-7-16,-2-1-9 0,0 0 8 0</inkml:trace>
  <inkml:trace contextRef="#ctx0" brushRef="#br0" timeOffset="68065.07">4637 9140 418 0,'0'0'24'0,"0"0"-1"16,0 0-1-16,0 0 0 0,0 0 2 0,0 0-5 16,0 0-2-16,0 0 0 0,0 0 2 0,0 0 0 15,0 0-2-15,0 0 0 0,-7 4 1 0,7-4 0 0,-7 0 0 16,1 0-3-16,6 3 0 0,-12 1 0 0,4 3-2 16,-4-3 0-16,5 3 4 0,-6 5-4 0,0-1 3 0,0 7-2 15,0-4 1-15,0 8-1 0,0 0-3 0,6 0 4 16,-6 4-1-16,7 3-3 0,-1 1 1 0,1-5-3 0,6 4-3 15,0-3-1-15,0 0-1 0,6-4 3 0,-6-4 1 16,13 0-3-16,-6-3 0 0,6-4 1 0,0-4-2 16,0 1-1-16,0-8 0 0,6 3 1 0,-6-3-3 0,7-3 0 15,0-5 2-15,-1 1-4 0,-6-1 4 0,6 1-3 0,1-7 3 16,-7 3-2-16,0-1 0 0,0-5 0 16,1 2 0-16,-8 0 0 0,0 0 1 0,0 1 0 0,2-5 4 15,-8 5-3-15,0-1 0 0,0 1 1 0,0-1 1 0,0 0 4 16,0 4 3-16,0-4 1 0,0 9 0 0,0-6-1 15,0 8 0-15,0 1-3 0,0-1 0 0,0 4 1 0,0-3-2 16,0 3 0-16,0 3 1 0,0-3-4 0,0 0 0 16,0 4-1-16,0-8 2 0,0 4-3 0,0 4-1 15,0-4 1-15,0 7-1 0,6-3-1 0,-6 4 0 0,6 3 0 16,1-1 2-16,-1 5-4 0,1-1-1 0,0 1 1 16,-1 0-3-16,0-1-5 0,0-3-1 0,2 3-7 0,-2-2-6 15,-6-1-6-15,6-3-5 0,-6-5-8 0,0 0-5 16,0 2-6-16,7-5-5 0,-7 0-5 0,0 0-2 15,0 0-4-15,0 0-9 0,0-5-7 0,0 2 9 0</inkml:trace>
  <inkml:trace contextRef="#ctx0" brushRef="#br0" timeOffset="68437.75">4930 9235 422 0,'0'3'31'0,"0"-3"6"0,0 5 0 0,0-2 4 16,0 1-1-16,0 3-1 0,0 4-3 0,0 3 2 0,0 1-2 15,0 4-4-15,0 3-3 0,0 3-3 0,0-2-2 0,0-2-1 16,0 1-1-16,0 0-2 0,0-4-5 0,0-2-3 16,0-5 3-16,0-1-5 0,0-3 3 0,0-2-5 15,0-5 4-15,0 3-2 0,0-3-1 0,0 0 0 0,0 0-1 16,0-3-1-16,0 3 3 0,6-8-1 0,-6 4-1 16,0-3-3-16,6 0-2 0,2-4 0 0,-2-4 4 0,0 0-5 15,8-4 1-15,-8 2 2 0,7-9 1 0,0 5-4 16,0-5 1-16,7 0 4 0,-8 0 0 0,8 4-2 15,-7 0 0-15,7 0 0 0,-8 8-1 0,2-1-2 0,-1 4 3 16,-1 3-1-16,-5 6 0 0,0-3 0 0,-1 5 2 16,0 0-1-16,-6 0-2 0,0 0-2 0,0 0 2 0,0 0-3 15,0 5 2-15,0-3-1 0,0 3 1 0,0-2 0 16,0 5-1-16,0-1-2 0,0 0 2 0,0 5 2 0,0 2-3 16,0 0-1-16,0 1-2 0,0-4-2 0,0 4-7 15,0-1-6-15,0 1-8 0,0-5-8 0,0 6-6 16,0-9-7-16,0 0-13 0,0 0-7 0,0 1-2 15,0-1-9-15,0-3-11 0,-6 3 0 0,6-3 10 0,0-1 7 16</inkml:trace>
  <inkml:trace contextRef="#ctx0" brushRef="#br0" timeOffset="68916.12">5490 9199 428 0,'-19'11'40'0,"-1"0"1"0,0 0 3 0,7 7 3 15,-7 0 0-15,1 4-10 0,0 4 2 0,6-4-2 16,-1 3-4-16,2 5-4 0,5-8 0 0,0 3-5 0,1-2-1 15,6-1-6-15,0-4-1 0,6-3-2 0,1-5-1 16,6-2-2-16,0-5 2 0,7 1-1 0,-1-4-2 16,0-4-5-16,1-3 3 0,6-4-3 0,1-7-1 0,5 0-3 15,-6-4 4-15,0-4-4 0,0-7 0 0,0-8 2 16,0 2-3-16,0-9 0 0,1 0 1 0,-9-4-1 16,2-2 3-16,-1-1-2 0,1-4 0 0,-6 4 1 0,5-4 2 0,-6 5 1 15,0 2-4-15,0 1 6 0,0 7-1 0,-7 4 1 16,1 7-1-16,0 4 1 0,-1 6 1 0,-6 5 5 15,0 7-2-15,7 4-1 0,-7 3 1 0,0 4-2 0,-7 4-2 16,7 3 2-16,-13 4-1 0,6 4-1 0,-5 7-3 16,-2 4 0-16,2 7-1 0,-8 7 0 0,1 4 1 0,-7 11 0 15,6 0-2-15,0 4-1 0,7 3 0 0,1 1-1 16,-2-5-2-16,8 4-6 0,-1-7-4 0,7-4 0 0,0 0-11 16,7-7-3-16,-1-3-12 0,8-5-9 0,-8-3-9 15,6-7-10-15,2-1-10 0,-8-3-15 0,7-7-12 16,-7-1 11-16,2-6 11 0,4-1 13 0</inkml:trace>
  <inkml:trace contextRef="#ctx0" brushRef="#br0" timeOffset="73057.69">4461 8635 432 0,'-26'43'42'0,"0"9"-1"0,-7 3 3 0,0 7-2 16,1 8 1-16,-7 0-6 0,-1 6-4 0,2 5-1 16,-1-4 1-16,0 7-2 0,-1-3-3 0,1-1-3 15,1-3 1-15,5-3-3 0,7-9-3 0,0 2-7 0,-1-13 3 16,8-3-6-16,6-4 1 0,0-2-2 0,7-9-6 16,6-6 1-16,-7-5-4 0,7-3-7 0,0-3-3 0,0-4-6 15,0-4-8-15,0-4-6 0,0-3-5 0,0-1-2 16,7 1-8-16,-7-4 2 0,0-4-5 0,6 1-2 15,-6-5-2-15,7 1-14 0,-1 0-10 0</inkml:trace>
  <inkml:trace contextRef="#ctx0" brushRef="#br0" timeOffset="76526.08">4252 9862 405 0,'0'0'19'16,"0"0"2"-16,0 3-4 0,0-3 3 0,0 0 1 15,0-3-3-15,0 3-3 0,0 0 3 0,0 0 2 0,0 0-2 16,0 0 3-16,0 0 1 0,0 0-2 0,0 0 3 16,0 0 1-16,0 0-1 0,0 0 3 0,0 0-2 15,0 0-2-15,0 0 4 0,0 0-1 0,0 0-3 0,0 0-1 16,0 0-3-16,0 0 3 0,0 0-6 0,0 0 2 15,0 0 1-15,0 0-3 0,0 0 0 0,0 0-2 0,0 0 3 16,0 0-1-16,0 0-5 0,0 0 4 0,0 0-5 0,0 0 2 16,0 0-1-16,0 0 0 0,0 0-1 0,0 0 2 15,0 0-4-15,0 0 2 0,0 0-1 0,0 0-2 16,0 0-1-16,0 0 0 0,0 0 1 0,0 0-2 0,0 0-1 16,0 0 0-16,0 0-1 0,0 0 0 0,0 0 0 15,7 0 0-15,0 0 2 0,-1 0-3 0,13 0-2 16,-5-5 3-16,12 2-2 0,-1 0-1 0,1-1 3 0,14-3 1 15,-1-1 0-15,6-3-1 0,1 4 0 0,7-4-2 16,4 1 0-16,2-2 2 0,0 5 0 0,6-4 0 0,0-1-1 16,-7 2 0-16,7 2-2 0,1 1-2 0,-8 0 1 15,8 0 0-15,-8-1 0 0,1 1 2 0,-7 0 2 0,7-1-2 16,-7 5 2-16,0-5 0 0,-6 0-1 0,6 5-2 16,-7 0 1-16,0-5 0 0,-5 5 0 0,-7 0 1 0,5-2-2 15,-11 5 1-15,-1-3 2 0,-7 3-1 0,1 0 0 16,-8-4 0-16,2 4 0 0,-8 0 0 0,0 0 0 15,2 0 0-15,-8 0 0 0,0 0 0 0,0 0-4 0,0-5 4 16,0 5 0-16,0 5 0 0,0-5-1 0,0 0 1 16,0 0-4-16,0 0 3 0,0 0-3 0,0-5 5 15,0 5 0-15,0 0-4 0,0 0 3 0,0 0 0 0,0 0 0 16,0 0-1-16,0 0-3 0,0 0 4 0,0 0 0 0,0 0-4 16,0 0 4-16,0 0 0 0,0 0-1 0,0 0-3 15,0 0 5-15,0 0-3 0,0 0 3 0,0 0-1 0,0 0-4 16,0 0 0-16,0 0 5 0,0 0-1 0,0 0-3 15,0 0 4-15,0 0-1 0,0 0-1 0,0 0-2 16,0 0 4-16,0 0-1 0,0 0-3 0,0 0 4 0,0 0-4 16,0 0 4-16,0 0-2 0,0 0-2 0,0 0 0 15,0 0 2-15,0 0-2 0,0 0 4 0,0 0 0 0,0 0 0 16,0 0-4-16,0 0 4 0,0 0-1 0,0 0-3 16,0 0 4-16,0 0-5 0,0 0 1 0,0 0 4 15,0 0-4-15,0 0 4 0,0 0 0 0,0 0-4 0,0 0 4 16,0 0-5-16,0 0 1 0,0 0 4 0,0 0-4 15,0 0 2-15,0 0-2 0,0 0 4 0,0 0-3 0,0 0 3 16,0 0 0-16,0 0-4 0,0 0 4 0,0 0-4 16,0 0 4-16,0 0-4 0,0 0 4 0,0 0-4 15,0 0 4-15,0 0-1 0,0 0 0 0,0 0-1 0,0 0-4 16,0 0-2-16,0 0-9 0,0 0-8 0,0 0-12 0,0 0-17 16,0 0-17-16,-8 0-17 0,8 0-28 0,0 0 5 15,-6 0 12-15,0 0 8 0,0 0 13 0</inkml:trace>
  <inkml:trace contextRef="#ctx0" brushRef="#br0" timeOffset="84147.92">1569 10218 403 0,'0'0'14'0,"0"0"0"16,0 0-4-16,0 0 2 0,0 0 0 0,0 0-5 0,0 0 1 15,0 0-1-15,0 0-1 0,0 0-1 0,0 0 2 16,0 0 1-16,0 0 0 0,0 0-5 0,0 0 0 16,0 0 5-16,0 0-5 0,0 0 3 0,0 0 2 0,0 0-2 15,-6 0-3-15,6 0 2 0,0 0 0 0,0 3 1 16,0-3-1-16,-6 0 1 0,6 0 1 0,-8 0 0 0,8 0-4 16,-6 0-2-16,6 0 5 0,-6 0 0 0,-1 0-4 15,7 0 4-15,-7 0-5 0,7 0 5 0,0 0-3 16,-6 0-2-16,6 0 5 0,0 0-5 0,-7 0 4 0,7 0-5 15,0 0 3-15,0 0 0 0,0 0 1 0,0 0-4 16,0 0 4-16,0 0 0 0,0 0-2 0,-6 0-1 16,6 0-3-16,0 0 5 0,0 0-2 0,0 0-2 0,0 0 2 15,0 0 2-15,0 0-5 0,0 0 5 0,-6 0-1 16,12 0-5-16,-6 0 6 0,0 0-3 0,0 0-3 0,0 0 3 16,0 0 3-16,0 0-1 0,0 0-2 0,0 0 2 15,0 0-2-15,0 0-3 0,0 0 5 0,0 0-2 16,0 0-3-16,0 0 3 0,0 0 2 0,0 0-5 0,0 0 3 15,0 0 2-15,0 0-5 0,0 0 5 0,0 0-5 16,0 0 5-16,0 0-4 0,0 0 4 0,0 0-5 0,0 0 5 16,0 0-4-16,0 0 5 0,0 0-6 0,0 0 5 15,0 0-4-15,0 0 5 0,0 0-6 0,0 0 5 0,0-3-2 16,0-2-2-16,0 1 4 0,0 1-4 0,0-4 4 16,0 0-5-16,6-1 3 0,1-2 0 0,-7-2 2 15,6 5-4-15,-6-4 2 0,7 4 0 0,0-1 0 0,-1 1 0 16,-6 0 0-16,0-1 0 0,6 5 0 0,-6-1 2 0,0 0-2 15,0 1-2-15,8-2 2 0,-8 5 0 0,0-3 0 16,0 0 0-16,0 3-1 0,0 0 1 0,0 0 2 0,0-4 0 16,6 4-4-16,-6 0 2 0,-6 0 2 0,12-4-2 15,-6 4 2-15,0-3-2 0,6 0 2 0,-6-2-5 16,6-2 5-16,1 2-2 0,-7-1 2 0,7-2-5 0,-1 2 5 16,1-1-5-16,-1-5 2 0,0 4 3 0,2-2-5 15,-2 3 5-15,0-5-2 0,7 5 2 0,-6-4-1 0,6 0-4 16,-7 3 5-16,8-2-5 0,-8-1 5 0,6 3 0 15,2-2-1-15,-8-2-4 0,7 5 4 0,1-4 0 16,-2-1-5-16,2 2 6 0,-2 0-5 0,2-6 5 0,-1 6-3 16,-1-1 3-16,2-1 0 0,-8 2-3 0,7-1-2 15,-6 3 0-15,-1 0 1 0,1-2 0 0,6 2 0 0,-13 5 1 16,6-5 4-16,1 5-2 0,-7-1 2 0,6 1-3 16,-6-2-2-16,6 5 0 0,2-3 5 0,-8-1-1 15,6 4 0-15,0-3 0 0,1-1-3 0,-1-3-1 0,1 3-1 16,0 1 3-16,5-5-2 0,2 0 0 0,-2-2 0 15,2 3 5-15,-1-1 0 0,-1-4-1 0,8 3 0 16,0 1 0-16,-7-2 0 0,6-2-1 0,0 1 0 0,1 0-4 0,-7 0 0 16,7 4 5-16,0-1 0 0,-8-3-1 0,2 4 0 15,5 4 0-15,-6-5-2 0,-6 4-2 0,5 1 0 16,2-1 5-16,-2 1-5 0,-5-1 5 0,6 0-5 0,-6 1 5 16,5 3-5-16,-4-4 5 0,4-1-5 0,-6 3 5 15,8-3-5-15,-8 2 5 0,7 0-2 0,-7-1-2 16,8 0 4-16,-1 0-4 0,0-3 2 0,-7 3 2 15,7 1-4-15,1-5 0 0,-2 5 5 0,-5-1-3 0,6 0-2 16,0-2 4-16,-7 1-4 0,8 2 5 0,-8 3-5 0,8-4 4 16,-8 4-2-16,6-4 0 0,-5 4-2 0,6-3 3 15,0 3-3-15,1 0 4 0,-2-4-4 0,-6 4 4 16,14-7 0-16,-7 7 0 0,1-7-2 0,-2 3-3 0,2 1 3 16,-2-2 2-16,8 2-5 0,-7-1 5 0,-1 4-5 15,8-3 5-15,0 3 0 0,-7 0-4 0,0 0 4 0,6 0-2 16,-5 0-3-16,-1 0 5 0,0-4-5 0,0 8 5 15,-1-1-4-15,2-3 2 0,-1 4 0 0,0-1 2 0,0 5-5 16,-1-4 5-16,8 3 0 0,-6-3 0 0,-1 3 0 16,-1 0 0-16,8 0-1 0,-7 1 0 0,0-5 0 15,6 5-5-15,-5-2 5 0,6 2-2 0,-8 1 2 0,8-3-2 16,-7-2-2-16,7 3 0 0,-8-4 5 0,2 4-5 16,-2-2 5-16,8 2 0 0,-13-3-5 0,5 3 5 0,2 0-5 15,-2-3 5-15,-5 4-5 0,-1-1 5 0,8 0-5 0,-8 0 5 16,0 1-4-16,8-5 4 0,-8 4-5 15,1 1 5-15,-1-1-5 0,1 1 5 0,-1-5 0 0,1 4-4 16,5 2 2-16,-4-2 2 0,-2-4-4 0,0 8 4 0,7-7 0 16,-6 7-4-16,6-3 3 0,-7-2 1 0,1 5-4 15,6-3 0-15,-7 3 4 0,8 0 0 0,-8-1-4 0,0 2 3 16,1-2-3-16,6 1 5 0,-6 0-1 0,-1 1 0 16,0-1 0-16,2-4 0 0,-2 4 0 0,-6-3-1 15,6-1-2-15,0 0 1 0,1 0-2 0,-7 0 2 0,7-3 2 16,-7 3-2-16,6-2 1 0,-6-2-1 0,0 0 1 15,7-3 0-15,-7 4 0 0,0-4 1 0,0 0 0 16,0 0 2-16,-7 0 0 0,14 0-1 0,-7 0-2 0,0 0 1 16,0 0 0-16,0 0-3 0,0 0 0 0,0 0 3 15,0 0 0-15,0 0 1 0,0 0-3 0,0 0 3 0,0 0 0 16,0 0-1-16,0 4-2 0,0-4 0 0,0-4 0 16,0 8 0-16,0-4 2 0,0 0 0 0,0 0 0 0,0 0 0 15,0 0-13-15,0 0 14 0,0 0 0 0,0 0-1 16,0 0-2-16,0 0-2 0,0 0 1 0,0 0 4 15,0 0-1-15,0 3-1 0,0-3 2 0,0 0-4 0,0 0 4 16,0 3-5-16,0-3 1 0,0 0 3 0,0 0-3 16,0 0 5-16,0 5-2 0,0-5-3 0,0 0 1 0,0 0 4 15,0 3-4-15,0-3 4 0,0 0-5 0,0 4 5 0,0-4-4 16,0 5 2-16,0-5 0 0,0 0 2 0,0 0 0 16,0 2 2-16,0-2-3 0,0 4 1 0,0-8 1 15,0 8 0-15,0-4-3 0,0-4-1 0,0 8 2 0,0 0 1 16,0-4 0-16,0 3-1 0,0 1 0 0,-7-4 0 15,7 3 0-15,-6 2-1 0,6-3 0 0,-7 3 0 0,7-5 1 16,-7 3-4-16,1-3 4 0,6 0-3 0,0 0 2 16,0 0 1-16,0 0 1 0,-6 0-2 0,6 0 3 15,6 0 3-15,-6 0 0 0,0 0-5 0,0 0 1 0,0 0 4 16,0 0-1-16,-6 0-3 0,6 0-2 0,0 0 4 16,-6-3-2-16,6-2-2 0,-8 5 3 0,8-2-1 15,-6-3 0-15,0 2-2 0,-8-1 3 0,8 1-1 0,-1-1 0 16,1-2 0-16,0 1 0 0,-8 5-1 0,2-7 0 15,-2 2-1-15,1-1 0 0,0 2 0 0,0 0 0 0,-7-2-1 16,1 1 0-16,0-2 0 0,0 3-1 0,-8-6 0 16,7 2 0-16,-6 5-2 0,0-4 2 0,1-1-1 0,-1 1 2 15,-1-4-6-15,1 7 3 0,0-8-6 0,0 5-1 16,7 0-6-16,-1 0-7 0,0 3-3 0,8-3-5 16,-8 0-6-16,13-1-5 0,-5 4-5 0,12-3-2 0,-8 0-10 0,8 0-13 15,-6-1-3-15</inkml:trace>
  <inkml:trace contextRef="#ctx0" brushRef="#br0" timeOffset="84540.97">3816 9865 409 0,'33'-22'14'0,"-1"4"1"0,-6 0-5 0,7-1 3 16,-7 5-1-16,-7-1-9 0,7 5-4 0,-6-2 3 0,-7 1-5 15,7 0-2-15,-8 3 0 0,2 1-3 0,-8 0-5 16,7 4-5-16,-6-5-1 0</inkml:trace>
  <inkml:trace contextRef="#ctx0" brushRef="#br0" timeOffset="93455.3">3979 14503 416 0,'46'0'22'0,"-1"-4"-5"0,14 1 3 0,-1-4-5 0,1 3 3 15,12-4-9-15,8 2 3 0,-1-6 3 0,6 1 0 16,8-3 1-16,-1 2-1 0,6-2 3 0,7 3-4 0,7-3 1 16,0-1 2-16,6 0 0 0,0 1-3 0,7-1 0 15,0 5 4-15,7-6-1 0,5 1-1 0,0 1-2 16,8-1-3-16,0-3 0 0,12 3-1 0,-6 1 0 0,6-4-2 15,7-1-1-15,6 1-1 0,-6-1-1 0,13 1 0 16,-7 0-1-16,7-1 0 0,-1 1-1 0,1-1 0 16,7-2-3-16,-1 3 0 0,1-5 0 0,5 2 0 0,-5-1 2 15,6-4 0-15,-1 0-2 0,1 0 0 0,1-3 2 16,5 0-2-16,-6-5 1 0,-1 7 0 0,7-10 0 0,1 3-1 16,-7 1 0-16,6-4 0 0,-6 1 0 0,1-1 0 15,-2 1 0-15,-5 2 1 0,6-2 0 0,-7 3 0 0,0-3-1 16,-6 2 0-16,0 5 0 0,0-4 0 0,-7 4 1 15,1 3-3-15,-8 0 2 0,-6 0 0 0,1-2-1 16,-1 2 2-16,-6-1-1 0,-7 7 0 0,0-7 1 0,-6 5 0 16,0-3-1-16,-6-1 1 0,-1 5 0 0,-7-5 0 0,-5 4-1 15,-2 0 0-15,2-4 0 0,-7 5-1 0,-1-2 2 16,-5 2-1-16,-1-2 1 0,-7 1 1 0,-6 4 1 0,1-8 0 16,-8 9 0-16,1-2 0 0,-7 1 0 0,1-1 0 15,-8 4-1-15,-6 0-3 0,0 1 0 0,0 7 1 16,-6-4 0-16,-1 4-4 0,-5 2-1 0,6-1-6 0,-7 2-4 15,-7 0-2-15,7-3-8 0,-6 3-6 0,0-3-3 16,-8 0-12-16,1-1-8 0,1-3-14 0,-7-3-13 0,-1 2 10 16</inkml:trace>
  <inkml:trace contextRef="#ctx0" brushRef="#br0" timeOffset="94191.88">6148 10968 412 0,'45'58'27'0,"-6"9"2"0,7-2 0 0,6 5-4 0,0 3 2 15,0 1-3-15,7 2 0 0,0 6 0 0,6 2-3 0,0 3 4 16,0 2-1-16,6 2-4 0,1 4 1 0,0 4-2 16,-1 4-3-16,8-1 1 0,-2 8 0 0,2-3-4 15,-1 7 1-15,6-1 0 0,1 0-3 0,0 8-3 16,-7 1 1-16,7 2-1 0,0 0 0 0,0 4-1 0,-2 0-1 16,2 1 0-16,-6 2 1 0,-1-2 1 0,0 6-4 0,0-3 1 15,0-3-1-15,0-2 4 0,-6 3 0 0,6 1-4 16,-7-7 0-16,-5 1 3 0,6-1 0 0,-7-6 0 0,-7-1 1 15,7 4 3-15,-12-8 1 0,-2-3-4 0,2-4 3 16,-7 0 2-16,-1-6-2 0,1-6 5 0,-7-6-1 0,-7 1-1 16,1-5 0-16,-7-11 0 0,0-2-4 0,-7-7-2 15,1-1 1-15,0-8-1 0,-8-4-1 0,1-3-2 0,-6-4 0 16,0-4 2-16,-1-7-1 0,-6 0-1 0,6-3-4 16,-6-5 1-16,0 1-1 0,0-5-2 0,0-2-1 0,0-1-3 15,0-3 1-15,0 0-6 0,0-4-3 0,0 0-10 16,0 0-8-16,0-5-8 0,0 2-13 0,-6-4-14 15,0 1-22-15,-1-3-20 0,0-2 5 0,-6 4 10 0,1-4 11 16,-8-4 12-16</inkml:trace>
  <inkml:trace contextRef="#ctx0" brushRef="#br0" timeOffset="126483.3">9756 10174 401 0,'-20'7'7'0,"7"-4"0"0,-6 5 0 0,-1-1-1 16,1 0 0-16,-1 0-3 0,1 1-2 0,-7-1-1 16,6-3 0-16,0 7 1 0,1-4-1 0,-1 5 0 15,-6-6 0-15,7 2 1 0,-1 3-1 0,0 1 0 0,-5-3 0 16,5 2-1-16,-6 1 1 0,0 3-1 0,-1-5 1 16,2 2 0-16,5 2 0 0,-6 1 0 0,0-5-1 0,0 5 1 15,0 0 1-15,7 4-2 0,-8-5 1 0,1 0-1 16,0 5 1-16,1-1-1 0,5-3 2 0,-6 3-4 0,-1 0 2 15,1 1 1-15,0-1 0 0,1 1 0 0,-1 3 0 16,-1-4 2-16,1 4-4 0,0 0 3 0,0-4 0 16,1 8-3-16,-2-4 3 0,1 3-1 0,0 0 0 15,0 1 0-15,0 0 0 0,-1 3 0 0,2 5 0 0,5-5 0 16,-6 4 0-16,-6 4 0 0,5-5 0 0,1 5 0 0,1 3 0 16,-8-7 1-16,7 8-1 0,0-4 1 0,0-2 0 15,0 2 0-15,-1 0 0 0,1 4-2 0,7-6 4 0,-7 7-2 16,6-6 0-16,-6 4 0 0,7 4 0 0,-7-3 0 15,6 6-1-15,-5-3 1 0,5 4 0 0,-6 0 0 16,-1-1-1-16,1 4 1 0,7 1-1 0,-7 0 0 0,0-5 1 16,0 7-1-16,0-3 1 0,-1 1-1 0,8 2-1 15,-7-2 2-15,0 7 1 0,7-3 0 0,-7-2-2 0,0 5 4 16,6-4-2-16,-6 3-2 0,7-3 4 0,-1 0 0 16,-6 0 0-16,7-1-4 0,-1-2 4 0,0-1 0 0,1 1-4 15,5-1 2-15,-5 0 0 0,6 1 0 0,7-1 0 16,-7 3 1-16,6-2-4 0,-6 0 4 0,13 2-1 15,-6 1-1-15,-1 0 1 0,0-3-1 0,7 2 0 0,0 1 0 16,0 1-4-16,0-2 2 0,-6 0-1 0,12 6 2 16,-6-5-3-16,0 0 4 0,0 3-4 0,0-3 4 0,0 0-4 15,7 0 1-15,-7 0-1 0,7 0 2 0,-1-3-1 16,0 2 3-16,1-7-3 0,0 2-1 0,-1 2 2 16,7-7 1-16,-7 4 0 0,1-4 0 0,0 0-3 0,5 0 1 15,-5-1-1-15,0 1 1 0,6 4-1 0,-7-8 1 16,7 4-1-16,0 0 0 0,-7-4 0 0,8 1 0 0,-1 3 0 15,0-7 3-15,0 0-2 0,-1-2-1 0,2 2 3 16,6-5-2-16,-8 2-1 0,1-1 4 0,7-7-2 16,0 6-2-16,-8-6 4 0,8 4-2 0,-7-5 2 0,7 0-2 0,-1 2-2 15,-6-6 2-15,6 4 2 0,1-2 0 0,-6 3-5 16,5-4 5-16,1-4-4 0,-8 4 4 0,8-3-4 16,0-1 4-16,-1-3-2 0,-5 3 2 0,4-7-4 0,-4 4 4 15,5-5 0-15,-5 1-4 0,4 0 4 0,-4-4-3 16,-1 1 3-16,0-1-3 0,0-3 0 0,-1 3 4 0,2 1-2 15,-1-5-2-15,0 2 4 0,-6 2-4 0,5-4 0 16,-5 5 4-16,6-1-4 0,0 0 2 0,-6 5 2 16,6-2 0-16,-1 0-1 0,-5 6-3 0,6-2 3 0,-7 0-1 15,8 5 0-15,-1-4-2 0,0 3 0 0,-6 1 0 16,5-4 0-16,2 2 4 0,-2-2 0 0,1 3 0 16,7-4-1-16,-7-2 0 0,0 3-2 0,0-5 2 0,0 2 0 15,6-1-2-15,-5 0-1 0,5-4 0 0,-6 1 4 16,7-1 0-16,-1 0-1 0,1 0 0 0,-7 1-4 0,13-1 0 15,-6-4 1-15,-1 5 0 0,0-4 0 0,8 3 0 16,-1-4 2-16,0 5 2 0,-7-4-4 0,7 4 2 0,7-6 2 16,-7 6-4-16,0-1 0 0,7 1 4 0,-1-1-1 15,-6 0-1-15,7-2 0 0,-1 1-4 0,1 2 1 16</inkml:trace>
  <inkml:trace contextRef="#ctx0" brushRef="#br0" timeOffset="127149.38">12855 11844 401 0,'-6'-59'5'16,"0"4"0"-16,-14 8 0 0,7-1 2 0,1 4 0 16,-8 4-7-16,0-1 0 0,-6 4 0 0,7 5 0 0,-1-9 1 15,1 5-2-15,-7-2-2 0,6-1 0 0,-6-5 4 16,7-4-1-16,-1 0 0 0,-6-3-3 0,-1-8 4 0,8 4-3 16,-7-3 3-16,0 3-3 0,-6 0 4 0,5 0-4 15,-5 3 4-15,-1 5-4 0,1 4 0 0,-7 2 4 0,-1 4-4 16,1 5 0-16,-6-1 3 0,-1 3 0 0,1 5-4 15,-1-1 4-15,-6-4-1 0,6 9-4 0,0-5 5 16,-5 4-4-16,5-4 4 0,-6 4-4 0,0 1 4 0,0-1-3 16,-1-5 0-16,2 6 4 0,-8 3-4 0,0-4 4 15,1 0 0-15,-1 3 0 0,-6 1 0 0,6 3 0 0,0 0-1 16,-6 1-4-16,7 3 4 0,-1 0-4 0,0 0 0 16,2 4 0-16,-2-1 3 0,0 1 0 0,7 0-1 15,-7 0 0-15,0-5-2 0,8 5 3 0</inkml:trace>
  <inkml:trace contextRef="#ctx0" brushRef="#br0" timeOffset="129282.29">9665 10353 403 0,'0'0'13'0,"0"-4"-4"0,0 1 4 16,0-1-5-16,0 0 4 0,0-3-10 0,0 2 4 16,6-2-4-16,-6-4 4 0,6 4-1 0,1-4 0 0,0 3-1 15,-1-2 0-15,7 0 0 0,0-2-2 0,0-3 0 16,7 1-2-16,-7 2 3 0,0-2-1 0,0 3-2 0,7-7 3 15,-1 7-1-15,-6-4 0 0,6 0 0 0,1 5 0 16,0-1 0-16,-1 0 0 0,1 0 0 0,0 0 1 16,-2-1 1-16,2 4 0 0,-1-2 0 0,1 3-3 0,0-1-1 15,-1 1 2-15,1-4 1 0,0 4-2 0,-1 0-1 16,7 3 2-16,-6-4 1 0,6 1 0 0,-7 0 0 0,7 3-1 16,0-3-3-16,1 3 0 0,-1 4 4 0,6-3 0 15,-7-1-2-15,2 4 2 0,-1-3-4 0,6 3 2 0,-5-5 0 16,-1 10 0-16,0-5-2 0,6-5 4 0,-5 5-2 15,-1-3-2-15,6 6 3 0,-6-3-4 0,6 0 4 0,-6 0 0 16,7 0-1-16,-1 0-3 0,-5 0 3 0,5 0 0 16,1 0-3-16,-1 0 3 0,2 0-3 0,-2 0 4 0,1 0-4 15,-1 0 0-15,1 0 2 0,5 5 2 0,-5-2-4 16,-1 1 0-16,1-1 4 0,-1 1-4 0,8 3 3 16,-15 1-3-16,15-1 0 0,-7 4 3 0,-1 0 0 0,1-4-4 15,-1 0 3-15,7 2-2 0,-6-2 0 0,-1 3-1 16,1-6 1-16,6 7-1 0,-6-8 1 0,-1 9 0 15,1-5 1-15,6 0-1 0,-7 1 2 0,1-1-1 0,-1 0-1 16,-6 1 0-16,7 6 0 0,-1-6 1 0,-5 6 0 16,5-3-2-16,-6 1 3 0,1 2-1 0,-1 1 1 0,-1 0-1 15,-5-5 1-15,6 5-1 0,-6-1 0 0,-1 1 0 16,1 0-1-16,-1-1 2 0,1 4 0 0,0-3 0 16,-8 0 0-16,8 4 1 0,-7-1-1 0,0 0 0 0,0 0 0 15,-1 0 0-15,2 1 1 0,-1 3-1 0,0-4 1 16,0 4 1-16,-7 0-2 0,8 0 1 0,-8 4-1 0,7-5 1 15,-6 1-1-15,6 4 1 0,-7 1-1 0,7-7 1 0,-6 6-1 16,-1-3 1-16,8 6-1 0,-8-3 1 0,7 0-1 16,-7-1 1-16,1 0 1 0,6 6-2 0,-7-6 0 15,8 4 1-15,-8 0 0 0,7 4-1 0,-6-8 0 0,6 5 0 16,-7 3 1-16,0-4 2 0,8 4-1 0,-8-3-1 16,0-1 0-16,1 0 1 0,0 0 0 0,-1 1 0 15,1-1 0-15,-1 4 0 0,0-4 0 0,1 0-1 0,-7 4-2 16,7-3-1-16,-1 3 2 0,0 0 1 0,-6 4 1 0,8-1-1 15,-2 1 1-15,-6-1-1 0,0 2-3 0,0-2 4 16,6 1-3-16,-6 2 4 0,0 1-3 0,0-3 4 16,0 0 0-16,0-1-1 0,0 4 2 0,0-3-2 0,0 0 1 15,0 4 1-15,0-6 1 0,0 3 0 0,0-1-3 16,0 3 3-16,0 0-3 0,-6-3 0 0,6 2 4 0,-6-2 0 16,-2 4-1-16,2-1-2 0,0 1 1 0,-8-1-1 15,2 4 2-15,5 0-2 0,-13-4 1 0,14 4-1 16,-7 0 1-16,0 3 0 0,0-3 2 0,7 5-1 0,-8-5 0 15,2 3 0-15,-2-3 0 0,2 3-1 0,5-3 0 16,-6 0-1-16,0 0 0 0,7 4 0 0,-8-4-3 16,1 0 3-16,0 0-1 0,0-4 1 0,0 1-2 0,0 3 0 15,0-7 0-15,0 2 2 0,0-2-3 0,0 0 1 16,0 0-1-16,-7-1 0 0,8 0 1 0,-2-2-1 0,-5 2 0 16,5-3-1-16,2 4 1 0,-1-5 0 0,0 2-1 0,0 2-1 15,-1-3 2-15,2 1 0 0,-2-5 0 0,2 4-1 16,-1-4 0-16,-1 5 0 0,2-7 0 0,-2 0 1 15,2 2 0-15,-8-7-1 0,7 4 0 0,0 0 0 0,0-1 0 16,-7 1 0-16,7-1 0 0,-7-3-1 0,8 4 1 16,-8 0-1-16,1-1-2 0,-1 1 1 0,-6 4 3 0,6-5-2 15,1 4-1-15,-7-3 2 0,0 3 1 0,0-3 0 16,-1 3-1-16,2-4 1 0,-7 5-1 0,5-1-1 0,-5 1 1 16,-1-5 0-16,1 8-2 0,-2-3 1 0,9-1 1 15,-15 4 0-15,8-4 0 0,-7 0 0 0,7 1-1 16,-7 0 0-16,-7-1 1 0,7-4-1 0,-7 0 1 0,1 2-4 15,0-6 4-15,5 2-4 0,-12-2 5 0,6-3-4 16,7 1 0-16,-13-1 0 0,13 1 1 0,-7-8 0 16,1 3 4-16,-1 1 0 0,1-5-4 0,-1 2 4 0,-6-1-14 15,6 0 15-15,-5-4 0 0,5 0-4 0,-7 1 3 16,-6-1-1-16,8 0-2 0,-1 1 3 0,-1 0-3 0,2-6 3 16,-2 6-4-16,1-4 4 0,1 3 0 0,-2-3 0 15,7 3 0-15,1-3 0 0,-7 4-4 0,6-5 4 16,0 0-4-16,-5 1 5 0,5 0-2 0,1-1-2 0,-1 0 0 15,-6 2 4-15,6-5-1 0,1 0 1 0,-1 0-2 16,1 0 0-16,-1 0 1 0,1 4-1 0,5-4 1 0,-5-4 0 16,6 4 0-16,6 0 0 0,-7-5 0 0,8 2 0 0,-7 0 0 15,7-1 0-15,-1 0-2 0,7-2 4 0,-7 1-2 16,1-2 0-16,-1 0-2 0,7 3 4 0,0-3-2 0,-7 3 2 16,7 1-4-16,0-2 4 0,1-2-4 0,-1 4 3 15,-1-2-4-15,1 5 4 0,6-6-4 0,-5 2 4 16,5 0-4-16,0 1 0 0,-6-5 4 0,7 4-4 0,-1-3 4 15,8 0-4-15,-8 0 0 0,7 3 3 0,-7-3-3 16,8 0 0-16,-2-4 3 0,2 3 0 0,-2 1 0 0,1-4-2 16,1 4-2-16,-8-4 4 0,6 3 0 0,2-3-4 15,-1 3 4-15,-1-2-5 0,2 2 4 0,-2 1-3 16,2 0-2-16,-2 0-4 0,1-1 0 0,-7 5-6 0,8-5-1 16,-8 1-8-16,7 4-2 0,-7-5-3 0,2 1-6 15,4-4 1-15,-5 3-6 0,5-2-5 0,2-1-8 16,-2 0-13-16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51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62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80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43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2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5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37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7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8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00ED-AC5C-4C3E-9F3A-5B5A57970837}" type="datetimeFigureOut">
              <a:rPr lang="ko-KR" altLang="en-US" smtClean="0"/>
              <a:t>2022-01-20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FE8E4-A18B-4D3B-8544-CA5273F977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973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D2C4-44DC-4E6B-845D-186A24F11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2190786"/>
            <a:ext cx="8058912" cy="2476427"/>
          </a:xfrm>
        </p:spPr>
        <p:txBody>
          <a:bodyPr>
            <a:noAutofit/>
          </a:bodyPr>
          <a:lstStyle/>
          <a:p>
            <a:r>
              <a:rPr lang="en-US" altLang="ko-KR" sz="17900" b="1" dirty="0"/>
              <a:t>13. EVM</a:t>
            </a:r>
            <a:endParaRPr lang="ko-KR" altLang="en-US" sz="17900" b="1" dirty="0"/>
          </a:p>
        </p:txBody>
      </p:sp>
    </p:spTree>
    <p:extLst>
      <p:ext uri="{BB962C8B-B14F-4D97-AF65-F5344CB8AC3E}">
        <p14:creationId xmlns:p14="http://schemas.microsoft.com/office/powerpoint/2010/main" val="2982438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스마트 </a:t>
            </a:r>
            <a:r>
              <a:rPr lang="ko-KR" altLang="en-US" sz="8000" dirty="0" err="1"/>
              <a:t>컨트랙트</a:t>
            </a:r>
            <a:r>
              <a:rPr lang="ko-KR" altLang="en-US" sz="8000" dirty="0"/>
              <a:t> 실행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스마트 </a:t>
            </a:r>
            <a:r>
              <a:rPr lang="ko-KR" altLang="en-US" sz="3600" dirty="0" err="1"/>
              <a:t>컨트랙트는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실행시</a:t>
            </a:r>
            <a:r>
              <a:rPr lang="ko-KR" altLang="en-US" sz="3600" dirty="0"/>
              <a:t> 인스턴스 화 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gas</a:t>
            </a:r>
            <a:r>
              <a:rPr lang="ko-KR" altLang="en-US" sz="3600" dirty="0"/>
              <a:t>부족이 발생하면 해당 지점까지 수행된 </a:t>
            </a:r>
            <a:r>
              <a:rPr lang="en-US" altLang="ko-KR" sz="3600" dirty="0"/>
              <a:t>gas</a:t>
            </a:r>
            <a:r>
              <a:rPr lang="ko-KR" altLang="en-US" sz="3600" dirty="0"/>
              <a:t>비용은 채굴자에게 전달</a:t>
            </a:r>
            <a:r>
              <a:rPr lang="en-US" altLang="ko-KR" sz="3600" dirty="0"/>
              <a:t>, </a:t>
            </a:r>
            <a:r>
              <a:rPr lang="ko-KR" altLang="en-US" sz="3600" dirty="0"/>
              <a:t>트랜잭션은 삭제됨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호출당안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컨트랙트는</a:t>
            </a:r>
            <a:r>
              <a:rPr lang="ko-KR" altLang="en-US" sz="3600" dirty="0"/>
              <a:t> 호출한 </a:t>
            </a:r>
            <a:r>
              <a:rPr lang="ko-KR" altLang="en-US" sz="3600" dirty="0" err="1"/>
              <a:t>컨트랙트의</a:t>
            </a:r>
            <a:r>
              <a:rPr lang="ko-KR" altLang="en-US" sz="3600" dirty="0"/>
              <a:t> </a:t>
            </a:r>
            <a:r>
              <a:rPr lang="en-US" altLang="ko-KR" sz="3600" dirty="0"/>
              <a:t>EVM</a:t>
            </a:r>
            <a:r>
              <a:rPr lang="ko-KR" altLang="en-US" sz="3600" dirty="0"/>
              <a:t>상태 기반으로 실행됨</a:t>
            </a:r>
            <a:endParaRPr lang="en-US" altLang="ko-KR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CA85F5-7211-4A8E-833F-D0F8DB9337A5}"/>
                  </a:ext>
                </a:extLst>
              </p14:cNvPr>
              <p14:cNvContentPartPr/>
              <p14:nvPr/>
            </p14:nvContentPartPr>
            <p14:xfrm>
              <a:off x="433440" y="142200"/>
              <a:ext cx="11735280" cy="671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CA85F5-7211-4A8E-833F-D0F8DB9337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080" y="132840"/>
                <a:ext cx="11754000" cy="67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661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 err="1"/>
              <a:t>Solidty</a:t>
            </a:r>
            <a:r>
              <a:rPr lang="en-US" altLang="ko-KR" sz="8000" dirty="0"/>
              <a:t> </a:t>
            </a:r>
            <a:r>
              <a:rPr lang="ko-KR" altLang="en-US" sz="8000" dirty="0"/>
              <a:t>컴파일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4ED85A-F55C-43D6-9A40-A3339B8B3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1584"/>
            <a:ext cx="12192000" cy="3406416"/>
          </a:xfr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4A052C4-5258-404C-99EC-4DD993C3CC3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/>
              <a:t>opcode</a:t>
            </a:r>
            <a:endParaRPr lang="ko-KR" altLang="en-US" sz="60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379388-6D69-4D30-9B0D-4C007F9E7750}"/>
                  </a:ext>
                </a:extLst>
              </p14:cNvPr>
              <p14:cNvContentPartPr/>
              <p14:nvPr/>
            </p14:nvContentPartPr>
            <p14:xfrm>
              <a:off x="114480" y="1452240"/>
              <a:ext cx="10089360" cy="473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379388-6D69-4D30-9B0D-4C007F9E77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120" y="1442880"/>
                <a:ext cx="10108080" cy="47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6937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 err="1"/>
              <a:t>Solidty</a:t>
            </a:r>
            <a:r>
              <a:rPr lang="en-US" altLang="ko-KR" sz="8000" dirty="0"/>
              <a:t> </a:t>
            </a:r>
            <a:r>
              <a:rPr lang="ko-KR" altLang="en-US" sz="8000" dirty="0"/>
              <a:t>컴파일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A052C4-5258-404C-99EC-4DD993C3CC38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000" b="1" dirty="0"/>
              <a:t>bytecode</a:t>
            </a:r>
            <a:endParaRPr lang="ko-KR" altLang="en-US" sz="6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1D6E02-49CD-4F3E-9670-6970978E8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1814"/>
            <a:ext cx="12280060" cy="2550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808330-CFB9-42A9-AC08-2ABCFA3524D4}"/>
                  </a:ext>
                </a:extLst>
              </p14:cNvPr>
              <p14:cNvContentPartPr/>
              <p14:nvPr/>
            </p14:nvContentPartPr>
            <p14:xfrm>
              <a:off x="86760" y="2223720"/>
              <a:ext cx="8978040" cy="329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808330-CFB9-42A9-AC08-2ABCFA352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400" y="2214360"/>
                <a:ext cx="8996760" cy="33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979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 err="1"/>
              <a:t>Solidty</a:t>
            </a:r>
            <a:r>
              <a:rPr lang="en-US" altLang="ko-KR" sz="8000" dirty="0"/>
              <a:t> </a:t>
            </a:r>
            <a:r>
              <a:rPr lang="ko-KR" altLang="en-US" sz="8000" dirty="0"/>
              <a:t>컴파일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PUSH1 0x60 PUSH1 0x40 MSTORE CALLVALUE</a:t>
            </a:r>
          </a:p>
          <a:p>
            <a:endParaRPr lang="en-US" altLang="ko-KR" sz="3600" dirty="0"/>
          </a:p>
          <a:p>
            <a:r>
              <a:rPr lang="en-US" altLang="ko-KR" sz="3600" dirty="0"/>
              <a:t>0x60</a:t>
            </a:r>
            <a:r>
              <a:rPr lang="ko-KR" altLang="en-US" sz="3600" dirty="0"/>
              <a:t>과 </a:t>
            </a:r>
            <a:r>
              <a:rPr lang="en-US" altLang="ko-KR" sz="3600" dirty="0"/>
              <a:t>0x40</a:t>
            </a:r>
            <a:r>
              <a:rPr lang="ko-KR" altLang="en-US" sz="3600" dirty="0"/>
              <a:t>을 </a:t>
            </a:r>
            <a:r>
              <a:rPr lang="ko-KR" altLang="en-US" sz="3600" dirty="0" err="1"/>
              <a:t>차래대로</a:t>
            </a:r>
            <a:r>
              <a:rPr lang="ko-KR" altLang="en-US" sz="3600" dirty="0"/>
              <a:t> </a:t>
            </a:r>
            <a:r>
              <a:rPr lang="en-US" altLang="ko-KR" sz="3600" dirty="0"/>
              <a:t>stack</a:t>
            </a:r>
            <a:r>
              <a:rPr lang="ko-KR" altLang="en-US" sz="3600" dirty="0"/>
              <a:t>에 </a:t>
            </a:r>
            <a:r>
              <a:rPr lang="en-US" altLang="ko-KR" sz="3600" dirty="0"/>
              <a:t>push</a:t>
            </a:r>
          </a:p>
          <a:p>
            <a:endParaRPr lang="en-US" altLang="ko-KR" sz="3600" dirty="0"/>
          </a:p>
          <a:p>
            <a:r>
              <a:rPr lang="en-US" altLang="ko-KR" sz="3600" dirty="0"/>
              <a:t>MSTORE</a:t>
            </a:r>
            <a:r>
              <a:rPr lang="ko-KR" altLang="en-US" sz="3600" dirty="0"/>
              <a:t>가 </a:t>
            </a:r>
            <a:r>
              <a:rPr lang="en-US" altLang="ko-KR" sz="3600" dirty="0"/>
              <a:t>stack</a:t>
            </a:r>
            <a:r>
              <a:rPr lang="ko-KR" altLang="en-US" sz="3600" dirty="0"/>
              <a:t>에서 </a:t>
            </a:r>
            <a:r>
              <a:rPr lang="en-US" altLang="ko-KR" sz="3600" dirty="0"/>
              <a:t>pop</a:t>
            </a:r>
            <a:r>
              <a:rPr lang="ko-KR" altLang="en-US" sz="3600" dirty="0"/>
              <a:t>을 해서 첫번째 </a:t>
            </a:r>
            <a:r>
              <a:rPr lang="ko-KR" altLang="en-US" sz="3600" dirty="0" err="1"/>
              <a:t>인자값</a:t>
            </a:r>
            <a:r>
              <a:rPr lang="ko-KR" altLang="en-US" sz="3600" dirty="0"/>
              <a:t> 메모리 주소에 두번째 인자 값을 저장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7B13D9-03EE-4DC9-9955-3EFFBE26410D}"/>
                  </a:ext>
                </a:extLst>
              </p14:cNvPr>
              <p14:cNvContentPartPr/>
              <p14:nvPr/>
            </p14:nvContentPartPr>
            <p14:xfrm>
              <a:off x="1108800" y="328680"/>
              <a:ext cx="11085840" cy="423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7B13D9-03EE-4DC9-9955-3EFFBE264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40" y="319320"/>
                <a:ext cx="11104560" cy="424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08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/>
              <a:t>Bytecode </a:t>
            </a:r>
            <a:r>
              <a:rPr lang="ko-KR" altLang="en-US" sz="8000" dirty="0" err="1"/>
              <a:t>디어셈블링</a:t>
            </a:r>
            <a:endParaRPr lang="ko-KR" alt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Bytecode</a:t>
            </a:r>
            <a:r>
              <a:rPr lang="ko-KR" altLang="en-US" sz="3600" dirty="0"/>
              <a:t>를 </a:t>
            </a:r>
            <a:r>
              <a:rPr lang="en-US" altLang="ko-KR" sz="3600" dirty="0"/>
              <a:t>assembly(opcode)</a:t>
            </a:r>
            <a:r>
              <a:rPr lang="ko-KR" altLang="en-US" sz="3600" dirty="0"/>
              <a:t>로 변환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FB811BF-1A52-4ABB-B898-041D4814C42C}"/>
                  </a:ext>
                </a:extLst>
              </p14:cNvPr>
              <p14:cNvContentPartPr/>
              <p14:nvPr/>
            </p14:nvContentPartPr>
            <p14:xfrm>
              <a:off x="70200" y="1524600"/>
              <a:ext cx="11209680" cy="479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FB811BF-1A52-4ABB-B898-041D4814C4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40" y="1515240"/>
                <a:ext cx="11228400" cy="481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818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F4F4-E38A-4BC6-8956-C6CCBA10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0230F-758A-49F9-A947-23468B0E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5B893-93E6-459A-9FCC-2DC6C68E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77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FEF253-9D40-4716-8018-E7A8F3639523}"/>
                  </a:ext>
                </a:extLst>
              </p14:cNvPr>
              <p14:cNvContentPartPr/>
              <p14:nvPr/>
            </p14:nvContentPartPr>
            <p14:xfrm>
              <a:off x="65520" y="0"/>
              <a:ext cx="11364840" cy="685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FEF253-9D40-4716-8018-E7A8F36395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60" y="-9360"/>
                <a:ext cx="11383560" cy="68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433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305"/>
            <a:ext cx="10515600" cy="6835806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/>
              <a:t>PUSH1 0x4: push 0x4</a:t>
            </a:r>
          </a:p>
          <a:p>
            <a:endParaRPr lang="en-US" altLang="ko-KR" sz="3600" dirty="0"/>
          </a:p>
          <a:p>
            <a:r>
              <a:rPr lang="en-US" altLang="ko-KR" sz="3600" dirty="0"/>
              <a:t>CALLDATASIZE: push </a:t>
            </a:r>
            <a:r>
              <a:rPr lang="en-US" altLang="ko-KR" sz="3600" dirty="0" err="1"/>
              <a:t>calldata</a:t>
            </a:r>
            <a:r>
              <a:rPr lang="en-US" altLang="ko-KR" sz="3600" dirty="0"/>
              <a:t> length</a:t>
            </a:r>
          </a:p>
          <a:p>
            <a:endParaRPr lang="en-US" altLang="ko-KR" sz="3600" dirty="0"/>
          </a:p>
          <a:p>
            <a:r>
              <a:rPr lang="en-US" altLang="ko-KR" sz="3600" dirty="0"/>
              <a:t>LT: </a:t>
            </a:r>
            <a:r>
              <a:rPr lang="en-US" altLang="ko-KR" sz="3600" dirty="0" err="1"/>
              <a:t>calldata</a:t>
            </a:r>
            <a:r>
              <a:rPr lang="en-US" altLang="ko-KR" sz="3600" dirty="0"/>
              <a:t> length</a:t>
            </a:r>
            <a:r>
              <a:rPr lang="ko-KR" altLang="en-US" sz="3600" dirty="0"/>
              <a:t>가 </a:t>
            </a:r>
            <a:r>
              <a:rPr lang="en-US" altLang="ko-KR" sz="3600" dirty="0"/>
              <a:t>4</a:t>
            </a:r>
            <a:r>
              <a:rPr lang="ko-KR" altLang="en-US" sz="3600" dirty="0"/>
              <a:t>보다 </a:t>
            </a:r>
            <a:r>
              <a:rPr lang="ko-KR" altLang="en-US" sz="3600" dirty="0" err="1"/>
              <a:t>작은지</a:t>
            </a:r>
            <a:r>
              <a:rPr lang="ko-KR" altLang="en-US" sz="3600" dirty="0"/>
              <a:t> 비교 </a:t>
            </a:r>
            <a:r>
              <a:rPr lang="en-US" altLang="ko-KR" sz="3600" dirty="0"/>
              <a:t>(</a:t>
            </a:r>
            <a:r>
              <a:rPr lang="ko-KR" altLang="en-US" sz="3600" dirty="0"/>
              <a:t>함수는 </a:t>
            </a:r>
            <a:r>
              <a:rPr lang="ko-KR" altLang="en-US" sz="3600" dirty="0" err="1"/>
              <a:t>해쉬의</a:t>
            </a:r>
            <a:r>
              <a:rPr lang="ko-KR" altLang="en-US" sz="3600" dirty="0"/>
              <a:t> 처음 </a:t>
            </a:r>
            <a:r>
              <a:rPr lang="en-US" altLang="ko-KR" sz="3600" dirty="0"/>
              <a:t>4</a:t>
            </a:r>
            <a:r>
              <a:rPr lang="ko-KR" altLang="en-US" sz="3600" dirty="0"/>
              <a:t>바이트만 사용되기 때문</a:t>
            </a:r>
            <a:r>
              <a:rPr lang="en-US" altLang="ko-KR" sz="3600" dirty="0"/>
              <a:t>: </a:t>
            </a:r>
            <a:r>
              <a:rPr lang="ko-KR" altLang="en-US" sz="3600" dirty="0"/>
              <a:t>아니면 </a:t>
            </a:r>
            <a:r>
              <a:rPr lang="en-US" altLang="ko-KR" sz="3600" dirty="0"/>
              <a:t>fallback </a:t>
            </a:r>
            <a:r>
              <a:rPr lang="ko-KR" altLang="en-US" sz="3600" dirty="0"/>
              <a:t>또는 </a:t>
            </a:r>
            <a:r>
              <a:rPr lang="en-US" altLang="ko-KR" sz="3600" dirty="0" err="1"/>
              <a:t>exceptoin</a:t>
            </a:r>
            <a:r>
              <a:rPr lang="ko-KR" altLang="en-US" sz="3600" dirty="0"/>
              <a:t>호출 </a:t>
            </a:r>
            <a:r>
              <a:rPr lang="en-US" altLang="ko-KR" sz="3600" dirty="0"/>
              <a:t>): </a:t>
            </a:r>
            <a:r>
              <a:rPr lang="ko-KR" altLang="en-US" sz="3600" dirty="0"/>
              <a:t>작으면 </a:t>
            </a:r>
            <a:r>
              <a:rPr lang="en-US" altLang="ko-KR" sz="3600" dirty="0"/>
              <a:t>1, </a:t>
            </a:r>
            <a:r>
              <a:rPr lang="ko-KR" altLang="en-US" sz="3600" dirty="0"/>
              <a:t>크면 </a:t>
            </a:r>
            <a:r>
              <a:rPr lang="en-US" altLang="ko-KR" sz="3600" dirty="0"/>
              <a:t>0 push</a:t>
            </a:r>
          </a:p>
          <a:p>
            <a:endParaRPr lang="en-US" altLang="ko-KR" sz="3600" dirty="0"/>
          </a:p>
          <a:p>
            <a:r>
              <a:rPr lang="en-US" altLang="ko-KR" sz="3600" dirty="0"/>
              <a:t>PUSH1 0x3f: push 0x3f (fallback </a:t>
            </a:r>
            <a:r>
              <a:rPr lang="ko-KR" altLang="en-US" sz="3600" dirty="0"/>
              <a:t>함수</a:t>
            </a:r>
            <a:r>
              <a:rPr lang="en-US" altLang="ko-KR" sz="3600" dirty="0"/>
              <a:t>)</a:t>
            </a:r>
          </a:p>
          <a:p>
            <a:endParaRPr lang="en-US" altLang="ko-KR" sz="3600" dirty="0"/>
          </a:p>
          <a:p>
            <a:r>
              <a:rPr lang="en-US" altLang="ko-KR" sz="3600" dirty="0"/>
              <a:t>JUMPI: </a:t>
            </a:r>
            <a:r>
              <a:rPr lang="en-US" altLang="ko-KR" sz="3600" dirty="0" err="1"/>
              <a:t>jumpif</a:t>
            </a:r>
            <a:r>
              <a:rPr lang="en-US" altLang="ko-KR" sz="3600" dirty="0"/>
              <a:t>(0x3f, 1): </a:t>
            </a:r>
            <a:r>
              <a:rPr lang="ko-KR" altLang="en-US" sz="3600" dirty="0"/>
              <a:t>현재는 </a:t>
            </a:r>
            <a:r>
              <a:rPr lang="ko-KR" altLang="en-US" sz="3600" dirty="0" err="1"/>
              <a:t>작은것으로</a:t>
            </a:r>
            <a:r>
              <a:rPr lang="ko-KR" altLang="en-US" sz="3600" dirty="0"/>
              <a:t> 가정해서 </a:t>
            </a:r>
            <a:r>
              <a:rPr lang="en-US" altLang="ko-KR" sz="3600" dirty="0"/>
              <a:t>fallback</a:t>
            </a:r>
            <a:r>
              <a:rPr lang="ko-KR" altLang="en-US" sz="3600" dirty="0"/>
              <a:t>함수를 호출하며 </a:t>
            </a:r>
            <a:r>
              <a:rPr lang="ko-KR" altLang="en-US" sz="3600" dirty="0" err="1"/>
              <a:t>컨트랙트가</a:t>
            </a:r>
            <a:r>
              <a:rPr lang="ko-KR" altLang="en-US" sz="3600" dirty="0"/>
              <a:t> 종료됨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0F93BD-2C00-41A6-9A77-48ABCA4E1806}"/>
                  </a:ext>
                </a:extLst>
              </p14:cNvPr>
              <p14:cNvContentPartPr/>
              <p14:nvPr/>
            </p14:nvContentPartPr>
            <p14:xfrm>
              <a:off x="79560" y="169560"/>
              <a:ext cx="11453760" cy="657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0F93BD-2C00-41A6-9A77-48ABCA4E18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" y="160200"/>
                <a:ext cx="11472480" cy="65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594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튜링 완전 </a:t>
            </a:r>
            <a:r>
              <a:rPr lang="en-US" altLang="ko-KR" sz="8000" dirty="0"/>
              <a:t>&amp; </a:t>
            </a:r>
            <a:r>
              <a:rPr lang="ko-KR" altLang="en-US" sz="8000" dirty="0"/>
              <a:t>가스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튜링 완전 언어는 어떠한 문제라도 해결 가능</a:t>
            </a:r>
            <a:endParaRPr lang="en-US" altLang="ko-KR" sz="3600" dirty="0"/>
          </a:p>
          <a:p>
            <a:r>
              <a:rPr lang="ko-KR" altLang="en-US" sz="3600" dirty="0"/>
              <a:t>문제해결은 보통 </a:t>
            </a:r>
            <a:r>
              <a:rPr lang="ko-KR" altLang="en-US" sz="3600" dirty="0" err="1"/>
              <a:t>반복문</a:t>
            </a:r>
            <a:r>
              <a:rPr lang="ko-KR" altLang="en-US" sz="3600" dirty="0"/>
              <a:t> </a:t>
            </a:r>
            <a:r>
              <a:rPr lang="en-US" altLang="ko-KR" sz="3600" dirty="0"/>
              <a:t>+ </a:t>
            </a:r>
            <a:r>
              <a:rPr lang="ko-KR" altLang="en-US" sz="3600" dirty="0"/>
              <a:t>조건검사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튜링 완전 언어의 문제점</a:t>
            </a:r>
            <a:r>
              <a:rPr lang="en-US" altLang="ko-KR" sz="3600" dirty="0"/>
              <a:t>: </a:t>
            </a:r>
            <a:r>
              <a:rPr lang="ko-KR" altLang="en-US" sz="3600" dirty="0"/>
              <a:t>정지문제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이더리움은</a:t>
            </a:r>
            <a:r>
              <a:rPr lang="ko-KR" altLang="en-US" sz="3600" dirty="0"/>
              <a:t> 실행에 대한 비용을 부과해서 정지문제 해결</a:t>
            </a:r>
            <a:endParaRPr lang="en-US" altLang="ko-KR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113BFA-EE7A-4E31-B204-F805F6E5206F}"/>
                  </a:ext>
                </a:extLst>
              </p14:cNvPr>
              <p14:cNvContentPartPr/>
              <p14:nvPr/>
            </p14:nvContentPartPr>
            <p14:xfrm>
              <a:off x="9360" y="19800"/>
              <a:ext cx="12185280" cy="682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113BFA-EE7A-4E31-B204-F805F6E520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0440"/>
                <a:ext cx="12204000" cy="684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205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가스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비트코인</a:t>
            </a:r>
            <a:r>
              <a:rPr lang="en-US" altLang="ko-KR" sz="3600" dirty="0"/>
              <a:t>: </a:t>
            </a:r>
            <a:r>
              <a:rPr lang="ko-KR" altLang="en-US" sz="3600" dirty="0"/>
              <a:t>트랜잭션의 크기</a:t>
            </a:r>
          </a:p>
          <a:p>
            <a:r>
              <a:rPr lang="ko-KR" altLang="en-US" sz="3600" dirty="0" err="1"/>
              <a:t>이더리움</a:t>
            </a:r>
            <a:r>
              <a:rPr lang="en-US" altLang="ko-KR" sz="3600" dirty="0"/>
              <a:t>: </a:t>
            </a:r>
            <a:r>
              <a:rPr lang="ko-KR" altLang="en-US" sz="3600" dirty="0"/>
              <a:t>트랜잭션의 크기 </a:t>
            </a:r>
            <a:r>
              <a:rPr lang="en-US" altLang="ko-KR" sz="3600" dirty="0"/>
              <a:t>+ </a:t>
            </a:r>
            <a:r>
              <a:rPr lang="ko-KR" altLang="en-US" sz="3600" dirty="0" err="1"/>
              <a:t>컨트랙트</a:t>
            </a:r>
            <a:r>
              <a:rPr lang="ko-KR" altLang="en-US" sz="3600" dirty="0"/>
              <a:t> 코드 수행 가스</a:t>
            </a:r>
          </a:p>
          <a:p>
            <a:r>
              <a:rPr lang="ko-KR" altLang="en-US" sz="3600" dirty="0"/>
              <a:t>프로그램의 각 연산 코드에는 고정된 가스 비용이 소비된다 </a:t>
            </a:r>
            <a:r>
              <a:rPr lang="en-US" altLang="ko-KR" sz="3600" dirty="0"/>
              <a:t>(</a:t>
            </a:r>
            <a:r>
              <a:rPr lang="ko-KR" altLang="en-US" sz="3600" dirty="0"/>
              <a:t>예</a:t>
            </a:r>
            <a:r>
              <a:rPr lang="en-US" altLang="ko-KR" sz="3600" dirty="0"/>
              <a:t>. </a:t>
            </a:r>
            <a:r>
              <a:rPr lang="ko-KR" altLang="en-US" sz="3600" dirty="0"/>
              <a:t>트랜잭션 전송 비용</a:t>
            </a:r>
            <a:r>
              <a:rPr lang="en-US" altLang="ko-KR" sz="3600" dirty="0"/>
              <a:t>: 21,000 gas)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정지문제 해결</a:t>
            </a:r>
            <a:r>
              <a:rPr lang="en-US" altLang="ko-KR" sz="3600" dirty="0"/>
              <a:t>, </a:t>
            </a:r>
            <a:r>
              <a:rPr lang="ko-KR" altLang="en-US" sz="3600" dirty="0"/>
              <a:t>채굴자의 보상 역할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C7F06B-C05D-467F-A17F-95F7F3636951}"/>
                  </a:ext>
                </a:extLst>
              </p14:cNvPr>
              <p14:cNvContentPartPr/>
              <p14:nvPr/>
            </p14:nvContentPartPr>
            <p14:xfrm>
              <a:off x="1064160" y="1224720"/>
              <a:ext cx="11036520" cy="560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C7F06B-C05D-467F-A17F-95F7F3636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4800" y="1215360"/>
                <a:ext cx="11055240" cy="562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89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가스 계산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트랜잭션의 </a:t>
            </a:r>
            <a:r>
              <a:rPr lang="en-US" altLang="ko-KR" sz="3600" dirty="0" err="1"/>
              <a:t>sende</a:t>
            </a:r>
            <a:r>
              <a:rPr lang="ko-KR" altLang="en-US" sz="3600" dirty="0"/>
              <a:t>는 </a:t>
            </a:r>
            <a:r>
              <a:rPr lang="en-US" altLang="ko-KR" sz="3600" dirty="0"/>
              <a:t>gas</a:t>
            </a:r>
            <a:r>
              <a:rPr lang="ko-KR" altLang="en-US" sz="3600" dirty="0"/>
              <a:t>비용과 </a:t>
            </a:r>
            <a:r>
              <a:rPr lang="en-US" altLang="ko-KR" sz="3600" dirty="0"/>
              <a:t>gas</a:t>
            </a:r>
            <a:r>
              <a:rPr lang="ko-KR" altLang="en-US" sz="3600" dirty="0"/>
              <a:t>가격을 설정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Gas</a:t>
            </a:r>
            <a:r>
              <a:rPr lang="ko-KR" altLang="en-US" sz="3600" dirty="0"/>
              <a:t>비용</a:t>
            </a:r>
            <a:r>
              <a:rPr lang="en-US" altLang="ko-KR" sz="3600" dirty="0"/>
              <a:t>: contract</a:t>
            </a:r>
            <a:r>
              <a:rPr lang="ko-KR" altLang="en-US" sz="3600" dirty="0"/>
              <a:t>실행에 부과되는 </a:t>
            </a:r>
            <a:r>
              <a:rPr lang="en-US" altLang="ko-KR" sz="3600" dirty="0"/>
              <a:t>gas</a:t>
            </a:r>
            <a:r>
              <a:rPr lang="ko-KR" altLang="en-US" sz="3600" dirty="0"/>
              <a:t>개수</a:t>
            </a:r>
            <a:endParaRPr lang="en-US" altLang="ko-KR" sz="3600" dirty="0"/>
          </a:p>
          <a:p>
            <a:r>
              <a:rPr lang="en-US" altLang="ko-KR" sz="3600" dirty="0"/>
              <a:t>Gas</a:t>
            </a:r>
            <a:r>
              <a:rPr lang="ko-KR" altLang="en-US" sz="3600" dirty="0"/>
              <a:t>가격</a:t>
            </a:r>
            <a:r>
              <a:rPr lang="en-US" altLang="ko-KR" sz="3600" dirty="0"/>
              <a:t>: 1 gas </a:t>
            </a:r>
            <a:r>
              <a:rPr lang="ko-KR" altLang="en-US" sz="3600" dirty="0"/>
              <a:t>당 </a:t>
            </a:r>
            <a:r>
              <a:rPr lang="ko-KR" altLang="en-US" sz="3600" dirty="0" err="1"/>
              <a:t>이더의</a:t>
            </a:r>
            <a:r>
              <a:rPr lang="ko-KR" altLang="en-US" sz="3600" dirty="0"/>
              <a:t> 가격</a:t>
            </a:r>
            <a:endParaRPr lang="en-US" altLang="ko-KR" sz="3600" dirty="0"/>
          </a:p>
          <a:p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090799-E37C-4BDC-B668-D6350BD485DB}"/>
                  </a:ext>
                </a:extLst>
              </p14:cNvPr>
              <p14:cNvContentPartPr/>
              <p14:nvPr/>
            </p14:nvContentPartPr>
            <p14:xfrm>
              <a:off x="1835640" y="2019240"/>
              <a:ext cx="7824240" cy="231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090799-E37C-4BDC-B668-D6350BD485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6280" y="2009880"/>
                <a:ext cx="7842960" cy="23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915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/>
              <a:t>EVM</a:t>
            </a:r>
            <a:endParaRPr lang="ko-KR" alt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E</a:t>
            </a:r>
            <a:r>
              <a:rPr lang="en-US" altLang="ko-KR" sz="3600" dirty="0"/>
              <a:t>thereum </a:t>
            </a:r>
            <a:r>
              <a:rPr lang="en-US" altLang="ko-KR" sz="3600" b="1" dirty="0"/>
              <a:t>V</a:t>
            </a:r>
            <a:r>
              <a:rPr lang="en-US" altLang="ko-KR" sz="3600" dirty="0"/>
              <a:t>irtual </a:t>
            </a:r>
            <a:r>
              <a:rPr lang="en-US" altLang="ko-KR" sz="3600" b="1" dirty="0"/>
              <a:t>M</a:t>
            </a:r>
            <a:r>
              <a:rPr lang="en-US" altLang="ko-KR" sz="3600" dirty="0"/>
              <a:t>achine</a:t>
            </a:r>
          </a:p>
          <a:p>
            <a:endParaRPr lang="en-US" altLang="ko-KR" sz="3600" dirty="0"/>
          </a:p>
          <a:p>
            <a:r>
              <a:rPr lang="ko-KR" altLang="en-US" sz="3600" dirty="0"/>
              <a:t>가상의 기계</a:t>
            </a:r>
            <a:endParaRPr lang="en-US" altLang="ko-KR" sz="3600" dirty="0"/>
          </a:p>
          <a:p>
            <a:r>
              <a:rPr lang="ko-KR" altLang="en-US" sz="3600" dirty="0"/>
              <a:t>스마트 </a:t>
            </a:r>
            <a:r>
              <a:rPr lang="ko-KR" altLang="en-US" sz="3600" dirty="0" err="1"/>
              <a:t>컨트랙트와</a:t>
            </a:r>
            <a:r>
              <a:rPr lang="ko-KR" altLang="en-US" sz="3600" dirty="0"/>
              <a:t> 관련된 작업을 </a:t>
            </a:r>
            <a:r>
              <a:rPr lang="ko-KR" altLang="en-US" sz="3600" dirty="0" err="1"/>
              <a:t>동작시켜주는</a:t>
            </a:r>
            <a:r>
              <a:rPr lang="ko-KR" altLang="en-US" sz="3600" dirty="0"/>
              <a:t> 기계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이더리움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블럭체인은</a:t>
            </a:r>
            <a:r>
              <a:rPr lang="ko-KR" altLang="en-US" sz="3600" dirty="0"/>
              <a:t> </a:t>
            </a:r>
            <a:r>
              <a:rPr lang="en-US" altLang="ko-KR" sz="3600" dirty="0"/>
              <a:t>EVM</a:t>
            </a:r>
            <a:r>
              <a:rPr lang="ko-KR" altLang="en-US" sz="3600" dirty="0"/>
              <a:t>위에서 동작</a:t>
            </a:r>
          </a:p>
        </p:txBody>
      </p:sp>
    </p:spTree>
    <p:extLst>
      <p:ext uri="{BB962C8B-B14F-4D97-AF65-F5344CB8AC3E}">
        <p14:creationId xmlns:p14="http://schemas.microsoft.com/office/powerpoint/2010/main" val="19543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/>
              <a:t>가스 계산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852"/>
            <a:ext cx="10515600" cy="5566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EVM</a:t>
            </a:r>
            <a:r>
              <a:rPr lang="ko-KR" altLang="en-US" sz="3600" dirty="0"/>
              <a:t>은 </a:t>
            </a:r>
            <a:r>
              <a:rPr lang="ko-KR" altLang="en-US" sz="3600" dirty="0" err="1"/>
              <a:t>컨트랙트를</a:t>
            </a:r>
            <a:r>
              <a:rPr lang="ko-KR" altLang="en-US" sz="3600" dirty="0"/>
              <a:t> 실행하면서 가스 한도를 넘으면 실행 중지하고</a:t>
            </a:r>
            <a:r>
              <a:rPr lang="en-US" altLang="ko-KR" sz="3600" dirty="0"/>
              <a:t>, </a:t>
            </a:r>
            <a:r>
              <a:rPr lang="ko-KR" altLang="en-US" sz="3600" dirty="0"/>
              <a:t>상태 변경하지 않음 </a:t>
            </a:r>
            <a:endParaRPr lang="en-US" altLang="ko-KR" sz="3600" dirty="0"/>
          </a:p>
          <a:p>
            <a:r>
              <a:rPr lang="ko-KR" altLang="en-US" sz="3600" dirty="0"/>
              <a:t>채굴 비용 </a:t>
            </a:r>
            <a:r>
              <a:rPr lang="en-US" altLang="ko-KR" sz="3600" dirty="0"/>
              <a:t>= </a:t>
            </a:r>
            <a:r>
              <a:rPr lang="ko-KR" altLang="en-US" sz="3600" dirty="0"/>
              <a:t>가스 비용 </a:t>
            </a:r>
            <a:r>
              <a:rPr lang="en-US" altLang="ko-KR" sz="3600" dirty="0"/>
              <a:t>+ </a:t>
            </a:r>
            <a:r>
              <a:rPr lang="ko-KR" altLang="en-US" sz="3600" dirty="0"/>
              <a:t>가스 가격</a:t>
            </a:r>
          </a:p>
          <a:p>
            <a:endParaRPr lang="ko-KR" altLang="en-US" sz="3600" dirty="0"/>
          </a:p>
          <a:p>
            <a:r>
              <a:rPr lang="ko-KR" altLang="en-US" sz="3600" dirty="0"/>
              <a:t>만약 </a:t>
            </a:r>
            <a:r>
              <a:rPr lang="ko-KR" altLang="en-US" sz="3600" dirty="0" err="1"/>
              <a:t>컨트랙트</a:t>
            </a:r>
            <a:r>
              <a:rPr lang="ko-KR" altLang="en-US" sz="3600" dirty="0"/>
              <a:t> 실행 후 가스가 남았다면 </a:t>
            </a:r>
            <a:r>
              <a:rPr lang="en-US" altLang="ko-KR" sz="3600" dirty="0"/>
              <a:t>sender</a:t>
            </a:r>
            <a:r>
              <a:rPr lang="ko-KR" altLang="en-US" sz="3600" dirty="0"/>
              <a:t>에게 </a:t>
            </a:r>
            <a:r>
              <a:rPr lang="ko-KR" altLang="en-US" sz="3600" dirty="0" err="1"/>
              <a:t>되돌려줌</a:t>
            </a:r>
            <a:endParaRPr lang="ko-KR" altLang="en-US" sz="3600" dirty="0"/>
          </a:p>
          <a:p>
            <a:r>
              <a:rPr lang="ko-KR" altLang="en-US" sz="3600" dirty="0"/>
              <a:t>남은 가스 </a:t>
            </a:r>
            <a:r>
              <a:rPr lang="en-US" altLang="ko-KR" sz="3600" dirty="0"/>
              <a:t>= </a:t>
            </a:r>
            <a:r>
              <a:rPr lang="ko-KR" altLang="en-US" sz="3600" dirty="0"/>
              <a:t>가스 한도 </a:t>
            </a:r>
            <a:r>
              <a:rPr lang="en-US" altLang="ko-KR" sz="3600" dirty="0"/>
              <a:t>- </a:t>
            </a:r>
            <a:r>
              <a:rPr lang="ko-KR" altLang="en-US" sz="3600" dirty="0"/>
              <a:t>가스 비용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3F79C1-37C8-477C-841E-708E777AEA75}"/>
                  </a:ext>
                </a:extLst>
              </p14:cNvPr>
              <p14:cNvContentPartPr/>
              <p14:nvPr/>
            </p14:nvContentPartPr>
            <p14:xfrm>
              <a:off x="1122840" y="1626120"/>
              <a:ext cx="10977840" cy="523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3F79C1-37C8-477C-841E-708E777AEA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480" y="1616760"/>
                <a:ext cx="10996560" cy="525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816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가스 계산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프로그램 연산 코드의 가스 비용은 상대적으로 명시됨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ko-KR" altLang="en-US" sz="3600" dirty="0"/>
              <a:t>연산 코드의 실행 비용과 가스 비용의 일치시키는 작업은 굉장히 중요 </a:t>
            </a:r>
            <a:r>
              <a:rPr lang="en-US" altLang="ko-KR" sz="3600" dirty="0"/>
              <a:t>(</a:t>
            </a:r>
            <a:r>
              <a:rPr lang="ko-KR" altLang="en-US" sz="3600" dirty="0"/>
              <a:t>공격으로 사용될 수 있음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43188A-66E7-4F39-8C36-AD70E869EA1B}"/>
                  </a:ext>
                </a:extLst>
              </p14:cNvPr>
              <p14:cNvContentPartPr/>
              <p14:nvPr/>
            </p14:nvContentPartPr>
            <p14:xfrm>
              <a:off x="0" y="2549160"/>
              <a:ext cx="9383040" cy="431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43188A-66E7-4F39-8C36-AD70E869EA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539800"/>
                <a:ext cx="9401760" cy="432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9278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네거티브 가스 비용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1404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이더리움은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저장되있는</a:t>
            </a:r>
            <a:r>
              <a:rPr lang="ko-KR" altLang="en-US" sz="3600" dirty="0"/>
              <a:t> 데이터와 계정을 삭제하면 가스를 환불해 줌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ko-KR" altLang="en-US" sz="3600" dirty="0" err="1"/>
              <a:t>컨트랙트</a:t>
            </a:r>
            <a:r>
              <a:rPr lang="ko-KR" altLang="en-US" sz="3600" dirty="0"/>
              <a:t> 삭제</a:t>
            </a:r>
            <a:r>
              <a:rPr lang="en-US" altLang="ko-KR" sz="3600" dirty="0"/>
              <a:t>: 24,000 </a:t>
            </a:r>
            <a:r>
              <a:rPr lang="ko-KR" altLang="en-US" sz="3600" dirty="0"/>
              <a:t>가스 환불</a:t>
            </a:r>
          </a:p>
          <a:p>
            <a:r>
              <a:rPr lang="ko-KR" altLang="en-US" sz="3600" dirty="0" err="1"/>
              <a:t>컨트랙트</a:t>
            </a:r>
            <a:r>
              <a:rPr lang="ko-KR" altLang="en-US" sz="3600" dirty="0"/>
              <a:t> </a:t>
            </a:r>
            <a:r>
              <a:rPr lang="en-US" altLang="ko-KR" sz="3600" dirty="0"/>
              <a:t>storage </a:t>
            </a:r>
            <a:r>
              <a:rPr lang="ko-KR" altLang="en-US" sz="3600" dirty="0"/>
              <a:t>주소를 </a:t>
            </a:r>
            <a:r>
              <a:rPr lang="en-US" altLang="ko-KR" sz="3600" dirty="0"/>
              <a:t>0 </a:t>
            </a:r>
            <a:r>
              <a:rPr lang="ko-KR" altLang="en-US" sz="3600" dirty="0"/>
              <a:t>설정</a:t>
            </a:r>
            <a:r>
              <a:rPr lang="en-US" altLang="ko-KR" sz="3600" dirty="0"/>
              <a:t>: 15,000 </a:t>
            </a:r>
            <a:r>
              <a:rPr lang="ko-KR" altLang="en-US" sz="3600" dirty="0"/>
              <a:t>가스 환불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ko-KR" altLang="en-US" sz="3600" dirty="0"/>
              <a:t>환불 </a:t>
            </a:r>
            <a:r>
              <a:rPr lang="ko-KR" altLang="en-US" sz="3600" dirty="0" err="1"/>
              <a:t>매커니즘</a:t>
            </a:r>
            <a:r>
              <a:rPr lang="ko-KR" altLang="en-US" sz="3600" dirty="0"/>
              <a:t> 악용을 막기 위해 트랜잭션의 최대 환불액은 지급한 가스양의 절반으로 설정됨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F2E58F-BC7E-470E-B13E-D65CBDECFF15}"/>
                  </a:ext>
                </a:extLst>
              </p14:cNvPr>
              <p14:cNvContentPartPr/>
              <p14:nvPr/>
            </p14:nvContentPartPr>
            <p14:xfrm>
              <a:off x="0" y="1127520"/>
              <a:ext cx="10949760" cy="568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F2E58F-BC7E-470E-B13E-D65CBDECFF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118160"/>
                <a:ext cx="10968480" cy="570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143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 err="1"/>
              <a:t>블럭</a:t>
            </a:r>
            <a:r>
              <a:rPr lang="ko-KR" altLang="en-US" sz="8000" dirty="0"/>
              <a:t> 가스 한도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8"/>
            <a:ext cx="10515600" cy="5632882"/>
          </a:xfrm>
        </p:spPr>
        <p:txBody>
          <a:bodyPr>
            <a:normAutofit/>
          </a:bodyPr>
          <a:lstStyle/>
          <a:p>
            <a:r>
              <a:rPr lang="ko-KR" altLang="en-US" sz="3600" dirty="0" err="1"/>
              <a:t>이더리움은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블럭크기는</a:t>
            </a:r>
            <a:r>
              <a:rPr lang="ko-KR" altLang="en-US" sz="3600" dirty="0"/>
              <a:t> 시장에 의해 변동된다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ko-KR" altLang="en-US" sz="3600" dirty="0" err="1"/>
              <a:t>블럭의</a:t>
            </a:r>
            <a:r>
              <a:rPr lang="ko-KR" altLang="en-US" sz="3600" dirty="0"/>
              <a:t> 모든 </a:t>
            </a:r>
            <a:r>
              <a:rPr lang="en-US" altLang="ko-KR" sz="3600" dirty="0" err="1"/>
              <a:t>tx</a:t>
            </a:r>
            <a:r>
              <a:rPr lang="ko-KR" altLang="en-US" sz="3600" dirty="0"/>
              <a:t>가 가질 수 있는 가스 양의 합의 최대치만큼의 크기로 </a:t>
            </a:r>
            <a:r>
              <a:rPr lang="ko-KR" altLang="en-US" sz="3600" dirty="0" err="1"/>
              <a:t>블럭의</a:t>
            </a:r>
            <a:r>
              <a:rPr lang="ko-KR" altLang="en-US" sz="3600" dirty="0"/>
              <a:t> 크기가 결정됨</a:t>
            </a:r>
            <a:endParaRPr lang="en-US" altLang="ko-KR" sz="3600" dirty="0"/>
          </a:p>
          <a:p>
            <a:endParaRPr lang="ko-KR" altLang="en-US" sz="3600" dirty="0"/>
          </a:p>
          <a:p>
            <a:r>
              <a:rPr lang="en-US" altLang="ko-KR" sz="3600" dirty="0" err="1"/>
              <a:t>tx</a:t>
            </a:r>
            <a:r>
              <a:rPr lang="ko-KR" altLang="en-US" sz="3600" dirty="0"/>
              <a:t>의 사용 가스 비용과 포함될 수 있는 </a:t>
            </a:r>
            <a:r>
              <a:rPr lang="en-US" altLang="ko-KR" sz="3600" dirty="0" err="1"/>
              <a:t>tx</a:t>
            </a:r>
            <a:r>
              <a:rPr lang="ko-KR" altLang="en-US" sz="3600" dirty="0"/>
              <a:t>개수는 반비례 관계</a:t>
            </a:r>
          </a:p>
          <a:p>
            <a:r>
              <a:rPr lang="en-US" altLang="ko-KR" sz="3600" dirty="0"/>
              <a:t>2022.1 </a:t>
            </a:r>
            <a:r>
              <a:rPr lang="ko-KR" altLang="en-US" sz="3600" dirty="0"/>
              <a:t>기준 </a:t>
            </a:r>
            <a:r>
              <a:rPr lang="ko-KR" altLang="en-US" sz="3600" dirty="0" err="1"/>
              <a:t>블럭</a:t>
            </a:r>
            <a:r>
              <a:rPr lang="ko-KR" altLang="en-US" sz="3600" dirty="0"/>
              <a:t> 가스 한도</a:t>
            </a:r>
            <a:r>
              <a:rPr lang="en-US" altLang="ko-KR" sz="3600" dirty="0"/>
              <a:t>: 30 million gas (</a:t>
            </a:r>
            <a:r>
              <a:rPr lang="ko-KR" altLang="en-US" sz="3600" dirty="0"/>
              <a:t>기본 송금 </a:t>
            </a:r>
            <a:r>
              <a:rPr lang="en-US" altLang="ko-KR" sz="3600" dirty="0" err="1"/>
              <a:t>tx</a:t>
            </a:r>
            <a:r>
              <a:rPr lang="en-US" altLang="ko-KR" sz="3600" dirty="0"/>
              <a:t>(21000 gas)</a:t>
            </a:r>
            <a:r>
              <a:rPr lang="ko-KR" altLang="en-US" sz="3600" dirty="0"/>
              <a:t>는 약 </a:t>
            </a:r>
            <a:r>
              <a:rPr lang="en-US" altLang="ko-KR" sz="3600" dirty="0"/>
              <a:t>1400</a:t>
            </a:r>
            <a:r>
              <a:rPr lang="ko-KR" altLang="en-US" sz="3600" dirty="0"/>
              <a:t>개 </a:t>
            </a:r>
            <a:r>
              <a:rPr lang="ko-KR" altLang="en-US" sz="3600" dirty="0" err="1"/>
              <a:t>들어감</a:t>
            </a:r>
            <a:r>
              <a:rPr lang="en-US" altLang="ko-KR" sz="3600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82C8E0-F2EB-47F0-BFDB-AB51C571D8EB}"/>
                  </a:ext>
                </a:extLst>
              </p14:cNvPr>
              <p14:cNvContentPartPr/>
              <p14:nvPr/>
            </p14:nvContentPartPr>
            <p14:xfrm>
              <a:off x="51480" y="0"/>
              <a:ext cx="11707200" cy="649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82C8E0-F2EB-47F0-BFDB-AB51C571D8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120" y="-9360"/>
                <a:ext cx="11725920" cy="65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182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 err="1"/>
              <a:t>블럭</a:t>
            </a:r>
            <a:r>
              <a:rPr lang="ko-KR" altLang="en-US" sz="8000" dirty="0"/>
              <a:t> 가스 한도 결정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프로토콜 내에 </a:t>
            </a:r>
            <a:r>
              <a:rPr lang="ko-KR" altLang="en-US" sz="3600" dirty="0" err="1"/>
              <a:t>블럭</a:t>
            </a:r>
            <a:r>
              <a:rPr lang="ko-KR" altLang="en-US" sz="3600" dirty="0"/>
              <a:t> 가스 한도 투표 </a:t>
            </a:r>
            <a:r>
              <a:rPr lang="ko-KR" altLang="en-US" sz="3600" dirty="0" err="1"/>
              <a:t>매커니즘</a:t>
            </a:r>
            <a:r>
              <a:rPr lang="ko-KR" altLang="en-US" sz="3600" dirty="0"/>
              <a:t> 내장</a:t>
            </a:r>
          </a:p>
          <a:p>
            <a:endParaRPr lang="en-US" altLang="ko-KR" sz="3600" dirty="0"/>
          </a:p>
          <a:p>
            <a:r>
              <a:rPr lang="ko-KR" altLang="en-US" sz="3600" dirty="0"/>
              <a:t>어느 </a:t>
            </a:r>
            <a:r>
              <a:rPr lang="ko-KR" altLang="en-US" sz="3600" dirty="0" err="1"/>
              <a:t>방향으로든</a:t>
            </a:r>
            <a:r>
              <a:rPr lang="ko-KR" altLang="en-US" sz="3600" dirty="0"/>
              <a:t> </a:t>
            </a:r>
            <a:r>
              <a:rPr lang="en-US" altLang="ko-KR" sz="3600" dirty="0"/>
              <a:t>1/1024 </a:t>
            </a:r>
            <a:r>
              <a:rPr lang="ko-KR" altLang="en-US" sz="3600" dirty="0"/>
              <a:t>비율로 투표 가능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블럭당</a:t>
            </a:r>
            <a:r>
              <a:rPr lang="ko-KR" altLang="en-US" sz="3600" dirty="0"/>
              <a:t> 최근 총 가스 사용량의 평균 </a:t>
            </a:r>
            <a:r>
              <a:rPr lang="en-US" altLang="ko-KR" sz="3600" dirty="0"/>
              <a:t>150%</a:t>
            </a:r>
            <a:r>
              <a:rPr lang="ko-KR" altLang="en-US" sz="3600" dirty="0"/>
              <a:t>를 목표로 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40E807-BEC3-490B-96D0-963EFE01B8AC}"/>
                  </a:ext>
                </a:extLst>
              </p14:cNvPr>
              <p14:cNvContentPartPr/>
              <p14:nvPr/>
            </p14:nvContentPartPr>
            <p14:xfrm>
              <a:off x="239040" y="242640"/>
              <a:ext cx="11955600" cy="654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40E807-BEC3-490B-96D0-963EFE01B8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9680" y="233280"/>
                <a:ext cx="11974320" cy="65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8406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EVM</a:t>
            </a:r>
            <a:r>
              <a:rPr lang="ko-KR" altLang="en-US" sz="3600" dirty="0"/>
              <a:t>은 </a:t>
            </a:r>
            <a:r>
              <a:rPr lang="ko-KR" altLang="en-US" sz="3600" dirty="0" err="1"/>
              <a:t>이더리움의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블럭체인을</a:t>
            </a:r>
            <a:r>
              <a:rPr lang="ko-KR" altLang="en-US" sz="3600" dirty="0"/>
              <a:t> 관리하는 컴퓨터</a:t>
            </a:r>
            <a:endParaRPr lang="en-US" altLang="ko-KR" sz="3600" dirty="0"/>
          </a:p>
          <a:p>
            <a:r>
              <a:rPr lang="ko-KR" altLang="en-US" sz="3600" dirty="0"/>
              <a:t>가스 개념은 튜링 완전의 문제점을 보완하기 위해서 나옴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이더리움은</a:t>
            </a:r>
            <a:r>
              <a:rPr lang="ko-KR" altLang="en-US" sz="3600" dirty="0"/>
              <a:t> 개념 정의를 잘 </a:t>
            </a:r>
            <a:r>
              <a:rPr lang="ko-KR" altLang="en-US" sz="3600" dirty="0" err="1"/>
              <a:t>구분해놓음</a:t>
            </a:r>
            <a:endParaRPr lang="en-US" altLang="ko-KR" sz="3600" dirty="0"/>
          </a:p>
          <a:p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1E30CA-7B6C-44A8-8AEE-7CD266206688}"/>
                  </a:ext>
                </a:extLst>
              </p14:cNvPr>
              <p14:cNvContentPartPr/>
              <p14:nvPr/>
            </p14:nvContentPartPr>
            <p14:xfrm>
              <a:off x="1104120" y="2316240"/>
              <a:ext cx="7967160" cy="262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1E30CA-7B6C-44A8-8AEE-7CD266206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760" y="2306880"/>
                <a:ext cx="7985880" cy="264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52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8000" dirty="0"/>
              <a:t>EVM</a:t>
            </a:r>
            <a:endParaRPr lang="ko-KR" alt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유사 튜링 완전</a:t>
            </a:r>
            <a:r>
              <a:rPr lang="en-US" altLang="ko-KR" sz="3600" dirty="0"/>
              <a:t> </a:t>
            </a:r>
            <a:r>
              <a:rPr lang="ko-KR" altLang="en-US" sz="3600" dirty="0"/>
              <a:t>상태 머신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동작단위에 </a:t>
            </a:r>
            <a:r>
              <a:rPr lang="en-US" altLang="ko-KR" sz="3600" dirty="0"/>
              <a:t>Gas</a:t>
            </a:r>
            <a:r>
              <a:rPr lang="ko-KR" altLang="en-US" sz="3600" dirty="0"/>
              <a:t>비용을 부과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스택 기반</a:t>
            </a:r>
            <a:endParaRPr lang="en-US" altLang="ko-KR" sz="3600" dirty="0"/>
          </a:p>
          <a:p>
            <a:r>
              <a:rPr lang="en-US" altLang="ko-KR" sz="3600" dirty="0"/>
              <a:t>256</a:t>
            </a:r>
            <a:r>
              <a:rPr lang="ko-KR" altLang="en-US" sz="3600" dirty="0"/>
              <a:t>비트 기반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8D490F-DBA4-40D3-B2A6-C8E3A3D891D3}"/>
                  </a:ext>
                </a:extLst>
              </p14:cNvPr>
              <p14:cNvContentPartPr/>
              <p14:nvPr/>
            </p14:nvContentPartPr>
            <p14:xfrm>
              <a:off x="1040760" y="3960"/>
              <a:ext cx="10907640" cy="685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8D490F-DBA4-40D3-B2A6-C8E3A3D89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1400" y="-5400"/>
                <a:ext cx="10926360" cy="68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40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프로그램 코드 </a:t>
            </a:r>
            <a:r>
              <a:rPr lang="en-US" altLang="ko-KR" sz="3600" dirty="0"/>
              <a:t>ROM</a:t>
            </a:r>
          </a:p>
          <a:p>
            <a:r>
              <a:rPr lang="en-US" altLang="ko-KR" sz="3600" dirty="0"/>
              <a:t>Memory</a:t>
            </a:r>
          </a:p>
          <a:p>
            <a:r>
              <a:rPr lang="en-US" altLang="ko-KR" sz="3600" dirty="0"/>
              <a:t>Storage</a:t>
            </a:r>
          </a:p>
          <a:p>
            <a:r>
              <a:rPr lang="ko-KR" altLang="en-US" sz="3600" dirty="0"/>
              <a:t>환경변수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endParaRPr lang="ko-KR" altLang="en-US" sz="3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F5BEF6-60D1-4C89-A6EF-97EDA0F22035}"/>
                  </a:ext>
                </a:extLst>
              </p14:cNvPr>
              <p14:cNvContentPartPr/>
              <p14:nvPr/>
            </p14:nvContentPartPr>
            <p14:xfrm>
              <a:off x="1108800" y="1585080"/>
              <a:ext cx="10117440" cy="376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F5BEF6-60D1-4C89-A6EF-97EDA0F220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40" y="1575720"/>
                <a:ext cx="10136160" cy="378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96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가상머신으로서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JVM</a:t>
            </a:r>
            <a:r>
              <a:rPr lang="ko-KR" altLang="en-US" sz="3600" dirty="0"/>
              <a:t>과 유사한 계층으로 추상화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월드컴퓨터이지만 단일 스레드처럼 동작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하드웨어 지원</a:t>
            </a:r>
            <a:r>
              <a:rPr lang="en-US" altLang="ko-KR" sz="3600" dirty="0"/>
              <a:t>(</a:t>
            </a:r>
            <a:r>
              <a:rPr lang="ko-KR" altLang="en-US" sz="3600" dirty="0" err="1"/>
              <a:t>이더리움</a:t>
            </a:r>
            <a:r>
              <a:rPr lang="ko-KR" altLang="en-US" sz="3600" dirty="0"/>
              <a:t> </a:t>
            </a:r>
            <a:r>
              <a:rPr lang="en-US" altLang="ko-KR" sz="3600" dirty="0"/>
              <a:t>-&gt; </a:t>
            </a:r>
            <a:r>
              <a:rPr lang="ko-KR" altLang="en-US" sz="3600" dirty="0"/>
              <a:t>하드웨어</a:t>
            </a:r>
            <a:r>
              <a:rPr lang="en-US" altLang="ko-KR" sz="3600" dirty="0"/>
              <a:t>)</a:t>
            </a:r>
            <a:r>
              <a:rPr lang="ko-KR" altLang="en-US" sz="3600" dirty="0"/>
              <a:t> 없음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3BC77A-FC7A-435A-9DE7-15319EE89FF3}"/>
                  </a:ext>
                </a:extLst>
              </p14:cNvPr>
              <p14:cNvContentPartPr/>
              <p14:nvPr/>
            </p14:nvContentPartPr>
            <p14:xfrm>
              <a:off x="682200" y="2360520"/>
              <a:ext cx="8989560" cy="31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3BC77A-FC7A-435A-9DE7-15319EE89F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2840" y="2351160"/>
                <a:ext cx="9008280" cy="31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2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명령어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산술</a:t>
            </a:r>
            <a:r>
              <a:rPr lang="en-US" altLang="ko-KR" sz="3600" dirty="0"/>
              <a:t>, </a:t>
            </a:r>
            <a:r>
              <a:rPr lang="ko-KR" altLang="en-US" sz="3600" dirty="0"/>
              <a:t>비트논리</a:t>
            </a:r>
          </a:p>
          <a:p>
            <a:r>
              <a:rPr lang="ko-KR" altLang="en-US" sz="3600" dirty="0"/>
              <a:t>컨텍스트 조회</a:t>
            </a:r>
          </a:p>
          <a:p>
            <a:r>
              <a:rPr lang="ko-KR" altLang="en-US" sz="3600" dirty="0"/>
              <a:t>스택</a:t>
            </a:r>
            <a:r>
              <a:rPr lang="en-US" altLang="ko-KR" sz="3600" dirty="0"/>
              <a:t>, </a:t>
            </a:r>
            <a:r>
              <a:rPr lang="ko-KR" altLang="en-US" sz="3600" dirty="0"/>
              <a:t>메모리</a:t>
            </a:r>
            <a:r>
              <a:rPr lang="en-US" altLang="ko-KR" sz="3600" dirty="0"/>
              <a:t>, </a:t>
            </a:r>
            <a:r>
              <a:rPr lang="ko-KR" altLang="en-US" sz="3600" dirty="0"/>
              <a:t>스토리지</a:t>
            </a:r>
          </a:p>
          <a:p>
            <a:r>
              <a:rPr lang="ko-KR" altLang="en-US" sz="3600" dirty="0"/>
              <a:t>흐름 제어</a:t>
            </a:r>
          </a:p>
          <a:p>
            <a:r>
              <a:rPr lang="ko-KR" altLang="en-US" sz="3600" dirty="0"/>
              <a:t>로그</a:t>
            </a:r>
            <a:r>
              <a:rPr lang="en-US" altLang="ko-KR" sz="3600" dirty="0"/>
              <a:t>, </a:t>
            </a:r>
            <a:r>
              <a:rPr lang="ko-KR" altLang="en-US" sz="3600" dirty="0"/>
              <a:t>호출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CCD9FC-550B-4FA5-ACAB-A52D7BB7DEAB}"/>
                  </a:ext>
                </a:extLst>
              </p14:cNvPr>
              <p14:cNvContentPartPr/>
              <p14:nvPr/>
            </p14:nvContentPartPr>
            <p14:xfrm>
              <a:off x="1130040" y="2280240"/>
              <a:ext cx="7749360" cy="263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CCD9FC-550B-4FA5-ACAB-A52D7BB7DE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0680" y="2270880"/>
                <a:ext cx="7768080" cy="264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52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8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9D405E-7F96-45D5-BB95-1F32577C6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5429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45AC1E-015F-4993-974A-E1413E570E0C}"/>
                  </a:ext>
                </a:extLst>
              </p14:cNvPr>
              <p14:cNvContentPartPr/>
              <p14:nvPr/>
            </p14:nvContentPartPr>
            <p14:xfrm>
              <a:off x="110160" y="251640"/>
              <a:ext cx="11612880" cy="561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45AC1E-015F-4993-974A-E1413E570E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00" y="242280"/>
                <a:ext cx="11631600" cy="56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197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ko-KR" altLang="en-US" sz="8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05BF1-938C-4722-8085-F9F0D4D5B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C537B33-E5E6-410E-9BBF-3BF309E699B0}"/>
                  </a:ext>
                </a:extLst>
              </p14:cNvPr>
              <p14:cNvContentPartPr/>
              <p14:nvPr/>
            </p14:nvContentPartPr>
            <p14:xfrm>
              <a:off x="60480" y="617040"/>
              <a:ext cx="10406160" cy="212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C537B33-E5E6-410E-9BBF-3BF309E699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20" y="607680"/>
                <a:ext cx="10424880" cy="21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00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26A-F937-4147-BAED-CEDBDE8C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8000" dirty="0"/>
              <a:t>상태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E18EF-6D66-4746-9A36-6576DD1B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트랜잭션 기반의 상태 머신</a:t>
            </a:r>
            <a:endParaRPr lang="en-US" altLang="ko-KR" sz="3600" dirty="0"/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트랜잭션에 의해서만 상태가 변경됨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월드 상태</a:t>
            </a:r>
            <a:endParaRPr lang="en-US" altLang="ko-KR" sz="3600" dirty="0"/>
          </a:p>
          <a:p>
            <a:r>
              <a:rPr lang="en-US" altLang="ko-KR" sz="3600" dirty="0"/>
              <a:t>- </a:t>
            </a:r>
            <a:r>
              <a:rPr lang="ko-KR" altLang="en-US" sz="3600" dirty="0"/>
              <a:t>계정을 상태로서 운영함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333C5B-68A6-4403-BE16-7A3C8DF87607}"/>
                  </a:ext>
                </a:extLst>
              </p14:cNvPr>
              <p14:cNvContentPartPr/>
              <p14:nvPr/>
            </p14:nvContentPartPr>
            <p14:xfrm>
              <a:off x="215280" y="1492560"/>
              <a:ext cx="11812680" cy="536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333C5B-68A6-4403-BE16-7A3C8DF876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5920" y="1483200"/>
                <a:ext cx="11831400" cy="538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86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731</TotalTime>
  <Words>537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13. EVM</vt:lpstr>
      <vt:lpstr>EVM</vt:lpstr>
      <vt:lpstr>EVM</vt:lpstr>
      <vt:lpstr>구성요소</vt:lpstr>
      <vt:lpstr>가상머신으로서</vt:lpstr>
      <vt:lpstr>명령어</vt:lpstr>
      <vt:lpstr>PowerPoint Presentation</vt:lpstr>
      <vt:lpstr>PowerPoint Presentation</vt:lpstr>
      <vt:lpstr>상태</vt:lpstr>
      <vt:lpstr>스마트 컨트랙트 실행</vt:lpstr>
      <vt:lpstr>Solidty 컴파일</vt:lpstr>
      <vt:lpstr>Solidty 컴파일</vt:lpstr>
      <vt:lpstr>Solidty 컴파일</vt:lpstr>
      <vt:lpstr>Bytecode 디어셈블링</vt:lpstr>
      <vt:lpstr>PowerPoint Presentation</vt:lpstr>
      <vt:lpstr>PowerPoint Presentation</vt:lpstr>
      <vt:lpstr>튜링 완전 &amp; 가스</vt:lpstr>
      <vt:lpstr>가스</vt:lpstr>
      <vt:lpstr>가스 계산</vt:lpstr>
      <vt:lpstr>가스 계산</vt:lpstr>
      <vt:lpstr>가스 계산</vt:lpstr>
      <vt:lpstr>네거티브 가스 비용</vt:lpstr>
      <vt:lpstr>블럭 가스 한도</vt:lpstr>
      <vt:lpstr>블럭 가스 한도 결정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이 정한</dc:creator>
  <cp:lastModifiedBy>이 정한</cp:lastModifiedBy>
  <cp:revision>9</cp:revision>
  <dcterms:created xsi:type="dcterms:W3CDTF">2022-01-18T03:57:21Z</dcterms:created>
  <dcterms:modified xsi:type="dcterms:W3CDTF">2022-01-20T16:14:24Z</dcterms:modified>
</cp:coreProperties>
</file>